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8" r:id="rId1"/>
  </p:sldMasterIdLst>
  <p:notesMasterIdLst>
    <p:notesMasterId r:id="rId8"/>
  </p:notesMasterIdLst>
  <p:sldIdLst>
    <p:sldId id="256" r:id="rId2"/>
    <p:sldId id="258" r:id="rId3"/>
    <p:sldId id="257" r:id="rId4"/>
    <p:sldId id="259" r:id="rId5"/>
    <p:sldId id="263" r:id="rId6"/>
    <p:sldId id="260" r:id="rId7"/>
  </p:sldIdLst>
  <p:sldSz cx="9144000" cy="5143500" type="screen16x9"/>
  <p:notesSz cx="6858000" cy="9144000"/>
  <p:embeddedFontLst>
    <p:embeddedFont>
      <p:font typeface="Kaushan Script" panose="020B0604020202020204" charset="0"/>
      <p:regular r:id="rId9"/>
    </p:embeddedFont>
    <p:embeddedFont>
      <p:font typeface="Macondo Swash Caps" panose="020B0604020202020204" charset="0"/>
      <p:regular r:id="rId10"/>
    </p:embeddedFont>
    <p:embeddedFont>
      <p:font typeface="Didact Gothic" panose="020B0604020202020204" charset="0"/>
      <p:regular r:id="rId11"/>
    </p:embeddedFont>
    <p:embeddedFont>
      <p:font typeface="Chonburi" panose="020B0604020202020204" charset="-34"/>
      <p:regular r:id="rId12"/>
    </p:embeddedFont>
    <p:embeddedFont>
      <p:font typeface="DM Sans" panose="020B0604020202020204" charset="0"/>
      <p:regular r:id="rId13"/>
      <p:bold r:id="rId14"/>
      <p:italic r:id="rId15"/>
      <p:boldItalic r:id="rId16"/>
    </p:embeddedFont>
    <p:embeddedFont>
      <p:font typeface="Raleway"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24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5757C8-2C94-4744-BB6A-F91DEF377224}">
  <a:tblStyle styleId="{DA5757C8-2C94-4744-BB6A-F91DEF37722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312" y="-312"/>
      </p:cViewPr>
      <p:guideLst>
        <p:guide pos="3246"/>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heme" Target="theme/theme1.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bc96c353e7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bc96c353e7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ab85db155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ab85db155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ab85db155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4" name="Google Shape;884;gab85db15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13a34a562ee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13a34a562ee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bc53bddd57_2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bc53bddd57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8"/>
        <p:cNvGrpSpPr/>
        <p:nvPr/>
      </p:nvGrpSpPr>
      <p:grpSpPr>
        <a:xfrm>
          <a:off x="0" y="0"/>
          <a:ext cx="0" cy="0"/>
          <a:chOff x="0" y="0"/>
          <a:chExt cx="0" cy="0"/>
        </a:xfrm>
      </p:grpSpPr>
      <p:sp>
        <p:nvSpPr>
          <p:cNvPr id="959" name="Google Shape;959;gbc53bddd57_2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0" name="Google Shape;960;gbc53bddd57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2255850"/>
            <a:ext cx="3250532" cy="2887698"/>
          </a:xfrm>
          <a:custGeom>
            <a:avLst/>
            <a:gdLst/>
            <a:ahLst/>
            <a:cxnLst/>
            <a:rect l="l" t="t" r="r" b="b"/>
            <a:pathLst>
              <a:path w="60131" h="53419" extrusionOk="0">
                <a:moveTo>
                  <a:pt x="1660" y="49843"/>
                </a:moveTo>
                <a:lnTo>
                  <a:pt x="4486" y="48205"/>
                </a:lnTo>
                <a:lnTo>
                  <a:pt x="4486" y="51481"/>
                </a:lnTo>
                <a:lnTo>
                  <a:pt x="3662" y="52915"/>
                </a:lnTo>
                <a:lnTo>
                  <a:pt x="2730" y="52380"/>
                </a:lnTo>
                <a:lnTo>
                  <a:pt x="1960" y="52583"/>
                </a:lnTo>
                <a:lnTo>
                  <a:pt x="1756" y="51813"/>
                </a:lnTo>
                <a:lnTo>
                  <a:pt x="825" y="51277"/>
                </a:lnTo>
                <a:close/>
                <a:moveTo>
                  <a:pt x="3458" y="46717"/>
                </a:moveTo>
                <a:lnTo>
                  <a:pt x="4486" y="46717"/>
                </a:lnTo>
                <a:lnTo>
                  <a:pt x="4486" y="47745"/>
                </a:lnTo>
                <a:lnTo>
                  <a:pt x="2056" y="49158"/>
                </a:lnTo>
                <a:close/>
                <a:moveTo>
                  <a:pt x="418" y="46321"/>
                </a:moveTo>
                <a:lnTo>
                  <a:pt x="2859" y="44919"/>
                </a:lnTo>
                <a:lnTo>
                  <a:pt x="3747" y="45432"/>
                </a:lnTo>
                <a:lnTo>
                  <a:pt x="3234" y="46321"/>
                </a:lnTo>
                <a:close/>
                <a:moveTo>
                  <a:pt x="418" y="43056"/>
                </a:moveTo>
                <a:lnTo>
                  <a:pt x="3234" y="43056"/>
                </a:lnTo>
                <a:lnTo>
                  <a:pt x="3747" y="43944"/>
                </a:lnTo>
                <a:lnTo>
                  <a:pt x="2859" y="44458"/>
                </a:lnTo>
                <a:close/>
                <a:moveTo>
                  <a:pt x="2056" y="40219"/>
                </a:moveTo>
                <a:lnTo>
                  <a:pt x="4486" y="41632"/>
                </a:lnTo>
                <a:lnTo>
                  <a:pt x="4486" y="42660"/>
                </a:lnTo>
                <a:lnTo>
                  <a:pt x="3458" y="42660"/>
                </a:lnTo>
                <a:close/>
                <a:moveTo>
                  <a:pt x="825" y="38100"/>
                </a:moveTo>
                <a:lnTo>
                  <a:pt x="1756" y="37564"/>
                </a:lnTo>
                <a:lnTo>
                  <a:pt x="1960" y="36793"/>
                </a:lnTo>
                <a:lnTo>
                  <a:pt x="2730" y="36997"/>
                </a:lnTo>
                <a:lnTo>
                  <a:pt x="3662" y="36462"/>
                </a:lnTo>
                <a:lnTo>
                  <a:pt x="4486" y="37907"/>
                </a:lnTo>
                <a:lnTo>
                  <a:pt x="4486" y="41172"/>
                </a:lnTo>
                <a:lnTo>
                  <a:pt x="1660" y="39534"/>
                </a:lnTo>
                <a:close/>
                <a:moveTo>
                  <a:pt x="2891" y="34888"/>
                </a:moveTo>
                <a:lnTo>
                  <a:pt x="2163" y="33614"/>
                </a:lnTo>
                <a:lnTo>
                  <a:pt x="3887" y="33978"/>
                </a:lnTo>
                <a:lnTo>
                  <a:pt x="4561" y="33304"/>
                </a:lnTo>
                <a:lnTo>
                  <a:pt x="4561" y="34256"/>
                </a:lnTo>
                <a:lnTo>
                  <a:pt x="6210" y="35338"/>
                </a:lnTo>
                <a:lnTo>
                  <a:pt x="5803" y="35744"/>
                </a:lnTo>
                <a:lnTo>
                  <a:pt x="4486" y="35744"/>
                </a:lnTo>
                <a:lnTo>
                  <a:pt x="4486" y="37115"/>
                </a:lnTo>
                <a:lnTo>
                  <a:pt x="3801" y="35926"/>
                </a:lnTo>
                <a:lnTo>
                  <a:pt x="2666" y="36579"/>
                </a:lnTo>
                <a:lnTo>
                  <a:pt x="2110" y="36430"/>
                </a:lnTo>
                <a:close/>
                <a:moveTo>
                  <a:pt x="1553" y="31345"/>
                </a:moveTo>
                <a:lnTo>
                  <a:pt x="2356" y="30542"/>
                </a:lnTo>
                <a:lnTo>
                  <a:pt x="4561" y="30542"/>
                </a:lnTo>
                <a:lnTo>
                  <a:pt x="4561" y="32747"/>
                </a:lnTo>
                <a:lnTo>
                  <a:pt x="3758" y="33550"/>
                </a:lnTo>
                <a:lnTo>
                  <a:pt x="1938" y="33165"/>
                </a:lnTo>
                <a:close/>
                <a:moveTo>
                  <a:pt x="1060" y="30146"/>
                </a:moveTo>
                <a:lnTo>
                  <a:pt x="43" y="28583"/>
                </a:lnTo>
                <a:lnTo>
                  <a:pt x="1060" y="27020"/>
                </a:lnTo>
                <a:lnTo>
                  <a:pt x="2195" y="27020"/>
                </a:lnTo>
                <a:lnTo>
                  <a:pt x="3758" y="28583"/>
                </a:lnTo>
                <a:lnTo>
                  <a:pt x="2195" y="30146"/>
                </a:lnTo>
                <a:close/>
                <a:moveTo>
                  <a:pt x="1553" y="25832"/>
                </a:moveTo>
                <a:lnTo>
                  <a:pt x="1938" y="24001"/>
                </a:lnTo>
                <a:lnTo>
                  <a:pt x="3758" y="23626"/>
                </a:lnTo>
                <a:lnTo>
                  <a:pt x="4561" y="24419"/>
                </a:lnTo>
                <a:lnTo>
                  <a:pt x="4561" y="26634"/>
                </a:lnTo>
                <a:lnTo>
                  <a:pt x="2356" y="26634"/>
                </a:lnTo>
                <a:close/>
                <a:moveTo>
                  <a:pt x="2891" y="22278"/>
                </a:moveTo>
                <a:lnTo>
                  <a:pt x="2110" y="20736"/>
                </a:lnTo>
                <a:lnTo>
                  <a:pt x="2666" y="20586"/>
                </a:lnTo>
                <a:lnTo>
                  <a:pt x="3801" y="21250"/>
                </a:lnTo>
                <a:lnTo>
                  <a:pt x="4486" y="20051"/>
                </a:lnTo>
                <a:lnTo>
                  <a:pt x="4486" y="21432"/>
                </a:lnTo>
                <a:lnTo>
                  <a:pt x="5803" y="21432"/>
                </a:lnTo>
                <a:lnTo>
                  <a:pt x="6210" y="21839"/>
                </a:lnTo>
                <a:lnTo>
                  <a:pt x="4561" y="22909"/>
                </a:lnTo>
                <a:lnTo>
                  <a:pt x="4561" y="23862"/>
                </a:lnTo>
                <a:lnTo>
                  <a:pt x="3887" y="23187"/>
                </a:lnTo>
                <a:lnTo>
                  <a:pt x="2163" y="23551"/>
                </a:lnTo>
                <a:close/>
                <a:moveTo>
                  <a:pt x="1756" y="19612"/>
                </a:moveTo>
                <a:lnTo>
                  <a:pt x="825" y="19066"/>
                </a:lnTo>
                <a:lnTo>
                  <a:pt x="1660" y="17632"/>
                </a:lnTo>
                <a:lnTo>
                  <a:pt x="4486" y="15994"/>
                </a:lnTo>
                <a:lnTo>
                  <a:pt x="4486" y="19269"/>
                </a:lnTo>
                <a:lnTo>
                  <a:pt x="3662" y="20704"/>
                </a:lnTo>
                <a:lnTo>
                  <a:pt x="2730" y="20169"/>
                </a:lnTo>
                <a:lnTo>
                  <a:pt x="1960" y="20372"/>
                </a:lnTo>
                <a:close/>
                <a:moveTo>
                  <a:pt x="3458" y="14506"/>
                </a:moveTo>
                <a:lnTo>
                  <a:pt x="4486" y="14506"/>
                </a:lnTo>
                <a:lnTo>
                  <a:pt x="4486" y="15544"/>
                </a:lnTo>
                <a:lnTo>
                  <a:pt x="2056" y="16946"/>
                </a:lnTo>
                <a:close/>
                <a:moveTo>
                  <a:pt x="418" y="14120"/>
                </a:moveTo>
                <a:lnTo>
                  <a:pt x="2859" y="12707"/>
                </a:lnTo>
                <a:lnTo>
                  <a:pt x="3747" y="13221"/>
                </a:lnTo>
                <a:lnTo>
                  <a:pt x="3234" y="14120"/>
                </a:lnTo>
                <a:close/>
                <a:moveTo>
                  <a:pt x="418" y="10845"/>
                </a:moveTo>
                <a:lnTo>
                  <a:pt x="3234" y="10845"/>
                </a:lnTo>
                <a:lnTo>
                  <a:pt x="3747" y="11733"/>
                </a:lnTo>
                <a:lnTo>
                  <a:pt x="2859" y="12247"/>
                </a:lnTo>
                <a:close/>
                <a:moveTo>
                  <a:pt x="2056" y="8008"/>
                </a:moveTo>
                <a:lnTo>
                  <a:pt x="4486" y="9421"/>
                </a:lnTo>
                <a:lnTo>
                  <a:pt x="4486" y="10448"/>
                </a:lnTo>
                <a:lnTo>
                  <a:pt x="3458" y="10448"/>
                </a:lnTo>
                <a:close/>
                <a:moveTo>
                  <a:pt x="825" y="5888"/>
                </a:moveTo>
                <a:lnTo>
                  <a:pt x="1756" y="5353"/>
                </a:lnTo>
                <a:lnTo>
                  <a:pt x="1960" y="4593"/>
                </a:lnTo>
                <a:lnTo>
                  <a:pt x="2730" y="4796"/>
                </a:lnTo>
                <a:lnTo>
                  <a:pt x="3662" y="4250"/>
                </a:lnTo>
                <a:lnTo>
                  <a:pt x="4486" y="5695"/>
                </a:lnTo>
                <a:lnTo>
                  <a:pt x="4486" y="8960"/>
                </a:lnTo>
                <a:lnTo>
                  <a:pt x="1660" y="7323"/>
                </a:lnTo>
                <a:close/>
                <a:moveTo>
                  <a:pt x="4882" y="10845"/>
                </a:moveTo>
                <a:lnTo>
                  <a:pt x="4882" y="9646"/>
                </a:lnTo>
                <a:lnTo>
                  <a:pt x="5921" y="10245"/>
                </a:lnTo>
                <a:lnTo>
                  <a:pt x="6520" y="9207"/>
                </a:lnTo>
                <a:lnTo>
                  <a:pt x="7119" y="10245"/>
                </a:lnTo>
                <a:lnTo>
                  <a:pt x="8158" y="9646"/>
                </a:lnTo>
                <a:lnTo>
                  <a:pt x="8158" y="10845"/>
                </a:lnTo>
                <a:lnTo>
                  <a:pt x="9357" y="10845"/>
                </a:lnTo>
                <a:lnTo>
                  <a:pt x="8757" y="11883"/>
                </a:lnTo>
                <a:lnTo>
                  <a:pt x="9796" y="12482"/>
                </a:lnTo>
                <a:lnTo>
                  <a:pt x="8757" y="13082"/>
                </a:lnTo>
                <a:lnTo>
                  <a:pt x="9357" y="14120"/>
                </a:lnTo>
                <a:lnTo>
                  <a:pt x="8158" y="14120"/>
                </a:lnTo>
                <a:lnTo>
                  <a:pt x="8158" y="15309"/>
                </a:lnTo>
                <a:lnTo>
                  <a:pt x="7119" y="14709"/>
                </a:lnTo>
                <a:lnTo>
                  <a:pt x="6520" y="15747"/>
                </a:lnTo>
                <a:lnTo>
                  <a:pt x="5921" y="14709"/>
                </a:lnTo>
                <a:lnTo>
                  <a:pt x="4882" y="15309"/>
                </a:lnTo>
                <a:lnTo>
                  <a:pt x="4882" y="14120"/>
                </a:lnTo>
                <a:lnTo>
                  <a:pt x="3683" y="14120"/>
                </a:lnTo>
                <a:lnTo>
                  <a:pt x="4283" y="13082"/>
                </a:lnTo>
                <a:lnTo>
                  <a:pt x="3244" y="12482"/>
                </a:lnTo>
                <a:lnTo>
                  <a:pt x="4283" y="11883"/>
                </a:lnTo>
                <a:lnTo>
                  <a:pt x="3683" y="10845"/>
                </a:lnTo>
                <a:close/>
                <a:moveTo>
                  <a:pt x="4882" y="6381"/>
                </a:moveTo>
                <a:lnTo>
                  <a:pt x="6295" y="8811"/>
                </a:lnTo>
                <a:lnTo>
                  <a:pt x="5781" y="9710"/>
                </a:lnTo>
                <a:lnTo>
                  <a:pt x="4882" y="9196"/>
                </a:lnTo>
                <a:close/>
                <a:moveTo>
                  <a:pt x="8158" y="9196"/>
                </a:moveTo>
                <a:lnTo>
                  <a:pt x="7259" y="9710"/>
                </a:lnTo>
                <a:lnTo>
                  <a:pt x="6745" y="8811"/>
                </a:lnTo>
                <a:lnTo>
                  <a:pt x="8158" y="6381"/>
                </a:lnTo>
                <a:close/>
                <a:moveTo>
                  <a:pt x="5963" y="3929"/>
                </a:moveTo>
                <a:lnTo>
                  <a:pt x="6520" y="3372"/>
                </a:lnTo>
                <a:lnTo>
                  <a:pt x="7077" y="3929"/>
                </a:lnTo>
                <a:lnTo>
                  <a:pt x="8158" y="3929"/>
                </a:lnTo>
                <a:lnTo>
                  <a:pt x="8158" y="5588"/>
                </a:lnTo>
                <a:lnTo>
                  <a:pt x="6520" y="8415"/>
                </a:lnTo>
                <a:lnTo>
                  <a:pt x="4882" y="5588"/>
                </a:lnTo>
                <a:lnTo>
                  <a:pt x="4882" y="3929"/>
                </a:lnTo>
                <a:close/>
                <a:moveTo>
                  <a:pt x="8554" y="9421"/>
                </a:moveTo>
                <a:lnTo>
                  <a:pt x="10984" y="8008"/>
                </a:lnTo>
                <a:lnTo>
                  <a:pt x="9582" y="10448"/>
                </a:lnTo>
                <a:lnTo>
                  <a:pt x="8554" y="10448"/>
                </a:lnTo>
                <a:close/>
                <a:moveTo>
                  <a:pt x="8554" y="5695"/>
                </a:moveTo>
                <a:lnTo>
                  <a:pt x="9378" y="4250"/>
                </a:lnTo>
                <a:lnTo>
                  <a:pt x="10310" y="4796"/>
                </a:lnTo>
                <a:lnTo>
                  <a:pt x="11080" y="4593"/>
                </a:lnTo>
                <a:lnTo>
                  <a:pt x="11284" y="5353"/>
                </a:lnTo>
                <a:lnTo>
                  <a:pt x="12215" y="5888"/>
                </a:lnTo>
                <a:lnTo>
                  <a:pt x="11380" y="7333"/>
                </a:lnTo>
                <a:lnTo>
                  <a:pt x="8554" y="8960"/>
                </a:lnTo>
                <a:close/>
                <a:moveTo>
                  <a:pt x="13114" y="6787"/>
                </a:moveTo>
                <a:lnTo>
                  <a:pt x="13650" y="7719"/>
                </a:lnTo>
                <a:lnTo>
                  <a:pt x="14410" y="7922"/>
                </a:lnTo>
                <a:lnTo>
                  <a:pt x="14206" y="8682"/>
                </a:lnTo>
                <a:lnTo>
                  <a:pt x="14741" y="9624"/>
                </a:lnTo>
                <a:lnTo>
                  <a:pt x="13307" y="10448"/>
                </a:lnTo>
                <a:lnTo>
                  <a:pt x="10031" y="10448"/>
                </a:lnTo>
                <a:lnTo>
                  <a:pt x="11669" y="7612"/>
                </a:lnTo>
                <a:close/>
                <a:moveTo>
                  <a:pt x="15073" y="10845"/>
                </a:moveTo>
                <a:lnTo>
                  <a:pt x="15073" y="11926"/>
                </a:lnTo>
                <a:lnTo>
                  <a:pt x="15630" y="12482"/>
                </a:lnTo>
                <a:lnTo>
                  <a:pt x="15073" y="13039"/>
                </a:lnTo>
                <a:lnTo>
                  <a:pt x="15073" y="14120"/>
                </a:lnTo>
                <a:lnTo>
                  <a:pt x="13414" y="14120"/>
                </a:lnTo>
                <a:lnTo>
                  <a:pt x="10577" y="12482"/>
                </a:lnTo>
                <a:lnTo>
                  <a:pt x="13414" y="10845"/>
                </a:lnTo>
                <a:close/>
                <a:moveTo>
                  <a:pt x="14741" y="15341"/>
                </a:moveTo>
                <a:lnTo>
                  <a:pt x="14206" y="16272"/>
                </a:lnTo>
                <a:lnTo>
                  <a:pt x="14410" y="17032"/>
                </a:lnTo>
                <a:lnTo>
                  <a:pt x="13650" y="17235"/>
                </a:lnTo>
                <a:lnTo>
                  <a:pt x="13114" y="18177"/>
                </a:lnTo>
                <a:lnTo>
                  <a:pt x="11669" y="17343"/>
                </a:lnTo>
                <a:lnTo>
                  <a:pt x="10031" y="14506"/>
                </a:lnTo>
                <a:lnTo>
                  <a:pt x="13307" y="14506"/>
                </a:lnTo>
                <a:close/>
                <a:moveTo>
                  <a:pt x="15566" y="19676"/>
                </a:moveTo>
                <a:lnTo>
                  <a:pt x="13564" y="19194"/>
                </a:lnTo>
                <a:lnTo>
                  <a:pt x="13393" y="18477"/>
                </a:lnTo>
                <a:lnTo>
                  <a:pt x="13906" y="17578"/>
                </a:lnTo>
                <a:lnTo>
                  <a:pt x="14538" y="17407"/>
                </a:lnTo>
                <a:close/>
                <a:moveTo>
                  <a:pt x="16315" y="16561"/>
                </a:moveTo>
                <a:lnTo>
                  <a:pt x="17728" y="17375"/>
                </a:lnTo>
                <a:lnTo>
                  <a:pt x="18552" y="18798"/>
                </a:lnTo>
                <a:lnTo>
                  <a:pt x="17825" y="20222"/>
                </a:lnTo>
                <a:lnTo>
                  <a:pt x="16058" y="19794"/>
                </a:lnTo>
                <a:lnTo>
                  <a:pt x="14913" y="17268"/>
                </a:lnTo>
                <a:close/>
                <a:moveTo>
                  <a:pt x="19923" y="20757"/>
                </a:moveTo>
                <a:lnTo>
                  <a:pt x="20554" y="21646"/>
                </a:lnTo>
                <a:lnTo>
                  <a:pt x="20287" y="24536"/>
                </a:lnTo>
                <a:lnTo>
                  <a:pt x="17653" y="23316"/>
                </a:lnTo>
                <a:lnTo>
                  <a:pt x="17204" y="22331"/>
                </a:lnTo>
                <a:lnTo>
                  <a:pt x="18049" y="20661"/>
                </a:lnTo>
                <a:close/>
                <a:moveTo>
                  <a:pt x="20629" y="25125"/>
                </a:moveTo>
                <a:lnTo>
                  <a:pt x="21850" y="25692"/>
                </a:lnTo>
                <a:lnTo>
                  <a:pt x="22620" y="24590"/>
                </a:lnTo>
                <a:lnTo>
                  <a:pt x="23402" y="25692"/>
                </a:lnTo>
                <a:lnTo>
                  <a:pt x="24622" y="25125"/>
                </a:lnTo>
                <a:lnTo>
                  <a:pt x="24740" y="26463"/>
                </a:lnTo>
                <a:lnTo>
                  <a:pt x="26078" y="26592"/>
                </a:lnTo>
                <a:lnTo>
                  <a:pt x="25521" y="27812"/>
                </a:lnTo>
                <a:lnTo>
                  <a:pt x="26613" y="28583"/>
                </a:lnTo>
                <a:lnTo>
                  <a:pt x="25521" y="29364"/>
                </a:lnTo>
                <a:lnTo>
                  <a:pt x="26078" y="30574"/>
                </a:lnTo>
                <a:lnTo>
                  <a:pt x="24740" y="30702"/>
                </a:lnTo>
                <a:lnTo>
                  <a:pt x="24622" y="32040"/>
                </a:lnTo>
                <a:lnTo>
                  <a:pt x="23402" y="31473"/>
                </a:lnTo>
                <a:lnTo>
                  <a:pt x="22620" y="32576"/>
                </a:lnTo>
                <a:lnTo>
                  <a:pt x="21850" y="31473"/>
                </a:lnTo>
                <a:lnTo>
                  <a:pt x="20629" y="32040"/>
                </a:lnTo>
                <a:lnTo>
                  <a:pt x="20512" y="30702"/>
                </a:lnTo>
                <a:lnTo>
                  <a:pt x="19173" y="30574"/>
                </a:lnTo>
                <a:lnTo>
                  <a:pt x="19730" y="29354"/>
                </a:lnTo>
                <a:lnTo>
                  <a:pt x="18638" y="28583"/>
                </a:lnTo>
                <a:lnTo>
                  <a:pt x="19730" y="27812"/>
                </a:lnTo>
                <a:lnTo>
                  <a:pt x="19173" y="26592"/>
                </a:lnTo>
                <a:lnTo>
                  <a:pt x="20512" y="26463"/>
                </a:lnTo>
                <a:close/>
                <a:moveTo>
                  <a:pt x="20897" y="22149"/>
                </a:moveTo>
                <a:lnTo>
                  <a:pt x="22385" y="24247"/>
                </a:lnTo>
                <a:lnTo>
                  <a:pt x="21721" y="25200"/>
                </a:lnTo>
                <a:lnTo>
                  <a:pt x="20672" y="24708"/>
                </a:lnTo>
                <a:close/>
                <a:moveTo>
                  <a:pt x="21057" y="20458"/>
                </a:moveTo>
                <a:lnTo>
                  <a:pt x="22620" y="19430"/>
                </a:lnTo>
                <a:lnTo>
                  <a:pt x="24194" y="20458"/>
                </a:lnTo>
                <a:lnTo>
                  <a:pt x="24290" y="21539"/>
                </a:lnTo>
                <a:lnTo>
                  <a:pt x="22620" y="23905"/>
                </a:lnTo>
                <a:lnTo>
                  <a:pt x="20961" y="21539"/>
                </a:lnTo>
                <a:close/>
                <a:moveTo>
                  <a:pt x="24579" y="24708"/>
                </a:moveTo>
                <a:lnTo>
                  <a:pt x="23530" y="25200"/>
                </a:lnTo>
                <a:lnTo>
                  <a:pt x="22867" y="24247"/>
                </a:lnTo>
                <a:lnTo>
                  <a:pt x="24355" y="22149"/>
                </a:lnTo>
                <a:close/>
                <a:moveTo>
                  <a:pt x="25329" y="20757"/>
                </a:moveTo>
                <a:lnTo>
                  <a:pt x="27202" y="20661"/>
                </a:lnTo>
                <a:lnTo>
                  <a:pt x="28048" y="22331"/>
                </a:lnTo>
                <a:lnTo>
                  <a:pt x="27588" y="23316"/>
                </a:lnTo>
                <a:lnTo>
                  <a:pt x="24965" y="24536"/>
                </a:lnTo>
                <a:lnTo>
                  <a:pt x="24697" y="21657"/>
                </a:lnTo>
                <a:close/>
                <a:moveTo>
                  <a:pt x="28883" y="23155"/>
                </a:moveTo>
                <a:lnTo>
                  <a:pt x="30553" y="24012"/>
                </a:lnTo>
                <a:lnTo>
                  <a:pt x="30446" y="25874"/>
                </a:lnTo>
                <a:lnTo>
                  <a:pt x="29557" y="26506"/>
                </a:lnTo>
                <a:lnTo>
                  <a:pt x="26678" y="26249"/>
                </a:lnTo>
                <a:lnTo>
                  <a:pt x="27887" y="23616"/>
                </a:lnTo>
                <a:close/>
                <a:moveTo>
                  <a:pt x="30756" y="27020"/>
                </a:moveTo>
                <a:lnTo>
                  <a:pt x="31784" y="28583"/>
                </a:lnTo>
                <a:lnTo>
                  <a:pt x="30756" y="30156"/>
                </a:lnTo>
                <a:lnTo>
                  <a:pt x="29664" y="30253"/>
                </a:lnTo>
                <a:lnTo>
                  <a:pt x="27299" y="28583"/>
                </a:lnTo>
                <a:lnTo>
                  <a:pt x="29664" y="26913"/>
                </a:lnTo>
                <a:close/>
                <a:moveTo>
                  <a:pt x="30446" y="31291"/>
                </a:moveTo>
                <a:lnTo>
                  <a:pt x="30553" y="33165"/>
                </a:lnTo>
                <a:lnTo>
                  <a:pt x="28883" y="34010"/>
                </a:lnTo>
                <a:lnTo>
                  <a:pt x="27887" y="33550"/>
                </a:lnTo>
                <a:lnTo>
                  <a:pt x="26678" y="30916"/>
                </a:lnTo>
                <a:lnTo>
                  <a:pt x="29557" y="30660"/>
                </a:lnTo>
                <a:close/>
                <a:moveTo>
                  <a:pt x="30960" y="34952"/>
                </a:moveTo>
                <a:lnTo>
                  <a:pt x="29343" y="34214"/>
                </a:lnTo>
                <a:lnTo>
                  <a:pt x="30628" y="33571"/>
                </a:lnTo>
                <a:close/>
                <a:moveTo>
                  <a:pt x="32416" y="32661"/>
                </a:moveTo>
                <a:lnTo>
                  <a:pt x="33839" y="33475"/>
                </a:lnTo>
                <a:lnTo>
                  <a:pt x="34653" y="34899"/>
                </a:lnTo>
                <a:lnTo>
                  <a:pt x="33946" y="36301"/>
                </a:lnTo>
                <a:lnTo>
                  <a:pt x="31409" y="35156"/>
                </a:lnTo>
                <a:lnTo>
                  <a:pt x="30981" y="33389"/>
                </a:lnTo>
                <a:close/>
                <a:moveTo>
                  <a:pt x="34931" y="36997"/>
                </a:moveTo>
                <a:lnTo>
                  <a:pt x="35873" y="36462"/>
                </a:lnTo>
                <a:lnTo>
                  <a:pt x="36698" y="37907"/>
                </a:lnTo>
                <a:lnTo>
                  <a:pt x="36698" y="41172"/>
                </a:lnTo>
                <a:lnTo>
                  <a:pt x="33871" y="39534"/>
                </a:lnTo>
                <a:lnTo>
                  <a:pt x="33036" y="38100"/>
                </a:lnTo>
                <a:lnTo>
                  <a:pt x="33968" y="37564"/>
                </a:lnTo>
                <a:lnTo>
                  <a:pt x="34171" y="36793"/>
                </a:lnTo>
                <a:close/>
                <a:moveTo>
                  <a:pt x="37094" y="41857"/>
                </a:moveTo>
                <a:lnTo>
                  <a:pt x="38132" y="42456"/>
                </a:lnTo>
                <a:lnTo>
                  <a:pt x="38732" y="41418"/>
                </a:lnTo>
                <a:lnTo>
                  <a:pt x="39331" y="42456"/>
                </a:lnTo>
                <a:lnTo>
                  <a:pt x="40369" y="41857"/>
                </a:lnTo>
                <a:lnTo>
                  <a:pt x="40369" y="43056"/>
                </a:lnTo>
                <a:lnTo>
                  <a:pt x="41558" y="43056"/>
                </a:lnTo>
                <a:lnTo>
                  <a:pt x="40969" y="44094"/>
                </a:lnTo>
                <a:lnTo>
                  <a:pt x="41997" y="44694"/>
                </a:lnTo>
                <a:lnTo>
                  <a:pt x="40969" y="45283"/>
                </a:lnTo>
                <a:lnTo>
                  <a:pt x="41558" y="46321"/>
                </a:lnTo>
                <a:lnTo>
                  <a:pt x="40369" y="46321"/>
                </a:lnTo>
                <a:lnTo>
                  <a:pt x="40369" y="47520"/>
                </a:lnTo>
                <a:lnTo>
                  <a:pt x="39331" y="46920"/>
                </a:lnTo>
                <a:lnTo>
                  <a:pt x="38732" y="47959"/>
                </a:lnTo>
                <a:lnTo>
                  <a:pt x="38132" y="46920"/>
                </a:lnTo>
                <a:lnTo>
                  <a:pt x="37094" y="47520"/>
                </a:lnTo>
                <a:lnTo>
                  <a:pt x="37094" y="46321"/>
                </a:lnTo>
                <a:lnTo>
                  <a:pt x="35895" y="46321"/>
                </a:lnTo>
                <a:lnTo>
                  <a:pt x="36494" y="45293"/>
                </a:lnTo>
                <a:lnTo>
                  <a:pt x="35456" y="44694"/>
                </a:lnTo>
                <a:lnTo>
                  <a:pt x="36494" y="44094"/>
                </a:lnTo>
                <a:lnTo>
                  <a:pt x="35895" y="43056"/>
                </a:lnTo>
                <a:lnTo>
                  <a:pt x="37094" y="43056"/>
                </a:lnTo>
                <a:close/>
                <a:moveTo>
                  <a:pt x="38507" y="41022"/>
                </a:moveTo>
                <a:lnTo>
                  <a:pt x="37982" y="41910"/>
                </a:lnTo>
                <a:lnTo>
                  <a:pt x="37094" y="41397"/>
                </a:lnTo>
                <a:lnTo>
                  <a:pt x="37094" y="38592"/>
                </a:lnTo>
                <a:close/>
                <a:moveTo>
                  <a:pt x="40369" y="41397"/>
                </a:moveTo>
                <a:lnTo>
                  <a:pt x="39470" y="41921"/>
                </a:lnTo>
                <a:lnTo>
                  <a:pt x="38956" y="41022"/>
                </a:lnTo>
                <a:lnTo>
                  <a:pt x="40369" y="38581"/>
                </a:lnTo>
                <a:close/>
                <a:moveTo>
                  <a:pt x="38175" y="36140"/>
                </a:moveTo>
                <a:lnTo>
                  <a:pt x="38732" y="35573"/>
                </a:lnTo>
                <a:lnTo>
                  <a:pt x="39288" y="36140"/>
                </a:lnTo>
                <a:lnTo>
                  <a:pt x="40369" y="36140"/>
                </a:lnTo>
                <a:lnTo>
                  <a:pt x="40369" y="37800"/>
                </a:lnTo>
                <a:lnTo>
                  <a:pt x="38732" y="40626"/>
                </a:lnTo>
                <a:lnTo>
                  <a:pt x="37094" y="37800"/>
                </a:lnTo>
                <a:lnTo>
                  <a:pt x="37094" y="36140"/>
                </a:lnTo>
                <a:close/>
                <a:moveTo>
                  <a:pt x="40765" y="41632"/>
                </a:moveTo>
                <a:lnTo>
                  <a:pt x="43196" y="40219"/>
                </a:lnTo>
                <a:lnTo>
                  <a:pt x="41793" y="42660"/>
                </a:lnTo>
                <a:lnTo>
                  <a:pt x="40765" y="42660"/>
                </a:lnTo>
                <a:close/>
                <a:moveTo>
                  <a:pt x="41590" y="36462"/>
                </a:moveTo>
                <a:lnTo>
                  <a:pt x="42521" y="36997"/>
                </a:lnTo>
                <a:lnTo>
                  <a:pt x="43281" y="36793"/>
                </a:lnTo>
                <a:lnTo>
                  <a:pt x="43495" y="37564"/>
                </a:lnTo>
                <a:lnTo>
                  <a:pt x="44427" y="38100"/>
                </a:lnTo>
                <a:lnTo>
                  <a:pt x="43592" y="39534"/>
                </a:lnTo>
                <a:lnTo>
                  <a:pt x="40765" y="41172"/>
                </a:lnTo>
                <a:lnTo>
                  <a:pt x="40765" y="37907"/>
                </a:lnTo>
                <a:close/>
                <a:moveTo>
                  <a:pt x="45315" y="38999"/>
                </a:moveTo>
                <a:lnTo>
                  <a:pt x="45861" y="39930"/>
                </a:lnTo>
                <a:lnTo>
                  <a:pt x="46621" y="40133"/>
                </a:lnTo>
                <a:lnTo>
                  <a:pt x="46418" y="40894"/>
                </a:lnTo>
                <a:lnTo>
                  <a:pt x="46953" y="41825"/>
                </a:lnTo>
                <a:lnTo>
                  <a:pt x="45519" y="42660"/>
                </a:lnTo>
                <a:lnTo>
                  <a:pt x="42243" y="42660"/>
                </a:lnTo>
                <a:lnTo>
                  <a:pt x="43881" y="39823"/>
                </a:lnTo>
                <a:close/>
                <a:moveTo>
                  <a:pt x="47285" y="43056"/>
                </a:moveTo>
                <a:lnTo>
                  <a:pt x="47285" y="44126"/>
                </a:lnTo>
                <a:lnTo>
                  <a:pt x="47842" y="44694"/>
                </a:lnTo>
                <a:lnTo>
                  <a:pt x="47285" y="45250"/>
                </a:lnTo>
                <a:lnTo>
                  <a:pt x="47285" y="46321"/>
                </a:lnTo>
                <a:lnTo>
                  <a:pt x="45626" y="46321"/>
                </a:lnTo>
                <a:lnTo>
                  <a:pt x="42789" y="44694"/>
                </a:lnTo>
                <a:lnTo>
                  <a:pt x="45626" y="43056"/>
                </a:lnTo>
                <a:close/>
                <a:moveTo>
                  <a:pt x="46953" y="47552"/>
                </a:moveTo>
                <a:lnTo>
                  <a:pt x="46418" y="48483"/>
                </a:lnTo>
                <a:lnTo>
                  <a:pt x="46621" y="49243"/>
                </a:lnTo>
                <a:lnTo>
                  <a:pt x="45861" y="49447"/>
                </a:lnTo>
                <a:lnTo>
                  <a:pt x="45315" y="50378"/>
                </a:lnTo>
                <a:lnTo>
                  <a:pt x="43881" y="49554"/>
                </a:lnTo>
                <a:lnTo>
                  <a:pt x="42243" y="46717"/>
                </a:lnTo>
                <a:lnTo>
                  <a:pt x="45519" y="46717"/>
                </a:lnTo>
                <a:close/>
                <a:moveTo>
                  <a:pt x="47777" y="51888"/>
                </a:moveTo>
                <a:lnTo>
                  <a:pt x="45775" y="51406"/>
                </a:lnTo>
                <a:lnTo>
                  <a:pt x="45604" y="50678"/>
                </a:lnTo>
                <a:lnTo>
                  <a:pt x="46118" y="49789"/>
                </a:lnTo>
                <a:lnTo>
                  <a:pt x="46750" y="49618"/>
                </a:lnTo>
                <a:close/>
                <a:moveTo>
                  <a:pt x="48527" y="48772"/>
                </a:moveTo>
                <a:lnTo>
                  <a:pt x="49940" y="49586"/>
                </a:lnTo>
                <a:lnTo>
                  <a:pt x="50753" y="50999"/>
                </a:lnTo>
                <a:lnTo>
                  <a:pt x="50036" y="52434"/>
                </a:lnTo>
                <a:lnTo>
                  <a:pt x="48270" y="52005"/>
                </a:lnTo>
                <a:lnTo>
                  <a:pt x="47124" y="49479"/>
                </a:lnTo>
                <a:close/>
                <a:moveTo>
                  <a:pt x="44823" y="51181"/>
                </a:moveTo>
                <a:lnTo>
                  <a:pt x="44277" y="50239"/>
                </a:lnTo>
                <a:lnTo>
                  <a:pt x="45219" y="50785"/>
                </a:lnTo>
                <a:lnTo>
                  <a:pt x="45347" y="51309"/>
                </a:lnTo>
                <a:close/>
                <a:moveTo>
                  <a:pt x="43495" y="51813"/>
                </a:moveTo>
                <a:lnTo>
                  <a:pt x="43281" y="52583"/>
                </a:lnTo>
                <a:lnTo>
                  <a:pt x="42521" y="52380"/>
                </a:lnTo>
                <a:lnTo>
                  <a:pt x="41590" y="52915"/>
                </a:lnTo>
                <a:lnTo>
                  <a:pt x="40765" y="51481"/>
                </a:lnTo>
                <a:lnTo>
                  <a:pt x="40765" y="48205"/>
                </a:lnTo>
                <a:lnTo>
                  <a:pt x="43592" y="49843"/>
                </a:lnTo>
                <a:lnTo>
                  <a:pt x="44427" y="51277"/>
                </a:lnTo>
                <a:close/>
                <a:moveTo>
                  <a:pt x="41504" y="43944"/>
                </a:moveTo>
                <a:lnTo>
                  <a:pt x="42018" y="43056"/>
                </a:lnTo>
                <a:lnTo>
                  <a:pt x="44833" y="43056"/>
                </a:lnTo>
                <a:lnTo>
                  <a:pt x="42393" y="44458"/>
                </a:lnTo>
                <a:close/>
                <a:moveTo>
                  <a:pt x="44833" y="46321"/>
                </a:moveTo>
                <a:lnTo>
                  <a:pt x="42018" y="46321"/>
                </a:lnTo>
                <a:lnTo>
                  <a:pt x="41504" y="45432"/>
                </a:lnTo>
                <a:lnTo>
                  <a:pt x="42393" y="44919"/>
                </a:lnTo>
                <a:close/>
                <a:moveTo>
                  <a:pt x="40765" y="46717"/>
                </a:moveTo>
                <a:lnTo>
                  <a:pt x="41793" y="46717"/>
                </a:lnTo>
                <a:lnTo>
                  <a:pt x="43196" y="49158"/>
                </a:lnTo>
                <a:lnTo>
                  <a:pt x="40765" y="47745"/>
                </a:lnTo>
                <a:lnTo>
                  <a:pt x="40765" y="47745"/>
                </a:lnTo>
                <a:close/>
                <a:moveTo>
                  <a:pt x="38956" y="48355"/>
                </a:moveTo>
                <a:lnTo>
                  <a:pt x="38956" y="48355"/>
                </a:lnTo>
                <a:lnTo>
                  <a:pt x="39470" y="47466"/>
                </a:lnTo>
                <a:lnTo>
                  <a:pt x="40369" y="47980"/>
                </a:lnTo>
                <a:lnTo>
                  <a:pt x="40369" y="50796"/>
                </a:lnTo>
                <a:close/>
                <a:moveTo>
                  <a:pt x="37094" y="50796"/>
                </a:moveTo>
                <a:lnTo>
                  <a:pt x="37094" y="47980"/>
                </a:lnTo>
                <a:lnTo>
                  <a:pt x="37982" y="47466"/>
                </a:lnTo>
                <a:lnTo>
                  <a:pt x="38507" y="48355"/>
                </a:lnTo>
                <a:close/>
                <a:moveTo>
                  <a:pt x="34268" y="49158"/>
                </a:moveTo>
                <a:lnTo>
                  <a:pt x="35670" y="46717"/>
                </a:lnTo>
                <a:lnTo>
                  <a:pt x="36698" y="46717"/>
                </a:lnTo>
                <a:lnTo>
                  <a:pt x="36698" y="47745"/>
                </a:lnTo>
                <a:close/>
                <a:moveTo>
                  <a:pt x="36698" y="51481"/>
                </a:moveTo>
                <a:lnTo>
                  <a:pt x="35873" y="52915"/>
                </a:lnTo>
                <a:lnTo>
                  <a:pt x="34931" y="52380"/>
                </a:lnTo>
                <a:lnTo>
                  <a:pt x="34171" y="52583"/>
                </a:lnTo>
                <a:lnTo>
                  <a:pt x="33968" y="51823"/>
                </a:lnTo>
                <a:lnTo>
                  <a:pt x="33036" y="51277"/>
                </a:lnTo>
                <a:lnTo>
                  <a:pt x="33871" y="49843"/>
                </a:lnTo>
                <a:lnTo>
                  <a:pt x="36698" y="48205"/>
                </a:lnTo>
                <a:close/>
                <a:moveTo>
                  <a:pt x="32640" y="51181"/>
                </a:moveTo>
                <a:lnTo>
                  <a:pt x="32116" y="51309"/>
                </a:lnTo>
                <a:lnTo>
                  <a:pt x="32244" y="50785"/>
                </a:lnTo>
                <a:lnTo>
                  <a:pt x="33186" y="50239"/>
                </a:lnTo>
                <a:close/>
                <a:moveTo>
                  <a:pt x="31602" y="49447"/>
                </a:moveTo>
                <a:lnTo>
                  <a:pt x="30842" y="49243"/>
                </a:lnTo>
                <a:lnTo>
                  <a:pt x="31045" y="48483"/>
                </a:lnTo>
                <a:lnTo>
                  <a:pt x="30499" y="47552"/>
                </a:lnTo>
                <a:lnTo>
                  <a:pt x="31945" y="46717"/>
                </a:lnTo>
                <a:lnTo>
                  <a:pt x="35210" y="46717"/>
                </a:lnTo>
                <a:lnTo>
                  <a:pt x="33582" y="49554"/>
                </a:lnTo>
                <a:lnTo>
                  <a:pt x="32137" y="50378"/>
                </a:lnTo>
                <a:close/>
                <a:moveTo>
                  <a:pt x="31688" y="51406"/>
                </a:moveTo>
                <a:lnTo>
                  <a:pt x="29686" y="51888"/>
                </a:lnTo>
                <a:lnTo>
                  <a:pt x="30713" y="49618"/>
                </a:lnTo>
                <a:lnTo>
                  <a:pt x="31345" y="49789"/>
                </a:lnTo>
                <a:lnTo>
                  <a:pt x="31859" y="50678"/>
                </a:lnTo>
                <a:close/>
                <a:moveTo>
                  <a:pt x="29193" y="52005"/>
                </a:moveTo>
                <a:lnTo>
                  <a:pt x="27427" y="52434"/>
                </a:lnTo>
                <a:lnTo>
                  <a:pt x="26699" y="51010"/>
                </a:lnTo>
                <a:lnTo>
                  <a:pt x="27502" y="49618"/>
                </a:lnTo>
                <a:lnTo>
                  <a:pt x="27545" y="49607"/>
                </a:lnTo>
                <a:lnTo>
                  <a:pt x="27545" y="49565"/>
                </a:lnTo>
                <a:lnTo>
                  <a:pt x="28936" y="48772"/>
                </a:lnTo>
                <a:lnTo>
                  <a:pt x="30339" y="49479"/>
                </a:lnTo>
                <a:close/>
                <a:moveTo>
                  <a:pt x="25115" y="52583"/>
                </a:moveTo>
                <a:lnTo>
                  <a:pt x="24644" y="53258"/>
                </a:lnTo>
                <a:lnTo>
                  <a:pt x="24569" y="52444"/>
                </a:lnTo>
                <a:lnTo>
                  <a:pt x="22984" y="51406"/>
                </a:lnTo>
                <a:lnTo>
                  <a:pt x="24579" y="50367"/>
                </a:lnTo>
                <a:lnTo>
                  <a:pt x="24579" y="49415"/>
                </a:lnTo>
                <a:lnTo>
                  <a:pt x="25254" y="50078"/>
                </a:lnTo>
                <a:lnTo>
                  <a:pt x="26977" y="49725"/>
                </a:lnTo>
                <a:lnTo>
                  <a:pt x="26249" y="50988"/>
                </a:lnTo>
                <a:lnTo>
                  <a:pt x="27009" y="52487"/>
                </a:lnTo>
                <a:close/>
                <a:moveTo>
                  <a:pt x="22620" y="51170"/>
                </a:moveTo>
                <a:lnTo>
                  <a:pt x="22620" y="51170"/>
                </a:lnTo>
                <a:lnTo>
                  <a:pt x="21068" y="50153"/>
                </a:lnTo>
                <a:lnTo>
                  <a:pt x="21068" y="49019"/>
                </a:lnTo>
                <a:lnTo>
                  <a:pt x="22620" y="47456"/>
                </a:lnTo>
                <a:lnTo>
                  <a:pt x="24183" y="49019"/>
                </a:lnTo>
                <a:lnTo>
                  <a:pt x="24183" y="50153"/>
                </a:lnTo>
                <a:lnTo>
                  <a:pt x="22620" y="51170"/>
                </a:lnTo>
                <a:close/>
                <a:moveTo>
                  <a:pt x="20683" y="52444"/>
                </a:moveTo>
                <a:lnTo>
                  <a:pt x="20608" y="53258"/>
                </a:lnTo>
                <a:lnTo>
                  <a:pt x="20137" y="52583"/>
                </a:lnTo>
                <a:lnTo>
                  <a:pt x="18242" y="52487"/>
                </a:lnTo>
                <a:lnTo>
                  <a:pt x="18991" y="50988"/>
                </a:lnTo>
                <a:lnTo>
                  <a:pt x="18263" y="49725"/>
                </a:lnTo>
                <a:lnTo>
                  <a:pt x="19998" y="50078"/>
                </a:lnTo>
                <a:lnTo>
                  <a:pt x="20672" y="49415"/>
                </a:lnTo>
                <a:lnTo>
                  <a:pt x="20672" y="50367"/>
                </a:lnTo>
                <a:lnTo>
                  <a:pt x="22267" y="51406"/>
                </a:lnTo>
                <a:close/>
                <a:moveTo>
                  <a:pt x="17825" y="52434"/>
                </a:moveTo>
                <a:lnTo>
                  <a:pt x="16058" y="52005"/>
                </a:lnTo>
                <a:lnTo>
                  <a:pt x="14913" y="49479"/>
                </a:lnTo>
                <a:lnTo>
                  <a:pt x="16315" y="48772"/>
                </a:lnTo>
                <a:lnTo>
                  <a:pt x="17696" y="49565"/>
                </a:lnTo>
                <a:lnTo>
                  <a:pt x="17707" y="49607"/>
                </a:lnTo>
                <a:lnTo>
                  <a:pt x="17750" y="49618"/>
                </a:lnTo>
                <a:lnTo>
                  <a:pt x="18542" y="50999"/>
                </a:lnTo>
                <a:close/>
                <a:moveTo>
                  <a:pt x="13564" y="51406"/>
                </a:moveTo>
                <a:lnTo>
                  <a:pt x="13393" y="50689"/>
                </a:lnTo>
                <a:lnTo>
                  <a:pt x="13906" y="49789"/>
                </a:lnTo>
                <a:lnTo>
                  <a:pt x="14538" y="49618"/>
                </a:lnTo>
                <a:lnTo>
                  <a:pt x="15566" y="51888"/>
                </a:lnTo>
                <a:close/>
                <a:moveTo>
                  <a:pt x="13114" y="50378"/>
                </a:moveTo>
                <a:lnTo>
                  <a:pt x="11669" y="49554"/>
                </a:lnTo>
                <a:lnTo>
                  <a:pt x="10042" y="46717"/>
                </a:lnTo>
                <a:lnTo>
                  <a:pt x="13307" y="46717"/>
                </a:lnTo>
                <a:lnTo>
                  <a:pt x="14741" y="47552"/>
                </a:lnTo>
                <a:lnTo>
                  <a:pt x="14206" y="48483"/>
                </a:lnTo>
                <a:lnTo>
                  <a:pt x="14410" y="49243"/>
                </a:lnTo>
                <a:lnTo>
                  <a:pt x="13650" y="49447"/>
                </a:lnTo>
                <a:close/>
                <a:moveTo>
                  <a:pt x="12611" y="51181"/>
                </a:moveTo>
                <a:lnTo>
                  <a:pt x="12065" y="50239"/>
                </a:lnTo>
                <a:lnTo>
                  <a:pt x="13007" y="50785"/>
                </a:lnTo>
                <a:lnTo>
                  <a:pt x="13136" y="51309"/>
                </a:lnTo>
                <a:close/>
                <a:moveTo>
                  <a:pt x="11284" y="51823"/>
                </a:moveTo>
                <a:lnTo>
                  <a:pt x="11080" y="52583"/>
                </a:lnTo>
                <a:lnTo>
                  <a:pt x="10310" y="52380"/>
                </a:lnTo>
                <a:lnTo>
                  <a:pt x="9378" y="52915"/>
                </a:lnTo>
                <a:lnTo>
                  <a:pt x="8554" y="51481"/>
                </a:lnTo>
                <a:lnTo>
                  <a:pt x="8554" y="48205"/>
                </a:lnTo>
                <a:lnTo>
                  <a:pt x="11380" y="49843"/>
                </a:lnTo>
                <a:lnTo>
                  <a:pt x="12215" y="51277"/>
                </a:lnTo>
                <a:close/>
                <a:moveTo>
                  <a:pt x="6295" y="41022"/>
                </a:moveTo>
                <a:lnTo>
                  <a:pt x="5781" y="41921"/>
                </a:lnTo>
                <a:lnTo>
                  <a:pt x="4882" y="41397"/>
                </a:lnTo>
                <a:lnTo>
                  <a:pt x="4882" y="38581"/>
                </a:lnTo>
                <a:close/>
                <a:moveTo>
                  <a:pt x="8158" y="38592"/>
                </a:moveTo>
                <a:lnTo>
                  <a:pt x="8158" y="41397"/>
                </a:lnTo>
                <a:lnTo>
                  <a:pt x="7259" y="41910"/>
                </a:lnTo>
                <a:lnTo>
                  <a:pt x="6745" y="41022"/>
                </a:lnTo>
                <a:close/>
                <a:moveTo>
                  <a:pt x="6520" y="35573"/>
                </a:moveTo>
                <a:lnTo>
                  <a:pt x="7077" y="36140"/>
                </a:lnTo>
                <a:lnTo>
                  <a:pt x="8158" y="36140"/>
                </a:lnTo>
                <a:lnTo>
                  <a:pt x="8158" y="37800"/>
                </a:lnTo>
                <a:lnTo>
                  <a:pt x="6520" y="40626"/>
                </a:lnTo>
                <a:lnTo>
                  <a:pt x="6520" y="40626"/>
                </a:lnTo>
                <a:lnTo>
                  <a:pt x="6520" y="40626"/>
                </a:lnTo>
                <a:lnTo>
                  <a:pt x="4882" y="37800"/>
                </a:lnTo>
                <a:lnTo>
                  <a:pt x="4882" y="36140"/>
                </a:lnTo>
                <a:lnTo>
                  <a:pt x="5963" y="36140"/>
                </a:lnTo>
                <a:close/>
                <a:moveTo>
                  <a:pt x="6520" y="31355"/>
                </a:moveTo>
                <a:lnTo>
                  <a:pt x="8083" y="32908"/>
                </a:lnTo>
                <a:lnTo>
                  <a:pt x="8083" y="34042"/>
                </a:lnTo>
                <a:lnTo>
                  <a:pt x="6552" y="35049"/>
                </a:lnTo>
                <a:lnTo>
                  <a:pt x="6520" y="35016"/>
                </a:lnTo>
                <a:lnTo>
                  <a:pt x="6488" y="35049"/>
                </a:lnTo>
                <a:lnTo>
                  <a:pt x="4957" y="34042"/>
                </a:lnTo>
                <a:lnTo>
                  <a:pt x="4957" y="32918"/>
                </a:lnTo>
                <a:close/>
                <a:moveTo>
                  <a:pt x="6242" y="31077"/>
                </a:moveTo>
                <a:lnTo>
                  <a:pt x="4957" y="32351"/>
                </a:lnTo>
                <a:lnTo>
                  <a:pt x="4957" y="30542"/>
                </a:lnTo>
                <a:lnTo>
                  <a:pt x="5706" y="30542"/>
                </a:lnTo>
                <a:close/>
                <a:moveTo>
                  <a:pt x="6242" y="26099"/>
                </a:moveTo>
                <a:lnTo>
                  <a:pt x="5706" y="26634"/>
                </a:lnTo>
                <a:lnTo>
                  <a:pt x="4957" y="26634"/>
                </a:lnTo>
                <a:lnTo>
                  <a:pt x="4957" y="24815"/>
                </a:lnTo>
                <a:close/>
                <a:moveTo>
                  <a:pt x="8083" y="24815"/>
                </a:moveTo>
                <a:lnTo>
                  <a:pt x="8083" y="26634"/>
                </a:lnTo>
                <a:lnTo>
                  <a:pt x="7334" y="26634"/>
                </a:lnTo>
                <a:lnTo>
                  <a:pt x="6798" y="26099"/>
                </a:lnTo>
                <a:close/>
                <a:moveTo>
                  <a:pt x="6520" y="22149"/>
                </a:moveTo>
                <a:lnTo>
                  <a:pt x="6541" y="22128"/>
                </a:lnTo>
                <a:lnTo>
                  <a:pt x="8083" y="23123"/>
                </a:lnTo>
                <a:lnTo>
                  <a:pt x="8083" y="24258"/>
                </a:lnTo>
                <a:lnTo>
                  <a:pt x="6520" y="25821"/>
                </a:lnTo>
                <a:lnTo>
                  <a:pt x="4957" y="24258"/>
                </a:lnTo>
                <a:lnTo>
                  <a:pt x="4957" y="23123"/>
                </a:lnTo>
                <a:lnTo>
                  <a:pt x="6499" y="22128"/>
                </a:lnTo>
                <a:close/>
                <a:moveTo>
                  <a:pt x="12611" y="18970"/>
                </a:moveTo>
                <a:lnTo>
                  <a:pt x="12065" y="18028"/>
                </a:lnTo>
                <a:lnTo>
                  <a:pt x="13007" y="18574"/>
                </a:lnTo>
                <a:lnTo>
                  <a:pt x="13136" y="19098"/>
                </a:lnTo>
                <a:close/>
                <a:moveTo>
                  <a:pt x="13725" y="21528"/>
                </a:moveTo>
                <a:lnTo>
                  <a:pt x="11444" y="20500"/>
                </a:lnTo>
                <a:lnTo>
                  <a:pt x="11616" y="19869"/>
                </a:lnTo>
                <a:lnTo>
                  <a:pt x="12515" y="19355"/>
                </a:lnTo>
                <a:lnTo>
                  <a:pt x="13243" y="19526"/>
                </a:lnTo>
                <a:close/>
                <a:moveTo>
                  <a:pt x="18574" y="26249"/>
                </a:moveTo>
                <a:lnTo>
                  <a:pt x="15694" y="26506"/>
                </a:lnTo>
                <a:lnTo>
                  <a:pt x="14806" y="25885"/>
                </a:lnTo>
                <a:lnTo>
                  <a:pt x="14699" y="24012"/>
                </a:lnTo>
                <a:lnTo>
                  <a:pt x="16369" y="23155"/>
                </a:lnTo>
                <a:lnTo>
                  <a:pt x="17364" y="23616"/>
                </a:lnTo>
                <a:close/>
                <a:moveTo>
                  <a:pt x="17910" y="23873"/>
                </a:moveTo>
                <a:lnTo>
                  <a:pt x="20255" y="24954"/>
                </a:lnTo>
                <a:lnTo>
                  <a:pt x="20148" y="26099"/>
                </a:lnTo>
                <a:lnTo>
                  <a:pt x="18991" y="26206"/>
                </a:lnTo>
                <a:close/>
                <a:moveTo>
                  <a:pt x="16187" y="26859"/>
                </a:moveTo>
                <a:lnTo>
                  <a:pt x="18756" y="26624"/>
                </a:lnTo>
                <a:lnTo>
                  <a:pt x="18756" y="26624"/>
                </a:lnTo>
                <a:lnTo>
                  <a:pt x="19238" y="27673"/>
                </a:lnTo>
                <a:lnTo>
                  <a:pt x="18296" y="28347"/>
                </a:lnTo>
                <a:close/>
                <a:moveTo>
                  <a:pt x="18756" y="30542"/>
                </a:moveTo>
                <a:lnTo>
                  <a:pt x="16187" y="30306"/>
                </a:lnTo>
                <a:lnTo>
                  <a:pt x="18296" y="28829"/>
                </a:lnTo>
                <a:lnTo>
                  <a:pt x="19238" y="29493"/>
                </a:lnTo>
                <a:close/>
                <a:moveTo>
                  <a:pt x="17910" y="33293"/>
                </a:moveTo>
                <a:lnTo>
                  <a:pt x="18991" y="30959"/>
                </a:lnTo>
                <a:lnTo>
                  <a:pt x="20148" y="31066"/>
                </a:lnTo>
                <a:lnTo>
                  <a:pt x="20255" y="32212"/>
                </a:lnTo>
                <a:close/>
                <a:moveTo>
                  <a:pt x="19923" y="36408"/>
                </a:moveTo>
                <a:lnTo>
                  <a:pt x="18049" y="36515"/>
                </a:lnTo>
                <a:lnTo>
                  <a:pt x="17675" y="35766"/>
                </a:lnTo>
                <a:lnTo>
                  <a:pt x="17204" y="34834"/>
                </a:lnTo>
                <a:lnTo>
                  <a:pt x="17653" y="33850"/>
                </a:lnTo>
                <a:lnTo>
                  <a:pt x="20287" y="32629"/>
                </a:lnTo>
                <a:lnTo>
                  <a:pt x="20554" y="35520"/>
                </a:lnTo>
                <a:close/>
                <a:moveTo>
                  <a:pt x="20683" y="36943"/>
                </a:moveTo>
                <a:lnTo>
                  <a:pt x="22267" y="37971"/>
                </a:lnTo>
                <a:lnTo>
                  <a:pt x="20672" y="39020"/>
                </a:lnTo>
                <a:lnTo>
                  <a:pt x="20672" y="39973"/>
                </a:lnTo>
                <a:lnTo>
                  <a:pt x="19998" y="39298"/>
                </a:lnTo>
                <a:lnTo>
                  <a:pt x="18263" y="39662"/>
                </a:lnTo>
                <a:lnTo>
                  <a:pt x="18991" y="38389"/>
                </a:lnTo>
                <a:lnTo>
                  <a:pt x="18242" y="36901"/>
                </a:lnTo>
                <a:lnTo>
                  <a:pt x="20137" y="36793"/>
                </a:lnTo>
                <a:lnTo>
                  <a:pt x="20608" y="36130"/>
                </a:lnTo>
                <a:close/>
                <a:moveTo>
                  <a:pt x="20897" y="35016"/>
                </a:moveTo>
                <a:lnTo>
                  <a:pt x="20672" y="32458"/>
                </a:lnTo>
                <a:lnTo>
                  <a:pt x="20672" y="32458"/>
                </a:lnTo>
                <a:lnTo>
                  <a:pt x="21721" y="31976"/>
                </a:lnTo>
                <a:lnTo>
                  <a:pt x="22385" y="32918"/>
                </a:lnTo>
                <a:close/>
                <a:moveTo>
                  <a:pt x="24290" y="35627"/>
                </a:moveTo>
                <a:lnTo>
                  <a:pt x="24194" y="36708"/>
                </a:lnTo>
                <a:lnTo>
                  <a:pt x="22620" y="37736"/>
                </a:lnTo>
                <a:lnTo>
                  <a:pt x="21057" y="36708"/>
                </a:lnTo>
                <a:lnTo>
                  <a:pt x="20961" y="35627"/>
                </a:lnTo>
                <a:lnTo>
                  <a:pt x="22620" y="33261"/>
                </a:lnTo>
                <a:close/>
                <a:moveTo>
                  <a:pt x="24355" y="35016"/>
                </a:moveTo>
                <a:lnTo>
                  <a:pt x="22867" y="32918"/>
                </a:lnTo>
                <a:lnTo>
                  <a:pt x="23530" y="31976"/>
                </a:lnTo>
                <a:lnTo>
                  <a:pt x="24579" y="32458"/>
                </a:lnTo>
                <a:close/>
                <a:moveTo>
                  <a:pt x="25115" y="36793"/>
                </a:moveTo>
                <a:lnTo>
                  <a:pt x="27009" y="36901"/>
                </a:lnTo>
                <a:lnTo>
                  <a:pt x="26249" y="38389"/>
                </a:lnTo>
                <a:lnTo>
                  <a:pt x="26988" y="39662"/>
                </a:lnTo>
                <a:lnTo>
                  <a:pt x="25254" y="39298"/>
                </a:lnTo>
                <a:lnTo>
                  <a:pt x="24579" y="39973"/>
                </a:lnTo>
                <a:lnTo>
                  <a:pt x="24579" y="39020"/>
                </a:lnTo>
                <a:lnTo>
                  <a:pt x="22984" y="37971"/>
                </a:lnTo>
                <a:lnTo>
                  <a:pt x="24569" y="36943"/>
                </a:lnTo>
                <a:lnTo>
                  <a:pt x="24644" y="36119"/>
                </a:lnTo>
                <a:close/>
                <a:moveTo>
                  <a:pt x="28262" y="35295"/>
                </a:moveTo>
                <a:lnTo>
                  <a:pt x="28990" y="36911"/>
                </a:lnTo>
                <a:lnTo>
                  <a:pt x="27609" y="36579"/>
                </a:lnTo>
                <a:close/>
                <a:moveTo>
                  <a:pt x="32009" y="37639"/>
                </a:moveTo>
                <a:lnTo>
                  <a:pt x="31527" y="35637"/>
                </a:lnTo>
                <a:lnTo>
                  <a:pt x="33796" y="36665"/>
                </a:lnTo>
                <a:lnTo>
                  <a:pt x="33636" y="37297"/>
                </a:lnTo>
                <a:lnTo>
                  <a:pt x="32737" y="37821"/>
                </a:lnTo>
                <a:close/>
                <a:moveTo>
                  <a:pt x="32244" y="38603"/>
                </a:moveTo>
                <a:lnTo>
                  <a:pt x="32116" y="38078"/>
                </a:lnTo>
                <a:lnTo>
                  <a:pt x="32640" y="38196"/>
                </a:lnTo>
                <a:lnTo>
                  <a:pt x="33186" y="39138"/>
                </a:lnTo>
                <a:close/>
                <a:moveTo>
                  <a:pt x="35210" y="42660"/>
                </a:moveTo>
                <a:lnTo>
                  <a:pt x="31945" y="42660"/>
                </a:lnTo>
                <a:lnTo>
                  <a:pt x="30499" y="41825"/>
                </a:lnTo>
                <a:lnTo>
                  <a:pt x="31045" y="40894"/>
                </a:lnTo>
                <a:lnTo>
                  <a:pt x="30842" y="40133"/>
                </a:lnTo>
                <a:lnTo>
                  <a:pt x="31602" y="39930"/>
                </a:lnTo>
                <a:lnTo>
                  <a:pt x="32137" y="38999"/>
                </a:lnTo>
                <a:lnTo>
                  <a:pt x="33582" y="39823"/>
                </a:lnTo>
                <a:close/>
                <a:moveTo>
                  <a:pt x="34257" y="40219"/>
                </a:moveTo>
                <a:lnTo>
                  <a:pt x="36698" y="41632"/>
                </a:lnTo>
                <a:lnTo>
                  <a:pt x="36698" y="42660"/>
                </a:lnTo>
                <a:lnTo>
                  <a:pt x="35670" y="42660"/>
                </a:lnTo>
                <a:lnTo>
                  <a:pt x="35670" y="42660"/>
                </a:lnTo>
                <a:close/>
                <a:moveTo>
                  <a:pt x="32630" y="43056"/>
                </a:moveTo>
                <a:lnTo>
                  <a:pt x="35445" y="43056"/>
                </a:lnTo>
                <a:lnTo>
                  <a:pt x="35959" y="43944"/>
                </a:lnTo>
                <a:lnTo>
                  <a:pt x="35060" y="44458"/>
                </a:lnTo>
                <a:close/>
                <a:moveTo>
                  <a:pt x="35060" y="44919"/>
                </a:moveTo>
                <a:lnTo>
                  <a:pt x="35959" y="45432"/>
                </a:lnTo>
                <a:lnTo>
                  <a:pt x="35445" y="46321"/>
                </a:lnTo>
                <a:lnTo>
                  <a:pt x="32630" y="46321"/>
                </a:lnTo>
                <a:close/>
                <a:moveTo>
                  <a:pt x="30178" y="46321"/>
                </a:moveTo>
                <a:lnTo>
                  <a:pt x="30178" y="45250"/>
                </a:lnTo>
                <a:lnTo>
                  <a:pt x="29622" y="44694"/>
                </a:lnTo>
                <a:lnTo>
                  <a:pt x="30178" y="44126"/>
                </a:lnTo>
                <a:lnTo>
                  <a:pt x="30178" y="43056"/>
                </a:lnTo>
                <a:lnTo>
                  <a:pt x="31837" y="43056"/>
                </a:lnTo>
                <a:lnTo>
                  <a:pt x="34674" y="44694"/>
                </a:lnTo>
                <a:lnTo>
                  <a:pt x="31837" y="46321"/>
                </a:lnTo>
                <a:close/>
                <a:moveTo>
                  <a:pt x="24579" y="46642"/>
                </a:moveTo>
                <a:lnTo>
                  <a:pt x="26785" y="46642"/>
                </a:lnTo>
                <a:lnTo>
                  <a:pt x="27588" y="47445"/>
                </a:lnTo>
                <a:lnTo>
                  <a:pt x="27202" y="49276"/>
                </a:lnTo>
                <a:lnTo>
                  <a:pt x="25382" y="49650"/>
                </a:lnTo>
                <a:lnTo>
                  <a:pt x="24579" y="48858"/>
                </a:lnTo>
                <a:close/>
                <a:moveTo>
                  <a:pt x="24579" y="43131"/>
                </a:moveTo>
                <a:lnTo>
                  <a:pt x="26389" y="43131"/>
                </a:lnTo>
                <a:lnTo>
                  <a:pt x="25115" y="44415"/>
                </a:lnTo>
                <a:lnTo>
                  <a:pt x="24579" y="43880"/>
                </a:lnTo>
                <a:close/>
                <a:moveTo>
                  <a:pt x="27588" y="41932"/>
                </a:moveTo>
                <a:lnTo>
                  <a:pt x="26785" y="42735"/>
                </a:lnTo>
                <a:lnTo>
                  <a:pt x="24579" y="42735"/>
                </a:lnTo>
                <a:lnTo>
                  <a:pt x="24579" y="40530"/>
                </a:lnTo>
                <a:lnTo>
                  <a:pt x="25382" y="39727"/>
                </a:lnTo>
                <a:lnTo>
                  <a:pt x="27202" y="40112"/>
                </a:lnTo>
                <a:close/>
                <a:moveTo>
                  <a:pt x="30339" y="39909"/>
                </a:moveTo>
                <a:lnTo>
                  <a:pt x="28936" y="40615"/>
                </a:lnTo>
                <a:lnTo>
                  <a:pt x="27545" y="39812"/>
                </a:lnTo>
                <a:lnTo>
                  <a:pt x="27545" y="39780"/>
                </a:lnTo>
                <a:lnTo>
                  <a:pt x="27502" y="39769"/>
                </a:lnTo>
                <a:lnTo>
                  <a:pt x="26699" y="38378"/>
                </a:lnTo>
                <a:lnTo>
                  <a:pt x="27427" y="36943"/>
                </a:lnTo>
                <a:lnTo>
                  <a:pt x="29193" y="37372"/>
                </a:lnTo>
                <a:close/>
                <a:moveTo>
                  <a:pt x="29686" y="37489"/>
                </a:moveTo>
                <a:lnTo>
                  <a:pt x="31688" y="37971"/>
                </a:lnTo>
                <a:lnTo>
                  <a:pt x="31859" y="38699"/>
                </a:lnTo>
                <a:lnTo>
                  <a:pt x="31345" y="39588"/>
                </a:lnTo>
                <a:lnTo>
                  <a:pt x="30713" y="39759"/>
                </a:lnTo>
                <a:close/>
                <a:moveTo>
                  <a:pt x="26389" y="46246"/>
                </a:moveTo>
                <a:lnTo>
                  <a:pt x="24579" y="46246"/>
                </a:lnTo>
                <a:lnTo>
                  <a:pt x="24579" y="45497"/>
                </a:lnTo>
                <a:lnTo>
                  <a:pt x="25115" y="44972"/>
                </a:lnTo>
                <a:close/>
                <a:moveTo>
                  <a:pt x="29086" y="44715"/>
                </a:moveTo>
                <a:lnTo>
                  <a:pt x="28080" y="46246"/>
                </a:lnTo>
                <a:lnTo>
                  <a:pt x="26956" y="46246"/>
                </a:lnTo>
                <a:lnTo>
                  <a:pt x="25393" y="44694"/>
                </a:lnTo>
                <a:lnTo>
                  <a:pt x="26956" y="43131"/>
                </a:lnTo>
                <a:lnTo>
                  <a:pt x="28080" y="43131"/>
                </a:lnTo>
                <a:lnTo>
                  <a:pt x="29086" y="44662"/>
                </a:lnTo>
                <a:lnTo>
                  <a:pt x="29065" y="44694"/>
                </a:lnTo>
                <a:close/>
                <a:moveTo>
                  <a:pt x="29782" y="43966"/>
                </a:moveTo>
                <a:lnTo>
                  <a:pt x="29375" y="44373"/>
                </a:lnTo>
                <a:lnTo>
                  <a:pt x="28294" y="42735"/>
                </a:lnTo>
                <a:lnTo>
                  <a:pt x="27341" y="42735"/>
                </a:lnTo>
                <a:lnTo>
                  <a:pt x="28016" y="42060"/>
                </a:lnTo>
                <a:lnTo>
                  <a:pt x="27652" y="40326"/>
                </a:lnTo>
                <a:lnTo>
                  <a:pt x="28926" y="41065"/>
                </a:lnTo>
                <a:lnTo>
                  <a:pt x="30467" y="40283"/>
                </a:lnTo>
                <a:lnTo>
                  <a:pt x="30617" y="40840"/>
                </a:lnTo>
                <a:lnTo>
                  <a:pt x="29964" y="41975"/>
                </a:lnTo>
                <a:lnTo>
                  <a:pt x="31152" y="42660"/>
                </a:lnTo>
                <a:lnTo>
                  <a:pt x="29782" y="42660"/>
                </a:lnTo>
                <a:close/>
                <a:moveTo>
                  <a:pt x="22342" y="42200"/>
                </a:moveTo>
                <a:lnTo>
                  <a:pt x="21818" y="42735"/>
                </a:lnTo>
                <a:lnTo>
                  <a:pt x="21068" y="42735"/>
                </a:lnTo>
                <a:lnTo>
                  <a:pt x="21068" y="40926"/>
                </a:lnTo>
                <a:close/>
                <a:moveTo>
                  <a:pt x="24183" y="40926"/>
                </a:moveTo>
                <a:lnTo>
                  <a:pt x="24183" y="42735"/>
                </a:lnTo>
                <a:lnTo>
                  <a:pt x="23434" y="42735"/>
                </a:lnTo>
                <a:lnTo>
                  <a:pt x="22909" y="42200"/>
                </a:lnTo>
                <a:close/>
                <a:moveTo>
                  <a:pt x="22620" y="41921"/>
                </a:moveTo>
                <a:lnTo>
                  <a:pt x="21068" y="40358"/>
                </a:lnTo>
                <a:lnTo>
                  <a:pt x="21068" y="39234"/>
                </a:lnTo>
                <a:lnTo>
                  <a:pt x="22620" y="38207"/>
                </a:lnTo>
                <a:lnTo>
                  <a:pt x="24183" y="39234"/>
                </a:lnTo>
                <a:lnTo>
                  <a:pt x="24183" y="40358"/>
                </a:lnTo>
                <a:close/>
                <a:moveTo>
                  <a:pt x="18852" y="46246"/>
                </a:moveTo>
                <a:lnTo>
                  <a:pt x="20137" y="44972"/>
                </a:lnTo>
                <a:lnTo>
                  <a:pt x="20672" y="45497"/>
                </a:lnTo>
                <a:lnTo>
                  <a:pt x="20672" y="46246"/>
                </a:lnTo>
                <a:close/>
                <a:moveTo>
                  <a:pt x="18467" y="46642"/>
                </a:moveTo>
                <a:lnTo>
                  <a:pt x="20672" y="46642"/>
                </a:lnTo>
                <a:lnTo>
                  <a:pt x="20672" y="48847"/>
                </a:lnTo>
                <a:lnTo>
                  <a:pt x="19869" y="49650"/>
                </a:lnTo>
                <a:lnTo>
                  <a:pt x="18039" y="49276"/>
                </a:lnTo>
                <a:lnTo>
                  <a:pt x="17664" y="47445"/>
                </a:lnTo>
                <a:close/>
                <a:moveTo>
                  <a:pt x="10577" y="44694"/>
                </a:moveTo>
                <a:lnTo>
                  <a:pt x="10577" y="44694"/>
                </a:lnTo>
                <a:lnTo>
                  <a:pt x="13414" y="43056"/>
                </a:lnTo>
                <a:lnTo>
                  <a:pt x="15073" y="43056"/>
                </a:lnTo>
                <a:lnTo>
                  <a:pt x="15073" y="44126"/>
                </a:lnTo>
                <a:lnTo>
                  <a:pt x="15630" y="44694"/>
                </a:lnTo>
                <a:lnTo>
                  <a:pt x="15073" y="45250"/>
                </a:lnTo>
                <a:lnTo>
                  <a:pt x="15073" y="46321"/>
                </a:lnTo>
                <a:lnTo>
                  <a:pt x="13414" y="46321"/>
                </a:lnTo>
                <a:close/>
                <a:moveTo>
                  <a:pt x="9806" y="43056"/>
                </a:moveTo>
                <a:lnTo>
                  <a:pt x="12622" y="43056"/>
                </a:lnTo>
                <a:lnTo>
                  <a:pt x="10181" y="44458"/>
                </a:lnTo>
                <a:lnTo>
                  <a:pt x="9293" y="43944"/>
                </a:lnTo>
                <a:close/>
                <a:moveTo>
                  <a:pt x="8554" y="41632"/>
                </a:moveTo>
                <a:lnTo>
                  <a:pt x="10984" y="40219"/>
                </a:lnTo>
                <a:lnTo>
                  <a:pt x="9582" y="42660"/>
                </a:lnTo>
                <a:lnTo>
                  <a:pt x="8554" y="42660"/>
                </a:lnTo>
                <a:close/>
                <a:moveTo>
                  <a:pt x="10684" y="30542"/>
                </a:moveTo>
                <a:lnTo>
                  <a:pt x="11487" y="31345"/>
                </a:lnTo>
                <a:lnTo>
                  <a:pt x="11102" y="33165"/>
                </a:lnTo>
                <a:lnTo>
                  <a:pt x="9271" y="33550"/>
                </a:lnTo>
                <a:lnTo>
                  <a:pt x="8479" y="32747"/>
                </a:lnTo>
                <a:lnTo>
                  <a:pt x="8479" y="30542"/>
                </a:lnTo>
                <a:close/>
                <a:moveTo>
                  <a:pt x="10288" y="30146"/>
                </a:moveTo>
                <a:lnTo>
                  <a:pt x="8479" y="30146"/>
                </a:lnTo>
                <a:lnTo>
                  <a:pt x="8479" y="29396"/>
                </a:lnTo>
                <a:lnTo>
                  <a:pt x="9004" y="28861"/>
                </a:lnTo>
                <a:close/>
                <a:moveTo>
                  <a:pt x="8479" y="27020"/>
                </a:moveTo>
                <a:lnTo>
                  <a:pt x="10288" y="27020"/>
                </a:lnTo>
                <a:lnTo>
                  <a:pt x="9004" y="28304"/>
                </a:lnTo>
                <a:lnTo>
                  <a:pt x="8479" y="27780"/>
                </a:lnTo>
                <a:close/>
                <a:moveTo>
                  <a:pt x="11487" y="25832"/>
                </a:moveTo>
                <a:lnTo>
                  <a:pt x="10684" y="26634"/>
                </a:lnTo>
                <a:lnTo>
                  <a:pt x="8479" y="26634"/>
                </a:lnTo>
                <a:lnTo>
                  <a:pt x="8479" y="24419"/>
                </a:lnTo>
                <a:lnTo>
                  <a:pt x="9271" y="23626"/>
                </a:lnTo>
                <a:lnTo>
                  <a:pt x="11102" y="24001"/>
                </a:lnTo>
                <a:close/>
                <a:moveTo>
                  <a:pt x="12836" y="24504"/>
                </a:moveTo>
                <a:lnTo>
                  <a:pt x="11444" y="23712"/>
                </a:lnTo>
                <a:lnTo>
                  <a:pt x="11434" y="23669"/>
                </a:lnTo>
                <a:lnTo>
                  <a:pt x="11391" y="23658"/>
                </a:lnTo>
                <a:lnTo>
                  <a:pt x="10599" y="22267"/>
                </a:lnTo>
                <a:lnTo>
                  <a:pt x="11305" y="20864"/>
                </a:lnTo>
                <a:lnTo>
                  <a:pt x="13842" y="22010"/>
                </a:lnTo>
                <a:lnTo>
                  <a:pt x="14260" y="23787"/>
                </a:lnTo>
                <a:close/>
                <a:moveTo>
                  <a:pt x="15587" y="30253"/>
                </a:moveTo>
                <a:lnTo>
                  <a:pt x="14495" y="30156"/>
                </a:lnTo>
                <a:lnTo>
                  <a:pt x="13468" y="28583"/>
                </a:lnTo>
                <a:lnTo>
                  <a:pt x="14495" y="27020"/>
                </a:lnTo>
                <a:lnTo>
                  <a:pt x="15587" y="26913"/>
                </a:lnTo>
                <a:lnTo>
                  <a:pt x="17953" y="28583"/>
                </a:lnTo>
                <a:close/>
                <a:moveTo>
                  <a:pt x="16369" y="34010"/>
                </a:moveTo>
                <a:lnTo>
                  <a:pt x="14699" y="33165"/>
                </a:lnTo>
                <a:lnTo>
                  <a:pt x="14806" y="31291"/>
                </a:lnTo>
                <a:lnTo>
                  <a:pt x="15694" y="30660"/>
                </a:lnTo>
                <a:lnTo>
                  <a:pt x="18574" y="30916"/>
                </a:lnTo>
                <a:lnTo>
                  <a:pt x="17364" y="33550"/>
                </a:lnTo>
                <a:close/>
                <a:moveTo>
                  <a:pt x="16979" y="34385"/>
                </a:moveTo>
                <a:lnTo>
                  <a:pt x="16968" y="34385"/>
                </a:lnTo>
                <a:lnTo>
                  <a:pt x="16797" y="34760"/>
                </a:lnTo>
                <a:lnTo>
                  <a:pt x="16765" y="34845"/>
                </a:lnTo>
                <a:lnTo>
                  <a:pt x="16765" y="34845"/>
                </a:lnTo>
                <a:lnTo>
                  <a:pt x="15780" y="37029"/>
                </a:lnTo>
                <a:lnTo>
                  <a:pt x="13671" y="37543"/>
                </a:lnTo>
                <a:lnTo>
                  <a:pt x="14174" y="35434"/>
                </a:lnTo>
                <a:lnTo>
                  <a:pt x="16358" y="34449"/>
                </a:lnTo>
                <a:lnTo>
                  <a:pt x="16369" y="34449"/>
                </a:lnTo>
                <a:lnTo>
                  <a:pt x="16454" y="34406"/>
                </a:lnTo>
                <a:lnTo>
                  <a:pt x="16829" y="34235"/>
                </a:lnTo>
                <a:lnTo>
                  <a:pt x="16818" y="34235"/>
                </a:lnTo>
                <a:lnTo>
                  <a:pt x="17107" y="34107"/>
                </a:lnTo>
                <a:close/>
                <a:moveTo>
                  <a:pt x="16262" y="36911"/>
                </a:moveTo>
                <a:lnTo>
                  <a:pt x="16990" y="35295"/>
                </a:lnTo>
                <a:lnTo>
                  <a:pt x="17643" y="36579"/>
                </a:lnTo>
                <a:close/>
                <a:moveTo>
                  <a:pt x="17750" y="39769"/>
                </a:moveTo>
                <a:lnTo>
                  <a:pt x="17707" y="39780"/>
                </a:lnTo>
                <a:lnTo>
                  <a:pt x="17707" y="39812"/>
                </a:lnTo>
                <a:lnTo>
                  <a:pt x="16315" y="40615"/>
                </a:lnTo>
                <a:lnTo>
                  <a:pt x="14913" y="39909"/>
                </a:lnTo>
                <a:lnTo>
                  <a:pt x="16058" y="37372"/>
                </a:lnTo>
                <a:lnTo>
                  <a:pt x="17825" y="36943"/>
                </a:lnTo>
                <a:lnTo>
                  <a:pt x="18552" y="38378"/>
                </a:lnTo>
                <a:close/>
                <a:moveTo>
                  <a:pt x="18467" y="42735"/>
                </a:moveTo>
                <a:lnTo>
                  <a:pt x="17664" y="41932"/>
                </a:lnTo>
                <a:lnTo>
                  <a:pt x="18039" y="40112"/>
                </a:lnTo>
                <a:lnTo>
                  <a:pt x="19869" y="39727"/>
                </a:lnTo>
                <a:lnTo>
                  <a:pt x="20672" y="40530"/>
                </a:lnTo>
                <a:lnTo>
                  <a:pt x="20672" y="42735"/>
                </a:lnTo>
                <a:close/>
                <a:moveTo>
                  <a:pt x="18852" y="43131"/>
                </a:moveTo>
                <a:lnTo>
                  <a:pt x="20672" y="43131"/>
                </a:lnTo>
                <a:lnTo>
                  <a:pt x="20672" y="43880"/>
                </a:lnTo>
                <a:lnTo>
                  <a:pt x="20137" y="44415"/>
                </a:lnTo>
                <a:close/>
                <a:moveTo>
                  <a:pt x="16165" y="44662"/>
                </a:moveTo>
                <a:lnTo>
                  <a:pt x="17161" y="43131"/>
                </a:lnTo>
                <a:lnTo>
                  <a:pt x="18296" y="43131"/>
                </a:lnTo>
                <a:lnTo>
                  <a:pt x="19859" y="44694"/>
                </a:lnTo>
                <a:lnTo>
                  <a:pt x="18296" y="46246"/>
                </a:lnTo>
                <a:lnTo>
                  <a:pt x="17161" y="46246"/>
                </a:lnTo>
                <a:lnTo>
                  <a:pt x="16165" y="44715"/>
                </a:lnTo>
                <a:lnTo>
                  <a:pt x="16187" y="44694"/>
                </a:lnTo>
                <a:close/>
                <a:moveTo>
                  <a:pt x="11669" y="39823"/>
                </a:moveTo>
                <a:lnTo>
                  <a:pt x="13114" y="38999"/>
                </a:lnTo>
                <a:lnTo>
                  <a:pt x="13650" y="39930"/>
                </a:lnTo>
                <a:lnTo>
                  <a:pt x="14410" y="40133"/>
                </a:lnTo>
                <a:lnTo>
                  <a:pt x="14206" y="40894"/>
                </a:lnTo>
                <a:lnTo>
                  <a:pt x="14741" y="41825"/>
                </a:lnTo>
                <a:lnTo>
                  <a:pt x="13307" y="42660"/>
                </a:lnTo>
                <a:lnTo>
                  <a:pt x="10042" y="42660"/>
                </a:lnTo>
                <a:close/>
                <a:moveTo>
                  <a:pt x="11284" y="37564"/>
                </a:moveTo>
                <a:lnTo>
                  <a:pt x="12215" y="38100"/>
                </a:lnTo>
                <a:lnTo>
                  <a:pt x="11380" y="39534"/>
                </a:lnTo>
                <a:lnTo>
                  <a:pt x="8554" y="41172"/>
                </a:lnTo>
                <a:lnTo>
                  <a:pt x="8554" y="37907"/>
                </a:lnTo>
                <a:lnTo>
                  <a:pt x="9378" y="36462"/>
                </a:lnTo>
                <a:lnTo>
                  <a:pt x="10310" y="36997"/>
                </a:lnTo>
                <a:lnTo>
                  <a:pt x="11080" y="36804"/>
                </a:lnTo>
                <a:close/>
                <a:moveTo>
                  <a:pt x="13136" y="38078"/>
                </a:moveTo>
                <a:lnTo>
                  <a:pt x="13007" y="38603"/>
                </a:lnTo>
                <a:lnTo>
                  <a:pt x="12065" y="39138"/>
                </a:lnTo>
                <a:lnTo>
                  <a:pt x="12611" y="38196"/>
                </a:lnTo>
                <a:close/>
                <a:moveTo>
                  <a:pt x="13564" y="37971"/>
                </a:moveTo>
                <a:lnTo>
                  <a:pt x="15566" y="37489"/>
                </a:lnTo>
                <a:lnTo>
                  <a:pt x="14538" y="39759"/>
                </a:lnTo>
                <a:lnTo>
                  <a:pt x="13906" y="39588"/>
                </a:lnTo>
                <a:lnTo>
                  <a:pt x="13393" y="38699"/>
                </a:lnTo>
                <a:close/>
                <a:moveTo>
                  <a:pt x="13243" y="37639"/>
                </a:moveTo>
                <a:lnTo>
                  <a:pt x="12515" y="37821"/>
                </a:lnTo>
                <a:lnTo>
                  <a:pt x="11616" y="37297"/>
                </a:lnTo>
                <a:lnTo>
                  <a:pt x="11444" y="36665"/>
                </a:lnTo>
                <a:lnTo>
                  <a:pt x="13725" y="35637"/>
                </a:lnTo>
                <a:close/>
                <a:moveTo>
                  <a:pt x="12836" y="32661"/>
                </a:moveTo>
                <a:lnTo>
                  <a:pt x="14260" y="33389"/>
                </a:lnTo>
                <a:lnTo>
                  <a:pt x="13842" y="35156"/>
                </a:lnTo>
                <a:lnTo>
                  <a:pt x="11305" y="36301"/>
                </a:lnTo>
                <a:lnTo>
                  <a:pt x="10599" y="34899"/>
                </a:lnTo>
                <a:lnTo>
                  <a:pt x="11391" y="33507"/>
                </a:lnTo>
                <a:lnTo>
                  <a:pt x="11434" y="33496"/>
                </a:lnTo>
                <a:lnTo>
                  <a:pt x="11444" y="33464"/>
                </a:lnTo>
                <a:close/>
                <a:moveTo>
                  <a:pt x="14624" y="33571"/>
                </a:moveTo>
                <a:lnTo>
                  <a:pt x="15287" y="33903"/>
                </a:lnTo>
                <a:lnTo>
                  <a:pt x="15908" y="34214"/>
                </a:lnTo>
                <a:lnTo>
                  <a:pt x="14292" y="34952"/>
                </a:lnTo>
                <a:close/>
                <a:moveTo>
                  <a:pt x="10845" y="30146"/>
                </a:moveTo>
                <a:lnTo>
                  <a:pt x="9282" y="28583"/>
                </a:lnTo>
                <a:lnTo>
                  <a:pt x="10845" y="27020"/>
                </a:lnTo>
                <a:lnTo>
                  <a:pt x="11980" y="27031"/>
                </a:lnTo>
                <a:lnTo>
                  <a:pt x="12997" y="28583"/>
                </a:lnTo>
                <a:lnTo>
                  <a:pt x="11980" y="30146"/>
                </a:lnTo>
                <a:close/>
                <a:moveTo>
                  <a:pt x="11241" y="30542"/>
                </a:moveTo>
                <a:lnTo>
                  <a:pt x="12194" y="30542"/>
                </a:lnTo>
                <a:lnTo>
                  <a:pt x="13232" y="28947"/>
                </a:lnTo>
                <a:lnTo>
                  <a:pt x="14270" y="30531"/>
                </a:lnTo>
                <a:lnTo>
                  <a:pt x="15084" y="30606"/>
                </a:lnTo>
                <a:lnTo>
                  <a:pt x="14420" y="31077"/>
                </a:lnTo>
                <a:lnTo>
                  <a:pt x="14313" y="32972"/>
                </a:lnTo>
                <a:lnTo>
                  <a:pt x="12825" y="32212"/>
                </a:lnTo>
                <a:lnTo>
                  <a:pt x="11551" y="32940"/>
                </a:lnTo>
                <a:lnTo>
                  <a:pt x="11915" y="31216"/>
                </a:lnTo>
                <a:close/>
                <a:moveTo>
                  <a:pt x="14099" y="42660"/>
                </a:moveTo>
                <a:lnTo>
                  <a:pt x="15287" y="41975"/>
                </a:lnTo>
                <a:lnTo>
                  <a:pt x="14634" y="40840"/>
                </a:lnTo>
                <a:lnTo>
                  <a:pt x="14784" y="40283"/>
                </a:lnTo>
                <a:lnTo>
                  <a:pt x="16326" y="41054"/>
                </a:lnTo>
                <a:lnTo>
                  <a:pt x="17589" y="40337"/>
                </a:lnTo>
                <a:lnTo>
                  <a:pt x="17236" y="42060"/>
                </a:lnTo>
                <a:lnTo>
                  <a:pt x="17899" y="42735"/>
                </a:lnTo>
                <a:lnTo>
                  <a:pt x="16947" y="42735"/>
                </a:lnTo>
                <a:lnTo>
                  <a:pt x="15876" y="44373"/>
                </a:lnTo>
                <a:lnTo>
                  <a:pt x="15469" y="43966"/>
                </a:lnTo>
                <a:lnTo>
                  <a:pt x="15469" y="42660"/>
                </a:lnTo>
                <a:close/>
                <a:moveTo>
                  <a:pt x="14292" y="22224"/>
                </a:moveTo>
                <a:lnTo>
                  <a:pt x="15908" y="22952"/>
                </a:lnTo>
                <a:lnTo>
                  <a:pt x="14624" y="23605"/>
                </a:lnTo>
                <a:close/>
                <a:moveTo>
                  <a:pt x="14313" y="24204"/>
                </a:moveTo>
                <a:lnTo>
                  <a:pt x="14420" y="26088"/>
                </a:lnTo>
                <a:lnTo>
                  <a:pt x="15084" y="26560"/>
                </a:lnTo>
                <a:lnTo>
                  <a:pt x="14270" y="26634"/>
                </a:lnTo>
                <a:lnTo>
                  <a:pt x="13232" y="28229"/>
                </a:lnTo>
                <a:lnTo>
                  <a:pt x="12194" y="26634"/>
                </a:lnTo>
                <a:lnTo>
                  <a:pt x="11241" y="26634"/>
                </a:lnTo>
                <a:lnTo>
                  <a:pt x="11915" y="25960"/>
                </a:lnTo>
                <a:lnTo>
                  <a:pt x="11551" y="24226"/>
                </a:lnTo>
                <a:lnTo>
                  <a:pt x="12825" y="24954"/>
                </a:lnTo>
                <a:close/>
                <a:moveTo>
                  <a:pt x="8083" y="32351"/>
                </a:moveTo>
                <a:lnTo>
                  <a:pt x="6798" y="31077"/>
                </a:lnTo>
                <a:lnTo>
                  <a:pt x="7334" y="30542"/>
                </a:lnTo>
                <a:lnTo>
                  <a:pt x="8083" y="30542"/>
                </a:lnTo>
                <a:close/>
                <a:moveTo>
                  <a:pt x="8479" y="34256"/>
                </a:moveTo>
                <a:lnTo>
                  <a:pt x="8479" y="33304"/>
                </a:lnTo>
                <a:lnTo>
                  <a:pt x="9143" y="33978"/>
                </a:lnTo>
                <a:lnTo>
                  <a:pt x="10877" y="33614"/>
                </a:lnTo>
                <a:lnTo>
                  <a:pt x="10149" y="34888"/>
                </a:lnTo>
                <a:lnTo>
                  <a:pt x="10930" y="36430"/>
                </a:lnTo>
                <a:lnTo>
                  <a:pt x="10374" y="36579"/>
                </a:lnTo>
                <a:lnTo>
                  <a:pt x="9239" y="35926"/>
                </a:lnTo>
                <a:lnTo>
                  <a:pt x="8554" y="37115"/>
                </a:lnTo>
                <a:lnTo>
                  <a:pt x="8554" y="35744"/>
                </a:lnTo>
                <a:lnTo>
                  <a:pt x="7237" y="35744"/>
                </a:lnTo>
                <a:lnTo>
                  <a:pt x="6830" y="35327"/>
                </a:lnTo>
                <a:close/>
                <a:moveTo>
                  <a:pt x="10984" y="49158"/>
                </a:moveTo>
                <a:lnTo>
                  <a:pt x="8554" y="47745"/>
                </a:lnTo>
                <a:lnTo>
                  <a:pt x="8554" y="46717"/>
                </a:lnTo>
                <a:lnTo>
                  <a:pt x="9582" y="46717"/>
                </a:lnTo>
                <a:close/>
                <a:moveTo>
                  <a:pt x="9293" y="45432"/>
                </a:moveTo>
                <a:lnTo>
                  <a:pt x="10181" y="44919"/>
                </a:lnTo>
                <a:lnTo>
                  <a:pt x="12622" y="46321"/>
                </a:lnTo>
                <a:lnTo>
                  <a:pt x="9806" y="46321"/>
                </a:lnTo>
                <a:close/>
                <a:moveTo>
                  <a:pt x="17589" y="49051"/>
                </a:moveTo>
                <a:lnTo>
                  <a:pt x="16326" y="48323"/>
                </a:lnTo>
                <a:lnTo>
                  <a:pt x="14784" y="49094"/>
                </a:lnTo>
                <a:lnTo>
                  <a:pt x="14634" y="48537"/>
                </a:lnTo>
                <a:lnTo>
                  <a:pt x="15287" y="47402"/>
                </a:lnTo>
                <a:lnTo>
                  <a:pt x="14099" y="46717"/>
                </a:lnTo>
                <a:lnTo>
                  <a:pt x="15469" y="46717"/>
                </a:lnTo>
                <a:lnTo>
                  <a:pt x="15469" y="45411"/>
                </a:lnTo>
                <a:lnTo>
                  <a:pt x="15876" y="45004"/>
                </a:lnTo>
                <a:lnTo>
                  <a:pt x="16947" y="46642"/>
                </a:lnTo>
                <a:lnTo>
                  <a:pt x="17899" y="46642"/>
                </a:lnTo>
                <a:lnTo>
                  <a:pt x="17236" y="47317"/>
                </a:lnTo>
                <a:close/>
                <a:moveTo>
                  <a:pt x="22342" y="47177"/>
                </a:moveTo>
                <a:lnTo>
                  <a:pt x="21068" y="48462"/>
                </a:lnTo>
                <a:lnTo>
                  <a:pt x="21068" y="46642"/>
                </a:lnTo>
                <a:lnTo>
                  <a:pt x="21818" y="46642"/>
                </a:lnTo>
                <a:close/>
                <a:moveTo>
                  <a:pt x="24183" y="46642"/>
                </a:moveTo>
                <a:lnTo>
                  <a:pt x="24183" y="48462"/>
                </a:lnTo>
                <a:lnTo>
                  <a:pt x="22909" y="47177"/>
                </a:lnTo>
                <a:lnTo>
                  <a:pt x="23434" y="46642"/>
                </a:lnTo>
                <a:close/>
                <a:moveTo>
                  <a:pt x="23273" y="46246"/>
                </a:moveTo>
                <a:lnTo>
                  <a:pt x="22620" y="46899"/>
                </a:lnTo>
                <a:lnTo>
                  <a:pt x="21978" y="46246"/>
                </a:lnTo>
                <a:lnTo>
                  <a:pt x="21068" y="46246"/>
                </a:lnTo>
                <a:lnTo>
                  <a:pt x="21068" y="45336"/>
                </a:lnTo>
                <a:lnTo>
                  <a:pt x="20415" y="44694"/>
                </a:lnTo>
                <a:lnTo>
                  <a:pt x="21068" y="44041"/>
                </a:lnTo>
                <a:lnTo>
                  <a:pt x="21068" y="43131"/>
                </a:lnTo>
                <a:lnTo>
                  <a:pt x="21978" y="43131"/>
                </a:lnTo>
                <a:lnTo>
                  <a:pt x="22620" y="42478"/>
                </a:lnTo>
                <a:lnTo>
                  <a:pt x="23273" y="43131"/>
                </a:lnTo>
                <a:lnTo>
                  <a:pt x="24183" y="43131"/>
                </a:lnTo>
                <a:lnTo>
                  <a:pt x="24183" y="44041"/>
                </a:lnTo>
                <a:lnTo>
                  <a:pt x="24836" y="44694"/>
                </a:lnTo>
                <a:lnTo>
                  <a:pt x="24183" y="45336"/>
                </a:lnTo>
                <a:lnTo>
                  <a:pt x="24183" y="46246"/>
                </a:lnTo>
                <a:close/>
                <a:moveTo>
                  <a:pt x="27341" y="46642"/>
                </a:moveTo>
                <a:lnTo>
                  <a:pt x="28294" y="46642"/>
                </a:lnTo>
                <a:lnTo>
                  <a:pt x="29375" y="45004"/>
                </a:lnTo>
                <a:lnTo>
                  <a:pt x="29782" y="45411"/>
                </a:lnTo>
                <a:lnTo>
                  <a:pt x="29782" y="46717"/>
                </a:lnTo>
                <a:lnTo>
                  <a:pt x="31152" y="46717"/>
                </a:lnTo>
                <a:lnTo>
                  <a:pt x="29964" y="47402"/>
                </a:lnTo>
                <a:lnTo>
                  <a:pt x="30617" y="48537"/>
                </a:lnTo>
                <a:lnTo>
                  <a:pt x="30467" y="49104"/>
                </a:lnTo>
                <a:lnTo>
                  <a:pt x="28926" y="48323"/>
                </a:lnTo>
                <a:lnTo>
                  <a:pt x="27652" y="49051"/>
                </a:lnTo>
                <a:lnTo>
                  <a:pt x="28016" y="47317"/>
                </a:lnTo>
                <a:close/>
                <a:moveTo>
                  <a:pt x="28883" y="34438"/>
                </a:moveTo>
                <a:lnTo>
                  <a:pt x="28883" y="34449"/>
                </a:lnTo>
                <a:lnTo>
                  <a:pt x="28883" y="34449"/>
                </a:lnTo>
                <a:lnTo>
                  <a:pt x="31077" y="35434"/>
                </a:lnTo>
                <a:lnTo>
                  <a:pt x="31581" y="37543"/>
                </a:lnTo>
                <a:lnTo>
                  <a:pt x="29472" y="37029"/>
                </a:lnTo>
                <a:lnTo>
                  <a:pt x="28487" y="34845"/>
                </a:lnTo>
                <a:lnTo>
                  <a:pt x="28487" y="34845"/>
                </a:lnTo>
                <a:lnTo>
                  <a:pt x="28465" y="34792"/>
                </a:lnTo>
                <a:lnTo>
                  <a:pt x="28283" y="34385"/>
                </a:lnTo>
                <a:lnTo>
                  <a:pt x="28273" y="34385"/>
                </a:lnTo>
                <a:lnTo>
                  <a:pt x="28144" y="34107"/>
                </a:lnTo>
                <a:lnTo>
                  <a:pt x="28433" y="34235"/>
                </a:lnTo>
                <a:lnTo>
                  <a:pt x="28423" y="34235"/>
                </a:lnTo>
                <a:close/>
                <a:moveTo>
                  <a:pt x="27588" y="33850"/>
                </a:moveTo>
                <a:lnTo>
                  <a:pt x="28048" y="34834"/>
                </a:lnTo>
                <a:lnTo>
                  <a:pt x="27202" y="36515"/>
                </a:lnTo>
                <a:lnTo>
                  <a:pt x="25329" y="36408"/>
                </a:lnTo>
                <a:lnTo>
                  <a:pt x="24697" y="35520"/>
                </a:lnTo>
                <a:lnTo>
                  <a:pt x="24965" y="32629"/>
                </a:lnTo>
                <a:close/>
                <a:moveTo>
                  <a:pt x="27341" y="33293"/>
                </a:moveTo>
                <a:lnTo>
                  <a:pt x="24997" y="32212"/>
                </a:lnTo>
                <a:lnTo>
                  <a:pt x="25104" y="31066"/>
                </a:lnTo>
                <a:lnTo>
                  <a:pt x="26260" y="30959"/>
                </a:lnTo>
                <a:close/>
                <a:moveTo>
                  <a:pt x="29065" y="30306"/>
                </a:moveTo>
                <a:lnTo>
                  <a:pt x="26496" y="30542"/>
                </a:lnTo>
                <a:lnTo>
                  <a:pt x="26496" y="30542"/>
                </a:lnTo>
                <a:lnTo>
                  <a:pt x="26014" y="29493"/>
                </a:lnTo>
                <a:lnTo>
                  <a:pt x="26956" y="28829"/>
                </a:lnTo>
                <a:close/>
                <a:moveTo>
                  <a:pt x="26260" y="26206"/>
                </a:moveTo>
                <a:lnTo>
                  <a:pt x="25104" y="26099"/>
                </a:lnTo>
                <a:lnTo>
                  <a:pt x="24997" y="24954"/>
                </a:lnTo>
                <a:lnTo>
                  <a:pt x="27341" y="23873"/>
                </a:lnTo>
                <a:close/>
                <a:moveTo>
                  <a:pt x="26496" y="26624"/>
                </a:moveTo>
                <a:lnTo>
                  <a:pt x="29065" y="26859"/>
                </a:lnTo>
                <a:lnTo>
                  <a:pt x="26956" y="28347"/>
                </a:lnTo>
                <a:lnTo>
                  <a:pt x="26014" y="27673"/>
                </a:lnTo>
                <a:close/>
                <a:moveTo>
                  <a:pt x="16262" y="20254"/>
                </a:moveTo>
                <a:lnTo>
                  <a:pt x="17643" y="20586"/>
                </a:lnTo>
                <a:lnTo>
                  <a:pt x="16990" y="21871"/>
                </a:lnTo>
                <a:close/>
                <a:moveTo>
                  <a:pt x="16765" y="22320"/>
                </a:moveTo>
                <a:lnTo>
                  <a:pt x="16765" y="22320"/>
                </a:lnTo>
                <a:lnTo>
                  <a:pt x="16765" y="22331"/>
                </a:lnTo>
                <a:lnTo>
                  <a:pt x="16968" y="22781"/>
                </a:lnTo>
                <a:lnTo>
                  <a:pt x="16979" y="22781"/>
                </a:lnTo>
                <a:lnTo>
                  <a:pt x="17107" y="23059"/>
                </a:lnTo>
                <a:lnTo>
                  <a:pt x="16818" y="22931"/>
                </a:lnTo>
                <a:lnTo>
                  <a:pt x="16829" y="22931"/>
                </a:lnTo>
                <a:lnTo>
                  <a:pt x="16529" y="22802"/>
                </a:lnTo>
                <a:lnTo>
                  <a:pt x="16369" y="22716"/>
                </a:lnTo>
                <a:lnTo>
                  <a:pt x="16358" y="22727"/>
                </a:lnTo>
                <a:lnTo>
                  <a:pt x="14174" y="21732"/>
                </a:lnTo>
                <a:lnTo>
                  <a:pt x="13671" y="19633"/>
                </a:lnTo>
                <a:lnTo>
                  <a:pt x="15780" y="20137"/>
                </a:lnTo>
                <a:close/>
                <a:moveTo>
                  <a:pt x="11380" y="17632"/>
                </a:moveTo>
                <a:lnTo>
                  <a:pt x="12215" y="19066"/>
                </a:lnTo>
                <a:lnTo>
                  <a:pt x="11284" y="19612"/>
                </a:lnTo>
                <a:lnTo>
                  <a:pt x="11080" y="20372"/>
                </a:lnTo>
                <a:lnTo>
                  <a:pt x="10310" y="20169"/>
                </a:lnTo>
                <a:lnTo>
                  <a:pt x="9378" y="20704"/>
                </a:lnTo>
                <a:lnTo>
                  <a:pt x="8554" y="19269"/>
                </a:lnTo>
                <a:lnTo>
                  <a:pt x="8554" y="15994"/>
                </a:lnTo>
                <a:close/>
                <a:moveTo>
                  <a:pt x="9582" y="14506"/>
                </a:moveTo>
                <a:lnTo>
                  <a:pt x="10984" y="16946"/>
                </a:lnTo>
                <a:lnTo>
                  <a:pt x="8554" y="15544"/>
                </a:lnTo>
                <a:lnTo>
                  <a:pt x="8554" y="14506"/>
                </a:lnTo>
                <a:lnTo>
                  <a:pt x="9582" y="14506"/>
                </a:lnTo>
                <a:close/>
                <a:moveTo>
                  <a:pt x="10181" y="12247"/>
                </a:moveTo>
                <a:lnTo>
                  <a:pt x="9293" y="11733"/>
                </a:lnTo>
                <a:lnTo>
                  <a:pt x="9806" y="10845"/>
                </a:lnTo>
                <a:lnTo>
                  <a:pt x="12622" y="10845"/>
                </a:lnTo>
                <a:close/>
                <a:moveTo>
                  <a:pt x="10181" y="12707"/>
                </a:moveTo>
                <a:lnTo>
                  <a:pt x="12622" y="14120"/>
                </a:lnTo>
                <a:lnTo>
                  <a:pt x="9806" y="14120"/>
                </a:lnTo>
                <a:lnTo>
                  <a:pt x="9293" y="13221"/>
                </a:lnTo>
                <a:close/>
                <a:moveTo>
                  <a:pt x="8554" y="20062"/>
                </a:moveTo>
                <a:lnTo>
                  <a:pt x="9239" y="21239"/>
                </a:lnTo>
                <a:lnTo>
                  <a:pt x="10374" y="20586"/>
                </a:lnTo>
                <a:lnTo>
                  <a:pt x="10930" y="20736"/>
                </a:lnTo>
                <a:lnTo>
                  <a:pt x="10149" y="22278"/>
                </a:lnTo>
                <a:lnTo>
                  <a:pt x="10877" y="23551"/>
                </a:lnTo>
                <a:lnTo>
                  <a:pt x="9143" y="23187"/>
                </a:lnTo>
                <a:lnTo>
                  <a:pt x="8479" y="23862"/>
                </a:lnTo>
                <a:lnTo>
                  <a:pt x="8479" y="22909"/>
                </a:lnTo>
                <a:lnTo>
                  <a:pt x="6830" y="21839"/>
                </a:lnTo>
                <a:lnTo>
                  <a:pt x="7237" y="21432"/>
                </a:lnTo>
                <a:lnTo>
                  <a:pt x="8554" y="21432"/>
                </a:lnTo>
                <a:close/>
                <a:moveTo>
                  <a:pt x="6745" y="16144"/>
                </a:moveTo>
                <a:lnTo>
                  <a:pt x="7259" y="15255"/>
                </a:lnTo>
                <a:lnTo>
                  <a:pt x="8158" y="15769"/>
                </a:lnTo>
                <a:lnTo>
                  <a:pt x="8158" y="18584"/>
                </a:lnTo>
                <a:lnTo>
                  <a:pt x="6745" y="16144"/>
                </a:lnTo>
                <a:lnTo>
                  <a:pt x="6745" y="16144"/>
                </a:lnTo>
                <a:close/>
                <a:moveTo>
                  <a:pt x="4882" y="18584"/>
                </a:moveTo>
                <a:lnTo>
                  <a:pt x="4882" y="15769"/>
                </a:lnTo>
                <a:lnTo>
                  <a:pt x="5781" y="15255"/>
                </a:lnTo>
                <a:lnTo>
                  <a:pt x="6295" y="16144"/>
                </a:lnTo>
                <a:close/>
                <a:moveTo>
                  <a:pt x="6520" y="16540"/>
                </a:moveTo>
                <a:lnTo>
                  <a:pt x="8158" y="19376"/>
                </a:lnTo>
                <a:lnTo>
                  <a:pt x="8158" y="21036"/>
                </a:lnTo>
                <a:lnTo>
                  <a:pt x="7077" y="21036"/>
                </a:lnTo>
                <a:lnTo>
                  <a:pt x="6520" y="21592"/>
                </a:lnTo>
                <a:lnTo>
                  <a:pt x="5963" y="21036"/>
                </a:lnTo>
                <a:lnTo>
                  <a:pt x="4882" y="21036"/>
                </a:lnTo>
                <a:lnTo>
                  <a:pt x="4882" y="19376"/>
                </a:lnTo>
                <a:close/>
                <a:moveTo>
                  <a:pt x="4315" y="28583"/>
                </a:moveTo>
                <a:lnTo>
                  <a:pt x="4957" y="27940"/>
                </a:lnTo>
                <a:lnTo>
                  <a:pt x="4957" y="27031"/>
                </a:lnTo>
                <a:lnTo>
                  <a:pt x="5878" y="27020"/>
                </a:lnTo>
                <a:lnTo>
                  <a:pt x="6520" y="26378"/>
                </a:lnTo>
                <a:lnTo>
                  <a:pt x="7162" y="27020"/>
                </a:lnTo>
                <a:lnTo>
                  <a:pt x="8083" y="27020"/>
                </a:lnTo>
                <a:lnTo>
                  <a:pt x="8083" y="27940"/>
                </a:lnTo>
                <a:lnTo>
                  <a:pt x="8725" y="28583"/>
                </a:lnTo>
                <a:lnTo>
                  <a:pt x="8083" y="29236"/>
                </a:lnTo>
                <a:lnTo>
                  <a:pt x="8083" y="30146"/>
                </a:lnTo>
                <a:lnTo>
                  <a:pt x="7162" y="30146"/>
                </a:lnTo>
                <a:lnTo>
                  <a:pt x="6520" y="30788"/>
                </a:lnTo>
                <a:lnTo>
                  <a:pt x="5878" y="30146"/>
                </a:lnTo>
                <a:lnTo>
                  <a:pt x="4957" y="30146"/>
                </a:lnTo>
                <a:lnTo>
                  <a:pt x="4957" y="29236"/>
                </a:lnTo>
                <a:close/>
                <a:moveTo>
                  <a:pt x="2752" y="27020"/>
                </a:moveTo>
                <a:lnTo>
                  <a:pt x="4561" y="27020"/>
                </a:lnTo>
                <a:lnTo>
                  <a:pt x="4561" y="27780"/>
                </a:lnTo>
                <a:lnTo>
                  <a:pt x="4036" y="28304"/>
                </a:lnTo>
                <a:close/>
                <a:moveTo>
                  <a:pt x="4561" y="29396"/>
                </a:moveTo>
                <a:lnTo>
                  <a:pt x="4561" y="30146"/>
                </a:lnTo>
                <a:lnTo>
                  <a:pt x="2752" y="30146"/>
                </a:lnTo>
                <a:lnTo>
                  <a:pt x="4036" y="28861"/>
                </a:lnTo>
                <a:close/>
                <a:moveTo>
                  <a:pt x="8158" y="46321"/>
                </a:moveTo>
                <a:lnTo>
                  <a:pt x="8158" y="47520"/>
                </a:lnTo>
                <a:lnTo>
                  <a:pt x="7119" y="46920"/>
                </a:lnTo>
                <a:lnTo>
                  <a:pt x="6520" y="47959"/>
                </a:lnTo>
                <a:lnTo>
                  <a:pt x="5921" y="46920"/>
                </a:lnTo>
                <a:lnTo>
                  <a:pt x="4882" y="47520"/>
                </a:lnTo>
                <a:lnTo>
                  <a:pt x="4882" y="46321"/>
                </a:lnTo>
                <a:lnTo>
                  <a:pt x="3683" y="46321"/>
                </a:lnTo>
                <a:lnTo>
                  <a:pt x="4283" y="45283"/>
                </a:lnTo>
                <a:lnTo>
                  <a:pt x="3244" y="44694"/>
                </a:lnTo>
                <a:lnTo>
                  <a:pt x="4283" y="44094"/>
                </a:lnTo>
                <a:lnTo>
                  <a:pt x="3683" y="43056"/>
                </a:lnTo>
                <a:lnTo>
                  <a:pt x="4882" y="43056"/>
                </a:lnTo>
                <a:lnTo>
                  <a:pt x="4882" y="41857"/>
                </a:lnTo>
                <a:lnTo>
                  <a:pt x="5921" y="42456"/>
                </a:lnTo>
                <a:lnTo>
                  <a:pt x="6520" y="41418"/>
                </a:lnTo>
                <a:lnTo>
                  <a:pt x="7119" y="42456"/>
                </a:lnTo>
                <a:lnTo>
                  <a:pt x="8158" y="41857"/>
                </a:lnTo>
                <a:lnTo>
                  <a:pt x="8158" y="43056"/>
                </a:lnTo>
                <a:lnTo>
                  <a:pt x="9357" y="43056"/>
                </a:lnTo>
                <a:lnTo>
                  <a:pt x="8757" y="44094"/>
                </a:lnTo>
                <a:lnTo>
                  <a:pt x="9796" y="44694"/>
                </a:lnTo>
                <a:lnTo>
                  <a:pt x="8757" y="45293"/>
                </a:lnTo>
                <a:lnTo>
                  <a:pt x="9357" y="46321"/>
                </a:lnTo>
                <a:close/>
                <a:moveTo>
                  <a:pt x="8158" y="50796"/>
                </a:moveTo>
                <a:lnTo>
                  <a:pt x="6745" y="48355"/>
                </a:lnTo>
                <a:lnTo>
                  <a:pt x="7259" y="47466"/>
                </a:lnTo>
                <a:lnTo>
                  <a:pt x="8158" y="47980"/>
                </a:lnTo>
                <a:close/>
                <a:moveTo>
                  <a:pt x="4882" y="50796"/>
                </a:moveTo>
                <a:lnTo>
                  <a:pt x="4882" y="47980"/>
                </a:lnTo>
                <a:lnTo>
                  <a:pt x="5781" y="47466"/>
                </a:lnTo>
                <a:lnTo>
                  <a:pt x="6295" y="48355"/>
                </a:lnTo>
                <a:close/>
                <a:moveTo>
                  <a:pt x="1424" y="52080"/>
                </a:moveTo>
                <a:lnTo>
                  <a:pt x="1596" y="52712"/>
                </a:lnTo>
                <a:lnTo>
                  <a:pt x="33" y="53418"/>
                </a:lnTo>
                <a:lnTo>
                  <a:pt x="996" y="53418"/>
                </a:lnTo>
                <a:lnTo>
                  <a:pt x="1735" y="53076"/>
                </a:lnTo>
                <a:lnTo>
                  <a:pt x="1906" y="53418"/>
                </a:lnTo>
                <a:lnTo>
                  <a:pt x="2345" y="53418"/>
                </a:lnTo>
                <a:lnTo>
                  <a:pt x="2110" y="52947"/>
                </a:lnTo>
                <a:lnTo>
                  <a:pt x="2666" y="52797"/>
                </a:lnTo>
                <a:lnTo>
                  <a:pt x="3737" y="53418"/>
                </a:lnTo>
                <a:lnTo>
                  <a:pt x="3833" y="53418"/>
                </a:lnTo>
                <a:lnTo>
                  <a:pt x="4486" y="52262"/>
                </a:lnTo>
                <a:lnTo>
                  <a:pt x="4486" y="53418"/>
                </a:lnTo>
                <a:lnTo>
                  <a:pt x="6135" y="53418"/>
                </a:lnTo>
                <a:lnTo>
                  <a:pt x="5963" y="53247"/>
                </a:lnTo>
                <a:lnTo>
                  <a:pt x="4882" y="53247"/>
                </a:lnTo>
                <a:lnTo>
                  <a:pt x="4882" y="51588"/>
                </a:lnTo>
                <a:lnTo>
                  <a:pt x="6520" y="48751"/>
                </a:lnTo>
                <a:lnTo>
                  <a:pt x="8158" y="51577"/>
                </a:lnTo>
                <a:lnTo>
                  <a:pt x="8158" y="53247"/>
                </a:lnTo>
                <a:lnTo>
                  <a:pt x="7077" y="53247"/>
                </a:lnTo>
                <a:lnTo>
                  <a:pt x="6905" y="53418"/>
                </a:lnTo>
                <a:lnTo>
                  <a:pt x="8554" y="53418"/>
                </a:lnTo>
                <a:lnTo>
                  <a:pt x="8554" y="52262"/>
                </a:lnTo>
                <a:lnTo>
                  <a:pt x="9218" y="53418"/>
                </a:lnTo>
                <a:lnTo>
                  <a:pt x="9303" y="53418"/>
                </a:lnTo>
                <a:lnTo>
                  <a:pt x="10374" y="52797"/>
                </a:lnTo>
                <a:lnTo>
                  <a:pt x="10930" y="52947"/>
                </a:lnTo>
                <a:lnTo>
                  <a:pt x="10695" y="53418"/>
                </a:lnTo>
                <a:lnTo>
                  <a:pt x="11134" y="53418"/>
                </a:lnTo>
                <a:lnTo>
                  <a:pt x="11305" y="53076"/>
                </a:lnTo>
                <a:lnTo>
                  <a:pt x="12044" y="53418"/>
                </a:lnTo>
                <a:lnTo>
                  <a:pt x="13007" y="53418"/>
                </a:lnTo>
                <a:lnTo>
                  <a:pt x="11444" y="52712"/>
                </a:lnTo>
                <a:lnTo>
                  <a:pt x="11616" y="52080"/>
                </a:lnTo>
                <a:lnTo>
                  <a:pt x="12515" y="51566"/>
                </a:lnTo>
                <a:lnTo>
                  <a:pt x="13243" y="51738"/>
                </a:lnTo>
                <a:lnTo>
                  <a:pt x="13639" y="53418"/>
                </a:lnTo>
                <a:lnTo>
                  <a:pt x="14046" y="53418"/>
                </a:lnTo>
                <a:lnTo>
                  <a:pt x="13671" y="51845"/>
                </a:lnTo>
                <a:lnTo>
                  <a:pt x="15769" y="52348"/>
                </a:lnTo>
                <a:lnTo>
                  <a:pt x="16251" y="53418"/>
                </a:lnTo>
                <a:lnTo>
                  <a:pt x="16690" y="53418"/>
                </a:lnTo>
                <a:lnTo>
                  <a:pt x="16262" y="52466"/>
                </a:lnTo>
                <a:lnTo>
                  <a:pt x="17643" y="52797"/>
                </a:lnTo>
                <a:lnTo>
                  <a:pt x="17332" y="53418"/>
                </a:lnTo>
                <a:lnTo>
                  <a:pt x="17771" y="53418"/>
                </a:lnTo>
                <a:lnTo>
                  <a:pt x="18049" y="52862"/>
                </a:lnTo>
                <a:lnTo>
                  <a:pt x="19923" y="52969"/>
                </a:lnTo>
                <a:lnTo>
                  <a:pt x="20233" y="53418"/>
                </a:lnTo>
                <a:lnTo>
                  <a:pt x="20983" y="53418"/>
                </a:lnTo>
                <a:lnTo>
                  <a:pt x="21057" y="52669"/>
                </a:lnTo>
                <a:lnTo>
                  <a:pt x="22620" y="51641"/>
                </a:lnTo>
                <a:lnTo>
                  <a:pt x="22620" y="51641"/>
                </a:lnTo>
                <a:lnTo>
                  <a:pt x="24194" y="52669"/>
                </a:lnTo>
                <a:lnTo>
                  <a:pt x="24258" y="53418"/>
                </a:lnTo>
                <a:lnTo>
                  <a:pt x="25018" y="53418"/>
                </a:lnTo>
                <a:lnTo>
                  <a:pt x="25329" y="52969"/>
                </a:lnTo>
                <a:lnTo>
                  <a:pt x="27202" y="52862"/>
                </a:lnTo>
                <a:lnTo>
                  <a:pt x="27481" y="53418"/>
                </a:lnTo>
                <a:lnTo>
                  <a:pt x="27919" y="53418"/>
                </a:lnTo>
                <a:lnTo>
                  <a:pt x="27609" y="52797"/>
                </a:lnTo>
                <a:lnTo>
                  <a:pt x="28990" y="52466"/>
                </a:lnTo>
                <a:lnTo>
                  <a:pt x="28562" y="53418"/>
                </a:lnTo>
                <a:lnTo>
                  <a:pt x="28990" y="53418"/>
                </a:lnTo>
                <a:lnTo>
                  <a:pt x="29472" y="52348"/>
                </a:lnTo>
                <a:lnTo>
                  <a:pt x="31581" y="51845"/>
                </a:lnTo>
                <a:lnTo>
                  <a:pt x="31195" y="53418"/>
                </a:lnTo>
                <a:lnTo>
                  <a:pt x="31602" y="53418"/>
                </a:lnTo>
                <a:lnTo>
                  <a:pt x="32009" y="51738"/>
                </a:lnTo>
                <a:lnTo>
                  <a:pt x="32737" y="51566"/>
                </a:lnTo>
                <a:lnTo>
                  <a:pt x="33636" y="52080"/>
                </a:lnTo>
                <a:lnTo>
                  <a:pt x="33796" y="52712"/>
                </a:lnTo>
                <a:lnTo>
                  <a:pt x="32244" y="53418"/>
                </a:lnTo>
                <a:lnTo>
                  <a:pt x="33208" y="53418"/>
                </a:lnTo>
                <a:lnTo>
                  <a:pt x="33946" y="53076"/>
                </a:lnTo>
                <a:lnTo>
                  <a:pt x="34118" y="53418"/>
                </a:lnTo>
                <a:lnTo>
                  <a:pt x="34557" y="53418"/>
                </a:lnTo>
                <a:lnTo>
                  <a:pt x="34321" y="52947"/>
                </a:lnTo>
                <a:lnTo>
                  <a:pt x="34878" y="52797"/>
                </a:lnTo>
                <a:lnTo>
                  <a:pt x="35948" y="53418"/>
                </a:lnTo>
                <a:lnTo>
                  <a:pt x="36034" y="53418"/>
                </a:lnTo>
                <a:lnTo>
                  <a:pt x="36698" y="52262"/>
                </a:lnTo>
                <a:lnTo>
                  <a:pt x="36698" y="53418"/>
                </a:lnTo>
                <a:lnTo>
                  <a:pt x="38346" y="53418"/>
                </a:lnTo>
                <a:lnTo>
                  <a:pt x="38175" y="53247"/>
                </a:lnTo>
                <a:lnTo>
                  <a:pt x="37094" y="53247"/>
                </a:lnTo>
                <a:lnTo>
                  <a:pt x="37094" y="51577"/>
                </a:lnTo>
                <a:lnTo>
                  <a:pt x="38732" y="48751"/>
                </a:lnTo>
                <a:lnTo>
                  <a:pt x="40369" y="51588"/>
                </a:lnTo>
                <a:lnTo>
                  <a:pt x="40369" y="53247"/>
                </a:lnTo>
                <a:lnTo>
                  <a:pt x="39288" y="53247"/>
                </a:lnTo>
                <a:lnTo>
                  <a:pt x="39117" y="53418"/>
                </a:lnTo>
                <a:lnTo>
                  <a:pt x="40765" y="53418"/>
                </a:lnTo>
                <a:lnTo>
                  <a:pt x="40765" y="52262"/>
                </a:lnTo>
                <a:lnTo>
                  <a:pt x="41418" y="53418"/>
                </a:lnTo>
                <a:lnTo>
                  <a:pt x="41515" y="53418"/>
                </a:lnTo>
                <a:lnTo>
                  <a:pt x="42575" y="52797"/>
                </a:lnTo>
                <a:lnTo>
                  <a:pt x="43142" y="52947"/>
                </a:lnTo>
                <a:lnTo>
                  <a:pt x="42906" y="53418"/>
                </a:lnTo>
                <a:lnTo>
                  <a:pt x="43345" y="53418"/>
                </a:lnTo>
                <a:lnTo>
                  <a:pt x="43517" y="53076"/>
                </a:lnTo>
                <a:lnTo>
                  <a:pt x="44255" y="53418"/>
                </a:lnTo>
                <a:lnTo>
                  <a:pt x="45219" y="53418"/>
                </a:lnTo>
                <a:lnTo>
                  <a:pt x="43656" y="52712"/>
                </a:lnTo>
                <a:lnTo>
                  <a:pt x="43827" y="52080"/>
                </a:lnTo>
                <a:lnTo>
                  <a:pt x="44726" y="51566"/>
                </a:lnTo>
                <a:lnTo>
                  <a:pt x="45454" y="51738"/>
                </a:lnTo>
                <a:lnTo>
                  <a:pt x="45850" y="53418"/>
                </a:lnTo>
                <a:lnTo>
                  <a:pt x="46257" y="53418"/>
                </a:lnTo>
                <a:lnTo>
                  <a:pt x="45882" y="51845"/>
                </a:lnTo>
                <a:lnTo>
                  <a:pt x="47981" y="52348"/>
                </a:lnTo>
                <a:lnTo>
                  <a:pt x="48462" y="53418"/>
                </a:lnTo>
                <a:lnTo>
                  <a:pt x="48901" y="53418"/>
                </a:lnTo>
                <a:lnTo>
                  <a:pt x="48473" y="52466"/>
                </a:lnTo>
                <a:lnTo>
                  <a:pt x="49854" y="52797"/>
                </a:lnTo>
                <a:lnTo>
                  <a:pt x="49533" y="53418"/>
                </a:lnTo>
                <a:lnTo>
                  <a:pt x="49983" y="53418"/>
                </a:lnTo>
                <a:lnTo>
                  <a:pt x="50261" y="52862"/>
                </a:lnTo>
                <a:lnTo>
                  <a:pt x="52134" y="52969"/>
                </a:lnTo>
                <a:lnTo>
                  <a:pt x="52445" y="53418"/>
                </a:lnTo>
                <a:lnTo>
                  <a:pt x="53194" y="53418"/>
                </a:lnTo>
                <a:lnTo>
                  <a:pt x="53269" y="52669"/>
                </a:lnTo>
                <a:lnTo>
                  <a:pt x="54832" y="51641"/>
                </a:lnTo>
                <a:lnTo>
                  <a:pt x="56406" y="52669"/>
                </a:lnTo>
                <a:lnTo>
                  <a:pt x="56470" y="53418"/>
                </a:lnTo>
                <a:lnTo>
                  <a:pt x="57230" y="53418"/>
                </a:lnTo>
                <a:lnTo>
                  <a:pt x="57540" y="52969"/>
                </a:lnTo>
                <a:lnTo>
                  <a:pt x="59414" y="52862"/>
                </a:lnTo>
                <a:lnTo>
                  <a:pt x="59692" y="53418"/>
                </a:lnTo>
                <a:lnTo>
                  <a:pt x="60131" y="53418"/>
                </a:lnTo>
                <a:lnTo>
                  <a:pt x="59649" y="52455"/>
                </a:lnTo>
                <a:lnTo>
                  <a:pt x="57326" y="52583"/>
                </a:lnTo>
                <a:lnTo>
                  <a:pt x="56855" y="53258"/>
                </a:lnTo>
                <a:lnTo>
                  <a:pt x="56780" y="52444"/>
                </a:lnTo>
                <a:lnTo>
                  <a:pt x="54832" y="51170"/>
                </a:lnTo>
                <a:lnTo>
                  <a:pt x="52894" y="52444"/>
                </a:lnTo>
                <a:lnTo>
                  <a:pt x="52819" y="53258"/>
                </a:lnTo>
                <a:lnTo>
                  <a:pt x="52348" y="52583"/>
                </a:lnTo>
                <a:lnTo>
                  <a:pt x="50454" y="52476"/>
                </a:lnTo>
                <a:lnTo>
                  <a:pt x="51203" y="50988"/>
                </a:lnTo>
                <a:lnTo>
                  <a:pt x="50261" y="49340"/>
                </a:lnTo>
                <a:lnTo>
                  <a:pt x="50090" y="49436"/>
                </a:lnTo>
                <a:lnTo>
                  <a:pt x="50186" y="49265"/>
                </a:lnTo>
                <a:lnTo>
                  <a:pt x="48537" y="48323"/>
                </a:lnTo>
                <a:lnTo>
                  <a:pt x="46985" y="49094"/>
                </a:lnTo>
                <a:lnTo>
                  <a:pt x="46835" y="48537"/>
                </a:lnTo>
                <a:lnTo>
                  <a:pt x="47499" y="47402"/>
                </a:lnTo>
                <a:lnTo>
                  <a:pt x="46311" y="46717"/>
                </a:lnTo>
                <a:lnTo>
                  <a:pt x="47681" y="46717"/>
                </a:lnTo>
                <a:lnTo>
                  <a:pt x="47681" y="45411"/>
                </a:lnTo>
                <a:lnTo>
                  <a:pt x="48398" y="44694"/>
                </a:lnTo>
                <a:lnTo>
                  <a:pt x="47681" y="43966"/>
                </a:lnTo>
                <a:lnTo>
                  <a:pt x="47681" y="42660"/>
                </a:lnTo>
                <a:lnTo>
                  <a:pt x="46311" y="42660"/>
                </a:lnTo>
                <a:lnTo>
                  <a:pt x="47499" y="41975"/>
                </a:lnTo>
                <a:lnTo>
                  <a:pt x="46835" y="40840"/>
                </a:lnTo>
                <a:lnTo>
                  <a:pt x="47103" y="39855"/>
                </a:lnTo>
                <a:lnTo>
                  <a:pt x="46118" y="39588"/>
                </a:lnTo>
                <a:lnTo>
                  <a:pt x="45465" y="38453"/>
                </a:lnTo>
                <a:lnTo>
                  <a:pt x="44277" y="39138"/>
                </a:lnTo>
                <a:lnTo>
                  <a:pt x="44962" y="37960"/>
                </a:lnTo>
                <a:lnTo>
                  <a:pt x="43827" y="37297"/>
                </a:lnTo>
                <a:lnTo>
                  <a:pt x="43570" y="36312"/>
                </a:lnTo>
                <a:lnTo>
                  <a:pt x="42575" y="36579"/>
                </a:lnTo>
                <a:lnTo>
                  <a:pt x="41451" y="35926"/>
                </a:lnTo>
                <a:lnTo>
                  <a:pt x="40765" y="37115"/>
                </a:lnTo>
                <a:lnTo>
                  <a:pt x="40765" y="35744"/>
                </a:lnTo>
                <a:lnTo>
                  <a:pt x="39449" y="35744"/>
                </a:lnTo>
                <a:lnTo>
                  <a:pt x="38732" y="35016"/>
                </a:lnTo>
                <a:lnTo>
                  <a:pt x="38004" y="35744"/>
                </a:lnTo>
                <a:lnTo>
                  <a:pt x="36698" y="35744"/>
                </a:lnTo>
                <a:lnTo>
                  <a:pt x="36698" y="37115"/>
                </a:lnTo>
                <a:lnTo>
                  <a:pt x="36012" y="35926"/>
                </a:lnTo>
                <a:lnTo>
                  <a:pt x="34878" y="36579"/>
                </a:lnTo>
                <a:lnTo>
                  <a:pt x="34321" y="36430"/>
                </a:lnTo>
                <a:lnTo>
                  <a:pt x="35103" y="34888"/>
                </a:lnTo>
                <a:lnTo>
                  <a:pt x="34150" y="33229"/>
                </a:lnTo>
                <a:lnTo>
                  <a:pt x="33989" y="33325"/>
                </a:lnTo>
                <a:lnTo>
                  <a:pt x="34086" y="33165"/>
                </a:lnTo>
                <a:lnTo>
                  <a:pt x="32426" y="32212"/>
                </a:lnTo>
                <a:lnTo>
                  <a:pt x="30938" y="32972"/>
                </a:lnTo>
                <a:lnTo>
                  <a:pt x="30831" y="31077"/>
                </a:lnTo>
                <a:lnTo>
                  <a:pt x="30167" y="30606"/>
                </a:lnTo>
                <a:lnTo>
                  <a:pt x="30981" y="30531"/>
                </a:lnTo>
                <a:lnTo>
                  <a:pt x="32255" y="28583"/>
                </a:lnTo>
                <a:lnTo>
                  <a:pt x="30981" y="26634"/>
                </a:lnTo>
                <a:lnTo>
                  <a:pt x="30167" y="26560"/>
                </a:lnTo>
                <a:lnTo>
                  <a:pt x="30831" y="26088"/>
                </a:lnTo>
                <a:lnTo>
                  <a:pt x="30960" y="23766"/>
                </a:lnTo>
                <a:lnTo>
                  <a:pt x="28883" y="22716"/>
                </a:lnTo>
                <a:lnTo>
                  <a:pt x="28144" y="23059"/>
                </a:lnTo>
                <a:lnTo>
                  <a:pt x="28487" y="22320"/>
                </a:lnTo>
                <a:lnTo>
                  <a:pt x="27438" y="20244"/>
                </a:lnTo>
                <a:lnTo>
                  <a:pt x="25115" y="20372"/>
                </a:lnTo>
                <a:lnTo>
                  <a:pt x="24644" y="21046"/>
                </a:lnTo>
                <a:lnTo>
                  <a:pt x="24569" y="20233"/>
                </a:lnTo>
                <a:lnTo>
                  <a:pt x="22620" y="18959"/>
                </a:lnTo>
                <a:lnTo>
                  <a:pt x="20683" y="20233"/>
                </a:lnTo>
                <a:lnTo>
                  <a:pt x="20608" y="21046"/>
                </a:lnTo>
                <a:lnTo>
                  <a:pt x="20137" y="20372"/>
                </a:lnTo>
                <a:lnTo>
                  <a:pt x="18242" y="20276"/>
                </a:lnTo>
                <a:lnTo>
                  <a:pt x="18991" y="18788"/>
                </a:lnTo>
                <a:lnTo>
                  <a:pt x="18049" y="17128"/>
                </a:lnTo>
                <a:lnTo>
                  <a:pt x="17878" y="17225"/>
                </a:lnTo>
                <a:lnTo>
                  <a:pt x="17974" y="17053"/>
                </a:lnTo>
                <a:lnTo>
                  <a:pt x="16326" y="16111"/>
                </a:lnTo>
                <a:lnTo>
                  <a:pt x="14784" y="16893"/>
                </a:lnTo>
                <a:lnTo>
                  <a:pt x="14634" y="16326"/>
                </a:lnTo>
                <a:lnTo>
                  <a:pt x="15287" y="15191"/>
                </a:lnTo>
                <a:lnTo>
                  <a:pt x="14099" y="14506"/>
                </a:lnTo>
                <a:lnTo>
                  <a:pt x="15469" y="14506"/>
                </a:lnTo>
                <a:lnTo>
                  <a:pt x="15469" y="13200"/>
                </a:lnTo>
                <a:lnTo>
                  <a:pt x="16187" y="12482"/>
                </a:lnTo>
                <a:lnTo>
                  <a:pt x="15469" y="11754"/>
                </a:lnTo>
                <a:lnTo>
                  <a:pt x="15469" y="10448"/>
                </a:lnTo>
                <a:lnTo>
                  <a:pt x="14099" y="10448"/>
                </a:lnTo>
                <a:lnTo>
                  <a:pt x="15287" y="9763"/>
                </a:lnTo>
                <a:lnTo>
                  <a:pt x="14634" y="8629"/>
                </a:lnTo>
                <a:lnTo>
                  <a:pt x="14891" y="7644"/>
                </a:lnTo>
                <a:lnTo>
                  <a:pt x="13906" y="7376"/>
                </a:lnTo>
                <a:lnTo>
                  <a:pt x="13253" y="6252"/>
                </a:lnTo>
                <a:lnTo>
                  <a:pt x="12065" y="6937"/>
                </a:lnTo>
                <a:lnTo>
                  <a:pt x="12750" y="5749"/>
                </a:lnTo>
                <a:lnTo>
                  <a:pt x="11616" y="5096"/>
                </a:lnTo>
                <a:lnTo>
                  <a:pt x="11359" y="4100"/>
                </a:lnTo>
                <a:lnTo>
                  <a:pt x="10374" y="4368"/>
                </a:lnTo>
                <a:lnTo>
                  <a:pt x="9239" y="3715"/>
                </a:lnTo>
                <a:lnTo>
                  <a:pt x="8554" y="4903"/>
                </a:lnTo>
                <a:lnTo>
                  <a:pt x="8554" y="3533"/>
                </a:lnTo>
                <a:lnTo>
                  <a:pt x="7237" y="3533"/>
                </a:lnTo>
                <a:lnTo>
                  <a:pt x="6520" y="2805"/>
                </a:lnTo>
                <a:lnTo>
                  <a:pt x="5803" y="3533"/>
                </a:lnTo>
                <a:lnTo>
                  <a:pt x="4486" y="3533"/>
                </a:lnTo>
                <a:lnTo>
                  <a:pt x="4486" y="4903"/>
                </a:lnTo>
                <a:lnTo>
                  <a:pt x="3801" y="3715"/>
                </a:lnTo>
                <a:lnTo>
                  <a:pt x="2666" y="4368"/>
                </a:lnTo>
                <a:lnTo>
                  <a:pt x="2110" y="4218"/>
                </a:lnTo>
                <a:lnTo>
                  <a:pt x="2891" y="2677"/>
                </a:lnTo>
                <a:lnTo>
                  <a:pt x="1938" y="1028"/>
                </a:lnTo>
                <a:lnTo>
                  <a:pt x="1778" y="1124"/>
                </a:lnTo>
                <a:lnTo>
                  <a:pt x="1874" y="953"/>
                </a:lnTo>
                <a:lnTo>
                  <a:pt x="215" y="0"/>
                </a:lnTo>
                <a:lnTo>
                  <a:pt x="1" y="118"/>
                </a:lnTo>
                <a:lnTo>
                  <a:pt x="1" y="557"/>
                </a:lnTo>
                <a:lnTo>
                  <a:pt x="204" y="450"/>
                </a:lnTo>
                <a:lnTo>
                  <a:pt x="1628" y="1264"/>
                </a:lnTo>
                <a:lnTo>
                  <a:pt x="2441" y="2687"/>
                </a:lnTo>
                <a:lnTo>
                  <a:pt x="1735" y="4090"/>
                </a:lnTo>
                <a:lnTo>
                  <a:pt x="1" y="3308"/>
                </a:lnTo>
                <a:lnTo>
                  <a:pt x="1" y="3736"/>
                </a:lnTo>
                <a:lnTo>
                  <a:pt x="1596" y="4454"/>
                </a:lnTo>
                <a:lnTo>
                  <a:pt x="1424" y="5096"/>
                </a:lnTo>
                <a:lnTo>
                  <a:pt x="525" y="5610"/>
                </a:lnTo>
                <a:lnTo>
                  <a:pt x="1" y="5481"/>
                </a:lnTo>
                <a:lnTo>
                  <a:pt x="1" y="5888"/>
                </a:lnTo>
                <a:lnTo>
                  <a:pt x="429" y="5995"/>
                </a:lnTo>
                <a:lnTo>
                  <a:pt x="975" y="6937"/>
                </a:lnTo>
                <a:lnTo>
                  <a:pt x="33" y="6391"/>
                </a:lnTo>
                <a:lnTo>
                  <a:pt x="1" y="6274"/>
                </a:lnTo>
                <a:lnTo>
                  <a:pt x="1" y="6830"/>
                </a:lnTo>
                <a:lnTo>
                  <a:pt x="1371" y="7612"/>
                </a:lnTo>
                <a:lnTo>
                  <a:pt x="3009" y="10448"/>
                </a:lnTo>
                <a:lnTo>
                  <a:pt x="1" y="10448"/>
                </a:lnTo>
                <a:lnTo>
                  <a:pt x="1" y="11059"/>
                </a:lnTo>
                <a:lnTo>
                  <a:pt x="2463" y="12482"/>
                </a:lnTo>
                <a:lnTo>
                  <a:pt x="1" y="13895"/>
                </a:lnTo>
                <a:lnTo>
                  <a:pt x="1" y="14506"/>
                </a:lnTo>
                <a:lnTo>
                  <a:pt x="2998" y="14506"/>
                </a:lnTo>
                <a:lnTo>
                  <a:pt x="1371" y="17343"/>
                </a:lnTo>
                <a:lnTo>
                  <a:pt x="1" y="18135"/>
                </a:lnTo>
                <a:lnTo>
                  <a:pt x="1" y="18691"/>
                </a:lnTo>
                <a:lnTo>
                  <a:pt x="33" y="18574"/>
                </a:lnTo>
                <a:lnTo>
                  <a:pt x="975" y="18028"/>
                </a:lnTo>
                <a:lnTo>
                  <a:pt x="429" y="18970"/>
                </a:lnTo>
                <a:lnTo>
                  <a:pt x="1" y="19077"/>
                </a:lnTo>
                <a:lnTo>
                  <a:pt x="1" y="19484"/>
                </a:lnTo>
                <a:lnTo>
                  <a:pt x="525" y="19355"/>
                </a:lnTo>
                <a:lnTo>
                  <a:pt x="1424" y="19869"/>
                </a:lnTo>
                <a:lnTo>
                  <a:pt x="1596" y="20500"/>
                </a:lnTo>
                <a:lnTo>
                  <a:pt x="1" y="21218"/>
                </a:lnTo>
                <a:lnTo>
                  <a:pt x="1" y="21657"/>
                </a:lnTo>
                <a:lnTo>
                  <a:pt x="1735" y="20864"/>
                </a:lnTo>
                <a:lnTo>
                  <a:pt x="2441" y="22267"/>
                </a:lnTo>
                <a:lnTo>
                  <a:pt x="1649" y="23658"/>
                </a:lnTo>
                <a:lnTo>
                  <a:pt x="1606" y="23669"/>
                </a:lnTo>
                <a:lnTo>
                  <a:pt x="1596" y="23712"/>
                </a:lnTo>
                <a:lnTo>
                  <a:pt x="204" y="24504"/>
                </a:lnTo>
                <a:lnTo>
                  <a:pt x="1" y="24408"/>
                </a:lnTo>
                <a:lnTo>
                  <a:pt x="1" y="24847"/>
                </a:lnTo>
                <a:lnTo>
                  <a:pt x="215" y="24954"/>
                </a:lnTo>
                <a:lnTo>
                  <a:pt x="1489" y="24226"/>
                </a:lnTo>
                <a:lnTo>
                  <a:pt x="1125" y="25960"/>
                </a:lnTo>
                <a:lnTo>
                  <a:pt x="1799" y="26634"/>
                </a:lnTo>
                <a:lnTo>
                  <a:pt x="846" y="26634"/>
                </a:lnTo>
                <a:lnTo>
                  <a:pt x="1" y="27919"/>
                </a:lnTo>
                <a:lnTo>
                  <a:pt x="1" y="29246"/>
                </a:lnTo>
                <a:lnTo>
                  <a:pt x="846" y="30542"/>
                </a:lnTo>
                <a:lnTo>
                  <a:pt x="1799" y="30542"/>
                </a:lnTo>
                <a:lnTo>
                  <a:pt x="1125" y="31216"/>
                </a:lnTo>
                <a:lnTo>
                  <a:pt x="1489" y="32940"/>
                </a:lnTo>
                <a:lnTo>
                  <a:pt x="215" y="32212"/>
                </a:lnTo>
                <a:lnTo>
                  <a:pt x="1" y="32319"/>
                </a:lnTo>
                <a:lnTo>
                  <a:pt x="1" y="32768"/>
                </a:lnTo>
                <a:lnTo>
                  <a:pt x="204" y="32661"/>
                </a:lnTo>
                <a:lnTo>
                  <a:pt x="1596" y="33464"/>
                </a:lnTo>
                <a:lnTo>
                  <a:pt x="1606" y="33496"/>
                </a:lnTo>
                <a:lnTo>
                  <a:pt x="1639" y="33507"/>
                </a:lnTo>
                <a:lnTo>
                  <a:pt x="2441" y="34899"/>
                </a:lnTo>
                <a:lnTo>
                  <a:pt x="1735" y="36301"/>
                </a:lnTo>
                <a:lnTo>
                  <a:pt x="1" y="35520"/>
                </a:lnTo>
                <a:lnTo>
                  <a:pt x="1" y="35948"/>
                </a:lnTo>
                <a:lnTo>
                  <a:pt x="1585" y="36665"/>
                </a:lnTo>
                <a:lnTo>
                  <a:pt x="1424" y="37297"/>
                </a:lnTo>
                <a:lnTo>
                  <a:pt x="525" y="37821"/>
                </a:lnTo>
                <a:lnTo>
                  <a:pt x="1" y="37693"/>
                </a:lnTo>
                <a:lnTo>
                  <a:pt x="1" y="38100"/>
                </a:lnTo>
                <a:lnTo>
                  <a:pt x="429" y="38207"/>
                </a:lnTo>
                <a:lnTo>
                  <a:pt x="975" y="39138"/>
                </a:lnTo>
                <a:lnTo>
                  <a:pt x="33" y="38603"/>
                </a:lnTo>
                <a:lnTo>
                  <a:pt x="1" y="38485"/>
                </a:lnTo>
                <a:lnTo>
                  <a:pt x="1" y="39042"/>
                </a:lnTo>
                <a:lnTo>
                  <a:pt x="1371" y="39823"/>
                </a:lnTo>
                <a:lnTo>
                  <a:pt x="3009" y="42660"/>
                </a:lnTo>
                <a:lnTo>
                  <a:pt x="1" y="42660"/>
                </a:lnTo>
                <a:lnTo>
                  <a:pt x="1" y="43270"/>
                </a:lnTo>
                <a:lnTo>
                  <a:pt x="2463" y="44694"/>
                </a:lnTo>
                <a:lnTo>
                  <a:pt x="1" y="46107"/>
                </a:lnTo>
                <a:lnTo>
                  <a:pt x="1" y="46717"/>
                </a:lnTo>
                <a:lnTo>
                  <a:pt x="3009" y="46717"/>
                </a:lnTo>
                <a:lnTo>
                  <a:pt x="1371" y="49554"/>
                </a:lnTo>
                <a:lnTo>
                  <a:pt x="1" y="50346"/>
                </a:lnTo>
                <a:lnTo>
                  <a:pt x="1" y="50903"/>
                </a:lnTo>
                <a:lnTo>
                  <a:pt x="33" y="50785"/>
                </a:lnTo>
                <a:lnTo>
                  <a:pt x="975" y="50239"/>
                </a:lnTo>
                <a:lnTo>
                  <a:pt x="429" y="51181"/>
                </a:lnTo>
                <a:lnTo>
                  <a:pt x="1" y="51277"/>
                </a:lnTo>
                <a:lnTo>
                  <a:pt x="1" y="51684"/>
                </a:lnTo>
                <a:lnTo>
                  <a:pt x="525" y="51566"/>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a:off x="5893475" y="0"/>
            <a:ext cx="3250532" cy="2887698"/>
          </a:xfrm>
          <a:custGeom>
            <a:avLst/>
            <a:gdLst/>
            <a:ahLst/>
            <a:cxnLst/>
            <a:rect l="l" t="t" r="r" b="b"/>
            <a:pathLst>
              <a:path w="60131" h="53419" extrusionOk="0">
                <a:moveTo>
                  <a:pt x="1660" y="49843"/>
                </a:moveTo>
                <a:lnTo>
                  <a:pt x="4486" y="48205"/>
                </a:lnTo>
                <a:lnTo>
                  <a:pt x="4486" y="51481"/>
                </a:lnTo>
                <a:lnTo>
                  <a:pt x="3662" y="52915"/>
                </a:lnTo>
                <a:lnTo>
                  <a:pt x="2730" y="52380"/>
                </a:lnTo>
                <a:lnTo>
                  <a:pt x="1960" y="52583"/>
                </a:lnTo>
                <a:lnTo>
                  <a:pt x="1756" y="51813"/>
                </a:lnTo>
                <a:lnTo>
                  <a:pt x="825" y="51277"/>
                </a:lnTo>
                <a:close/>
                <a:moveTo>
                  <a:pt x="3458" y="46717"/>
                </a:moveTo>
                <a:lnTo>
                  <a:pt x="4486" y="46717"/>
                </a:lnTo>
                <a:lnTo>
                  <a:pt x="4486" y="47745"/>
                </a:lnTo>
                <a:lnTo>
                  <a:pt x="2056" y="49158"/>
                </a:lnTo>
                <a:close/>
                <a:moveTo>
                  <a:pt x="418" y="46321"/>
                </a:moveTo>
                <a:lnTo>
                  <a:pt x="2859" y="44919"/>
                </a:lnTo>
                <a:lnTo>
                  <a:pt x="3747" y="45432"/>
                </a:lnTo>
                <a:lnTo>
                  <a:pt x="3234" y="46321"/>
                </a:lnTo>
                <a:close/>
                <a:moveTo>
                  <a:pt x="418" y="43056"/>
                </a:moveTo>
                <a:lnTo>
                  <a:pt x="3234" y="43056"/>
                </a:lnTo>
                <a:lnTo>
                  <a:pt x="3747" y="43944"/>
                </a:lnTo>
                <a:lnTo>
                  <a:pt x="2859" y="44458"/>
                </a:lnTo>
                <a:close/>
                <a:moveTo>
                  <a:pt x="2056" y="40219"/>
                </a:moveTo>
                <a:lnTo>
                  <a:pt x="4486" y="41632"/>
                </a:lnTo>
                <a:lnTo>
                  <a:pt x="4486" y="42660"/>
                </a:lnTo>
                <a:lnTo>
                  <a:pt x="3458" y="42660"/>
                </a:lnTo>
                <a:close/>
                <a:moveTo>
                  <a:pt x="825" y="38100"/>
                </a:moveTo>
                <a:lnTo>
                  <a:pt x="1756" y="37564"/>
                </a:lnTo>
                <a:lnTo>
                  <a:pt x="1960" y="36793"/>
                </a:lnTo>
                <a:lnTo>
                  <a:pt x="2730" y="36997"/>
                </a:lnTo>
                <a:lnTo>
                  <a:pt x="3662" y="36462"/>
                </a:lnTo>
                <a:lnTo>
                  <a:pt x="4486" y="37907"/>
                </a:lnTo>
                <a:lnTo>
                  <a:pt x="4486" y="41172"/>
                </a:lnTo>
                <a:lnTo>
                  <a:pt x="1660" y="39534"/>
                </a:lnTo>
                <a:close/>
                <a:moveTo>
                  <a:pt x="2891" y="34888"/>
                </a:moveTo>
                <a:lnTo>
                  <a:pt x="2163" y="33614"/>
                </a:lnTo>
                <a:lnTo>
                  <a:pt x="3887" y="33978"/>
                </a:lnTo>
                <a:lnTo>
                  <a:pt x="4561" y="33304"/>
                </a:lnTo>
                <a:lnTo>
                  <a:pt x="4561" y="34256"/>
                </a:lnTo>
                <a:lnTo>
                  <a:pt x="6210" y="35338"/>
                </a:lnTo>
                <a:lnTo>
                  <a:pt x="5803" y="35744"/>
                </a:lnTo>
                <a:lnTo>
                  <a:pt x="4486" y="35744"/>
                </a:lnTo>
                <a:lnTo>
                  <a:pt x="4486" y="37115"/>
                </a:lnTo>
                <a:lnTo>
                  <a:pt x="3801" y="35926"/>
                </a:lnTo>
                <a:lnTo>
                  <a:pt x="2666" y="36579"/>
                </a:lnTo>
                <a:lnTo>
                  <a:pt x="2110" y="36430"/>
                </a:lnTo>
                <a:close/>
                <a:moveTo>
                  <a:pt x="1553" y="31345"/>
                </a:moveTo>
                <a:lnTo>
                  <a:pt x="2356" y="30542"/>
                </a:lnTo>
                <a:lnTo>
                  <a:pt x="4561" y="30542"/>
                </a:lnTo>
                <a:lnTo>
                  <a:pt x="4561" y="32747"/>
                </a:lnTo>
                <a:lnTo>
                  <a:pt x="3758" y="33550"/>
                </a:lnTo>
                <a:lnTo>
                  <a:pt x="1938" y="33165"/>
                </a:lnTo>
                <a:close/>
                <a:moveTo>
                  <a:pt x="1060" y="30146"/>
                </a:moveTo>
                <a:lnTo>
                  <a:pt x="43" y="28583"/>
                </a:lnTo>
                <a:lnTo>
                  <a:pt x="1060" y="27020"/>
                </a:lnTo>
                <a:lnTo>
                  <a:pt x="2195" y="27020"/>
                </a:lnTo>
                <a:lnTo>
                  <a:pt x="3758" y="28583"/>
                </a:lnTo>
                <a:lnTo>
                  <a:pt x="2195" y="30146"/>
                </a:lnTo>
                <a:close/>
                <a:moveTo>
                  <a:pt x="1553" y="25832"/>
                </a:moveTo>
                <a:lnTo>
                  <a:pt x="1938" y="24001"/>
                </a:lnTo>
                <a:lnTo>
                  <a:pt x="3758" y="23626"/>
                </a:lnTo>
                <a:lnTo>
                  <a:pt x="4561" y="24419"/>
                </a:lnTo>
                <a:lnTo>
                  <a:pt x="4561" y="26634"/>
                </a:lnTo>
                <a:lnTo>
                  <a:pt x="2356" y="26634"/>
                </a:lnTo>
                <a:close/>
                <a:moveTo>
                  <a:pt x="2891" y="22278"/>
                </a:moveTo>
                <a:lnTo>
                  <a:pt x="2110" y="20736"/>
                </a:lnTo>
                <a:lnTo>
                  <a:pt x="2666" y="20586"/>
                </a:lnTo>
                <a:lnTo>
                  <a:pt x="3801" y="21250"/>
                </a:lnTo>
                <a:lnTo>
                  <a:pt x="4486" y="20051"/>
                </a:lnTo>
                <a:lnTo>
                  <a:pt x="4486" y="21432"/>
                </a:lnTo>
                <a:lnTo>
                  <a:pt x="5803" y="21432"/>
                </a:lnTo>
                <a:lnTo>
                  <a:pt x="6210" y="21839"/>
                </a:lnTo>
                <a:lnTo>
                  <a:pt x="4561" y="22909"/>
                </a:lnTo>
                <a:lnTo>
                  <a:pt x="4561" y="23862"/>
                </a:lnTo>
                <a:lnTo>
                  <a:pt x="3887" y="23187"/>
                </a:lnTo>
                <a:lnTo>
                  <a:pt x="2163" y="23551"/>
                </a:lnTo>
                <a:close/>
                <a:moveTo>
                  <a:pt x="1756" y="19612"/>
                </a:moveTo>
                <a:lnTo>
                  <a:pt x="825" y="19066"/>
                </a:lnTo>
                <a:lnTo>
                  <a:pt x="1660" y="17632"/>
                </a:lnTo>
                <a:lnTo>
                  <a:pt x="4486" y="15994"/>
                </a:lnTo>
                <a:lnTo>
                  <a:pt x="4486" y="19269"/>
                </a:lnTo>
                <a:lnTo>
                  <a:pt x="3662" y="20704"/>
                </a:lnTo>
                <a:lnTo>
                  <a:pt x="2730" y="20169"/>
                </a:lnTo>
                <a:lnTo>
                  <a:pt x="1960" y="20372"/>
                </a:lnTo>
                <a:close/>
                <a:moveTo>
                  <a:pt x="3458" y="14506"/>
                </a:moveTo>
                <a:lnTo>
                  <a:pt x="4486" y="14506"/>
                </a:lnTo>
                <a:lnTo>
                  <a:pt x="4486" y="15544"/>
                </a:lnTo>
                <a:lnTo>
                  <a:pt x="2056" y="16946"/>
                </a:lnTo>
                <a:close/>
                <a:moveTo>
                  <a:pt x="418" y="14120"/>
                </a:moveTo>
                <a:lnTo>
                  <a:pt x="2859" y="12707"/>
                </a:lnTo>
                <a:lnTo>
                  <a:pt x="3747" y="13221"/>
                </a:lnTo>
                <a:lnTo>
                  <a:pt x="3234" y="14120"/>
                </a:lnTo>
                <a:close/>
                <a:moveTo>
                  <a:pt x="418" y="10845"/>
                </a:moveTo>
                <a:lnTo>
                  <a:pt x="3234" y="10845"/>
                </a:lnTo>
                <a:lnTo>
                  <a:pt x="3747" y="11733"/>
                </a:lnTo>
                <a:lnTo>
                  <a:pt x="2859" y="12247"/>
                </a:lnTo>
                <a:close/>
                <a:moveTo>
                  <a:pt x="2056" y="8008"/>
                </a:moveTo>
                <a:lnTo>
                  <a:pt x="4486" y="9421"/>
                </a:lnTo>
                <a:lnTo>
                  <a:pt x="4486" y="10448"/>
                </a:lnTo>
                <a:lnTo>
                  <a:pt x="3458" y="10448"/>
                </a:lnTo>
                <a:close/>
                <a:moveTo>
                  <a:pt x="825" y="5888"/>
                </a:moveTo>
                <a:lnTo>
                  <a:pt x="1756" y="5353"/>
                </a:lnTo>
                <a:lnTo>
                  <a:pt x="1960" y="4593"/>
                </a:lnTo>
                <a:lnTo>
                  <a:pt x="2730" y="4796"/>
                </a:lnTo>
                <a:lnTo>
                  <a:pt x="3662" y="4250"/>
                </a:lnTo>
                <a:lnTo>
                  <a:pt x="4486" y="5695"/>
                </a:lnTo>
                <a:lnTo>
                  <a:pt x="4486" y="8960"/>
                </a:lnTo>
                <a:lnTo>
                  <a:pt x="1660" y="7323"/>
                </a:lnTo>
                <a:close/>
                <a:moveTo>
                  <a:pt x="4882" y="10845"/>
                </a:moveTo>
                <a:lnTo>
                  <a:pt x="4882" y="9646"/>
                </a:lnTo>
                <a:lnTo>
                  <a:pt x="5921" y="10245"/>
                </a:lnTo>
                <a:lnTo>
                  <a:pt x="6520" y="9207"/>
                </a:lnTo>
                <a:lnTo>
                  <a:pt x="7119" y="10245"/>
                </a:lnTo>
                <a:lnTo>
                  <a:pt x="8158" y="9646"/>
                </a:lnTo>
                <a:lnTo>
                  <a:pt x="8158" y="10845"/>
                </a:lnTo>
                <a:lnTo>
                  <a:pt x="9357" y="10845"/>
                </a:lnTo>
                <a:lnTo>
                  <a:pt x="8757" y="11883"/>
                </a:lnTo>
                <a:lnTo>
                  <a:pt x="9796" y="12482"/>
                </a:lnTo>
                <a:lnTo>
                  <a:pt x="8757" y="13082"/>
                </a:lnTo>
                <a:lnTo>
                  <a:pt x="9357" y="14120"/>
                </a:lnTo>
                <a:lnTo>
                  <a:pt x="8158" y="14120"/>
                </a:lnTo>
                <a:lnTo>
                  <a:pt x="8158" y="15309"/>
                </a:lnTo>
                <a:lnTo>
                  <a:pt x="7119" y="14709"/>
                </a:lnTo>
                <a:lnTo>
                  <a:pt x="6520" y="15747"/>
                </a:lnTo>
                <a:lnTo>
                  <a:pt x="5921" y="14709"/>
                </a:lnTo>
                <a:lnTo>
                  <a:pt x="4882" y="15309"/>
                </a:lnTo>
                <a:lnTo>
                  <a:pt x="4882" y="14120"/>
                </a:lnTo>
                <a:lnTo>
                  <a:pt x="3683" y="14120"/>
                </a:lnTo>
                <a:lnTo>
                  <a:pt x="4283" y="13082"/>
                </a:lnTo>
                <a:lnTo>
                  <a:pt x="3244" y="12482"/>
                </a:lnTo>
                <a:lnTo>
                  <a:pt x="4283" y="11883"/>
                </a:lnTo>
                <a:lnTo>
                  <a:pt x="3683" y="10845"/>
                </a:lnTo>
                <a:close/>
                <a:moveTo>
                  <a:pt x="4882" y="6381"/>
                </a:moveTo>
                <a:lnTo>
                  <a:pt x="6295" y="8811"/>
                </a:lnTo>
                <a:lnTo>
                  <a:pt x="5781" y="9710"/>
                </a:lnTo>
                <a:lnTo>
                  <a:pt x="4882" y="9196"/>
                </a:lnTo>
                <a:close/>
                <a:moveTo>
                  <a:pt x="8158" y="9196"/>
                </a:moveTo>
                <a:lnTo>
                  <a:pt x="7259" y="9710"/>
                </a:lnTo>
                <a:lnTo>
                  <a:pt x="6745" y="8811"/>
                </a:lnTo>
                <a:lnTo>
                  <a:pt x="8158" y="6381"/>
                </a:lnTo>
                <a:close/>
                <a:moveTo>
                  <a:pt x="5963" y="3929"/>
                </a:moveTo>
                <a:lnTo>
                  <a:pt x="6520" y="3372"/>
                </a:lnTo>
                <a:lnTo>
                  <a:pt x="7077" y="3929"/>
                </a:lnTo>
                <a:lnTo>
                  <a:pt x="8158" y="3929"/>
                </a:lnTo>
                <a:lnTo>
                  <a:pt x="8158" y="5588"/>
                </a:lnTo>
                <a:lnTo>
                  <a:pt x="6520" y="8415"/>
                </a:lnTo>
                <a:lnTo>
                  <a:pt x="4882" y="5588"/>
                </a:lnTo>
                <a:lnTo>
                  <a:pt x="4882" y="3929"/>
                </a:lnTo>
                <a:close/>
                <a:moveTo>
                  <a:pt x="8554" y="9421"/>
                </a:moveTo>
                <a:lnTo>
                  <a:pt x="10984" y="8008"/>
                </a:lnTo>
                <a:lnTo>
                  <a:pt x="9582" y="10448"/>
                </a:lnTo>
                <a:lnTo>
                  <a:pt x="8554" y="10448"/>
                </a:lnTo>
                <a:close/>
                <a:moveTo>
                  <a:pt x="8554" y="5695"/>
                </a:moveTo>
                <a:lnTo>
                  <a:pt x="9378" y="4250"/>
                </a:lnTo>
                <a:lnTo>
                  <a:pt x="10310" y="4796"/>
                </a:lnTo>
                <a:lnTo>
                  <a:pt x="11080" y="4593"/>
                </a:lnTo>
                <a:lnTo>
                  <a:pt x="11284" y="5353"/>
                </a:lnTo>
                <a:lnTo>
                  <a:pt x="12215" y="5888"/>
                </a:lnTo>
                <a:lnTo>
                  <a:pt x="11380" y="7333"/>
                </a:lnTo>
                <a:lnTo>
                  <a:pt x="8554" y="8960"/>
                </a:lnTo>
                <a:close/>
                <a:moveTo>
                  <a:pt x="13114" y="6787"/>
                </a:moveTo>
                <a:lnTo>
                  <a:pt x="13650" y="7719"/>
                </a:lnTo>
                <a:lnTo>
                  <a:pt x="14410" y="7922"/>
                </a:lnTo>
                <a:lnTo>
                  <a:pt x="14206" y="8682"/>
                </a:lnTo>
                <a:lnTo>
                  <a:pt x="14741" y="9624"/>
                </a:lnTo>
                <a:lnTo>
                  <a:pt x="13307" y="10448"/>
                </a:lnTo>
                <a:lnTo>
                  <a:pt x="10031" y="10448"/>
                </a:lnTo>
                <a:lnTo>
                  <a:pt x="11669" y="7612"/>
                </a:lnTo>
                <a:close/>
                <a:moveTo>
                  <a:pt x="15073" y="10845"/>
                </a:moveTo>
                <a:lnTo>
                  <a:pt x="15073" y="11926"/>
                </a:lnTo>
                <a:lnTo>
                  <a:pt x="15630" y="12482"/>
                </a:lnTo>
                <a:lnTo>
                  <a:pt x="15073" y="13039"/>
                </a:lnTo>
                <a:lnTo>
                  <a:pt x="15073" y="14120"/>
                </a:lnTo>
                <a:lnTo>
                  <a:pt x="13414" y="14120"/>
                </a:lnTo>
                <a:lnTo>
                  <a:pt x="10577" y="12482"/>
                </a:lnTo>
                <a:lnTo>
                  <a:pt x="13414" y="10845"/>
                </a:lnTo>
                <a:close/>
                <a:moveTo>
                  <a:pt x="14741" y="15341"/>
                </a:moveTo>
                <a:lnTo>
                  <a:pt x="14206" y="16272"/>
                </a:lnTo>
                <a:lnTo>
                  <a:pt x="14410" y="17032"/>
                </a:lnTo>
                <a:lnTo>
                  <a:pt x="13650" y="17235"/>
                </a:lnTo>
                <a:lnTo>
                  <a:pt x="13114" y="18177"/>
                </a:lnTo>
                <a:lnTo>
                  <a:pt x="11669" y="17343"/>
                </a:lnTo>
                <a:lnTo>
                  <a:pt x="10031" y="14506"/>
                </a:lnTo>
                <a:lnTo>
                  <a:pt x="13307" y="14506"/>
                </a:lnTo>
                <a:close/>
                <a:moveTo>
                  <a:pt x="15566" y="19676"/>
                </a:moveTo>
                <a:lnTo>
                  <a:pt x="13564" y="19194"/>
                </a:lnTo>
                <a:lnTo>
                  <a:pt x="13393" y="18477"/>
                </a:lnTo>
                <a:lnTo>
                  <a:pt x="13906" y="17578"/>
                </a:lnTo>
                <a:lnTo>
                  <a:pt x="14538" y="17407"/>
                </a:lnTo>
                <a:close/>
                <a:moveTo>
                  <a:pt x="16315" y="16561"/>
                </a:moveTo>
                <a:lnTo>
                  <a:pt x="17728" y="17375"/>
                </a:lnTo>
                <a:lnTo>
                  <a:pt x="18552" y="18798"/>
                </a:lnTo>
                <a:lnTo>
                  <a:pt x="17825" y="20222"/>
                </a:lnTo>
                <a:lnTo>
                  <a:pt x="16058" y="19794"/>
                </a:lnTo>
                <a:lnTo>
                  <a:pt x="14913" y="17268"/>
                </a:lnTo>
                <a:close/>
                <a:moveTo>
                  <a:pt x="19923" y="20757"/>
                </a:moveTo>
                <a:lnTo>
                  <a:pt x="20554" y="21646"/>
                </a:lnTo>
                <a:lnTo>
                  <a:pt x="20287" y="24536"/>
                </a:lnTo>
                <a:lnTo>
                  <a:pt x="17653" y="23316"/>
                </a:lnTo>
                <a:lnTo>
                  <a:pt x="17204" y="22331"/>
                </a:lnTo>
                <a:lnTo>
                  <a:pt x="18049" y="20661"/>
                </a:lnTo>
                <a:close/>
                <a:moveTo>
                  <a:pt x="20629" y="25125"/>
                </a:moveTo>
                <a:lnTo>
                  <a:pt x="21850" y="25692"/>
                </a:lnTo>
                <a:lnTo>
                  <a:pt x="22620" y="24590"/>
                </a:lnTo>
                <a:lnTo>
                  <a:pt x="23402" y="25692"/>
                </a:lnTo>
                <a:lnTo>
                  <a:pt x="24622" y="25125"/>
                </a:lnTo>
                <a:lnTo>
                  <a:pt x="24740" y="26463"/>
                </a:lnTo>
                <a:lnTo>
                  <a:pt x="26078" y="26592"/>
                </a:lnTo>
                <a:lnTo>
                  <a:pt x="25521" y="27812"/>
                </a:lnTo>
                <a:lnTo>
                  <a:pt x="26613" y="28583"/>
                </a:lnTo>
                <a:lnTo>
                  <a:pt x="25521" y="29364"/>
                </a:lnTo>
                <a:lnTo>
                  <a:pt x="26078" y="30574"/>
                </a:lnTo>
                <a:lnTo>
                  <a:pt x="24740" y="30702"/>
                </a:lnTo>
                <a:lnTo>
                  <a:pt x="24622" y="32040"/>
                </a:lnTo>
                <a:lnTo>
                  <a:pt x="23402" y="31473"/>
                </a:lnTo>
                <a:lnTo>
                  <a:pt x="22620" y="32576"/>
                </a:lnTo>
                <a:lnTo>
                  <a:pt x="21850" y="31473"/>
                </a:lnTo>
                <a:lnTo>
                  <a:pt x="20629" y="32040"/>
                </a:lnTo>
                <a:lnTo>
                  <a:pt x="20512" y="30702"/>
                </a:lnTo>
                <a:lnTo>
                  <a:pt x="19173" y="30574"/>
                </a:lnTo>
                <a:lnTo>
                  <a:pt x="19730" y="29354"/>
                </a:lnTo>
                <a:lnTo>
                  <a:pt x="18638" y="28583"/>
                </a:lnTo>
                <a:lnTo>
                  <a:pt x="19730" y="27812"/>
                </a:lnTo>
                <a:lnTo>
                  <a:pt x="19173" y="26592"/>
                </a:lnTo>
                <a:lnTo>
                  <a:pt x="20512" y="26463"/>
                </a:lnTo>
                <a:close/>
                <a:moveTo>
                  <a:pt x="20897" y="22149"/>
                </a:moveTo>
                <a:lnTo>
                  <a:pt x="22385" y="24247"/>
                </a:lnTo>
                <a:lnTo>
                  <a:pt x="21721" y="25200"/>
                </a:lnTo>
                <a:lnTo>
                  <a:pt x="20672" y="24708"/>
                </a:lnTo>
                <a:close/>
                <a:moveTo>
                  <a:pt x="21057" y="20458"/>
                </a:moveTo>
                <a:lnTo>
                  <a:pt x="22620" y="19430"/>
                </a:lnTo>
                <a:lnTo>
                  <a:pt x="24194" y="20458"/>
                </a:lnTo>
                <a:lnTo>
                  <a:pt x="24290" y="21539"/>
                </a:lnTo>
                <a:lnTo>
                  <a:pt x="22620" y="23905"/>
                </a:lnTo>
                <a:lnTo>
                  <a:pt x="20961" y="21539"/>
                </a:lnTo>
                <a:close/>
                <a:moveTo>
                  <a:pt x="24579" y="24708"/>
                </a:moveTo>
                <a:lnTo>
                  <a:pt x="23530" y="25200"/>
                </a:lnTo>
                <a:lnTo>
                  <a:pt x="22867" y="24247"/>
                </a:lnTo>
                <a:lnTo>
                  <a:pt x="24355" y="22149"/>
                </a:lnTo>
                <a:close/>
                <a:moveTo>
                  <a:pt x="25329" y="20757"/>
                </a:moveTo>
                <a:lnTo>
                  <a:pt x="27202" y="20661"/>
                </a:lnTo>
                <a:lnTo>
                  <a:pt x="28048" y="22331"/>
                </a:lnTo>
                <a:lnTo>
                  <a:pt x="27588" y="23316"/>
                </a:lnTo>
                <a:lnTo>
                  <a:pt x="24965" y="24536"/>
                </a:lnTo>
                <a:lnTo>
                  <a:pt x="24697" y="21657"/>
                </a:lnTo>
                <a:close/>
                <a:moveTo>
                  <a:pt x="28883" y="23155"/>
                </a:moveTo>
                <a:lnTo>
                  <a:pt x="30553" y="24012"/>
                </a:lnTo>
                <a:lnTo>
                  <a:pt x="30446" y="25874"/>
                </a:lnTo>
                <a:lnTo>
                  <a:pt x="29557" y="26506"/>
                </a:lnTo>
                <a:lnTo>
                  <a:pt x="26678" y="26249"/>
                </a:lnTo>
                <a:lnTo>
                  <a:pt x="27887" y="23616"/>
                </a:lnTo>
                <a:close/>
                <a:moveTo>
                  <a:pt x="30756" y="27020"/>
                </a:moveTo>
                <a:lnTo>
                  <a:pt x="31784" y="28583"/>
                </a:lnTo>
                <a:lnTo>
                  <a:pt x="30756" y="30156"/>
                </a:lnTo>
                <a:lnTo>
                  <a:pt x="29664" y="30253"/>
                </a:lnTo>
                <a:lnTo>
                  <a:pt x="27299" y="28583"/>
                </a:lnTo>
                <a:lnTo>
                  <a:pt x="29664" y="26913"/>
                </a:lnTo>
                <a:close/>
                <a:moveTo>
                  <a:pt x="30446" y="31291"/>
                </a:moveTo>
                <a:lnTo>
                  <a:pt x="30553" y="33165"/>
                </a:lnTo>
                <a:lnTo>
                  <a:pt x="28883" y="34010"/>
                </a:lnTo>
                <a:lnTo>
                  <a:pt x="27887" y="33550"/>
                </a:lnTo>
                <a:lnTo>
                  <a:pt x="26678" y="30916"/>
                </a:lnTo>
                <a:lnTo>
                  <a:pt x="29557" y="30660"/>
                </a:lnTo>
                <a:close/>
                <a:moveTo>
                  <a:pt x="30960" y="34952"/>
                </a:moveTo>
                <a:lnTo>
                  <a:pt x="29343" y="34214"/>
                </a:lnTo>
                <a:lnTo>
                  <a:pt x="30628" y="33571"/>
                </a:lnTo>
                <a:close/>
                <a:moveTo>
                  <a:pt x="32416" y="32661"/>
                </a:moveTo>
                <a:lnTo>
                  <a:pt x="33839" y="33475"/>
                </a:lnTo>
                <a:lnTo>
                  <a:pt x="34653" y="34899"/>
                </a:lnTo>
                <a:lnTo>
                  <a:pt x="33946" y="36301"/>
                </a:lnTo>
                <a:lnTo>
                  <a:pt x="31409" y="35156"/>
                </a:lnTo>
                <a:lnTo>
                  <a:pt x="30981" y="33389"/>
                </a:lnTo>
                <a:close/>
                <a:moveTo>
                  <a:pt x="34931" y="36997"/>
                </a:moveTo>
                <a:lnTo>
                  <a:pt x="35873" y="36462"/>
                </a:lnTo>
                <a:lnTo>
                  <a:pt x="36698" y="37907"/>
                </a:lnTo>
                <a:lnTo>
                  <a:pt x="36698" y="41172"/>
                </a:lnTo>
                <a:lnTo>
                  <a:pt x="33871" y="39534"/>
                </a:lnTo>
                <a:lnTo>
                  <a:pt x="33036" y="38100"/>
                </a:lnTo>
                <a:lnTo>
                  <a:pt x="33968" y="37564"/>
                </a:lnTo>
                <a:lnTo>
                  <a:pt x="34171" y="36793"/>
                </a:lnTo>
                <a:close/>
                <a:moveTo>
                  <a:pt x="37094" y="41857"/>
                </a:moveTo>
                <a:lnTo>
                  <a:pt x="38132" y="42456"/>
                </a:lnTo>
                <a:lnTo>
                  <a:pt x="38732" y="41418"/>
                </a:lnTo>
                <a:lnTo>
                  <a:pt x="39331" y="42456"/>
                </a:lnTo>
                <a:lnTo>
                  <a:pt x="40369" y="41857"/>
                </a:lnTo>
                <a:lnTo>
                  <a:pt x="40369" y="43056"/>
                </a:lnTo>
                <a:lnTo>
                  <a:pt x="41558" y="43056"/>
                </a:lnTo>
                <a:lnTo>
                  <a:pt x="40969" y="44094"/>
                </a:lnTo>
                <a:lnTo>
                  <a:pt x="41997" y="44694"/>
                </a:lnTo>
                <a:lnTo>
                  <a:pt x="40969" y="45283"/>
                </a:lnTo>
                <a:lnTo>
                  <a:pt x="41558" y="46321"/>
                </a:lnTo>
                <a:lnTo>
                  <a:pt x="40369" y="46321"/>
                </a:lnTo>
                <a:lnTo>
                  <a:pt x="40369" y="47520"/>
                </a:lnTo>
                <a:lnTo>
                  <a:pt x="39331" y="46920"/>
                </a:lnTo>
                <a:lnTo>
                  <a:pt x="38732" y="47959"/>
                </a:lnTo>
                <a:lnTo>
                  <a:pt x="38132" y="46920"/>
                </a:lnTo>
                <a:lnTo>
                  <a:pt x="37094" y="47520"/>
                </a:lnTo>
                <a:lnTo>
                  <a:pt x="37094" y="46321"/>
                </a:lnTo>
                <a:lnTo>
                  <a:pt x="35895" y="46321"/>
                </a:lnTo>
                <a:lnTo>
                  <a:pt x="36494" y="45293"/>
                </a:lnTo>
                <a:lnTo>
                  <a:pt x="35456" y="44694"/>
                </a:lnTo>
                <a:lnTo>
                  <a:pt x="36494" y="44094"/>
                </a:lnTo>
                <a:lnTo>
                  <a:pt x="35895" y="43056"/>
                </a:lnTo>
                <a:lnTo>
                  <a:pt x="37094" y="43056"/>
                </a:lnTo>
                <a:close/>
                <a:moveTo>
                  <a:pt x="38507" y="41022"/>
                </a:moveTo>
                <a:lnTo>
                  <a:pt x="37982" y="41910"/>
                </a:lnTo>
                <a:lnTo>
                  <a:pt x="37094" y="41397"/>
                </a:lnTo>
                <a:lnTo>
                  <a:pt x="37094" y="38592"/>
                </a:lnTo>
                <a:close/>
                <a:moveTo>
                  <a:pt x="40369" y="41397"/>
                </a:moveTo>
                <a:lnTo>
                  <a:pt x="39470" y="41921"/>
                </a:lnTo>
                <a:lnTo>
                  <a:pt x="38956" y="41022"/>
                </a:lnTo>
                <a:lnTo>
                  <a:pt x="40369" y="38581"/>
                </a:lnTo>
                <a:close/>
                <a:moveTo>
                  <a:pt x="38175" y="36140"/>
                </a:moveTo>
                <a:lnTo>
                  <a:pt x="38732" y="35573"/>
                </a:lnTo>
                <a:lnTo>
                  <a:pt x="39288" y="36140"/>
                </a:lnTo>
                <a:lnTo>
                  <a:pt x="40369" y="36140"/>
                </a:lnTo>
                <a:lnTo>
                  <a:pt x="40369" y="37800"/>
                </a:lnTo>
                <a:lnTo>
                  <a:pt x="38732" y="40626"/>
                </a:lnTo>
                <a:lnTo>
                  <a:pt x="37094" y="37800"/>
                </a:lnTo>
                <a:lnTo>
                  <a:pt x="37094" y="36140"/>
                </a:lnTo>
                <a:close/>
                <a:moveTo>
                  <a:pt x="40765" y="41632"/>
                </a:moveTo>
                <a:lnTo>
                  <a:pt x="43196" y="40219"/>
                </a:lnTo>
                <a:lnTo>
                  <a:pt x="41793" y="42660"/>
                </a:lnTo>
                <a:lnTo>
                  <a:pt x="40765" y="42660"/>
                </a:lnTo>
                <a:close/>
                <a:moveTo>
                  <a:pt x="41590" y="36462"/>
                </a:moveTo>
                <a:lnTo>
                  <a:pt x="42521" y="36997"/>
                </a:lnTo>
                <a:lnTo>
                  <a:pt x="43281" y="36793"/>
                </a:lnTo>
                <a:lnTo>
                  <a:pt x="43495" y="37564"/>
                </a:lnTo>
                <a:lnTo>
                  <a:pt x="44427" y="38100"/>
                </a:lnTo>
                <a:lnTo>
                  <a:pt x="43592" y="39534"/>
                </a:lnTo>
                <a:lnTo>
                  <a:pt x="40765" y="41172"/>
                </a:lnTo>
                <a:lnTo>
                  <a:pt x="40765" y="37907"/>
                </a:lnTo>
                <a:close/>
                <a:moveTo>
                  <a:pt x="45315" y="38999"/>
                </a:moveTo>
                <a:lnTo>
                  <a:pt x="45861" y="39930"/>
                </a:lnTo>
                <a:lnTo>
                  <a:pt x="46621" y="40133"/>
                </a:lnTo>
                <a:lnTo>
                  <a:pt x="46418" y="40894"/>
                </a:lnTo>
                <a:lnTo>
                  <a:pt x="46953" y="41825"/>
                </a:lnTo>
                <a:lnTo>
                  <a:pt x="45519" y="42660"/>
                </a:lnTo>
                <a:lnTo>
                  <a:pt x="42243" y="42660"/>
                </a:lnTo>
                <a:lnTo>
                  <a:pt x="43881" y="39823"/>
                </a:lnTo>
                <a:close/>
                <a:moveTo>
                  <a:pt x="47285" y="43056"/>
                </a:moveTo>
                <a:lnTo>
                  <a:pt x="47285" y="44126"/>
                </a:lnTo>
                <a:lnTo>
                  <a:pt x="47842" y="44694"/>
                </a:lnTo>
                <a:lnTo>
                  <a:pt x="47285" y="45250"/>
                </a:lnTo>
                <a:lnTo>
                  <a:pt x="47285" y="46321"/>
                </a:lnTo>
                <a:lnTo>
                  <a:pt x="45626" y="46321"/>
                </a:lnTo>
                <a:lnTo>
                  <a:pt x="42789" y="44694"/>
                </a:lnTo>
                <a:lnTo>
                  <a:pt x="45626" y="43056"/>
                </a:lnTo>
                <a:close/>
                <a:moveTo>
                  <a:pt x="46953" y="47552"/>
                </a:moveTo>
                <a:lnTo>
                  <a:pt x="46418" y="48483"/>
                </a:lnTo>
                <a:lnTo>
                  <a:pt x="46621" y="49243"/>
                </a:lnTo>
                <a:lnTo>
                  <a:pt x="45861" y="49447"/>
                </a:lnTo>
                <a:lnTo>
                  <a:pt x="45315" y="50378"/>
                </a:lnTo>
                <a:lnTo>
                  <a:pt x="43881" y="49554"/>
                </a:lnTo>
                <a:lnTo>
                  <a:pt x="42243" y="46717"/>
                </a:lnTo>
                <a:lnTo>
                  <a:pt x="45519" y="46717"/>
                </a:lnTo>
                <a:close/>
                <a:moveTo>
                  <a:pt x="47777" y="51888"/>
                </a:moveTo>
                <a:lnTo>
                  <a:pt x="45775" y="51406"/>
                </a:lnTo>
                <a:lnTo>
                  <a:pt x="45604" y="50678"/>
                </a:lnTo>
                <a:lnTo>
                  <a:pt x="46118" y="49789"/>
                </a:lnTo>
                <a:lnTo>
                  <a:pt x="46750" y="49618"/>
                </a:lnTo>
                <a:close/>
                <a:moveTo>
                  <a:pt x="48527" y="48772"/>
                </a:moveTo>
                <a:lnTo>
                  <a:pt x="49940" y="49586"/>
                </a:lnTo>
                <a:lnTo>
                  <a:pt x="50753" y="50999"/>
                </a:lnTo>
                <a:lnTo>
                  <a:pt x="50036" y="52434"/>
                </a:lnTo>
                <a:lnTo>
                  <a:pt x="48270" y="52005"/>
                </a:lnTo>
                <a:lnTo>
                  <a:pt x="47124" y="49479"/>
                </a:lnTo>
                <a:close/>
                <a:moveTo>
                  <a:pt x="44823" y="51181"/>
                </a:moveTo>
                <a:lnTo>
                  <a:pt x="44277" y="50239"/>
                </a:lnTo>
                <a:lnTo>
                  <a:pt x="45219" y="50785"/>
                </a:lnTo>
                <a:lnTo>
                  <a:pt x="45347" y="51309"/>
                </a:lnTo>
                <a:close/>
                <a:moveTo>
                  <a:pt x="43495" y="51813"/>
                </a:moveTo>
                <a:lnTo>
                  <a:pt x="43281" y="52583"/>
                </a:lnTo>
                <a:lnTo>
                  <a:pt x="42521" y="52380"/>
                </a:lnTo>
                <a:lnTo>
                  <a:pt x="41590" y="52915"/>
                </a:lnTo>
                <a:lnTo>
                  <a:pt x="40765" y="51481"/>
                </a:lnTo>
                <a:lnTo>
                  <a:pt x="40765" y="48205"/>
                </a:lnTo>
                <a:lnTo>
                  <a:pt x="43592" y="49843"/>
                </a:lnTo>
                <a:lnTo>
                  <a:pt x="44427" y="51277"/>
                </a:lnTo>
                <a:close/>
                <a:moveTo>
                  <a:pt x="41504" y="43944"/>
                </a:moveTo>
                <a:lnTo>
                  <a:pt x="42018" y="43056"/>
                </a:lnTo>
                <a:lnTo>
                  <a:pt x="44833" y="43056"/>
                </a:lnTo>
                <a:lnTo>
                  <a:pt x="42393" y="44458"/>
                </a:lnTo>
                <a:close/>
                <a:moveTo>
                  <a:pt x="44833" y="46321"/>
                </a:moveTo>
                <a:lnTo>
                  <a:pt x="42018" y="46321"/>
                </a:lnTo>
                <a:lnTo>
                  <a:pt x="41504" y="45432"/>
                </a:lnTo>
                <a:lnTo>
                  <a:pt x="42393" y="44919"/>
                </a:lnTo>
                <a:close/>
                <a:moveTo>
                  <a:pt x="40765" y="46717"/>
                </a:moveTo>
                <a:lnTo>
                  <a:pt x="41793" y="46717"/>
                </a:lnTo>
                <a:lnTo>
                  <a:pt x="43196" y="49158"/>
                </a:lnTo>
                <a:lnTo>
                  <a:pt x="40765" y="47745"/>
                </a:lnTo>
                <a:lnTo>
                  <a:pt x="40765" y="47745"/>
                </a:lnTo>
                <a:close/>
                <a:moveTo>
                  <a:pt x="38956" y="48355"/>
                </a:moveTo>
                <a:lnTo>
                  <a:pt x="38956" y="48355"/>
                </a:lnTo>
                <a:lnTo>
                  <a:pt x="39470" y="47466"/>
                </a:lnTo>
                <a:lnTo>
                  <a:pt x="40369" y="47980"/>
                </a:lnTo>
                <a:lnTo>
                  <a:pt x="40369" y="50796"/>
                </a:lnTo>
                <a:close/>
                <a:moveTo>
                  <a:pt x="37094" y="50796"/>
                </a:moveTo>
                <a:lnTo>
                  <a:pt x="37094" y="47980"/>
                </a:lnTo>
                <a:lnTo>
                  <a:pt x="37982" y="47466"/>
                </a:lnTo>
                <a:lnTo>
                  <a:pt x="38507" y="48355"/>
                </a:lnTo>
                <a:close/>
                <a:moveTo>
                  <a:pt x="34268" y="49158"/>
                </a:moveTo>
                <a:lnTo>
                  <a:pt x="35670" y="46717"/>
                </a:lnTo>
                <a:lnTo>
                  <a:pt x="36698" y="46717"/>
                </a:lnTo>
                <a:lnTo>
                  <a:pt x="36698" y="47745"/>
                </a:lnTo>
                <a:close/>
                <a:moveTo>
                  <a:pt x="36698" y="51481"/>
                </a:moveTo>
                <a:lnTo>
                  <a:pt x="35873" y="52915"/>
                </a:lnTo>
                <a:lnTo>
                  <a:pt x="34931" y="52380"/>
                </a:lnTo>
                <a:lnTo>
                  <a:pt x="34171" y="52583"/>
                </a:lnTo>
                <a:lnTo>
                  <a:pt x="33968" y="51823"/>
                </a:lnTo>
                <a:lnTo>
                  <a:pt x="33036" y="51277"/>
                </a:lnTo>
                <a:lnTo>
                  <a:pt x="33871" y="49843"/>
                </a:lnTo>
                <a:lnTo>
                  <a:pt x="36698" y="48205"/>
                </a:lnTo>
                <a:close/>
                <a:moveTo>
                  <a:pt x="32640" y="51181"/>
                </a:moveTo>
                <a:lnTo>
                  <a:pt x="32116" y="51309"/>
                </a:lnTo>
                <a:lnTo>
                  <a:pt x="32244" y="50785"/>
                </a:lnTo>
                <a:lnTo>
                  <a:pt x="33186" y="50239"/>
                </a:lnTo>
                <a:close/>
                <a:moveTo>
                  <a:pt x="31602" y="49447"/>
                </a:moveTo>
                <a:lnTo>
                  <a:pt x="30842" y="49243"/>
                </a:lnTo>
                <a:lnTo>
                  <a:pt x="31045" y="48483"/>
                </a:lnTo>
                <a:lnTo>
                  <a:pt x="30499" y="47552"/>
                </a:lnTo>
                <a:lnTo>
                  <a:pt x="31945" y="46717"/>
                </a:lnTo>
                <a:lnTo>
                  <a:pt x="35210" y="46717"/>
                </a:lnTo>
                <a:lnTo>
                  <a:pt x="33582" y="49554"/>
                </a:lnTo>
                <a:lnTo>
                  <a:pt x="32137" y="50378"/>
                </a:lnTo>
                <a:close/>
                <a:moveTo>
                  <a:pt x="31688" y="51406"/>
                </a:moveTo>
                <a:lnTo>
                  <a:pt x="29686" y="51888"/>
                </a:lnTo>
                <a:lnTo>
                  <a:pt x="30713" y="49618"/>
                </a:lnTo>
                <a:lnTo>
                  <a:pt x="31345" y="49789"/>
                </a:lnTo>
                <a:lnTo>
                  <a:pt x="31859" y="50678"/>
                </a:lnTo>
                <a:close/>
                <a:moveTo>
                  <a:pt x="29193" y="52005"/>
                </a:moveTo>
                <a:lnTo>
                  <a:pt x="27427" y="52434"/>
                </a:lnTo>
                <a:lnTo>
                  <a:pt x="26699" y="51010"/>
                </a:lnTo>
                <a:lnTo>
                  <a:pt x="27502" y="49618"/>
                </a:lnTo>
                <a:lnTo>
                  <a:pt x="27545" y="49607"/>
                </a:lnTo>
                <a:lnTo>
                  <a:pt x="27545" y="49565"/>
                </a:lnTo>
                <a:lnTo>
                  <a:pt x="28936" y="48772"/>
                </a:lnTo>
                <a:lnTo>
                  <a:pt x="30339" y="49479"/>
                </a:lnTo>
                <a:close/>
                <a:moveTo>
                  <a:pt x="25115" y="52583"/>
                </a:moveTo>
                <a:lnTo>
                  <a:pt x="24644" y="53258"/>
                </a:lnTo>
                <a:lnTo>
                  <a:pt x="24569" y="52444"/>
                </a:lnTo>
                <a:lnTo>
                  <a:pt x="22984" y="51406"/>
                </a:lnTo>
                <a:lnTo>
                  <a:pt x="24579" y="50367"/>
                </a:lnTo>
                <a:lnTo>
                  <a:pt x="24579" y="49415"/>
                </a:lnTo>
                <a:lnTo>
                  <a:pt x="25254" y="50078"/>
                </a:lnTo>
                <a:lnTo>
                  <a:pt x="26977" y="49725"/>
                </a:lnTo>
                <a:lnTo>
                  <a:pt x="26249" y="50988"/>
                </a:lnTo>
                <a:lnTo>
                  <a:pt x="27009" y="52487"/>
                </a:lnTo>
                <a:close/>
                <a:moveTo>
                  <a:pt x="22620" y="51170"/>
                </a:moveTo>
                <a:lnTo>
                  <a:pt x="22620" y="51170"/>
                </a:lnTo>
                <a:lnTo>
                  <a:pt x="21068" y="50153"/>
                </a:lnTo>
                <a:lnTo>
                  <a:pt x="21068" y="49019"/>
                </a:lnTo>
                <a:lnTo>
                  <a:pt x="22620" y="47456"/>
                </a:lnTo>
                <a:lnTo>
                  <a:pt x="24183" y="49019"/>
                </a:lnTo>
                <a:lnTo>
                  <a:pt x="24183" y="50153"/>
                </a:lnTo>
                <a:lnTo>
                  <a:pt x="22620" y="51170"/>
                </a:lnTo>
                <a:close/>
                <a:moveTo>
                  <a:pt x="20683" y="52444"/>
                </a:moveTo>
                <a:lnTo>
                  <a:pt x="20608" y="53258"/>
                </a:lnTo>
                <a:lnTo>
                  <a:pt x="20137" y="52583"/>
                </a:lnTo>
                <a:lnTo>
                  <a:pt x="18242" y="52487"/>
                </a:lnTo>
                <a:lnTo>
                  <a:pt x="18991" y="50988"/>
                </a:lnTo>
                <a:lnTo>
                  <a:pt x="18263" y="49725"/>
                </a:lnTo>
                <a:lnTo>
                  <a:pt x="19998" y="50078"/>
                </a:lnTo>
                <a:lnTo>
                  <a:pt x="20672" y="49415"/>
                </a:lnTo>
                <a:lnTo>
                  <a:pt x="20672" y="50367"/>
                </a:lnTo>
                <a:lnTo>
                  <a:pt x="22267" y="51406"/>
                </a:lnTo>
                <a:close/>
                <a:moveTo>
                  <a:pt x="17825" y="52434"/>
                </a:moveTo>
                <a:lnTo>
                  <a:pt x="16058" y="52005"/>
                </a:lnTo>
                <a:lnTo>
                  <a:pt x="14913" y="49479"/>
                </a:lnTo>
                <a:lnTo>
                  <a:pt x="16315" y="48772"/>
                </a:lnTo>
                <a:lnTo>
                  <a:pt x="17696" y="49565"/>
                </a:lnTo>
                <a:lnTo>
                  <a:pt x="17707" y="49607"/>
                </a:lnTo>
                <a:lnTo>
                  <a:pt x="17750" y="49618"/>
                </a:lnTo>
                <a:lnTo>
                  <a:pt x="18542" y="50999"/>
                </a:lnTo>
                <a:close/>
                <a:moveTo>
                  <a:pt x="13564" y="51406"/>
                </a:moveTo>
                <a:lnTo>
                  <a:pt x="13393" y="50689"/>
                </a:lnTo>
                <a:lnTo>
                  <a:pt x="13906" y="49789"/>
                </a:lnTo>
                <a:lnTo>
                  <a:pt x="14538" y="49618"/>
                </a:lnTo>
                <a:lnTo>
                  <a:pt x="15566" y="51888"/>
                </a:lnTo>
                <a:close/>
                <a:moveTo>
                  <a:pt x="13114" y="50378"/>
                </a:moveTo>
                <a:lnTo>
                  <a:pt x="11669" y="49554"/>
                </a:lnTo>
                <a:lnTo>
                  <a:pt x="10042" y="46717"/>
                </a:lnTo>
                <a:lnTo>
                  <a:pt x="13307" y="46717"/>
                </a:lnTo>
                <a:lnTo>
                  <a:pt x="14741" y="47552"/>
                </a:lnTo>
                <a:lnTo>
                  <a:pt x="14206" y="48483"/>
                </a:lnTo>
                <a:lnTo>
                  <a:pt x="14410" y="49243"/>
                </a:lnTo>
                <a:lnTo>
                  <a:pt x="13650" y="49447"/>
                </a:lnTo>
                <a:close/>
                <a:moveTo>
                  <a:pt x="12611" y="51181"/>
                </a:moveTo>
                <a:lnTo>
                  <a:pt x="12065" y="50239"/>
                </a:lnTo>
                <a:lnTo>
                  <a:pt x="13007" y="50785"/>
                </a:lnTo>
                <a:lnTo>
                  <a:pt x="13136" y="51309"/>
                </a:lnTo>
                <a:close/>
                <a:moveTo>
                  <a:pt x="11284" y="51823"/>
                </a:moveTo>
                <a:lnTo>
                  <a:pt x="11080" y="52583"/>
                </a:lnTo>
                <a:lnTo>
                  <a:pt x="10310" y="52380"/>
                </a:lnTo>
                <a:lnTo>
                  <a:pt x="9378" y="52915"/>
                </a:lnTo>
                <a:lnTo>
                  <a:pt x="8554" y="51481"/>
                </a:lnTo>
                <a:lnTo>
                  <a:pt x="8554" y="48205"/>
                </a:lnTo>
                <a:lnTo>
                  <a:pt x="11380" y="49843"/>
                </a:lnTo>
                <a:lnTo>
                  <a:pt x="12215" y="51277"/>
                </a:lnTo>
                <a:close/>
                <a:moveTo>
                  <a:pt x="6295" y="41022"/>
                </a:moveTo>
                <a:lnTo>
                  <a:pt x="5781" y="41921"/>
                </a:lnTo>
                <a:lnTo>
                  <a:pt x="4882" y="41397"/>
                </a:lnTo>
                <a:lnTo>
                  <a:pt x="4882" y="38581"/>
                </a:lnTo>
                <a:close/>
                <a:moveTo>
                  <a:pt x="8158" y="38592"/>
                </a:moveTo>
                <a:lnTo>
                  <a:pt x="8158" y="41397"/>
                </a:lnTo>
                <a:lnTo>
                  <a:pt x="7259" y="41910"/>
                </a:lnTo>
                <a:lnTo>
                  <a:pt x="6745" y="41022"/>
                </a:lnTo>
                <a:close/>
                <a:moveTo>
                  <a:pt x="6520" y="35573"/>
                </a:moveTo>
                <a:lnTo>
                  <a:pt x="7077" y="36140"/>
                </a:lnTo>
                <a:lnTo>
                  <a:pt x="8158" y="36140"/>
                </a:lnTo>
                <a:lnTo>
                  <a:pt x="8158" y="37800"/>
                </a:lnTo>
                <a:lnTo>
                  <a:pt x="6520" y="40626"/>
                </a:lnTo>
                <a:lnTo>
                  <a:pt x="6520" y="40626"/>
                </a:lnTo>
                <a:lnTo>
                  <a:pt x="6520" y="40626"/>
                </a:lnTo>
                <a:lnTo>
                  <a:pt x="4882" y="37800"/>
                </a:lnTo>
                <a:lnTo>
                  <a:pt x="4882" y="36140"/>
                </a:lnTo>
                <a:lnTo>
                  <a:pt x="5963" y="36140"/>
                </a:lnTo>
                <a:close/>
                <a:moveTo>
                  <a:pt x="6520" y="31355"/>
                </a:moveTo>
                <a:lnTo>
                  <a:pt x="8083" y="32908"/>
                </a:lnTo>
                <a:lnTo>
                  <a:pt x="8083" y="34042"/>
                </a:lnTo>
                <a:lnTo>
                  <a:pt x="6552" y="35049"/>
                </a:lnTo>
                <a:lnTo>
                  <a:pt x="6520" y="35016"/>
                </a:lnTo>
                <a:lnTo>
                  <a:pt x="6488" y="35049"/>
                </a:lnTo>
                <a:lnTo>
                  <a:pt x="4957" y="34042"/>
                </a:lnTo>
                <a:lnTo>
                  <a:pt x="4957" y="32918"/>
                </a:lnTo>
                <a:close/>
                <a:moveTo>
                  <a:pt x="6242" y="31077"/>
                </a:moveTo>
                <a:lnTo>
                  <a:pt x="4957" y="32351"/>
                </a:lnTo>
                <a:lnTo>
                  <a:pt x="4957" y="30542"/>
                </a:lnTo>
                <a:lnTo>
                  <a:pt x="5706" y="30542"/>
                </a:lnTo>
                <a:close/>
                <a:moveTo>
                  <a:pt x="6242" y="26099"/>
                </a:moveTo>
                <a:lnTo>
                  <a:pt x="5706" y="26634"/>
                </a:lnTo>
                <a:lnTo>
                  <a:pt x="4957" y="26634"/>
                </a:lnTo>
                <a:lnTo>
                  <a:pt x="4957" y="24815"/>
                </a:lnTo>
                <a:close/>
                <a:moveTo>
                  <a:pt x="8083" y="24815"/>
                </a:moveTo>
                <a:lnTo>
                  <a:pt x="8083" y="26634"/>
                </a:lnTo>
                <a:lnTo>
                  <a:pt x="7334" y="26634"/>
                </a:lnTo>
                <a:lnTo>
                  <a:pt x="6798" y="26099"/>
                </a:lnTo>
                <a:close/>
                <a:moveTo>
                  <a:pt x="6520" y="22149"/>
                </a:moveTo>
                <a:lnTo>
                  <a:pt x="6541" y="22128"/>
                </a:lnTo>
                <a:lnTo>
                  <a:pt x="8083" y="23123"/>
                </a:lnTo>
                <a:lnTo>
                  <a:pt x="8083" y="24258"/>
                </a:lnTo>
                <a:lnTo>
                  <a:pt x="6520" y="25821"/>
                </a:lnTo>
                <a:lnTo>
                  <a:pt x="4957" y="24258"/>
                </a:lnTo>
                <a:lnTo>
                  <a:pt x="4957" y="23123"/>
                </a:lnTo>
                <a:lnTo>
                  <a:pt x="6499" y="22128"/>
                </a:lnTo>
                <a:close/>
                <a:moveTo>
                  <a:pt x="12611" y="18970"/>
                </a:moveTo>
                <a:lnTo>
                  <a:pt x="12065" y="18028"/>
                </a:lnTo>
                <a:lnTo>
                  <a:pt x="13007" y="18574"/>
                </a:lnTo>
                <a:lnTo>
                  <a:pt x="13136" y="19098"/>
                </a:lnTo>
                <a:close/>
                <a:moveTo>
                  <a:pt x="13725" y="21528"/>
                </a:moveTo>
                <a:lnTo>
                  <a:pt x="11444" y="20500"/>
                </a:lnTo>
                <a:lnTo>
                  <a:pt x="11616" y="19869"/>
                </a:lnTo>
                <a:lnTo>
                  <a:pt x="12515" y="19355"/>
                </a:lnTo>
                <a:lnTo>
                  <a:pt x="13243" y="19526"/>
                </a:lnTo>
                <a:close/>
                <a:moveTo>
                  <a:pt x="18574" y="26249"/>
                </a:moveTo>
                <a:lnTo>
                  <a:pt x="15694" y="26506"/>
                </a:lnTo>
                <a:lnTo>
                  <a:pt x="14806" y="25885"/>
                </a:lnTo>
                <a:lnTo>
                  <a:pt x="14699" y="24012"/>
                </a:lnTo>
                <a:lnTo>
                  <a:pt x="16369" y="23155"/>
                </a:lnTo>
                <a:lnTo>
                  <a:pt x="17364" y="23616"/>
                </a:lnTo>
                <a:close/>
                <a:moveTo>
                  <a:pt x="17910" y="23873"/>
                </a:moveTo>
                <a:lnTo>
                  <a:pt x="20255" y="24954"/>
                </a:lnTo>
                <a:lnTo>
                  <a:pt x="20148" y="26099"/>
                </a:lnTo>
                <a:lnTo>
                  <a:pt x="18991" y="26206"/>
                </a:lnTo>
                <a:close/>
                <a:moveTo>
                  <a:pt x="16187" y="26859"/>
                </a:moveTo>
                <a:lnTo>
                  <a:pt x="18756" y="26624"/>
                </a:lnTo>
                <a:lnTo>
                  <a:pt x="18756" y="26624"/>
                </a:lnTo>
                <a:lnTo>
                  <a:pt x="19238" y="27673"/>
                </a:lnTo>
                <a:lnTo>
                  <a:pt x="18296" y="28347"/>
                </a:lnTo>
                <a:close/>
                <a:moveTo>
                  <a:pt x="18756" y="30542"/>
                </a:moveTo>
                <a:lnTo>
                  <a:pt x="16187" y="30306"/>
                </a:lnTo>
                <a:lnTo>
                  <a:pt x="18296" y="28829"/>
                </a:lnTo>
                <a:lnTo>
                  <a:pt x="19238" y="29493"/>
                </a:lnTo>
                <a:close/>
                <a:moveTo>
                  <a:pt x="17910" y="33293"/>
                </a:moveTo>
                <a:lnTo>
                  <a:pt x="18991" y="30959"/>
                </a:lnTo>
                <a:lnTo>
                  <a:pt x="20148" y="31066"/>
                </a:lnTo>
                <a:lnTo>
                  <a:pt x="20255" y="32212"/>
                </a:lnTo>
                <a:close/>
                <a:moveTo>
                  <a:pt x="19923" y="36408"/>
                </a:moveTo>
                <a:lnTo>
                  <a:pt x="18049" y="36515"/>
                </a:lnTo>
                <a:lnTo>
                  <a:pt x="17675" y="35766"/>
                </a:lnTo>
                <a:lnTo>
                  <a:pt x="17204" y="34834"/>
                </a:lnTo>
                <a:lnTo>
                  <a:pt x="17653" y="33850"/>
                </a:lnTo>
                <a:lnTo>
                  <a:pt x="20287" y="32629"/>
                </a:lnTo>
                <a:lnTo>
                  <a:pt x="20554" y="35520"/>
                </a:lnTo>
                <a:close/>
                <a:moveTo>
                  <a:pt x="20683" y="36943"/>
                </a:moveTo>
                <a:lnTo>
                  <a:pt x="22267" y="37971"/>
                </a:lnTo>
                <a:lnTo>
                  <a:pt x="20672" y="39020"/>
                </a:lnTo>
                <a:lnTo>
                  <a:pt x="20672" y="39973"/>
                </a:lnTo>
                <a:lnTo>
                  <a:pt x="19998" y="39298"/>
                </a:lnTo>
                <a:lnTo>
                  <a:pt x="18263" y="39662"/>
                </a:lnTo>
                <a:lnTo>
                  <a:pt x="18991" y="38389"/>
                </a:lnTo>
                <a:lnTo>
                  <a:pt x="18242" y="36901"/>
                </a:lnTo>
                <a:lnTo>
                  <a:pt x="20137" y="36793"/>
                </a:lnTo>
                <a:lnTo>
                  <a:pt x="20608" y="36130"/>
                </a:lnTo>
                <a:close/>
                <a:moveTo>
                  <a:pt x="20897" y="35016"/>
                </a:moveTo>
                <a:lnTo>
                  <a:pt x="20672" y="32458"/>
                </a:lnTo>
                <a:lnTo>
                  <a:pt x="20672" y="32458"/>
                </a:lnTo>
                <a:lnTo>
                  <a:pt x="21721" y="31976"/>
                </a:lnTo>
                <a:lnTo>
                  <a:pt x="22385" y="32918"/>
                </a:lnTo>
                <a:close/>
                <a:moveTo>
                  <a:pt x="24290" y="35627"/>
                </a:moveTo>
                <a:lnTo>
                  <a:pt x="24194" y="36708"/>
                </a:lnTo>
                <a:lnTo>
                  <a:pt x="22620" y="37736"/>
                </a:lnTo>
                <a:lnTo>
                  <a:pt x="21057" y="36708"/>
                </a:lnTo>
                <a:lnTo>
                  <a:pt x="20961" y="35627"/>
                </a:lnTo>
                <a:lnTo>
                  <a:pt x="22620" y="33261"/>
                </a:lnTo>
                <a:close/>
                <a:moveTo>
                  <a:pt x="24355" y="35016"/>
                </a:moveTo>
                <a:lnTo>
                  <a:pt x="22867" y="32918"/>
                </a:lnTo>
                <a:lnTo>
                  <a:pt x="23530" y="31976"/>
                </a:lnTo>
                <a:lnTo>
                  <a:pt x="24579" y="32458"/>
                </a:lnTo>
                <a:close/>
                <a:moveTo>
                  <a:pt x="25115" y="36793"/>
                </a:moveTo>
                <a:lnTo>
                  <a:pt x="27009" y="36901"/>
                </a:lnTo>
                <a:lnTo>
                  <a:pt x="26249" y="38389"/>
                </a:lnTo>
                <a:lnTo>
                  <a:pt x="26988" y="39662"/>
                </a:lnTo>
                <a:lnTo>
                  <a:pt x="25254" y="39298"/>
                </a:lnTo>
                <a:lnTo>
                  <a:pt x="24579" y="39973"/>
                </a:lnTo>
                <a:lnTo>
                  <a:pt x="24579" y="39020"/>
                </a:lnTo>
                <a:lnTo>
                  <a:pt x="22984" y="37971"/>
                </a:lnTo>
                <a:lnTo>
                  <a:pt x="24569" y="36943"/>
                </a:lnTo>
                <a:lnTo>
                  <a:pt x="24644" y="36119"/>
                </a:lnTo>
                <a:close/>
                <a:moveTo>
                  <a:pt x="28262" y="35295"/>
                </a:moveTo>
                <a:lnTo>
                  <a:pt x="28990" y="36911"/>
                </a:lnTo>
                <a:lnTo>
                  <a:pt x="27609" y="36579"/>
                </a:lnTo>
                <a:close/>
                <a:moveTo>
                  <a:pt x="32009" y="37639"/>
                </a:moveTo>
                <a:lnTo>
                  <a:pt x="31527" y="35637"/>
                </a:lnTo>
                <a:lnTo>
                  <a:pt x="33796" y="36665"/>
                </a:lnTo>
                <a:lnTo>
                  <a:pt x="33636" y="37297"/>
                </a:lnTo>
                <a:lnTo>
                  <a:pt x="32737" y="37821"/>
                </a:lnTo>
                <a:close/>
                <a:moveTo>
                  <a:pt x="32244" y="38603"/>
                </a:moveTo>
                <a:lnTo>
                  <a:pt x="32116" y="38078"/>
                </a:lnTo>
                <a:lnTo>
                  <a:pt x="32640" y="38196"/>
                </a:lnTo>
                <a:lnTo>
                  <a:pt x="33186" y="39138"/>
                </a:lnTo>
                <a:close/>
                <a:moveTo>
                  <a:pt x="35210" y="42660"/>
                </a:moveTo>
                <a:lnTo>
                  <a:pt x="31945" y="42660"/>
                </a:lnTo>
                <a:lnTo>
                  <a:pt x="30499" y="41825"/>
                </a:lnTo>
                <a:lnTo>
                  <a:pt x="31045" y="40894"/>
                </a:lnTo>
                <a:lnTo>
                  <a:pt x="30842" y="40133"/>
                </a:lnTo>
                <a:lnTo>
                  <a:pt x="31602" y="39930"/>
                </a:lnTo>
                <a:lnTo>
                  <a:pt x="32137" y="38999"/>
                </a:lnTo>
                <a:lnTo>
                  <a:pt x="33582" y="39823"/>
                </a:lnTo>
                <a:close/>
                <a:moveTo>
                  <a:pt x="34257" y="40219"/>
                </a:moveTo>
                <a:lnTo>
                  <a:pt x="36698" y="41632"/>
                </a:lnTo>
                <a:lnTo>
                  <a:pt x="36698" y="42660"/>
                </a:lnTo>
                <a:lnTo>
                  <a:pt x="35670" y="42660"/>
                </a:lnTo>
                <a:lnTo>
                  <a:pt x="35670" y="42660"/>
                </a:lnTo>
                <a:close/>
                <a:moveTo>
                  <a:pt x="32630" y="43056"/>
                </a:moveTo>
                <a:lnTo>
                  <a:pt x="35445" y="43056"/>
                </a:lnTo>
                <a:lnTo>
                  <a:pt x="35959" y="43944"/>
                </a:lnTo>
                <a:lnTo>
                  <a:pt x="35060" y="44458"/>
                </a:lnTo>
                <a:close/>
                <a:moveTo>
                  <a:pt x="35060" y="44919"/>
                </a:moveTo>
                <a:lnTo>
                  <a:pt x="35959" y="45432"/>
                </a:lnTo>
                <a:lnTo>
                  <a:pt x="35445" y="46321"/>
                </a:lnTo>
                <a:lnTo>
                  <a:pt x="32630" y="46321"/>
                </a:lnTo>
                <a:close/>
                <a:moveTo>
                  <a:pt x="30178" y="46321"/>
                </a:moveTo>
                <a:lnTo>
                  <a:pt x="30178" y="45250"/>
                </a:lnTo>
                <a:lnTo>
                  <a:pt x="29622" y="44694"/>
                </a:lnTo>
                <a:lnTo>
                  <a:pt x="30178" y="44126"/>
                </a:lnTo>
                <a:lnTo>
                  <a:pt x="30178" y="43056"/>
                </a:lnTo>
                <a:lnTo>
                  <a:pt x="31837" y="43056"/>
                </a:lnTo>
                <a:lnTo>
                  <a:pt x="34674" y="44694"/>
                </a:lnTo>
                <a:lnTo>
                  <a:pt x="31837" y="46321"/>
                </a:lnTo>
                <a:close/>
                <a:moveTo>
                  <a:pt x="24579" y="46642"/>
                </a:moveTo>
                <a:lnTo>
                  <a:pt x="26785" y="46642"/>
                </a:lnTo>
                <a:lnTo>
                  <a:pt x="27588" y="47445"/>
                </a:lnTo>
                <a:lnTo>
                  <a:pt x="27202" y="49276"/>
                </a:lnTo>
                <a:lnTo>
                  <a:pt x="25382" y="49650"/>
                </a:lnTo>
                <a:lnTo>
                  <a:pt x="24579" y="48858"/>
                </a:lnTo>
                <a:close/>
                <a:moveTo>
                  <a:pt x="24579" y="43131"/>
                </a:moveTo>
                <a:lnTo>
                  <a:pt x="26389" y="43131"/>
                </a:lnTo>
                <a:lnTo>
                  <a:pt x="25115" y="44415"/>
                </a:lnTo>
                <a:lnTo>
                  <a:pt x="24579" y="43880"/>
                </a:lnTo>
                <a:close/>
                <a:moveTo>
                  <a:pt x="27588" y="41932"/>
                </a:moveTo>
                <a:lnTo>
                  <a:pt x="26785" y="42735"/>
                </a:lnTo>
                <a:lnTo>
                  <a:pt x="24579" y="42735"/>
                </a:lnTo>
                <a:lnTo>
                  <a:pt x="24579" y="40530"/>
                </a:lnTo>
                <a:lnTo>
                  <a:pt x="25382" y="39727"/>
                </a:lnTo>
                <a:lnTo>
                  <a:pt x="27202" y="40112"/>
                </a:lnTo>
                <a:close/>
                <a:moveTo>
                  <a:pt x="30339" y="39909"/>
                </a:moveTo>
                <a:lnTo>
                  <a:pt x="28936" y="40615"/>
                </a:lnTo>
                <a:lnTo>
                  <a:pt x="27545" y="39812"/>
                </a:lnTo>
                <a:lnTo>
                  <a:pt x="27545" y="39780"/>
                </a:lnTo>
                <a:lnTo>
                  <a:pt x="27502" y="39769"/>
                </a:lnTo>
                <a:lnTo>
                  <a:pt x="26699" y="38378"/>
                </a:lnTo>
                <a:lnTo>
                  <a:pt x="27427" y="36943"/>
                </a:lnTo>
                <a:lnTo>
                  <a:pt x="29193" y="37372"/>
                </a:lnTo>
                <a:close/>
                <a:moveTo>
                  <a:pt x="29686" y="37489"/>
                </a:moveTo>
                <a:lnTo>
                  <a:pt x="31688" y="37971"/>
                </a:lnTo>
                <a:lnTo>
                  <a:pt x="31859" y="38699"/>
                </a:lnTo>
                <a:lnTo>
                  <a:pt x="31345" y="39588"/>
                </a:lnTo>
                <a:lnTo>
                  <a:pt x="30713" y="39759"/>
                </a:lnTo>
                <a:close/>
                <a:moveTo>
                  <a:pt x="26389" y="46246"/>
                </a:moveTo>
                <a:lnTo>
                  <a:pt x="24579" y="46246"/>
                </a:lnTo>
                <a:lnTo>
                  <a:pt x="24579" y="45497"/>
                </a:lnTo>
                <a:lnTo>
                  <a:pt x="25115" y="44972"/>
                </a:lnTo>
                <a:close/>
                <a:moveTo>
                  <a:pt x="29086" y="44715"/>
                </a:moveTo>
                <a:lnTo>
                  <a:pt x="28080" y="46246"/>
                </a:lnTo>
                <a:lnTo>
                  <a:pt x="26956" y="46246"/>
                </a:lnTo>
                <a:lnTo>
                  <a:pt x="25393" y="44694"/>
                </a:lnTo>
                <a:lnTo>
                  <a:pt x="26956" y="43131"/>
                </a:lnTo>
                <a:lnTo>
                  <a:pt x="28080" y="43131"/>
                </a:lnTo>
                <a:lnTo>
                  <a:pt x="29086" y="44662"/>
                </a:lnTo>
                <a:lnTo>
                  <a:pt x="29065" y="44694"/>
                </a:lnTo>
                <a:close/>
                <a:moveTo>
                  <a:pt x="29782" y="43966"/>
                </a:moveTo>
                <a:lnTo>
                  <a:pt x="29375" y="44373"/>
                </a:lnTo>
                <a:lnTo>
                  <a:pt x="28294" y="42735"/>
                </a:lnTo>
                <a:lnTo>
                  <a:pt x="27341" y="42735"/>
                </a:lnTo>
                <a:lnTo>
                  <a:pt x="28016" y="42060"/>
                </a:lnTo>
                <a:lnTo>
                  <a:pt x="27652" y="40326"/>
                </a:lnTo>
                <a:lnTo>
                  <a:pt x="28926" y="41065"/>
                </a:lnTo>
                <a:lnTo>
                  <a:pt x="30467" y="40283"/>
                </a:lnTo>
                <a:lnTo>
                  <a:pt x="30617" y="40840"/>
                </a:lnTo>
                <a:lnTo>
                  <a:pt x="29964" y="41975"/>
                </a:lnTo>
                <a:lnTo>
                  <a:pt x="31152" y="42660"/>
                </a:lnTo>
                <a:lnTo>
                  <a:pt x="29782" y="42660"/>
                </a:lnTo>
                <a:close/>
                <a:moveTo>
                  <a:pt x="22342" y="42200"/>
                </a:moveTo>
                <a:lnTo>
                  <a:pt x="21818" y="42735"/>
                </a:lnTo>
                <a:lnTo>
                  <a:pt x="21068" y="42735"/>
                </a:lnTo>
                <a:lnTo>
                  <a:pt x="21068" y="40926"/>
                </a:lnTo>
                <a:close/>
                <a:moveTo>
                  <a:pt x="24183" y="40926"/>
                </a:moveTo>
                <a:lnTo>
                  <a:pt x="24183" y="42735"/>
                </a:lnTo>
                <a:lnTo>
                  <a:pt x="23434" y="42735"/>
                </a:lnTo>
                <a:lnTo>
                  <a:pt x="22909" y="42200"/>
                </a:lnTo>
                <a:close/>
                <a:moveTo>
                  <a:pt x="22620" y="41921"/>
                </a:moveTo>
                <a:lnTo>
                  <a:pt x="21068" y="40358"/>
                </a:lnTo>
                <a:lnTo>
                  <a:pt x="21068" y="39234"/>
                </a:lnTo>
                <a:lnTo>
                  <a:pt x="22620" y="38207"/>
                </a:lnTo>
                <a:lnTo>
                  <a:pt x="24183" y="39234"/>
                </a:lnTo>
                <a:lnTo>
                  <a:pt x="24183" y="40358"/>
                </a:lnTo>
                <a:close/>
                <a:moveTo>
                  <a:pt x="18852" y="46246"/>
                </a:moveTo>
                <a:lnTo>
                  <a:pt x="20137" y="44972"/>
                </a:lnTo>
                <a:lnTo>
                  <a:pt x="20672" y="45497"/>
                </a:lnTo>
                <a:lnTo>
                  <a:pt x="20672" y="46246"/>
                </a:lnTo>
                <a:close/>
                <a:moveTo>
                  <a:pt x="18467" y="46642"/>
                </a:moveTo>
                <a:lnTo>
                  <a:pt x="20672" y="46642"/>
                </a:lnTo>
                <a:lnTo>
                  <a:pt x="20672" y="48847"/>
                </a:lnTo>
                <a:lnTo>
                  <a:pt x="19869" y="49650"/>
                </a:lnTo>
                <a:lnTo>
                  <a:pt x="18039" y="49276"/>
                </a:lnTo>
                <a:lnTo>
                  <a:pt x="17664" y="47445"/>
                </a:lnTo>
                <a:close/>
                <a:moveTo>
                  <a:pt x="10577" y="44694"/>
                </a:moveTo>
                <a:lnTo>
                  <a:pt x="10577" y="44694"/>
                </a:lnTo>
                <a:lnTo>
                  <a:pt x="13414" y="43056"/>
                </a:lnTo>
                <a:lnTo>
                  <a:pt x="15073" y="43056"/>
                </a:lnTo>
                <a:lnTo>
                  <a:pt x="15073" y="44126"/>
                </a:lnTo>
                <a:lnTo>
                  <a:pt x="15630" y="44694"/>
                </a:lnTo>
                <a:lnTo>
                  <a:pt x="15073" y="45250"/>
                </a:lnTo>
                <a:lnTo>
                  <a:pt x="15073" y="46321"/>
                </a:lnTo>
                <a:lnTo>
                  <a:pt x="13414" y="46321"/>
                </a:lnTo>
                <a:close/>
                <a:moveTo>
                  <a:pt x="9806" y="43056"/>
                </a:moveTo>
                <a:lnTo>
                  <a:pt x="12622" y="43056"/>
                </a:lnTo>
                <a:lnTo>
                  <a:pt x="10181" y="44458"/>
                </a:lnTo>
                <a:lnTo>
                  <a:pt x="9293" y="43944"/>
                </a:lnTo>
                <a:close/>
                <a:moveTo>
                  <a:pt x="8554" y="41632"/>
                </a:moveTo>
                <a:lnTo>
                  <a:pt x="10984" y="40219"/>
                </a:lnTo>
                <a:lnTo>
                  <a:pt x="9582" y="42660"/>
                </a:lnTo>
                <a:lnTo>
                  <a:pt x="8554" y="42660"/>
                </a:lnTo>
                <a:close/>
                <a:moveTo>
                  <a:pt x="10684" y="30542"/>
                </a:moveTo>
                <a:lnTo>
                  <a:pt x="11487" y="31345"/>
                </a:lnTo>
                <a:lnTo>
                  <a:pt x="11102" y="33165"/>
                </a:lnTo>
                <a:lnTo>
                  <a:pt x="9271" y="33550"/>
                </a:lnTo>
                <a:lnTo>
                  <a:pt x="8479" y="32747"/>
                </a:lnTo>
                <a:lnTo>
                  <a:pt x="8479" y="30542"/>
                </a:lnTo>
                <a:close/>
                <a:moveTo>
                  <a:pt x="10288" y="30146"/>
                </a:moveTo>
                <a:lnTo>
                  <a:pt x="8479" y="30146"/>
                </a:lnTo>
                <a:lnTo>
                  <a:pt x="8479" y="29396"/>
                </a:lnTo>
                <a:lnTo>
                  <a:pt x="9004" y="28861"/>
                </a:lnTo>
                <a:close/>
                <a:moveTo>
                  <a:pt x="8479" y="27020"/>
                </a:moveTo>
                <a:lnTo>
                  <a:pt x="10288" y="27020"/>
                </a:lnTo>
                <a:lnTo>
                  <a:pt x="9004" y="28304"/>
                </a:lnTo>
                <a:lnTo>
                  <a:pt x="8479" y="27780"/>
                </a:lnTo>
                <a:close/>
                <a:moveTo>
                  <a:pt x="11487" y="25832"/>
                </a:moveTo>
                <a:lnTo>
                  <a:pt x="10684" y="26634"/>
                </a:lnTo>
                <a:lnTo>
                  <a:pt x="8479" y="26634"/>
                </a:lnTo>
                <a:lnTo>
                  <a:pt x="8479" y="24419"/>
                </a:lnTo>
                <a:lnTo>
                  <a:pt x="9271" y="23626"/>
                </a:lnTo>
                <a:lnTo>
                  <a:pt x="11102" y="24001"/>
                </a:lnTo>
                <a:close/>
                <a:moveTo>
                  <a:pt x="12836" y="24504"/>
                </a:moveTo>
                <a:lnTo>
                  <a:pt x="11444" y="23712"/>
                </a:lnTo>
                <a:lnTo>
                  <a:pt x="11434" y="23669"/>
                </a:lnTo>
                <a:lnTo>
                  <a:pt x="11391" y="23658"/>
                </a:lnTo>
                <a:lnTo>
                  <a:pt x="10599" y="22267"/>
                </a:lnTo>
                <a:lnTo>
                  <a:pt x="11305" y="20864"/>
                </a:lnTo>
                <a:lnTo>
                  <a:pt x="13842" y="22010"/>
                </a:lnTo>
                <a:lnTo>
                  <a:pt x="14260" y="23787"/>
                </a:lnTo>
                <a:close/>
                <a:moveTo>
                  <a:pt x="15587" y="30253"/>
                </a:moveTo>
                <a:lnTo>
                  <a:pt x="14495" y="30156"/>
                </a:lnTo>
                <a:lnTo>
                  <a:pt x="13468" y="28583"/>
                </a:lnTo>
                <a:lnTo>
                  <a:pt x="14495" y="27020"/>
                </a:lnTo>
                <a:lnTo>
                  <a:pt x="15587" y="26913"/>
                </a:lnTo>
                <a:lnTo>
                  <a:pt x="17953" y="28583"/>
                </a:lnTo>
                <a:close/>
                <a:moveTo>
                  <a:pt x="16369" y="34010"/>
                </a:moveTo>
                <a:lnTo>
                  <a:pt x="14699" y="33165"/>
                </a:lnTo>
                <a:lnTo>
                  <a:pt x="14806" y="31291"/>
                </a:lnTo>
                <a:lnTo>
                  <a:pt x="15694" y="30660"/>
                </a:lnTo>
                <a:lnTo>
                  <a:pt x="18574" y="30916"/>
                </a:lnTo>
                <a:lnTo>
                  <a:pt x="17364" y="33550"/>
                </a:lnTo>
                <a:close/>
                <a:moveTo>
                  <a:pt x="16979" y="34385"/>
                </a:moveTo>
                <a:lnTo>
                  <a:pt x="16968" y="34385"/>
                </a:lnTo>
                <a:lnTo>
                  <a:pt x="16797" y="34760"/>
                </a:lnTo>
                <a:lnTo>
                  <a:pt x="16765" y="34845"/>
                </a:lnTo>
                <a:lnTo>
                  <a:pt x="16765" y="34845"/>
                </a:lnTo>
                <a:lnTo>
                  <a:pt x="15780" y="37029"/>
                </a:lnTo>
                <a:lnTo>
                  <a:pt x="13671" y="37543"/>
                </a:lnTo>
                <a:lnTo>
                  <a:pt x="14174" y="35434"/>
                </a:lnTo>
                <a:lnTo>
                  <a:pt x="16358" y="34449"/>
                </a:lnTo>
                <a:lnTo>
                  <a:pt x="16369" y="34449"/>
                </a:lnTo>
                <a:lnTo>
                  <a:pt x="16454" y="34406"/>
                </a:lnTo>
                <a:lnTo>
                  <a:pt x="16829" y="34235"/>
                </a:lnTo>
                <a:lnTo>
                  <a:pt x="16818" y="34235"/>
                </a:lnTo>
                <a:lnTo>
                  <a:pt x="17107" y="34107"/>
                </a:lnTo>
                <a:close/>
                <a:moveTo>
                  <a:pt x="16262" y="36911"/>
                </a:moveTo>
                <a:lnTo>
                  <a:pt x="16990" y="35295"/>
                </a:lnTo>
                <a:lnTo>
                  <a:pt x="17643" y="36579"/>
                </a:lnTo>
                <a:close/>
                <a:moveTo>
                  <a:pt x="17750" y="39769"/>
                </a:moveTo>
                <a:lnTo>
                  <a:pt x="17707" y="39780"/>
                </a:lnTo>
                <a:lnTo>
                  <a:pt x="17707" y="39812"/>
                </a:lnTo>
                <a:lnTo>
                  <a:pt x="16315" y="40615"/>
                </a:lnTo>
                <a:lnTo>
                  <a:pt x="14913" y="39909"/>
                </a:lnTo>
                <a:lnTo>
                  <a:pt x="16058" y="37372"/>
                </a:lnTo>
                <a:lnTo>
                  <a:pt x="17825" y="36943"/>
                </a:lnTo>
                <a:lnTo>
                  <a:pt x="18552" y="38378"/>
                </a:lnTo>
                <a:close/>
                <a:moveTo>
                  <a:pt x="18467" y="42735"/>
                </a:moveTo>
                <a:lnTo>
                  <a:pt x="17664" y="41932"/>
                </a:lnTo>
                <a:lnTo>
                  <a:pt x="18039" y="40112"/>
                </a:lnTo>
                <a:lnTo>
                  <a:pt x="19869" y="39727"/>
                </a:lnTo>
                <a:lnTo>
                  <a:pt x="20672" y="40530"/>
                </a:lnTo>
                <a:lnTo>
                  <a:pt x="20672" y="42735"/>
                </a:lnTo>
                <a:close/>
                <a:moveTo>
                  <a:pt x="18852" y="43131"/>
                </a:moveTo>
                <a:lnTo>
                  <a:pt x="20672" y="43131"/>
                </a:lnTo>
                <a:lnTo>
                  <a:pt x="20672" y="43880"/>
                </a:lnTo>
                <a:lnTo>
                  <a:pt x="20137" y="44415"/>
                </a:lnTo>
                <a:close/>
                <a:moveTo>
                  <a:pt x="16165" y="44662"/>
                </a:moveTo>
                <a:lnTo>
                  <a:pt x="17161" y="43131"/>
                </a:lnTo>
                <a:lnTo>
                  <a:pt x="18296" y="43131"/>
                </a:lnTo>
                <a:lnTo>
                  <a:pt x="19859" y="44694"/>
                </a:lnTo>
                <a:lnTo>
                  <a:pt x="18296" y="46246"/>
                </a:lnTo>
                <a:lnTo>
                  <a:pt x="17161" y="46246"/>
                </a:lnTo>
                <a:lnTo>
                  <a:pt x="16165" y="44715"/>
                </a:lnTo>
                <a:lnTo>
                  <a:pt x="16187" y="44694"/>
                </a:lnTo>
                <a:close/>
                <a:moveTo>
                  <a:pt x="11669" y="39823"/>
                </a:moveTo>
                <a:lnTo>
                  <a:pt x="13114" y="38999"/>
                </a:lnTo>
                <a:lnTo>
                  <a:pt x="13650" y="39930"/>
                </a:lnTo>
                <a:lnTo>
                  <a:pt x="14410" y="40133"/>
                </a:lnTo>
                <a:lnTo>
                  <a:pt x="14206" y="40894"/>
                </a:lnTo>
                <a:lnTo>
                  <a:pt x="14741" y="41825"/>
                </a:lnTo>
                <a:lnTo>
                  <a:pt x="13307" y="42660"/>
                </a:lnTo>
                <a:lnTo>
                  <a:pt x="10042" y="42660"/>
                </a:lnTo>
                <a:close/>
                <a:moveTo>
                  <a:pt x="11284" y="37564"/>
                </a:moveTo>
                <a:lnTo>
                  <a:pt x="12215" y="38100"/>
                </a:lnTo>
                <a:lnTo>
                  <a:pt x="11380" y="39534"/>
                </a:lnTo>
                <a:lnTo>
                  <a:pt x="8554" y="41172"/>
                </a:lnTo>
                <a:lnTo>
                  <a:pt x="8554" y="37907"/>
                </a:lnTo>
                <a:lnTo>
                  <a:pt x="9378" y="36462"/>
                </a:lnTo>
                <a:lnTo>
                  <a:pt x="10310" y="36997"/>
                </a:lnTo>
                <a:lnTo>
                  <a:pt x="11080" y="36804"/>
                </a:lnTo>
                <a:close/>
                <a:moveTo>
                  <a:pt x="13136" y="38078"/>
                </a:moveTo>
                <a:lnTo>
                  <a:pt x="13007" y="38603"/>
                </a:lnTo>
                <a:lnTo>
                  <a:pt x="12065" y="39138"/>
                </a:lnTo>
                <a:lnTo>
                  <a:pt x="12611" y="38196"/>
                </a:lnTo>
                <a:close/>
                <a:moveTo>
                  <a:pt x="13564" y="37971"/>
                </a:moveTo>
                <a:lnTo>
                  <a:pt x="15566" y="37489"/>
                </a:lnTo>
                <a:lnTo>
                  <a:pt x="14538" y="39759"/>
                </a:lnTo>
                <a:lnTo>
                  <a:pt x="13906" y="39588"/>
                </a:lnTo>
                <a:lnTo>
                  <a:pt x="13393" y="38699"/>
                </a:lnTo>
                <a:close/>
                <a:moveTo>
                  <a:pt x="13243" y="37639"/>
                </a:moveTo>
                <a:lnTo>
                  <a:pt x="12515" y="37821"/>
                </a:lnTo>
                <a:lnTo>
                  <a:pt x="11616" y="37297"/>
                </a:lnTo>
                <a:lnTo>
                  <a:pt x="11444" y="36665"/>
                </a:lnTo>
                <a:lnTo>
                  <a:pt x="13725" y="35637"/>
                </a:lnTo>
                <a:close/>
                <a:moveTo>
                  <a:pt x="12836" y="32661"/>
                </a:moveTo>
                <a:lnTo>
                  <a:pt x="14260" y="33389"/>
                </a:lnTo>
                <a:lnTo>
                  <a:pt x="13842" y="35156"/>
                </a:lnTo>
                <a:lnTo>
                  <a:pt x="11305" y="36301"/>
                </a:lnTo>
                <a:lnTo>
                  <a:pt x="10599" y="34899"/>
                </a:lnTo>
                <a:lnTo>
                  <a:pt x="11391" y="33507"/>
                </a:lnTo>
                <a:lnTo>
                  <a:pt x="11434" y="33496"/>
                </a:lnTo>
                <a:lnTo>
                  <a:pt x="11444" y="33464"/>
                </a:lnTo>
                <a:close/>
                <a:moveTo>
                  <a:pt x="14624" y="33571"/>
                </a:moveTo>
                <a:lnTo>
                  <a:pt x="15287" y="33903"/>
                </a:lnTo>
                <a:lnTo>
                  <a:pt x="15908" y="34214"/>
                </a:lnTo>
                <a:lnTo>
                  <a:pt x="14292" y="34952"/>
                </a:lnTo>
                <a:close/>
                <a:moveTo>
                  <a:pt x="10845" y="30146"/>
                </a:moveTo>
                <a:lnTo>
                  <a:pt x="9282" y="28583"/>
                </a:lnTo>
                <a:lnTo>
                  <a:pt x="10845" y="27020"/>
                </a:lnTo>
                <a:lnTo>
                  <a:pt x="11980" y="27031"/>
                </a:lnTo>
                <a:lnTo>
                  <a:pt x="12997" y="28583"/>
                </a:lnTo>
                <a:lnTo>
                  <a:pt x="11980" y="30146"/>
                </a:lnTo>
                <a:close/>
                <a:moveTo>
                  <a:pt x="11241" y="30542"/>
                </a:moveTo>
                <a:lnTo>
                  <a:pt x="12194" y="30542"/>
                </a:lnTo>
                <a:lnTo>
                  <a:pt x="13232" y="28947"/>
                </a:lnTo>
                <a:lnTo>
                  <a:pt x="14270" y="30531"/>
                </a:lnTo>
                <a:lnTo>
                  <a:pt x="15084" y="30606"/>
                </a:lnTo>
                <a:lnTo>
                  <a:pt x="14420" y="31077"/>
                </a:lnTo>
                <a:lnTo>
                  <a:pt x="14313" y="32972"/>
                </a:lnTo>
                <a:lnTo>
                  <a:pt x="12825" y="32212"/>
                </a:lnTo>
                <a:lnTo>
                  <a:pt x="11551" y="32940"/>
                </a:lnTo>
                <a:lnTo>
                  <a:pt x="11915" y="31216"/>
                </a:lnTo>
                <a:close/>
                <a:moveTo>
                  <a:pt x="14099" y="42660"/>
                </a:moveTo>
                <a:lnTo>
                  <a:pt x="15287" y="41975"/>
                </a:lnTo>
                <a:lnTo>
                  <a:pt x="14634" y="40840"/>
                </a:lnTo>
                <a:lnTo>
                  <a:pt x="14784" y="40283"/>
                </a:lnTo>
                <a:lnTo>
                  <a:pt x="16326" y="41054"/>
                </a:lnTo>
                <a:lnTo>
                  <a:pt x="17589" y="40337"/>
                </a:lnTo>
                <a:lnTo>
                  <a:pt x="17236" y="42060"/>
                </a:lnTo>
                <a:lnTo>
                  <a:pt x="17899" y="42735"/>
                </a:lnTo>
                <a:lnTo>
                  <a:pt x="16947" y="42735"/>
                </a:lnTo>
                <a:lnTo>
                  <a:pt x="15876" y="44373"/>
                </a:lnTo>
                <a:lnTo>
                  <a:pt x="15469" y="43966"/>
                </a:lnTo>
                <a:lnTo>
                  <a:pt x="15469" y="42660"/>
                </a:lnTo>
                <a:close/>
                <a:moveTo>
                  <a:pt x="14292" y="22224"/>
                </a:moveTo>
                <a:lnTo>
                  <a:pt x="15908" y="22952"/>
                </a:lnTo>
                <a:lnTo>
                  <a:pt x="14624" y="23605"/>
                </a:lnTo>
                <a:close/>
                <a:moveTo>
                  <a:pt x="14313" y="24204"/>
                </a:moveTo>
                <a:lnTo>
                  <a:pt x="14420" y="26088"/>
                </a:lnTo>
                <a:lnTo>
                  <a:pt x="15084" y="26560"/>
                </a:lnTo>
                <a:lnTo>
                  <a:pt x="14270" y="26634"/>
                </a:lnTo>
                <a:lnTo>
                  <a:pt x="13232" y="28229"/>
                </a:lnTo>
                <a:lnTo>
                  <a:pt x="12194" y="26634"/>
                </a:lnTo>
                <a:lnTo>
                  <a:pt x="11241" y="26634"/>
                </a:lnTo>
                <a:lnTo>
                  <a:pt x="11915" y="25960"/>
                </a:lnTo>
                <a:lnTo>
                  <a:pt x="11551" y="24226"/>
                </a:lnTo>
                <a:lnTo>
                  <a:pt x="12825" y="24954"/>
                </a:lnTo>
                <a:close/>
                <a:moveTo>
                  <a:pt x="8083" y="32351"/>
                </a:moveTo>
                <a:lnTo>
                  <a:pt x="6798" y="31077"/>
                </a:lnTo>
                <a:lnTo>
                  <a:pt x="7334" y="30542"/>
                </a:lnTo>
                <a:lnTo>
                  <a:pt x="8083" y="30542"/>
                </a:lnTo>
                <a:close/>
                <a:moveTo>
                  <a:pt x="8479" y="34256"/>
                </a:moveTo>
                <a:lnTo>
                  <a:pt x="8479" y="33304"/>
                </a:lnTo>
                <a:lnTo>
                  <a:pt x="9143" y="33978"/>
                </a:lnTo>
                <a:lnTo>
                  <a:pt x="10877" y="33614"/>
                </a:lnTo>
                <a:lnTo>
                  <a:pt x="10149" y="34888"/>
                </a:lnTo>
                <a:lnTo>
                  <a:pt x="10930" y="36430"/>
                </a:lnTo>
                <a:lnTo>
                  <a:pt x="10374" y="36579"/>
                </a:lnTo>
                <a:lnTo>
                  <a:pt x="9239" y="35926"/>
                </a:lnTo>
                <a:lnTo>
                  <a:pt x="8554" y="37115"/>
                </a:lnTo>
                <a:lnTo>
                  <a:pt x="8554" y="35744"/>
                </a:lnTo>
                <a:lnTo>
                  <a:pt x="7237" y="35744"/>
                </a:lnTo>
                <a:lnTo>
                  <a:pt x="6830" y="35327"/>
                </a:lnTo>
                <a:close/>
                <a:moveTo>
                  <a:pt x="10984" y="49158"/>
                </a:moveTo>
                <a:lnTo>
                  <a:pt x="8554" y="47745"/>
                </a:lnTo>
                <a:lnTo>
                  <a:pt x="8554" y="46717"/>
                </a:lnTo>
                <a:lnTo>
                  <a:pt x="9582" y="46717"/>
                </a:lnTo>
                <a:close/>
                <a:moveTo>
                  <a:pt x="9293" y="45432"/>
                </a:moveTo>
                <a:lnTo>
                  <a:pt x="10181" y="44919"/>
                </a:lnTo>
                <a:lnTo>
                  <a:pt x="12622" y="46321"/>
                </a:lnTo>
                <a:lnTo>
                  <a:pt x="9806" y="46321"/>
                </a:lnTo>
                <a:close/>
                <a:moveTo>
                  <a:pt x="17589" y="49051"/>
                </a:moveTo>
                <a:lnTo>
                  <a:pt x="16326" y="48323"/>
                </a:lnTo>
                <a:lnTo>
                  <a:pt x="14784" y="49094"/>
                </a:lnTo>
                <a:lnTo>
                  <a:pt x="14634" y="48537"/>
                </a:lnTo>
                <a:lnTo>
                  <a:pt x="15287" y="47402"/>
                </a:lnTo>
                <a:lnTo>
                  <a:pt x="14099" y="46717"/>
                </a:lnTo>
                <a:lnTo>
                  <a:pt x="15469" y="46717"/>
                </a:lnTo>
                <a:lnTo>
                  <a:pt x="15469" y="45411"/>
                </a:lnTo>
                <a:lnTo>
                  <a:pt x="15876" y="45004"/>
                </a:lnTo>
                <a:lnTo>
                  <a:pt x="16947" y="46642"/>
                </a:lnTo>
                <a:lnTo>
                  <a:pt x="17899" y="46642"/>
                </a:lnTo>
                <a:lnTo>
                  <a:pt x="17236" y="47317"/>
                </a:lnTo>
                <a:close/>
                <a:moveTo>
                  <a:pt x="22342" y="47177"/>
                </a:moveTo>
                <a:lnTo>
                  <a:pt x="21068" y="48462"/>
                </a:lnTo>
                <a:lnTo>
                  <a:pt x="21068" y="46642"/>
                </a:lnTo>
                <a:lnTo>
                  <a:pt x="21818" y="46642"/>
                </a:lnTo>
                <a:close/>
                <a:moveTo>
                  <a:pt x="24183" y="46642"/>
                </a:moveTo>
                <a:lnTo>
                  <a:pt x="24183" y="48462"/>
                </a:lnTo>
                <a:lnTo>
                  <a:pt x="22909" y="47177"/>
                </a:lnTo>
                <a:lnTo>
                  <a:pt x="23434" y="46642"/>
                </a:lnTo>
                <a:close/>
                <a:moveTo>
                  <a:pt x="23273" y="46246"/>
                </a:moveTo>
                <a:lnTo>
                  <a:pt x="22620" y="46899"/>
                </a:lnTo>
                <a:lnTo>
                  <a:pt x="21978" y="46246"/>
                </a:lnTo>
                <a:lnTo>
                  <a:pt x="21068" y="46246"/>
                </a:lnTo>
                <a:lnTo>
                  <a:pt x="21068" y="45336"/>
                </a:lnTo>
                <a:lnTo>
                  <a:pt x="20415" y="44694"/>
                </a:lnTo>
                <a:lnTo>
                  <a:pt x="21068" y="44041"/>
                </a:lnTo>
                <a:lnTo>
                  <a:pt x="21068" y="43131"/>
                </a:lnTo>
                <a:lnTo>
                  <a:pt x="21978" y="43131"/>
                </a:lnTo>
                <a:lnTo>
                  <a:pt x="22620" y="42478"/>
                </a:lnTo>
                <a:lnTo>
                  <a:pt x="23273" y="43131"/>
                </a:lnTo>
                <a:lnTo>
                  <a:pt x="24183" y="43131"/>
                </a:lnTo>
                <a:lnTo>
                  <a:pt x="24183" y="44041"/>
                </a:lnTo>
                <a:lnTo>
                  <a:pt x="24836" y="44694"/>
                </a:lnTo>
                <a:lnTo>
                  <a:pt x="24183" y="45336"/>
                </a:lnTo>
                <a:lnTo>
                  <a:pt x="24183" y="46246"/>
                </a:lnTo>
                <a:close/>
                <a:moveTo>
                  <a:pt x="27341" y="46642"/>
                </a:moveTo>
                <a:lnTo>
                  <a:pt x="28294" y="46642"/>
                </a:lnTo>
                <a:lnTo>
                  <a:pt x="29375" y="45004"/>
                </a:lnTo>
                <a:lnTo>
                  <a:pt x="29782" y="45411"/>
                </a:lnTo>
                <a:lnTo>
                  <a:pt x="29782" y="46717"/>
                </a:lnTo>
                <a:lnTo>
                  <a:pt x="31152" y="46717"/>
                </a:lnTo>
                <a:lnTo>
                  <a:pt x="29964" y="47402"/>
                </a:lnTo>
                <a:lnTo>
                  <a:pt x="30617" y="48537"/>
                </a:lnTo>
                <a:lnTo>
                  <a:pt x="30467" y="49104"/>
                </a:lnTo>
                <a:lnTo>
                  <a:pt x="28926" y="48323"/>
                </a:lnTo>
                <a:lnTo>
                  <a:pt x="27652" y="49051"/>
                </a:lnTo>
                <a:lnTo>
                  <a:pt x="28016" y="47317"/>
                </a:lnTo>
                <a:close/>
                <a:moveTo>
                  <a:pt x="28883" y="34438"/>
                </a:moveTo>
                <a:lnTo>
                  <a:pt x="28883" y="34449"/>
                </a:lnTo>
                <a:lnTo>
                  <a:pt x="28883" y="34449"/>
                </a:lnTo>
                <a:lnTo>
                  <a:pt x="31077" y="35434"/>
                </a:lnTo>
                <a:lnTo>
                  <a:pt x="31581" y="37543"/>
                </a:lnTo>
                <a:lnTo>
                  <a:pt x="29472" y="37029"/>
                </a:lnTo>
                <a:lnTo>
                  <a:pt x="28487" y="34845"/>
                </a:lnTo>
                <a:lnTo>
                  <a:pt x="28487" y="34845"/>
                </a:lnTo>
                <a:lnTo>
                  <a:pt x="28465" y="34792"/>
                </a:lnTo>
                <a:lnTo>
                  <a:pt x="28283" y="34385"/>
                </a:lnTo>
                <a:lnTo>
                  <a:pt x="28273" y="34385"/>
                </a:lnTo>
                <a:lnTo>
                  <a:pt x="28144" y="34107"/>
                </a:lnTo>
                <a:lnTo>
                  <a:pt x="28433" y="34235"/>
                </a:lnTo>
                <a:lnTo>
                  <a:pt x="28423" y="34235"/>
                </a:lnTo>
                <a:close/>
                <a:moveTo>
                  <a:pt x="27588" y="33850"/>
                </a:moveTo>
                <a:lnTo>
                  <a:pt x="28048" y="34834"/>
                </a:lnTo>
                <a:lnTo>
                  <a:pt x="27202" y="36515"/>
                </a:lnTo>
                <a:lnTo>
                  <a:pt x="25329" y="36408"/>
                </a:lnTo>
                <a:lnTo>
                  <a:pt x="24697" y="35520"/>
                </a:lnTo>
                <a:lnTo>
                  <a:pt x="24965" y="32629"/>
                </a:lnTo>
                <a:close/>
                <a:moveTo>
                  <a:pt x="27341" y="33293"/>
                </a:moveTo>
                <a:lnTo>
                  <a:pt x="24997" y="32212"/>
                </a:lnTo>
                <a:lnTo>
                  <a:pt x="25104" y="31066"/>
                </a:lnTo>
                <a:lnTo>
                  <a:pt x="26260" y="30959"/>
                </a:lnTo>
                <a:close/>
                <a:moveTo>
                  <a:pt x="29065" y="30306"/>
                </a:moveTo>
                <a:lnTo>
                  <a:pt x="26496" y="30542"/>
                </a:lnTo>
                <a:lnTo>
                  <a:pt x="26496" y="30542"/>
                </a:lnTo>
                <a:lnTo>
                  <a:pt x="26014" y="29493"/>
                </a:lnTo>
                <a:lnTo>
                  <a:pt x="26956" y="28829"/>
                </a:lnTo>
                <a:close/>
                <a:moveTo>
                  <a:pt x="26260" y="26206"/>
                </a:moveTo>
                <a:lnTo>
                  <a:pt x="25104" y="26099"/>
                </a:lnTo>
                <a:lnTo>
                  <a:pt x="24997" y="24954"/>
                </a:lnTo>
                <a:lnTo>
                  <a:pt x="27341" y="23873"/>
                </a:lnTo>
                <a:close/>
                <a:moveTo>
                  <a:pt x="26496" y="26624"/>
                </a:moveTo>
                <a:lnTo>
                  <a:pt x="29065" y="26859"/>
                </a:lnTo>
                <a:lnTo>
                  <a:pt x="26956" y="28347"/>
                </a:lnTo>
                <a:lnTo>
                  <a:pt x="26014" y="27673"/>
                </a:lnTo>
                <a:close/>
                <a:moveTo>
                  <a:pt x="16262" y="20254"/>
                </a:moveTo>
                <a:lnTo>
                  <a:pt x="17643" y="20586"/>
                </a:lnTo>
                <a:lnTo>
                  <a:pt x="16990" y="21871"/>
                </a:lnTo>
                <a:close/>
                <a:moveTo>
                  <a:pt x="16765" y="22320"/>
                </a:moveTo>
                <a:lnTo>
                  <a:pt x="16765" y="22320"/>
                </a:lnTo>
                <a:lnTo>
                  <a:pt x="16765" y="22331"/>
                </a:lnTo>
                <a:lnTo>
                  <a:pt x="16968" y="22781"/>
                </a:lnTo>
                <a:lnTo>
                  <a:pt x="16979" y="22781"/>
                </a:lnTo>
                <a:lnTo>
                  <a:pt x="17107" y="23059"/>
                </a:lnTo>
                <a:lnTo>
                  <a:pt x="16818" y="22931"/>
                </a:lnTo>
                <a:lnTo>
                  <a:pt x="16829" y="22931"/>
                </a:lnTo>
                <a:lnTo>
                  <a:pt x="16529" y="22802"/>
                </a:lnTo>
                <a:lnTo>
                  <a:pt x="16369" y="22716"/>
                </a:lnTo>
                <a:lnTo>
                  <a:pt x="16358" y="22727"/>
                </a:lnTo>
                <a:lnTo>
                  <a:pt x="14174" y="21732"/>
                </a:lnTo>
                <a:lnTo>
                  <a:pt x="13671" y="19633"/>
                </a:lnTo>
                <a:lnTo>
                  <a:pt x="15780" y="20137"/>
                </a:lnTo>
                <a:close/>
                <a:moveTo>
                  <a:pt x="11380" y="17632"/>
                </a:moveTo>
                <a:lnTo>
                  <a:pt x="12215" y="19066"/>
                </a:lnTo>
                <a:lnTo>
                  <a:pt x="11284" y="19612"/>
                </a:lnTo>
                <a:lnTo>
                  <a:pt x="11080" y="20372"/>
                </a:lnTo>
                <a:lnTo>
                  <a:pt x="10310" y="20169"/>
                </a:lnTo>
                <a:lnTo>
                  <a:pt x="9378" y="20704"/>
                </a:lnTo>
                <a:lnTo>
                  <a:pt x="8554" y="19269"/>
                </a:lnTo>
                <a:lnTo>
                  <a:pt x="8554" y="15994"/>
                </a:lnTo>
                <a:close/>
                <a:moveTo>
                  <a:pt x="9582" y="14506"/>
                </a:moveTo>
                <a:lnTo>
                  <a:pt x="10984" y="16946"/>
                </a:lnTo>
                <a:lnTo>
                  <a:pt x="8554" y="15544"/>
                </a:lnTo>
                <a:lnTo>
                  <a:pt x="8554" y="14506"/>
                </a:lnTo>
                <a:lnTo>
                  <a:pt x="9582" y="14506"/>
                </a:lnTo>
                <a:close/>
                <a:moveTo>
                  <a:pt x="10181" y="12247"/>
                </a:moveTo>
                <a:lnTo>
                  <a:pt x="9293" y="11733"/>
                </a:lnTo>
                <a:lnTo>
                  <a:pt x="9806" y="10845"/>
                </a:lnTo>
                <a:lnTo>
                  <a:pt x="12622" y="10845"/>
                </a:lnTo>
                <a:close/>
                <a:moveTo>
                  <a:pt x="10181" y="12707"/>
                </a:moveTo>
                <a:lnTo>
                  <a:pt x="12622" y="14120"/>
                </a:lnTo>
                <a:lnTo>
                  <a:pt x="9806" y="14120"/>
                </a:lnTo>
                <a:lnTo>
                  <a:pt x="9293" y="13221"/>
                </a:lnTo>
                <a:close/>
                <a:moveTo>
                  <a:pt x="8554" y="20062"/>
                </a:moveTo>
                <a:lnTo>
                  <a:pt x="9239" y="21239"/>
                </a:lnTo>
                <a:lnTo>
                  <a:pt x="10374" y="20586"/>
                </a:lnTo>
                <a:lnTo>
                  <a:pt x="10930" y="20736"/>
                </a:lnTo>
                <a:lnTo>
                  <a:pt x="10149" y="22278"/>
                </a:lnTo>
                <a:lnTo>
                  <a:pt x="10877" y="23551"/>
                </a:lnTo>
                <a:lnTo>
                  <a:pt x="9143" y="23187"/>
                </a:lnTo>
                <a:lnTo>
                  <a:pt x="8479" y="23862"/>
                </a:lnTo>
                <a:lnTo>
                  <a:pt x="8479" y="22909"/>
                </a:lnTo>
                <a:lnTo>
                  <a:pt x="6830" y="21839"/>
                </a:lnTo>
                <a:lnTo>
                  <a:pt x="7237" y="21432"/>
                </a:lnTo>
                <a:lnTo>
                  <a:pt x="8554" y="21432"/>
                </a:lnTo>
                <a:close/>
                <a:moveTo>
                  <a:pt x="6745" y="16144"/>
                </a:moveTo>
                <a:lnTo>
                  <a:pt x="7259" y="15255"/>
                </a:lnTo>
                <a:lnTo>
                  <a:pt x="8158" y="15769"/>
                </a:lnTo>
                <a:lnTo>
                  <a:pt x="8158" y="18584"/>
                </a:lnTo>
                <a:lnTo>
                  <a:pt x="6745" y="16144"/>
                </a:lnTo>
                <a:lnTo>
                  <a:pt x="6745" y="16144"/>
                </a:lnTo>
                <a:close/>
                <a:moveTo>
                  <a:pt x="4882" y="18584"/>
                </a:moveTo>
                <a:lnTo>
                  <a:pt x="4882" y="15769"/>
                </a:lnTo>
                <a:lnTo>
                  <a:pt x="5781" y="15255"/>
                </a:lnTo>
                <a:lnTo>
                  <a:pt x="6295" y="16144"/>
                </a:lnTo>
                <a:close/>
                <a:moveTo>
                  <a:pt x="6520" y="16540"/>
                </a:moveTo>
                <a:lnTo>
                  <a:pt x="8158" y="19376"/>
                </a:lnTo>
                <a:lnTo>
                  <a:pt x="8158" y="21036"/>
                </a:lnTo>
                <a:lnTo>
                  <a:pt x="7077" y="21036"/>
                </a:lnTo>
                <a:lnTo>
                  <a:pt x="6520" y="21592"/>
                </a:lnTo>
                <a:lnTo>
                  <a:pt x="5963" y="21036"/>
                </a:lnTo>
                <a:lnTo>
                  <a:pt x="4882" y="21036"/>
                </a:lnTo>
                <a:lnTo>
                  <a:pt x="4882" y="19376"/>
                </a:lnTo>
                <a:close/>
                <a:moveTo>
                  <a:pt x="4315" y="28583"/>
                </a:moveTo>
                <a:lnTo>
                  <a:pt x="4957" y="27940"/>
                </a:lnTo>
                <a:lnTo>
                  <a:pt x="4957" y="27031"/>
                </a:lnTo>
                <a:lnTo>
                  <a:pt x="5878" y="27020"/>
                </a:lnTo>
                <a:lnTo>
                  <a:pt x="6520" y="26378"/>
                </a:lnTo>
                <a:lnTo>
                  <a:pt x="7162" y="27020"/>
                </a:lnTo>
                <a:lnTo>
                  <a:pt x="8083" y="27020"/>
                </a:lnTo>
                <a:lnTo>
                  <a:pt x="8083" y="27940"/>
                </a:lnTo>
                <a:lnTo>
                  <a:pt x="8725" y="28583"/>
                </a:lnTo>
                <a:lnTo>
                  <a:pt x="8083" y="29236"/>
                </a:lnTo>
                <a:lnTo>
                  <a:pt x="8083" y="30146"/>
                </a:lnTo>
                <a:lnTo>
                  <a:pt x="7162" y="30146"/>
                </a:lnTo>
                <a:lnTo>
                  <a:pt x="6520" y="30788"/>
                </a:lnTo>
                <a:lnTo>
                  <a:pt x="5878" y="30146"/>
                </a:lnTo>
                <a:lnTo>
                  <a:pt x="4957" y="30146"/>
                </a:lnTo>
                <a:lnTo>
                  <a:pt x="4957" y="29236"/>
                </a:lnTo>
                <a:close/>
                <a:moveTo>
                  <a:pt x="2752" y="27020"/>
                </a:moveTo>
                <a:lnTo>
                  <a:pt x="4561" y="27020"/>
                </a:lnTo>
                <a:lnTo>
                  <a:pt x="4561" y="27780"/>
                </a:lnTo>
                <a:lnTo>
                  <a:pt x="4036" y="28304"/>
                </a:lnTo>
                <a:close/>
                <a:moveTo>
                  <a:pt x="4561" y="29396"/>
                </a:moveTo>
                <a:lnTo>
                  <a:pt x="4561" y="30146"/>
                </a:lnTo>
                <a:lnTo>
                  <a:pt x="2752" y="30146"/>
                </a:lnTo>
                <a:lnTo>
                  <a:pt x="4036" y="28861"/>
                </a:lnTo>
                <a:close/>
                <a:moveTo>
                  <a:pt x="8158" y="46321"/>
                </a:moveTo>
                <a:lnTo>
                  <a:pt x="8158" y="47520"/>
                </a:lnTo>
                <a:lnTo>
                  <a:pt x="7119" y="46920"/>
                </a:lnTo>
                <a:lnTo>
                  <a:pt x="6520" y="47959"/>
                </a:lnTo>
                <a:lnTo>
                  <a:pt x="5921" y="46920"/>
                </a:lnTo>
                <a:lnTo>
                  <a:pt x="4882" y="47520"/>
                </a:lnTo>
                <a:lnTo>
                  <a:pt x="4882" y="46321"/>
                </a:lnTo>
                <a:lnTo>
                  <a:pt x="3683" y="46321"/>
                </a:lnTo>
                <a:lnTo>
                  <a:pt x="4283" y="45283"/>
                </a:lnTo>
                <a:lnTo>
                  <a:pt x="3244" y="44694"/>
                </a:lnTo>
                <a:lnTo>
                  <a:pt x="4283" y="44094"/>
                </a:lnTo>
                <a:lnTo>
                  <a:pt x="3683" y="43056"/>
                </a:lnTo>
                <a:lnTo>
                  <a:pt x="4882" y="43056"/>
                </a:lnTo>
                <a:lnTo>
                  <a:pt x="4882" y="41857"/>
                </a:lnTo>
                <a:lnTo>
                  <a:pt x="5921" y="42456"/>
                </a:lnTo>
                <a:lnTo>
                  <a:pt x="6520" y="41418"/>
                </a:lnTo>
                <a:lnTo>
                  <a:pt x="7119" y="42456"/>
                </a:lnTo>
                <a:lnTo>
                  <a:pt x="8158" y="41857"/>
                </a:lnTo>
                <a:lnTo>
                  <a:pt x="8158" y="43056"/>
                </a:lnTo>
                <a:lnTo>
                  <a:pt x="9357" y="43056"/>
                </a:lnTo>
                <a:lnTo>
                  <a:pt x="8757" y="44094"/>
                </a:lnTo>
                <a:lnTo>
                  <a:pt x="9796" y="44694"/>
                </a:lnTo>
                <a:lnTo>
                  <a:pt x="8757" y="45293"/>
                </a:lnTo>
                <a:lnTo>
                  <a:pt x="9357" y="46321"/>
                </a:lnTo>
                <a:close/>
                <a:moveTo>
                  <a:pt x="8158" y="50796"/>
                </a:moveTo>
                <a:lnTo>
                  <a:pt x="6745" y="48355"/>
                </a:lnTo>
                <a:lnTo>
                  <a:pt x="7259" y="47466"/>
                </a:lnTo>
                <a:lnTo>
                  <a:pt x="8158" y="47980"/>
                </a:lnTo>
                <a:close/>
                <a:moveTo>
                  <a:pt x="4882" y="50796"/>
                </a:moveTo>
                <a:lnTo>
                  <a:pt x="4882" y="47980"/>
                </a:lnTo>
                <a:lnTo>
                  <a:pt x="5781" y="47466"/>
                </a:lnTo>
                <a:lnTo>
                  <a:pt x="6295" y="48355"/>
                </a:lnTo>
                <a:close/>
                <a:moveTo>
                  <a:pt x="1424" y="52080"/>
                </a:moveTo>
                <a:lnTo>
                  <a:pt x="1596" y="52712"/>
                </a:lnTo>
                <a:lnTo>
                  <a:pt x="33" y="53418"/>
                </a:lnTo>
                <a:lnTo>
                  <a:pt x="996" y="53418"/>
                </a:lnTo>
                <a:lnTo>
                  <a:pt x="1735" y="53076"/>
                </a:lnTo>
                <a:lnTo>
                  <a:pt x="1906" y="53418"/>
                </a:lnTo>
                <a:lnTo>
                  <a:pt x="2345" y="53418"/>
                </a:lnTo>
                <a:lnTo>
                  <a:pt x="2110" y="52947"/>
                </a:lnTo>
                <a:lnTo>
                  <a:pt x="2666" y="52797"/>
                </a:lnTo>
                <a:lnTo>
                  <a:pt x="3737" y="53418"/>
                </a:lnTo>
                <a:lnTo>
                  <a:pt x="3833" y="53418"/>
                </a:lnTo>
                <a:lnTo>
                  <a:pt x="4486" y="52262"/>
                </a:lnTo>
                <a:lnTo>
                  <a:pt x="4486" y="53418"/>
                </a:lnTo>
                <a:lnTo>
                  <a:pt x="6135" y="53418"/>
                </a:lnTo>
                <a:lnTo>
                  <a:pt x="5963" y="53247"/>
                </a:lnTo>
                <a:lnTo>
                  <a:pt x="4882" y="53247"/>
                </a:lnTo>
                <a:lnTo>
                  <a:pt x="4882" y="51588"/>
                </a:lnTo>
                <a:lnTo>
                  <a:pt x="6520" y="48751"/>
                </a:lnTo>
                <a:lnTo>
                  <a:pt x="8158" y="51577"/>
                </a:lnTo>
                <a:lnTo>
                  <a:pt x="8158" y="53247"/>
                </a:lnTo>
                <a:lnTo>
                  <a:pt x="7077" y="53247"/>
                </a:lnTo>
                <a:lnTo>
                  <a:pt x="6905" y="53418"/>
                </a:lnTo>
                <a:lnTo>
                  <a:pt x="8554" y="53418"/>
                </a:lnTo>
                <a:lnTo>
                  <a:pt x="8554" y="52262"/>
                </a:lnTo>
                <a:lnTo>
                  <a:pt x="9218" y="53418"/>
                </a:lnTo>
                <a:lnTo>
                  <a:pt x="9303" y="53418"/>
                </a:lnTo>
                <a:lnTo>
                  <a:pt x="10374" y="52797"/>
                </a:lnTo>
                <a:lnTo>
                  <a:pt x="10930" y="52947"/>
                </a:lnTo>
                <a:lnTo>
                  <a:pt x="10695" y="53418"/>
                </a:lnTo>
                <a:lnTo>
                  <a:pt x="11134" y="53418"/>
                </a:lnTo>
                <a:lnTo>
                  <a:pt x="11305" y="53076"/>
                </a:lnTo>
                <a:lnTo>
                  <a:pt x="12044" y="53418"/>
                </a:lnTo>
                <a:lnTo>
                  <a:pt x="13007" y="53418"/>
                </a:lnTo>
                <a:lnTo>
                  <a:pt x="11444" y="52712"/>
                </a:lnTo>
                <a:lnTo>
                  <a:pt x="11616" y="52080"/>
                </a:lnTo>
                <a:lnTo>
                  <a:pt x="12515" y="51566"/>
                </a:lnTo>
                <a:lnTo>
                  <a:pt x="13243" y="51738"/>
                </a:lnTo>
                <a:lnTo>
                  <a:pt x="13639" y="53418"/>
                </a:lnTo>
                <a:lnTo>
                  <a:pt x="14046" y="53418"/>
                </a:lnTo>
                <a:lnTo>
                  <a:pt x="13671" y="51845"/>
                </a:lnTo>
                <a:lnTo>
                  <a:pt x="15769" y="52348"/>
                </a:lnTo>
                <a:lnTo>
                  <a:pt x="16251" y="53418"/>
                </a:lnTo>
                <a:lnTo>
                  <a:pt x="16690" y="53418"/>
                </a:lnTo>
                <a:lnTo>
                  <a:pt x="16262" y="52466"/>
                </a:lnTo>
                <a:lnTo>
                  <a:pt x="17643" y="52797"/>
                </a:lnTo>
                <a:lnTo>
                  <a:pt x="17332" y="53418"/>
                </a:lnTo>
                <a:lnTo>
                  <a:pt x="17771" y="53418"/>
                </a:lnTo>
                <a:lnTo>
                  <a:pt x="18049" y="52862"/>
                </a:lnTo>
                <a:lnTo>
                  <a:pt x="19923" y="52969"/>
                </a:lnTo>
                <a:lnTo>
                  <a:pt x="20233" y="53418"/>
                </a:lnTo>
                <a:lnTo>
                  <a:pt x="20983" y="53418"/>
                </a:lnTo>
                <a:lnTo>
                  <a:pt x="21057" y="52669"/>
                </a:lnTo>
                <a:lnTo>
                  <a:pt x="22620" y="51641"/>
                </a:lnTo>
                <a:lnTo>
                  <a:pt x="22620" y="51641"/>
                </a:lnTo>
                <a:lnTo>
                  <a:pt x="24194" y="52669"/>
                </a:lnTo>
                <a:lnTo>
                  <a:pt x="24258" y="53418"/>
                </a:lnTo>
                <a:lnTo>
                  <a:pt x="25018" y="53418"/>
                </a:lnTo>
                <a:lnTo>
                  <a:pt x="25329" y="52969"/>
                </a:lnTo>
                <a:lnTo>
                  <a:pt x="27202" y="52862"/>
                </a:lnTo>
                <a:lnTo>
                  <a:pt x="27481" y="53418"/>
                </a:lnTo>
                <a:lnTo>
                  <a:pt x="27919" y="53418"/>
                </a:lnTo>
                <a:lnTo>
                  <a:pt x="27609" y="52797"/>
                </a:lnTo>
                <a:lnTo>
                  <a:pt x="28990" y="52466"/>
                </a:lnTo>
                <a:lnTo>
                  <a:pt x="28562" y="53418"/>
                </a:lnTo>
                <a:lnTo>
                  <a:pt x="28990" y="53418"/>
                </a:lnTo>
                <a:lnTo>
                  <a:pt x="29472" y="52348"/>
                </a:lnTo>
                <a:lnTo>
                  <a:pt x="31581" y="51845"/>
                </a:lnTo>
                <a:lnTo>
                  <a:pt x="31195" y="53418"/>
                </a:lnTo>
                <a:lnTo>
                  <a:pt x="31602" y="53418"/>
                </a:lnTo>
                <a:lnTo>
                  <a:pt x="32009" y="51738"/>
                </a:lnTo>
                <a:lnTo>
                  <a:pt x="32737" y="51566"/>
                </a:lnTo>
                <a:lnTo>
                  <a:pt x="33636" y="52080"/>
                </a:lnTo>
                <a:lnTo>
                  <a:pt x="33796" y="52712"/>
                </a:lnTo>
                <a:lnTo>
                  <a:pt x="32244" y="53418"/>
                </a:lnTo>
                <a:lnTo>
                  <a:pt x="33208" y="53418"/>
                </a:lnTo>
                <a:lnTo>
                  <a:pt x="33946" y="53076"/>
                </a:lnTo>
                <a:lnTo>
                  <a:pt x="34118" y="53418"/>
                </a:lnTo>
                <a:lnTo>
                  <a:pt x="34557" y="53418"/>
                </a:lnTo>
                <a:lnTo>
                  <a:pt x="34321" y="52947"/>
                </a:lnTo>
                <a:lnTo>
                  <a:pt x="34878" y="52797"/>
                </a:lnTo>
                <a:lnTo>
                  <a:pt x="35948" y="53418"/>
                </a:lnTo>
                <a:lnTo>
                  <a:pt x="36034" y="53418"/>
                </a:lnTo>
                <a:lnTo>
                  <a:pt x="36698" y="52262"/>
                </a:lnTo>
                <a:lnTo>
                  <a:pt x="36698" y="53418"/>
                </a:lnTo>
                <a:lnTo>
                  <a:pt x="38346" y="53418"/>
                </a:lnTo>
                <a:lnTo>
                  <a:pt x="38175" y="53247"/>
                </a:lnTo>
                <a:lnTo>
                  <a:pt x="37094" y="53247"/>
                </a:lnTo>
                <a:lnTo>
                  <a:pt x="37094" y="51577"/>
                </a:lnTo>
                <a:lnTo>
                  <a:pt x="38732" y="48751"/>
                </a:lnTo>
                <a:lnTo>
                  <a:pt x="40369" y="51588"/>
                </a:lnTo>
                <a:lnTo>
                  <a:pt x="40369" y="53247"/>
                </a:lnTo>
                <a:lnTo>
                  <a:pt x="39288" y="53247"/>
                </a:lnTo>
                <a:lnTo>
                  <a:pt x="39117" y="53418"/>
                </a:lnTo>
                <a:lnTo>
                  <a:pt x="40765" y="53418"/>
                </a:lnTo>
                <a:lnTo>
                  <a:pt x="40765" y="52262"/>
                </a:lnTo>
                <a:lnTo>
                  <a:pt x="41418" y="53418"/>
                </a:lnTo>
                <a:lnTo>
                  <a:pt x="41515" y="53418"/>
                </a:lnTo>
                <a:lnTo>
                  <a:pt x="42575" y="52797"/>
                </a:lnTo>
                <a:lnTo>
                  <a:pt x="43142" y="52947"/>
                </a:lnTo>
                <a:lnTo>
                  <a:pt x="42906" y="53418"/>
                </a:lnTo>
                <a:lnTo>
                  <a:pt x="43345" y="53418"/>
                </a:lnTo>
                <a:lnTo>
                  <a:pt x="43517" y="53076"/>
                </a:lnTo>
                <a:lnTo>
                  <a:pt x="44255" y="53418"/>
                </a:lnTo>
                <a:lnTo>
                  <a:pt x="45219" y="53418"/>
                </a:lnTo>
                <a:lnTo>
                  <a:pt x="43656" y="52712"/>
                </a:lnTo>
                <a:lnTo>
                  <a:pt x="43827" y="52080"/>
                </a:lnTo>
                <a:lnTo>
                  <a:pt x="44726" y="51566"/>
                </a:lnTo>
                <a:lnTo>
                  <a:pt x="45454" y="51738"/>
                </a:lnTo>
                <a:lnTo>
                  <a:pt x="45850" y="53418"/>
                </a:lnTo>
                <a:lnTo>
                  <a:pt x="46257" y="53418"/>
                </a:lnTo>
                <a:lnTo>
                  <a:pt x="45882" y="51845"/>
                </a:lnTo>
                <a:lnTo>
                  <a:pt x="47981" y="52348"/>
                </a:lnTo>
                <a:lnTo>
                  <a:pt x="48462" y="53418"/>
                </a:lnTo>
                <a:lnTo>
                  <a:pt x="48901" y="53418"/>
                </a:lnTo>
                <a:lnTo>
                  <a:pt x="48473" y="52466"/>
                </a:lnTo>
                <a:lnTo>
                  <a:pt x="49854" y="52797"/>
                </a:lnTo>
                <a:lnTo>
                  <a:pt x="49533" y="53418"/>
                </a:lnTo>
                <a:lnTo>
                  <a:pt x="49983" y="53418"/>
                </a:lnTo>
                <a:lnTo>
                  <a:pt x="50261" y="52862"/>
                </a:lnTo>
                <a:lnTo>
                  <a:pt x="52134" y="52969"/>
                </a:lnTo>
                <a:lnTo>
                  <a:pt x="52445" y="53418"/>
                </a:lnTo>
                <a:lnTo>
                  <a:pt x="53194" y="53418"/>
                </a:lnTo>
                <a:lnTo>
                  <a:pt x="53269" y="52669"/>
                </a:lnTo>
                <a:lnTo>
                  <a:pt x="54832" y="51641"/>
                </a:lnTo>
                <a:lnTo>
                  <a:pt x="56406" y="52669"/>
                </a:lnTo>
                <a:lnTo>
                  <a:pt x="56470" y="53418"/>
                </a:lnTo>
                <a:lnTo>
                  <a:pt x="57230" y="53418"/>
                </a:lnTo>
                <a:lnTo>
                  <a:pt x="57540" y="52969"/>
                </a:lnTo>
                <a:lnTo>
                  <a:pt x="59414" y="52862"/>
                </a:lnTo>
                <a:lnTo>
                  <a:pt x="59692" y="53418"/>
                </a:lnTo>
                <a:lnTo>
                  <a:pt x="60131" y="53418"/>
                </a:lnTo>
                <a:lnTo>
                  <a:pt x="59649" y="52455"/>
                </a:lnTo>
                <a:lnTo>
                  <a:pt x="57326" y="52583"/>
                </a:lnTo>
                <a:lnTo>
                  <a:pt x="56855" y="53258"/>
                </a:lnTo>
                <a:lnTo>
                  <a:pt x="56780" y="52444"/>
                </a:lnTo>
                <a:lnTo>
                  <a:pt x="54832" y="51170"/>
                </a:lnTo>
                <a:lnTo>
                  <a:pt x="52894" y="52444"/>
                </a:lnTo>
                <a:lnTo>
                  <a:pt x="52819" y="53258"/>
                </a:lnTo>
                <a:lnTo>
                  <a:pt x="52348" y="52583"/>
                </a:lnTo>
                <a:lnTo>
                  <a:pt x="50454" y="52476"/>
                </a:lnTo>
                <a:lnTo>
                  <a:pt x="51203" y="50988"/>
                </a:lnTo>
                <a:lnTo>
                  <a:pt x="50261" y="49340"/>
                </a:lnTo>
                <a:lnTo>
                  <a:pt x="50090" y="49436"/>
                </a:lnTo>
                <a:lnTo>
                  <a:pt x="50186" y="49265"/>
                </a:lnTo>
                <a:lnTo>
                  <a:pt x="48537" y="48323"/>
                </a:lnTo>
                <a:lnTo>
                  <a:pt x="46985" y="49094"/>
                </a:lnTo>
                <a:lnTo>
                  <a:pt x="46835" y="48537"/>
                </a:lnTo>
                <a:lnTo>
                  <a:pt x="47499" y="47402"/>
                </a:lnTo>
                <a:lnTo>
                  <a:pt x="46311" y="46717"/>
                </a:lnTo>
                <a:lnTo>
                  <a:pt x="47681" y="46717"/>
                </a:lnTo>
                <a:lnTo>
                  <a:pt x="47681" y="45411"/>
                </a:lnTo>
                <a:lnTo>
                  <a:pt x="48398" y="44694"/>
                </a:lnTo>
                <a:lnTo>
                  <a:pt x="47681" y="43966"/>
                </a:lnTo>
                <a:lnTo>
                  <a:pt x="47681" y="42660"/>
                </a:lnTo>
                <a:lnTo>
                  <a:pt x="46311" y="42660"/>
                </a:lnTo>
                <a:lnTo>
                  <a:pt x="47499" y="41975"/>
                </a:lnTo>
                <a:lnTo>
                  <a:pt x="46835" y="40840"/>
                </a:lnTo>
                <a:lnTo>
                  <a:pt x="47103" y="39855"/>
                </a:lnTo>
                <a:lnTo>
                  <a:pt x="46118" y="39588"/>
                </a:lnTo>
                <a:lnTo>
                  <a:pt x="45465" y="38453"/>
                </a:lnTo>
                <a:lnTo>
                  <a:pt x="44277" y="39138"/>
                </a:lnTo>
                <a:lnTo>
                  <a:pt x="44962" y="37960"/>
                </a:lnTo>
                <a:lnTo>
                  <a:pt x="43827" y="37297"/>
                </a:lnTo>
                <a:lnTo>
                  <a:pt x="43570" y="36312"/>
                </a:lnTo>
                <a:lnTo>
                  <a:pt x="42575" y="36579"/>
                </a:lnTo>
                <a:lnTo>
                  <a:pt x="41451" y="35926"/>
                </a:lnTo>
                <a:lnTo>
                  <a:pt x="40765" y="37115"/>
                </a:lnTo>
                <a:lnTo>
                  <a:pt x="40765" y="35744"/>
                </a:lnTo>
                <a:lnTo>
                  <a:pt x="39449" y="35744"/>
                </a:lnTo>
                <a:lnTo>
                  <a:pt x="38732" y="35016"/>
                </a:lnTo>
                <a:lnTo>
                  <a:pt x="38004" y="35744"/>
                </a:lnTo>
                <a:lnTo>
                  <a:pt x="36698" y="35744"/>
                </a:lnTo>
                <a:lnTo>
                  <a:pt x="36698" y="37115"/>
                </a:lnTo>
                <a:lnTo>
                  <a:pt x="36012" y="35926"/>
                </a:lnTo>
                <a:lnTo>
                  <a:pt x="34878" y="36579"/>
                </a:lnTo>
                <a:lnTo>
                  <a:pt x="34321" y="36430"/>
                </a:lnTo>
                <a:lnTo>
                  <a:pt x="35103" y="34888"/>
                </a:lnTo>
                <a:lnTo>
                  <a:pt x="34150" y="33229"/>
                </a:lnTo>
                <a:lnTo>
                  <a:pt x="33989" y="33325"/>
                </a:lnTo>
                <a:lnTo>
                  <a:pt x="34086" y="33165"/>
                </a:lnTo>
                <a:lnTo>
                  <a:pt x="32426" y="32212"/>
                </a:lnTo>
                <a:lnTo>
                  <a:pt x="30938" y="32972"/>
                </a:lnTo>
                <a:lnTo>
                  <a:pt x="30831" y="31077"/>
                </a:lnTo>
                <a:lnTo>
                  <a:pt x="30167" y="30606"/>
                </a:lnTo>
                <a:lnTo>
                  <a:pt x="30981" y="30531"/>
                </a:lnTo>
                <a:lnTo>
                  <a:pt x="32255" y="28583"/>
                </a:lnTo>
                <a:lnTo>
                  <a:pt x="30981" y="26634"/>
                </a:lnTo>
                <a:lnTo>
                  <a:pt x="30167" y="26560"/>
                </a:lnTo>
                <a:lnTo>
                  <a:pt x="30831" y="26088"/>
                </a:lnTo>
                <a:lnTo>
                  <a:pt x="30960" y="23766"/>
                </a:lnTo>
                <a:lnTo>
                  <a:pt x="28883" y="22716"/>
                </a:lnTo>
                <a:lnTo>
                  <a:pt x="28144" y="23059"/>
                </a:lnTo>
                <a:lnTo>
                  <a:pt x="28487" y="22320"/>
                </a:lnTo>
                <a:lnTo>
                  <a:pt x="27438" y="20244"/>
                </a:lnTo>
                <a:lnTo>
                  <a:pt x="25115" y="20372"/>
                </a:lnTo>
                <a:lnTo>
                  <a:pt x="24644" y="21046"/>
                </a:lnTo>
                <a:lnTo>
                  <a:pt x="24569" y="20233"/>
                </a:lnTo>
                <a:lnTo>
                  <a:pt x="22620" y="18959"/>
                </a:lnTo>
                <a:lnTo>
                  <a:pt x="20683" y="20233"/>
                </a:lnTo>
                <a:lnTo>
                  <a:pt x="20608" y="21046"/>
                </a:lnTo>
                <a:lnTo>
                  <a:pt x="20137" y="20372"/>
                </a:lnTo>
                <a:lnTo>
                  <a:pt x="18242" y="20276"/>
                </a:lnTo>
                <a:lnTo>
                  <a:pt x="18991" y="18788"/>
                </a:lnTo>
                <a:lnTo>
                  <a:pt x="18049" y="17128"/>
                </a:lnTo>
                <a:lnTo>
                  <a:pt x="17878" y="17225"/>
                </a:lnTo>
                <a:lnTo>
                  <a:pt x="17974" y="17053"/>
                </a:lnTo>
                <a:lnTo>
                  <a:pt x="16326" y="16111"/>
                </a:lnTo>
                <a:lnTo>
                  <a:pt x="14784" y="16893"/>
                </a:lnTo>
                <a:lnTo>
                  <a:pt x="14634" y="16326"/>
                </a:lnTo>
                <a:lnTo>
                  <a:pt x="15287" y="15191"/>
                </a:lnTo>
                <a:lnTo>
                  <a:pt x="14099" y="14506"/>
                </a:lnTo>
                <a:lnTo>
                  <a:pt x="15469" y="14506"/>
                </a:lnTo>
                <a:lnTo>
                  <a:pt x="15469" y="13200"/>
                </a:lnTo>
                <a:lnTo>
                  <a:pt x="16187" y="12482"/>
                </a:lnTo>
                <a:lnTo>
                  <a:pt x="15469" y="11754"/>
                </a:lnTo>
                <a:lnTo>
                  <a:pt x="15469" y="10448"/>
                </a:lnTo>
                <a:lnTo>
                  <a:pt x="14099" y="10448"/>
                </a:lnTo>
                <a:lnTo>
                  <a:pt x="15287" y="9763"/>
                </a:lnTo>
                <a:lnTo>
                  <a:pt x="14634" y="8629"/>
                </a:lnTo>
                <a:lnTo>
                  <a:pt x="14891" y="7644"/>
                </a:lnTo>
                <a:lnTo>
                  <a:pt x="13906" y="7376"/>
                </a:lnTo>
                <a:lnTo>
                  <a:pt x="13253" y="6252"/>
                </a:lnTo>
                <a:lnTo>
                  <a:pt x="12065" y="6937"/>
                </a:lnTo>
                <a:lnTo>
                  <a:pt x="12750" y="5749"/>
                </a:lnTo>
                <a:lnTo>
                  <a:pt x="11616" y="5096"/>
                </a:lnTo>
                <a:lnTo>
                  <a:pt x="11359" y="4100"/>
                </a:lnTo>
                <a:lnTo>
                  <a:pt x="10374" y="4368"/>
                </a:lnTo>
                <a:lnTo>
                  <a:pt x="9239" y="3715"/>
                </a:lnTo>
                <a:lnTo>
                  <a:pt x="8554" y="4903"/>
                </a:lnTo>
                <a:lnTo>
                  <a:pt x="8554" y="3533"/>
                </a:lnTo>
                <a:lnTo>
                  <a:pt x="7237" y="3533"/>
                </a:lnTo>
                <a:lnTo>
                  <a:pt x="6520" y="2805"/>
                </a:lnTo>
                <a:lnTo>
                  <a:pt x="5803" y="3533"/>
                </a:lnTo>
                <a:lnTo>
                  <a:pt x="4486" y="3533"/>
                </a:lnTo>
                <a:lnTo>
                  <a:pt x="4486" y="4903"/>
                </a:lnTo>
                <a:lnTo>
                  <a:pt x="3801" y="3715"/>
                </a:lnTo>
                <a:lnTo>
                  <a:pt x="2666" y="4368"/>
                </a:lnTo>
                <a:lnTo>
                  <a:pt x="2110" y="4218"/>
                </a:lnTo>
                <a:lnTo>
                  <a:pt x="2891" y="2677"/>
                </a:lnTo>
                <a:lnTo>
                  <a:pt x="1938" y="1028"/>
                </a:lnTo>
                <a:lnTo>
                  <a:pt x="1778" y="1124"/>
                </a:lnTo>
                <a:lnTo>
                  <a:pt x="1874" y="953"/>
                </a:lnTo>
                <a:lnTo>
                  <a:pt x="215" y="0"/>
                </a:lnTo>
                <a:lnTo>
                  <a:pt x="1" y="118"/>
                </a:lnTo>
                <a:lnTo>
                  <a:pt x="1" y="557"/>
                </a:lnTo>
                <a:lnTo>
                  <a:pt x="204" y="450"/>
                </a:lnTo>
                <a:lnTo>
                  <a:pt x="1628" y="1264"/>
                </a:lnTo>
                <a:lnTo>
                  <a:pt x="2441" y="2687"/>
                </a:lnTo>
                <a:lnTo>
                  <a:pt x="1735" y="4090"/>
                </a:lnTo>
                <a:lnTo>
                  <a:pt x="1" y="3308"/>
                </a:lnTo>
                <a:lnTo>
                  <a:pt x="1" y="3736"/>
                </a:lnTo>
                <a:lnTo>
                  <a:pt x="1596" y="4454"/>
                </a:lnTo>
                <a:lnTo>
                  <a:pt x="1424" y="5096"/>
                </a:lnTo>
                <a:lnTo>
                  <a:pt x="525" y="5610"/>
                </a:lnTo>
                <a:lnTo>
                  <a:pt x="1" y="5481"/>
                </a:lnTo>
                <a:lnTo>
                  <a:pt x="1" y="5888"/>
                </a:lnTo>
                <a:lnTo>
                  <a:pt x="429" y="5995"/>
                </a:lnTo>
                <a:lnTo>
                  <a:pt x="975" y="6937"/>
                </a:lnTo>
                <a:lnTo>
                  <a:pt x="33" y="6391"/>
                </a:lnTo>
                <a:lnTo>
                  <a:pt x="1" y="6274"/>
                </a:lnTo>
                <a:lnTo>
                  <a:pt x="1" y="6830"/>
                </a:lnTo>
                <a:lnTo>
                  <a:pt x="1371" y="7612"/>
                </a:lnTo>
                <a:lnTo>
                  <a:pt x="3009" y="10448"/>
                </a:lnTo>
                <a:lnTo>
                  <a:pt x="1" y="10448"/>
                </a:lnTo>
                <a:lnTo>
                  <a:pt x="1" y="11059"/>
                </a:lnTo>
                <a:lnTo>
                  <a:pt x="2463" y="12482"/>
                </a:lnTo>
                <a:lnTo>
                  <a:pt x="1" y="13895"/>
                </a:lnTo>
                <a:lnTo>
                  <a:pt x="1" y="14506"/>
                </a:lnTo>
                <a:lnTo>
                  <a:pt x="2998" y="14506"/>
                </a:lnTo>
                <a:lnTo>
                  <a:pt x="1371" y="17343"/>
                </a:lnTo>
                <a:lnTo>
                  <a:pt x="1" y="18135"/>
                </a:lnTo>
                <a:lnTo>
                  <a:pt x="1" y="18691"/>
                </a:lnTo>
                <a:lnTo>
                  <a:pt x="33" y="18574"/>
                </a:lnTo>
                <a:lnTo>
                  <a:pt x="975" y="18028"/>
                </a:lnTo>
                <a:lnTo>
                  <a:pt x="429" y="18970"/>
                </a:lnTo>
                <a:lnTo>
                  <a:pt x="1" y="19077"/>
                </a:lnTo>
                <a:lnTo>
                  <a:pt x="1" y="19484"/>
                </a:lnTo>
                <a:lnTo>
                  <a:pt x="525" y="19355"/>
                </a:lnTo>
                <a:lnTo>
                  <a:pt x="1424" y="19869"/>
                </a:lnTo>
                <a:lnTo>
                  <a:pt x="1596" y="20500"/>
                </a:lnTo>
                <a:lnTo>
                  <a:pt x="1" y="21218"/>
                </a:lnTo>
                <a:lnTo>
                  <a:pt x="1" y="21657"/>
                </a:lnTo>
                <a:lnTo>
                  <a:pt x="1735" y="20864"/>
                </a:lnTo>
                <a:lnTo>
                  <a:pt x="2441" y="22267"/>
                </a:lnTo>
                <a:lnTo>
                  <a:pt x="1649" y="23658"/>
                </a:lnTo>
                <a:lnTo>
                  <a:pt x="1606" y="23669"/>
                </a:lnTo>
                <a:lnTo>
                  <a:pt x="1596" y="23712"/>
                </a:lnTo>
                <a:lnTo>
                  <a:pt x="204" y="24504"/>
                </a:lnTo>
                <a:lnTo>
                  <a:pt x="1" y="24408"/>
                </a:lnTo>
                <a:lnTo>
                  <a:pt x="1" y="24847"/>
                </a:lnTo>
                <a:lnTo>
                  <a:pt x="215" y="24954"/>
                </a:lnTo>
                <a:lnTo>
                  <a:pt x="1489" y="24226"/>
                </a:lnTo>
                <a:lnTo>
                  <a:pt x="1125" y="25960"/>
                </a:lnTo>
                <a:lnTo>
                  <a:pt x="1799" y="26634"/>
                </a:lnTo>
                <a:lnTo>
                  <a:pt x="846" y="26634"/>
                </a:lnTo>
                <a:lnTo>
                  <a:pt x="1" y="27919"/>
                </a:lnTo>
                <a:lnTo>
                  <a:pt x="1" y="29246"/>
                </a:lnTo>
                <a:lnTo>
                  <a:pt x="846" y="30542"/>
                </a:lnTo>
                <a:lnTo>
                  <a:pt x="1799" y="30542"/>
                </a:lnTo>
                <a:lnTo>
                  <a:pt x="1125" y="31216"/>
                </a:lnTo>
                <a:lnTo>
                  <a:pt x="1489" y="32940"/>
                </a:lnTo>
                <a:lnTo>
                  <a:pt x="215" y="32212"/>
                </a:lnTo>
                <a:lnTo>
                  <a:pt x="1" y="32319"/>
                </a:lnTo>
                <a:lnTo>
                  <a:pt x="1" y="32768"/>
                </a:lnTo>
                <a:lnTo>
                  <a:pt x="204" y="32661"/>
                </a:lnTo>
                <a:lnTo>
                  <a:pt x="1596" y="33464"/>
                </a:lnTo>
                <a:lnTo>
                  <a:pt x="1606" y="33496"/>
                </a:lnTo>
                <a:lnTo>
                  <a:pt x="1639" y="33507"/>
                </a:lnTo>
                <a:lnTo>
                  <a:pt x="2441" y="34899"/>
                </a:lnTo>
                <a:lnTo>
                  <a:pt x="1735" y="36301"/>
                </a:lnTo>
                <a:lnTo>
                  <a:pt x="1" y="35520"/>
                </a:lnTo>
                <a:lnTo>
                  <a:pt x="1" y="35948"/>
                </a:lnTo>
                <a:lnTo>
                  <a:pt x="1585" y="36665"/>
                </a:lnTo>
                <a:lnTo>
                  <a:pt x="1424" y="37297"/>
                </a:lnTo>
                <a:lnTo>
                  <a:pt x="525" y="37821"/>
                </a:lnTo>
                <a:lnTo>
                  <a:pt x="1" y="37693"/>
                </a:lnTo>
                <a:lnTo>
                  <a:pt x="1" y="38100"/>
                </a:lnTo>
                <a:lnTo>
                  <a:pt x="429" y="38207"/>
                </a:lnTo>
                <a:lnTo>
                  <a:pt x="975" y="39138"/>
                </a:lnTo>
                <a:lnTo>
                  <a:pt x="33" y="38603"/>
                </a:lnTo>
                <a:lnTo>
                  <a:pt x="1" y="38485"/>
                </a:lnTo>
                <a:lnTo>
                  <a:pt x="1" y="39042"/>
                </a:lnTo>
                <a:lnTo>
                  <a:pt x="1371" y="39823"/>
                </a:lnTo>
                <a:lnTo>
                  <a:pt x="3009" y="42660"/>
                </a:lnTo>
                <a:lnTo>
                  <a:pt x="1" y="42660"/>
                </a:lnTo>
                <a:lnTo>
                  <a:pt x="1" y="43270"/>
                </a:lnTo>
                <a:lnTo>
                  <a:pt x="2463" y="44694"/>
                </a:lnTo>
                <a:lnTo>
                  <a:pt x="1" y="46107"/>
                </a:lnTo>
                <a:lnTo>
                  <a:pt x="1" y="46717"/>
                </a:lnTo>
                <a:lnTo>
                  <a:pt x="3009" y="46717"/>
                </a:lnTo>
                <a:lnTo>
                  <a:pt x="1371" y="49554"/>
                </a:lnTo>
                <a:lnTo>
                  <a:pt x="1" y="50346"/>
                </a:lnTo>
                <a:lnTo>
                  <a:pt x="1" y="50903"/>
                </a:lnTo>
                <a:lnTo>
                  <a:pt x="33" y="50785"/>
                </a:lnTo>
                <a:lnTo>
                  <a:pt x="975" y="50239"/>
                </a:lnTo>
                <a:lnTo>
                  <a:pt x="429" y="51181"/>
                </a:lnTo>
                <a:lnTo>
                  <a:pt x="1" y="51277"/>
                </a:lnTo>
                <a:lnTo>
                  <a:pt x="1" y="51684"/>
                </a:lnTo>
                <a:lnTo>
                  <a:pt x="525" y="51566"/>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2685150" y="1366300"/>
            <a:ext cx="3773700" cy="16443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Font typeface="Chonburi"/>
              <a:buNone/>
              <a:defRPr sz="7000">
                <a:solidFill>
                  <a:schemeClr val="lt2"/>
                </a:solidFill>
              </a:defRPr>
            </a:lvl1pPr>
            <a:lvl2pPr lvl="1" algn="ctr">
              <a:spcBef>
                <a:spcPts val="0"/>
              </a:spcBef>
              <a:spcAft>
                <a:spcPts val="0"/>
              </a:spcAft>
              <a:buSzPts val="5200"/>
              <a:buFont typeface="Chonburi"/>
              <a:buNone/>
              <a:defRPr sz="5200">
                <a:latin typeface="Chonburi"/>
                <a:ea typeface="Chonburi"/>
                <a:cs typeface="Chonburi"/>
                <a:sym typeface="Chonburi"/>
              </a:defRPr>
            </a:lvl2pPr>
            <a:lvl3pPr lvl="2" algn="ctr">
              <a:spcBef>
                <a:spcPts val="0"/>
              </a:spcBef>
              <a:spcAft>
                <a:spcPts val="0"/>
              </a:spcAft>
              <a:buSzPts val="5200"/>
              <a:buFont typeface="Chonburi"/>
              <a:buNone/>
              <a:defRPr sz="5200">
                <a:latin typeface="Chonburi"/>
                <a:ea typeface="Chonburi"/>
                <a:cs typeface="Chonburi"/>
                <a:sym typeface="Chonburi"/>
              </a:defRPr>
            </a:lvl3pPr>
            <a:lvl4pPr lvl="3" algn="ctr">
              <a:spcBef>
                <a:spcPts val="0"/>
              </a:spcBef>
              <a:spcAft>
                <a:spcPts val="0"/>
              </a:spcAft>
              <a:buSzPts val="5200"/>
              <a:buFont typeface="Chonburi"/>
              <a:buNone/>
              <a:defRPr sz="5200">
                <a:latin typeface="Chonburi"/>
                <a:ea typeface="Chonburi"/>
                <a:cs typeface="Chonburi"/>
                <a:sym typeface="Chonburi"/>
              </a:defRPr>
            </a:lvl4pPr>
            <a:lvl5pPr lvl="4" algn="ctr">
              <a:spcBef>
                <a:spcPts val="0"/>
              </a:spcBef>
              <a:spcAft>
                <a:spcPts val="0"/>
              </a:spcAft>
              <a:buSzPts val="5200"/>
              <a:buFont typeface="Chonburi"/>
              <a:buNone/>
              <a:defRPr sz="5200">
                <a:latin typeface="Chonburi"/>
                <a:ea typeface="Chonburi"/>
                <a:cs typeface="Chonburi"/>
                <a:sym typeface="Chonburi"/>
              </a:defRPr>
            </a:lvl5pPr>
            <a:lvl6pPr lvl="5" algn="ctr">
              <a:spcBef>
                <a:spcPts val="0"/>
              </a:spcBef>
              <a:spcAft>
                <a:spcPts val="0"/>
              </a:spcAft>
              <a:buSzPts val="5200"/>
              <a:buFont typeface="Chonburi"/>
              <a:buNone/>
              <a:defRPr sz="5200">
                <a:latin typeface="Chonburi"/>
                <a:ea typeface="Chonburi"/>
                <a:cs typeface="Chonburi"/>
                <a:sym typeface="Chonburi"/>
              </a:defRPr>
            </a:lvl6pPr>
            <a:lvl7pPr lvl="6" algn="ctr">
              <a:spcBef>
                <a:spcPts val="0"/>
              </a:spcBef>
              <a:spcAft>
                <a:spcPts val="0"/>
              </a:spcAft>
              <a:buSzPts val="5200"/>
              <a:buFont typeface="Chonburi"/>
              <a:buNone/>
              <a:defRPr sz="5200">
                <a:latin typeface="Chonburi"/>
                <a:ea typeface="Chonburi"/>
                <a:cs typeface="Chonburi"/>
                <a:sym typeface="Chonburi"/>
              </a:defRPr>
            </a:lvl7pPr>
            <a:lvl8pPr lvl="7" algn="ctr">
              <a:spcBef>
                <a:spcPts val="0"/>
              </a:spcBef>
              <a:spcAft>
                <a:spcPts val="0"/>
              </a:spcAft>
              <a:buSzPts val="5200"/>
              <a:buFont typeface="Chonburi"/>
              <a:buNone/>
              <a:defRPr sz="5200">
                <a:latin typeface="Chonburi"/>
                <a:ea typeface="Chonburi"/>
                <a:cs typeface="Chonburi"/>
                <a:sym typeface="Chonburi"/>
              </a:defRPr>
            </a:lvl8pPr>
            <a:lvl9pPr lvl="8" algn="ctr">
              <a:spcBef>
                <a:spcPts val="0"/>
              </a:spcBef>
              <a:spcAft>
                <a:spcPts val="0"/>
              </a:spcAft>
              <a:buSzPts val="5200"/>
              <a:buFont typeface="Chonburi"/>
              <a:buNone/>
              <a:defRPr sz="5200">
                <a:latin typeface="Chonburi"/>
                <a:ea typeface="Chonburi"/>
                <a:cs typeface="Chonburi"/>
                <a:sym typeface="Chonburi"/>
              </a:defRPr>
            </a:lvl9pPr>
          </a:lstStyle>
          <a:p>
            <a:endParaRPr/>
          </a:p>
        </p:txBody>
      </p:sp>
      <p:sp>
        <p:nvSpPr>
          <p:cNvPr id="12" name="Google Shape;12;p2"/>
          <p:cNvSpPr txBox="1">
            <a:spLocks noGrp="1"/>
          </p:cNvSpPr>
          <p:nvPr>
            <p:ph type="subTitle" idx="1"/>
          </p:nvPr>
        </p:nvSpPr>
        <p:spPr>
          <a:xfrm>
            <a:off x="2761665" y="3428000"/>
            <a:ext cx="3624000" cy="349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Font typeface="Didact Gothic"/>
              <a:buNone/>
              <a:defRPr>
                <a:solidFill>
                  <a:schemeClr val="lt1"/>
                </a:solidFill>
              </a:defRPr>
            </a:lvl1pPr>
            <a:lvl2pPr lvl="1" algn="ctr">
              <a:lnSpc>
                <a:spcPct val="100000"/>
              </a:lnSpc>
              <a:spcBef>
                <a:spcPts val="0"/>
              </a:spcBef>
              <a:spcAft>
                <a:spcPts val="0"/>
              </a:spcAft>
              <a:buSzPts val="2800"/>
              <a:buFont typeface="Didact Gothic"/>
              <a:buNone/>
              <a:defRPr sz="2800">
                <a:latin typeface="Didact Gothic"/>
                <a:ea typeface="Didact Gothic"/>
                <a:cs typeface="Didact Gothic"/>
                <a:sym typeface="Didact Gothic"/>
              </a:defRPr>
            </a:lvl2pPr>
            <a:lvl3pPr lvl="2" algn="ctr">
              <a:lnSpc>
                <a:spcPct val="100000"/>
              </a:lnSpc>
              <a:spcBef>
                <a:spcPts val="0"/>
              </a:spcBef>
              <a:spcAft>
                <a:spcPts val="0"/>
              </a:spcAft>
              <a:buSzPts val="2800"/>
              <a:buFont typeface="Didact Gothic"/>
              <a:buNone/>
              <a:defRPr sz="2800">
                <a:latin typeface="Didact Gothic"/>
                <a:ea typeface="Didact Gothic"/>
                <a:cs typeface="Didact Gothic"/>
                <a:sym typeface="Didact Gothic"/>
              </a:defRPr>
            </a:lvl3pPr>
            <a:lvl4pPr lvl="3" algn="ctr">
              <a:lnSpc>
                <a:spcPct val="100000"/>
              </a:lnSpc>
              <a:spcBef>
                <a:spcPts val="0"/>
              </a:spcBef>
              <a:spcAft>
                <a:spcPts val="0"/>
              </a:spcAft>
              <a:buSzPts val="2800"/>
              <a:buFont typeface="Didact Gothic"/>
              <a:buNone/>
              <a:defRPr sz="2800">
                <a:latin typeface="Didact Gothic"/>
                <a:ea typeface="Didact Gothic"/>
                <a:cs typeface="Didact Gothic"/>
                <a:sym typeface="Didact Gothic"/>
              </a:defRPr>
            </a:lvl4pPr>
            <a:lvl5pPr lvl="4" algn="ctr">
              <a:lnSpc>
                <a:spcPct val="100000"/>
              </a:lnSpc>
              <a:spcBef>
                <a:spcPts val="0"/>
              </a:spcBef>
              <a:spcAft>
                <a:spcPts val="0"/>
              </a:spcAft>
              <a:buSzPts val="2800"/>
              <a:buFont typeface="Didact Gothic"/>
              <a:buNone/>
              <a:defRPr sz="2800">
                <a:latin typeface="Didact Gothic"/>
                <a:ea typeface="Didact Gothic"/>
                <a:cs typeface="Didact Gothic"/>
                <a:sym typeface="Didact Gothic"/>
              </a:defRPr>
            </a:lvl5pPr>
            <a:lvl6pPr lvl="5" algn="ctr">
              <a:lnSpc>
                <a:spcPct val="100000"/>
              </a:lnSpc>
              <a:spcBef>
                <a:spcPts val="0"/>
              </a:spcBef>
              <a:spcAft>
                <a:spcPts val="0"/>
              </a:spcAft>
              <a:buSzPts val="2800"/>
              <a:buFont typeface="Didact Gothic"/>
              <a:buNone/>
              <a:defRPr sz="2800">
                <a:latin typeface="Didact Gothic"/>
                <a:ea typeface="Didact Gothic"/>
                <a:cs typeface="Didact Gothic"/>
                <a:sym typeface="Didact Gothic"/>
              </a:defRPr>
            </a:lvl6pPr>
            <a:lvl7pPr lvl="6" algn="ctr">
              <a:lnSpc>
                <a:spcPct val="100000"/>
              </a:lnSpc>
              <a:spcBef>
                <a:spcPts val="0"/>
              </a:spcBef>
              <a:spcAft>
                <a:spcPts val="0"/>
              </a:spcAft>
              <a:buSzPts val="2800"/>
              <a:buFont typeface="Didact Gothic"/>
              <a:buNone/>
              <a:defRPr sz="2800">
                <a:latin typeface="Didact Gothic"/>
                <a:ea typeface="Didact Gothic"/>
                <a:cs typeface="Didact Gothic"/>
                <a:sym typeface="Didact Gothic"/>
              </a:defRPr>
            </a:lvl7pPr>
            <a:lvl8pPr lvl="7" algn="ctr">
              <a:lnSpc>
                <a:spcPct val="100000"/>
              </a:lnSpc>
              <a:spcBef>
                <a:spcPts val="0"/>
              </a:spcBef>
              <a:spcAft>
                <a:spcPts val="0"/>
              </a:spcAft>
              <a:buSzPts val="2800"/>
              <a:buFont typeface="Didact Gothic"/>
              <a:buNone/>
              <a:defRPr sz="2800">
                <a:latin typeface="Didact Gothic"/>
                <a:ea typeface="Didact Gothic"/>
                <a:cs typeface="Didact Gothic"/>
                <a:sym typeface="Didact Gothic"/>
              </a:defRPr>
            </a:lvl8pPr>
            <a:lvl9pPr lvl="8" algn="ctr">
              <a:lnSpc>
                <a:spcPct val="100000"/>
              </a:lnSpc>
              <a:spcBef>
                <a:spcPts val="0"/>
              </a:spcBef>
              <a:spcAft>
                <a:spcPts val="0"/>
              </a:spcAft>
              <a:buSzPts val="2800"/>
              <a:buFont typeface="Didact Gothic"/>
              <a:buNone/>
              <a:defRPr sz="2800">
                <a:latin typeface="Didact Gothic"/>
                <a:ea typeface="Didact Gothic"/>
                <a:cs typeface="Didact Gothic"/>
                <a:sym typeface="Didact Gothic"/>
              </a:defRPr>
            </a:lvl9pPr>
          </a:lstStyle>
          <a:p>
            <a:endParaRPr/>
          </a:p>
        </p:txBody>
      </p:sp>
      <p:grpSp>
        <p:nvGrpSpPr>
          <p:cNvPr id="13" name="Google Shape;13;p2"/>
          <p:cNvGrpSpPr/>
          <p:nvPr/>
        </p:nvGrpSpPr>
        <p:grpSpPr>
          <a:xfrm>
            <a:off x="294698" y="73001"/>
            <a:ext cx="8242813" cy="4876403"/>
            <a:chOff x="294698" y="73001"/>
            <a:chExt cx="8242813" cy="4876403"/>
          </a:xfrm>
        </p:grpSpPr>
        <p:sp>
          <p:nvSpPr>
            <p:cNvPr id="14" name="Google Shape;14;p2"/>
            <p:cNvSpPr/>
            <p:nvPr/>
          </p:nvSpPr>
          <p:spPr>
            <a:xfrm>
              <a:off x="6492973" y="4790750"/>
              <a:ext cx="159851" cy="158654"/>
            </a:xfrm>
            <a:custGeom>
              <a:avLst/>
              <a:gdLst/>
              <a:ahLst/>
              <a:cxnLst/>
              <a:rect l="l" t="t" r="r" b="b"/>
              <a:pathLst>
                <a:path w="9085" h="9017" extrusionOk="0">
                  <a:moveTo>
                    <a:pt x="4544" y="0"/>
                  </a:moveTo>
                  <a:cubicBezTo>
                    <a:pt x="4492" y="0"/>
                    <a:pt x="4441" y="36"/>
                    <a:pt x="4429" y="108"/>
                  </a:cubicBezTo>
                  <a:lnTo>
                    <a:pt x="3655" y="3525"/>
                  </a:lnTo>
                  <a:cubicBezTo>
                    <a:pt x="3655" y="3572"/>
                    <a:pt x="3608" y="3596"/>
                    <a:pt x="3560" y="3620"/>
                  </a:cubicBezTo>
                  <a:lnTo>
                    <a:pt x="143" y="4394"/>
                  </a:lnTo>
                  <a:cubicBezTo>
                    <a:pt x="0" y="4418"/>
                    <a:pt x="0" y="4596"/>
                    <a:pt x="143" y="4632"/>
                  </a:cubicBezTo>
                  <a:lnTo>
                    <a:pt x="3560" y="5406"/>
                  </a:lnTo>
                  <a:cubicBezTo>
                    <a:pt x="3608" y="5406"/>
                    <a:pt x="3632" y="5442"/>
                    <a:pt x="3655" y="5489"/>
                  </a:cubicBezTo>
                  <a:lnTo>
                    <a:pt x="4429" y="8918"/>
                  </a:lnTo>
                  <a:cubicBezTo>
                    <a:pt x="4441" y="8984"/>
                    <a:pt x="4492" y="9016"/>
                    <a:pt x="4544" y="9016"/>
                  </a:cubicBezTo>
                  <a:cubicBezTo>
                    <a:pt x="4596" y="9016"/>
                    <a:pt x="4650" y="8984"/>
                    <a:pt x="4667" y="8918"/>
                  </a:cubicBezTo>
                  <a:lnTo>
                    <a:pt x="5441" y="5489"/>
                  </a:lnTo>
                  <a:cubicBezTo>
                    <a:pt x="5441" y="5442"/>
                    <a:pt x="5477" y="5418"/>
                    <a:pt x="5525" y="5406"/>
                  </a:cubicBezTo>
                  <a:lnTo>
                    <a:pt x="8954" y="4632"/>
                  </a:lnTo>
                  <a:cubicBezTo>
                    <a:pt x="9085" y="4596"/>
                    <a:pt x="9085" y="4418"/>
                    <a:pt x="8954" y="4394"/>
                  </a:cubicBezTo>
                  <a:lnTo>
                    <a:pt x="5525" y="3620"/>
                  </a:lnTo>
                  <a:cubicBezTo>
                    <a:pt x="5477" y="3620"/>
                    <a:pt x="5453" y="3572"/>
                    <a:pt x="5441" y="3525"/>
                  </a:cubicBezTo>
                  <a:lnTo>
                    <a:pt x="4667" y="108"/>
                  </a:lnTo>
                  <a:cubicBezTo>
                    <a:pt x="4650" y="36"/>
                    <a:pt x="4596" y="0"/>
                    <a:pt x="45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289" y="3351554"/>
              <a:ext cx="175222" cy="173988"/>
            </a:xfrm>
            <a:custGeom>
              <a:avLst/>
              <a:gdLst/>
              <a:ahLst/>
              <a:cxnLst/>
              <a:rect l="l" t="t" r="r" b="b"/>
              <a:pathLst>
                <a:path w="5538" h="5499" extrusionOk="0">
                  <a:moveTo>
                    <a:pt x="2779" y="0"/>
                  </a:moveTo>
                  <a:cubicBezTo>
                    <a:pt x="2748" y="0"/>
                    <a:pt x="2715" y="18"/>
                    <a:pt x="2703" y="54"/>
                  </a:cubicBezTo>
                  <a:lnTo>
                    <a:pt x="2215" y="2138"/>
                  </a:lnTo>
                  <a:cubicBezTo>
                    <a:pt x="2203" y="2161"/>
                    <a:pt x="2191" y="2197"/>
                    <a:pt x="2156" y="2197"/>
                  </a:cubicBezTo>
                  <a:lnTo>
                    <a:pt x="72" y="2673"/>
                  </a:lnTo>
                  <a:cubicBezTo>
                    <a:pt x="1" y="2685"/>
                    <a:pt x="1" y="2804"/>
                    <a:pt x="72" y="2816"/>
                  </a:cubicBezTo>
                  <a:lnTo>
                    <a:pt x="2156" y="3293"/>
                  </a:lnTo>
                  <a:cubicBezTo>
                    <a:pt x="2191" y="3304"/>
                    <a:pt x="2215" y="3328"/>
                    <a:pt x="2215" y="3352"/>
                  </a:cubicBezTo>
                  <a:lnTo>
                    <a:pt x="2703" y="5436"/>
                  </a:lnTo>
                  <a:cubicBezTo>
                    <a:pt x="2709" y="5477"/>
                    <a:pt x="2742" y="5498"/>
                    <a:pt x="2775" y="5498"/>
                  </a:cubicBezTo>
                  <a:cubicBezTo>
                    <a:pt x="2808" y="5498"/>
                    <a:pt x="2840" y="5477"/>
                    <a:pt x="2846" y="5436"/>
                  </a:cubicBezTo>
                  <a:lnTo>
                    <a:pt x="3323" y="3352"/>
                  </a:lnTo>
                  <a:cubicBezTo>
                    <a:pt x="3334" y="3328"/>
                    <a:pt x="3358" y="3293"/>
                    <a:pt x="3382" y="3293"/>
                  </a:cubicBezTo>
                  <a:lnTo>
                    <a:pt x="5466" y="2816"/>
                  </a:lnTo>
                  <a:cubicBezTo>
                    <a:pt x="5537" y="2804"/>
                    <a:pt x="5537" y="2685"/>
                    <a:pt x="5466" y="2673"/>
                  </a:cubicBezTo>
                  <a:lnTo>
                    <a:pt x="3382" y="2197"/>
                  </a:lnTo>
                  <a:cubicBezTo>
                    <a:pt x="3358" y="2185"/>
                    <a:pt x="3323" y="2161"/>
                    <a:pt x="3323" y="2138"/>
                  </a:cubicBezTo>
                  <a:lnTo>
                    <a:pt x="2846" y="54"/>
                  </a:lnTo>
                  <a:cubicBezTo>
                    <a:pt x="2840" y="18"/>
                    <a:pt x="2811" y="0"/>
                    <a:pt x="27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94698" y="839852"/>
              <a:ext cx="159634" cy="158473"/>
            </a:xfrm>
            <a:custGeom>
              <a:avLst/>
              <a:gdLst/>
              <a:ahLst/>
              <a:cxnLst/>
              <a:rect l="l" t="t" r="r" b="b"/>
              <a:pathLst>
                <a:path w="9074" h="9008" extrusionOk="0">
                  <a:moveTo>
                    <a:pt x="4541" y="1"/>
                  </a:moveTo>
                  <a:cubicBezTo>
                    <a:pt x="4489" y="1"/>
                    <a:pt x="4436" y="34"/>
                    <a:pt x="4418" y="99"/>
                  </a:cubicBezTo>
                  <a:lnTo>
                    <a:pt x="3644" y="3528"/>
                  </a:lnTo>
                  <a:cubicBezTo>
                    <a:pt x="3644" y="3576"/>
                    <a:pt x="3596" y="3599"/>
                    <a:pt x="3561" y="3611"/>
                  </a:cubicBezTo>
                  <a:lnTo>
                    <a:pt x="132" y="4385"/>
                  </a:lnTo>
                  <a:cubicBezTo>
                    <a:pt x="1" y="4421"/>
                    <a:pt x="1" y="4600"/>
                    <a:pt x="132" y="4623"/>
                  </a:cubicBezTo>
                  <a:lnTo>
                    <a:pt x="3561" y="5397"/>
                  </a:lnTo>
                  <a:cubicBezTo>
                    <a:pt x="3596" y="5397"/>
                    <a:pt x="3632" y="5445"/>
                    <a:pt x="3644" y="5493"/>
                  </a:cubicBezTo>
                  <a:lnTo>
                    <a:pt x="4418" y="8910"/>
                  </a:lnTo>
                  <a:cubicBezTo>
                    <a:pt x="4436" y="8975"/>
                    <a:pt x="4489" y="9008"/>
                    <a:pt x="4541" y="9008"/>
                  </a:cubicBezTo>
                  <a:cubicBezTo>
                    <a:pt x="4594" y="9008"/>
                    <a:pt x="4644" y="8975"/>
                    <a:pt x="4656" y="8910"/>
                  </a:cubicBezTo>
                  <a:lnTo>
                    <a:pt x="5430" y="5493"/>
                  </a:lnTo>
                  <a:cubicBezTo>
                    <a:pt x="5430" y="5445"/>
                    <a:pt x="5478" y="5409"/>
                    <a:pt x="5525" y="5397"/>
                  </a:cubicBezTo>
                  <a:lnTo>
                    <a:pt x="8942" y="4623"/>
                  </a:lnTo>
                  <a:cubicBezTo>
                    <a:pt x="9073" y="4600"/>
                    <a:pt x="9073" y="4421"/>
                    <a:pt x="8942" y="4385"/>
                  </a:cubicBezTo>
                  <a:lnTo>
                    <a:pt x="5525" y="3611"/>
                  </a:lnTo>
                  <a:cubicBezTo>
                    <a:pt x="5478" y="3611"/>
                    <a:pt x="5442" y="3576"/>
                    <a:pt x="5430" y="3528"/>
                  </a:cubicBezTo>
                  <a:lnTo>
                    <a:pt x="4656" y="99"/>
                  </a:lnTo>
                  <a:cubicBezTo>
                    <a:pt x="4644" y="34"/>
                    <a:pt x="4594" y="1"/>
                    <a:pt x="4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075673" y="407202"/>
              <a:ext cx="174843" cy="173134"/>
            </a:xfrm>
            <a:custGeom>
              <a:avLst/>
              <a:gdLst/>
              <a:ahLst/>
              <a:cxnLst/>
              <a:rect l="l" t="t" r="r" b="b"/>
              <a:pathLst>
                <a:path w="5526" h="5472" extrusionOk="0">
                  <a:moveTo>
                    <a:pt x="2764" y="0"/>
                  </a:moveTo>
                  <a:cubicBezTo>
                    <a:pt x="2731" y="0"/>
                    <a:pt x="2696" y="18"/>
                    <a:pt x="2680" y="51"/>
                  </a:cubicBezTo>
                  <a:lnTo>
                    <a:pt x="2204" y="2123"/>
                  </a:lnTo>
                  <a:cubicBezTo>
                    <a:pt x="2192" y="2158"/>
                    <a:pt x="2180" y="2182"/>
                    <a:pt x="2144" y="2182"/>
                  </a:cubicBezTo>
                  <a:lnTo>
                    <a:pt x="72" y="2659"/>
                  </a:lnTo>
                  <a:cubicBezTo>
                    <a:pt x="1" y="2670"/>
                    <a:pt x="1" y="2790"/>
                    <a:pt x="72" y="2813"/>
                  </a:cubicBezTo>
                  <a:lnTo>
                    <a:pt x="2144" y="3290"/>
                  </a:lnTo>
                  <a:cubicBezTo>
                    <a:pt x="2168" y="3301"/>
                    <a:pt x="2204" y="3313"/>
                    <a:pt x="2204" y="3349"/>
                  </a:cubicBezTo>
                  <a:lnTo>
                    <a:pt x="2680" y="5409"/>
                  </a:lnTo>
                  <a:cubicBezTo>
                    <a:pt x="2686" y="5451"/>
                    <a:pt x="2719" y="5471"/>
                    <a:pt x="2753" y="5471"/>
                  </a:cubicBezTo>
                  <a:cubicBezTo>
                    <a:pt x="2787" y="5471"/>
                    <a:pt x="2823" y="5451"/>
                    <a:pt x="2835" y="5409"/>
                  </a:cubicBezTo>
                  <a:lnTo>
                    <a:pt x="3311" y="3349"/>
                  </a:lnTo>
                  <a:cubicBezTo>
                    <a:pt x="3323" y="3313"/>
                    <a:pt x="3335" y="3290"/>
                    <a:pt x="3370" y="3290"/>
                  </a:cubicBezTo>
                  <a:lnTo>
                    <a:pt x="5454" y="2825"/>
                  </a:lnTo>
                  <a:cubicBezTo>
                    <a:pt x="5525" y="2813"/>
                    <a:pt x="5525" y="2694"/>
                    <a:pt x="5454" y="2670"/>
                  </a:cubicBezTo>
                  <a:lnTo>
                    <a:pt x="3382" y="2194"/>
                  </a:lnTo>
                  <a:cubicBezTo>
                    <a:pt x="3347" y="2182"/>
                    <a:pt x="3323" y="2170"/>
                    <a:pt x="3323" y="2135"/>
                  </a:cubicBezTo>
                  <a:lnTo>
                    <a:pt x="2847" y="75"/>
                  </a:lnTo>
                  <a:cubicBezTo>
                    <a:pt x="2840" y="24"/>
                    <a:pt x="2803" y="0"/>
                    <a:pt x="2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51014" y="1740561"/>
              <a:ext cx="174463" cy="173229"/>
            </a:xfrm>
            <a:custGeom>
              <a:avLst/>
              <a:gdLst/>
              <a:ahLst/>
              <a:cxnLst/>
              <a:rect l="l" t="t" r="r" b="b"/>
              <a:pathLst>
                <a:path w="5514" h="5475" extrusionOk="0">
                  <a:moveTo>
                    <a:pt x="2761" y="1"/>
                  </a:moveTo>
                  <a:cubicBezTo>
                    <a:pt x="2727" y="1"/>
                    <a:pt x="2691" y="19"/>
                    <a:pt x="2680" y="54"/>
                  </a:cubicBezTo>
                  <a:lnTo>
                    <a:pt x="2203" y="2126"/>
                  </a:lnTo>
                  <a:cubicBezTo>
                    <a:pt x="2191" y="2162"/>
                    <a:pt x="2180" y="2186"/>
                    <a:pt x="2144" y="2186"/>
                  </a:cubicBezTo>
                  <a:lnTo>
                    <a:pt x="72" y="2662"/>
                  </a:lnTo>
                  <a:cubicBezTo>
                    <a:pt x="1" y="2674"/>
                    <a:pt x="1" y="2793"/>
                    <a:pt x="72" y="2817"/>
                  </a:cubicBezTo>
                  <a:lnTo>
                    <a:pt x="2144" y="3293"/>
                  </a:lnTo>
                  <a:cubicBezTo>
                    <a:pt x="2180" y="3305"/>
                    <a:pt x="2203" y="3317"/>
                    <a:pt x="2203" y="3353"/>
                  </a:cubicBezTo>
                  <a:lnTo>
                    <a:pt x="2680" y="5412"/>
                  </a:lnTo>
                  <a:cubicBezTo>
                    <a:pt x="2691" y="5454"/>
                    <a:pt x="2727" y="5475"/>
                    <a:pt x="2761" y="5475"/>
                  </a:cubicBezTo>
                  <a:cubicBezTo>
                    <a:pt x="2796" y="5475"/>
                    <a:pt x="2828" y="5454"/>
                    <a:pt x="2834" y="5412"/>
                  </a:cubicBezTo>
                  <a:lnTo>
                    <a:pt x="3311" y="3353"/>
                  </a:lnTo>
                  <a:cubicBezTo>
                    <a:pt x="3323" y="3317"/>
                    <a:pt x="3334" y="3293"/>
                    <a:pt x="3370" y="3293"/>
                  </a:cubicBezTo>
                  <a:lnTo>
                    <a:pt x="5442" y="2817"/>
                  </a:lnTo>
                  <a:cubicBezTo>
                    <a:pt x="5513" y="2793"/>
                    <a:pt x="5513" y="2674"/>
                    <a:pt x="5442" y="2662"/>
                  </a:cubicBezTo>
                  <a:lnTo>
                    <a:pt x="3370" y="2186"/>
                  </a:lnTo>
                  <a:cubicBezTo>
                    <a:pt x="3334" y="2174"/>
                    <a:pt x="3311" y="2162"/>
                    <a:pt x="3311" y="2126"/>
                  </a:cubicBezTo>
                  <a:lnTo>
                    <a:pt x="2834" y="54"/>
                  </a:lnTo>
                  <a:cubicBezTo>
                    <a:pt x="2828" y="19"/>
                    <a:pt x="2796" y="1"/>
                    <a:pt x="2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089676" y="73001"/>
              <a:ext cx="159845" cy="158473"/>
            </a:xfrm>
            <a:custGeom>
              <a:avLst/>
              <a:gdLst/>
              <a:ahLst/>
              <a:cxnLst/>
              <a:rect l="l" t="t" r="r" b="b"/>
              <a:pathLst>
                <a:path w="9086" h="9008" extrusionOk="0">
                  <a:moveTo>
                    <a:pt x="4545" y="0"/>
                  </a:moveTo>
                  <a:cubicBezTo>
                    <a:pt x="4493" y="0"/>
                    <a:pt x="4442" y="33"/>
                    <a:pt x="4430" y="99"/>
                  </a:cubicBezTo>
                  <a:lnTo>
                    <a:pt x="3656" y="3528"/>
                  </a:lnTo>
                  <a:cubicBezTo>
                    <a:pt x="3656" y="3563"/>
                    <a:pt x="3609" y="3599"/>
                    <a:pt x="3561" y="3611"/>
                  </a:cubicBezTo>
                  <a:lnTo>
                    <a:pt x="144" y="4385"/>
                  </a:lnTo>
                  <a:cubicBezTo>
                    <a:pt x="1" y="4409"/>
                    <a:pt x="1" y="4599"/>
                    <a:pt x="144" y="4623"/>
                  </a:cubicBezTo>
                  <a:lnTo>
                    <a:pt x="3561" y="5397"/>
                  </a:lnTo>
                  <a:cubicBezTo>
                    <a:pt x="3609" y="5397"/>
                    <a:pt x="3632" y="5445"/>
                    <a:pt x="3656" y="5480"/>
                  </a:cubicBezTo>
                  <a:lnTo>
                    <a:pt x="4430" y="8909"/>
                  </a:lnTo>
                  <a:cubicBezTo>
                    <a:pt x="4442" y="8975"/>
                    <a:pt x="4493" y="9008"/>
                    <a:pt x="4545" y="9008"/>
                  </a:cubicBezTo>
                  <a:cubicBezTo>
                    <a:pt x="4597" y="9008"/>
                    <a:pt x="4650" y="8975"/>
                    <a:pt x="4668" y="8909"/>
                  </a:cubicBezTo>
                  <a:lnTo>
                    <a:pt x="5442" y="5480"/>
                  </a:lnTo>
                  <a:cubicBezTo>
                    <a:pt x="5442" y="5445"/>
                    <a:pt x="5478" y="5409"/>
                    <a:pt x="5525" y="5397"/>
                  </a:cubicBezTo>
                  <a:lnTo>
                    <a:pt x="8954" y="4623"/>
                  </a:lnTo>
                  <a:cubicBezTo>
                    <a:pt x="9085" y="4599"/>
                    <a:pt x="9085" y="4409"/>
                    <a:pt x="8954" y="4385"/>
                  </a:cubicBezTo>
                  <a:lnTo>
                    <a:pt x="5525" y="3611"/>
                  </a:lnTo>
                  <a:cubicBezTo>
                    <a:pt x="5478" y="3611"/>
                    <a:pt x="5454" y="3563"/>
                    <a:pt x="5442" y="3528"/>
                  </a:cubicBezTo>
                  <a:lnTo>
                    <a:pt x="4668" y="99"/>
                  </a:lnTo>
                  <a:cubicBezTo>
                    <a:pt x="4650" y="33"/>
                    <a:pt x="4597" y="0"/>
                    <a:pt x="45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891375" y="189159"/>
              <a:ext cx="175204" cy="173893"/>
            </a:xfrm>
            <a:custGeom>
              <a:avLst/>
              <a:gdLst/>
              <a:ahLst/>
              <a:cxnLst/>
              <a:rect l="l" t="t" r="r" b="b"/>
              <a:pathLst>
                <a:path w="9085" h="9017" extrusionOk="0">
                  <a:moveTo>
                    <a:pt x="4541" y="0"/>
                  </a:moveTo>
                  <a:cubicBezTo>
                    <a:pt x="4489" y="0"/>
                    <a:pt x="4436" y="33"/>
                    <a:pt x="4418" y="98"/>
                  </a:cubicBezTo>
                  <a:lnTo>
                    <a:pt x="3644" y="3527"/>
                  </a:lnTo>
                  <a:cubicBezTo>
                    <a:pt x="3644" y="3575"/>
                    <a:pt x="3608" y="3599"/>
                    <a:pt x="3560" y="3611"/>
                  </a:cubicBezTo>
                  <a:lnTo>
                    <a:pt x="131" y="4385"/>
                  </a:lnTo>
                  <a:cubicBezTo>
                    <a:pt x="1" y="4420"/>
                    <a:pt x="1" y="4599"/>
                    <a:pt x="131" y="4623"/>
                  </a:cubicBezTo>
                  <a:lnTo>
                    <a:pt x="3560" y="5397"/>
                  </a:lnTo>
                  <a:cubicBezTo>
                    <a:pt x="3608" y="5397"/>
                    <a:pt x="3632" y="5444"/>
                    <a:pt x="3644" y="5492"/>
                  </a:cubicBezTo>
                  <a:lnTo>
                    <a:pt x="4418" y="8909"/>
                  </a:lnTo>
                  <a:cubicBezTo>
                    <a:pt x="4436" y="8980"/>
                    <a:pt x="4489" y="9016"/>
                    <a:pt x="4541" y="9016"/>
                  </a:cubicBezTo>
                  <a:cubicBezTo>
                    <a:pt x="4593" y="9016"/>
                    <a:pt x="4644" y="8980"/>
                    <a:pt x="4656" y="8909"/>
                  </a:cubicBezTo>
                  <a:lnTo>
                    <a:pt x="5430" y="5492"/>
                  </a:lnTo>
                  <a:cubicBezTo>
                    <a:pt x="5430" y="5444"/>
                    <a:pt x="5477" y="5420"/>
                    <a:pt x="5525" y="5397"/>
                  </a:cubicBezTo>
                  <a:lnTo>
                    <a:pt x="8942" y="4623"/>
                  </a:lnTo>
                  <a:cubicBezTo>
                    <a:pt x="9085" y="4599"/>
                    <a:pt x="9085" y="4420"/>
                    <a:pt x="8942" y="4385"/>
                  </a:cubicBezTo>
                  <a:lnTo>
                    <a:pt x="5525" y="3611"/>
                  </a:lnTo>
                  <a:cubicBezTo>
                    <a:pt x="5477" y="3611"/>
                    <a:pt x="5454" y="3575"/>
                    <a:pt x="5430" y="3527"/>
                  </a:cubicBezTo>
                  <a:lnTo>
                    <a:pt x="4656" y="98"/>
                  </a:lnTo>
                  <a:cubicBezTo>
                    <a:pt x="4644" y="33"/>
                    <a:pt x="4593" y="0"/>
                    <a:pt x="45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7_1">
    <p:spTree>
      <p:nvGrpSpPr>
        <p:cNvPr id="1" name="Shape 848"/>
        <p:cNvGrpSpPr/>
        <p:nvPr/>
      </p:nvGrpSpPr>
      <p:grpSpPr>
        <a:xfrm>
          <a:off x="0" y="0"/>
          <a:ext cx="0" cy="0"/>
          <a:chOff x="0" y="0"/>
          <a:chExt cx="0" cy="0"/>
        </a:xfrm>
      </p:grpSpPr>
      <p:sp>
        <p:nvSpPr>
          <p:cNvPr id="849" name="Google Shape;849;p49"/>
          <p:cNvSpPr/>
          <p:nvPr/>
        </p:nvSpPr>
        <p:spPr>
          <a:xfrm rot="-9402617" flipH="1">
            <a:off x="-1289965" y="3429956"/>
            <a:ext cx="5926697" cy="3465191"/>
          </a:xfrm>
          <a:custGeom>
            <a:avLst/>
            <a:gdLst/>
            <a:ahLst/>
            <a:cxnLst/>
            <a:rect l="l" t="t" r="r" b="b"/>
            <a:pathLst>
              <a:path w="82751" h="48409" extrusionOk="0">
                <a:moveTo>
                  <a:pt x="81937" y="7483"/>
                </a:moveTo>
                <a:lnTo>
                  <a:pt x="82376" y="8821"/>
                </a:lnTo>
                <a:lnTo>
                  <a:pt x="81316" y="9763"/>
                </a:lnTo>
                <a:lnTo>
                  <a:pt x="80513" y="9624"/>
                </a:lnTo>
                <a:lnTo>
                  <a:pt x="79111" y="7954"/>
                </a:lnTo>
                <a:lnTo>
                  <a:pt x="81155" y="7194"/>
                </a:lnTo>
                <a:close/>
                <a:moveTo>
                  <a:pt x="81155" y="6884"/>
                </a:moveTo>
                <a:lnTo>
                  <a:pt x="79111" y="6124"/>
                </a:lnTo>
                <a:lnTo>
                  <a:pt x="80513" y="4454"/>
                </a:lnTo>
                <a:lnTo>
                  <a:pt x="81316" y="4314"/>
                </a:lnTo>
                <a:lnTo>
                  <a:pt x="82376" y="5256"/>
                </a:lnTo>
                <a:lnTo>
                  <a:pt x="81926" y="6595"/>
                </a:lnTo>
                <a:close/>
                <a:moveTo>
                  <a:pt x="80353" y="4175"/>
                </a:moveTo>
                <a:lnTo>
                  <a:pt x="78201" y="4550"/>
                </a:lnTo>
                <a:lnTo>
                  <a:pt x="78575" y="2398"/>
                </a:lnTo>
                <a:lnTo>
                  <a:pt x="79207" y="1874"/>
                </a:lnTo>
                <a:lnTo>
                  <a:pt x="80588" y="2163"/>
                </a:lnTo>
                <a:lnTo>
                  <a:pt x="80877" y="3544"/>
                </a:lnTo>
                <a:close/>
                <a:moveTo>
                  <a:pt x="78297" y="2238"/>
                </a:moveTo>
                <a:lnTo>
                  <a:pt x="76616" y="3640"/>
                </a:lnTo>
                <a:lnTo>
                  <a:pt x="75867" y="1585"/>
                </a:lnTo>
                <a:lnTo>
                  <a:pt x="76145" y="814"/>
                </a:lnTo>
                <a:lnTo>
                  <a:pt x="77494" y="375"/>
                </a:lnTo>
                <a:lnTo>
                  <a:pt x="78436" y="1424"/>
                </a:lnTo>
                <a:close/>
                <a:moveTo>
                  <a:pt x="75546" y="1585"/>
                </a:moveTo>
                <a:lnTo>
                  <a:pt x="74797" y="3640"/>
                </a:lnTo>
                <a:lnTo>
                  <a:pt x="73116" y="2238"/>
                </a:lnTo>
                <a:lnTo>
                  <a:pt x="72977" y="1424"/>
                </a:lnTo>
                <a:lnTo>
                  <a:pt x="73919" y="375"/>
                </a:lnTo>
                <a:lnTo>
                  <a:pt x="75268" y="814"/>
                </a:lnTo>
                <a:close/>
                <a:moveTo>
                  <a:pt x="72848" y="2398"/>
                </a:moveTo>
                <a:lnTo>
                  <a:pt x="73212" y="4550"/>
                </a:lnTo>
                <a:lnTo>
                  <a:pt x="71061" y="4175"/>
                </a:lnTo>
                <a:lnTo>
                  <a:pt x="70536" y="3544"/>
                </a:lnTo>
                <a:lnTo>
                  <a:pt x="70825" y="2163"/>
                </a:lnTo>
                <a:lnTo>
                  <a:pt x="72217" y="1874"/>
                </a:lnTo>
                <a:close/>
                <a:moveTo>
                  <a:pt x="70911" y="4454"/>
                </a:moveTo>
                <a:lnTo>
                  <a:pt x="72302" y="6124"/>
                </a:lnTo>
                <a:lnTo>
                  <a:pt x="70258" y="6884"/>
                </a:lnTo>
                <a:lnTo>
                  <a:pt x="69487" y="6595"/>
                </a:lnTo>
                <a:lnTo>
                  <a:pt x="69048" y="5256"/>
                </a:lnTo>
                <a:lnTo>
                  <a:pt x="70097" y="4314"/>
                </a:lnTo>
                <a:close/>
                <a:moveTo>
                  <a:pt x="69605" y="6958"/>
                </a:moveTo>
                <a:lnTo>
                  <a:pt x="69605" y="6958"/>
                </a:lnTo>
                <a:lnTo>
                  <a:pt x="69819" y="7044"/>
                </a:lnTo>
                <a:lnTo>
                  <a:pt x="69605" y="7119"/>
                </a:lnTo>
                <a:lnTo>
                  <a:pt x="69605" y="7119"/>
                </a:lnTo>
                <a:lnTo>
                  <a:pt x="67549" y="7890"/>
                </a:lnTo>
                <a:lnTo>
                  <a:pt x="66168" y="7033"/>
                </a:lnTo>
                <a:lnTo>
                  <a:pt x="67549" y="6188"/>
                </a:lnTo>
                <a:lnTo>
                  <a:pt x="69241" y="6830"/>
                </a:lnTo>
                <a:lnTo>
                  <a:pt x="69241" y="6830"/>
                </a:lnTo>
                <a:lnTo>
                  <a:pt x="69326" y="6862"/>
                </a:lnTo>
                <a:close/>
                <a:moveTo>
                  <a:pt x="69123" y="6466"/>
                </a:moveTo>
                <a:lnTo>
                  <a:pt x="67870" y="5995"/>
                </a:lnTo>
                <a:lnTo>
                  <a:pt x="68791" y="5428"/>
                </a:lnTo>
                <a:close/>
                <a:moveTo>
                  <a:pt x="68695" y="5139"/>
                </a:moveTo>
                <a:lnTo>
                  <a:pt x="67517" y="5856"/>
                </a:lnTo>
                <a:lnTo>
                  <a:pt x="65558" y="5117"/>
                </a:lnTo>
                <a:lnTo>
                  <a:pt x="65933" y="3993"/>
                </a:lnTo>
                <a:lnTo>
                  <a:pt x="67121" y="3672"/>
                </a:lnTo>
                <a:lnTo>
                  <a:pt x="68320" y="3993"/>
                </a:lnTo>
                <a:close/>
                <a:moveTo>
                  <a:pt x="65173" y="5267"/>
                </a:moveTo>
                <a:lnTo>
                  <a:pt x="64873" y="5781"/>
                </a:lnTo>
                <a:lnTo>
                  <a:pt x="65087" y="6562"/>
                </a:lnTo>
                <a:lnTo>
                  <a:pt x="63877" y="6884"/>
                </a:lnTo>
                <a:lnTo>
                  <a:pt x="61501" y="6252"/>
                </a:lnTo>
                <a:lnTo>
                  <a:pt x="63246" y="4507"/>
                </a:lnTo>
                <a:lnTo>
                  <a:pt x="64445" y="4175"/>
                </a:lnTo>
                <a:lnTo>
                  <a:pt x="64659" y="4967"/>
                </a:lnTo>
                <a:close/>
                <a:moveTo>
                  <a:pt x="63085" y="4239"/>
                </a:moveTo>
                <a:lnTo>
                  <a:pt x="60709" y="4871"/>
                </a:lnTo>
                <a:lnTo>
                  <a:pt x="61340" y="2495"/>
                </a:lnTo>
                <a:lnTo>
                  <a:pt x="62229" y="1606"/>
                </a:lnTo>
                <a:lnTo>
                  <a:pt x="62807" y="2184"/>
                </a:lnTo>
                <a:lnTo>
                  <a:pt x="63396" y="2184"/>
                </a:lnTo>
                <a:lnTo>
                  <a:pt x="63396" y="2773"/>
                </a:lnTo>
                <a:lnTo>
                  <a:pt x="63974" y="3351"/>
                </a:lnTo>
                <a:close/>
                <a:moveTo>
                  <a:pt x="61073" y="2345"/>
                </a:moveTo>
                <a:lnTo>
                  <a:pt x="59338" y="4079"/>
                </a:lnTo>
                <a:lnTo>
                  <a:pt x="58696" y="1702"/>
                </a:lnTo>
                <a:lnTo>
                  <a:pt x="59017" y="493"/>
                </a:lnTo>
                <a:lnTo>
                  <a:pt x="59799" y="707"/>
                </a:lnTo>
                <a:lnTo>
                  <a:pt x="60323" y="407"/>
                </a:lnTo>
                <a:lnTo>
                  <a:pt x="60612" y="921"/>
                </a:lnTo>
                <a:lnTo>
                  <a:pt x="61405" y="1135"/>
                </a:lnTo>
                <a:close/>
                <a:moveTo>
                  <a:pt x="58386" y="1702"/>
                </a:moveTo>
                <a:lnTo>
                  <a:pt x="57754" y="4079"/>
                </a:lnTo>
                <a:lnTo>
                  <a:pt x="56009" y="2345"/>
                </a:lnTo>
                <a:lnTo>
                  <a:pt x="55677" y="1135"/>
                </a:lnTo>
                <a:lnTo>
                  <a:pt x="56470" y="921"/>
                </a:lnTo>
                <a:lnTo>
                  <a:pt x="56769" y="407"/>
                </a:lnTo>
                <a:lnTo>
                  <a:pt x="57283" y="707"/>
                </a:lnTo>
                <a:lnTo>
                  <a:pt x="58065" y="493"/>
                </a:lnTo>
                <a:close/>
                <a:moveTo>
                  <a:pt x="55742" y="2495"/>
                </a:moveTo>
                <a:lnTo>
                  <a:pt x="56373" y="4871"/>
                </a:lnTo>
                <a:lnTo>
                  <a:pt x="53997" y="4239"/>
                </a:lnTo>
                <a:lnTo>
                  <a:pt x="53108" y="3351"/>
                </a:lnTo>
                <a:lnTo>
                  <a:pt x="53686" y="2784"/>
                </a:lnTo>
                <a:lnTo>
                  <a:pt x="53686" y="2184"/>
                </a:lnTo>
                <a:lnTo>
                  <a:pt x="54275" y="2184"/>
                </a:lnTo>
                <a:lnTo>
                  <a:pt x="54853" y="1606"/>
                </a:lnTo>
                <a:close/>
                <a:moveTo>
                  <a:pt x="53847" y="4507"/>
                </a:moveTo>
                <a:lnTo>
                  <a:pt x="55581" y="6252"/>
                </a:lnTo>
                <a:lnTo>
                  <a:pt x="53204" y="6884"/>
                </a:lnTo>
                <a:lnTo>
                  <a:pt x="51995" y="6562"/>
                </a:lnTo>
                <a:lnTo>
                  <a:pt x="52209" y="5781"/>
                </a:lnTo>
                <a:lnTo>
                  <a:pt x="51909" y="5267"/>
                </a:lnTo>
                <a:lnTo>
                  <a:pt x="52423" y="4967"/>
                </a:lnTo>
                <a:lnTo>
                  <a:pt x="52637" y="4175"/>
                </a:lnTo>
                <a:close/>
                <a:moveTo>
                  <a:pt x="51524" y="5117"/>
                </a:moveTo>
                <a:lnTo>
                  <a:pt x="49565" y="5856"/>
                </a:lnTo>
                <a:lnTo>
                  <a:pt x="48387" y="5139"/>
                </a:lnTo>
                <a:lnTo>
                  <a:pt x="48762" y="3993"/>
                </a:lnTo>
                <a:lnTo>
                  <a:pt x="49961" y="3672"/>
                </a:lnTo>
                <a:lnTo>
                  <a:pt x="51149" y="3993"/>
                </a:lnTo>
                <a:close/>
                <a:moveTo>
                  <a:pt x="48291" y="5428"/>
                </a:moveTo>
                <a:lnTo>
                  <a:pt x="49212" y="5995"/>
                </a:lnTo>
                <a:lnTo>
                  <a:pt x="47959" y="6466"/>
                </a:lnTo>
                <a:close/>
                <a:moveTo>
                  <a:pt x="47477" y="6958"/>
                </a:moveTo>
                <a:lnTo>
                  <a:pt x="47477" y="6958"/>
                </a:lnTo>
                <a:lnTo>
                  <a:pt x="47831" y="6830"/>
                </a:lnTo>
                <a:lnTo>
                  <a:pt x="47841" y="6830"/>
                </a:lnTo>
                <a:lnTo>
                  <a:pt x="47841" y="6830"/>
                </a:lnTo>
                <a:lnTo>
                  <a:pt x="49533" y="6188"/>
                </a:lnTo>
                <a:lnTo>
                  <a:pt x="50924" y="7033"/>
                </a:lnTo>
                <a:lnTo>
                  <a:pt x="49533" y="7890"/>
                </a:lnTo>
                <a:lnTo>
                  <a:pt x="47841" y="7248"/>
                </a:lnTo>
                <a:lnTo>
                  <a:pt x="47841" y="7248"/>
                </a:lnTo>
                <a:lnTo>
                  <a:pt x="47788" y="7237"/>
                </a:lnTo>
                <a:lnTo>
                  <a:pt x="47477" y="7119"/>
                </a:lnTo>
                <a:lnTo>
                  <a:pt x="47477" y="7119"/>
                </a:lnTo>
                <a:lnTo>
                  <a:pt x="47263" y="7033"/>
                </a:lnTo>
                <a:close/>
                <a:moveTo>
                  <a:pt x="48045" y="5256"/>
                </a:moveTo>
                <a:lnTo>
                  <a:pt x="47595" y="6595"/>
                </a:lnTo>
                <a:lnTo>
                  <a:pt x="46824" y="6884"/>
                </a:lnTo>
                <a:lnTo>
                  <a:pt x="44780" y="6124"/>
                </a:lnTo>
                <a:lnTo>
                  <a:pt x="46171" y="4454"/>
                </a:lnTo>
                <a:lnTo>
                  <a:pt x="46985" y="4314"/>
                </a:lnTo>
                <a:close/>
                <a:moveTo>
                  <a:pt x="46021" y="4175"/>
                </a:moveTo>
                <a:lnTo>
                  <a:pt x="43870" y="4550"/>
                </a:lnTo>
                <a:lnTo>
                  <a:pt x="44234" y="2398"/>
                </a:lnTo>
                <a:lnTo>
                  <a:pt x="44876" y="1874"/>
                </a:lnTo>
                <a:lnTo>
                  <a:pt x="46257" y="2163"/>
                </a:lnTo>
                <a:lnTo>
                  <a:pt x="46546" y="3544"/>
                </a:lnTo>
                <a:close/>
                <a:moveTo>
                  <a:pt x="43966" y="2238"/>
                </a:moveTo>
                <a:lnTo>
                  <a:pt x="42285" y="3640"/>
                </a:lnTo>
                <a:lnTo>
                  <a:pt x="41536" y="1585"/>
                </a:lnTo>
                <a:lnTo>
                  <a:pt x="41814" y="814"/>
                </a:lnTo>
                <a:lnTo>
                  <a:pt x="43163" y="375"/>
                </a:lnTo>
                <a:lnTo>
                  <a:pt x="44105" y="1424"/>
                </a:lnTo>
                <a:close/>
                <a:moveTo>
                  <a:pt x="41215" y="1585"/>
                </a:moveTo>
                <a:lnTo>
                  <a:pt x="40465" y="3640"/>
                </a:lnTo>
                <a:lnTo>
                  <a:pt x="38785" y="2238"/>
                </a:lnTo>
                <a:lnTo>
                  <a:pt x="38646" y="1424"/>
                </a:lnTo>
                <a:lnTo>
                  <a:pt x="39588" y="375"/>
                </a:lnTo>
                <a:lnTo>
                  <a:pt x="40937" y="814"/>
                </a:lnTo>
                <a:close/>
                <a:moveTo>
                  <a:pt x="38517" y="2398"/>
                </a:moveTo>
                <a:lnTo>
                  <a:pt x="38881" y="4550"/>
                </a:lnTo>
                <a:lnTo>
                  <a:pt x="36729" y="4175"/>
                </a:lnTo>
                <a:lnTo>
                  <a:pt x="36205" y="3544"/>
                </a:lnTo>
                <a:lnTo>
                  <a:pt x="36494" y="2163"/>
                </a:lnTo>
                <a:lnTo>
                  <a:pt x="37886" y="1874"/>
                </a:lnTo>
                <a:close/>
                <a:moveTo>
                  <a:pt x="36569" y="4454"/>
                </a:moveTo>
                <a:lnTo>
                  <a:pt x="37971" y="6124"/>
                </a:lnTo>
                <a:lnTo>
                  <a:pt x="35927" y="6884"/>
                </a:lnTo>
                <a:lnTo>
                  <a:pt x="35156" y="6595"/>
                </a:lnTo>
                <a:lnTo>
                  <a:pt x="34706" y="5256"/>
                </a:lnTo>
                <a:lnTo>
                  <a:pt x="35766" y="4314"/>
                </a:lnTo>
                <a:close/>
                <a:moveTo>
                  <a:pt x="35274" y="6958"/>
                </a:moveTo>
                <a:lnTo>
                  <a:pt x="35274" y="6958"/>
                </a:lnTo>
                <a:lnTo>
                  <a:pt x="35488" y="7033"/>
                </a:lnTo>
                <a:lnTo>
                  <a:pt x="35274" y="7119"/>
                </a:lnTo>
                <a:lnTo>
                  <a:pt x="35274" y="7119"/>
                </a:lnTo>
                <a:lnTo>
                  <a:pt x="35049" y="7205"/>
                </a:lnTo>
                <a:lnTo>
                  <a:pt x="34910" y="7248"/>
                </a:lnTo>
                <a:lnTo>
                  <a:pt x="34910" y="7248"/>
                </a:lnTo>
                <a:lnTo>
                  <a:pt x="33218" y="7890"/>
                </a:lnTo>
                <a:lnTo>
                  <a:pt x="31827" y="7033"/>
                </a:lnTo>
                <a:lnTo>
                  <a:pt x="33218" y="6188"/>
                </a:lnTo>
                <a:lnTo>
                  <a:pt x="34910" y="6830"/>
                </a:lnTo>
                <a:lnTo>
                  <a:pt x="34920" y="6830"/>
                </a:lnTo>
                <a:close/>
                <a:moveTo>
                  <a:pt x="34792" y="6466"/>
                </a:moveTo>
                <a:lnTo>
                  <a:pt x="33539" y="5995"/>
                </a:lnTo>
                <a:lnTo>
                  <a:pt x="34460" y="5428"/>
                </a:lnTo>
                <a:close/>
                <a:moveTo>
                  <a:pt x="34364" y="5139"/>
                </a:moveTo>
                <a:lnTo>
                  <a:pt x="33186" y="5856"/>
                </a:lnTo>
                <a:lnTo>
                  <a:pt x="31227" y="5117"/>
                </a:lnTo>
                <a:lnTo>
                  <a:pt x="31602" y="3993"/>
                </a:lnTo>
                <a:lnTo>
                  <a:pt x="32790" y="3672"/>
                </a:lnTo>
                <a:lnTo>
                  <a:pt x="33989" y="3993"/>
                </a:lnTo>
                <a:close/>
                <a:moveTo>
                  <a:pt x="30842" y="5267"/>
                </a:moveTo>
                <a:lnTo>
                  <a:pt x="30542" y="5781"/>
                </a:lnTo>
                <a:lnTo>
                  <a:pt x="30756" y="6562"/>
                </a:lnTo>
                <a:lnTo>
                  <a:pt x="29546" y="6884"/>
                </a:lnTo>
                <a:lnTo>
                  <a:pt x="27170" y="6252"/>
                </a:lnTo>
                <a:lnTo>
                  <a:pt x="28915" y="4507"/>
                </a:lnTo>
                <a:lnTo>
                  <a:pt x="30114" y="4175"/>
                </a:lnTo>
                <a:lnTo>
                  <a:pt x="30328" y="4967"/>
                </a:lnTo>
                <a:close/>
                <a:moveTo>
                  <a:pt x="28754" y="4239"/>
                </a:moveTo>
                <a:lnTo>
                  <a:pt x="26378" y="4871"/>
                </a:lnTo>
                <a:lnTo>
                  <a:pt x="27009" y="2495"/>
                </a:lnTo>
                <a:lnTo>
                  <a:pt x="27898" y="1606"/>
                </a:lnTo>
                <a:lnTo>
                  <a:pt x="28476" y="2184"/>
                </a:lnTo>
                <a:lnTo>
                  <a:pt x="29065" y="2184"/>
                </a:lnTo>
                <a:lnTo>
                  <a:pt x="29065" y="2773"/>
                </a:lnTo>
                <a:lnTo>
                  <a:pt x="29643" y="3351"/>
                </a:lnTo>
                <a:close/>
                <a:moveTo>
                  <a:pt x="26742" y="2345"/>
                </a:moveTo>
                <a:lnTo>
                  <a:pt x="25007" y="4079"/>
                </a:lnTo>
                <a:lnTo>
                  <a:pt x="24365" y="1702"/>
                </a:lnTo>
                <a:lnTo>
                  <a:pt x="24686" y="493"/>
                </a:lnTo>
                <a:lnTo>
                  <a:pt x="25468" y="707"/>
                </a:lnTo>
                <a:lnTo>
                  <a:pt x="25992" y="407"/>
                </a:lnTo>
                <a:lnTo>
                  <a:pt x="26281" y="921"/>
                </a:lnTo>
                <a:lnTo>
                  <a:pt x="27073" y="1135"/>
                </a:lnTo>
                <a:close/>
                <a:moveTo>
                  <a:pt x="24055" y="1702"/>
                </a:moveTo>
                <a:lnTo>
                  <a:pt x="23423" y="4079"/>
                </a:lnTo>
                <a:lnTo>
                  <a:pt x="21678" y="2345"/>
                </a:lnTo>
                <a:lnTo>
                  <a:pt x="21346" y="1135"/>
                </a:lnTo>
                <a:lnTo>
                  <a:pt x="22138" y="921"/>
                </a:lnTo>
                <a:lnTo>
                  <a:pt x="22438" y="407"/>
                </a:lnTo>
                <a:lnTo>
                  <a:pt x="22952" y="707"/>
                </a:lnTo>
                <a:lnTo>
                  <a:pt x="23733" y="493"/>
                </a:lnTo>
                <a:close/>
                <a:moveTo>
                  <a:pt x="21410" y="2495"/>
                </a:moveTo>
                <a:lnTo>
                  <a:pt x="22042" y="4871"/>
                </a:lnTo>
                <a:lnTo>
                  <a:pt x="19666" y="4239"/>
                </a:lnTo>
                <a:lnTo>
                  <a:pt x="18777" y="3351"/>
                </a:lnTo>
                <a:lnTo>
                  <a:pt x="19355" y="2784"/>
                </a:lnTo>
                <a:lnTo>
                  <a:pt x="19355" y="2184"/>
                </a:lnTo>
                <a:lnTo>
                  <a:pt x="19944" y="2184"/>
                </a:lnTo>
                <a:lnTo>
                  <a:pt x="20522" y="1606"/>
                </a:lnTo>
                <a:close/>
                <a:moveTo>
                  <a:pt x="19516" y="4507"/>
                </a:moveTo>
                <a:lnTo>
                  <a:pt x="21250" y="6252"/>
                </a:lnTo>
                <a:lnTo>
                  <a:pt x="18873" y="6884"/>
                </a:lnTo>
                <a:lnTo>
                  <a:pt x="17664" y="6562"/>
                </a:lnTo>
                <a:lnTo>
                  <a:pt x="17878" y="5781"/>
                </a:lnTo>
                <a:lnTo>
                  <a:pt x="17578" y="5267"/>
                </a:lnTo>
                <a:lnTo>
                  <a:pt x="18092" y="4967"/>
                </a:lnTo>
                <a:lnTo>
                  <a:pt x="18306" y="4175"/>
                </a:lnTo>
                <a:close/>
                <a:moveTo>
                  <a:pt x="17193" y="5117"/>
                </a:moveTo>
                <a:lnTo>
                  <a:pt x="15234" y="5856"/>
                </a:lnTo>
                <a:lnTo>
                  <a:pt x="14056" y="5139"/>
                </a:lnTo>
                <a:lnTo>
                  <a:pt x="14431" y="3993"/>
                </a:lnTo>
                <a:lnTo>
                  <a:pt x="15630" y="3672"/>
                </a:lnTo>
                <a:lnTo>
                  <a:pt x="16818" y="3993"/>
                </a:lnTo>
                <a:close/>
                <a:moveTo>
                  <a:pt x="13960" y="5428"/>
                </a:moveTo>
                <a:lnTo>
                  <a:pt x="14880" y="5995"/>
                </a:lnTo>
                <a:lnTo>
                  <a:pt x="13628" y="6466"/>
                </a:lnTo>
                <a:close/>
                <a:moveTo>
                  <a:pt x="13146" y="6958"/>
                </a:moveTo>
                <a:lnTo>
                  <a:pt x="13146" y="6958"/>
                </a:lnTo>
                <a:lnTo>
                  <a:pt x="13499" y="6830"/>
                </a:lnTo>
                <a:lnTo>
                  <a:pt x="13510" y="6830"/>
                </a:lnTo>
                <a:lnTo>
                  <a:pt x="13510" y="6830"/>
                </a:lnTo>
                <a:lnTo>
                  <a:pt x="15202" y="6188"/>
                </a:lnTo>
                <a:lnTo>
                  <a:pt x="16593" y="7033"/>
                </a:lnTo>
                <a:lnTo>
                  <a:pt x="15202" y="7890"/>
                </a:lnTo>
                <a:lnTo>
                  <a:pt x="13510" y="7248"/>
                </a:lnTo>
                <a:lnTo>
                  <a:pt x="13510" y="7248"/>
                </a:lnTo>
                <a:lnTo>
                  <a:pt x="13457" y="7237"/>
                </a:lnTo>
                <a:lnTo>
                  <a:pt x="13146" y="7119"/>
                </a:lnTo>
                <a:lnTo>
                  <a:pt x="13146" y="7119"/>
                </a:lnTo>
                <a:lnTo>
                  <a:pt x="12932" y="7033"/>
                </a:lnTo>
                <a:close/>
                <a:moveTo>
                  <a:pt x="13714" y="5256"/>
                </a:moveTo>
                <a:lnTo>
                  <a:pt x="13264" y="6595"/>
                </a:lnTo>
                <a:lnTo>
                  <a:pt x="12493" y="6884"/>
                </a:lnTo>
                <a:lnTo>
                  <a:pt x="10449" y="6124"/>
                </a:lnTo>
                <a:lnTo>
                  <a:pt x="11840" y="4454"/>
                </a:lnTo>
                <a:lnTo>
                  <a:pt x="12654" y="4314"/>
                </a:lnTo>
                <a:close/>
                <a:moveTo>
                  <a:pt x="11690" y="4175"/>
                </a:moveTo>
                <a:lnTo>
                  <a:pt x="9539" y="4550"/>
                </a:lnTo>
                <a:lnTo>
                  <a:pt x="9903" y="2398"/>
                </a:lnTo>
                <a:lnTo>
                  <a:pt x="10534" y="1874"/>
                </a:lnTo>
                <a:lnTo>
                  <a:pt x="11926" y="2163"/>
                </a:lnTo>
                <a:lnTo>
                  <a:pt x="12215" y="3544"/>
                </a:lnTo>
                <a:close/>
                <a:moveTo>
                  <a:pt x="9635" y="2238"/>
                </a:moveTo>
                <a:lnTo>
                  <a:pt x="7954" y="3640"/>
                </a:lnTo>
                <a:lnTo>
                  <a:pt x="7205" y="1585"/>
                </a:lnTo>
                <a:lnTo>
                  <a:pt x="7483" y="814"/>
                </a:lnTo>
                <a:lnTo>
                  <a:pt x="8832" y="375"/>
                </a:lnTo>
                <a:lnTo>
                  <a:pt x="9774" y="1424"/>
                </a:lnTo>
                <a:close/>
                <a:moveTo>
                  <a:pt x="6884" y="1585"/>
                </a:moveTo>
                <a:lnTo>
                  <a:pt x="6134" y="3640"/>
                </a:lnTo>
                <a:lnTo>
                  <a:pt x="4454" y="2238"/>
                </a:lnTo>
                <a:lnTo>
                  <a:pt x="4315" y="1424"/>
                </a:lnTo>
                <a:lnTo>
                  <a:pt x="5257" y="375"/>
                </a:lnTo>
                <a:lnTo>
                  <a:pt x="6605" y="814"/>
                </a:lnTo>
                <a:close/>
                <a:moveTo>
                  <a:pt x="4186" y="2398"/>
                </a:moveTo>
                <a:lnTo>
                  <a:pt x="4550" y="4550"/>
                </a:lnTo>
                <a:lnTo>
                  <a:pt x="2398" y="4175"/>
                </a:lnTo>
                <a:lnTo>
                  <a:pt x="1874" y="3544"/>
                </a:lnTo>
                <a:lnTo>
                  <a:pt x="2163" y="2163"/>
                </a:lnTo>
                <a:lnTo>
                  <a:pt x="3554" y="1874"/>
                </a:lnTo>
                <a:close/>
                <a:moveTo>
                  <a:pt x="2238" y="4454"/>
                </a:moveTo>
                <a:lnTo>
                  <a:pt x="3640" y="6124"/>
                </a:lnTo>
                <a:lnTo>
                  <a:pt x="1595" y="6884"/>
                </a:lnTo>
                <a:lnTo>
                  <a:pt x="825" y="6595"/>
                </a:lnTo>
                <a:lnTo>
                  <a:pt x="375" y="5256"/>
                </a:lnTo>
                <a:lnTo>
                  <a:pt x="1435" y="4314"/>
                </a:lnTo>
                <a:close/>
                <a:moveTo>
                  <a:pt x="1595" y="7194"/>
                </a:moveTo>
                <a:lnTo>
                  <a:pt x="3640" y="7954"/>
                </a:lnTo>
                <a:lnTo>
                  <a:pt x="2248" y="9624"/>
                </a:lnTo>
                <a:lnTo>
                  <a:pt x="1435" y="9763"/>
                </a:lnTo>
                <a:lnTo>
                  <a:pt x="375" y="8821"/>
                </a:lnTo>
                <a:lnTo>
                  <a:pt x="825" y="7483"/>
                </a:lnTo>
                <a:close/>
                <a:moveTo>
                  <a:pt x="2398" y="9902"/>
                </a:moveTo>
                <a:lnTo>
                  <a:pt x="4550" y="9528"/>
                </a:lnTo>
                <a:lnTo>
                  <a:pt x="4186" y="11679"/>
                </a:lnTo>
                <a:lnTo>
                  <a:pt x="3544" y="12204"/>
                </a:lnTo>
                <a:lnTo>
                  <a:pt x="2163" y="11915"/>
                </a:lnTo>
                <a:lnTo>
                  <a:pt x="1874" y="10534"/>
                </a:lnTo>
                <a:close/>
                <a:moveTo>
                  <a:pt x="4454" y="11840"/>
                </a:moveTo>
                <a:lnTo>
                  <a:pt x="6134" y="10438"/>
                </a:lnTo>
                <a:lnTo>
                  <a:pt x="6884" y="12493"/>
                </a:lnTo>
                <a:lnTo>
                  <a:pt x="6605" y="13264"/>
                </a:lnTo>
                <a:lnTo>
                  <a:pt x="5257" y="13703"/>
                </a:lnTo>
                <a:lnTo>
                  <a:pt x="4315" y="12654"/>
                </a:lnTo>
                <a:close/>
                <a:moveTo>
                  <a:pt x="6969" y="13146"/>
                </a:moveTo>
                <a:lnTo>
                  <a:pt x="6959" y="13146"/>
                </a:lnTo>
                <a:lnTo>
                  <a:pt x="7044" y="12921"/>
                </a:lnTo>
                <a:lnTo>
                  <a:pt x="7130" y="13146"/>
                </a:lnTo>
                <a:lnTo>
                  <a:pt x="7119" y="13146"/>
                </a:lnTo>
                <a:lnTo>
                  <a:pt x="7248" y="13478"/>
                </a:lnTo>
                <a:lnTo>
                  <a:pt x="7258" y="13499"/>
                </a:lnTo>
                <a:lnTo>
                  <a:pt x="7901" y="15191"/>
                </a:lnTo>
                <a:lnTo>
                  <a:pt x="7044" y="16582"/>
                </a:lnTo>
                <a:lnTo>
                  <a:pt x="6188" y="15191"/>
                </a:lnTo>
                <a:lnTo>
                  <a:pt x="6830" y="13499"/>
                </a:lnTo>
                <a:lnTo>
                  <a:pt x="6830" y="13499"/>
                </a:lnTo>
                <a:lnTo>
                  <a:pt x="6841" y="13478"/>
                </a:lnTo>
                <a:close/>
                <a:moveTo>
                  <a:pt x="6466" y="13617"/>
                </a:moveTo>
                <a:lnTo>
                  <a:pt x="5995" y="14869"/>
                </a:lnTo>
                <a:lnTo>
                  <a:pt x="5439" y="13960"/>
                </a:lnTo>
                <a:close/>
                <a:moveTo>
                  <a:pt x="4004" y="14431"/>
                </a:moveTo>
                <a:lnTo>
                  <a:pt x="5150" y="14056"/>
                </a:lnTo>
                <a:lnTo>
                  <a:pt x="5867" y="15223"/>
                </a:lnTo>
                <a:lnTo>
                  <a:pt x="5128" y="17182"/>
                </a:lnTo>
                <a:lnTo>
                  <a:pt x="4004" y="16818"/>
                </a:lnTo>
                <a:lnTo>
                  <a:pt x="3672" y="15619"/>
                </a:lnTo>
                <a:close/>
                <a:moveTo>
                  <a:pt x="4968" y="18092"/>
                </a:moveTo>
                <a:lnTo>
                  <a:pt x="5267" y="17567"/>
                </a:lnTo>
                <a:lnTo>
                  <a:pt x="5781" y="17867"/>
                </a:lnTo>
                <a:lnTo>
                  <a:pt x="6563" y="17664"/>
                </a:lnTo>
                <a:lnTo>
                  <a:pt x="6894" y="18873"/>
                </a:lnTo>
                <a:lnTo>
                  <a:pt x="6252" y="21250"/>
                </a:lnTo>
                <a:lnTo>
                  <a:pt x="4507" y="19505"/>
                </a:lnTo>
                <a:lnTo>
                  <a:pt x="4186" y="18295"/>
                </a:lnTo>
                <a:close/>
                <a:moveTo>
                  <a:pt x="4240" y="19655"/>
                </a:moveTo>
                <a:lnTo>
                  <a:pt x="4882" y="22042"/>
                </a:lnTo>
                <a:lnTo>
                  <a:pt x="2495" y="21400"/>
                </a:lnTo>
                <a:lnTo>
                  <a:pt x="1617" y="20522"/>
                </a:lnTo>
                <a:lnTo>
                  <a:pt x="2184" y="19944"/>
                </a:lnTo>
                <a:lnTo>
                  <a:pt x="2184" y="19355"/>
                </a:lnTo>
                <a:lnTo>
                  <a:pt x="2784" y="19355"/>
                </a:lnTo>
                <a:lnTo>
                  <a:pt x="3362" y="18777"/>
                </a:lnTo>
                <a:close/>
                <a:moveTo>
                  <a:pt x="2345" y="21667"/>
                </a:moveTo>
                <a:lnTo>
                  <a:pt x="4090" y="23412"/>
                </a:lnTo>
                <a:lnTo>
                  <a:pt x="1702" y="24054"/>
                </a:lnTo>
                <a:lnTo>
                  <a:pt x="504" y="23723"/>
                </a:lnTo>
                <a:lnTo>
                  <a:pt x="707" y="22941"/>
                </a:lnTo>
                <a:lnTo>
                  <a:pt x="407" y="22427"/>
                </a:lnTo>
                <a:lnTo>
                  <a:pt x="921" y="22127"/>
                </a:lnTo>
                <a:lnTo>
                  <a:pt x="1135" y="21346"/>
                </a:lnTo>
                <a:close/>
                <a:moveTo>
                  <a:pt x="1713" y="24354"/>
                </a:moveTo>
                <a:lnTo>
                  <a:pt x="4090" y="24996"/>
                </a:lnTo>
                <a:lnTo>
                  <a:pt x="2345" y="26741"/>
                </a:lnTo>
                <a:lnTo>
                  <a:pt x="1135" y="27062"/>
                </a:lnTo>
                <a:lnTo>
                  <a:pt x="921" y="26281"/>
                </a:lnTo>
                <a:lnTo>
                  <a:pt x="407" y="25981"/>
                </a:lnTo>
                <a:lnTo>
                  <a:pt x="707" y="25467"/>
                </a:lnTo>
                <a:lnTo>
                  <a:pt x="504" y="24686"/>
                </a:lnTo>
                <a:close/>
                <a:moveTo>
                  <a:pt x="2495" y="27009"/>
                </a:moveTo>
                <a:lnTo>
                  <a:pt x="4882" y="26367"/>
                </a:lnTo>
                <a:lnTo>
                  <a:pt x="4882" y="26367"/>
                </a:lnTo>
                <a:lnTo>
                  <a:pt x="4882" y="26367"/>
                </a:lnTo>
                <a:lnTo>
                  <a:pt x="4240" y="28754"/>
                </a:lnTo>
                <a:lnTo>
                  <a:pt x="3362" y="29632"/>
                </a:lnTo>
                <a:lnTo>
                  <a:pt x="2784" y="29064"/>
                </a:lnTo>
                <a:lnTo>
                  <a:pt x="2184" y="29064"/>
                </a:lnTo>
                <a:lnTo>
                  <a:pt x="2184" y="28465"/>
                </a:lnTo>
                <a:lnTo>
                  <a:pt x="1617" y="27897"/>
                </a:lnTo>
                <a:close/>
                <a:moveTo>
                  <a:pt x="4507" y="28904"/>
                </a:moveTo>
                <a:lnTo>
                  <a:pt x="6252" y="27159"/>
                </a:lnTo>
                <a:lnTo>
                  <a:pt x="6894" y="29546"/>
                </a:lnTo>
                <a:lnTo>
                  <a:pt x="6563" y="30756"/>
                </a:lnTo>
                <a:lnTo>
                  <a:pt x="5781" y="30542"/>
                </a:lnTo>
                <a:lnTo>
                  <a:pt x="5267" y="30841"/>
                </a:lnTo>
                <a:lnTo>
                  <a:pt x="4968" y="30328"/>
                </a:lnTo>
                <a:lnTo>
                  <a:pt x="4186" y="30113"/>
                </a:lnTo>
                <a:close/>
                <a:moveTo>
                  <a:pt x="4004" y="31601"/>
                </a:moveTo>
                <a:lnTo>
                  <a:pt x="5128" y="31227"/>
                </a:lnTo>
                <a:lnTo>
                  <a:pt x="5867" y="33186"/>
                </a:lnTo>
                <a:lnTo>
                  <a:pt x="5150" y="34353"/>
                </a:lnTo>
                <a:lnTo>
                  <a:pt x="4004" y="33978"/>
                </a:lnTo>
                <a:lnTo>
                  <a:pt x="3672" y="32790"/>
                </a:lnTo>
                <a:close/>
                <a:moveTo>
                  <a:pt x="5439" y="34449"/>
                </a:moveTo>
                <a:lnTo>
                  <a:pt x="5995" y="33539"/>
                </a:lnTo>
                <a:lnTo>
                  <a:pt x="6466" y="34792"/>
                </a:lnTo>
                <a:lnTo>
                  <a:pt x="6177" y="34695"/>
                </a:lnTo>
                <a:close/>
                <a:moveTo>
                  <a:pt x="6959" y="35263"/>
                </a:moveTo>
                <a:lnTo>
                  <a:pt x="6969" y="35263"/>
                </a:lnTo>
                <a:lnTo>
                  <a:pt x="6852" y="34973"/>
                </a:lnTo>
                <a:lnTo>
                  <a:pt x="6830" y="34909"/>
                </a:lnTo>
                <a:lnTo>
                  <a:pt x="6830" y="34909"/>
                </a:lnTo>
                <a:lnTo>
                  <a:pt x="6199" y="33218"/>
                </a:lnTo>
                <a:lnTo>
                  <a:pt x="7044" y="31826"/>
                </a:lnTo>
                <a:lnTo>
                  <a:pt x="7901" y="33218"/>
                </a:lnTo>
                <a:lnTo>
                  <a:pt x="7258" y="34909"/>
                </a:lnTo>
                <a:lnTo>
                  <a:pt x="7258" y="34909"/>
                </a:lnTo>
                <a:lnTo>
                  <a:pt x="7237" y="34973"/>
                </a:lnTo>
                <a:lnTo>
                  <a:pt x="7119" y="35263"/>
                </a:lnTo>
                <a:lnTo>
                  <a:pt x="7130" y="35263"/>
                </a:lnTo>
                <a:lnTo>
                  <a:pt x="7044" y="35487"/>
                </a:lnTo>
                <a:close/>
                <a:moveTo>
                  <a:pt x="4315" y="35755"/>
                </a:moveTo>
                <a:lnTo>
                  <a:pt x="5257" y="34706"/>
                </a:lnTo>
                <a:lnTo>
                  <a:pt x="6605" y="35145"/>
                </a:lnTo>
                <a:lnTo>
                  <a:pt x="6884" y="35916"/>
                </a:lnTo>
                <a:lnTo>
                  <a:pt x="6134" y="37971"/>
                </a:lnTo>
                <a:lnTo>
                  <a:pt x="4454" y="36569"/>
                </a:lnTo>
                <a:close/>
                <a:moveTo>
                  <a:pt x="4186" y="36729"/>
                </a:moveTo>
                <a:lnTo>
                  <a:pt x="4550" y="38881"/>
                </a:lnTo>
                <a:lnTo>
                  <a:pt x="2398" y="38506"/>
                </a:lnTo>
                <a:lnTo>
                  <a:pt x="1874" y="37875"/>
                </a:lnTo>
                <a:lnTo>
                  <a:pt x="2163" y="36494"/>
                </a:lnTo>
                <a:lnTo>
                  <a:pt x="3544" y="36205"/>
                </a:lnTo>
                <a:close/>
                <a:moveTo>
                  <a:pt x="2248" y="38784"/>
                </a:moveTo>
                <a:lnTo>
                  <a:pt x="3640" y="40454"/>
                </a:lnTo>
                <a:lnTo>
                  <a:pt x="1595" y="41215"/>
                </a:lnTo>
                <a:lnTo>
                  <a:pt x="825" y="40925"/>
                </a:lnTo>
                <a:lnTo>
                  <a:pt x="375" y="39587"/>
                </a:lnTo>
                <a:lnTo>
                  <a:pt x="1435" y="38645"/>
                </a:lnTo>
                <a:close/>
                <a:moveTo>
                  <a:pt x="1595" y="41525"/>
                </a:moveTo>
                <a:lnTo>
                  <a:pt x="3640" y="42285"/>
                </a:lnTo>
                <a:lnTo>
                  <a:pt x="2238" y="43955"/>
                </a:lnTo>
                <a:lnTo>
                  <a:pt x="1435" y="44105"/>
                </a:lnTo>
                <a:lnTo>
                  <a:pt x="375" y="43152"/>
                </a:lnTo>
                <a:lnTo>
                  <a:pt x="825" y="41814"/>
                </a:lnTo>
                <a:close/>
                <a:moveTo>
                  <a:pt x="2398" y="44233"/>
                </a:moveTo>
                <a:lnTo>
                  <a:pt x="4550" y="43859"/>
                </a:lnTo>
                <a:lnTo>
                  <a:pt x="4186" y="46010"/>
                </a:lnTo>
                <a:lnTo>
                  <a:pt x="3554" y="46535"/>
                </a:lnTo>
                <a:lnTo>
                  <a:pt x="2163" y="46246"/>
                </a:lnTo>
                <a:lnTo>
                  <a:pt x="1874" y="44865"/>
                </a:lnTo>
                <a:close/>
                <a:moveTo>
                  <a:pt x="4454" y="46171"/>
                </a:moveTo>
                <a:lnTo>
                  <a:pt x="6134" y="44779"/>
                </a:lnTo>
                <a:lnTo>
                  <a:pt x="6884" y="46824"/>
                </a:lnTo>
                <a:lnTo>
                  <a:pt x="6605" y="47595"/>
                </a:lnTo>
                <a:lnTo>
                  <a:pt x="5257" y="48034"/>
                </a:lnTo>
                <a:lnTo>
                  <a:pt x="4315" y="46985"/>
                </a:lnTo>
                <a:close/>
                <a:moveTo>
                  <a:pt x="7205" y="46824"/>
                </a:moveTo>
                <a:lnTo>
                  <a:pt x="7954" y="44779"/>
                </a:lnTo>
                <a:lnTo>
                  <a:pt x="9635" y="46171"/>
                </a:lnTo>
                <a:lnTo>
                  <a:pt x="9774" y="46985"/>
                </a:lnTo>
                <a:lnTo>
                  <a:pt x="8832" y="48034"/>
                </a:lnTo>
                <a:lnTo>
                  <a:pt x="7483" y="47595"/>
                </a:lnTo>
                <a:close/>
                <a:moveTo>
                  <a:pt x="9903" y="46010"/>
                </a:moveTo>
                <a:lnTo>
                  <a:pt x="9539" y="43859"/>
                </a:lnTo>
                <a:lnTo>
                  <a:pt x="11690" y="44233"/>
                </a:lnTo>
                <a:lnTo>
                  <a:pt x="12215" y="44865"/>
                </a:lnTo>
                <a:lnTo>
                  <a:pt x="11926" y="46246"/>
                </a:lnTo>
                <a:lnTo>
                  <a:pt x="10545" y="46535"/>
                </a:lnTo>
                <a:close/>
                <a:moveTo>
                  <a:pt x="11840" y="43955"/>
                </a:moveTo>
                <a:lnTo>
                  <a:pt x="10449" y="42285"/>
                </a:lnTo>
                <a:lnTo>
                  <a:pt x="12493" y="41525"/>
                </a:lnTo>
                <a:lnTo>
                  <a:pt x="13264" y="41814"/>
                </a:lnTo>
                <a:lnTo>
                  <a:pt x="13714" y="43152"/>
                </a:lnTo>
                <a:lnTo>
                  <a:pt x="12654" y="44105"/>
                </a:lnTo>
                <a:close/>
                <a:moveTo>
                  <a:pt x="13146" y="41450"/>
                </a:moveTo>
                <a:lnTo>
                  <a:pt x="13146" y="41450"/>
                </a:lnTo>
                <a:lnTo>
                  <a:pt x="12932" y="41375"/>
                </a:lnTo>
                <a:lnTo>
                  <a:pt x="13146" y="41289"/>
                </a:lnTo>
                <a:lnTo>
                  <a:pt x="13146" y="41289"/>
                </a:lnTo>
                <a:lnTo>
                  <a:pt x="13457" y="41172"/>
                </a:lnTo>
                <a:lnTo>
                  <a:pt x="13510" y="41161"/>
                </a:lnTo>
                <a:lnTo>
                  <a:pt x="13510" y="41161"/>
                </a:lnTo>
                <a:lnTo>
                  <a:pt x="15202" y="40519"/>
                </a:lnTo>
                <a:lnTo>
                  <a:pt x="16593" y="41375"/>
                </a:lnTo>
                <a:lnTo>
                  <a:pt x="15202" y="42221"/>
                </a:lnTo>
                <a:lnTo>
                  <a:pt x="13510" y="41589"/>
                </a:lnTo>
                <a:lnTo>
                  <a:pt x="13499" y="41578"/>
                </a:lnTo>
                <a:close/>
                <a:moveTo>
                  <a:pt x="13628" y="41942"/>
                </a:moveTo>
                <a:lnTo>
                  <a:pt x="14880" y="42424"/>
                </a:lnTo>
                <a:lnTo>
                  <a:pt x="13960" y="42981"/>
                </a:lnTo>
                <a:close/>
                <a:moveTo>
                  <a:pt x="14056" y="43270"/>
                </a:moveTo>
                <a:lnTo>
                  <a:pt x="15234" y="42553"/>
                </a:lnTo>
                <a:lnTo>
                  <a:pt x="17193" y="43291"/>
                </a:lnTo>
                <a:lnTo>
                  <a:pt x="16818" y="44415"/>
                </a:lnTo>
                <a:lnTo>
                  <a:pt x="15630" y="44736"/>
                </a:lnTo>
                <a:lnTo>
                  <a:pt x="14431" y="44415"/>
                </a:lnTo>
                <a:close/>
                <a:moveTo>
                  <a:pt x="17578" y="43152"/>
                </a:moveTo>
                <a:lnTo>
                  <a:pt x="17878" y="42638"/>
                </a:lnTo>
                <a:lnTo>
                  <a:pt x="17664" y="41846"/>
                </a:lnTo>
                <a:lnTo>
                  <a:pt x="18873" y="41525"/>
                </a:lnTo>
                <a:lnTo>
                  <a:pt x="21250" y="42167"/>
                </a:lnTo>
                <a:lnTo>
                  <a:pt x="19516" y="43901"/>
                </a:lnTo>
                <a:lnTo>
                  <a:pt x="18306" y="44233"/>
                </a:lnTo>
                <a:lnTo>
                  <a:pt x="18092" y="43441"/>
                </a:lnTo>
                <a:close/>
                <a:moveTo>
                  <a:pt x="19666" y="44169"/>
                </a:moveTo>
                <a:lnTo>
                  <a:pt x="22042" y="43538"/>
                </a:lnTo>
                <a:lnTo>
                  <a:pt x="21410" y="45914"/>
                </a:lnTo>
                <a:lnTo>
                  <a:pt x="20522" y="46803"/>
                </a:lnTo>
                <a:lnTo>
                  <a:pt x="19944" y="46224"/>
                </a:lnTo>
                <a:lnTo>
                  <a:pt x="19355" y="46224"/>
                </a:lnTo>
                <a:lnTo>
                  <a:pt x="19355" y="45636"/>
                </a:lnTo>
                <a:lnTo>
                  <a:pt x="18777" y="45058"/>
                </a:lnTo>
                <a:close/>
                <a:moveTo>
                  <a:pt x="21678" y="46075"/>
                </a:moveTo>
                <a:lnTo>
                  <a:pt x="23423" y="44330"/>
                </a:lnTo>
                <a:lnTo>
                  <a:pt x="24055" y="46706"/>
                </a:lnTo>
                <a:lnTo>
                  <a:pt x="23733" y="47916"/>
                </a:lnTo>
                <a:lnTo>
                  <a:pt x="22952" y="47702"/>
                </a:lnTo>
                <a:lnTo>
                  <a:pt x="22427" y="48001"/>
                </a:lnTo>
                <a:lnTo>
                  <a:pt x="22138" y="47488"/>
                </a:lnTo>
                <a:lnTo>
                  <a:pt x="21346" y="47274"/>
                </a:lnTo>
                <a:close/>
                <a:moveTo>
                  <a:pt x="24365" y="46706"/>
                </a:moveTo>
                <a:lnTo>
                  <a:pt x="24997" y="44330"/>
                </a:lnTo>
                <a:lnTo>
                  <a:pt x="26742" y="46075"/>
                </a:lnTo>
                <a:lnTo>
                  <a:pt x="27073" y="47274"/>
                </a:lnTo>
                <a:lnTo>
                  <a:pt x="26281" y="47488"/>
                </a:lnTo>
                <a:lnTo>
                  <a:pt x="25992" y="48001"/>
                </a:lnTo>
                <a:lnTo>
                  <a:pt x="25468" y="47702"/>
                </a:lnTo>
                <a:lnTo>
                  <a:pt x="24686" y="47916"/>
                </a:lnTo>
                <a:close/>
                <a:moveTo>
                  <a:pt x="27009" y="45914"/>
                </a:moveTo>
                <a:lnTo>
                  <a:pt x="26378" y="43538"/>
                </a:lnTo>
                <a:lnTo>
                  <a:pt x="28754" y="44169"/>
                </a:lnTo>
                <a:lnTo>
                  <a:pt x="29643" y="45058"/>
                </a:lnTo>
                <a:lnTo>
                  <a:pt x="29065" y="45636"/>
                </a:lnTo>
                <a:lnTo>
                  <a:pt x="29065" y="46224"/>
                </a:lnTo>
                <a:lnTo>
                  <a:pt x="28465" y="46224"/>
                </a:lnTo>
                <a:lnTo>
                  <a:pt x="27898" y="46803"/>
                </a:lnTo>
                <a:close/>
                <a:moveTo>
                  <a:pt x="28915" y="43901"/>
                </a:moveTo>
                <a:lnTo>
                  <a:pt x="27170" y="42167"/>
                </a:lnTo>
                <a:lnTo>
                  <a:pt x="29546" y="41525"/>
                </a:lnTo>
                <a:lnTo>
                  <a:pt x="30756" y="41846"/>
                </a:lnTo>
                <a:lnTo>
                  <a:pt x="30542" y="42638"/>
                </a:lnTo>
                <a:lnTo>
                  <a:pt x="30842" y="43152"/>
                </a:lnTo>
                <a:lnTo>
                  <a:pt x="30328" y="43441"/>
                </a:lnTo>
                <a:lnTo>
                  <a:pt x="30114" y="44233"/>
                </a:lnTo>
                <a:close/>
                <a:moveTo>
                  <a:pt x="31227" y="43291"/>
                </a:moveTo>
                <a:lnTo>
                  <a:pt x="33186" y="42553"/>
                </a:lnTo>
                <a:lnTo>
                  <a:pt x="34364" y="43270"/>
                </a:lnTo>
                <a:lnTo>
                  <a:pt x="33989" y="44415"/>
                </a:lnTo>
                <a:lnTo>
                  <a:pt x="32790" y="44736"/>
                </a:lnTo>
                <a:lnTo>
                  <a:pt x="31602" y="44415"/>
                </a:lnTo>
                <a:close/>
                <a:moveTo>
                  <a:pt x="34460" y="42981"/>
                </a:moveTo>
                <a:lnTo>
                  <a:pt x="33539" y="42424"/>
                </a:lnTo>
                <a:lnTo>
                  <a:pt x="34792" y="41942"/>
                </a:lnTo>
                <a:close/>
                <a:moveTo>
                  <a:pt x="35274" y="41450"/>
                </a:moveTo>
                <a:lnTo>
                  <a:pt x="35274" y="41450"/>
                </a:lnTo>
                <a:lnTo>
                  <a:pt x="34920" y="41578"/>
                </a:lnTo>
                <a:lnTo>
                  <a:pt x="34910" y="41589"/>
                </a:lnTo>
                <a:lnTo>
                  <a:pt x="33218" y="42221"/>
                </a:lnTo>
                <a:lnTo>
                  <a:pt x="31827" y="41375"/>
                </a:lnTo>
                <a:lnTo>
                  <a:pt x="33218" y="40519"/>
                </a:lnTo>
                <a:lnTo>
                  <a:pt x="34910" y="41161"/>
                </a:lnTo>
                <a:lnTo>
                  <a:pt x="34910" y="41161"/>
                </a:lnTo>
                <a:lnTo>
                  <a:pt x="35049" y="41204"/>
                </a:lnTo>
                <a:lnTo>
                  <a:pt x="35274" y="41289"/>
                </a:lnTo>
                <a:lnTo>
                  <a:pt x="35274" y="41289"/>
                </a:lnTo>
                <a:lnTo>
                  <a:pt x="35488" y="41375"/>
                </a:lnTo>
                <a:close/>
                <a:moveTo>
                  <a:pt x="34706" y="43152"/>
                </a:moveTo>
                <a:lnTo>
                  <a:pt x="35156" y="41814"/>
                </a:lnTo>
                <a:lnTo>
                  <a:pt x="35927" y="41525"/>
                </a:lnTo>
                <a:lnTo>
                  <a:pt x="37971" y="42285"/>
                </a:lnTo>
                <a:lnTo>
                  <a:pt x="36580" y="43955"/>
                </a:lnTo>
                <a:lnTo>
                  <a:pt x="35766" y="44105"/>
                </a:lnTo>
                <a:close/>
                <a:moveTo>
                  <a:pt x="36729" y="44233"/>
                </a:moveTo>
                <a:lnTo>
                  <a:pt x="38881" y="43859"/>
                </a:lnTo>
                <a:lnTo>
                  <a:pt x="38517" y="46010"/>
                </a:lnTo>
                <a:lnTo>
                  <a:pt x="37886" y="46535"/>
                </a:lnTo>
                <a:lnTo>
                  <a:pt x="36494" y="46246"/>
                </a:lnTo>
                <a:lnTo>
                  <a:pt x="36205" y="44865"/>
                </a:lnTo>
                <a:close/>
                <a:moveTo>
                  <a:pt x="38785" y="46171"/>
                </a:moveTo>
                <a:lnTo>
                  <a:pt x="40465" y="44779"/>
                </a:lnTo>
                <a:lnTo>
                  <a:pt x="41215" y="46824"/>
                </a:lnTo>
                <a:lnTo>
                  <a:pt x="40937" y="47595"/>
                </a:lnTo>
                <a:lnTo>
                  <a:pt x="39588" y="48034"/>
                </a:lnTo>
                <a:lnTo>
                  <a:pt x="38646" y="46985"/>
                </a:lnTo>
                <a:close/>
                <a:moveTo>
                  <a:pt x="41536" y="46824"/>
                </a:moveTo>
                <a:lnTo>
                  <a:pt x="42285" y="44779"/>
                </a:lnTo>
                <a:lnTo>
                  <a:pt x="43966" y="46171"/>
                </a:lnTo>
                <a:lnTo>
                  <a:pt x="44105" y="46985"/>
                </a:lnTo>
                <a:lnTo>
                  <a:pt x="43163" y="48034"/>
                </a:lnTo>
                <a:lnTo>
                  <a:pt x="41814" y="47595"/>
                </a:lnTo>
                <a:close/>
                <a:moveTo>
                  <a:pt x="44234" y="46010"/>
                </a:moveTo>
                <a:lnTo>
                  <a:pt x="43870" y="43859"/>
                </a:lnTo>
                <a:lnTo>
                  <a:pt x="46021" y="44233"/>
                </a:lnTo>
                <a:lnTo>
                  <a:pt x="46546" y="44865"/>
                </a:lnTo>
                <a:lnTo>
                  <a:pt x="46257" y="46246"/>
                </a:lnTo>
                <a:lnTo>
                  <a:pt x="44876" y="46535"/>
                </a:lnTo>
                <a:close/>
                <a:moveTo>
                  <a:pt x="46171" y="43955"/>
                </a:moveTo>
                <a:lnTo>
                  <a:pt x="44780" y="42285"/>
                </a:lnTo>
                <a:lnTo>
                  <a:pt x="46824" y="41525"/>
                </a:lnTo>
                <a:lnTo>
                  <a:pt x="47595" y="41814"/>
                </a:lnTo>
                <a:lnTo>
                  <a:pt x="48045" y="43152"/>
                </a:lnTo>
                <a:lnTo>
                  <a:pt x="46985" y="44105"/>
                </a:lnTo>
                <a:close/>
                <a:moveTo>
                  <a:pt x="47477" y="41450"/>
                </a:moveTo>
                <a:lnTo>
                  <a:pt x="47477" y="41450"/>
                </a:lnTo>
                <a:lnTo>
                  <a:pt x="47263" y="41375"/>
                </a:lnTo>
                <a:lnTo>
                  <a:pt x="47477" y="41289"/>
                </a:lnTo>
                <a:lnTo>
                  <a:pt x="47477" y="41289"/>
                </a:lnTo>
                <a:lnTo>
                  <a:pt x="47788" y="41172"/>
                </a:lnTo>
                <a:lnTo>
                  <a:pt x="47841" y="41161"/>
                </a:lnTo>
                <a:lnTo>
                  <a:pt x="47841" y="41161"/>
                </a:lnTo>
                <a:lnTo>
                  <a:pt x="49533" y="40519"/>
                </a:lnTo>
                <a:lnTo>
                  <a:pt x="50924" y="41375"/>
                </a:lnTo>
                <a:lnTo>
                  <a:pt x="49533" y="42221"/>
                </a:lnTo>
                <a:lnTo>
                  <a:pt x="47841" y="41589"/>
                </a:lnTo>
                <a:lnTo>
                  <a:pt x="47841" y="41589"/>
                </a:lnTo>
                <a:lnTo>
                  <a:pt x="47831" y="41578"/>
                </a:lnTo>
                <a:close/>
                <a:moveTo>
                  <a:pt x="47959" y="41942"/>
                </a:moveTo>
                <a:lnTo>
                  <a:pt x="49212" y="42424"/>
                </a:lnTo>
                <a:lnTo>
                  <a:pt x="48291" y="42981"/>
                </a:lnTo>
                <a:close/>
                <a:moveTo>
                  <a:pt x="48387" y="43270"/>
                </a:moveTo>
                <a:lnTo>
                  <a:pt x="49565" y="42553"/>
                </a:lnTo>
                <a:lnTo>
                  <a:pt x="51524" y="43291"/>
                </a:lnTo>
                <a:lnTo>
                  <a:pt x="51149" y="44415"/>
                </a:lnTo>
                <a:lnTo>
                  <a:pt x="49961" y="44736"/>
                </a:lnTo>
                <a:lnTo>
                  <a:pt x="48762" y="44415"/>
                </a:lnTo>
                <a:close/>
                <a:moveTo>
                  <a:pt x="51909" y="43152"/>
                </a:moveTo>
                <a:lnTo>
                  <a:pt x="52209" y="42638"/>
                </a:lnTo>
                <a:lnTo>
                  <a:pt x="51995" y="41846"/>
                </a:lnTo>
                <a:lnTo>
                  <a:pt x="53204" y="41525"/>
                </a:lnTo>
                <a:lnTo>
                  <a:pt x="55581" y="42167"/>
                </a:lnTo>
                <a:lnTo>
                  <a:pt x="53847" y="43901"/>
                </a:lnTo>
                <a:lnTo>
                  <a:pt x="52637" y="44233"/>
                </a:lnTo>
                <a:lnTo>
                  <a:pt x="52423" y="43441"/>
                </a:lnTo>
                <a:close/>
                <a:moveTo>
                  <a:pt x="53997" y="44169"/>
                </a:moveTo>
                <a:lnTo>
                  <a:pt x="56373" y="43538"/>
                </a:lnTo>
                <a:lnTo>
                  <a:pt x="55742" y="45914"/>
                </a:lnTo>
                <a:lnTo>
                  <a:pt x="54853" y="46803"/>
                </a:lnTo>
                <a:lnTo>
                  <a:pt x="54275" y="46224"/>
                </a:lnTo>
                <a:lnTo>
                  <a:pt x="53686" y="46224"/>
                </a:lnTo>
                <a:lnTo>
                  <a:pt x="53686" y="45636"/>
                </a:lnTo>
                <a:lnTo>
                  <a:pt x="53108" y="45058"/>
                </a:lnTo>
                <a:close/>
                <a:moveTo>
                  <a:pt x="56009" y="46075"/>
                </a:moveTo>
                <a:lnTo>
                  <a:pt x="57754" y="44330"/>
                </a:lnTo>
                <a:lnTo>
                  <a:pt x="58386" y="46706"/>
                </a:lnTo>
                <a:lnTo>
                  <a:pt x="58065" y="47916"/>
                </a:lnTo>
                <a:lnTo>
                  <a:pt x="57283" y="47702"/>
                </a:lnTo>
                <a:lnTo>
                  <a:pt x="56759" y="48001"/>
                </a:lnTo>
                <a:lnTo>
                  <a:pt x="56470" y="47488"/>
                </a:lnTo>
                <a:lnTo>
                  <a:pt x="55677" y="47274"/>
                </a:lnTo>
                <a:close/>
                <a:moveTo>
                  <a:pt x="58696" y="46706"/>
                </a:moveTo>
                <a:lnTo>
                  <a:pt x="59328" y="44330"/>
                </a:lnTo>
                <a:lnTo>
                  <a:pt x="61073" y="46075"/>
                </a:lnTo>
                <a:lnTo>
                  <a:pt x="61405" y="47274"/>
                </a:lnTo>
                <a:lnTo>
                  <a:pt x="60612" y="47488"/>
                </a:lnTo>
                <a:lnTo>
                  <a:pt x="60323" y="48001"/>
                </a:lnTo>
                <a:lnTo>
                  <a:pt x="59799" y="47702"/>
                </a:lnTo>
                <a:lnTo>
                  <a:pt x="59017" y="47916"/>
                </a:lnTo>
                <a:close/>
                <a:moveTo>
                  <a:pt x="61340" y="45914"/>
                </a:moveTo>
                <a:lnTo>
                  <a:pt x="60709" y="43538"/>
                </a:lnTo>
                <a:lnTo>
                  <a:pt x="63085" y="44169"/>
                </a:lnTo>
                <a:lnTo>
                  <a:pt x="63974" y="45058"/>
                </a:lnTo>
                <a:lnTo>
                  <a:pt x="63396" y="45636"/>
                </a:lnTo>
                <a:lnTo>
                  <a:pt x="63396" y="46224"/>
                </a:lnTo>
                <a:lnTo>
                  <a:pt x="62796" y="46224"/>
                </a:lnTo>
                <a:lnTo>
                  <a:pt x="62229" y="46803"/>
                </a:lnTo>
                <a:close/>
                <a:moveTo>
                  <a:pt x="63246" y="43901"/>
                </a:moveTo>
                <a:lnTo>
                  <a:pt x="61501" y="42167"/>
                </a:lnTo>
                <a:lnTo>
                  <a:pt x="63877" y="41525"/>
                </a:lnTo>
                <a:lnTo>
                  <a:pt x="65087" y="41846"/>
                </a:lnTo>
                <a:lnTo>
                  <a:pt x="64873" y="42638"/>
                </a:lnTo>
                <a:lnTo>
                  <a:pt x="65173" y="43152"/>
                </a:lnTo>
                <a:lnTo>
                  <a:pt x="64659" y="43441"/>
                </a:lnTo>
                <a:lnTo>
                  <a:pt x="64445" y="44233"/>
                </a:lnTo>
                <a:close/>
                <a:moveTo>
                  <a:pt x="65558" y="43291"/>
                </a:moveTo>
                <a:lnTo>
                  <a:pt x="67517" y="42553"/>
                </a:lnTo>
                <a:lnTo>
                  <a:pt x="68695" y="43270"/>
                </a:lnTo>
                <a:lnTo>
                  <a:pt x="68320" y="44415"/>
                </a:lnTo>
                <a:lnTo>
                  <a:pt x="67121" y="44736"/>
                </a:lnTo>
                <a:lnTo>
                  <a:pt x="65933" y="44415"/>
                </a:lnTo>
                <a:close/>
                <a:moveTo>
                  <a:pt x="68791" y="42981"/>
                </a:moveTo>
                <a:lnTo>
                  <a:pt x="67870" y="42424"/>
                </a:lnTo>
                <a:lnTo>
                  <a:pt x="69123" y="41942"/>
                </a:lnTo>
                <a:close/>
                <a:moveTo>
                  <a:pt x="69605" y="41450"/>
                </a:moveTo>
                <a:lnTo>
                  <a:pt x="69605" y="41450"/>
                </a:lnTo>
                <a:lnTo>
                  <a:pt x="69251" y="41578"/>
                </a:lnTo>
                <a:lnTo>
                  <a:pt x="69241" y="41589"/>
                </a:lnTo>
                <a:lnTo>
                  <a:pt x="67549" y="42221"/>
                </a:lnTo>
                <a:lnTo>
                  <a:pt x="66168" y="41375"/>
                </a:lnTo>
                <a:lnTo>
                  <a:pt x="67549" y="40519"/>
                </a:lnTo>
                <a:lnTo>
                  <a:pt x="69241" y="41161"/>
                </a:lnTo>
                <a:lnTo>
                  <a:pt x="69241" y="41161"/>
                </a:lnTo>
                <a:lnTo>
                  <a:pt x="69294" y="41172"/>
                </a:lnTo>
                <a:lnTo>
                  <a:pt x="69605" y="41289"/>
                </a:lnTo>
                <a:lnTo>
                  <a:pt x="69605" y="41289"/>
                </a:lnTo>
                <a:lnTo>
                  <a:pt x="69819" y="41375"/>
                </a:lnTo>
                <a:close/>
                <a:moveTo>
                  <a:pt x="69037" y="43152"/>
                </a:moveTo>
                <a:lnTo>
                  <a:pt x="69487" y="41814"/>
                </a:lnTo>
                <a:lnTo>
                  <a:pt x="70258" y="41525"/>
                </a:lnTo>
                <a:lnTo>
                  <a:pt x="72302" y="42285"/>
                </a:lnTo>
                <a:lnTo>
                  <a:pt x="70911" y="43955"/>
                </a:lnTo>
                <a:lnTo>
                  <a:pt x="70097" y="44105"/>
                </a:lnTo>
                <a:close/>
                <a:moveTo>
                  <a:pt x="71061" y="44233"/>
                </a:moveTo>
                <a:lnTo>
                  <a:pt x="73212" y="43859"/>
                </a:lnTo>
                <a:lnTo>
                  <a:pt x="72848" y="46010"/>
                </a:lnTo>
                <a:lnTo>
                  <a:pt x="72217" y="46535"/>
                </a:lnTo>
                <a:lnTo>
                  <a:pt x="70825" y="46246"/>
                </a:lnTo>
                <a:lnTo>
                  <a:pt x="70536" y="44865"/>
                </a:lnTo>
                <a:close/>
                <a:moveTo>
                  <a:pt x="73116" y="46171"/>
                </a:moveTo>
                <a:lnTo>
                  <a:pt x="74797" y="44779"/>
                </a:lnTo>
                <a:lnTo>
                  <a:pt x="75546" y="46824"/>
                </a:lnTo>
                <a:lnTo>
                  <a:pt x="75268" y="47595"/>
                </a:lnTo>
                <a:lnTo>
                  <a:pt x="73919" y="48034"/>
                </a:lnTo>
                <a:lnTo>
                  <a:pt x="72977" y="46985"/>
                </a:lnTo>
                <a:close/>
                <a:moveTo>
                  <a:pt x="75867" y="46824"/>
                </a:moveTo>
                <a:lnTo>
                  <a:pt x="76616" y="44779"/>
                </a:lnTo>
                <a:lnTo>
                  <a:pt x="78297" y="46171"/>
                </a:lnTo>
                <a:lnTo>
                  <a:pt x="78436" y="46985"/>
                </a:lnTo>
                <a:lnTo>
                  <a:pt x="77494" y="48034"/>
                </a:lnTo>
                <a:lnTo>
                  <a:pt x="76145" y="47595"/>
                </a:lnTo>
                <a:close/>
                <a:moveTo>
                  <a:pt x="78575" y="46010"/>
                </a:moveTo>
                <a:lnTo>
                  <a:pt x="78201" y="43859"/>
                </a:lnTo>
                <a:lnTo>
                  <a:pt x="80353" y="44233"/>
                </a:lnTo>
                <a:lnTo>
                  <a:pt x="80877" y="44865"/>
                </a:lnTo>
                <a:lnTo>
                  <a:pt x="80588" y="46246"/>
                </a:lnTo>
                <a:lnTo>
                  <a:pt x="79207" y="46535"/>
                </a:lnTo>
                <a:close/>
                <a:moveTo>
                  <a:pt x="80513" y="43955"/>
                </a:moveTo>
                <a:lnTo>
                  <a:pt x="79111" y="42285"/>
                </a:lnTo>
                <a:lnTo>
                  <a:pt x="81155" y="41525"/>
                </a:lnTo>
                <a:lnTo>
                  <a:pt x="81926" y="41814"/>
                </a:lnTo>
                <a:lnTo>
                  <a:pt x="82376" y="43152"/>
                </a:lnTo>
                <a:lnTo>
                  <a:pt x="81316" y="44105"/>
                </a:lnTo>
                <a:close/>
                <a:moveTo>
                  <a:pt x="81155" y="41215"/>
                </a:moveTo>
                <a:lnTo>
                  <a:pt x="79111" y="40454"/>
                </a:lnTo>
                <a:lnTo>
                  <a:pt x="80502" y="38784"/>
                </a:lnTo>
                <a:lnTo>
                  <a:pt x="81316" y="38645"/>
                </a:lnTo>
                <a:lnTo>
                  <a:pt x="82376" y="39587"/>
                </a:lnTo>
                <a:lnTo>
                  <a:pt x="81926" y="40925"/>
                </a:lnTo>
                <a:close/>
                <a:moveTo>
                  <a:pt x="80353" y="38506"/>
                </a:moveTo>
                <a:lnTo>
                  <a:pt x="78201" y="38881"/>
                </a:lnTo>
                <a:lnTo>
                  <a:pt x="78575" y="36729"/>
                </a:lnTo>
                <a:lnTo>
                  <a:pt x="79207" y="36205"/>
                </a:lnTo>
                <a:lnTo>
                  <a:pt x="80588" y="36494"/>
                </a:lnTo>
                <a:lnTo>
                  <a:pt x="80877" y="37875"/>
                </a:lnTo>
                <a:close/>
                <a:moveTo>
                  <a:pt x="78297" y="36569"/>
                </a:moveTo>
                <a:lnTo>
                  <a:pt x="76616" y="37971"/>
                </a:lnTo>
                <a:lnTo>
                  <a:pt x="75867" y="35916"/>
                </a:lnTo>
                <a:lnTo>
                  <a:pt x="76145" y="35145"/>
                </a:lnTo>
                <a:lnTo>
                  <a:pt x="77494" y="34706"/>
                </a:lnTo>
                <a:lnTo>
                  <a:pt x="78436" y="35755"/>
                </a:lnTo>
                <a:close/>
                <a:moveTo>
                  <a:pt x="75781" y="35263"/>
                </a:moveTo>
                <a:lnTo>
                  <a:pt x="75792" y="35263"/>
                </a:lnTo>
                <a:lnTo>
                  <a:pt x="75707" y="35487"/>
                </a:lnTo>
                <a:lnTo>
                  <a:pt x="75621" y="35263"/>
                </a:lnTo>
                <a:lnTo>
                  <a:pt x="75632" y="35263"/>
                </a:lnTo>
                <a:lnTo>
                  <a:pt x="75514" y="34973"/>
                </a:lnTo>
                <a:lnTo>
                  <a:pt x="75492" y="34909"/>
                </a:lnTo>
                <a:lnTo>
                  <a:pt x="75492" y="34909"/>
                </a:lnTo>
                <a:lnTo>
                  <a:pt x="74861" y="33218"/>
                </a:lnTo>
                <a:lnTo>
                  <a:pt x="75707" y="31826"/>
                </a:lnTo>
                <a:lnTo>
                  <a:pt x="76563" y="33218"/>
                </a:lnTo>
                <a:lnTo>
                  <a:pt x="75921" y="34909"/>
                </a:lnTo>
                <a:lnTo>
                  <a:pt x="75921" y="34909"/>
                </a:lnTo>
                <a:lnTo>
                  <a:pt x="75899" y="34973"/>
                </a:lnTo>
                <a:lnTo>
                  <a:pt x="75781" y="35263"/>
                </a:lnTo>
                <a:close/>
                <a:moveTo>
                  <a:pt x="76285" y="34792"/>
                </a:moveTo>
                <a:lnTo>
                  <a:pt x="76756" y="33539"/>
                </a:lnTo>
                <a:lnTo>
                  <a:pt x="77312" y="34449"/>
                </a:lnTo>
                <a:lnTo>
                  <a:pt x="76574" y="34695"/>
                </a:lnTo>
                <a:close/>
                <a:moveTo>
                  <a:pt x="78747" y="33978"/>
                </a:moveTo>
                <a:lnTo>
                  <a:pt x="77601" y="34353"/>
                </a:lnTo>
                <a:lnTo>
                  <a:pt x="76884" y="33186"/>
                </a:lnTo>
                <a:lnTo>
                  <a:pt x="77623" y="31227"/>
                </a:lnTo>
                <a:lnTo>
                  <a:pt x="78747" y="31601"/>
                </a:lnTo>
                <a:lnTo>
                  <a:pt x="79079" y="32790"/>
                </a:lnTo>
                <a:close/>
                <a:moveTo>
                  <a:pt x="77783" y="30328"/>
                </a:moveTo>
                <a:lnTo>
                  <a:pt x="77484" y="30841"/>
                </a:lnTo>
                <a:lnTo>
                  <a:pt x="76970" y="30542"/>
                </a:lnTo>
                <a:lnTo>
                  <a:pt x="76188" y="30756"/>
                </a:lnTo>
                <a:lnTo>
                  <a:pt x="75856" y="29546"/>
                </a:lnTo>
                <a:lnTo>
                  <a:pt x="76499" y="27159"/>
                </a:lnTo>
                <a:lnTo>
                  <a:pt x="78244" y="28904"/>
                </a:lnTo>
                <a:lnTo>
                  <a:pt x="78565" y="30113"/>
                </a:lnTo>
                <a:close/>
                <a:moveTo>
                  <a:pt x="78511" y="28754"/>
                </a:moveTo>
                <a:lnTo>
                  <a:pt x="77869" y="26367"/>
                </a:lnTo>
                <a:lnTo>
                  <a:pt x="77869" y="26367"/>
                </a:lnTo>
                <a:lnTo>
                  <a:pt x="80256" y="27009"/>
                </a:lnTo>
                <a:lnTo>
                  <a:pt x="81134" y="27887"/>
                </a:lnTo>
                <a:lnTo>
                  <a:pt x="80567" y="28465"/>
                </a:lnTo>
                <a:lnTo>
                  <a:pt x="80567" y="29064"/>
                </a:lnTo>
                <a:lnTo>
                  <a:pt x="79967" y="29064"/>
                </a:lnTo>
                <a:lnTo>
                  <a:pt x="79389" y="29632"/>
                </a:lnTo>
                <a:lnTo>
                  <a:pt x="78511" y="28754"/>
                </a:lnTo>
                <a:close/>
                <a:moveTo>
                  <a:pt x="80406" y="26741"/>
                </a:moveTo>
                <a:lnTo>
                  <a:pt x="78661" y="24996"/>
                </a:lnTo>
                <a:lnTo>
                  <a:pt x="81048" y="24354"/>
                </a:lnTo>
                <a:lnTo>
                  <a:pt x="82258" y="24686"/>
                </a:lnTo>
                <a:lnTo>
                  <a:pt x="82044" y="25467"/>
                </a:lnTo>
                <a:lnTo>
                  <a:pt x="82344" y="25981"/>
                </a:lnTo>
                <a:lnTo>
                  <a:pt x="81830" y="26281"/>
                </a:lnTo>
                <a:lnTo>
                  <a:pt x="81616" y="27062"/>
                </a:lnTo>
                <a:close/>
                <a:moveTo>
                  <a:pt x="81048" y="24054"/>
                </a:moveTo>
                <a:lnTo>
                  <a:pt x="78661" y="23412"/>
                </a:lnTo>
                <a:lnTo>
                  <a:pt x="80406" y="21667"/>
                </a:lnTo>
                <a:lnTo>
                  <a:pt x="81616" y="21346"/>
                </a:lnTo>
                <a:lnTo>
                  <a:pt x="81830" y="22127"/>
                </a:lnTo>
                <a:lnTo>
                  <a:pt x="82344" y="22427"/>
                </a:lnTo>
                <a:lnTo>
                  <a:pt x="82044" y="22941"/>
                </a:lnTo>
                <a:lnTo>
                  <a:pt x="82258" y="23723"/>
                </a:lnTo>
                <a:close/>
                <a:moveTo>
                  <a:pt x="80256" y="21400"/>
                </a:moveTo>
                <a:lnTo>
                  <a:pt x="77869" y="22042"/>
                </a:lnTo>
                <a:lnTo>
                  <a:pt x="78511" y="19655"/>
                </a:lnTo>
                <a:lnTo>
                  <a:pt x="79389" y="18777"/>
                </a:lnTo>
                <a:lnTo>
                  <a:pt x="79967" y="19355"/>
                </a:lnTo>
                <a:lnTo>
                  <a:pt x="80567" y="19344"/>
                </a:lnTo>
                <a:lnTo>
                  <a:pt x="80567" y="19944"/>
                </a:lnTo>
                <a:lnTo>
                  <a:pt x="81134" y="20522"/>
                </a:lnTo>
                <a:close/>
                <a:moveTo>
                  <a:pt x="78244" y="19505"/>
                </a:moveTo>
                <a:lnTo>
                  <a:pt x="76499" y="21250"/>
                </a:lnTo>
                <a:lnTo>
                  <a:pt x="75856" y="18873"/>
                </a:lnTo>
                <a:lnTo>
                  <a:pt x="76188" y="17664"/>
                </a:lnTo>
                <a:lnTo>
                  <a:pt x="76970" y="17867"/>
                </a:lnTo>
                <a:lnTo>
                  <a:pt x="77484" y="17567"/>
                </a:lnTo>
                <a:lnTo>
                  <a:pt x="77783" y="18092"/>
                </a:lnTo>
                <a:lnTo>
                  <a:pt x="78565" y="18295"/>
                </a:lnTo>
                <a:close/>
                <a:moveTo>
                  <a:pt x="78747" y="16818"/>
                </a:moveTo>
                <a:lnTo>
                  <a:pt x="77623" y="17182"/>
                </a:lnTo>
                <a:lnTo>
                  <a:pt x="76884" y="15223"/>
                </a:lnTo>
                <a:lnTo>
                  <a:pt x="77601" y="14056"/>
                </a:lnTo>
                <a:lnTo>
                  <a:pt x="78747" y="14431"/>
                </a:lnTo>
                <a:lnTo>
                  <a:pt x="79079" y="15619"/>
                </a:lnTo>
                <a:close/>
                <a:moveTo>
                  <a:pt x="77312" y="13960"/>
                </a:moveTo>
                <a:lnTo>
                  <a:pt x="76756" y="14869"/>
                </a:lnTo>
                <a:lnTo>
                  <a:pt x="76285" y="13617"/>
                </a:lnTo>
                <a:close/>
                <a:moveTo>
                  <a:pt x="75792" y="13146"/>
                </a:moveTo>
                <a:lnTo>
                  <a:pt x="75781" y="13146"/>
                </a:lnTo>
                <a:lnTo>
                  <a:pt x="76563" y="15191"/>
                </a:lnTo>
                <a:lnTo>
                  <a:pt x="75707" y="16582"/>
                </a:lnTo>
                <a:lnTo>
                  <a:pt x="74861" y="15191"/>
                </a:lnTo>
                <a:lnTo>
                  <a:pt x="75492" y="13499"/>
                </a:lnTo>
                <a:lnTo>
                  <a:pt x="75492" y="13499"/>
                </a:lnTo>
                <a:lnTo>
                  <a:pt x="75535" y="13392"/>
                </a:lnTo>
                <a:lnTo>
                  <a:pt x="75632" y="13146"/>
                </a:lnTo>
                <a:lnTo>
                  <a:pt x="75621" y="13146"/>
                </a:lnTo>
                <a:lnTo>
                  <a:pt x="75707" y="12921"/>
                </a:lnTo>
                <a:lnTo>
                  <a:pt x="75792" y="13146"/>
                </a:lnTo>
                <a:close/>
                <a:moveTo>
                  <a:pt x="78436" y="12654"/>
                </a:moveTo>
                <a:lnTo>
                  <a:pt x="77494" y="13703"/>
                </a:lnTo>
                <a:lnTo>
                  <a:pt x="76145" y="13264"/>
                </a:lnTo>
                <a:lnTo>
                  <a:pt x="75867" y="12493"/>
                </a:lnTo>
                <a:lnTo>
                  <a:pt x="76616" y="10438"/>
                </a:lnTo>
                <a:lnTo>
                  <a:pt x="78297" y="11840"/>
                </a:lnTo>
                <a:close/>
                <a:moveTo>
                  <a:pt x="80053" y="9549"/>
                </a:moveTo>
                <a:lnTo>
                  <a:pt x="78147" y="9217"/>
                </a:lnTo>
                <a:lnTo>
                  <a:pt x="77997" y="8361"/>
                </a:lnTo>
                <a:lnTo>
                  <a:pt x="78811" y="8061"/>
                </a:lnTo>
                <a:lnTo>
                  <a:pt x="78811" y="8061"/>
                </a:lnTo>
                <a:close/>
                <a:moveTo>
                  <a:pt x="78147" y="4860"/>
                </a:moveTo>
                <a:lnTo>
                  <a:pt x="80053" y="4528"/>
                </a:lnTo>
                <a:lnTo>
                  <a:pt x="78811" y="6016"/>
                </a:lnTo>
                <a:lnTo>
                  <a:pt x="77997" y="5717"/>
                </a:lnTo>
                <a:close/>
                <a:moveTo>
                  <a:pt x="76734" y="3929"/>
                </a:moveTo>
                <a:lnTo>
                  <a:pt x="78222" y="2687"/>
                </a:lnTo>
                <a:lnTo>
                  <a:pt x="77890" y="4603"/>
                </a:lnTo>
                <a:lnTo>
                  <a:pt x="77034" y="4753"/>
                </a:lnTo>
                <a:close/>
                <a:moveTo>
                  <a:pt x="75043" y="3833"/>
                </a:moveTo>
                <a:lnTo>
                  <a:pt x="75707" y="2013"/>
                </a:lnTo>
                <a:lnTo>
                  <a:pt x="76381" y="3833"/>
                </a:lnTo>
                <a:lnTo>
                  <a:pt x="75707" y="4400"/>
                </a:lnTo>
                <a:close/>
                <a:moveTo>
                  <a:pt x="73523" y="4603"/>
                </a:moveTo>
                <a:lnTo>
                  <a:pt x="73202" y="2687"/>
                </a:lnTo>
                <a:lnTo>
                  <a:pt x="74690" y="3929"/>
                </a:lnTo>
                <a:lnTo>
                  <a:pt x="74540" y="4336"/>
                </a:lnTo>
                <a:lnTo>
                  <a:pt x="74390" y="4753"/>
                </a:lnTo>
                <a:lnTo>
                  <a:pt x="73694" y="4625"/>
                </a:lnTo>
                <a:close/>
                <a:moveTo>
                  <a:pt x="70686" y="7044"/>
                </a:moveTo>
                <a:lnTo>
                  <a:pt x="72506" y="6370"/>
                </a:lnTo>
                <a:lnTo>
                  <a:pt x="73062" y="7033"/>
                </a:lnTo>
                <a:lnTo>
                  <a:pt x="72506" y="7708"/>
                </a:lnTo>
                <a:close/>
                <a:moveTo>
                  <a:pt x="69487" y="7483"/>
                </a:moveTo>
                <a:lnTo>
                  <a:pt x="70258" y="7194"/>
                </a:lnTo>
                <a:lnTo>
                  <a:pt x="72302" y="7954"/>
                </a:lnTo>
                <a:lnTo>
                  <a:pt x="70911" y="9624"/>
                </a:lnTo>
                <a:lnTo>
                  <a:pt x="70097" y="9763"/>
                </a:lnTo>
                <a:lnTo>
                  <a:pt x="69048" y="8821"/>
                </a:lnTo>
                <a:close/>
                <a:moveTo>
                  <a:pt x="68941" y="9132"/>
                </a:moveTo>
                <a:lnTo>
                  <a:pt x="70001" y="10084"/>
                </a:lnTo>
                <a:lnTo>
                  <a:pt x="70611" y="9977"/>
                </a:lnTo>
                <a:lnTo>
                  <a:pt x="70215" y="10459"/>
                </a:lnTo>
                <a:lnTo>
                  <a:pt x="70515" y="11851"/>
                </a:lnTo>
                <a:lnTo>
                  <a:pt x="69102" y="11562"/>
                </a:lnTo>
                <a:lnTo>
                  <a:pt x="68598" y="12065"/>
                </a:lnTo>
                <a:lnTo>
                  <a:pt x="68598" y="11348"/>
                </a:lnTo>
                <a:lnTo>
                  <a:pt x="67485" y="10620"/>
                </a:lnTo>
                <a:lnTo>
                  <a:pt x="68545" y="10331"/>
                </a:lnTo>
                <a:close/>
                <a:moveTo>
                  <a:pt x="67870" y="8083"/>
                </a:moveTo>
                <a:lnTo>
                  <a:pt x="69123" y="7612"/>
                </a:lnTo>
                <a:lnTo>
                  <a:pt x="68791" y="8650"/>
                </a:lnTo>
                <a:close/>
                <a:moveTo>
                  <a:pt x="67528" y="8222"/>
                </a:moveTo>
                <a:lnTo>
                  <a:pt x="68695" y="8939"/>
                </a:lnTo>
                <a:lnTo>
                  <a:pt x="68320" y="10084"/>
                </a:lnTo>
                <a:lnTo>
                  <a:pt x="67153" y="10395"/>
                </a:lnTo>
                <a:lnTo>
                  <a:pt x="67121" y="10384"/>
                </a:lnTo>
                <a:lnTo>
                  <a:pt x="67100" y="10395"/>
                </a:lnTo>
                <a:lnTo>
                  <a:pt x="65933" y="10084"/>
                </a:lnTo>
                <a:lnTo>
                  <a:pt x="65558" y="8960"/>
                </a:lnTo>
                <a:close/>
                <a:moveTo>
                  <a:pt x="65879" y="7215"/>
                </a:moveTo>
                <a:lnTo>
                  <a:pt x="67196" y="8018"/>
                </a:lnTo>
                <a:lnTo>
                  <a:pt x="65440" y="8682"/>
                </a:lnTo>
                <a:lnTo>
                  <a:pt x="65194" y="8254"/>
                </a:lnTo>
                <a:lnTo>
                  <a:pt x="65398" y="7504"/>
                </a:lnTo>
                <a:close/>
                <a:moveTo>
                  <a:pt x="63877" y="7194"/>
                </a:moveTo>
                <a:lnTo>
                  <a:pt x="65087" y="7515"/>
                </a:lnTo>
                <a:lnTo>
                  <a:pt x="64873" y="8297"/>
                </a:lnTo>
                <a:lnTo>
                  <a:pt x="65173" y="8821"/>
                </a:lnTo>
                <a:lnTo>
                  <a:pt x="64659" y="9110"/>
                </a:lnTo>
                <a:lnTo>
                  <a:pt x="64445" y="9902"/>
                </a:lnTo>
                <a:lnTo>
                  <a:pt x="63246" y="9571"/>
                </a:lnTo>
                <a:lnTo>
                  <a:pt x="61501" y="7826"/>
                </a:lnTo>
                <a:close/>
                <a:moveTo>
                  <a:pt x="61255" y="6487"/>
                </a:moveTo>
                <a:lnTo>
                  <a:pt x="63299" y="7044"/>
                </a:lnTo>
                <a:lnTo>
                  <a:pt x="61255" y="7590"/>
                </a:lnTo>
                <a:lnTo>
                  <a:pt x="60709" y="7044"/>
                </a:lnTo>
                <a:close/>
                <a:moveTo>
                  <a:pt x="59424" y="4411"/>
                </a:moveTo>
                <a:lnTo>
                  <a:pt x="59424" y="4411"/>
                </a:lnTo>
                <a:lnTo>
                  <a:pt x="60923" y="2912"/>
                </a:lnTo>
                <a:lnTo>
                  <a:pt x="60377" y="4967"/>
                </a:lnTo>
                <a:lnTo>
                  <a:pt x="59628" y="5160"/>
                </a:lnTo>
                <a:close/>
                <a:moveTo>
                  <a:pt x="56159" y="2912"/>
                </a:moveTo>
                <a:lnTo>
                  <a:pt x="57658" y="4411"/>
                </a:lnTo>
                <a:lnTo>
                  <a:pt x="57454" y="5160"/>
                </a:lnTo>
                <a:lnTo>
                  <a:pt x="56705" y="4967"/>
                </a:lnTo>
                <a:close/>
                <a:moveTo>
                  <a:pt x="55913" y="6156"/>
                </a:moveTo>
                <a:lnTo>
                  <a:pt x="54414" y="4657"/>
                </a:lnTo>
                <a:lnTo>
                  <a:pt x="56470" y="5203"/>
                </a:lnTo>
                <a:lnTo>
                  <a:pt x="56673" y="5952"/>
                </a:lnTo>
                <a:close/>
                <a:moveTo>
                  <a:pt x="53783" y="7044"/>
                </a:moveTo>
                <a:lnTo>
                  <a:pt x="55827" y="6487"/>
                </a:lnTo>
                <a:lnTo>
                  <a:pt x="55827" y="6487"/>
                </a:lnTo>
                <a:lnTo>
                  <a:pt x="56373" y="7044"/>
                </a:lnTo>
                <a:lnTo>
                  <a:pt x="55827" y="7590"/>
                </a:lnTo>
                <a:lnTo>
                  <a:pt x="55827" y="7590"/>
                </a:lnTo>
                <a:close/>
                <a:moveTo>
                  <a:pt x="53204" y="7194"/>
                </a:moveTo>
                <a:lnTo>
                  <a:pt x="55581" y="7836"/>
                </a:lnTo>
                <a:lnTo>
                  <a:pt x="53847" y="9571"/>
                </a:lnTo>
                <a:lnTo>
                  <a:pt x="52637" y="9902"/>
                </a:lnTo>
                <a:lnTo>
                  <a:pt x="52423" y="9110"/>
                </a:lnTo>
                <a:lnTo>
                  <a:pt x="51909" y="8821"/>
                </a:lnTo>
                <a:lnTo>
                  <a:pt x="52209" y="8297"/>
                </a:lnTo>
                <a:lnTo>
                  <a:pt x="51995" y="7515"/>
                </a:lnTo>
                <a:close/>
                <a:moveTo>
                  <a:pt x="49886" y="8018"/>
                </a:moveTo>
                <a:lnTo>
                  <a:pt x="51203" y="7215"/>
                </a:lnTo>
                <a:lnTo>
                  <a:pt x="51684" y="7504"/>
                </a:lnTo>
                <a:lnTo>
                  <a:pt x="51888" y="8265"/>
                </a:lnTo>
                <a:lnTo>
                  <a:pt x="51642" y="8682"/>
                </a:lnTo>
                <a:close/>
                <a:moveTo>
                  <a:pt x="49565" y="8222"/>
                </a:moveTo>
                <a:lnTo>
                  <a:pt x="51524" y="8960"/>
                </a:lnTo>
                <a:lnTo>
                  <a:pt x="51149" y="10084"/>
                </a:lnTo>
                <a:lnTo>
                  <a:pt x="49982" y="10395"/>
                </a:lnTo>
                <a:lnTo>
                  <a:pt x="49961" y="10384"/>
                </a:lnTo>
                <a:lnTo>
                  <a:pt x="49929" y="10395"/>
                </a:lnTo>
                <a:lnTo>
                  <a:pt x="48762" y="10084"/>
                </a:lnTo>
                <a:lnTo>
                  <a:pt x="48387" y="8939"/>
                </a:lnTo>
                <a:close/>
                <a:moveTo>
                  <a:pt x="47959" y="7612"/>
                </a:moveTo>
                <a:lnTo>
                  <a:pt x="49212" y="8083"/>
                </a:lnTo>
                <a:lnTo>
                  <a:pt x="48291" y="8650"/>
                </a:lnTo>
                <a:close/>
                <a:moveTo>
                  <a:pt x="48141" y="9132"/>
                </a:moveTo>
                <a:lnTo>
                  <a:pt x="48537" y="10331"/>
                </a:lnTo>
                <a:lnTo>
                  <a:pt x="49597" y="10620"/>
                </a:lnTo>
                <a:lnTo>
                  <a:pt x="48484" y="11348"/>
                </a:lnTo>
                <a:lnTo>
                  <a:pt x="48484" y="12065"/>
                </a:lnTo>
                <a:lnTo>
                  <a:pt x="47980" y="11562"/>
                </a:lnTo>
                <a:lnTo>
                  <a:pt x="46567" y="11851"/>
                </a:lnTo>
                <a:lnTo>
                  <a:pt x="46867" y="10459"/>
                </a:lnTo>
                <a:lnTo>
                  <a:pt x="46471" y="9977"/>
                </a:lnTo>
                <a:lnTo>
                  <a:pt x="47081" y="10084"/>
                </a:lnTo>
                <a:close/>
                <a:moveTo>
                  <a:pt x="46824" y="7194"/>
                </a:moveTo>
                <a:lnTo>
                  <a:pt x="47595" y="7483"/>
                </a:lnTo>
                <a:lnTo>
                  <a:pt x="48045" y="8821"/>
                </a:lnTo>
                <a:lnTo>
                  <a:pt x="46985" y="9763"/>
                </a:lnTo>
                <a:lnTo>
                  <a:pt x="46171" y="9624"/>
                </a:lnTo>
                <a:lnTo>
                  <a:pt x="44780" y="7954"/>
                </a:lnTo>
                <a:close/>
                <a:moveTo>
                  <a:pt x="44576" y="6370"/>
                </a:moveTo>
                <a:lnTo>
                  <a:pt x="46396" y="7033"/>
                </a:lnTo>
                <a:lnTo>
                  <a:pt x="44576" y="7708"/>
                </a:lnTo>
                <a:lnTo>
                  <a:pt x="44020" y="7033"/>
                </a:lnTo>
                <a:close/>
                <a:moveTo>
                  <a:pt x="43816" y="4860"/>
                </a:moveTo>
                <a:lnTo>
                  <a:pt x="45722" y="4528"/>
                </a:lnTo>
                <a:lnTo>
                  <a:pt x="44480" y="6016"/>
                </a:lnTo>
                <a:lnTo>
                  <a:pt x="43666" y="5717"/>
                </a:lnTo>
                <a:close/>
                <a:moveTo>
                  <a:pt x="42392" y="3929"/>
                </a:moveTo>
                <a:lnTo>
                  <a:pt x="42392" y="3929"/>
                </a:lnTo>
                <a:lnTo>
                  <a:pt x="43891" y="2687"/>
                </a:lnTo>
                <a:lnTo>
                  <a:pt x="43559" y="4603"/>
                </a:lnTo>
                <a:lnTo>
                  <a:pt x="43559" y="4603"/>
                </a:lnTo>
                <a:lnTo>
                  <a:pt x="42692" y="4753"/>
                </a:lnTo>
                <a:lnTo>
                  <a:pt x="42392" y="3929"/>
                </a:lnTo>
                <a:close/>
                <a:moveTo>
                  <a:pt x="40701" y="3833"/>
                </a:moveTo>
                <a:lnTo>
                  <a:pt x="41375" y="2013"/>
                </a:lnTo>
                <a:lnTo>
                  <a:pt x="42050" y="3833"/>
                </a:lnTo>
                <a:lnTo>
                  <a:pt x="41375" y="4400"/>
                </a:lnTo>
                <a:close/>
                <a:moveTo>
                  <a:pt x="39192" y="4603"/>
                </a:moveTo>
                <a:lnTo>
                  <a:pt x="38860" y="2687"/>
                </a:lnTo>
                <a:lnTo>
                  <a:pt x="40358" y="3929"/>
                </a:lnTo>
                <a:lnTo>
                  <a:pt x="40048" y="4753"/>
                </a:lnTo>
                <a:close/>
                <a:moveTo>
                  <a:pt x="38271" y="6016"/>
                </a:moveTo>
                <a:lnTo>
                  <a:pt x="37029" y="4528"/>
                </a:lnTo>
                <a:lnTo>
                  <a:pt x="38935" y="4860"/>
                </a:lnTo>
                <a:lnTo>
                  <a:pt x="39085" y="5717"/>
                </a:lnTo>
                <a:close/>
                <a:moveTo>
                  <a:pt x="35156" y="7483"/>
                </a:moveTo>
                <a:lnTo>
                  <a:pt x="35927" y="7194"/>
                </a:lnTo>
                <a:lnTo>
                  <a:pt x="37971" y="7954"/>
                </a:lnTo>
                <a:lnTo>
                  <a:pt x="36580" y="9624"/>
                </a:lnTo>
                <a:lnTo>
                  <a:pt x="35766" y="9763"/>
                </a:lnTo>
                <a:lnTo>
                  <a:pt x="34706" y="8821"/>
                </a:lnTo>
                <a:close/>
                <a:moveTo>
                  <a:pt x="33539" y="8083"/>
                </a:moveTo>
                <a:lnTo>
                  <a:pt x="34792" y="7612"/>
                </a:lnTo>
                <a:lnTo>
                  <a:pt x="34460" y="8650"/>
                </a:lnTo>
                <a:close/>
                <a:moveTo>
                  <a:pt x="33186" y="8222"/>
                </a:moveTo>
                <a:lnTo>
                  <a:pt x="34364" y="8939"/>
                </a:lnTo>
                <a:lnTo>
                  <a:pt x="33989" y="10084"/>
                </a:lnTo>
                <a:lnTo>
                  <a:pt x="32822" y="10395"/>
                </a:lnTo>
                <a:lnTo>
                  <a:pt x="32790" y="10384"/>
                </a:lnTo>
                <a:lnTo>
                  <a:pt x="32769" y="10395"/>
                </a:lnTo>
                <a:lnTo>
                  <a:pt x="31602" y="10084"/>
                </a:lnTo>
                <a:lnTo>
                  <a:pt x="31227" y="8960"/>
                </a:lnTo>
                <a:close/>
                <a:moveTo>
                  <a:pt x="31548" y="7215"/>
                </a:moveTo>
                <a:lnTo>
                  <a:pt x="32865" y="8018"/>
                </a:lnTo>
                <a:lnTo>
                  <a:pt x="31109" y="8682"/>
                </a:lnTo>
                <a:lnTo>
                  <a:pt x="30863" y="8254"/>
                </a:lnTo>
                <a:lnTo>
                  <a:pt x="31066" y="7504"/>
                </a:lnTo>
                <a:close/>
                <a:moveTo>
                  <a:pt x="29546" y="7194"/>
                </a:moveTo>
                <a:lnTo>
                  <a:pt x="30756" y="7515"/>
                </a:lnTo>
                <a:lnTo>
                  <a:pt x="30542" y="8297"/>
                </a:lnTo>
                <a:lnTo>
                  <a:pt x="30842" y="8821"/>
                </a:lnTo>
                <a:lnTo>
                  <a:pt x="30328" y="9110"/>
                </a:lnTo>
                <a:lnTo>
                  <a:pt x="30114" y="9902"/>
                </a:lnTo>
                <a:lnTo>
                  <a:pt x="28915" y="9571"/>
                </a:lnTo>
                <a:lnTo>
                  <a:pt x="27170" y="7826"/>
                </a:lnTo>
                <a:close/>
                <a:moveTo>
                  <a:pt x="26924" y="6487"/>
                </a:moveTo>
                <a:lnTo>
                  <a:pt x="28968" y="7044"/>
                </a:lnTo>
                <a:lnTo>
                  <a:pt x="26924" y="7590"/>
                </a:lnTo>
                <a:lnTo>
                  <a:pt x="26924" y="7590"/>
                </a:lnTo>
                <a:lnTo>
                  <a:pt x="26378" y="7044"/>
                </a:lnTo>
                <a:lnTo>
                  <a:pt x="26924" y="6487"/>
                </a:lnTo>
                <a:close/>
                <a:moveTo>
                  <a:pt x="25093" y="4411"/>
                </a:moveTo>
                <a:lnTo>
                  <a:pt x="26592" y="2912"/>
                </a:lnTo>
                <a:lnTo>
                  <a:pt x="26046" y="4967"/>
                </a:lnTo>
                <a:lnTo>
                  <a:pt x="25296" y="5160"/>
                </a:lnTo>
                <a:close/>
                <a:moveTo>
                  <a:pt x="23659" y="4325"/>
                </a:moveTo>
                <a:lnTo>
                  <a:pt x="24215" y="2280"/>
                </a:lnTo>
                <a:lnTo>
                  <a:pt x="24761" y="4325"/>
                </a:lnTo>
                <a:lnTo>
                  <a:pt x="24215" y="4871"/>
                </a:lnTo>
                <a:close/>
                <a:moveTo>
                  <a:pt x="21828" y="2912"/>
                </a:moveTo>
                <a:lnTo>
                  <a:pt x="23327" y="4411"/>
                </a:lnTo>
                <a:lnTo>
                  <a:pt x="23123" y="5160"/>
                </a:lnTo>
                <a:lnTo>
                  <a:pt x="22374" y="4967"/>
                </a:lnTo>
                <a:close/>
                <a:moveTo>
                  <a:pt x="21582" y="6156"/>
                </a:moveTo>
                <a:lnTo>
                  <a:pt x="20083" y="4657"/>
                </a:lnTo>
                <a:lnTo>
                  <a:pt x="22138" y="5203"/>
                </a:lnTo>
                <a:lnTo>
                  <a:pt x="22331" y="5952"/>
                </a:lnTo>
                <a:close/>
                <a:moveTo>
                  <a:pt x="19451" y="7044"/>
                </a:moveTo>
                <a:lnTo>
                  <a:pt x="21496" y="6487"/>
                </a:lnTo>
                <a:lnTo>
                  <a:pt x="21496" y="6487"/>
                </a:lnTo>
                <a:lnTo>
                  <a:pt x="22042" y="7044"/>
                </a:lnTo>
                <a:lnTo>
                  <a:pt x="21496" y="7590"/>
                </a:lnTo>
                <a:lnTo>
                  <a:pt x="21496" y="7590"/>
                </a:lnTo>
                <a:close/>
                <a:moveTo>
                  <a:pt x="18873" y="7194"/>
                </a:moveTo>
                <a:lnTo>
                  <a:pt x="21250" y="7836"/>
                </a:lnTo>
                <a:lnTo>
                  <a:pt x="19516" y="9571"/>
                </a:lnTo>
                <a:lnTo>
                  <a:pt x="18306" y="9902"/>
                </a:lnTo>
                <a:lnTo>
                  <a:pt x="18092" y="9110"/>
                </a:lnTo>
                <a:lnTo>
                  <a:pt x="17578" y="8821"/>
                </a:lnTo>
                <a:lnTo>
                  <a:pt x="17878" y="8297"/>
                </a:lnTo>
                <a:lnTo>
                  <a:pt x="17664" y="7515"/>
                </a:lnTo>
                <a:close/>
                <a:moveTo>
                  <a:pt x="15555" y="8018"/>
                </a:moveTo>
                <a:lnTo>
                  <a:pt x="16872" y="7215"/>
                </a:lnTo>
                <a:lnTo>
                  <a:pt x="17353" y="7504"/>
                </a:lnTo>
                <a:lnTo>
                  <a:pt x="17557" y="8265"/>
                </a:lnTo>
                <a:lnTo>
                  <a:pt x="17310" y="8682"/>
                </a:lnTo>
                <a:close/>
                <a:moveTo>
                  <a:pt x="15234" y="8222"/>
                </a:moveTo>
                <a:lnTo>
                  <a:pt x="17193" y="8960"/>
                </a:lnTo>
                <a:lnTo>
                  <a:pt x="16818" y="10084"/>
                </a:lnTo>
                <a:lnTo>
                  <a:pt x="15651" y="10395"/>
                </a:lnTo>
                <a:lnTo>
                  <a:pt x="15630" y="10384"/>
                </a:lnTo>
                <a:lnTo>
                  <a:pt x="15598" y="10395"/>
                </a:lnTo>
                <a:lnTo>
                  <a:pt x="14431" y="10084"/>
                </a:lnTo>
                <a:lnTo>
                  <a:pt x="14056" y="8939"/>
                </a:lnTo>
                <a:close/>
                <a:moveTo>
                  <a:pt x="13628" y="7612"/>
                </a:moveTo>
                <a:lnTo>
                  <a:pt x="14880" y="8083"/>
                </a:lnTo>
                <a:lnTo>
                  <a:pt x="13960" y="8650"/>
                </a:lnTo>
                <a:close/>
                <a:moveTo>
                  <a:pt x="13810" y="9132"/>
                </a:moveTo>
                <a:lnTo>
                  <a:pt x="14206" y="10331"/>
                </a:lnTo>
                <a:lnTo>
                  <a:pt x="15266" y="10620"/>
                </a:lnTo>
                <a:lnTo>
                  <a:pt x="14152" y="11348"/>
                </a:lnTo>
                <a:lnTo>
                  <a:pt x="14152" y="12065"/>
                </a:lnTo>
                <a:lnTo>
                  <a:pt x="13649" y="11562"/>
                </a:lnTo>
                <a:lnTo>
                  <a:pt x="12236" y="11851"/>
                </a:lnTo>
                <a:lnTo>
                  <a:pt x="12536" y="10459"/>
                </a:lnTo>
                <a:lnTo>
                  <a:pt x="12140" y="9977"/>
                </a:lnTo>
                <a:lnTo>
                  <a:pt x="12750" y="10084"/>
                </a:lnTo>
                <a:close/>
                <a:moveTo>
                  <a:pt x="12493" y="7194"/>
                </a:moveTo>
                <a:lnTo>
                  <a:pt x="13264" y="7483"/>
                </a:lnTo>
                <a:lnTo>
                  <a:pt x="13714" y="8821"/>
                </a:lnTo>
                <a:lnTo>
                  <a:pt x="12654" y="9763"/>
                </a:lnTo>
                <a:lnTo>
                  <a:pt x="11840" y="9624"/>
                </a:lnTo>
                <a:lnTo>
                  <a:pt x="10449" y="7954"/>
                </a:lnTo>
                <a:close/>
                <a:moveTo>
                  <a:pt x="10245" y="6370"/>
                </a:moveTo>
                <a:lnTo>
                  <a:pt x="12065" y="7033"/>
                </a:lnTo>
                <a:lnTo>
                  <a:pt x="10245" y="7708"/>
                </a:lnTo>
                <a:lnTo>
                  <a:pt x="9688" y="7033"/>
                </a:lnTo>
                <a:close/>
                <a:moveTo>
                  <a:pt x="9485" y="4860"/>
                </a:moveTo>
                <a:lnTo>
                  <a:pt x="11391" y="4528"/>
                </a:lnTo>
                <a:lnTo>
                  <a:pt x="10149" y="6016"/>
                </a:lnTo>
                <a:lnTo>
                  <a:pt x="9335" y="5717"/>
                </a:lnTo>
                <a:close/>
                <a:moveTo>
                  <a:pt x="8061" y="3929"/>
                </a:moveTo>
                <a:lnTo>
                  <a:pt x="8061" y="3929"/>
                </a:lnTo>
                <a:lnTo>
                  <a:pt x="9560" y="2687"/>
                </a:lnTo>
                <a:lnTo>
                  <a:pt x="9228" y="4603"/>
                </a:lnTo>
                <a:lnTo>
                  <a:pt x="8361" y="4753"/>
                </a:lnTo>
                <a:lnTo>
                  <a:pt x="8061" y="3929"/>
                </a:lnTo>
                <a:close/>
                <a:moveTo>
                  <a:pt x="6370" y="3833"/>
                </a:moveTo>
                <a:lnTo>
                  <a:pt x="7044" y="2013"/>
                </a:lnTo>
                <a:lnTo>
                  <a:pt x="7719" y="3833"/>
                </a:lnTo>
                <a:lnTo>
                  <a:pt x="7044" y="4400"/>
                </a:lnTo>
                <a:close/>
                <a:moveTo>
                  <a:pt x="4860" y="4603"/>
                </a:moveTo>
                <a:lnTo>
                  <a:pt x="4529" y="2687"/>
                </a:lnTo>
                <a:lnTo>
                  <a:pt x="6027" y="3929"/>
                </a:lnTo>
                <a:lnTo>
                  <a:pt x="5717" y="4753"/>
                </a:lnTo>
                <a:close/>
                <a:moveTo>
                  <a:pt x="3940" y="6016"/>
                </a:moveTo>
                <a:lnTo>
                  <a:pt x="2698" y="4528"/>
                </a:lnTo>
                <a:lnTo>
                  <a:pt x="4604" y="4860"/>
                </a:lnTo>
                <a:lnTo>
                  <a:pt x="4753" y="5717"/>
                </a:lnTo>
                <a:close/>
                <a:moveTo>
                  <a:pt x="4604" y="9217"/>
                </a:moveTo>
                <a:lnTo>
                  <a:pt x="2698" y="9549"/>
                </a:lnTo>
                <a:lnTo>
                  <a:pt x="3940" y="8061"/>
                </a:lnTo>
                <a:lnTo>
                  <a:pt x="3940" y="8061"/>
                </a:lnTo>
                <a:lnTo>
                  <a:pt x="4753" y="8361"/>
                </a:lnTo>
                <a:close/>
                <a:moveTo>
                  <a:pt x="6027" y="10149"/>
                </a:moveTo>
                <a:lnTo>
                  <a:pt x="4529" y="11390"/>
                </a:lnTo>
                <a:lnTo>
                  <a:pt x="4860" y="9474"/>
                </a:lnTo>
                <a:lnTo>
                  <a:pt x="5717" y="9324"/>
                </a:lnTo>
                <a:close/>
                <a:moveTo>
                  <a:pt x="7044" y="12065"/>
                </a:moveTo>
                <a:lnTo>
                  <a:pt x="6370" y="10234"/>
                </a:lnTo>
                <a:lnTo>
                  <a:pt x="7044" y="9678"/>
                </a:lnTo>
                <a:lnTo>
                  <a:pt x="7719" y="10245"/>
                </a:lnTo>
                <a:close/>
                <a:moveTo>
                  <a:pt x="7483" y="13264"/>
                </a:moveTo>
                <a:lnTo>
                  <a:pt x="7205" y="12493"/>
                </a:lnTo>
                <a:lnTo>
                  <a:pt x="7954" y="10438"/>
                </a:lnTo>
                <a:lnTo>
                  <a:pt x="9635" y="11840"/>
                </a:lnTo>
                <a:lnTo>
                  <a:pt x="9774" y="12654"/>
                </a:lnTo>
                <a:lnTo>
                  <a:pt x="8832" y="13703"/>
                </a:lnTo>
                <a:close/>
                <a:moveTo>
                  <a:pt x="9142" y="13810"/>
                </a:moveTo>
                <a:lnTo>
                  <a:pt x="10095" y="12739"/>
                </a:lnTo>
                <a:lnTo>
                  <a:pt x="9988" y="12129"/>
                </a:lnTo>
                <a:lnTo>
                  <a:pt x="10459" y="12525"/>
                </a:lnTo>
                <a:lnTo>
                  <a:pt x="11862" y="12236"/>
                </a:lnTo>
                <a:lnTo>
                  <a:pt x="11562" y="13638"/>
                </a:lnTo>
                <a:lnTo>
                  <a:pt x="12065" y="14152"/>
                </a:lnTo>
                <a:lnTo>
                  <a:pt x="11348" y="14152"/>
                </a:lnTo>
                <a:lnTo>
                  <a:pt x="10620" y="15266"/>
                </a:lnTo>
                <a:lnTo>
                  <a:pt x="10331" y="14195"/>
                </a:lnTo>
                <a:close/>
                <a:moveTo>
                  <a:pt x="8093" y="14869"/>
                </a:moveTo>
                <a:lnTo>
                  <a:pt x="7622" y="13617"/>
                </a:lnTo>
                <a:lnTo>
                  <a:pt x="8650" y="13960"/>
                </a:lnTo>
                <a:close/>
                <a:moveTo>
                  <a:pt x="8222" y="15223"/>
                </a:moveTo>
                <a:lnTo>
                  <a:pt x="8939" y="14056"/>
                </a:lnTo>
                <a:lnTo>
                  <a:pt x="10085" y="14431"/>
                </a:lnTo>
                <a:lnTo>
                  <a:pt x="10406" y="15597"/>
                </a:lnTo>
                <a:lnTo>
                  <a:pt x="10384" y="15619"/>
                </a:lnTo>
                <a:lnTo>
                  <a:pt x="10406" y="15651"/>
                </a:lnTo>
                <a:lnTo>
                  <a:pt x="10085" y="16818"/>
                </a:lnTo>
                <a:lnTo>
                  <a:pt x="8961" y="17182"/>
                </a:lnTo>
                <a:close/>
                <a:moveTo>
                  <a:pt x="7216" y="16871"/>
                </a:moveTo>
                <a:lnTo>
                  <a:pt x="8029" y="15544"/>
                </a:lnTo>
                <a:lnTo>
                  <a:pt x="8693" y="17300"/>
                </a:lnTo>
                <a:lnTo>
                  <a:pt x="8265" y="17546"/>
                </a:lnTo>
                <a:lnTo>
                  <a:pt x="7515" y="17353"/>
                </a:lnTo>
                <a:close/>
                <a:moveTo>
                  <a:pt x="7194" y="18873"/>
                </a:moveTo>
                <a:lnTo>
                  <a:pt x="7526" y="17664"/>
                </a:lnTo>
                <a:lnTo>
                  <a:pt x="8307" y="17867"/>
                </a:lnTo>
                <a:lnTo>
                  <a:pt x="8821" y="17567"/>
                </a:lnTo>
                <a:lnTo>
                  <a:pt x="9121" y="18092"/>
                </a:lnTo>
                <a:lnTo>
                  <a:pt x="9903" y="18295"/>
                </a:lnTo>
                <a:lnTo>
                  <a:pt x="9581" y="19505"/>
                </a:lnTo>
                <a:lnTo>
                  <a:pt x="7836" y="21250"/>
                </a:lnTo>
                <a:close/>
                <a:moveTo>
                  <a:pt x="6498" y="21496"/>
                </a:moveTo>
                <a:lnTo>
                  <a:pt x="6498" y="21496"/>
                </a:lnTo>
                <a:lnTo>
                  <a:pt x="7044" y="19441"/>
                </a:lnTo>
                <a:lnTo>
                  <a:pt x="7590" y="21496"/>
                </a:lnTo>
                <a:lnTo>
                  <a:pt x="7044" y="22042"/>
                </a:lnTo>
                <a:close/>
                <a:moveTo>
                  <a:pt x="4668" y="20083"/>
                </a:moveTo>
                <a:lnTo>
                  <a:pt x="6166" y="21582"/>
                </a:lnTo>
                <a:lnTo>
                  <a:pt x="5963" y="22331"/>
                </a:lnTo>
                <a:lnTo>
                  <a:pt x="5214" y="22127"/>
                </a:lnTo>
                <a:close/>
                <a:moveTo>
                  <a:pt x="4422" y="23326"/>
                </a:moveTo>
                <a:lnTo>
                  <a:pt x="2923" y="21828"/>
                </a:lnTo>
                <a:lnTo>
                  <a:pt x="4968" y="22374"/>
                </a:lnTo>
                <a:lnTo>
                  <a:pt x="5171" y="23123"/>
                </a:lnTo>
                <a:close/>
                <a:moveTo>
                  <a:pt x="2281" y="24204"/>
                </a:moveTo>
                <a:lnTo>
                  <a:pt x="4336" y="23658"/>
                </a:lnTo>
                <a:lnTo>
                  <a:pt x="4882" y="24204"/>
                </a:lnTo>
                <a:lnTo>
                  <a:pt x="4336" y="24750"/>
                </a:lnTo>
                <a:close/>
                <a:moveTo>
                  <a:pt x="4968" y="26035"/>
                </a:moveTo>
                <a:lnTo>
                  <a:pt x="2923" y="26591"/>
                </a:lnTo>
                <a:lnTo>
                  <a:pt x="4422" y="25082"/>
                </a:lnTo>
                <a:lnTo>
                  <a:pt x="5171" y="25285"/>
                </a:lnTo>
                <a:lnTo>
                  <a:pt x="5010" y="25896"/>
                </a:lnTo>
                <a:close/>
                <a:moveTo>
                  <a:pt x="7044" y="28968"/>
                </a:moveTo>
                <a:lnTo>
                  <a:pt x="6498" y="26923"/>
                </a:lnTo>
                <a:lnTo>
                  <a:pt x="7044" y="26367"/>
                </a:lnTo>
                <a:lnTo>
                  <a:pt x="7590" y="26923"/>
                </a:lnTo>
                <a:close/>
                <a:moveTo>
                  <a:pt x="7194" y="29546"/>
                </a:moveTo>
                <a:lnTo>
                  <a:pt x="7836" y="27159"/>
                </a:lnTo>
                <a:lnTo>
                  <a:pt x="9581" y="28904"/>
                </a:lnTo>
                <a:lnTo>
                  <a:pt x="9903" y="30113"/>
                </a:lnTo>
                <a:lnTo>
                  <a:pt x="9121" y="30328"/>
                </a:lnTo>
                <a:lnTo>
                  <a:pt x="8821" y="30841"/>
                </a:lnTo>
                <a:lnTo>
                  <a:pt x="8307" y="30542"/>
                </a:lnTo>
                <a:lnTo>
                  <a:pt x="7526" y="30756"/>
                </a:lnTo>
                <a:close/>
                <a:moveTo>
                  <a:pt x="8029" y="32865"/>
                </a:moveTo>
                <a:lnTo>
                  <a:pt x="7216" y="31537"/>
                </a:lnTo>
                <a:lnTo>
                  <a:pt x="7515" y="31066"/>
                </a:lnTo>
                <a:lnTo>
                  <a:pt x="8265" y="30863"/>
                </a:lnTo>
                <a:lnTo>
                  <a:pt x="8693" y="31109"/>
                </a:lnTo>
                <a:close/>
                <a:moveTo>
                  <a:pt x="8222" y="33186"/>
                </a:moveTo>
                <a:lnTo>
                  <a:pt x="8961" y="31227"/>
                </a:lnTo>
                <a:lnTo>
                  <a:pt x="10085" y="31601"/>
                </a:lnTo>
                <a:lnTo>
                  <a:pt x="10406" y="32758"/>
                </a:lnTo>
                <a:lnTo>
                  <a:pt x="10384" y="32790"/>
                </a:lnTo>
                <a:lnTo>
                  <a:pt x="10406" y="32811"/>
                </a:lnTo>
                <a:lnTo>
                  <a:pt x="10085" y="33978"/>
                </a:lnTo>
                <a:lnTo>
                  <a:pt x="8939" y="34353"/>
                </a:lnTo>
                <a:close/>
                <a:moveTo>
                  <a:pt x="7622" y="34792"/>
                </a:moveTo>
                <a:lnTo>
                  <a:pt x="8093" y="33539"/>
                </a:lnTo>
                <a:lnTo>
                  <a:pt x="8650" y="34449"/>
                </a:lnTo>
                <a:close/>
                <a:moveTo>
                  <a:pt x="6370" y="38174"/>
                </a:moveTo>
                <a:lnTo>
                  <a:pt x="7044" y="36354"/>
                </a:lnTo>
                <a:lnTo>
                  <a:pt x="7719" y="38174"/>
                </a:lnTo>
                <a:lnTo>
                  <a:pt x="7044" y="38731"/>
                </a:lnTo>
                <a:close/>
                <a:moveTo>
                  <a:pt x="4860" y="38934"/>
                </a:moveTo>
                <a:lnTo>
                  <a:pt x="4539" y="37018"/>
                </a:lnTo>
                <a:lnTo>
                  <a:pt x="6027" y="38260"/>
                </a:lnTo>
                <a:lnTo>
                  <a:pt x="5717" y="39084"/>
                </a:lnTo>
                <a:close/>
                <a:moveTo>
                  <a:pt x="2698" y="38859"/>
                </a:moveTo>
                <a:lnTo>
                  <a:pt x="4604" y="39191"/>
                </a:lnTo>
                <a:lnTo>
                  <a:pt x="4753" y="40048"/>
                </a:lnTo>
                <a:lnTo>
                  <a:pt x="3940" y="40347"/>
                </a:lnTo>
                <a:lnTo>
                  <a:pt x="3940" y="40347"/>
                </a:lnTo>
                <a:close/>
                <a:moveTo>
                  <a:pt x="4604" y="43548"/>
                </a:moveTo>
                <a:lnTo>
                  <a:pt x="2698" y="43880"/>
                </a:lnTo>
                <a:lnTo>
                  <a:pt x="3940" y="42392"/>
                </a:lnTo>
                <a:lnTo>
                  <a:pt x="4753" y="42692"/>
                </a:lnTo>
                <a:close/>
                <a:moveTo>
                  <a:pt x="6027" y="44480"/>
                </a:moveTo>
                <a:lnTo>
                  <a:pt x="4539" y="45721"/>
                </a:lnTo>
                <a:lnTo>
                  <a:pt x="4860" y="43805"/>
                </a:lnTo>
                <a:lnTo>
                  <a:pt x="5717" y="43666"/>
                </a:lnTo>
                <a:close/>
                <a:moveTo>
                  <a:pt x="9560" y="45721"/>
                </a:moveTo>
                <a:lnTo>
                  <a:pt x="8061" y="44480"/>
                </a:lnTo>
                <a:lnTo>
                  <a:pt x="8361" y="43666"/>
                </a:lnTo>
                <a:lnTo>
                  <a:pt x="9228" y="43805"/>
                </a:lnTo>
                <a:close/>
                <a:moveTo>
                  <a:pt x="11391" y="43880"/>
                </a:moveTo>
                <a:lnTo>
                  <a:pt x="9485" y="43548"/>
                </a:lnTo>
                <a:lnTo>
                  <a:pt x="9335" y="42692"/>
                </a:lnTo>
                <a:lnTo>
                  <a:pt x="10149" y="42392"/>
                </a:lnTo>
                <a:lnTo>
                  <a:pt x="10149" y="42392"/>
                </a:lnTo>
                <a:close/>
                <a:moveTo>
                  <a:pt x="12065" y="41375"/>
                </a:moveTo>
                <a:lnTo>
                  <a:pt x="10245" y="42039"/>
                </a:lnTo>
                <a:lnTo>
                  <a:pt x="9688" y="41375"/>
                </a:lnTo>
                <a:lnTo>
                  <a:pt x="10245" y="40701"/>
                </a:lnTo>
                <a:close/>
                <a:moveTo>
                  <a:pt x="13264" y="40925"/>
                </a:moveTo>
                <a:lnTo>
                  <a:pt x="12493" y="41215"/>
                </a:lnTo>
                <a:lnTo>
                  <a:pt x="10449" y="40454"/>
                </a:lnTo>
                <a:lnTo>
                  <a:pt x="11840" y="38784"/>
                </a:lnTo>
                <a:lnTo>
                  <a:pt x="12654" y="38645"/>
                </a:lnTo>
                <a:lnTo>
                  <a:pt x="13714" y="39587"/>
                </a:lnTo>
                <a:close/>
                <a:moveTo>
                  <a:pt x="13810" y="39277"/>
                </a:moveTo>
                <a:lnTo>
                  <a:pt x="12750" y="38324"/>
                </a:lnTo>
                <a:lnTo>
                  <a:pt x="12140" y="38431"/>
                </a:lnTo>
                <a:lnTo>
                  <a:pt x="12536" y="37960"/>
                </a:lnTo>
                <a:lnTo>
                  <a:pt x="12236" y="36558"/>
                </a:lnTo>
                <a:lnTo>
                  <a:pt x="13649" y="36858"/>
                </a:lnTo>
                <a:lnTo>
                  <a:pt x="14152" y="36344"/>
                </a:lnTo>
                <a:lnTo>
                  <a:pt x="14152" y="37061"/>
                </a:lnTo>
                <a:lnTo>
                  <a:pt x="15266" y="37789"/>
                </a:lnTo>
                <a:lnTo>
                  <a:pt x="14206" y="38078"/>
                </a:lnTo>
                <a:close/>
                <a:moveTo>
                  <a:pt x="14880" y="40326"/>
                </a:moveTo>
                <a:lnTo>
                  <a:pt x="13628" y="40797"/>
                </a:lnTo>
                <a:lnTo>
                  <a:pt x="13960" y="39769"/>
                </a:lnTo>
                <a:close/>
                <a:moveTo>
                  <a:pt x="15234" y="40187"/>
                </a:moveTo>
                <a:lnTo>
                  <a:pt x="14056" y="39470"/>
                </a:lnTo>
                <a:lnTo>
                  <a:pt x="14431" y="38324"/>
                </a:lnTo>
                <a:lnTo>
                  <a:pt x="15598" y="38014"/>
                </a:lnTo>
                <a:lnTo>
                  <a:pt x="15630" y="38024"/>
                </a:lnTo>
                <a:lnTo>
                  <a:pt x="15651" y="38014"/>
                </a:lnTo>
                <a:lnTo>
                  <a:pt x="16818" y="38324"/>
                </a:lnTo>
                <a:lnTo>
                  <a:pt x="17193" y="39448"/>
                </a:lnTo>
                <a:close/>
                <a:moveTo>
                  <a:pt x="16872" y="41193"/>
                </a:moveTo>
                <a:lnTo>
                  <a:pt x="15555" y="40390"/>
                </a:lnTo>
                <a:lnTo>
                  <a:pt x="17310" y="39727"/>
                </a:lnTo>
                <a:lnTo>
                  <a:pt x="17557" y="40155"/>
                </a:lnTo>
                <a:lnTo>
                  <a:pt x="17353" y="40904"/>
                </a:lnTo>
                <a:close/>
                <a:moveTo>
                  <a:pt x="18873" y="41215"/>
                </a:moveTo>
                <a:lnTo>
                  <a:pt x="17664" y="40893"/>
                </a:lnTo>
                <a:lnTo>
                  <a:pt x="17878" y="40112"/>
                </a:lnTo>
                <a:lnTo>
                  <a:pt x="17578" y="39598"/>
                </a:lnTo>
                <a:lnTo>
                  <a:pt x="18092" y="39298"/>
                </a:lnTo>
                <a:lnTo>
                  <a:pt x="18306" y="38517"/>
                </a:lnTo>
                <a:lnTo>
                  <a:pt x="19516" y="38838"/>
                </a:lnTo>
                <a:lnTo>
                  <a:pt x="21250" y="40583"/>
                </a:lnTo>
                <a:close/>
                <a:moveTo>
                  <a:pt x="21496" y="41921"/>
                </a:moveTo>
                <a:lnTo>
                  <a:pt x="19451" y="41375"/>
                </a:lnTo>
                <a:lnTo>
                  <a:pt x="21496" y="40818"/>
                </a:lnTo>
                <a:lnTo>
                  <a:pt x="22042" y="41375"/>
                </a:lnTo>
                <a:close/>
                <a:moveTo>
                  <a:pt x="23327" y="43998"/>
                </a:moveTo>
                <a:lnTo>
                  <a:pt x="21828" y="45497"/>
                </a:lnTo>
                <a:lnTo>
                  <a:pt x="22374" y="43441"/>
                </a:lnTo>
                <a:lnTo>
                  <a:pt x="23123" y="43248"/>
                </a:lnTo>
                <a:close/>
                <a:moveTo>
                  <a:pt x="24761" y="44083"/>
                </a:moveTo>
                <a:lnTo>
                  <a:pt x="24205" y="46128"/>
                </a:lnTo>
                <a:lnTo>
                  <a:pt x="23659" y="44083"/>
                </a:lnTo>
                <a:lnTo>
                  <a:pt x="24215" y="43538"/>
                </a:lnTo>
                <a:close/>
                <a:moveTo>
                  <a:pt x="26046" y="43441"/>
                </a:moveTo>
                <a:lnTo>
                  <a:pt x="26592" y="45497"/>
                </a:lnTo>
                <a:lnTo>
                  <a:pt x="25093" y="43998"/>
                </a:lnTo>
                <a:lnTo>
                  <a:pt x="25296" y="43248"/>
                </a:lnTo>
                <a:close/>
                <a:moveTo>
                  <a:pt x="26838" y="42253"/>
                </a:moveTo>
                <a:lnTo>
                  <a:pt x="28337" y="43752"/>
                </a:lnTo>
                <a:lnTo>
                  <a:pt x="26281" y="43206"/>
                </a:lnTo>
                <a:lnTo>
                  <a:pt x="26089" y="42456"/>
                </a:lnTo>
                <a:close/>
                <a:moveTo>
                  <a:pt x="28968" y="41375"/>
                </a:moveTo>
                <a:lnTo>
                  <a:pt x="26924" y="41921"/>
                </a:lnTo>
                <a:lnTo>
                  <a:pt x="26378" y="41375"/>
                </a:lnTo>
                <a:lnTo>
                  <a:pt x="26924" y="40818"/>
                </a:lnTo>
                <a:close/>
                <a:moveTo>
                  <a:pt x="29546" y="41215"/>
                </a:moveTo>
                <a:lnTo>
                  <a:pt x="27170" y="40583"/>
                </a:lnTo>
                <a:lnTo>
                  <a:pt x="28915" y="38838"/>
                </a:lnTo>
                <a:lnTo>
                  <a:pt x="30114" y="38506"/>
                </a:lnTo>
                <a:lnTo>
                  <a:pt x="30328" y="39298"/>
                </a:lnTo>
                <a:lnTo>
                  <a:pt x="30842" y="39598"/>
                </a:lnTo>
                <a:lnTo>
                  <a:pt x="30542" y="40112"/>
                </a:lnTo>
                <a:lnTo>
                  <a:pt x="30756" y="40893"/>
                </a:lnTo>
                <a:close/>
                <a:moveTo>
                  <a:pt x="32865" y="40390"/>
                </a:moveTo>
                <a:lnTo>
                  <a:pt x="31548" y="41193"/>
                </a:lnTo>
                <a:lnTo>
                  <a:pt x="31066" y="40904"/>
                </a:lnTo>
                <a:lnTo>
                  <a:pt x="30863" y="40155"/>
                </a:lnTo>
                <a:lnTo>
                  <a:pt x="31109" y="39727"/>
                </a:lnTo>
                <a:close/>
                <a:moveTo>
                  <a:pt x="33197" y="40187"/>
                </a:moveTo>
                <a:lnTo>
                  <a:pt x="31227" y="39448"/>
                </a:lnTo>
                <a:lnTo>
                  <a:pt x="31602" y="38324"/>
                </a:lnTo>
                <a:lnTo>
                  <a:pt x="32769" y="38014"/>
                </a:lnTo>
                <a:lnTo>
                  <a:pt x="32790" y="38024"/>
                </a:lnTo>
                <a:lnTo>
                  <a:pt x="32822" y="38014"/>
                </a:lnTo>
                <a:lnTo>
                  <a:pt x="33989" y="38324"/>
                </a:lnTo>
                <a:lnTo>
                  <a:pt x="34364" y="39470"/>
                </a:lnTo>
                <a:close/>
                <a:moveTo>
                  <a:pt x="34792" y="40797"/>
                </a:moveTo>
                <a:lnTo>
                  <a:pt x="33539" y="40326"/>
                </a:lnTo>
                <a:lnTo>
                  <a:pt x="34460" y="39769"/>
                </a:lnTo>
                <a:close/>
                <a:moveTo>
                  <a:pt x="35927" y="41215"/>
                </a:moveTo>
                <a:lnTo>
                  <a:pt x="35156" y="40925"/>
                </a:lnTo>
                <a:lnTo>
                  <a:pt x="34706" y="39587"/>
                </a:lnTo>
                <a:lnTo>
                  <a:pt x="35766" y="38645"/>
                </a:lnTo>
                <a:lnTo>
                  <a:pt x="36580" y="38784"/>
                </a:lnTo>
                <a:lnTo>
                  <a:pt x="37971" y="40454"/>
                </a:lnTo>
                <a:close/>
                <a:moveTo>
                  <a:pt x="38175" y="42039"/>
                </a:moveTo>
                <a:lnTo>
                  <a:pt x="36355" y="41375"/>
                </a:lnTo>
                <a:lnTo>
                  <a:pt x="38175" y="40701"/>
                </a:lnTo>
                <a:lnTo>
                  <a:pt x="38731" y="41375"/>
                </a:lnTo>
                <a:close/>
                <a:moveTo>
                  <a:pt x="38935" y="43548"/>
                </a:moveTo>
                <a:lnTo>
                  <a:pt x="37029" y="43880"/>
                </a:lnTo>
                <a:lnTo>
                  <a:pt x="38271" y="42392"/>
                </a:lnTo>
                <a:lnTo>
                  <a:pt x="39085" y="42692"/>
                </a:lnTo>
                <a:close/>
                <a:moveTo>
                  <a:pt x="40358" y="44480"/>
                </a:moveTo>
                <a:lnTo>
                  <a:pt x="38870" y="45721"/>
                </a:lnTo>
                <a:lnTo>
                  <a:pt x="39192" y="43805"/>
                </a:lnTo>
                <a:lnTo>
                  <a:pt x="40048" y="43666"/>
                </a:lnTo>
                <a:close/>
                <a:moveTo>
                  <a:pt x="43891" y="45721"/>
                </a:moveTo>
                <a:lnTo>
                  <a:pt x="42392" y="44480"/>
                </a:lnTo>
                <a:lnTo>
                  <a:pt x="42692" y="43666"/>
                </a:lnTo>
                <a:lnTo>
                  <a:pt x="43559" y="43805"/>
                </a:lnTo>
                <a:lnTo>
                  <a:pt x="43559" y="43805"/>
                </a:lnTo>
                <a:close/>
                <a:moveTo>
                  <a:pt x="45722" y="43880"/>
                </a:moveTo>
                <a:lnTo>
                  <a:pt x="43816" y="43548"/>
                </a:lnTo>
                <a:lnTo>
                  <a:pt x="43666" y="42692"/>
                </a:lnTo>
                <a:lnTo>
                  <a:pt x="44480" y="42392"/>
                </a:lnTo>
                <a:close/>
                <a:moveTo>
                  <a:pt x="46396" y="41375"/>
                </a:moveTo>
                <a:lnTo>
                  <a:pt x="44576" y="42039"/>
                </a:lnTo>
                <a:lnTo>
                  <a:pt x="44020" y="41375"/>
                </a:lnTo>
                <a:lnTo>
                  <a:pt x="44576" y="40701"/>
                </a:lnTo>
                <a:close/>
                <a:moveTo>
                  <a:pt x="47595" y="40925"/>
                </a:moveTo>
                <a:lnTo>
                  <a:pt x="46824" y="41215"/>
                </a:lnTo>
                <a:lnTo>
                  <a:pt x="44780" y="40454"/>
                </a:lnTo>
                <a:lnTo>
                  <a:pt x="46171" y="38784"/>
                </a:lnTo>
                <a:lnTo>
                  <a:pt x="46985" y="38645"/>
                </a:lnTo>
                <a:lnTo>
                  <a:pt x="48045" y="39587"/>
                </a:lnTo>
                <a:close/>
                <a:moveTo>
                  <a:pt x="48141" y="39277"/>
                </a:moveTo>
                <a:lnTo>
                  <a:pt x="47081" y="38324"/>
                </a:lnTo>
                <a:lnTo>
                  <a:pt x="46471" y="38431"/>
                </a:lnTo>
                <a:lnTo>
                  <a:pt x="46867" y="37960"/>
                </a:lnTo>
                <a:lnTo>
                  <a:pt x="46567" y="36558"/>
                </a:lnTo>
                <a:lnTo>
                  <a:pt x="47980" y="36858"/>
                </a:lnTo>
                <a:lnTo>
                  <a:pt x="48484" y="36344"/>
                </a:lnTo>
                <a:lnTo>
                  <a:pt x="48484" y="37061"/>
                </a:lnTo>
                <a:lnTo>
                  <a:pt x="49597" y="37789"/>
                </a:lnTo>
                <a:lnTo>
                  <a:pt x="48537" y="38078"/>
                </a:lnTo>
                <a:close/>
                <a:moveTo>
                  <a:pt x="49212" y="40326"/>
                </a:moveTo>
                <a:lnTo>
                  <a:pt x="47959" y="40797"/>
                </a:lnTo>
                <a:lnTo>
                  <a:pt x="48291" y="39769"/>
                </a:lnTo>
                <a:close/>
                <a:moveTo>
                  <a:pt x="49565" y="40187"/>
                </a:moveTo>
                <a:lnTo>
                  <a:pt x="48387" y="39470"/>
                </a:lnTo>
                <a:lnTo>
                  <a:pt x="48762" y="38324"/>
                </a:lnTo>
                <a:lnTo>
                  <a:pt x="49929" y="38014"/>
                </a:lnTo>
                <a:lnTo>
                  <a:pt x="49961" y="38024"/>
                </a:lnTo>
                <a:lnTo>
                  <a:pt x="49982" y="38014"/>
                </a:lnTo>
                <a:lnTo>
                  <a:pt x="51149" y="38324"/>
                </a:lnTo>
                <a:lnTo>
                  <a:pt x="51524" y="39448"/>
                </a:lnTo>
                <a:close/>
                <a:moveTo>
                  <a:pt x="51203" y="41193"/>
                </a:moveTo>
                <a:lnTo>
                  <a:pt x="49886" y="40390"/>
                </a:lnTo>
                <a:lnTo>
                  <a:pt x="51642" y="39727"/>
                </a:lnTo>
                <a:lnTo>
                  <a:pt x="51888" y="40155"/>
                </a:lnTo>
                <a:lnTo>
                  <a:pt x="51684" y="40904"/>
                </a:lnTo>
                <a:close/>
                <a:moveTo>
                  <a:pt x="53204" y="41215"/>
                </a:moveTo>
                <a:lnTo>
                  <a:pt x="51995" y="40893"/>
                </a:lnTo>
                <a:lnTo>
                  <a:pt x="52209" y="40112"/>
                </a:lnTo>
                <a:lnTo>
                  <a:pt x="51909" y="39598"/>
                </a:lnTo>
                <a:lnTo>
                  <a:pt x="52423" y="39298"/>
                </a:lnTo>
                <a:lnTo>
                  <a:pt x="52637" y="38517"/>
                </a:lnTo>
                <a:lnTo>
                  <a:pt x="53847" y="38838"/>
                </a:lnTo>
                <a:lnTo>
                  <a:pt x="55581" y="40583"/>
                </a:lnTo>
                <a:close/>
                <a:moveTo>
                  <a:pt x="55827" y="41921"/>
                </a:moveTo>
                <a:lnTo>
                  <a:pt x="53783" y="41375"/>
                </a:lnTo>
                <a:lnTo>
                  <a:pt x="55827" y="40818"/>
                </a:lnTo>
                <a:lnTo>
                  <a:pt x="55827" y="40818"/>
                </a:lnTo>
                <a:lnTo>
                  <a:pt x="56373" y="41375"/>
                </a:lnTo>
                <a:lnTo>
                  <a:pt x="55827" y="41921"/>
                </a:lnTo>
                <a:close/>
                <a:moveTo>
                  <a:pt x="57658" y="43998"/>
                </a:moveTo>
                <a:lnTo>
                  <a:pt x="56159" y="45497"/>
                </a:lnTo>
                <a:lnTo>
                  <a:pt x="56705" y="43441"/>
                </a:lnTo>
                <a:lnTo>
                  <a:pt x="57454" y="43248"/>
                </a:lnTo>
                <a:close/>
                <a:moveTo>
                  <a:pt x="59092" y="44083"/>
                </a:moveTo>
                <a:lnTo>
                  <a:pt x="58546" y="46128"/>
                </a:lnTo>
                <a:lnTo>
                  <a:pt x="57990" y="44083"/>
                </a:lnTo>
                <a:lnTo>
                  <a:pt x="58546" y="43538"/>
                </a:lnTo>
                <a:close/>
                <a:moveTo>
                  <a:pt x="60377" y="43441"/>
                </a:moveTo>
                <a:lnTo>
                  <a:pt x="60923" y="45497"/>
                </a:lnTo>
                <a:lnTo>
                  <a:pt x="59424" y="43998"/>
                </a:lnTo>
                <a:lnTo>
                  <a:pt x="59628" y="43248"/>
                </a:lnTo>
                <a:close/>
                <a:moveTo>
                  <a:pt x="61169" y="42253"/>
                </a:moveTo>
                <a:lnTo>
                  <a:pt x="62668" y="43752"/>
                </a:lnTo>
                <a:lnTo>
                  <a:pt x="60612" y="43206"/>
                </a:lnTo>
                <a:lnTo>
                  <a:pt x="60420" y="42456"/>
                </a:lnTo>
                <a:close/>
                <a:moveTo>
                  <a:pt x="63299" y="41375"/>
                </a:moveTo>
                <a:lnTo>
                  <a:pt x="61255" y="41921"/>
                </a:lnTo>
                <a:lnTo>
                  <a:pt x="61255" y="41921"/>
                </a:lnTo>
                <a:lnTo>
                  <a:pt x="60709" y="41375"/>
                </a:lnTo>
                <a:lnTo>
                  <a:pt x="61255" y="40818"/>
                </a:lnTo>
                <a:lnTo>
                  <a:pt x="61255" y="40818"/>
                </a:lnTo>
                <a:close/>
                <a:moveTo>
                  <a:pt x="63877" y="41215"/>
                </a:moveTo>
                <a:lnTo>
                  <a:pt x="61501" y="40583"/>
                </a:lnTo>
                <a:lnTo>
                  <a:pt x="63246" y="38838"/>
                </a:lnTo>
                <a:lnTo>
                  <a:pt x="64445" y="38506"/>
                </a:lnTo>
                <a:lnTo>
                  <a:pt x="64659" y="39298"/>
                </a:lnTo>
                <a:lnTo>
                  <a:pt x="65173" y="39598"/>
                </a:lnTo>
                <a:lnTo>
                  <a:pt x="64873" y="40112"/>
                </a:lnTo>
                <a:lnTo>
                  <a:pt x="65087" y="40893"/>
                </a:lnTo>
                <a:close/>
                <a:moveTo>
                  <a:pt x="67196" y="40390"/>
                </a:moveTo>
                <a:lnTo>
                  <a:pt x="65879" y="41193"/>
                </a:lnTo>
                <a:lnTo>
                  <a:pt x="65398" y="40904"/>
                </a:lnTo>
                <a:lnTo>
                  <a:pt x="65194" y="40155"/>
                </a:lnTo>
                <a:lnTo>
                  <a:pt x="65440" y="39727"/>
                </a:lnTo>
                <a:close/>
                <a:moveTo>
                  <a:pt x="67528" y="40187"/>
                </a:moveTo>
                <a:lnTo>
                  <a:pt x="65558" y="39448"/>
                </a:lnTo>
                <a:lnTo>
                  <a:pt x="65933" y="38324"/>
                </a:lnTo>
                <a:lnTo>
                  <a:pt x="67100" y="38014"/>
                </a:lnTo>
                <a:lnTo>
                  <a:pt x="67121" y="38024"/>
                </a:lnTo>
                <a:lnTo>
                  <a:pt x="67153" y="38014"/>
                </a:lnTo>
                <a:lnTo>
                  <a:pt x="68320" y="38324"/>
                </a:lnTo>
                <a:lnTo>
                  <a:pt x="68695" y="39470"/>
                </a:lnTo>
                <a:close/>
                <a:moveTo>
                  <a:pt x="69123" y="40797"/>
                </a:moveTo>
                <a:lnTo>
                  <a:pt x="67870" y="40326"/>
                </a:lnTo>
                <a:lnTo>
                  <a:pt x="68791" y="39769"/>
                </a:lnTo>
                <a:close/>
                <a:moveTo>
                  <a:pt x="68941" y="39277"/>
                </a:moveTo>
                <a:lnTo>
                  <a:pt x="68545" y="38078"/>
                </a:lnTo>
                <a:lnTo>
                  <a:pt x="67485" y="37789"/>
                </a:lnTo>
                <a:lnTo>
                  <a:pt x="68598" y="37061"/>
                </a:lnTo>
                <a:lnTo>
                  <a:pt x="68598" y="36344"/>
                </a:lnTo>
                <a:lnTo>
                  <a:pt x="69102" y="36847"/>
                </a:lnTo>
                <a:lnTo>
                  <a:pt x="70515" y="36558"/>
                </a:lnTo>
                <a:lnTo>
                  <a:pt x="70215" y="37960"/>
                </a:lnTo>
                <a:lnTo>
                  <a:pt x="70611" y="38431"/>
                </a:lnTo>
                <a:lnTo>
                  <a:pt x="70001" y="38324"/>
                </a:lnTo>
                <a:close/>
                <a:moveTo>
                  <a:pt x="70258" y="41215"/>
                </a:moveTo>
                <a:lnTo>
                  <a:pt x="69487" y="40925"/>
                </a:lnTo>
                <a:lnTo>
                  <a:pt x="69037" y="39587"/>
                </a:lnTo>
                <a:lnTo>
                  <a:pt x="70097" y="38645"/>
                </a:lnTo>
                <a:lnTo>
                  <a:pt x="70911" y="38784"/>
                </a:lnTo>
                <a:lnTo>
                  <a:pt x="72302" y="40454"/>
                </a:lnTo>
                <a:close/>
                <a:moveTo>
                  <a:pt x="72506" y="42039"/>
                </a:moveTo>
                <a:lnTo>
                  <a:pt x="70686" y="41375"/>
                </a:lnTo>
                <a:lnTo>
                  <a:pt x="72506" y="40701"/>
                </a:lnTo>
                <a:lnTo>
                  <a:pt x="73062" y="41375"/>
                </a:lnTo>
                <a:close/>
                <a:moveTo>
                  <a:pt x="73266" y="43548"/>
                </a:moveTo>
                <a:lnTo>
                  <a:pt x="71360" y="43880"/>
                </a:lnTo>
                <a:lnTo>
                  <a:pt x="72602" y="42392"/>
                </a:lnTo>
                <a:lnTo>
                  <a:pt x="72602" y="42392"/>
                </a:lnTo>
                <a:lnTo>
                  <a:pt x="73416" y="42692"/>
                </a:lnTo>
                <a:close/>
                <a:moveTo>
                  <a:pt x="74690" y="44480"/>
                </a:moveTo>
                <a:lnTo>
                  <a:pt x="74690" y="44480"/>
                </a:lnTo>
                <a:lnTo>
                  <a:pt x="73202" y="45721"/>
                </a:lnTo>
                <a:lnTo>
                  <a:pt x="73523" y="43805"/>
                </a:lnTo>
                <a:lnTo>
                  <a:pt x="73523" y="43805"/>
                </a:lnTo>
                <a:lnTo>
                  <a:pt x="74390" y="43666"/>
                </a:lnTo>
                <a:close/>
                <a:moveTo>
                  <a:pt x="76381" y="44576"/>
                </a:moveTo>
                <a:lnTo>
                  <a:pt x="75707" y="46396"/>
                </a:lnTo>
                <a:lnTo>
                  <a:pt x="75032" y="44576"/>
                </a:lnTo>
                <a:lnTo>
                  <a:pt x="75707" y="44019"/>
                </a:lnTo>
                <a:close/>
                <a:moveTo>
                  <a:pt x="77890" y="43805"/>
                </a:moveTo>
                <a:lnTo>
                  <a:pt x="78222" y="45721"/>
                </a:lnTo>
                <a:lnTo>
                  <a:pt x="76724" y="44480"/>
                </a:lnTo>
                <a:lnTo>
                  <a:pt x="77034" y="43666"/>
                </a:lnTo>
                <a:close/>
                <a:moveTo>
                  <a:pt x="78811" y="42392"/>
                </a:moveTo>
                <a:lnTo>
                  <a:pt x="80053" y="43880"/>
                </a:lnTo>
                <a:lnTo>
                  <a:pt x="78147" y="43548"/>
                </a:lnTo>
                <a:lnTo>
                  <a:pt x="77997" y="42692"/>
                </a:lnTo>
                <a:close/>
                <a:moveTo>
                  <a:pt x="78147" y="39191"/>
                </a:moveTo>
                <a:lnTo>
                  <a:pt x="80053" y="38859"/>
                </a:lnTo>
                <a:lnTo>
                  <a:pt x="78811" y="40347"/>
                </a:lnTo>
                <a:lnTo>
                  <a:pt x="77997" y="40048"/>
                </a:lnTo>
                <a:close/>
                <a:moveTo>
                  <a:pt x="76724" y="38260"/>
                </a:moveTo>
                <a:lnTo>
                  <a:pt x="78222" y="37018"/>
                </a:lnTo>
                <a:lnTo>
                  <a:pt x="77890" y="38934"/>
                </a:lnTo>
                <a:lnTo>
                  <a:pt x="77034" y="39084"/>
                </a:lnTo>
                <a:close/>
                <a:moveTo>
                  <a:pt x="75707" y="36354"/>
                </a:moveTo>
                <a:lnTo>
                  <a:pt x="76381" y="38174"/>
                </a:lnTo>
                <a:lnTo>
                  <a:pt x="75707" y="38731"/>
                </a:lnTo>
                <a:lnTo>
                  <a:pt x="75032" y="38174"/>
                </a:lnTo>
                <a:close/>
                <a:moveTo>
                  <a:pt x="75268" y="35145"/>
                </a:moveTo>
                <a:lnTo>
                  <a:pt x="75546" y="35916"/>
                </a:lnTo>
                <a:lnTo>
                  <a:pt x="74797" y="37971"/>
                </a:lnTo>
                <a:lnTo>
                  <a:pt x="73116" y="36569"/>
                </a:lnTo>
                <a:lnTo>
                  <a:pt x="72977" y="35755"/>
                </a:lnTo>
                <a:lnTo>
                  <a:pt x="73919" y="34706"/>
                </a:lnTo>
                <a:lnTo>
                  <a:pt x="74176" y="34792"/>
                </a:lnTo>
                <a:close/>
                <a:moveTo>
                  <a:pt x="74657" y="33539"/>
                </a:moveTo>
                <a:lnTo>
                  <a:pt x="75128" y="34792"/>
                </a:lnTo>
                <a:lnTo>
                  <a:pt x="74101" y="34449"/>
                </a:lnTo>
                <a:close/>
                <a:moveTo>
                  <a:pt x="74529" y="33186"/>
                </a:moveTo>
                <a:lnTo>
                  <a:pt x="73812" y="34353"/>
                </a:lnTo>
                <a:lnTo>
                  <a:pt x="72666" y="33978"/>
                </a:lnTo>
                <a:lnTo>
                  <a:pt x="72345" y="32811"/>
                </a:lnTo>
                <a:lnTo>
                  <a:pt x="72367" y="32790"/>
                </a:lnTo>
                <a:lnTo>
                  <a:pt x="72345" y="32758"/>
                </a:lnTo>
                <a:lnTo>
                  <a:pt x="72666" y="31601"/>
                </a:lnTo>
                <a:lnTo>
                  <a:pt x="73790" y="31227"/>
                </a:lnTo>
                <a:close/>
                <a:moveTo>
                  <a:pt x="75535" y="31537"/>
                </a:moveTo>
                <a:lnTo>
                  <a:pt x="74722" y="32865"/>
                </a:lnTo>
                <a:lnTo>
                  <a:pt x="74058" y="31109"/>
                </a:lnTo>
                <a:lnTo>
                  <a:pt x="74486" y="30863"/>
                </a:lnTo>
                <a:lnTo>
                  <a:pt x="75235" y="31066"/>
                </a:lnTo>
                <a:close/>
                <a:moveTo>
                  <a:pt x="75557" y="29546"/>
                </a:moveTo>
                <a:lnTo>
                  <a:pt x="75225" y="30756"/>
                </a:lnTo>
                <a:lnTo>
                  <a:pt x="74443" y="30542"/>
                </a:lnTo>
                <a:lnTo>
                  <a:pt x="73929" y="30841"/>
                </a:lnTo>
                <a:lnTo>
                  <a:pt x="73630" y="30328"/>
                </a:lnTo>
                <a:lnTo>
                  <a:pt x="72848" y="30113"/>
                </a:lnTo>
                <a:lnTo>
                  <a:pt x="73169" y="28904"/>
                </a:lnTo>
                <a:lnTo>
                  <a:pt x="74914" y="27159"/>
                </a:lnTo>
                <a:close/>
                <a:moveTo>
                  <a:pt x="76252" y="26923"/>
                </a:moveTo>
                <a:lnTo>
                  <a:pt x="75707" y="28968"/>
                </a:lnTo>
                <a:lnTo>
                  <a:pt x="75161" y="26923"/>
                </a:lnTo>
                <a:lnTo>
                  <a:pt x="75707" y="26367"/>
                </a:lnTo>
                <a:close/>
                <a:moveTo>
                  <a:pt x="77537" y="26281"/>
                </a:moveTo>
                <a:lnTo>
                  <a:pt x="78083" y="28326"/>
                </a:lnTo>
                <a:lnTo>
                  <a:pt x="76584" y="26827"/>
                </a:lnTo>
                <a:lnTo>
                  <a:pt x="76788" y="26078"/>
                </a:lnTo>
                <a:close/>
                <a:moveTo>
                  <a:pt x="79828" y="26591"/>
                </a:moveTo>
                <a:lnTo>
                  <a:pt x="77783" y="26035"/>
                </a:lnTo>
                <a:lnTo>
                  <a:pt x="77783" y="26035"/>
                </a:lnTo>
                <a:lnTo>
                  <a:pt x="77580" y="25285"/>
                </a:lnTo>
                <a:lnTo>
                  <a:pt x="78329" y="25082"/>
                </a:lnTo>
                <a:close/>
                <a:moveTo>
                  <a:pt x="80470" y="24204"/>
                </a:moveTo>
                <a:lnTo>
                  <a:pt x="78426" y="24750"/>
                </a:lnTo>
                <a:lnTo>
                  <a:pt x="77869" y="24204"/>
                </a:lnTo>
                <a:lnTo>
                  <a:pt x="78415" y="23658"/>
                </a:lnTo>
                <a:close/>
                <a:moveTo>
                  <a:pt x="77783" y="22374"/>
                </a:moveTo>
                <a:lnTo>
                  <a:pt x="79828" y="21828"/>
                </a:lnTo>
                <a:lnTo>
                  <a:pt x="78329" y="23326"/>
                </a:lnTo>
                <a:lnTo>
                  <a:pt x="77580" y="23123"/>
                </a:lnTo>
                <a:close/>
                <a:moveTo>
                  <a:pt x="76584" y="21582"/>
                </a:moveTo>
                <a:lnTo>
                  <a:pt x="78094" y="20083"/>
                </a:lnTo>
                <a:lnTo>
                  <a:pt x="77537" y="22127"/>
                </a:lnTo>
                <a:lnTo>
                  <a:pt x="76788" y="22331"/>
                </a:lnTo>
                <a:close/>
                <a:moveTo>
                  <a:pt x="75707" y="19441"/>
                </a:moveTo>
                <a:lnTo>
                  <a:pt x="76252" y="21496"/>
                </a:lnTo>
                <a:lnTo>
                  <a:pt x="76252" y="21496"/>
                </a:lnTo>
                <a:lnTo>
                  <a:pt x="75707" y="22042"/>
                </a:lnTo>
                <a:lnTo>
                  <a:pt x="75161" y="21496"/>
                </a:lnTo>
                <a:lnTo>
                  <a:pt x="75161" y="21496"/>
                </a:lnTo>
                <a:lnTo>
                  <a:pt x="75161" y="21496"/>
                </a:lnTo>
                <a:lnTo>
                  <a:pt x="75707" y="19441"/>
                </a:lnTo>
                <a:close/>
                <a:moveTo>
                  <a:pt x="75557" y="18873"/>
                </a:moveTo>
                <a:lnTo>
                  <a:pt x="74914" y="21250"/>
                </a:lnTo>
                <a:lnTo>
                  <a:pt x="73169" y="19505"/>
                </a:lnTo>
                <a:lnTo>
                  <a:pt x="72848" y="18295"/>
                </a:lnTo>
                <a:lnTo>
                  <a:pt x="73630" y="18092"/>
                </a:lnTo>
                <a:lnTo>
                  <a:pt x="73929" y="17567"/>
                </a:lnTo>
                <a:lnTo>
                  <a:pt x="74443" y="17867"/>
                </a:lnTo>
                <a:lnTo>
                  <a:pt x="75225" y="17664"/>
                </a:lnTo>
                <a:close/>
                <a:moveTo>
                  <a:pt x="74722" y="15544"/>
                </a:moveTo>
                <a:lnTo>
                  <a:pt x="75535" y="16871"/>
                </a:lnTo>
                <a:lnTo>
                  <a:pt x="75235" y="17353"/>
                </a:lnTo>
                <a:lnTo>
                  <a:pt x="74486" y="17546"/>
                </a:lnTo>
                <a:lnTo>
                  <a:pt x="74058" y="17300"/>
                </a:lnTo>
                <a:close/>
                <a:moveTo>
                  <a:pt x="74529" y="15223"/>
                </a:moveTo>
                <a:lnTo>
                  <a:pt x="73790" y="17182"/>
                </a:lnTo>
                <a:lnTo>
                  <a:pt x="72666" y="16818"/>
                </a:lnTo>
                <a:lnTo>
                  <a:pt x="72345" y="15651"/>
                </a:lnTo>
                <a:lnTo>
                  <a:pt x="72367" y="15619"/>
                </a:lnTo>
                <a:lnTo>
                  <a:pt x="72345" y="15597"/>
                </a:lnTo>
                <a:lnTo>
                  <a:pt x="72666" y="14431"/>
                </a:lnTo>
                <a:lnTo>
                  <a:pt x="73812" y="14056"/>
                </a:lnTo>
                <a:close/>
                <a:moveTo>
                  <a:pt x="75128" y="13617"/>
                </a:moveTo>
                <a:lnTo>
                  <a:pt x="74657" y="14869"/>
                </a:lnTo>
                <a:lnTo>
                  <a:pt x="74101" y="13960"/>
                </a:lnTo>
                <a:close/>
                <a:moveTo>
                  <a:pt x="73608" y="13810"/>
                </a:moveTo>
                <a:lnTo>
                  <a:pt x="72420" y="14195"/>
                </a:lnTo>
                <a:lnTo>
                  <a:pt x="72131" y="15266"/>
                </a:lnTo>
                <a:lnTo>
                  <a:pt x="71403" y="14152"/>
                </a:lnTo>
                <a:lnTo>
                  <a:pt x="70686" y="14152"/>
                </a:lnTo>
                <a:lnTo>
                  <a:pt x="71189" y="13638"/>
                </a:lnTo>
                <a:lnTo>
                  <a:pt x="70900" y="12236"/>
                </a:lnTo>
                <a:lnTo>
                  <a:pt x="72292" y="12525"/>
                </a:lnTo>
                <a:lnTo>
                  <a:pt x="72763" y="12129"/>
                </a:lnTo>
                <a:lnTo>
                  <a:pt x="72666" y="12739"/>
                </a:lnTo>
                <a:close/>
                <a:moveTo>
                  <a:pt x="75546" y="12493"/>
                </a:moveTo>
                <a:lnTo>
                  <a:pt x="75268" y="13264"/>
                </a:lnTo>
                <a:lnTo>
                  <a:pt x="73919" y="13703"/>
                </a:lnTo>
                <a:lnTo>
                  <a:pt x="72977" y="12654"/>
                </a:lnTo>
                <a:lnTo>
                  <a:pt x="73116" y="11840"/>
                </a:lnTo>
                <a:lnTo>
                  <a:pt x="74797" y="10438"/>
                </a:lnTo>
                <a:close/>
                <a:moveTo>
                  <a:pt x="76381" y="10245"/>
                </a:moveTo>
                <a:lnTo>
                  <a:pt x="75707" y="12065"/>
                </a:lnTo>
                <a:lnTo>
                  <a:pt x="75043" y="10245"/>
                </a:lnTo>
                <a:lnTo>
                  <a:pt x="75707" y="9678"/>
                </a:lnTo>
                <a:close/>
                <a:moveTo>
                  <a:pt x="77890" y="9474"/>
                </a:moveTo>
                <a:lnTo>
                  <a:pt x="78222" y="11390"/>
                </a:lnTo>
                <a:lnTo>
                  <a:pt x="76734" y="10149"/>
                </a:lnTo>
                <a:lnTo>
                  <a:pt x="77034" y="9324"/>
                </a:lnTo>
                <a:close/>
                <a:moveTo>
                  <a:pt x="71360" y="9549"/>
                </a:moveTo>
                <a:lnTo>
                  <a:pt x="72602" y="8061"/>
                </a:lnTo>
                <a:lnTo>
                  <a:pt x="72602" y="8061"/>
                </a:lnTo>
                <a:lnTo>
                  <a:pt x="73416" y="8361"/>
                </a:lnTo>
                <a:lnTo>
                  <a:pt x="73266" y="9217"/>
                </a:lnTo>
                <a:close/>
                <a:moveTo>
                  <a:pt x="74690" y="10149"/>
                </a:moveTo>
                <a:lnTo>
                  <a:pt x="73202" y="11390"/>
                </a:lnTo>
                <a:lnTo>
                  <a:pt x="73523" y="9474"/>
                </a:lnTo>
                <a:lnTo>
                  <a:pt x="74390" y="9324"/>
                </a:lnTo>
                <a:close/>
                <a:moveTo>
                  <a:pt x="70536" y="10534"/>
                </a:moveTo>
                <a:lnTo>
                  <a:pt x="71061" y="9902"/>
                </a:lnTo>
                <a:lnTo>
                  <a:pt x="73212" y="9528"/>
                </a:lnTo>
                <a:lnTo>
                  <a:pt x="72848" y="11679"/>
                </a:lnTo>
                <a:lnTo>
                  <a:pt x="72217" y="12204"/>
                </a:lnTo>
                <a:lnTo>
                  <a:pt x="70825" y="11915"/>
                </a:lnTo>
                <a:close/>
                <a:moveTo>
                  <a:pt x="68598" y="12482"/>
                </a:moveTo>
                <a:lnTo>
                  <a:pt x="69198" y="11883"/>
                </a:lnTo>
                <a:lnTo>
                  <a:pt x="70579" y="12172"/>
                </a:lnTo>
                <a:lnTo>
                  <a:pt x="70868" y="13542"/>
                </a:lnTo>
                <a:lnTo>
                  <a:pt x="70258" y="14152"/>
                </a:lnTo>
                <a:lnTo>
                  <a:pt x="68598" y="14152"/>
                </a:lnTo>
                <a:close/>
                <a:moveTo>
                  <a:pt x="68299" y="12782"/>
                </a:moveTo>
                <a:lnTo>
                  <a:pt x="68299" y="14152"/>
                </a:lnTo>
                <a:lnTo>
                  <a:pt x="67731" y="14152"/>
                </a:lnTo>
                <a:lnTo>
                  <a:pt x="67335" y="13745"/>
                </a:lnTo>
                <a:close/>
                <a:moveTo>
                  <a:pt x="63085" y="9838"/>
                </a:moveTo>
                <a:lnTo>
                  <a:pt x="63974" y="10727"/>
                </a:lnTo>
                <a:lnTo>
                  <a:pt x="63396" y="11305"/>
                </a:lnTo>
                <a:lnTo>
                  <a:pt x="63396" y="11894"/>
                </a:lnTo>
                <a:lnTo>
                  <a:pt x="62807" y="11894"/>
                </a:lnTo>
                <a:lnTo>
                  <a:pt x="62229" y="12472"/>
                </a:lnTo>
                <a:lnTo>
                  <a:pt x="61340" y="11583"/>
                </a:lnTo>
                <a:lnTo>
                  <a:pt x="60709" y="9207"/>
                </a:lnTo>
                <a:close/>
                <a:moveTo>
                  <a:pt x="61169" y="7922"/>
                </a:moveTo>
                <a:lnTo>
                  <a:pt x="62668" y="9421"/>
                </a:lnTo>
                <a:lnTo>
                  <a:pt x="60612" y="8875"/>
                </a:lnTo>
                <a:lnTo>
                  <a:pt x="60420" y="8125"/>
                </a:lnTo>
                <a:close/>
                <a:moveTo>
                  <a:pt x="53997" y="9838"/>
                </a:moveTo>
                <a:lnTo>
                  <a:pt x="56373" y="9207"/>
                </a:lnTo>
                <a:lnTo>
                  <a:pt x="55742" y="11583"/>
                </a:lnTo>
                <a:lnTo>
                  <a:pt x="54853" y="12472"/>
                </a:lnTo>
                <a:lnTo>
                  <a:pt x="54275" y="11894"/>
                </a:lnTo>
                <a:lnTo>
                  <a:pt x="53686" y="11894"/>
                </a:lnTo>
                <a:lnTo>
                  <a:pt x="53686" y="11305"/>
                </a:lnTo>
                <a:lnTo>
                  <a:pt x="53108" y="10727"/>
                </a:lnTo>
                <a:close/>
                <a:moveTo>
                  <a:pt x="48783" y="12782"/>
                </a:moveTo>
                <a:lnTo>
                  <a:pt x="49747" y="13745"/>
                </a:lnTo>
                <a:lnTo>
                  <a:pt x="49351" y="14152"/>
                </a:lnTo>
                <a:lnTo>
                  <a:pt x="48783" y="14152"/>
                </a:lnTo>
                <a:close/>
                <a:moveTo>
                  <a:pt x="46503" y="12172"/>
                </a:moveTo>
                <a:lnTo>
                  <a:pt x="47884" y="11883"/>
                </a:lnTo>
                <a:lnTo>
                  <a:pt x="48484" y="12482"/>
                </a:lnTo>
                <a:lnTo>
                  <a:pt x="48484" y="14152"/>
                </a:lnTo>
                <a:lnTo>
                  <a:pt x="46824" y="14152"/>
                </a:lnTo>
                <a:lnTo>
                  <a:pt x="46214" y="13542"/>
                </a:lnTo>
                <a:close/>
                <a:moveTo>
                  <a:pt x="46021" y="9902"/>
                </a:moveTo>
                <a:lnTo>
                  <a:pt x="46546" y="10534"/>
                </a:lnTo>
                <a:lnTo>
                  <a:pt x="46257" y="11915"/>
                </a:lnTo>
                <a:lnTo>
                  <a:pt x="44865" y="12204"/>
                </a:lnTo>
                <a:lnTo>
                  <a:pt x="44234" y="11679"/>
                </a:lnTo>
                <a:lnTo>
                  <a:pt x="43870" y="9528"/>
                </a:lnTo>
                <a:close/>
                <a:moveTo>
                  <a:pt x="44480" y="8061"/>
                </a:moveTo>
                <a:lnTo>
                  <a:pt x="45722" y="9549"/>
                </a:lnTo>
                <a:lnTo>
                  <a:pt x="43816" y="9217"/>
                </a:lnTo>
                <a:lnTo>
                  <a:pt x="43666" y="8361"/>
                </a:lnTo>
                <a:close/>
                <a:moveTo>
                  <a:pt x="37029" y="9549"/>
                </a:moveTo>
                <a:lnTo>
                  <a:pt x="38271" y="8061"/>
                </a:lnTo>
                <a:lnTo>
                  <a:pt x="39085" y="8361"/>
                </a:lnTo>
                <a:lnTo>
                  <a:pt x="38935" y="9217"/>
                </a:lnTo>
                <a:close/>
                <a:moveTo>
                  <a:pt x="36729" y="9902"/>
                </a:moveTo>
                <a:lnTo>
                  <a:pt x="38881" y="9528"/>
                </a:lnTo>
                <a:lnTo>
                  <a:pt x="38517" y="11679"/>
                </a:lnTo>
                <a:lnTo>
                  <a:pt x="37875" y="12204"/>
                </a:lnTo>
                <a:lnTo>
                  <a:pt x="36494" y="11915"/>
                </a:lnTo>
                <a:lnTo>
                  <a:pt x="36205" y="10534"/>
                </a:lnTo>
                <a:close/>
                <a:moveTo>
                  <a:pt x="33154" y="10620"/>
                </a:moveTo>
                <a:lnTo>
                  <a:pt x="34214" y="10331"/>
                </a:lnTo>
                <a:lnTo>
                  <a:pt x="34610" y="9132"/>
                </a:lnTo>
                <a:lnTo>
                  <a:pt x="35670" y="10084"/>
                </a:lnTo>
                <a:lnTo>
                  <a:pt x="36280" y="9977"/>
                </a:lnTo>
                <a:lnTo>
                  <a:pt x="35884" y="10459"/>
                </a:lnTo>
                <a:lnTo>
                  <a:pt x="36183" y="11851"/>
                </a:lnTo>
                <a:lnTo>
                  <a:pt x="34770" y="11562"/>
                </a:lnTo>
                <a:lnTo>
                  <a:pt x="34267" y="12065"/>
                </a:lnTo>
                <a:lnTo>
                  <a:pt x="34267" y="11348"/>
                </a:lnTo>
                <a:close/>
                <a:moveTo>
                  <a:pt x="28754" y="9838"/>
                </a:moveTo>
                <a:lnTo>
                  <a:pt x="29643" y="10727"/>
                </a:lnTo>
                <a:lnTo>
                  <a:pt x="29065" y="11305"/>
                </a:lnTo>
                <a:lnTo>
                  <a:pt x="29065" y="11894"/>
                </a:lnTo>
                <a:lnTo>
                  <a:pt x="28476" y="11894"/>
                </a:lnTo>
                <a:lnTo>
                  <a:pt x="27898" y="12472"/>
                </a:lnTo>
                <a:lnTo>
                  <a:pt x="27009" y="11583"/>
                </a:lnTo>
                <a:lnTo>
                  <a:pt x="26378" y="9207"/>
                </a:lnTo>
                <a:close/>
                <a:moveTo>
                  <a:pt x="26838" y="7922"/>
                </a:moveTo>
                <a:lnTo>
                  <a:pt x="28337" y="9421"/>
                </a:lnTo>
                <a:lnTo>
                  <a:pt x="26281" y="8875"/>
                </a:lnTo>
                <a:lnTo>
                  <a:pt x="26089" y="8125"/>
                </a:lnTo>
                <a:close/>
                <a:moveTo>
                  <a:pt x="19666" y="9838"/>
                </a:moveTo>
                <a:lnTo>
                  <a:pt x="22042" y="9207"/>
                </a:lnTo>
                <a:lnTo>
                  <a:pt x="21410" y="11583"/>
                </a:lnTo>
                <a:lnTo>
                  <a:pt x="20522" y="12472"/>
                </a:lnTo>
                <a:lnTo>
                  <a:pt x="19944" y="11894"/>
                </a:lnTo>
                <a:lnTo>
                  <a:pt x="19355" y="11894"/>
                </a:lnTo>
                <a:lnTo>
                  <a:pt x="19355" y="11305"/>
                </a:lnTo>
                <a:lnTo>
                  <a:pt x="18777" y="10727"/>
                </a:lnTo>
                <a:close/>
                <a:moveTo>
                  <a:pt x="14452" y="12782"/>
                </a:moveTo>
                <a:lnTo>
                  <a:pt x="15416" y="13745"/>
                </a:lnTo>
                <a:lnTo>
                  <a:pt x="15020" y="14152"/>
                </a:lnTo>
                <a:lnTo>
                  <a:pt x="14452" y="14152"/>
                </a:lnTo>
                <a:close/>
                <a:moveTo>
                  <a:pt x="12782" y="14441"/>
                </a:moveTo>
                <a:lnTo>
                  <a:pt x="14152" y="14441"/>
                </a:lnTo>
                <a:lnTo>
                  <a:pt x="14152" y="15009"/>
                </a:lnTo>
                <a:lnTo>
                  <a:pt x="13756" y="15415"/>
                </a:lnTo>
                <a:close/>
                <a:moveTo>
                  <a:pt x="10748" y="15619"/>
                </a:moveTo>
                <a:lnTo>
                  <a:pt x="11508" y="14441"/>
                </a:lnTo>
                <a:lnTo>
                  <a:pt x="12365" y="14441"/>
                </a:lnTo>
                <a:lnTo>
                  <a:pt x="13542" y="15619"/>
                </a:lnTo>
                <a:lnTo>
                  <a:pt x="12365" y="16796"/>
                </a:lnTo>
                <a:lnTo>
                  <a:pt x="11508" y="16796"/>
                </a:lnTo>
                <a:close/>
                <a:moveTo>
                  <a:pt x="9849" y="19655"/>
                </a:moveTo>
                <a:lnTo>
                  <a:pt x="10727" y="18777"/>
                </a:lnTo>
                <a:lnTo>
                  <a:pt x="11305" y="19355"/>
                </a:lnTo>
                <a:lnTo>
                  <a:pt x="11904" y="19355"/>
                </a:lnTo>
                <a:lnTo>
                  <a:pt x="11904" y="19944"/>
                </a:lnTo>
                <a:lnTo>
                  <a:pt x="12472" y="20522"/>
                </a:lnTo>
                <a:lnTo>
                  <a:pt x="11594" y="21400"/>
                </a:lnTo>
                <a:lnTo>
                  <a:pt x="9207" y="22042"/>
                </a:lnTo>
                <a:close/>
                <a:moveTo>
                  <a:pt x="7922" y="21582"/>
                </a:moveTo>
                <a:lnTo>
                  <a:pt x="9421" y="20083"/>
                </a:lnTo>
                <a:lnTo>
                  <a:pt x="8875" y="22127"/>
                </a:lnTo>
                <a:lnTo>
                  <a:pt x="8126" y="22331"/>
                </a:lnTo>
                <a:close/>
                <a:moveTo>
                  <a:pt x="9421" y="28326"/>
                </a:moveTo>
                <a:lnTo>
                  <a:pt x="7922" y="26827"/>
                </a:lnTo>
                <a:lnTo>
                  <a:pt x="8126" y="26078"/>
                </a:lnTo>
                <a:lnTo>
                  <a:pt x="8875" y="26281"/>
                </a:lnTo>
                <a:close/>
                <a:moveTo>
                  <a:pt x="9849" y="28754"/>
                </a:moveTo>
                <a:lnTo>
                  <a:pt x="9207" y="26367"/>
                </a:lnTo>
                <a:lnTo>
                  <a:pt x="9207" y="26367"/>
                </a:lnTo>
                <a:lnTo>
                  <a:pt x="11594" y="27009"/>
                </a:lnTo>
                <a:lnTo>
                  <a:pt x="12472" y="27897"/>
                </a:lnTo>
                <a:lnTo>
                  <a:pt x="11904" y="28465"/>
                </a:lnTo>
                <a:lnTo>
                  <a:pt x="11904" y="29064"/>
                </a:lnTo>
                <a:lnTo>
                  <a:pt x="11305" y="29064"/>
                </a:lnTo>
                <a:lnTo>
                  <a:pt x="10727" y="29632"/>
                </a:lnTo>
                <a:close/>
                <a:moveTo>
                  <a:pt x="10620" y="32426"/>
                </a:moveTo>
                <a:lnTo>
                  <a:pt x="10331" y="31366"/>
                </a:lnTo>
                <a:lnTo>
                  <a:pt x="9100" y="30959"/>
                </a:lnTo>
                <a:lnTo>
                  <a:pt x="9314" y="30584"/>
                </a:lnTo>
                <a:lnTo>
                  <a:pt x="10267" y="30328"/>
                </a:lnTo>
                <a:lnTo>
                  <a:pt x="9999" y="29321"/>
                </a:lnTo>
                <a:lnTo>
                  <a:pt x="10727" y="30060"/>
                </a:lnTo>
                <a:lnTo>
                  <a:pt x="11433" y="29364"/>
                </a:lnTo>
                <a:lnTo>
                  <a:pt x="11862" y="29364"/>
                </a:lnTo>
                <a:lnTo>
                  <a:pt x="11562" y="30809"/>
                </a:lnTo>
                <a:lnTo>
                  <a:pt x="12065" y="31312"/>
                </a:lnTo>
                <a:lnTo>
                  <a:pt x="11348" y="31312"/>
                </a:lnTo>
                <a:close/>
                <a:moveTo>
                  <a:pt x="9988" y="36280"/>
                </a:moveTo>
                <a:lnTo>
                  <a:pt x="10095" y="35669"/>
                </a:lnTo>
                <a:lnTo>
                  <a:pt x="9142" y="34610"/>
                </a:lnTo>
                <a:lnTo>
                  <a:pt x="10331" y="34213"/>
                </a:lnTo>
                <a:lnTo>
                  <a:pt x="10620" y="33143"/>
                </a:lnTo>
                <a:lnTo>
                  <a:pt x="11348" y="34267"/>
                </a:lnTo>
                <a:lnTo>
                  <a:pt x="12065" y="34267"/>
                </a:lnTo>
                <a:lnTo>
                  <a:pt x="11562" y="34770"/>
                </a:lnTo>
                <a:lnTo>
                  <a:pt x="11862" y="36172"/>
                </a:lnTo>
                <a:lnTo>
                  <a:pt x="10459" y="35883"/>
                </a:lnTo>
                <a:close/>
                <a:moveTo>
                  <a:pt x="14152" y="35926"/>
                </a:moveTo>
                <a:lnTo>
                  <a:pt x="13553" y="36526"/>
                </a:lnTo>
                <a:lnTo>
                  <a:pt x="12172" y="36237"/>
                </a:lnTo>
                <a:lnTo>
                  <a:pt x="11883" y="34866"/>
                </a:lnTo>
                <a:lnTo>
                  <a:pt x="12493" y="34267"/>
                </a:lnTo>
                <a:lnTo>
                  <a:pt x="14152" y="34267"/>
                </a:lnTo>
                <a:close/>
                <a:moveTo>
                  <a:pt x="14452" y="35627"/>
                </a:moveTo>
                <a:lnTo>
                  <a:pt x="14452" y="34267"/>
                </a:lnTo>
                <a:lnTo>
                  <a:pt x="15020" y="34267"/>
                </a:lnTo>
                <a:lnTo>
                  <a:pt x="15416" y="34663"/>
                </a:lnTo>
                <a:close/>
                <a:moveTo>
                  <a:pt x="19666" y="38570"/>
                </a:moveTo>
                <a:lnTo>
                  <a:pt x="18777" y="37682"/>
                </a:lnTo>
                <a:lnTo>
                  <a:pt x="19355" y="37114"/>
                </a:lnTo>
                <a:lnTo>
                  <a:pt x="19355" y="36515"/>
                </a:lnTo>
                <a:lnTo>
                  <a:pt x="19944" y="36515"/>
                </a:lnTo>
                <a:lnTo>
                  <a:pt x="20522" y="35937"/>
                </a:lnTo>
                <a:lnTo>
                  <a:pt x="21410" y="36825"/>
                </a:lnTo>
                <a:lnTo>
                  <a:pt x="22042" y="39202"/>
                </a:lnTo>
                <a:close/>
                <a:moveTo>
                  <a:pt x="21582" y="40487"/>
                </a:moveTo>
                <a:lnTo>
                  <a:pt x="20083" y="38988"/>
                </a:lnTo>
                <a:lnTo>
                  <a:pt x="22138" y="39534"/>
                </a:lnTo>
                <a:lnTo>
                  <a:pt x="22331" y="40283"/>
                </a:lnTo>
                <a:close/>
                <a:moveTo>
                  <a:pt x="28754" y="38570"/>
                </a:moveTo>
                <a:lnTo>
                  <a:pt x="26378" y="39202"/>
                </a:lnTo>
                <a:lnTo>
                  <a:pt x="27009" y="36825"/>
                </a:lnTo>
                <a:lnTo>
                  <a:pt x="27898" y="35937"/>
                </a:lnTo>
                <a:lnTo>
                  <a:pt x="28465" y="36515"/>
                </a:lnTo>
                <a:lnTo>
                  <a:pt x="29065" y="36515"/>
                </a:lnTo>
                <a:lnTo>
                  <a:pt x="29065" y="37114"/>
                </a:lnTo>
                <a:lnTo>
                  <a:pt x="29643" y="37682"/>
                </a:lnTo>
                <a:close/>
                <a:moveTo>
                  <a:pt x="36280" y="38431"/>
                </a:moveTo>
                <a:lnTo>
                  <a:pt x="35670" y="38324"/>
                </a:lnTo>
                <a:lnTo>
                  <a:pt x="34610" y="39277"/>
                </a:lnTo>
                <a:lnTo>
                  <a:pt x="34214" y="38078"/>
                </a:lnTo>
                <a:lnTo>
                  <a:pt x="33154" y="37789"/>
                </a:lnTo>
                <a:lnTo>
                  <a:pt x="34267" y="37061"/>
                </a:lnTo>
                <a:lnTo>
                  <a:pt x="34267" y="36344"/>
                </a:lnTo>
                <a:lnTo>
                  <a:pt x="34770" y="36847"/>
                </a:lnTo>
                <a:lnTo>
                  <a:pt x="36183" y="36558"/>
                </a:lnTo>
                <a:lnTo>
                  <a:pt x="35884" y="37960"/>
                </a:lnTo>
                <a:close/>
                <a:moveTo>
                  <a:pt x="36729" y="38506"/>
                </a:moveTo>
                <a:lnTo>
                  <a:pt x="36205" y="37875"/>
                </a:lnTo>
                <a:lnTo>
                  <a:pt x="36494" y="36494"/>
                </a:lnTo>
                <a:lnTo>
                  <a:pt x="37875" y="36205"/>
                </a:lnTo>
                <a:lnTo>
                  <a:pt x="38517" y="36729"/>
                </a:lnTo>
                <a:lnTo>
                  <a:pt x="38881" y="38881"/>
                </a:lnTo>
                <a:close/>
                <a:moveTo>
                  <a:pt x="37029" y="38859"/>
                </a:moveTo>
                <a:lnTo>
                  <a:pt x="38935" y="39191"/>
                </a:lnTo>
                <a:lnTo>
                  <a:pt x="39085" y="40048"/>
                </a:lnTo>
                <a:lnTo>
                  <a:pt x="38271" y="40347"/>
                </a:lnTo>
                <a:close/>
                <a:moveTo>
                  <a:pt x="45722" y="38859"/>
                </a:moveTo>
                <a:lnTo>
                  <a:pt x="44480" y="40347"/>
                </a:lnTo>
                <a:lnTo>
                  <a:pt x="43666" y="40048"/>
                </a:lnTo>
                <a:lnTo>
                  <a:pt x="43816" y="39191"/>
                </a:lnTo>
                <a:close/>
                <a:moveTo>
                  <a:pt x="46546" y="37875"/>
                </a:moveTo>
                <a:lnTo>
                  <a:pt x="46021" y="38506"/>
                </a:lnTo>
                <a:lnTo>
                  <a:pt x="43870" y="38881"/>
                </a:lnTo>
                <a:lnTo>
                  <a:pt x="44234" y="36729"/>
                </a:lnTo>
                <a:lnTo>
                  <a:pt x="44865" y="36205"/>
                </a:lnTo>
                <a:lnTo>
                  <a:pt x="46257" y="36494"/>
                </a:lnTo>
                <a:close/>
                <a:moveTo>
                  <a:pt x="48484" y="35926"/>
                </a:moveTo>
                <a:lnTo>
                  <a:pt x="47884" y="36526"/>
                </a:lnTo>
                <a:lnTo>
                  <a:pt x="46503" y="36237"/>
                </a:lnTo>
                <a:lnTo>
                  <a:pt x="46214" y="34866"/>
                </a:lnTo>
                <a:lnTo>
                  <a:pt x="46824" y="34267"/>
                </a:lnTo>
                <a:lnTo>
                  <a:pt x="48484" y="34267"/>
                </a:lnTo>
                <a:close/>
                <a:moveTo>
                  <a:pt x="48783" y="35627"/>
                </a:moveTo>
                <a:lnTo>
                  <a:pt x="48783" y="34267"/>
                </a:lnTo>
                <a:lnTo>
                  <a:pt x="49351" y="34267"/>
                </a:lnTo>
                <a:lnTo>
                  <a:pt x="49747" y="34663"/>
                </a:lnTo>
                <a:close/>
                <a:moveTo>
                  <a:pt x="53997" y="38570"/>
                </a:moveTo>
                <a:lnTo>
                  <a:pt x="53108" y="37682"/>
                </a:lnTo>
                <a:lnTo>
                  <a:pt x="53686" y="37114"/>
                </a:lnTo>
                <a:lnTo>
                  <a:pt x="53686" y="36515"/>
                </a:lnTo>
                <a:lnTo>
                  <a:pt x="54275" y="36515"/>
                </a:lnTo>
                <a:lnTo>
                  <a:pt x="54853" y="35937"/>
                </a:lnTo>
                <a:lnTo>
                  <a:pt x="55742" y="36825"/>
                </a:lnTo>
                <a:lnTo>
                  <a:pt x="56373" y="39202"/>
                </a:lnTo>
                <a:close/>
                <a:moveTo>
                  <a:pt x="55913" y="40487"/>
                </a:moveTo>
                <a:lnTo>
                  <a:pt x="54414" y="38988"/>
                </a:lnTo>
                <a:lnTo>
                  <a:pt x="56470" y="39534"/>
                </a:lnTo>
                <a:lnTo>
                  <a:pt x="56662" y="40283"/>
                </a:lnTo>
                <a:close/>
                <a:moveTo>
                  <a:pt x="63085" y="38570"/>
                </a:moveTo>
                <a:lnTo>
                  <a:pt x="60709" y="39202"/>
                </a:lnTo>
                <a:lnTo>
                  <a:pt x="61340" y="36825"/>
                </a:lnTo>
                <a:lnTo>
                  <a:pt x="62229" y="35937"/>
                </a:lnTo>
                <a:lnTo>
                  <a:pt x="62796" y="36515"/>
                </a:lnTo>
                <a:lnTo>
                  <a:pt x="63396" y="36515"/>
                </a:lnTo>
                <a:lnTo>
                  <a:pt x="63396" y="37114"/>
                </a:lnTo>
                <a:lnTo>
                  <a:pt x="63974" y="37682"/>
                </a:lnTo>
                <a:close/>
                <a:moveTo>
                  <a:pt x="68299" y="35627"/>
                </a:moveTo>
                <a:lnTo>
                  <a:pt x="67335" y="34663"/>
                </a:lnTo>
                <a:lnTo>
                  <a:pt x="67731" y="34256"/>
                </a:lnTo>
                <a:lnTo>
                  <a:pt x="68299" y="34256"/>
                </a:lnTo>
                <a:close/>
                <a:moveTo>
                  <a:pt x="69198" y="36526"/>
                </a:moveTo>
                <a:lnTo>
                  <a:pt x="68598" y="35926"/>
                </a:lnTo>
                <a:lnTo>
                  <a:pt x="68598" y="34256"/>
                </a:lnTo>
                <a:lnTo>
                  <a:pt x="70258" y="34256"/>
                </a:lnTo>
                <a:lnTo>
                  <a:pt x="70868" y="34866"/>
                </a:lnTo>
                <a:lnTo>
                  <a:pt x="70579" y="36237"/>
                </a:lnTo>
                <a:close/>
                <a:moveTo>
                  <a:pt x="72131" y="33143"/>
                </a:moveTo>
                <a:lnTo>
                  <a:pt x="72420" y="34213"/>
                </a:lnTo>
                <a:lnTo>
                  <a:pt x="73608" y="34610"/>
                </a:lnTo>
                <a:lnTo>
                  <a:pt x="72656" y="35669"/>
                </a:lnTo>
                <a:lnTo>
                  <a:pt x="72763" y="36280"/>
                </a:lnTo>
                <a:lnTo>
                  <a:pt x="72292" y="35883"/>
                </a:lnTo>
                <a:lnTo>
                  <a:pt x="70900" y="36172"/>
                </a:lnTo>
                <a:lnTo>
                  <a:pt x="71189" y="34770"/>
                </a:lnTo>
                <a:lnTo>
                  <a:pt x="70686" y="34256"/>
                </a:lnTo>
                <a:lnTo>
                  <a:pt x="71403" y="34256"/>
                </a:lnTo>
                <a:close/>
                <a:moveTo>
                  <a:pt x="72752" y="29321"/>
                </a:moveTo>
                <a:lnTo>
                  <a:pt x="72484" y="30328"/>
                </a:lnTo>
                <a:lnTo>
                  <a:pt x="73437" y="30574"/>
                </a:lnTo>
                <a:lnTo>
                  <a:pt x="73651" y="30959"/>
                </a:lnTo>
                <a:lnTo>
                  <a:pt x="72420" y="31366"/>
                </a:lnTo>
                <a:lnTo>
                  <a:pt x="72131" y="32426"/>
                </a:lnTo>
                <a:lnTo>
                  <a:pt x="71403" y="31312"/>
                </a:lnTo>
                <a:lnTo>
                  <a:pt x="70686" y="31312"/>
                </a:lnTo>
                <a:lnTo>
                  <a:pt x="71189" y="30809"/>
                </a:lnTo>
                <a:lnTo>
                  <a:pt x="70889" y="29353"/>
                </a:lnTo>
                <a:lnTo>
                  <a:pt x="71328" y="29364"/>
                </a:lnTo>
                <a:lnTo>
                  <a:pt x="72024" y="30060"/>
                </a:lnTo>
                <a:close/>
                <a:moveTo>
                  <a:pt x="72902" y="28754"/>
                </a:moveTo>
                <a:lnTo>
                  <a:pt x="72024" y="29632"/>
                </a:lnTo>
                <a:lnTo>
                  <a:pt x="71446" y="29064"/>
                </a:lnTo>
                <a:lnTo>
                  <a:pt x="70846" y="29064"/>
                </a:lnTo>
                <a:lnTo>
                  <a:pt x="70846" y="28465"/>
                </a:lnTo>
                <a:lnTo>
                  <a:pt x="70279" y="27887"/>
                </a:lnTo>
                <a:lnTo>
                  <a:pt x="71157" y="27009"/>
                </a:lnTo>
                <a:lnTo>
                  <a:pt x="73544" y="26367"/>
                </a:lnTo>
                <a:lnTo>
                  <a:pt x="73544" y="26367"/>
                </a:lnTo>
                <a:close/>
                <a:moveTo>
                  <a:pt x="74829" y="26827"/>
                </a:moveTo>
                <a:lnTo>
                  <a:pt x="73330" y="28326"/>
                </a:lnTo>
                <a:lnTo>
                  <a:pt x="73876" y="26281"/>
                </a:lnTo>
                <a:lnTo>
                  <a:pt x="74625" y="26078"/>
                </a:lnTo>
                <a:close/>
                <a:moveTo>
                  <a:pt x="73330" y="20083"/>
                </a:moveTo>
                <a:lnTo>
                  <a:pt x="74829" y="21582"/>
                </a:lnTo>
                <a:lnTo>
                  <a:pt x="74625" y="22331"/>
                </a:lnTo>
                <a:lnTo>
                  <a:pt x="73876" y="22127"/>
                </a:lnTo>
                <a:close/>
                <a:moveTo>
                  <a:pt x="72902" y="19655"/>
                </a:moveTo>
                <a:lnTo>
                  <a:pt x="73544" y="22042"/>
                </a:lnTo>
                <a:lnTo>
                  <a:pt x="71168" y="21400"/>
                </a:lnTo>
                <a:lnTo>
                  <a:pt x="70279" y="20522"/>
                </a:lnTo>
                <a:lnTo>
                  <a:pt x="70846" y="19944"/>
                </a:lnTo>
                <a:lnTo>
                  <a:pt x="70846" y="19344"/>
                </a:lnTo>
                <a:lnTo>
                  <a:pt x="71446" y="19355"/>
                </a:lnTo>
                <a:lnTo>
                  <a:pt x="72024" y="18777"/>
                </a:lnTo>
                <a:close/>
                <a:moveTo>
                  <a:pt x="70386" y="14441"/>
                </a:moveTo>
                <a:lnTo>
                  <a:pt x="71243" y="14441"/>
                </a:lnTo>
                <a:lnTo>
                  <a:pt x="72003" y="15619"/>
                </a:lnTo>
                <a:lnTo>
                  <a:pt x="71243" y="16796"/>
                </a:lnTo>
                <a:lnTo>
                  <a:pt x="70386" y="16796"/>
                </a:lnTo>
                <a:lnTo>
                  <a:pt x="69209" y="15619"/>
                </a:lnTo>
                <a:lnTo>
                  <a:pt x="69209" y="15619"/>
                </a:lnTo>
                <a:close/>
                <a:moveTo>
                  <a:pt x="68598" y="14441"/>
                </a:moveTo>
                <a:lnTo>
                  <a:pt x="69969" y="14441"/>
                </a:lnTo>
                <a:lnTo>
                  <a:pt x="68994" y="15415"/>
                </a:lnTo>
                <a:lnTo>
                  <a:pt x="68598" y="15009"/>
                </a:lnTo>
                <a:close/>
                <a:moveTo>
                  <a:pt x="67613" y="14441"/>
                </a:moveTo>
                <a:lnTo>
                  <a:pt x="68299" y="14441"/>
                </a:lnTo>
                <a:lnTo>
                  <a:pt x="68299" y="15137"/>
                </a:lnTo>
                <a:lnTo>
                  <a:pt x="68791" y="15619"/>
                </a:lnTo>
                <a:lnTo>
                  <a:pt x="68299" y="16111"/>
                </a:lnTo>
                <a:lnTo>
                  <a:pt x="68299" y="16796"/>
                </a:lnTo>
                <a:lnTo>
                  <a:pt x="67613" y="16796"/>
                </a:lnTo>
                <a:lnTo>
                  <a:pt x="67121" y="17289"/>
                </a:lnTo>
                <a:lnTo>
                  <a:pt x="66639" y="16796"/>
                </a:lnTo>
                <a:lnTo>
                  <a:pt x="65944" y="16796"/>
                </a:lnTo>
                <a:lnTo>
                  <a:pt x="65944" y="16111"/>
                </a:lnTo>
                <a:lnTo>
                  <a:pt x="65462" y="15619"/>
                </a:lnTo>
                <a:lnTo>
                  <a:pt x="65944" y="15137"/>
                </a:lnTo>
                <a:lnTo>
                  <a:pt x="65944" y="14441"/>
                </a:lnTo>
                <a:lnTo>
                  <a:pt x="66639" y="14441"/>
                </a:lnTo>
                <a:lnTo>
                  <a:pt x="67121" y="13960"/>
                </a:lnTo>
                <a:close/>
                <a:moveTo>
                  <a:pt x="65944" y="12782"/>
                </a:moveTo>
                <a:lnTo>
                  <a:pt x="66918" y="13745"/>
                </a:lnTo>
                <a:lnTo>
                  <a:pt x="66511" y="14152"/>
                </a:lnTo>
                <a:lnTo>
                  <a:pt x="65944" y="14152"/>
                </a:lnTo>
                <a:close/>
                <a:moveTo>
                  <a:pt x="63695" y="12193"/>
                </a:moveTo>
                <a:lnTo>
                  <a:pt x="63695" y="12161"/>
                </a:lnTo>
                <a:lnTo>
                  <a:pt x="65044" y="11883"/>
                </a:lnTo>
                <a:lnTo>
                  <a:pt x="65654" y="12482"/>
                </a:lnTo>
                <a:lnTo>
                  <a:pt x="65654" y="14152"/>
                </a:lnTo>
                <a:lnTo>
                  <a:pt x="63984" y="14152"/>
                </a:lnTo>
                <a:lnTo>
                  <a:pt x="63385" y="13542"/>
                </a:lnTo>
                <a:lnTo>
                  <a:pt x="63663" y="12193"/>
                </a:lnTo>
                <a:close/>
                <a:moveTo>
                  <a:pt x="61769" y="13157"/>
                </a:moveTo>
                <a:lnTo>
                  <a:pt x="61501" y="12161"/>
                </a:lnTo>
                <a:lnTo>
                  <a:pt x="62229" y="12889"/>
                </a:lnTo>
                <a:lnTo>
                  <a:pt x="62925" y="12193"/>
                </a:lnTo>
                <a:lnTo>
                  <a:pt x="63364" y="12193"/>
                </a:lnTo>
                <a:lnTo>
                  <a:pt x="63064" y="13638"/>
                </a:lnTo>
                <a:lnTo>
                  <a:pt x="63567" y="14152"/>
                </a:lnTo>
                <a:lnTo>
                  <a:pt x="62850" y="14152"/>
                </a:lnTo>
                <a:lnTo>
                  <a:pt x="62122" y="15266"/>
                </a:lnTo>
                <a:lnTo>
                  <a:pt x="61833" y="14195"/>
                </a:lnTo>
                <a:lnTo>
                  <a:pt x="60591" y="13788"/>
                </a:lnTo>
                <a:lnTo>
                  <a:pt x="60816" y="13414"/>
                </a:lnTo>
                <a:close/>
                <a:moveTo>
                  <a:pt x="61073" y="11733"/>
                </a:moveTo>
                <a:lnTo>
                  <a:pt x="61405" y="12943"/>
                </a:lnTo>
                <a:lnTo>
                  <a:pt x="60612" y="13157"/>
                </a:lnTo>
                <a:lnTo>
                  <a:pt x="60323" y="13671"/>
                </a:lnTo>
                <a:lnTo>
                  <a:pt x="59799" y="13371"/>
                </a:lnTo>
                <a:lnTo>
                  <a:pt x="59017" y="13585"/>
                </a:lnTo>
                <a:lnTo>
                  <a:pt x="58696" y="12375"/>
                </a:lnTo>
                <a:lnTo>
                  <a:pt x="59338" y="9999"/>
                </a:lnTo>
                <a:close/>
                <a:moveTo>
                  <a:pt x="58546" y="9207"/>
                </a:moveTo>
                <a:lnTo>
                  <a:pt x="59092" y="9753"/>
                </a:lnTo>
                <a:lnTo>
                  <a:pt x="58546" y="11797"/>
                </a:lnTo>
                <a:lnTo>
                  <a:pt x="57990" y="9753"/>
                </a:lnTo>
                <a:close/>
                <a:moveTo>
                  <a:pt x="56009" y="11744"/>
                </a:moveTo>
                <a:lnTo>
                  <a:pt x="57754" y="9999"/>
                </a:lnTo>
                <a:lnTo>
                  <a:pt x="58386" y="12375"/>
                </a:lnTo>
                <a:lnTo>
                  <a:pt x="58065" y="13585"/>
                </a:lnTo>
                <a:lnTo>
                  <a:pt x="57283" y="13371"/>
                </a:lnTo>
                <a:lnTo>
                  <a:pt x="56769" y="13671"/>
                </a:lnTo>
                <a:lnTo>
                  <a:pt x="56470" y="13157"/>
                </a:lnTo>
                <a:lnTo>
                  <a:pt x="55677" y="12943"/>
                </a:lnTo>
                <a:close/>
                <a:moveTo>
                  <a:pt x="54029" y="13638"/>
                </a:moveTo>
                <a:lnTo>
                  <a:pt x="53718" y="12193"/>
                </a:lnTo>
                <a:lnTo>
                  <a:pt x="54157" y="12193"/>
                </a:lnTo>
                <a:lnTo>
                  <a:pt x="54853" y="12889"/>
                </a:lnTo>
                <a:lnTo>
                  <a:pt x="55581" y="12161"/>
                </a:lnTo>
                <a:lnTo>
                  <a:pt x="55313" y="13157"/>
                </a:lnTo>
                <a:lnTo>
                  <a:pt x="56266" y="13414"/>
                </a:lnTo>
                <a:lnTo>
                  <a:pt x="56491" y="13788"/>
                </a:lnTo>
                <a:lnTo>
                  <a:pt x="55249" y="14195"/>
                </a:lnTo>
                <a:lnTo>
                  <a:pt x="54960" y="15266"/>
                </a:lnTo>
                <a:lnTo>
                  <a:pt x="54232" y="14152"/>
                </a:lnTo>
                <a:lnTo>
                  <a:pt x="53515" y="14152"/>
                </a:lnTo>
                <a:close/>
                <a:moveTo>
                  <a:pt x="51427" y="12482"/>
                </a:moveTo>
                <a:lnTo>
                  <a:pt x="52038" y="11883"/>
                </a:lnTo>
                <a:lnTo>
                  <a:pt x="53386" y="12161"/>
                </a:lnTo>
                <a:lnTo>
                  <a:pt x="53386" y="12193"/>
                </a:lnTo>
                <a:lnTo>
                  <a:pt x="53419" y="12193"/>
                </a:lnTo>
                <a:lnTo>
                  <a:pt x="53697" y="13542"/>
                </a:lnTo>
                <a:lnTo>
                  <a:pt x="53097" y="14152"/>
                </a:lnTo>
                <a:lnTo>
                  <a:pt x="51427" y="14152"/>
                </a:lnTo>
                <a:close/>
                <a:moveTo>
                  <a:pt x="50164" y="13745"/>
                </a:moveTo>
                <a:lnTo>
                  <a:pt x="51138" y="12782"/>
                </a:lnTo>
                <a:lnTo>
                  <a:pt x="51138" y="14152"/>
                </a:lnTo>
                <a:lnTo>
                  <a:pt x="50571" y="14152"/>
                </a:lnTo>
                <a:close/>
                <a:moveTo>
                  <a:pt x="48783" y="14441"/>
                </a:moveTo>
                <a:lnTo>
                  <a:pt x="49468" y="14441"/>
                </a:lnTo>
                <a:lnTo>
                  <a:pt x="49961" y="13960"/>
                </a:lnTo>
                <a:lnTo>
                  <a:pt x="50443" y="14441"/>
                </a:lnTo>
                <a:lnTo>
                  <a:pt x="51138" y="14441"/>
                </a:lnTo>
                <a:lnTo>
                  <a:pt x="51138" y="15137"/>
                </a:lnTo>
                <a:lnTo>
                  <a:pt x="51620" y="15619"/>
                </a:lnTo>
                <a:lnTo>
                  <a:pt x="51138" y="16111"/>
                </a:lnTo>
                <a:lnTo>
                  <a:pt x="51138" y="16796"/>
                </a:lnTo>
                <a:lnTo>
                  <a:pt x="50443" y="16796"/>
                </a:lnTo>
                <a:lnTo>
                  <a:pt x="49961" y="17289"/>
                </a:lnTo>
                <a:lnTo>
                  <a:pt x="49468" y="16796"/>
                </a:lnTo>
                <a:lnTo>
                  <a:pt x="48783" y="16796"/>
                </a:lnTo>
                <a:lnTo>
                  <a:pt x="48783" y="16111"/>
                </a:lnTo>
                <a:lnTo>
                  <a:pt x="48291" y="15619"/>
                </a:lnTo>
                <a:lnTo>
                  <a:pt x="48783" y="15137"/>
                </a:lnTo>
                <a:close/>
                <a:moveTo>
                  <a:pt x="47124" y="14441"/>
                </a:moveTo>
                <a:lnTo>
                  <a:pt x="48484" y="14441"/>
                </a:lnTo>
                <a:lnTo>
                  <a:pt x="48484" y="15009"/>
                </a:lnTo>
                <a:lnTo>
                  <a:pt x="48087" y="15415"/>
                </a:lnTo>
                <a:close/>
                <a:moveTo>
                  <a:pt x="46696" y="14441"/>
                </a:moveTo>
                <a:lnTo>
                  <a:pt x="47873" y="15619"/>
                </a:lnTo>
                <a:lnTo>
                  <a:pt x="46696" y="16796"/>
                </a:lnTo>
                <a:lnTo>
                  <a:pt x="45839" y="16796"/>
                </a:lnTo>
                <a:lnTo>
                  <a:pt x="45079" y="15619"/>
                </a:lnTo>
                <a:lnTo>
                  <a:pt x="45839" y="14441"/>
                </a:lnTo>
                <a:close/>
                <a:moveTo>
                  <a:pt x="44426" y="12739"/>
                </a:moveTo>
                <a:lnTo>
                  <a:pt x="44319" y="12129"/>
                </a:lnTo>
                <a:lnTo>
                  <a:pt x="44790" y="12525"/>
                </a:lnTo>
                <a:lnTo>
                  <a:pt x="46193" y="12236"/>
                </a:lnTo>
                <a:lnTo>
                  <a:pt x="45893" y="13638"/>
                </a:lnTo>
                <a:lnTo>
                  <a:pt x="46396" y="14152"/>
                </a:lnTo>
                <a:lnTo>
                  <a:pt x="45679" y="14152"/>
                </a:lnTo>
                <a:lnTo>
                  <a:pt x="44951" y="15266"/>
                </a:lnTo>
                <a:lnTo>
                  <a:pt x="44662" y="14195"/>
                </a:lnTo>
                <a:lnTo>
                  <a:pt x="43474" y="13810"/>
                </a:lnTo>
                <a:close/>
                <a:moveTo>
                  <a:pt x="43966" y="11840"/>
                </a:moveTo>
                <a:lnTo>
                  <a:pt x="44105" y="12654"/>
                </a:lnTo>
                <a:lnTo>
                  <a:pt x="43163" y="13703"/>
                </a:lnTo>
                <a:lnTo>
                  <a:pt x="41814" y="13264"/>
                </a:lnTo>
                <a:lnTo>
                  <a:pt x="41536" y="12493"/>
                </a:lnTo>
                <a:lnTo>
                  <a:pt x="42285" y="10438"/>
                </a:lnTo>
                <a:close/>
                <a:moveTo>
                  <a:pt x="41375" y="9678"/>
                </a:moveTo>
                <a:lnTo>
                  <a:pt x="42050" y="10245"/>
                </a:lnTo>
                <a:lnTo>
                  <a:pt x="41375" y="12065"/>
                </a:lnTo>
                <a:lnTo>
                  <a:pt x="40701" y="10234"/>
                </a:lnTo>
                <a:close/>
                <a:moveTo>
                  <a:pt x="38785" y="11840"/>
                </a:moveTo>
                <a:lnTo>
                  <a:pt x="40465" y="10438"/>
                </a:lnTo>
                <a:lnTo>
                  <a:pt x="41215" y="12493"/>
                </a:lnTo>
                <a:lnTo>
                  <a:pt x="40937" y="13264"/>
                </a:lnTo>
                <a:lnTo>
                  <a:pt x="39588" y="13703"/>
                </a:lnTo>
                <a:lnTo>
                  <a:pt x="38646" y="12654"/>
                </a:lnTo>
                <a:close/>
                <a:moveTo>
                  <a:pt x="36858" y="13638"/>
                </a:moveTo>
                <a:lnTo>
                  <a:pt x="36569" y="12236"/>
                </a:lnTo>
                <a:lnTo>
                  <a:pt x="37961" y="12525"/>
                </a:lnTo>
                <a:lnTo>
                  <a:pt x="38432" y="12129"/>
                </a:lnTo>
                <a:lnTo>
                  <a:pt x="38324" y="12739"/>
                </a:lnTo>
                <a:lnTo>
                  <a:pt x="39277" y="13810"/>
                </a:lnTo>
                <a:lnTo>
                  <a:pt x="38089" y="14195"/>
                </a:lnTo>
                <a:lnTo>
                  <a:pt x="37800" y="15266"/>
                </a:lnTo>
                <a:lnTo>
                  <a:pt x="37072" y="14152"/>
                </a:lnTo>
                <a:lnTo>
                  <a:pt x="36355" y="14152"/>
                </a:lnTo>
                <a:close/>
                <a:moveTo>
                  <a:pt x="34267" y="12482"/>
                </a:moveTo>
                <a:lnTo>
                  <a:pt x="34867" y="11883"/>
                </a:lnTo>
                <a:lnTo>
                  <a:pt x="36248" y="12172"/>
                </a:lnTo>
                <a:lnTo>
                  <a:pt x="36537" y="13542"/>
                </a:lnTo>
                <a:lnTo>
                  <a:pt x="35927" y="14152"/>
                </a:lnTo>
                <a:lnTo>
                  <a:pt x="34267" y="14152"/>
                </a:lnTo>
                <a:close/>
                <a:moveTo>
                  <a:pt x="33968" y="12782"/>
                </a:moveTo>
                <a:lnTo>
                  <a:pt x="33968" y="14152"/>
                </a:lnTo>
                <a:lnTo>
                  <a:pt x="33400" y="14152"/>
                </a:lnTo>
                <a:lnTo>
                  <a:pt x="33004" y="13745"/>
                </a:lnTo>
                <a:close/>
                <a:moveTo>
                  <a:pt x="31612" y="12782"/>
                </a:moveTo>
                <a:lnTo>
                  <a:pt x="32587" y="13745"/>
                </a:lnTo>
                <a:lnTo>
                  <a:pt x="32180" y="14152"/>
                </a:lnTo>
                <a:lnTo>
                  <a:pt x="31612" y="14152"/>
                </a:lnTo>
                <a:close/>
                <a:moveTo>
                  <a:pt x="29364" y="12193"/>
                </a:moveTo>
                <a:lnTo>
                  <a:pt x="29364" y="12161"/>
                </a:lnTo>
                <a:lnTo>
                  <a:pt x="30713" y="11883"/>
                </a:lnTo>
                <a:lnTo>
                  <a:pt x="31323" y="12482"/>
                </a:lnTo>
                <a:lnTo>
                  <a:pt x="31323" y="14152"/>
                </a:lnTo>
                <a:lnTo>
                  <a:pt x="29653" y="14152"/>
                </a:lnTo>
                <a:lnTo>
                  <a:pt x="29054" y="13542"/>
                </a:lnTo>
                <a:lnTo>
                  <a:pt x="29332" y="12193"/>
                </a:lnTo>
                <a:close/>
                <a:moveTo>
                  <a:pt x="27437" y="13157"/>
                </a:moveTo>
                <a:lnTo>
                  <a:pt x="27170" y="12161"/>
                </a:lnTo>
                <a:lnTo>
                  <a:pt x="27898" y="12889"/>
                </a:lnTo>
                <a:lnTo>
                  <a:pt x="28594" y="12193"/>
                </a:lnTo>
                <a:lnTo>
                  <a:pt x="29032" y="12193"/>
                </a:lnTo>
                <a:lnTo>
                  <a:pt x="28733" y="13638"/>
                </a:lnTo>
                <a:lnTo>
                  <a:pt x="29236" y="14152"/>
                </a:lnTo>
                <a:lnTo>
                  <a:pt x="28519" y="14152"/>
                </a:lnTo>
                <a:lnTo>
                  <a:pt x="27791" y="15266"/>
                </a:lnTo>
                <a:lnTo>
                  <a:pt x="27502" y="14195"/>
                </a:lnTo>
                <a:lnTo>
                  <a:pt x="26260" y="13788"/>
                </a:lnTo>
                <a:lnTo>
                  <a:pt x="26485" y="13414"/>
                </a:lnTo>
                <a:close/>
                <a:moveTo>
                  <a:pt x="26742" y="11733"/>
                </a:moveTo>
                <a:lnTo>
                  <a:pt x="27073" y="12943"/>
                </a:lnTo>
                <a:lnTo>
                  <a:pt x="26281" y="13157"/>
                </a:lnTo>
                <a:lnTo>
                  <a:pt x="25992" y="13671"/>
                </a:lnTo>
                <a:lnTo>
                  <a:pt x="25468" y="13371"/>
                </a:lnTo>
                <a:lnTo>
                  <a:pt x="24686" y="13585"/>
                </a:lnTo>
                <a:lnTo>
                  <a:pt x="24365" y="12375"/>
                </a:lnTo>
                <a:lnTo>
                  <a:pt x="25007" y="9999"/>
                </a:lnTo>
                <a:close/>
                <a:moveTo>
                  <a:pt x="24215" y="9207"/>
                </a:moveTo>
                <a:lnTo>
                  <a:pt x="24761" y="9753"/>
                </a:lnTo>
                <a:lnTo>
                  <a:pt x="24215" y="11797"/>
                </a:lnTo>
                <a:lnTo>
                  <a:pt x="23659" y="9753"/>
                </a:lnTo>
                <a:close/>
                <a:moveTo>
                  <a:pt x="21678" y="11744"/>
                </a:moveTo>
                <a:lnTo>
                  <a:pt x="23423" y="9999"/>
                </a:lnTo>
                <a:lnTo>
                  <a:pt x="24055" y="12375"/>
                </a:lnTo>
                <a:lnTo>
                  <a:pt x="23733" y="13585"/>
                </a:lnTo>
                <a:lnTo>
                  <a:pt x="22952" y="13371"/>
                </a:lnTo>
                <a:lnTo>
                  <a:pt x="22438" y="13671"/>
                </a:lnTo>
                <a:lnTo>
                  <a:pt x="22138" y="13157"/>
                </a:lnTo>
                <a:lnTo>
                  <a:pt x="21346" y="12943"/>
                </a:lnTo>
                <a:close/>
                <a:moveTo>
                  <a:pt x="19698" y="13638"/>
                </a:moveTo>
                <a:lnTo>
                  <a:pt x="19387" y="12193"/>
                </a:lnTo>
                <a:lnTo>
                  <a:pt x="19826" y="12193"/>
                </a:lnTo>
                <a:lnTo>
                  <a:pt x="20522" y="12889"/>
                </a:lnTo>
                <a:lnTo>
                  <a:pt x="21250" y="12161"/>
                </a:lnTo>
                <a:lnTo>
                  <a:pt x="20982" y="13157"/>
                </a:lnTo>
                <a:lnTo>
                  <a:pt x="21935" y="13414"/>
                </a:lnTo>
                <a:lnTo>
                  <a:pt x="22160" y="13788"/>
                </a:lnTo>
                <a:lnTo>
                  <a:pt x="20918" y="14195"/>
                </a:lnTo>
                <a:lnTo>
                  <a:pt x="20629" y="15266"/>
                </a:lnTo>
                <a:lnTo>
                  <a:pt x="19901" y="14152"/>
                </a:lnTo>
                <a:lnTo>
                  <a:pt x="19184" y="14152"/>
                </a:lnTo>
                <a:close/>
                <a:moveTo>
                  <a:pt x="17096" y="12482"/>
                </a:moveTo>
                <a:lnTo>
                  <a:pt x="17707" y="11883"/>
                </a:lnTo>
                <a:lnTo>
                  <a:pt x="19055" y="12161"/>
                </a:lnTo>
                <a:lnTo>
                  <a:pt x="19055" y="12193"/>
                </a:lnTo>
                <a:lnTo>
                  <a:pt x="19087" y="12193"/>
                </a:lnTo>
                <a:lnTo>
                  <a:pt x="19366" y="13542"/>
                </a:lnTo>
                <a:lnTo>
                  <a:pt x="18766" y="14152"/>
                </a:lnTo>
                <a:lnTo>
                  <a:pt x="17096" y="14152"/>
                </a:lnTo>
                <a:close/>
                <a:moveTo>
                  <a:pt x="15833" y="13745"/>
                </a:moveTo>
                <a:lnTo>
                  <a:pt x="16807" y="12782"/>
                </a:lnTo>
                <a:lnTo>
                  <a:pt x="16807" y="14152"/>
                </a:lnTo>
                <a:lnTo>
                  <a:pt x="16240" y="14152"/>
                </a:lnTo>
                <a:close/>
                <a:moveTo>
                  <a:pt x="12782" y="16796"/>
                </a:moveTo>
                <a:lnTo>
                  <a:pt x="13756" y="15833"/>
                </a:lnTo>
                <a:lnTo>
                  <a:pt x="14152" y="16229"/>
                </a:lnTo>
                <a:lnTo>
                  <a:pt x="14152" y="16796"/>
                </a:lnTo>
                <a:close/>
                <a:moveTo>
                  <a:pt x="11883" y="17696"/>
                </a:moveTo>
                <a:lnTo>
                  <a:pt x="12493" y="17096"/>
                </a:lnTo>
                <a:lnTo>
                  <a:pt x="14152" y="17096"/>
                </a:lnTo>
                <a:lnTo>
                  <a:pt x="14152" y="18755"/>
                </a:lnTo>
                <a:lnTo>
                  <a:pt x="13553" y="19366"/>
                </a:lnTo>
                <a:lnTo>
                  <a:pt x="12193" y="19077"/>
                </a:lnTo>
                <a:lnTo>
                  <a:pt x="12193" y="19055"/>
                </a:lnTo>
                <a:lnTo>
                  <a:pt x="12172" y="19055"/>
                </a:lnTo>
                <a:close/>
                <a:moveTo>
                  <a:pt x="12161" y="21250"/>
                </a:moveTo>
                <a:lnTo>
                  <a:pt x="12900" y="20522"/>
                </a:lnTo>
                <a:lnTo>
                  <a:pt x="12193" y="19826"/>
                </a:lnTo>
                <a:lnTo>
                  <a:pt x="12193" y="19387"/>
                </a:lnTo>
                <a:lnTo>
                  <a:pt x="13649" y="19687"/>
                </a:lnTo>
                <a:lnTo>
                  <a:pt x="14152" y="19184"/>
                </a:lnTo>
                <a:lnTo>
                  <a:pt x="14152" y="19901"/>
                </a:lnTo>
                <a:lnTo>
                  <a:pt x="15266" y="20629"/>
                </a:lnTo>
                <a:lnTo>
                  <a:pt x="14206" y="20918"/>
                </a:lnTo>
                <a:lnTo>
                  <a:pt x="13799" y="22149"/>
                </a:lnTo>
                <a:lnTo>
                  <a:pt x="13414" y="21935"/>
                </a:lnTo>
                <a:lnTo>
                  <a:pt x="13168" y="20982"/>
                </a:lnTo>
                <a:close/>
                <a:moveTo>
                  <a:pt x="11744" y="21667"/>
                </a:moveTo>
                <a:lnTo>
                  <a:pt x="12953" y="21346"/>
                </a:lnTo>
                <a:lnTo>
                  <a:pt x="13168" y="22127"/>
                </a:lnTo>
                <a:lnTo>
                  <a:pt x="13681" y="22427"/>
                </a:lnTo>
                <a:lnTo>
                  <a:pt x="13382" y="22941"/>
                </a:lnTo>
                <a:lnTo>
                  <a:pt x="13585" y="23723"/>
                </a:lnTo>
                <a:lnTo>
                  <a:pt x="12386" y="24054"/>
                </a:lnTo>
                <a:lnTo>
                  <a:pt x="9999" y="23412"/>
                </a:lnTo>
                <a:close/>
                <a:moveTo>
                  <a:pt x="9121" y="22374"/>
                </a:moveTo>
                <a:lnTo>
                  <a:pt x="11166" y="21828"/>
                </a:lnTo>
                <a:lnTo>
                  <a:pt x="9667" y="23326"/>
                </a:lnTo>
                <a:lnTo>
                  <a:pt x="8918" y="23123"/>
                </a:lnTo>
                <a:close/>
                <a:moveTo>
                  <a:pt x="9207" y="24204"/>
                </a:moveTo>
                <a:lnTo>
                  <a:pt x="9753" y="23658"/>
                </a:lnTo>
                <a:lnTo>
                  <a:pt x="11808" y="24204"/>
                </a:lnTo>
                <a:lnTo>
                  <a:pt x="9753" y="24750"/>
                </a:lnTo>
                <a:close/>
                <a:moveTo>
                  <a:pt x="11166" y="26591"/>
                </a:moveTo>
                <a:lnTo>
                  <a:pt x="9121" y="26035"/>
                </a:lnTo>
                <a:lnTo>
                  <a:pt x="8918" y="25285"/>
                </a:lnTo>
                <a:lnTo>
                  <a:pt x="9667" y="25082"/>
                </a:lnTo>
                <a:close/>
                <a:moveTo>
                  <a:pt x="11744" y="26741"/>
                </a:moveTo>
                <a:lnTo>
                  <a:pt x="9999" y="24996"/>
                </a:lnTo>
                <a:lnTo>
                  <a:pt x="12386" y="24354"/>
                </a:lnTo>
                <a:lnTo>
                  <a:pt x="13585" y="24686"/>
                </a:lnTo>
                <a:lnTo>
                  <a:pt x="13382" y="25467"/>
                </a:lnTo>
                <a:lnTo>
                  <a:pt x="13681" y="25981"/>
                </a:lnTo>
                <a:lnTo>
                  <a:pt x="13168" y="26281"/>
                </a:lnTo>
                <a:lnTo>
                  <a:pt x="12953" y="27062"/>
                </a:lnTo>
                <a:close/>
                <a:moveTo>
                  <a:pt x="12193" y="28593"/>
                </a:moveTo>
                <a:lnTo>
                  <a:pt x="12900" y="27897"/>
                </a:lnTo>
                <a:lnTo>
                  <a:pt x="12161" y="27159"/>
                </a:lnTo>
                <a:lnTo>
                  <a:pt x="13168" y="27426"/>
                </a:lnTo>
                <a:lnTo>
                  <a:pt x="13414" y="26474"/>
                </a:lnTo>
                <a:lnTo>
                  <a:pt x="13799" y="26260"/>
                </a:lnTo>
                <a:lnTo>
                  <a:pt x="14206" y="27491"/>
                </a:lnTo>
                <a:lnTo>
                  <a:pt x="15266" y="27780"/>
                </a:lnTo>
                <a:lnTo>
                  <a:pt x="14152" y="28508"/>
                </a:lnTo>
                <a:lnTo>
                  <a:pt x="14152" y="29225"/>
                </a:lnTo>
                <a:lnTo>
                  <a:pt x="13649" y="28722"/>
                </a:lnTo>
                <a:lnTo>
                  <a:pt x="12193" y="29022"/>
                </a:lnTo>
                <a:close/>
                <a:moveTo>
                  <a:pt x="12782" y="31612"/>
                </a:moveTo>
                <a:lnTo>
                  <a:pt x="14152" y="31612"/>
                </a:lnTo>
                <a:lnTo>
                  <a:pt x="14152" y="32179"/>
                </a:lnTo>
                <a:lnTo>
                  <a:pt x="13756" y="32576"/>
                </a:lnTo>
                <a:close/>
                <a:moveTo>
                  <a:pt x="12365" y="33967"/>
                </a:moveTo>
                <a:lnTo>
                  <a:pt x="11508" y="33967"/>
                </a:lnTo>
                <a:lnTo>
                  <a:pt x="10748" y="32790"/>
                </a:lnTo>
                <a:lnTo>
                  <a:pt x="11508" y="31612"/>
                </a:lnTo>
                <a:lnTo>
                  <a:pt x="12365" y="31612"/>
                </a:lnTo>
                <a:lnTo>
                  <a:pt x="13542" y="32790"/>
                </a:lnTo>
                <a:close/>
                <a:moveTo>
                  <a:pt x="14152" y="33967"/>
                </a:moveTo>
                <a:lnTo>
                  <a:pt x="12782" y="33967"/>
                </a:lnTo>
                <a:lnTo>
                  <a:pt x="13756" y="32993"/>
                </a:lnTo>
                <a:lnTo>
                  <a:pt x="14152" y="33400"/>
                </a:lnTo>
                <a:close/>
                <a:moveTo>
                  <a:pt x="15137" y="33967"/>
                </a:moveTo>
                <a:lnTo>
                  <a:pt x="14452" y="33967"/>
                </a:lnTo>
                <a:lnTo>
                  <a:pt x="14452" y="33271"/>
                </a:lnTo>
                <a:lnTo>
                  <a:pt x="13960" y="32790"/>
                </a:lnTo>
                <a:lnTo>
                  <a:pt x="14452" y="32297"/>
                </a:lnTo>
                <a:lnTo>
                  <a:pt x="14452" y="31612"/>
                </a:lnTo>
                <a:lnTo>
                  <a:pt x="15137" y="31612"/>
                </a:lnTo>
                <a:lnTo>
                  <a:pt x="15630" y="31120"/>
                </a:lnTo>
                <a:lnTo>
                  <a:pt x="16111" y="31612"/>
                </a:lnTo>
                <a:lnTo>
                  <a:pt x="16807" y="31612"/>
                </a:lnTo>
                <a:lnTo>
                  <a:pt x="16807" y="32297"/>
                </a:lnTo>
                <a:lnTo>
                  <a:pt x="17289" y="32790"/>
                </a:lnTo>
                <a:lnTo>
                  <a:pt x="16807" y="33271"/>
                </a:lnTo>
                <a:lnTo>
                  <a:pt x="16807" y="33967"/>
                </a:lnTo>
                <a:lnTo>
                  <a:pt x="16111" y="33967"/>
                </a:lnTo>
                <a:lnTo>
                  <a:pt x="15630" y="34449"/>
                </a:lnTo>
                <a:close/>
                <a:moveTo>
                  <a:pt x="16807" y="35627"/>
                </a:moveTo>
                <a:lnTo>
                  <a:pt x="15833" y="34663"/>
                </a:lnTo>
                <a:lnTo>
                  <a:pt x="16240" y="34267"/>
                </a:lnTo>
                <a:lnTo>
                  <a:pt x="16807" y="34267"/>
                </a:lnTo>
                <a:close/>
                <a:moveTo>
                  <a:pt x="19055" y="36247"/>
                </a:moveTo>
                <a:lnTo>
                  <a:pt x="17707" y="36526"/>
                </a:lnTo>
                <a:lnTo>
                  <a:pt x="17096" y="35926"/>
                </a:lnTo>
                <a:lnTo>
                  <a:pt x="17096" y="34267"/>
                </a:lnTo>
                <a:lnTo>
                  <a:pt x="18766" y="34267"/>
                </a:lnTo>
                <a:lnTo>
                  <a:pt x="19366" y="34866"/>
                </a:lnTo>
                <a:lnTo>
                  <a:pt x="19087" y="36215"/>
                </a:lnTo>
                <a:lnTo>
                  <a:pt x="19055" y="36215"/>
                </a:lnTo>
                <a:close/>
                <a:moveTo>
                  <a:pt x="20982" y="35252"/>
                </a:moveTo>
                <a:lnTo>
                  <a:pt x="21250" y="36247"/>
                </a:lnTo>
                <a:lnTo>
                  <a:pt x="20522" y="35519"/>
                </a:lnTo>
                <a:lnTo>
                  <a:pt x="19826" y="36215"/>
                </a:lnTo>
                <a:lnTo>
                  <a:pt x="19387" y="36215"/>
                </a:lnTo>
                <a:lnTo>
                  <a:pt x="19698" y="34770"/>
                </a:lnTo>
                <a:lnTo>
                  <a:pt x="19184" y="34267"/>
                </a:lnTo>
                <a:lnTo>
                  <a:pt x="19901" y="34267"/>
                </a:lnTo>
                <a:lnTo>
                  <a:pt x="20629" y="33143"/>
                </a:lnTo>
                <a:lnTo>
                  <a:pt x="20918" y="34213"/>
                </a:lnTo>
                <a:lnTo>
                  <a:pt x="22160" y="34620"/>
                </a:lnTo>
                <a:lnTo>
                  <a:pt x="21935" y="34995"/>
                </a:lnTo>
                <a:close/>
                <a:moveTo>
                  <a:pt x="21678" y="36676"/>
                </a:moveTo>
                <a:lnTo>
                  <a:pt x="21346" y="35466"/>
                </a:lnTo>
                <a:lnTo>
                  <a:pt x="22138" y="35252"/>
                </a:lnTo>
                <a:lnTo>
                  <a:pt x="22427" y="34738"/>
                </a:lnTo>
                <a:lnTo>
                  <a:pt x="22952" y="35038"/>
                </a:lnTo>
                <a:lnTo>
                  <a:pt x="23733" y="34824"/>
                </a:lnTo>
                <a:lnTo>
                  <a:pt x="24055" y="36033"/>
                </a:lnTo>
                <a:lnTo>
                  <a:pt x="23423" y="38410"/>
                </a:lnTo>
                <a:lnTo>
                  <a:pt x="23412" y="38410"/>
                </a:lnTo>
                <a:close/>
                <a:moveTo>
                  <a:pt x="24215" y="39202"/>
                </a:moveTo>
                <a:lnTo>
                  <a:pt x="23659" y="38656"/>
                </a:lnTo>
                <a:lnTo>
                  <a:pt x="24205" y="36611"/>
                </a:lnTo>
                <a:lnTo>
                  <a:pt x="24761" y="38656"/>
                </a:lnTo>
                <a:close/>
                <a:moveTo>
                  <a:pt x="26742" y="36676"/>
                </a:moveTo>
                <a:lnTo>
                  <a:pt x="24997" y="38421"/>
                </a:lnTo>
                <a:lnTo>
                  <a:pt x="24365" y="36033"/>
                </a:lnTo>
                <a:lnTo>
                  <a:pt x="24686" y="34824"/>
                </a:lnTo>
                <a:lnTo>
                  <a:pt x="25468" y="35038"/>
                </a:lnTo>
                <a:lnTo>
                  <a:pt x="25992" y="34738"/>
                </a:lnTo>
                <a:lnTo>
                  <a:pt x="26281" y="35252"/>
                </a:lnTo>
                <a:lnTo>
                  <a:pt x="27073" y="35466"/>
                </a:lnTo>
                <a:close/>
                <a:moveTo>
                  <a:pt x="28722" y="34770"/>
                </a:moveTo>
                <a:lnTo>
                  <a:pt x="29032" y="36215"/>
                </a:lnTo>
                <a:lnTo>
                  <a:pt x="28594" y="36215"/>
                </a:lnTo>
                <a:lnTo>
                  <a:pt x="27898" y="35519"/>
                </a:lnTo>
                <a:lnTo>
                  <a:pt x="27170" y="36247"/>
                </a:lnTo>
                <a:lnTo>
                  <a:pt x="27437" y="35252"/>
                </a:lnTo>
                <a:lnTo>
                  <a:pt x="26485" y="34995"/>
                </a:lnTo>
                <a:lnTo>
                  <a:pt x="26260" y="34620"/>
                </a:lnTo>
                <a:lnTo>
                  <a:pt x="27502" y="34213"/>
                </a:lnTo>
                <a:lnTo>
                  <a:pt x="27791" y="33143"/>
                </a:lnTo>
                <a:lnTo>
                  <a:pt x="28519" y="34256"/>
                </a:lnTo>
                <a:lnTo>
                  <a:pt x="29236" y="34256"/>
                </a:lnTo>
                <a:close/>
                <a:moveTo>
                  <a:pt x="31323" y="35926"/>
                </a:moveTo>
                <a:lnTo>
                  <a:pt x="30713" y="36526"/>
                </a:lnTo>
                <a:lnTo>
                  <a:pt x="29364" y="36247"/>
                </a:lnTo>
                <a:lnTo>
                  <a:pt x="29364" y="36215"/>
                </a:lnTo>
                <a:lnTo>
                  <a:pt x="29332" y="36215"/>
                </a:lnTo>
                <a:lnTo>
                  <a:pt x="29054" y="34866"/>
                </a:lnTo>
                <a:lnTo>
                  <a:pt x="29653" y="34256"/>
                </a:lnTo>
                <a:lnTo>
                  <a:pt x="31323" y="34256"/>
                </a:lnTo>
                <a:close/>
                <a:moveTo>
                  <a:pt x="31612" y="35627"/>
                </a:moveTo>
                <a:lnTo>
                  <a:pt x="31612" y="34256"/>
                </a:lnTo>
                <a:lnTo>
                  <a:pt x="32180" y="34256"/>
                </a:lnTo>
                <a:lnTo>
                  <a:pt x="32587" y="34663"/>
                </a:lnTo>
                <a:close/>
                <a:moveTo>
                  <a:pt x="33968" y="35627"/>
                </a:moveTo>
                <a:lnTo>
                  <a:pt x="33004" y="34663"/>
                </a:lnTo>
                <a:lnTo>
                  <a:pt x="33400" y="34256"/>
                </a:lnTo>
                <a:lnTo>
                  <a:pt x="33968" y="34256"/>
                </a:lnTo>
                <a:close/>
                <a:moveTo>
                  <a:pt x="34867" y="36526"/>
                </a:moveTo>
                <a:lnTo>
                  <a:pt x="34267" y="35926"/>
                </a:lnTo>
                <a:lnTo>
                  <a:pt x="34267" y="34256"/>
                </a:lnTo>
                <a:lnTo>
                  <a:pt x="35927" y="34256"/>
                </a:lnTo>
                <a:lnTo>
                  <a:pt x="36537" y="34866"/>
                </a:lnTo>
                <a:lnTo>
                  <a:pt x="36248" y="36237"/>
                </a:lnTo>
                <a:close/>
                <a:moveTo>
                  <a:pt x="38324" y="35669"/>
                </a:moveTo>
                <a:lnTo>
                  <a:pt x="38432" y="36280"/>
                </a:lnTo>
                <a:lnTo>
                  <a:pt x="37961" y="35883"/>
                </a:lnTo>
                <a:lnTo>
                  <a:pt x="36558" y="36172"/>
                </a:lnTo>
                <a:lnTo>
                  <a:pt x="36858" y="34770"/>
                </a:lnTo>
                <a:lnTo>
                  <a:pt x="36355" y="34256"/>
                </a:lnTo>
                <a:lnTo>
                  <a:pt x="37072" y="34256"/>
                </a:lnTo>
                <a:lnTo>
                  <a:pt x="37800" y="33143"/>
                </a:lnTo>
                <a:lnTo>
                  <a:pt x="38089" y="34213"/>
                </a:lnTo>
                <a:lnTo>
                  <a:pt x="39277" y="34610"/>
                </a:lnTo>
                <a:close/>
                <a:moveTo>
                  <a:pt x="38785" y="36569"/>
                </a:moveTo>
                <a:lnTo>
                  <a:pt x="38646" y="35755"/>
                </a:lnTo>
                <a:lnTo>
                  <a:pt x="39588" y="34706"/>
                </a:lnTo>
                <a:lnTo>
                  <a:pt x="40937" y="35145"/>
                </a:lnTo>
                <a:lnTo>
                  <a:pt x="41215" y="35916"/>
                </a:lnTo>
                <a:lnTo>
                  <a:pt x="40465" y="37971"/>
                </a:lnTo>
                <a:close/>
                <a:moveTo>
                  <a:pt x="41375" y="38731"/>
                </a:moveTo>
                <a:lnTo>
                  <a:pt x="40701" y="38174"/>
                </a:lnTo>
                <a:lnTo>
                  <a:pt x="41375" y="36354"/>
                </a:lnTo>
                <a:lnTo>
                  <a:pt x="42050" y="38174"/>
                </a:lnTo>
                <a:close/>
                <a:moveTo>
                  <a:pt x="43966" y="36569"/>
                </a:moveTo>
                <a:lnTo>
                  <a:pt x="42285" y="37971"/>
                </a:lnTo>
                <a:lnTo>
                  <a:pt x="41536" y="35916"/>
                </a:lnTo>
                <a:lnTo>
                  <a:pt x="41814" y="35145"/>
                </a:lnTo>
                <a:lnTo>
                  <a:pt x="42564" y="34899"/>
                </a:lnTo>
                <a:lnTo>
                  <a:pt x="43163" y="34706"/>
                </a:lnTo>
                <a:lnTo>
                  <a:pt x="44105" y="35755"/>
                </a:lnTo>
                <a:close/>
                <a:moveTo>
                  <a:pt x="46396" y="34267"/>
                </a:moveTo>
                <a:lnTo>
                  <a:pt x="45893" y="34770"/>
                </a:lnTo>
                <a:lnTo>
                  <a:pt x="46193" y="36172"/>
                </a:lnTo>
                <a:lnTo>
                  <a:pt x="44790" y="35883"/>
                </a:lnTo>
                <a:lnTo>
                  <a:pt x="44319" y="36280"/>
                </a:lnTo>
                <a:lnTo>
                  <a:pt x="44426" y="35669"/>
                </a:lnTo>
                <a:lnTo>
                  <a:pt x="43474" y="34610"/>
                </a:lnTo>
                <a:lnTo>
                  <a:pt x="44662" y="34213"/>
                </a:lnTo>
                <a:lnTo>
                  <a:pt x="44951" y="33143"/>
                </a:lnTo>
                <a:lnTo>
                  <a:pt x="45679" y="34267"/>
                </a:lnTo>
                <a:close/>
                <a:moveTo>
                  <a:pt x="46696" y="33967"/>
                </a:moveTo>
                <a:lnTo>
                  <a:pt x="45839" y="33967"/>
                </a:lnTo>
                <a:lnTo>
                  <a:pt x="45079" y="32790"/>
                </a:lnTo>
                <a:lnTo>
                  <a:pt x="45839" y="31612"/>
                </a:lnTo>
                <a:lnTo>
                  <a:pt x="46696" y="31612"/>
                </a:lnTo>
                <a:lnTo>
                  <a:pt x="47873" y="32790"/>
                </a:lnTo>
                <a:close/>
                <a:moveTo>
                  <a:pt x="48484" y="33967"/>
                </a:moveTo>
                <a:lnTo>
                  <a:pt x="47113" y="33967"/>
                </a:lnTo>
                <a:lnTo>
                  <a:pt x="48087" y="32993"/>
                </a:lnTo>
                <a:lnTo>
                  <a:pt x="48484" y="33400"/>
                </a:lnTo>
                <a:close/>
                <a:moveTo>
                  <a:pt x="49468" y="33967"/>
                </a:moveTo>
                <a:lnTo>
                  <a:pt x="48783" y="33967"/>
                </a:lnTo>
                <a:lnTo>
                  <a:pt x="48783" y="33271"/>
                </a:lnTo>
                <a:lnTo>
                  <a:pt x="48291" y="32790"/>
                </a:lnTo>
                <a:lnTo>
                  <a:pt x="48783" y="32297"/>
                </a:lnTo>
                <a:lnTo>
                  <a:pt x="48783" y="31612"/>
                </a:lnTo>
                <a:lnTo>
                  <a:pt x="49468" y="31612"/>
                </a:lnTo>
                <a:lnTo>
                  <a:pt x="49961" y="31120"/>
                </a:lnTo>
                <a:lnTo>
                  <a:pt x="50443" y="31612"/>
                </a:lnTo>
                <a:lnTo>
                  <a:pt x="51138" y="31612"/>
                </a:lnTo>
                <a:lnTo>
                  <a:pt x="51138" y="32297"/>
                </a:lnTo>
                <a:lnTo>
                  <a:pt x="51620" y="32790"/>
                </a:lnTo>
                <a:lnTo>
                  <a:pt x="51138" y="33271"/>
                </a:lnTo>
                <a:lnTo>
                  <a:pt x="51138" y="33967"/>
                </a:lnTo>
                <a:lnTo>
                  <a:pt x="50443" y="33967"/>
                </a:lnTo>
                <a:lnTo>
                  <a:pt x="49961" y="34449"/>
                </a:lnTo>
                <a:close/>
                <a:moveTo>
                  <a:pt x="51138" y="35627"/>
                </a:moveTo>
                <a:lnTo>
                  <a:pt x="50164" y="34663"/>
                </a:lnTo>
                <a:lnTo>
                  <a:pt x="50571" y="34267"/>
                </a:lnTo>
                <a:lnTo>
                  <a:pt x="51138" y="34267"/>
                </a:lnTo>
                <a:close/>
                <a:moveTo>
                  <a:pt x="53386" y="36247"/>
                </a:moveTo>
                <a:lnTo>
                  <a:pt x="52038" y="36526"/>
                </a:lnTo>
                <a:lnTo>
                  <a:pt x="51427" y="35926"/>
                </a:lnTo>
                <a:lnTo>
                  <a:pt x="51427" y="34267"/>
                </a:lnTo>
                <a:lnTo>
                  <a:pt x="53097" y="34267"/>
                </a:lnTo>
                <a:lnTo>
                  <a:pt x="53697" y="34866"/>
                </a:lnTo>
                <a:lnTo>
                  <a:pt x="53419" y="36215"/>
                </a:lnTo>
                <a:lnTo>
                  <a:pt x="53386" y="36215"/>
                </a:lnTo>
                <a:close/>
                <a:moveTo>
                  <a:pt x="55313" y="35252"/>
                </a:moveTo>
                <a:lnTo>
                  <a:pt x="55581" y="36247"/>
                </a:lnTo>
                <a:lnTo>
                  <a:pt x="54853" y="35519"/>
                </a:lnTo>
                <a:lnTo>
                  <a:pt x="54157" y="36215"/>
                </a:lnTo>
                <a:lnTo>
                  <a:pt x="53718" y="36215"/>
                </a:lnTo>
                <a:lnTo>
                  <a:pt x="54029" y="34770"/>
                </a:lnTo>
                <a:lnTo>
                  <a:pt x="53515" y="34267"/>
                </a:lnTo>
                <a:lnTo>
                  <a:pt x="54232" y="34267"/>
                </a:lnTo>
                <a:lnTo>
                  <a:pt x="54960" y="33143"/>
                </a:lnTo>
                <a:lnTo>
                  <a:pt x="55249" y="34213"/>
                </a:lnTo>
                <a:lnTo>
                  <a:pt x="56491" y="34620"/>
                </a:lnTo>
                <a:lnTo>
                  <a:pt x="56266" y="34995"/>
                </a:lnTo>
                <a:close/>
                <a:moveTo>
                  <a:pt x="56009" y="36676"/>
                </a:moveTo>
                <a:lnTo>
                  <a:pt x="55677" y="35466"/>
                </a:lnTo>
                <a:lnTo>
                  <a:pt x="56470" y="35252"/>
                </a:lnTo>
                <a:lnTo>
                  <a:pt x="56759" y="34738"/>
                </a:lnTo>
                <a:lnTo>
                  <a:pt x="57283" y="35038"/>
                </a:lnTo>
                <a:lnTo>
                  <a:pt x="58065" y="34824"/>
                </a:lnTo>
                <a:lnTo>
                  <a:pt x="58386" y="36033"/>
                </a:lnTo>
                <a:lnTo>
                  <a:pt x="57754" y="38410"/>
                </a:lnTo>
                <a:lnTo>
                  <a:pt x="57754" y="38410"/>
                </a:lnTo>
                <a:close/>
                <a:moveTo>
                  <a:pt x="58546" y="39202"/>
                </a:moveTo>
                <a:lnTo>
                  <a:pt x="57990" y="38656"/>
                </a:lnTo>
                <a:lnTo>
                  <a:pt x="58546" y="36611"/>
                </a:lnTo>
                <a:lnTo>
                  <a:pt x="59092" y="38656"/>
                </a:lnTo>
                <a:close/>
                <a:moveTo>
                  <a:pt x="61073" y="36676"/>
                </a:moveTo>
                <a:lnTo>
                  <a:pt x="59328" y="38421"/>
                </a:lnTo>
                <a:lnTo>
                  <a:pt x="58696" y="36033"/>
                </a:lnTo>
                <a:lnTo>
                  <a:pt x="59017" y="34824"/>
                </a:lnTo>
                <a:lnTo>
                  <a:pt x="59799" y="35038"/>
                </a:lnTo>
                <a:lnTo>
                  <a:pt x="60323" y="34738"/>
                </a:lnTo>
                <a:lnTo>
                  <a:pt x="60612" y="35252"/>
                </a:lnTo>
                <a:lnTo>
                  <a:pt x="61405" y="35466"/>
                </a:lnTo>
                <a:close/>
                <a:moveTo>
                  <a:pt x="63053" y="34770"/>
                </a:moveTo>
                <a:lnTo>
                  <a:pt x="63364" y="36215"/>
                </a:lnTo>
                <a:lnTo>
                  <a:pt x="62925" y="36215"/>
                </a:lnTo>
                <a:lnTo>
                  <a:pt x="62229" y="35519"/>
                </a:lnTo>
                <a:lnTo>
                  <a:pt x="61501" y="36247"/>
                </a:lnTo>
                <a:lnTo>
                  <a:pt x="61769" y="35252"/>
                </a:lnTo>
                <a:lnTo>
                  <a:pt x="60816" y="34995"/>
                </a:lnTo>
                <a:lnTo>
                  <a:pt x="60591" y="34620"/>
                </a:lnTo>
                <a:lnTo>
                  <a:pt x="61833" y="34213"/>
                </a:lnTo>
                <a:lnTo>
                  <a:pt x="62122" y="33143"/>
                </a:lnTo>
                <a:lnTo>
                  <a:pt x="62850" y="34256"/>
                </a:lnTo>
                <a:lnTo>
                  <a:pt x="63567" y="34256"/>
                </a:lnTo>
                <a:close/>
                <a:moveTo>
                  <a:pt x="65654" y="35926"/>
                </a:moveTo>
                <a:lnTo>
                  <a:pt x="65044" y="36526"/>
                </a:lnTo>
                <a:lnTo>
                  <a:pt x="63695" y="36247"/>
                </a:lnTo>
                <a:lnTo>
                  <a:pt x="63695" y="36215"/>
                </a:lnTo>
                <a:lnTo>
                  <a:pt x="63663" y="36215"/>
                </a:lnTo>
                <a:lnTo>
                  <a:pt x="63385" y="34866"/>
                </a:lnTo>
                <a:lnTo>
                  <a:pt x="63984" y="34256"/>
                </a:lnTo>
                <a:lnTo>
                  <a:pt x="65654" y="34256"/>
                </a:lnTo>
                <a:close/>
                <a:moveTo>
                  <a:pt x="66918" y="34663"/>
                </a:moveTo>
                <a:lnTo>
                  <a:pt x="65944" y="35627"/>
                </a:lnTo>
                <a:lnTo>
                  <a:pt x="65944" y="34256"/>
                </a:lnTo>
                <a:lnTo>
                  <a:pt x="66511" y="34256"/>
                </a:lnTo>
                <a:close/>
                <a:moveTo>
                  <a:pt x="68299" y="33967"/>
                </a:moveTo>
                <a:lnTo>
                  <a:pt x="67613" y="33967"/>
                </a:lnTo>
                <a:lnTo>
                  <a:pt x="67121" y="34449"/>
                </a:lnTo>
                <a:lnTo>
                  <a:pt x="66639" y="33967"/>
                </a:lnTo>
                <a:lnTo>
                  <a:pt x="65944" y="33967"/>
                </a:lnTo>
                <a:lnTo>
                  <a:pt x="65944" y="33271"/>
                </a:lnTo>
                <a:lnTo>
                  <a:pt x="65462" y="32790"/>
                </a:lnTo>
                <a:lnTo>
                  <a:pt x="65944" y="32297"/>
                </a:lnTo>
                <a:lnTo>
                  <a:pt x="65944" y="31612"/>
                </a:lnTo>
                <a:lnTo>
                  <a:pt x="66639" y="31612"/>
                </a:lnTo>
                <a:lnTo>
                  <a:pt x="67121" y="31120"/>
                </a:lnTo>
                <a:lnTo>
                  <a:pt x="67613" y="31612"/>
                </a:lnTo>
                <a:lnTo>
                  <a:pt x="68299" y="31612"/>
                </a:lnTo>
                <a:lnTo>
                  <a:pt x="68299" y="32297"/>
                </a:lnTo>
                <a:lnTo>
                  <a:pt x="68791" y="32790"/>
                </a:lnTo>
                <a:lnTo>
                  <a:pt x="68299" y="33271"/>
                </a:lnTo>
                <a:close/>
                <a:moveTo>
                  <a:pt x="69969" y="33967"/>
                </a:moveTo>
                <a:lnTo>
                  <a:pt x="68598" y="33967"/>
                </a:lnTo>
                <a:lnTo>
                  <a:pt x="68598" y="33400"/>
                </a:lnTo>
                <a:lnTo>
                  <a:pt x="68994" y="32993"/>
                </a:lnTo>
                <a:close/>
                <a:moveTo>
                  <a:pt x="70386" y="31612"/>
                </a:moveTo>
                <a:lnTo>
                  <a:pt x="71243" y="31612"/>
                </a:lnTo>
                <a:lnTo>
                  <a:pt x="72003" y="32790"/>
                </a:lnTo>
                <a:lnTo>
                  <a:pt x="71243" y="33967"/>
                </a:lnTo>
                <a:lnTo>
                  <a:pt x="70386" y="33967"/>
                </a:lnTo>
                <a:lnTo>
                  <a:pt x="69209" y="32790"/>
                </a:lnTo>
                <a:close/>
                <a:moveTo>
                  <a:pt x="69969" y="31612"/>
                </a:moveTo>
                <a:lnTo>
                  <a:pt x="68994" y="32576"/>
                </a:lnTo>
                <a:lnTo>
                  <a:pt x="68598" y="32179"/>
                </a:lnTo>
                <a:lnTo>
                  <a:pt x="68598" y="31612"/>
                </a:lnTo>
                <a:close/>
                <a:moveTo>
                  <a:pt x="70868" y="30713"/>
                </a:moveTo>
                <a:lnTo>
                  <a:pt x="70258" y="31312"/>
                </a:lnTo>
                <a:lnTo>
                  <a:pt x="68598" y="31312"/>
                </a:lnTo>
                <a:lnTo>
                  <a:pt x="68598" y="29653"/>
                </a:lnTo>
                <a:lnTo>
                  <a:pt x="69198" y="29043"/>
                </a:lnTo>
                <a:lnTo>
                  <a:pt x="70557" y="29332"/>
                </a:lnTo>
                <a:lnTo>
                  <a:pt x="70557" y="29353"/>
                </a:lnTo>
                <a:lnTo>
                  <a:pt x="70579" y="29353"/>
                </a:lnTo>
                <a:close/>
                <a:moveTo>
                  <a:pt x="70590" y="27159"/>
                </a:moveTo>
                <a:lnTo>
                  <a:pt x="69851" y="27887"/>
                </a:lnTo>
                <a:lnTo>
                  <a:pt x="70557" y="28593"/>
                </a:lnTo>
                <a:lnTo>
                  <a:pt x="70557" y="29022"/>
                </a:lnTo>
                <a:lnTo>
                  <a:pt x="69102" y="28722"/>
                </a:lnTo>
                <a:lnTo>
                  <a:pt x="68598" y="29225"/>
                </a:lnTo>
                <a:lnTo>
                  <a:pt x="68598" y="28508"/>
                </a:lnTo>
                <a:lnTo>
                  <a:pt x="67485" y="27780"/>
                </a:lnTo>
                <a:lnTo>
                  <a:pt x="68545" y="27491"/>
                </a:lnTo>
                <a:lnTo>
                  <a:pt x="68952" y="26260"/>
                </a:lnTo>
                <a:lnTo>
                  <a:pt x="69337" y="26474"/>
                </a:lnTo>
                <a:lnTo>
                  <a:pt x="69594" y="27426"/>
                </a:lnTo>
                <a:close/>
                <a:moveTo>
                  <a:pt x="71007" y="26741"/>
                </a:moveTo>
                <a:lnTo>
                  <a:pt x="69797" y="27062"/>
                </a:lnTo>
                <a:lnTo>
                  <a:pt x="69594" y="26281"/>
                </a:lnTo>
                <a:lnTo>
                  <a:pt x="69069" y="25981"/>
                </a:lnTo>
                <a:lnTo>
                  <a:pt x="69369" y="25467"/>
                </a:lnTo>
                <a:lnTo>
                  <a:pt x="69166" y="24686"/>
                </a:lnTo>
                <a:lnTo>
                  <a:pt x="70375" y="24354"/>
                </a:lnTo>
                <a:lnTo>
                  <a:pt x="72752" y="24996"/>
                </a:lnTo>
                <a:close/>
                <a:moveTo>
                  <a:pt x="73630" y="26035"/>
                </a:moveTo>
                <a:lnTo>
                  <a:pt x="71585" y="26591"/>
                </a:lnTo>
                <a:lnTo>
                  <a:pt x="73084" y="25082"/>
                </a:lnTo>
                <a:lnTo>
                  <a:pt x="73833" y="25285"/>
                </a:lnTo>
                <a:lnTo>
                  <a:pt x="73630" y="26035"/>
                </a:lnTo>
                <a:close/>
                <a:moveTo>
                  <a:pt x="73544" y="24204"/>
                </a:moveTo>
                <a:lnTo>
                  <a:pt x="72998" y="24750"/>
                </a:lnTo>
                <a:lnTo>
                  <a:pt x="70943" y="24204"/>
                </a:lnTo>
                <a:lnTo>
                  <a:pt x="72998" y="23658"/>
                </a:lnTo>
                <a:close/>
                <a:moveTo>
                  <a:pt x="71007" y="21667"/>
                </a:moveTo>
                <a:lnTo>
                  <a:pt x="72752" y="23412"/>
                </a:lnTo>
                <a:lnTo>
                  <a:pt x="70375" y="24054"/>
                </a:lnTo>
                <a:lnTo>
                  <a:pt x="69166" y="23723"/>
                </a:lnTo>
                <a:lnTo>
                  <a:pt x="69369" y="22941"/>
                </a:lnTo>
                <a:lnTo>
                  <a:pt x="69069" y="22427"/>
                </a:lnTo>
                <a:lnTo>
                  <a:pt x="69594" y="22127"/>
                </a:lnTo>
                <a:lnTo>
                  <a:pt x="69797" y="21346"/>
                </a:lnTo>
                <a:close/>
                <a:moveTo>
                  <a:pt x="70557" y="19826"/>
                </a:moveTo>
                <a:lnTo>
                  <a:pt x="69862" y="20522"/>
                </a:lnTo>
                <a:lnTo>
                  <a:pt x="70590" y="21250"/>
                </a:lnTo>
                <a:lnTo>
                  <a:pt x="69583" y="20982"/>
                </a:lnTo>
                <a:lnTo>
                  <a:pt x="69337" y="21935"/>
                </a:lnTo>
                <a:lnTo>
                  <a:pt x="68952" y="22149"/>
                </a:lnTo>
                <a:lnTo>
                  <a:pt x="68545" y="20918"/>
                </a:lnTo>
                <a:lnTo>
                  <a:pt x="67485" y="20629"/>
                </a:lnTo>
                <a:lnTo>
                  <a:pt x="68598" y="19901"/>
                </a:lnTo>
                <a:lnTo>
                  <a:pt x="68598" y="19184"/>
                </a:lnTo>
                <a:lnTo>
                  <a:pt x="69102" y="19687"/>
                </a:lnTo>
                <a:lnTo>
                  <a:pt x="70557" y="19387"/>
                </a:lnTo>
                <a:close/>
                <a:moveTo>
                  <a:pt x="68994" y="15833"/>
                </a:moveTo>
                <a:lnTo>
                  <a:pt x="69969" y="16796"/>
                </a:lnTo>
                <a:lnTo>
                  <a:pt x="68598" y="16796"/>
                </a:lnTo>
                <a:lnTo>
                  <a:pt x="68598" y="16229"/>
                </a:lnTo>
                <a:close/>
                <a:moveTo>
                  <a:pt x="67731" y="17096"/>
                </a:moveTo>
                <a:lnTo>
                  <a:pt x="68299" y="17096"/>
                </a:lnTo>
                <a:lnTo>
                  <a:pt x="68299" y="18466"/>
                </a:lnTo>
                <a:lnTo>
                  <a:pt x="67335" y="17492"/>
                </a:lnTo>
                <a:close/>
                <a:moveTo>
                  <a:pt x="65944" y="17096"/>
                </a:moveTo>
                <a:lnTo>
                  <a:pt x="66511" y="17096"/>
                </a:lnTo>
                <a:lnTo>
                  <a:pt x="66918" y="17492"/>
                </a:lnTo>
                <a:lnTo>
                  <a:pt x="65944" y="18466"/>
                </a:lnTo>
                <a:close/>
                <a:moveTo>
                  <a:pt x="62240" y="15619"/>
                </a:moveTo>
                <a:lnTo>
                  <a:pt x="63010" y="14441"/>
                </a:lnTo>
                <a:lnTo>
                  <a:pt x="63867" y="14441"/>
                </a:lnTo>
                <a:lnTo>
                  <a:pt x="65044" y="15619"/>
                </a:lnTo>
                <a:lnTo>
                  <a:pt x="65044" y="15619"/>
                </a:lnTo>
                <a:lnTo>
                  <a:pt x="63867" y="16796"/>
                </a:lnTo>
                <a:lnTo>
                  <a:pt x="63010" y="16796"/>
                </a:lnTo>
                <a:close/>
                <a:moveTo>
                  <a:pt x="62850" y="17096"/>
                </a:moveTo>
                <a:lnTo>
                  <a:pt x="63567" y="17096"/>
                </a:lnTo>
                <a:lnTo>
                  <a:pt x="63064" y="17599"/>
                </a:lnTo>
                <a:lnTo>
                  <a:pt x="63353" y="19012"/>
                </a:lnTo>
                <a:lnTo>
                  <a:pt x="61961" y="18713"/>
                </a:lnTo>
                <a:lnTo>
                  <a:pt x="61480" y="19109"/>
                </a:lnTo>
                <a:lnTo>
                  <a:pt x="61587" y="18498"/>
                </a:lnTo>
                <a:lnTo>
                  <a:pt x="60634" y="17439"/>
                </a:lnTo>
                <a:lnTo>
                  <a:pt x="61833" y="17043"/>
                </a:lnTo>
                <a:lnTo>
                  <a:pt x="62122" y="15983"/>
                </a:lnTo>
                <a:close/>
                <a:moveTo>
                  <a:pt x="60463" y="14056"/>
                </a:moveTo>
                <a:lnTo>
                  <a:pt x="61587" y="14431"/>
                </a:lnTo>
                <a:lnTo>
                  <a:pt x="61897" y="15597"/>
                </a:lnTo>
                <a:lnTo>
                  <a:pt x="61886" y="15619"/>
                </a:lnTo>
                <a:lnTo>
                  <a:pt x="61897" y="15651"/>
                </a:lnTo>
                <a:lnTo>
                  <a:pt x="61587" y="16818"/>
                </a:lnTo>
                <a:lnTo>
                  <a:pt x="60441" y="17192"/>
                </a:lnTo>
                <a:lnTo>
                  <a:pt x="59724" y="16015"/>
                </a:lnTo>
                <a:close/>
                <a:moveTo>
                  <a:pt x="59767" y="13692"/>
                </a:moveTo>
                <a:lnTo>
                  <a:pt x="60184" y="13938"/>
                </a:lnTo>
                <a:lnTo>
                  <a:pt x="59520" y="15694"/>
                </a:lnTo>
                <a:lnTo>
                  <a:pt x="58718" y="14377"/>
                </a:lnTo>
                <a:lnTo>
                  <a:pt x="59007" y="13895"/>
                </a:lnTo>
                <a:close/>
                <a:moveTo>
                  <a:pt x="58332" y="13745"/>
                </a:moveTo>
                <a:lnTo>
                  <a:pt x="58546" y="12953"/>
                </a:lnTo>
                <a:lnTo>
                  <a:pt x="58750" y="13745"/>
                </a:lnTo>
                <a:lnTo>
                  <a:pt x="58536" y="14088"/>
                </a:lnTo>
                <a:close/>
                <a:moveTo>
                  <a:pt x="56898" y="13938"/>
                </a:moveTo>
                <a:lnTo>
                  <a:pt x="57326" y="13692"/>
                </a:lnTo>
                <a:lnTo>
                  <a:pt x="58075" y="13895"/>
                </a:lnTo>
                <a:lnTo>
                  <a:pt x="58364" y="14377"/>
                </a:lnTo>
                <a:lnTo>
                  <a:pt x="57561" y="15694"/>
                </a:lnTo>
                <a:close/>
                <a:moveTo>
                  <a:pt x="55196" y="15619"/>
                </a:moveTo>
                <a:lnTo>
                  <a:pt x="55174" y="15597"/>
                </a:lnTo>
                <a:lnTo>
                  <a:pt x="55495" y="14431"/>
                </a:lnTo>
                <a:lnTo>
                  <a:pt x="56619" y="14056"/>
                </a:lnTo>
                <a:lnTo>
                  <a:pt x="57358" y="16015"/>
                </a:lnTo>
                <a:lnTo>
                  <a:pt x="56641" y="17192"/>
                </a:lnTo>
                <a:lnTo>
                  <a:pt x="55495" y="16818"/>
                </a:lnTo>
                <a:lnTo>
                  <a:pt x="55185" y="15651"/>
                </a:lnTo>
                <a:close/>
                <a:moveTo>
                  <a:pt x="54960" y="15983"/>
                </a:moveTo>
                <a:lnTo>
                  <a:pt x="55249" y="17043"/>
                </a:lnTo>
                <a:lnTo>
                  <a:pt x="56448" y="17439"/>
                </a:lnTo>
                <a:lnTo>
                  <a:pt x="55495" y="18498"/>
                </a:lnTo>
                <a:lnTo>
                  <a:pt x="55602" y="19109"/>
                </a:lnTo>
                <a:lnTo>
                  <a:pt x="55121" y="18713"/>
                </a:lnTo>
                <a:lnTo>
                  <a:pt x="53729" y="19012"/>
                </a:lnTo>
                <a:lnTo>
                  <a:pt x="54029" y="17599"/>
                </a:lnTo>
                <a:lnTo>
                  <a:pt x="53515" y="17096"/>
                </a:lnTo>
                <a:lnTo>
                  <a:pt x="54232" y="17096"/>
                </a:lnTo>
                <a:close/>
                <a:moveTo>
                  <a:pt x="53215" y="14441"/>
                </a:moveTo>
                <a:lnTo>
                  <a:pt x="54072" y="14441"/>
                </a:lnTo>
                <a:lnTo>
                  <a:pt x="54842" y="15619"/>
                </a:lnTo>
                <a:lnTo>
                  <a:pt x="54072" y="16796"/>
                </a:lnTo>
                <a:lnTo>
                  <a:pt x="53215" y="16796"/>
                </a:lnTo>
                <a:lnTo>
                  <a:pt x="52048" y="15619"/>
                </a:lnTo>
                <a:close/>
                <a:moveTo>
                  <a:pt x="51427" y="14441"/>
                </a:moveTo>
                <a:lnTo>
                  <a:pt x="52798" y="14441"/>
                </a:lnTo>
                <a:lnTo>
                  <a:pt x="51834" y="15415"/>
                </a:lnTo>
                <a:lnTo>
                  <a:pt x="51427" y="15009"/>
                </a:lnTo>
                <a:close/>
                <a:moveTo>
                  <a:pt x="51427" y="16229"/>
                </a:moveTo>
                <a:lnTo>
                  <a:pt x="51834" y="15833"/>
                </a:lnTo>
                <a:lnTo>
                  <a:pt x="52798" y="16796"/>
                </a:lnTo>
                <a:lnTo>
                  <a:pt x="51427" y="16796"/>
                </a:lnTo>
                <a:close/>
                <a:moveTo>
                  <a:pt x="50571" y="17096"/>
                </a:moveTo>
                <a:lnTo>
                  <a:pt x="51138" y="17096"/>
                </a:lnTo>
                <a:lnTo>
                  <a:pt x="51138" y="18466"/>
                </a:lnTo>
                <a:lnTo>
                  <a:pt x="50164" y="17492"/>
                </a:lnTo>
                <a:close/>
                <a:moveTo>
                  <a:pt x="48783" y="17096"/>
                </a:moveTo>
                <a:lnTo>
                  <a:pt x="49351" y="17096"/>
                </a:lnTo>
                <a:lnTo>
                  <a:pt x="49747" y="17492"/>
                </a:lnTo>
                <a:lnTo>
                  <a:pt x="48783" y="18466"/>
                </a:lnTo>
                <a:close/>
                <a:moveTo>
                  <a:pt x="45679" y="17096"/>
                </a:moveTo>
                <a:lnTo>
                  <a:pt x="46396" y="17096"/>
                </a:lnTo>
                <a:lnTo>
                  <a:pt x="45893" y="17599"/>
                </a:lnTo>
                <a:lnTo>
                  <a:pt x="46193" y="19055"/>
                </a:lnTo>
                <a:lnTo>
                  <a:pt x="45764" y="19055"/>
                </a:lnTo>
                <a:lnTo>
                  <a:pt x="45058" y="18359"/>
                </a:lnTo>
                <a:lnTo>
                  <a:pt x="44330" y="19087"/>
                </a:lnTo>
                <a:lnTo>
                  <a:pt x="44598" y="18092"/>
                </a:lnTo>
                <a:lnTo>
                  <a:pt x="43645" y="17835"/>
                </a:lnTo>
                <a:lnTo>
                  <a:pt x="43431" y="17449"/>
                </a:lnTo>
                <a:lnTo>
                  <a:pt x="44662" y="17043"/>
                </a:lnTo>
                <a:lnTo>
                  <a:pt x="44951" y="15983"/>
                </a:lnTo>
                <a:close/>
                <a:moveTo>
                  <a:pt x="43270" y="14056"/>
                </a:moveTo>
                <a:lnTo>
                  <a:pt x="44416" y="14431"/>
                </a:lnTo>
                <a:lnTo>
                  <a:pt x="44737" y="15597"/>
                </a:lnTo>
                <a:lnTo>
                  <a:pt x="44715" y="15619"/>
                </a:lnTo>
                <a:lnTo>
                  <a:pt x="44737" y="15651"/>
                </a:lnTo>
                <a:lnTo>
                  <a:pt x="44416" y="16818"/>
                </a:lnTo>
                <a:lnTo>
                  <a:pt x="43292" y="17182"/>
                </a:lnTo>
                <a:lnTo>
                  <a:pt x="42553" y="15223"/>
                </a:lnTo>
                <a:close/>
                <a:moveTo>
                  <a:pt x="42981" y="13960"/>
                </a:moveTo>
                <a:lnTo>
                  <a:pt x="42425" y="14869"/>
                </a:lnTo>
                <a:lnTo>
                  <a:pt x="41953" y="13617"/>
                </a:lnTo>
                <a:close/>
                <a:moveTo>
                  <a:pt x="41300" y="13146"/>
                </a:moveTo>
                <a:lnTo>
                  <a:pt x="41290" y="13146"/>
                </a:lnTo>
                <a:lnTo>
                  <a:pt x="41375" y="12921"/>
                </a:lnTo>
                <a:lnTo>
                  <a:pt x="41461" y="13146"/>
                </a:lnTo>
                <a:lnTo>
                  <a:pt x="41450" y="13146"/>
                </a:lnTo>
                <a:lnTo>
                  <a:pt x="41579" y="13478"/>
                </a:lnTo>
                <a:lnTo>
                  <a:pt x="41590" y="13499"/>
                </a:lnTo>
                <a:lnTo>
                  <a:pt x="41590" y="13499"/>
                </a:lnTo>
                <a:lnTo>
                  <a:pt x="42232" y="15191"/>
                </a:lnTo>
                <a:lnTo>
                  <a:pt x="41375" y="16582"/>
                </a:lnTo>
                <a:lnTo>
                  <a:pt x="40519" y="15191"/>
                </a:lnTo>
                <a:lnTo>
                  <a:pt x="41161" y="13499"/>
                </a:lnTo>
                <a:lnTo>
                  <a:pt x="41161" y="13499"/>
                </a:lnTo>
                <a:lnTo>
                  <a:pt x="41172" y="13478"/>
                </a:lnTo>
                <a:close/>
                <a:moveTo>
                  <a:pt x="40797" y="13617"/>
                </a:moveTo>
                <a:lnTo>
                  <a:pt x="40326" y="14869"/>
                </a:lnTo>
                <a:lnTo>
                  <a:pt x="39770" y="13960"/>
                </a:lnTo>
                <a:close/>
                <a:moveTo>
                  <a:pt x="38035" y="15619"/>
                </a:moveTo>
                <a:lnTo>
                  <a:pt x="38014" y="15597"/>
                </a:lnTo>
                <a:lnTo>
                  <a:pt x="38335" y="14431"/>
                </a:lnTo>
                <a:lnTo>
                  <a:pt x="39481" y="14056"/>
                </a:lnTo>
                <a:lnTo>
                  <a:pt x="40198" y="15223"/>
                </a:lnTo>
                <a:lnTo>
                  <a:pt x="39459" y="17182"/>
                </a:lnTo>
                <a:lnTo>
                  <a:pt x="38335" y="16818"/>
                </a:lnTo>
                <a:lnTo>
                  <a:pt x="38014" y="15651"/>
                </a:lnTo>
                <a:close/>
                <a:moveTo>
                  <a:pt x="37800" y="15983"/>
                </a:moveTo>
                <a:lnTo>
                  <a:pt x="38089" y="17043"/>
                </a:lnTo>
                <a:lnTo>
                  <a:pt x="39320" y="17449"/>
                </a:lnTo>
                <a:lnTo>
                  <a:pt x="39106" y="17835"/>
                </a:lnTo>
                <a:lnTo>
                  <a:pt x="38153" y="18092"/>
                </a:lnTo>
                <a:lnTo>
                  <a:pt x="38421" y="19087"/>
                </a:lnTo>
                <a:lnTo>
                  <a:pt x="37693" y="18359"/>
                </a:lnTo>
                <a:lnTo>
                  <a:pt x="36986" y="19055"/>
                </a:lnTo>
                <a:lnTo>
                  <a:pt x="36558" y="19055"/>
                </a:lnTo>
                <a:lnTo>
                  <a:pt x="36858" y="17599"/>
                </a:lnTo>
                <a:lnTo>
                  <a:pt x="36355" y="17096"/>
                </a:lnTo>
                <a:lnTo>
                  <a:pt x="37072" y="17096"/>
                </a:lnTo>
                <a:close/>
                <a:moveTo>
                  <a:pt x="36055" y="14441"/>
                </a:moveTo>
                <a:lnTo>
                  <a:pt x="36911" y="14441"/>
                </a:lnTo>
                <a:lnTo>
                  <a:pt x="37671" y="15619"/>
                </a:lnTo>
                <a:lnTo>
                  <a:pt x="36911" y="16796"/>
                </a:lnTo>
                <a:lnTo>
                  <a:pt x="36055" y="16796"/>
                </a:lnTo>
                <a:lnTo>
                  <a:pt x="34877" y="15619"/>
                </a:lnTo>
                <a:close/>
                <a:moveTo>
                  <a:pt x="34267" y="14441"/>
                </a:moveTo>
                <a:lnTo>
                  <a:pt x="35638" y="14441"/>
                </a:lnTo>
                <a:lnTo>
                  <a:pt x="34663" y="15415"/>
                </a:lnTo>
                <a:lnTo>
                  <a:pt x="34267" y="15009"/>
                </a:lnTo>
                <a:close/>
                <a:moveTo>
                  <a:pt x="29953" y="14441"/>
                </a:moveTo>
                <a:lnTo>
                  <a:pt x="31323" y="14441"/>
                </a:lnTo>
                <a:lnTo>
                  <a:pt x="31323" y="15009"/>
                </a:lnTo>
                <a:lnTo>
                  <a:pt x="30917" y="15415"/>
                </a:lnTo>
                <a:close/>
                <a:moveTo>
                  <a:pt x="27908" y="15619"/>
                </a:moveTo>
                <a:lnTo>
                  <a:pt x="28679" y="14441"/>
                </a:lnTo>
                <a:lnTo>
                  <a:pt x="29536" y="14441"/>
                </a:lnTo>
                <a:lnTo>
                  <a:pt x="30713" y="15619"/>
                </a:lnTo>
                <a:lnTo>
                  <a:pt x="29536" y="16796"/>
                </a:lnTo>
                <a:lnTo>
                  <a:pt x="28679" y="16796"/>
                </a:lnTo>
                <a:close/>
                <a:moveTo>
                  <a:pt x="28519" y="17096"/>
                </a:moveTo>
                <a:lnTo>
                  <a:pt x="29236" y="17096"/>
                </a:lnTo>
                <a:lnTo>
                  <a:pt x="28733" y="17599"/>
                </a:lnTo>
                <a:lnTo>
                  <a:pt x="29022" y="19012"/>
                </a:lnTo>
                <a:lnTo>
                  <a:pt x="27619" y="18713"/>
                </a:lnTo>
                <a:lnTo>
                  <a:pt x="27148" y="19109"/>
                </a:lnTo>
                <a:lnTo>
                  <a:pt x="27255" y="18498"/>
                </a:lnTo>
                <a:lnTo>
                  <a:pt x="26303" y="17439"/>
                </a:lnTo>
                <a:lnTo>
                  <a:pt x="27502" y="17043"/>
                </a:lnTo>
                <a:lnTo>
                  <a:pt x="27791" y="15983"/>
                </a:lnTo>
                <a:close/>
                <a:moveTo>
                  <a:pt x="26131" y="14056"/>
                </a:moveTo>
                <a:lnTo>
                  <a:pt x="27255" y="14431"/>
                </a:lnTo>
                <a:lnTo>
                  <a:pt x="27566" y="15597"/>
                </a:lnTo>
                <a:lnTo>
                  <a:pt x="27555" y="15619"/>
                </a:lnTo>
                <a:lnTo>
                  <a:pt x="27566" y="15651"/>
                </a:lnTo>
                <a:lnTo>
                  <a:pt x="27255" y="16818"/>
                </a:lnTo>
                <a:lnTo>
                  <a:pt x="26110" y="17192"/>
                </a:lnTo>
                <a:lnTo>
                  <a:pt x="25393" y="16015"/>
                </a:lnTo>
                <a:close/>
                <a:moveTo>
                  <a:pt x="25436" y="13692"/>
                </a:moveTo>
                <a:lnTo>
                  <a:pt x="25853" y="13938"/>
                </a:lnTo>
                <a:lnTo>
                  <a:pt x="25189" y="15694"/>
                </a:lnTo>
                <a:lnTo>
                  <a:pt x="24386" y="14377"/>
                </a:lnTo>
                <a:lnTo>
                  <a:pt x="24676" y="13895"/>
                </a:lnTo>
                <a:close/>
                <a:moveTo>
                  <a:pt x="24001" y="13745"/>
                </a:moveTo>
                <a:lnTo>
                  <a:pt x="24215" y="12953"/>
                </a:lnTo>
                <a:lnTo>
                  <a:pt x="24419" y="13745"/>
                </a:lnTo>
                <a:lnTo>
                  <a:pt x="24205" y="14088"/>
                </a:lnTo>
                <a:close/>
                <a:moveTo>
                  <a:pt x="22567" y="13938"/>
                </a:moveTo>
                <a:lnTo>
                  <a:pt x="22995" y="13692"/>
                </a:lnTo>
                <a:lnTo>
                  <a:pt x="23744" y="13895"/>
                </a:lnTo>
                <a:lnTo>
                  <a:pt x="24033" y="14377"/>
                </a:lnTo>
                <a:lnTo>
                  <a:pt x="23230" y="15694"/>
                </a:lnTo>
                <a:close/>
                <a:moveTo>
                  <a:pt x="20865" y="15619"/>
                </a:moveTo>
                <a:lnTo>
                  <a:pt x="20843" y="15597"/>
                </a:lnTo>
                <a:lnTo>
                  <a:pt x="21164" y="14431"/>
                </a:lnTo>
                <a:lnTo>
                  <a:pt x="22288" y="14056"/>
                </a:lnTo>
                <a:lnTo>
                  <a:pt x="23027" y="16015"/>
                </a:lnTo>
                <a:lnTo>
                  <a:pt x="22310" y="17192"/>
                </a:lnTo>
                <a:lnTo>
                  <a:pt x="21164" y="16818"/>
                </a:lnTo>
                <a:lnTo>
                  <a:pt x="20843" y="15651"/>
                </a:lnTo>
                <a:close/>
                <a:moveTo>
                  <a:pt x="20629" y="15983"/>
                </a:moveTo>
                <a:lnTo>
                  <a:pt x="20918" y="17043"/>
                </a:lnTo>
                <a:lnTo>
                  <a:pt x="22117" y="17439"/>
                </a:lnTo>
                <a:lnTo>
                  <a:pt x="21164" y="18498"/>
                </a:lnTo>
                <a:lnTo>
                  <a:pt x="21271" y="19109"/>
                </a:lnTo>
                <a:lnTo>
                  <a:pt x="20790" y="18713"/>
                </a:lnTo>
                <a:lnTo>
                  <a:pt x="19398" y="19012"/>
                </a:lnTo>
                <a:lnTo>
                  <a:pt x="19698" y="17599"/>
                </a:lnTo>
                <a:lnTo>
                  <a:pt x="19184" y="17096"/>
                </a:lnTo>
                <a:lnTo>
                  <a:pt x="19901" y="17096"/>
                </a:lnTo>
                <a:close/>
                <a:moveTo>
                  <a:pt x="18884" y="14441"/>
                </a:moveTo>
                <a:lnTo>
                  <a:pt x="19740" y="14441"/>
                </a:lnTo>
                <a:lnTo>
                  <a:pt x="20511" y="15619"/>
                </a:lnTo>
                <a:lnTo>
                  <a:pt x="19740" y="16796"/>
                </a:lnTo>
                <a:lnTo>
                  <a:pt x="18884" y="16796"/>
                </a:lnTo>
                <a:lnTo>
                  <a:pt x="17707" y="15619"/>
                </a:lnTo>
                <a:close/>
                <a:moveTo>
                  <a:pt x="17096" y="14441"/>
                </a:moveTo>
                <a:lnTo>
                  <a:pt x="18467" y="14441"/>
                </a:lnTo>
                <a:lnTo>
                  <a:pt x="17503" y="15415"/>
                </a:lnTo>
                <a:lnTo>
                  <a:pt x="17096" y="15009"/>
                </a:lnTo>
                <a:close/>
                <a:moveTo>
                  <a:pt x="17096" y="16229"/>
                </a:moveTo>
                <a:lnTo>
                  <a:pt x="17503" y="15833"/>
                </a:lnTo>
                <a:lnTo>
                  <a:pt x="18467" y="16796"/>
                </a:lnTo>
                <a:lnTo>
                  <a:pt x="17096" y="16796"/>
                </a:lnTo>
                <a:close/>
                <a:moveTo>
                  <a:pt x="16240" y="17096"/>
                </a:moveTo>
                <a:lnTo>
                  <a:pt x="16807" y="17096"/>
                </a:lnTo>
                <a:lnTo>
                  <a:pt x="16807" y="18466"/>
                </a:lnTo>
                <a:lnTo>
                  <a:pt x="15833" y="17492"/>
                </a:lnTo>
                <a:close/>
                <a:moveTo>
                  <a:pt x="14452" y="19740"/>
                </a:moveTo>
                <a:lnTo>
                  <a:pt x="14452" y="18884"/>
                </a:lnTo>
                <a:lnTo>
                  <a:pt x="15630" y="17706"/>
                </a:lnTo>
                <a:lnTo>
                  <a:pt x="16807" y="18884"/>
                </a:lnTo>
                <a:lnTo>
                  <a:pt x="16807" y="19740"/>
                </a:lnTo>
                <a:lnTo>
                  <a:pt x="15630" y="20500"/>
                </a:lnTo>
                <a:close/>
                <a:moveTo>
                  <a:pt x="14067" y="22288"/>
                </a:moveTo>
                <a:lnTo>
                  <a:pt x="14431" y="21164"/>
                </a:lnTo>
                <a:lnTo>
                  <a:pt x="15598" y="20843"/>
                </a:lnTo>
                <a:lnTo>
                  <a:pt x="15630" y="20864"/>
                </a:lnTo>
                <a:lnTo>
                  <a:pt x="15651" y="20843"/>
                </a:lnTo>
                <a:lnTo>
                  <a:pt x="16818" y="21164"/>
                </a:lnTo>
                <a:lnTo>
                  <a:pt x="17193" y="22309"/>
                </a:lnTo>
                <a:lnTo>
                  <a:pt x="16026" y="23027"/>
                </a:lnTo>
                <a:close/>
                <a:moveTo>
                  <a:pt x="13949" y="22556"/>
                </a:moveTo>
                <a:lnTo>
                  <a:pt x="15705" y="23219"/>
                </a:lnTo>
                <a:lnTo>
                  <a:pt x="14377" y="24033"/>
                </a:lnTo>
                <a:lnTo>
                  <a:pt x="13896" y="23733"/>
                </a:lnTo>
                <a:lnTo>
                  <a:pt x="13703" y="22984"/>
                </a:lnTo>
                <a:close/>
                <a:moveTo>
                  <a:pt x="12953" y="24204"/>
                </a:moveTo>
                <a:lnTo>
                  <a:pt x="13746" y="23990"/>
                </a:lnTo>
                <a:lnTo>
                  <a:pt x="14099" y="24204"/>
                </a:lnTo>
                <a:lnTo>
                  <a:pt x="13746" y="24418"/>
                </a:lnTo>
                <a:close/>
                <a:moveTo>
                  <a:pt x="13949" y="25853"/>
                </a:moveTo>
                <a:lnTo>
                  <a:pt x="13703" y="25425"/>
                </a:lnTo>
                <a:lnTo>
                  <a:pt x="13906" y="24675"/>
                </a:lnTo>
                <a:lnTo>
                  <a:pt x="14377" y="24376"/>
                </a:lnTo>
                <a:lnTo>
                  <a:pt x="15705" y="25189"/>
                </a:lnTo>
                <a:close/>
                <a:moveTo>
                  <a:pt x="15598" y="27566"/>
                </a:moveTo>
                <a:lnTo>
                  <a:pt x="14431" y="27244"/>
                </a:lnTo>
                <a:lnTo>
                  <a:pt x="14067" y="26120"/>
                </a:lnTo>
                <a:lnTo>
                  <a:pt x="16026" y="25382"/>
                </a:lnTo>
                <a:lnTo>
                  <a:pt x="17193" y="26099"/>
                </a:lnTo>
                <a:lnTo>
                  <a:pt x="16818" y="27244"/>
                </a:lnTo>
                <a:lnTo>
                  <a:pt x="15651" y="27566"/>
                </a:lnTo>
                <a:lnTo>
                  <a:pt x="15630" y="27544"/>
                </a:lnTo>
                <a:close/>
                <a:moveTo>
                  <a:pt x="15020" y="31312"/>
                </a:moveTo>
                <a:lnTo>
                  <a:pt x="14452" y="31312"/>
                </a:lnTo>
                <a:lnTo>
                  <a:pt x="14452" y="29953"/>
                </a:lnTo>
                <a:lnTo>
                  <a:pt x="15416" y="30916"/>
                </a:lnTo>
                <a:close/>
                <a:moveTo>
                  <a:pt x="16240" y="31312"/>
                </a:moveTo>
                <a:lnTo>
                  <a:pt x="15833" y="30916"/>
                </a:lnTo>
                <a:lnTo>
                  <a:pt x="16807" y="29953"/>
                </a:lnTo>
                <a:lnTo>
                  <a:pt x="16807" y="31312"/>
                </a:lnTo>
                <a:close/>
                <a:moveTo>
                  <a:pt x="17096" y="31612"/>
                </a:moveTo>
                <a:lnTo>
                  <a:pt x="18467" y="31612"/>
                </a:lnTo>
                <a:lnTo>
                  <a:pt x="17503" y="32576"/>
                </a:lnTo>
                <a:lnTo>
                  <a:pt x="17096" y="32179"/>
                </a:lnTo>
                <a:close/>
                <a:moveTo>
                  <a:pt x="20511" y="32790"/>
                </a:moveTo>
                <a:lnTo>
                  <a:pt x="19740" y="33967"/>
                </a:lnTo>
                <a:lnTo>
                  <a:pt x="18884" y="33967"/>
                </a:lnTo>
                <a:lnTo>
                  <a:pt x="17707" y="32790"/>
                </a:lnTo>
                <a:lnTo>
                  <a:pt x="18884" y="31612"/>
                </a:lnTo>
                <a:lnTo>
                  <a:pt x="19740" y="31612"/>
                </a:lnTo>
                <a:close/>
                <a:moveTo>
                  <a:pt x="19901" y="31312"/>
                </a:moveTo>
                <a:lnTo>
                  <a:pt x="19184" y="31312"/>
                </a:lnTo>
                <a:lnTo>
                  <a:pt x="19698" y="30809"/>
                </a:lnTo>
                <a:lnTo>
                  <a:pt x="19398" y="29407"/>
                </a:lnTo>
                <a:lnTo>
                  <a:pt x="20790" y="29696"/>
                </a:lnTo>
                <a:lnTo>
                  <a:pt x="21271" y="29300"/>
                </a:lnTo>
                <a:lnTo>
                  <a:pt x="21164" y="29910"/>
                </a:lnTo>
                <a:lnTo>
                  <a:pt x="22117" y="30970"/>
                </a:lnTo>
                <a:lnTo>
                  <a:pt x="20918" y="31366"/>
                </a:lnTo>
                <a:lnTo>
                  <a:pt x="20629" y="32426"/>
                </a:lnTo>
                <a:close/>
                <a:moveTo>
                  <a:pt x="22288" y="34353"/>
                </a:moveTo>
                <a:lnTo>
                  <a:pt x="21164" y="33978"/>
                </a:lnTo>
                <a:lnTo>
                  <a:pt x="20854" y="32811"/>
                </a:lnTo>
                <a:lnTo>
                  <a:pt x="20865" y="32790"/>
                </a:lnTo>
                <a:lnTo>
                  <a:pt x="20854" y="32758"/>
                </a:lnTo>
                <a:lnTo>
                  <a:pt x="21164" y="31591"/>
                </a:lnTo>
                <a:lnTo>
                  <a:pt x="22310" y="31216"/>
                </a:lnTo>
                <a:lnTo>
                  <a:pt x="23027" y="32394"/>
                </a:lnTo>
                <a:close/>
                <a:moveTo>
                  <a:pt x="22995" y="34717"/>
                </a:moveTo>
                <a:lnTo>
                  <a:pt x="22567" y="34470"/>
                </a:lnTo>
                <a:lnTo>
                  <a:pt x="23230" y="32715"/>
                </a:lnTo>
                <a:lnTo>
                  <a:pt x="24033" y="34031"/>
                </a:lnTo>
                <a:lnTo>
                  <a:pt x="23744" y="34513"/>
                </a:lnTo>
                <a:close/>
                <a:moveTo>
                  <a:pt x="24419" y="34663"/>
                </a:moveTo>
                <a:lnTo>
                  <a:pt x="24215" y="35455"/>
                </a:lnTo>
                <a:lnTo>
                  <a:pt x="24001" y="34663"/>
                </a:lnTo>
                <a:lnTo>
                  <a:pt x="24215" y="34320"/>
                </a:lnTo>
                <a:close/>
                <a:moveTo>
                  <a:pt x="25853" y="34470"/>
                </a:moveTo>
                <a:lnTo>
                  <a:pt x="25425" y="34717"/>
                </a:lnTo>
                <a:lnTo>
                  <a:pt x="24676" y="34513"/>
                </a:lnTo>
                <a:lnTo>
                  <a:pt x="24386" y="34031"/>
                </a:lnTo>
                <a:lnTo>
                  <a:pt x="25189" y="32715"/>
                </a:lnTo>
                <a:close/>
                <a:moveTo>
                  <a:pt x="27555" y="32790"/>
                </a:moveTo>
                <a:lnTo>
                  <a:pt x="27566" y="32811"/>
                </a:lnTo>
                <a:lnTo>
                  <a:pt x="27255" y="33978"/>
                </a:lnTo>
                <a:lnTo>
                  <a:pt x="26131" y="34353"/>
                </a:lnTo>
                <a:lnTo>
                  <a:pt x="25393" y="32394"/>
                </a:lnTo>
                <a:lnTo>
                  <a:pt x="26110" y="31216"/>
                </a:lnTo>
                <a:lnTo>
                  <a:pt x="27255" y="31591"/>
                </a:lnTo>
                <a:lnTo>
                  <a:pt x="27566" y="32758"/>
                </a:lnTo>
                <a:close/>
                <a:moveTo>
                  <a:pt x="27791" y="32426"/>
                </a:moveTo>
                <a:lnTo>
                  <a:pt x="27502" y="31366"/>
                </a:lnTo>
                <a:lnTo>
                  <a:pt x="26303" y="30970"/>
                </a:lnTo>
                <a:lnTo>
                  <a:pt x="27255" y="29910"/>
                </a:lnTo>
                <a:lnTo>
                  <a:pt x="27148" y="29300"/>
                </a:lnTo>
                <a:lnTo>
                  <a:pt x="27630" y="29696"/>
                </a:lnTo>
                <a:lnTo>
                  <a:pt x="29022" y="29407"/>
                </a:lnTo>
                <a:lnTo>
                  <a:pt x="28733" y="30809"/>
                </a:lnTo>
                <a:lnTo>
                  <a:pt x="29236" y="31312"/>
                </a:lnTo>
                <a:lnTo>
                  <a:pt x="28519" y="31312"/>
                </a:lnTo>
                <a:close/>
                <a:moveTo>
                  <a:pt x="29536" y="33967"/>
                </a:moveTo>
                <a:lnTo>
                  <a:pt x="28679" y="33967"/>
                </a:lnTo>
                <a:lnTo>
                  <a:pt x="27908" y="32790"/>
                </a:lnTo>
                <a:lnTo>
                  <a:pt x="28679" y="31612"/>
                </a:lnTo>
                <a:lnTo>
                  <a:pt x="29536" y="31612"/>
                </a:lnTo>
                <a:lnTo>
                  <a:pt x="30713" y="32790"/>
                </a:lnTo>
                <a:close/>
                <a:moveTo>
                  <a:pt x="31323" y="33967"/>
                </a:moveTo>
                <a:lnTo>
                  <a:pt x="29953" y="33967"/>
                </a:lnTo>
                <a:lnTo>
                  <a:pt x="30917" y="32993"/>
                </a:lnTo>
                <a:lnTo>
                  <a:pt x="31323" y="33400"/>
                </a:lnTo>
                <a:close/>
                <a:moveTo>
                  <a:pt x="35638" y="33967"/>
                </a:moveTo>
                <a:lnTo>
                  <a:pt x="34267" y="33967"/>
                </a:lnTo>
                <a:lnTo>
                  <a:pt x="34267" y="33400"/>
                </a:lnTo>
                <a:lnTo>
                  <a:pt x="34663" y="32993"/>
                </a:lnTo>
                <a:close/>
                <a:moveTo>
                  <a:pt x="37671" y="32790"/>
                </a:moveTo>
                <a:lnTo>
                  <a:pt x="36911" y="33967"/>
                </a:lnTo>
                <a:lnTo>
                  <a:pt x="36055" y="33967"/>
                </a:lnTo>
                <a:lnTo>
                  <a:pt x="34877" y="32790"/>
                </a:lnTo>
                <a:lnTo>
                  <a:pt x="36055" y="31612"/>
                </a:lnTo>
                <a:lnTo>
                  <a:pt x="36911" y="31612"/>
                </a:lnTo>
                <a:close/>
                <a:moveTo>
                  <a:pt x="37072" y="31312"/>
                </a:moveTo>
                <a:lnTo>
                  <a:pt x="36355" y="31312"/>
                </a:lnTo>
                <a:lnTo>
                  <a:pt x="36858" y="30809"/>
                </a:lnTo>
                <a:lnTo>
                  <a:pt x="36558" y="29364"/>
                </a:lnTo>
                <a:lnTo>
                  <a:pt x="36986" y="29364"/>
                </a:lnTo>
                <a:lnTo>
                  <a:pt x="37693" y="30060"/>
                </a:lnTo>
                <a:lnTo>
                  <a:pt x="38421" y="29321"/>
                </a:lnTo>
                <a:lnTo>
                  <a:pt x="38153" y="30328"/>
                </a:lnTo>
                <a:lnTo>
                  <a:pt x="39106" y="30584"/>
                </a:lnTo>
                <a:lnTo>
                  <a:pt x="39320" y="30959"/>
                </a:lnTo>
                <a:lnTo>
                  <a:pt x="38089" y="31366"/>
                </a:lnTo>
                <a:lnTo>
                  <a:pt x="37800" y="32426"/>
                </a:lnTo>
                <a:close/>
                <a:moveTo>
                  <a:pt x="39481" y="34353"/>
                </a:moveTo>
                <a:lnTo>
                  <a:pt x="38335" y="33978"/>
                </a:lnTo>
                <a:lnTo>
                  <a:pt x="38014" y="32811"/>
                </a:lnTo>
                <a:lnTo>
                  <a:pt x="38035" y="32790"/>
                </a:lnTo>
                <a:lnTo>
                  <a:pt x="38014" y="32758"/>
                </a:lnTo>
                <a:lnTo>
                  <a:pt x="38335" y="31601"/>
                </a:lnTo>
                <a:lnTo>
                  <a:pt x="39459" y="31227"/>
                </a:lnTo>
                <a:lnTo>
                  <a:pt x="40198" y="33186"/>
                </a:lnTo>
                <a:close/>
                <a:moveTo>
                  <a:pt x="39770" y="34449"/>
                </a:moveTo>
                <a:lnTo>
                  <a:pt x="40326" y="33539"/>
                </a:lnTo>
                <a:lnTo>
                  <a:pt x="40797" y="34792"/>
                </a:lnTo>
                <a:lnTo>
                  <a:pt x="40305" y="34631"/>
                </a:lnTo>
                <a:close/>
                <a:moveTo>
                  <a:pt x="41450" y="35263"/>
                </a:moveTo>
                <a:lnTo>
                  <a:pt x="41461" y="35263"/>
                </a:lnTo>
                <a:lnTo>
                  <a:pt x="41375" y="35487"/>
                </a:lnTo>
                <a:lnTo>
                  <a:pt x="41290" y="35263"/>
                </a:lnTo>
                <a:lnTo>
                  <a:pt x="41300" y="35263"/>
                </a:lnTo>
                <a:lnTo>
                  <a:pt x="41193" y="34973"/>
                </a:lnTo>
                <a:lnTo>
                  <a:pt x="41161" y="34909"/>
                </a:lnTo>
                <a:lnTo>
                  <a:pt x="41161" y="34909"/>
                </a:lnTo>
                <a:lnTo>
                  <a:pt x="40530" y="33218"/>
                </a:lnTo>
                <a:lnTo>
                  <a:pt x="41375" y="31826"/>
                </a:lnTo>
                <a:lnTo>
                  <a:pt x="42232" y="33218"/>
                </a:lnTo>
                <a:lnTo>
                  <a:pt x="41590" y="34909"/>
                </a:lnTo>
                <a:lnTo>
                  <a:pt x="41590" y="34909"/>
                </a:lnTo>
                <a:lnTo>
                  <a:pt x="41568" y="34973"/>
                </a:lnTo>
                <a:close/>
                <a:moveTo>
                  <a:pt x="42981" y="34449"/>
                </a:moveTo>
                <a:lnTo>
                  <a:pt x="41953" y="34792"/>
                </a:lnTo>
                <a:lnTo>
                  <a:pt x="42425" y="33539"/>
                </a:lnTo>
                <a:close/>
                <a:moveTo>
                  <a:pt x="44715" y="32790"/>
                </a:moveTo>
                <a:lnTo>
                  <a:pt x="44737" y="32811"/>
                </a:lnTo>
                <a:lnTo>
                  <a:pt x="44416" y="33978"/>
                </a:lnTo>
                <a:lnTo>
                  <a:pt x="43270" y="34353"/>
                </a:lnTo>
                <a:lnTo>
                  <a:pt x="42553" y="33186"/>
                </a:lnTo>
                <a:lnTo>
                  <a:pt x="43292" y="31227"/>
                </a:lnTo>
                <a:lnTo>
                  <a:pt x="44416" y="31601"/>
                </a:lnTo>
                <a:lnTo>
                  <a:pt x="44737" y="32758"/>
                </a:lnTo>
                <a:close/>
                <a:moveTo>
                  <a:pt x="46396" y="31312"/>
                </a:moveTo>
                <a:lnTo>
                  <a:pt x="45679" y="31312"/>
                </a:lnTo>
                <a:lnTo>
                  <a:pt x="44951" y="32426"/>
                </a:lnTo>
                <a:lnTo>
                  <a:pt x="44662" y="31366"/>
                </a:lnTo>
                <a:lnTo>
                  <a:pt x="43431" y="30959"/>
                </a:lnTo>
                <a:lnTo>
                  <a:pt x="43645" y="30584"/>
                </a:lnTo>
                <a:lnTo>
                  <a:pt x="44598" y="30328"/>
                </a:lnTo>
                <a:lnTo>
                  <a:pt x="44330" y="29321"/>
                </a:lnTo>
                <a:lnTo>
                  <a:pt x="45058" y="30060"/>
                </a:lnTo>
                <a:lnTo>
                  <a:pt x="45764" y="29364"/>
                </a:lnTo>
                <a:lnTo>
                  <a:pt x="46193" y="29364"/>
                </a:lnTo>
                <a:lnTo>
                  <a:pt x="45893" y="30809"/>
                </a:lnTo>
                <a:close/>
                <a:moveTo>
                  <a:pt x="46824" y="31312"/>
                </a:moveTo>
                <a:lnTo>
                  <a:pt x="46214" y="30713"/>
                </a:lnTo>
                <a:lnTo>
                  <a:pt x="46503" y="29353"/>
                </a:lnTo>
                <a:lnTo>
                  <a:pt x="46525" y="29353"/>
                </a:lnTo>
                <a:lnTo>
                  <a:pt x="46525" y="29332"/>
                </a:lnTo>
                <a:lnTo>
                  <a:pt x="47884" y="29043"/>
                </a:lnTo>
                <a:lnTo>
                  <a:pt x="48484" y="29653"/>
                </a:lnTo>
                <a:lnTo>
                  <a:pt x="48484" y="31312"/>
                </a:lnTo>
                <a:close/>
                <a:moveTo>
                  <a:pt x="49351" y="31312"/>
                </a:moveTo>
                <a:lnTo>
                  <a:pt x="48783" y="31312"/>
                </a:lnTo>
                <a:lnTo>
                  <a:pt x="48783" y="29953"/>
                </a:lnTo>
                <a:lnTo>
                  <a:pt x="49747" y="30916"/>
                </a:lnTo>
                <a:close/>
                <a:moveTo>
                  <a:pt x="50571" y="31312"/>
                </a:moveTo>
                <a:lnTo>
                  <a:pt x="50164" y="30916"/>
                </a:lnTo>
                <a:lnTo>
                  <a:pt x="51138" y="29953"/>
                </a:lnTo>
                <a:lnTo>
                  <a:pt x="51138" y="31312"/>
                </a:lnTo>
                <a:close/>
                <a:moveTo>
                  <a:pt x="51427" y="31612"/>
                </a:moveTo>
                <a:lnTo>
                  <a:pt x="52798" y="31612"/>
                </a:lnTo>
                <a:lnTo>
                  <a:pt x="51834" y="32576"/>
                </a:lnTo>
                <a:lnTo>
                  <a:pt x="51427" y="32179"/>
                </a:lnTo>
                <a:close/>
                <a:moveTo>
                  <a:pt x="54842" y="32790"/>
                </a:moveTo>
                <a:lnTo>
                  <a:pt x="54072" y="33967"/>
                </a:lnTo>
                <a:lnTo>
                  <a:pt x="53215" y="33967"/>
                </a:lnTo>
                <a:lnTo>
                  <a:pt x="52038" y="32790"/>
                </a:lnTo>
                <a:lnTo>
                  <a:pt x="53215" y="31612"/>
                </a:lnTo>
                <a:lnTo>
                  <a:pt x="54072" y="31612"/>
                </a:lnTo>
                <a:close/>
                <a:moveTo>
                  <a:pt x="54232" y="31312"/>
                </a:moveTo>
                <a:lnTo>
                  <a:pt x="53515" y="31312"/>
                </a:lnTo>
                <a:lnTo>
                  <a:pt x="54029" y="30809"/>
                </a:lnTo>
                <a:lnTo>
                  <a:pt x="53729" y="29407"/>
                </a:lnTo>
                <a:lnTo>
                  <a:pt x="55121" y="29696"/>
                </a:lnTo>
                <a:lnTo>
                  <a:pt x="55602" y="29300"/>
                </a:lnTo>
                <a:lnTo>
                  <a:pt x="55495" y="29910"/>
                </a:lnTo>
                <a:lnTo>
                  <a:pt x="56448" y="30970"/>
                </a:lnTo>
                <a:lnTo>
                  <a:pt x="55249" y="31366"/>
                </a:lnTo>
                <a:lnTo>
                  <a:pt x="54960" y="32426"/>
                </a:lnTo>
                <a:close/>
                <a:moveTo>
                  <a:pt x="56619" y="34353"/>
                </a:moveTo>
                <a:lnTo>
                  <a:pt x="55495" y="33978"/>
                </a:lnTo>
                <a:lnTo>
                  <a:pt x="55185" y="32811"/>
                </a:lnTo>
                <a:lnTo>
                  <a:pt x="55196" y="32790"/>
                </a:lnTo>
                <a:lnTo>
                  <a:pt x="55185" y="32758"/>
                </a:lnTo>
                <a:lnTo>
                  <a:pt x="55495" y="31591"/>
                </a:lnTo>
                <a:lnTo>
                  <a:pt x="56641" y="31216"/>
                </a:lnTo>
                <a:lnTo>
                  <a:pt x="57358" y="32394"/>
                </a:lnTo>
                <a:close/>
                <a:moveTo>
                  <a:pt x="57326" y="34717"/>
                </a:moveTo>
                <a:lnTo>
                  <a:pt x="56898" y="34470"/>
                </a:lnTo>
                <a:lnTo>
                  <a:pt x="57561" y="32715"/>
                </a:lnTo>
                <a:lnTo>
                  <a:pt x="58364" y="34031"/>
                </a:lnTo>
                <a:lnTo>
                  <a:pt x="58075" y="34513"/>
                </a:lnTo>
                <a:close/>
                <a:moveTo>
                  <a:pt x="58750" y="34663"/>
                </a:moveTo>
                <a:lnTo>
                  <a:pt x="58546" y="35455"/>
                </a:lnTo>
                <a:lnTo>
                  <a:pt x="58332" y="34663"/>
                </a:lnTo>
                <a:lnTo>
                  <a:pt x="58546" y="34320"/>
                </a:lnTo>
                <a:close/>
                <a:moveTo>
                  <a:pt x="60184" y="34470"/>
                </a:moveTo>
                <a:lnTo>
                  <a:pt x="59767" y="34717"/>
                </a:lnTo>
                <a:lnTo>
                  <a:pt x="59007" y="34513"/>
                </a:lnTo>
                <a:lnTo>
                  <a:pt x="58718" y="34031"/>
                </a:lnTo>
                <a:lnTo>
                  <a:pt x="59520" y="32715"/>
                </a:lnTo>
                <a:close/>
                <a:moveTo>
                  <a:pt x="61886" y="32790"/>
                </a:moveTo>
                <a:lnTo>
                  <a:pt x="61908" y="32811"/>
                </a:lnTo>
                <a:lnTo>
                  <a:pt x="61587" y="33978"/>
                </a:lnTo>
                <a:lnTo>
                  <a:pt x="60463" y="34353"/>
                </a:lnTo>
                <a:lnTo>
                  <a:pt x="59724" y="32394"/>
                </a:lnTo>
                <a:lnTo>
                  <a:pt x="60441" y="31216"/>
                </a:lnTo>
                <a:lnTo>
                  <a:pt x="61587" y="31591"/>
                </a:lnTo>
                <a:lnTo>
                  <a:pt x="61908" y="32758"/>
                </a:lnTo>
                <a:close/>
                <a:moveTo>
                  <a:pt x="62122" y="32426"/>
                </a:moveTo>
                <a:lnTo>
                  <a:pt x="61833" y="31366"/>
                </a:lnTo>
                <a:lnTo>
                  <a:pt x="60634" y="30970"/>
                </a:lnTo>
                <a:lnTo>
                  <a:pt x="61587" y="29910"/>
                </a:lnTo>
                <a:lnTo>
                  <a:pt x="61480" y="29300"/>
                </a:lnTo>
                <a:lnTo>
                  <a:pt x="61961" y="29696"/>
                </a:lnTo>
                <a:lnTo>
                  <a:pt x="63353" y="29407"/>
                </a:lnTo>
                <a:lnTo>
                  <a:pt x="63064" y="30809"/>
                </a:lnTo>
                <a:lnTo>
                  <a:pt x="63567" y="31312"/>
                </a:lnTo>
                <a:lnTo>
                  <a:pt x="62850" y="31312"/>
                </a:lnTo>
                <a:close/>
                <a:moveTo>
                  <a:pt x="63867" y="33967"/>
                </a:moveTo>
                <a:lnTo>
                  <a:pt x="63010" y="33967"/>
                </a:lnTo>
                <a:lnTo>
                  <a:pt x="62240" y="32790"/>
                </a:lnTo>
                <a:lnTo>
                  <a:pt x="63010" y="31612"/>
                </a:lnTo>
                <a:lnTo>
                  <a:pt x="63867" y="31612"/>
                </a:lnTo>
                <a:lnTo>
                  <a:pt x="65044" y="32790"/>
                </a:lnTo>
                <a:close/>
                <a:moveTo>
                  <a:pt x="65654" y="32179"/>
                </a:moveTo>
                <a:lnTo>
                  <a:pt x="65248" y="32576"/>
                </a:lnTo>
                <a:lnTo>
                  <a:pt x="64284" y="31612"/>
                </a:lnTo>
                <a:lnTo>
                  <a:pt x="65654" y="31612"/>
                </a:lnTo>
                <a:close/>
                <a:moveTo>
                  <a:pt x="66918" y="30916"/>
                </a:moveTo>
                <a:lnTo>
                  <a:pt x="66918" y="30916"/>
                </a:lnTo>
                <a:lnTo>
                  <a:pt x="66511" y="31312"/>
                </a:lnTo>
                <a:lnTo>
                  <a:pt x="65944" y="31312"/>
                </a:lnTo>
                <a:lnTo>
                  <a:pt x="65944" y="29942"/>
                </a:lnTo>
                <a:close/>
                <a:moveTo>
                  <a:pt x="68684" y="26120"/>
                </a:moveTo>
                <a:lnTo>
                  <a:pt x="68320" y="27244"/>
                </a:lnTo>
                <a:lnTo>
                  <a:pt x="67153" y="27566"/>
                </a:lnTo>
                <a:lnTo>
                  <a:pt x="67121" y="27544"/>
                </a:lnTo>
                <a:lnTo>
                  <a:pt x="67100" y="27566"/>
                </a:lnTo>
                <a:lnTo>
                  <a:pt x="65933" y="27244"/>
                </a:lnTo>
                <a:lnTo>
                  <a:pt x="65558" y="26099"/>
                </a:lnTo>
                <a:lnTo>
                  <a:pt x="66725" y="25382"/>
                </a:lnTo>
                <a:close/>
                <a:moveTo>
                  <a:pt x="68802" y="25853"/>
                </a:moveTo>
                <a:lnTo>
                  <a:pt x="67046" y="25189"/>
                </a:lnTo>
                <a:lnTo>
                  <a:pt x="68374" y="24376"/>
                </a:lnTo>
                <a:lnTo>
                  <a:pt x="68855" y="24675"/>
                </a:lnTo>
                <a:lnTo>
                  <a:pt x="69048" y="25425"/>
                </a:lnTo>
                <a:close/>
                <a:moveTo>
                  <a:pt x="69797" y="24204"/>
                </a:moveTo>
                <a:lnTo>
                  <a:pt x="69005" y="24418"/>
                </a:lnTo>
                <a:lnTo>
                  <a:pt x="68652" y="24204"/>
                </a:lnTo>
                <a:lnTo>
                  <a:pt x="69005" y="23990"/>
                </a:lnTo>
                <a:close/>
                <a:moveTo>
                  <a:pt x="68802" y="22556"/>
                </a:moveTo>
                <a:lnTo>
                  <a:pt x="69048" y="22984"/>
                </a:lnTo>
                <a:lnTo>
                  <a:pt x="68855" y="23733"/>
                </a:lnTo>
                <a:lnTo>
                  <a:pt x="68374" y="24033"/>
                </a:lnTo>
                <a:lnTo>
                  <a:pt x="67046" y="23219"/>
                </a:lnTo>
                <a:close/>
                <a:moveTo>
                  <a:pt x="67153" y="20843"/>
                </a:moveTo>
                <a:lnTo>
                  <a:pt x="68320" y="21164"/>
                </a:lnTo>
                <a:lnTo>
                  <a:pt x="68684" y="22288"/>
                </a:lnTo>
                <a:lnTo>
                  <a:pt x="66725" y="23027"/>
                </a:lnTo>
                <a:lnTo>
                  <a:pt x="65558" y="22309"/>
                </a:lnTo>
                <a:lnTo>
                  <a:pt x="65933" y="21164"/>
                </a:lnTo>
                <a:lnTo>
                  <a:pt x="67100" y="20843"/>
                </a:lnTo>
                <a:lnTo>
                  <a:pt x="67121" y="20864"/>
                </a:lnTo>
                <a:close/>
                <a:moveTo>
                  <a:pt x="65654" y="19184"/>
                </a:moveTo>
                <a:lnTo>
                  <a:pt x="65654" y="19901"/>
                </a:lnTo>
                <a:lnTo>
                  <a:pt x="66768" y="20629"/>
                </a:lnTo>
                <a:lnTo>
                  <a:pt x="65697" y="20918"/>
                </a:lnTo>
                <a:lnTo>
                  <a:pt x="65312" y="22106"/>
                </a:lnTo>
                <a:lnTo>
                  <a:pt x="64241" y="21153"/>
                </a:lnTo>
                <a:lnTo>
                  <a:pt x="63631" y="21260"/>
                </a:lnTo>
                <a:lnTo>
                  <a:pt x="64027" y="20789"/>
                </a:lnTo>
                <a:lnTo>
                  <a:pt x="63738" y="19398"/>
                </a:lnTo>
                <a:lnTo>
                  <a:pt x="65141" y="19687"/>
                </a:lnTo>
                <a:close/>
                <a:moveTo>
                  <a:pt x="61405" y="19558"/>
                </a:moveTo>
                <a:lnTo>
                  <a:pt x="62036" y="19034"/>
                </a:lnTo>
                <a:lnTo>
                  <a:pt x="63417" y="19323"/>
                </a:lnTo>
                <a:lnTo>
                  <a:pt x="63706" y="20714"/>
                </a:lnTo>
                <a:lnTo>
                  <a:pt x="63182" y="21346"/>
                </a:lnTo>
                <a:lnTo>
                  <a:pt x="61030" y="21710"/>
                </a:lnTo>
                <a:close/>
                <a:moveTo>
                  <a:pt x="61051" y="19858"/>
                </a:moveTo>
                <a:lnTo>
                  <a:pt x="60719" y="21764"/>
                </a:lnTo>
                <a:lnTo>
                  <a:pt x="59863" y="21913"/>
                </a:lnTo>
                <a:lnTo>
                  <a:pt x="59563" y="21100"/>
                </a:lnTo>
                <a:close/>
                <a:moveTo>
                  <a:pt x="56930" y="17289"/>
                </a:moveTo>
                <a:lnTo>
                  <a:pt x="57497" y="16368"/>
                </a:lnTo>
                <a:lnTo>
                  <a:pt x="57968" y="17621"/>
                </a:lnTo>
                <a:close/>
                <a:moveTo>
                  <a:pt x="56031" y="19858"/>
                </a:moveTo>
                <a:lnTo>
                  <a:pt x="57519" y="21100"/>
                </a:lnTo>
                <a:lnTo>
                  <a:pt x="57519" y="21100"/>
                </a:lnTo>
                <a:lnTo>
                  <a:pt x="57219" y="21913"/>
                </a:lnTo>
                <a:lnTo>
                  <a:pt x="56362" y="21764"/>
                </a:lnTo>
                <a:close/>
                <a:moveTo>
                  <a:pt x="55046" y="19034"/>
                </a:moveTo>
                <a:lnTo>
                  <a:pt x="55677" y="19558"/>
                </a:lnTo>
                <a:lnTo>
                  <a:pt x="56052" y="21710"/>
                </a:lnTo>
                <a:lnTo>
                  <a:pt x="53900" y="21346"/>
                </a:lnTo>
                <a:lnTo>
                  <a:pt x="53376" y="20714"/>
                </a:lnTo>
                <a:lnTo>
                  <a:pt x="53665" y="19323"/>
                </a:lnTo>
                <a:close/>
                <a:moveTo>
                  <a:pt x="51427" y="18755"/>
                </a:moveTo>
                <a:lnTo>
                  <a:pt x="51427" y="17096"/>
                </a:lnTo>
                <a:lnTo>
                  <a:pt x="53097" y="17096"/>
                </a:lnTo>
                <a:lnTo>
                  <a:pt x="53697" y="17696"/>
                </a:lnTo>
                <a:lnTo>
                  <a:pt x="53408" y="19077"/>
                </a:lnTo>
                <a:lnTo>
                  <a:pt x="52038" y="19366"/>
                </a:lnTo>
                <a:close/>
                <a:moveTo>
                  <a:pt x="51427" y="19901"/>
                </a:moveTo>
                <a:lnTo>
                  <a:pt x="51427" y="19184"/>
                </a:lnTo>
                <a:lnTo>
                  <a:pt x="51941" y="19687"/>
                </a:lnTo>
                <a:lnTo>
                  <a:pt x="53344" y="19398"/>
                </a:lnTo>
                <a:lnTo>
                  <a:pt x="53055" y="20789"/>
                </a:lnTo>
                <a:lnTo>
                  <a:pt x="53451" y="21260"/>
                </a:lnTo>
                <a:lnTo>
                  <a:pt x="52841" y="21153"/>
                </a:lnTo>
                <a:lnTo>
                  <a:pt x="51770" y="22106"/>
                </a:lnTo>
                <a:lnTo>
                  <a:pt x="51385" y="20918"/>
                </a:lnTo>
                <a:lnTo>
                  <a:pt x="50314" y="20629"/>
                </a:lnTo>
                <a:close/>
                <a:moveTo>
                  <a:pt x="48783" y="18884"/>
                </a:moveTo>
                <a:lnTo>
                  <a:pt x="49961" y="17706"/>
                </a:lnTo>
                <a:lnTo>
                  <a:pt x="51138" y="18884"/>
                </a:lnTo>
                <a:lnTo>
                  <a:pt x="51138" y="19740"/>
                </a:lnTo>
                <a:lnTo>
                  <a:pt x="49961" y="20500"/>
                </a:lnTo>
                <a:lnTo>
                  <a:pt x="48783" y="19740"/>
                </a:lnTo>
                <a:close/>
                <a:moveTo>
                  <a:pt x="46525" y="19387"/>
                </a:moveTo>
                <a:lnTo>
                  <a:pt x="47980" y="19687"/>
                </a:lnTo>
                <a:lnTo>
                  <a:pt x="48484" y="19184"/>
                </a:lnTo>
                <a:lnTo>
                  <a:pt x="48484" y="19901"/>
                </a:lnTo>
                <a:lnTo>
                  <a:pt x="49597" y="20629"/>
                </a:lnTo>
                <a:lnTo>
                  <a:pt x="48537" y="20918"/>
                </a:lnTo>
                <a:lnTo>
                  <a:pt x="48130" y="22149"/>
                </a:lnTo>
                <a:lnTo>
                  <a:pt x="47745" y="21935"/>
                </a:lnTo>
                <a:lnTo>
                  <a:pt x="47499" y="20982"/>
                </a:lnTo>
                <a:lnTo>
                  <a:pt x="46492" y="21250"/>
                </a:lnTo>
                <a:lnTo>
                  <a:pt x="47231" y="20522"/>
                </a:lnTo>
                <a:lnTo>
                  <a:pt x="46525" y="19826"/>
                </a:lnTo>
                <a:close/>
                <a:moveTo>
                  <a:pt x="44180" y="19655"/>
                </a:moveTo>
                <a:lnTo>
                  <a:pt x="45058" y="18777"/>
                </a:lnTo>
                <a:lnTo>
                  <a:pt x="45636" y="19355"/>
                </a:lnTo>
                <a:lnTo>
                  <a:pt x="46236" y="19355"/>
                </a:lnTo>
                <a:lnTo>
                  <a:pt x="46236" y="19944"/>
                </a:lnTo>
                <a:lnTo>
                  <a:pt x="46803" y="20522"/>
                </a:lnTo>
                <a:lnTo>
                  <a:pt x="45925" y="21400"/>
                </a:lnTo>
                <a:lnTo>
                  <a:pt x="43538" y="22042"/>
                </a:lnTo>
                <a:close/>
                <a:moveTo>
                  <a:pt x="43752" y="20083"/>
                </a:moveTo>
                <a:lnTo>
                  <a:pt x="43206" y="22127"/>
                </a:lnTo>
                <a:lnTo>
                  <a:pt x="42457" y="22331"/>
                </a:lnTo>
                <a:lnTo>
                  <a:pt x="42253" y="21582"/>
                </a:lnTo>
                <a:close/>
                <a:moveTo>
                  <a:pt x="41547" y="16871"/>
                </a:moveTo>
                <a:lnTo>
                  <a:pt x="42360" y="15544"/>
                </a:lnTo>
                <a:lnTo>
                  <a:pt x="43024" y="17300"/>
                </a:lnTo>
                <a:lnTo>
                  <a:pt x="42596" y="17546"/>
                </a:lnTo>
                <a:lnTo>
                  <a:pt x="41846" y="17353"/>
                </a:lnTo>
                <a:close/>
                <a:moveTo>
                  <a:pt x="41375" y="17150"/>
                </a:moveTo>
                <a:lnTo>
                  <a:pt x="41590" y="17503"/>
                </a:lnTo>
                <a:lnTo>
                  <a:pt x="41375" y="18295"/>
                </a:lnTo>
                <a:lnTo>
                  <a:pt x="41161" y="17503"/>
                </a:lnTo>
                <a:close/>
                <a:moveTo>
                  <a:pt x="39727" y="17300"/>
                </a:moveTo>
                <a:lnTo>
                  <a:pt x="40391" y="15544"/>
                </a:lnTo>
                <a:lnTo>
                  <a:pt x="41204" y="16871"/>
                </a:lnTo>
                <a:lnTo>
                  <a:pt x="40904" y="17353"/>
                </a:lnTo>
                <a:lnTo>
                  <a:pt x="40155" y="17546"/>
                </a:lnTo>
                <a:close/>
                <a:moveTo>
                  <a:pt x="38999" y="20083"/>
                </a:moveTo>
                <a:lnTo>
                  <a:pt x="40498" y="21582"/>
                </a:lnTo>
                <a:lnTo>
                  <a:pt x="40294" y="22331"/>
                </a:lnTo>
                <a:lnTo>
                  <a:pt x="39545" y="22127"/>
                </a:lnTo>
                <a:close/>
                <a:moveTo>
                  <a:pt x="36515" y="19944"/>
                </a:moveTo>
                <a:lnTo>
                  <a:pt x="36515" y="19355"/>
                </a:lnTo>
                <a:lnTo>
                  <a:pt x="37115" y="19355"/>
                </a:lnTo>
                <a:lnTo>
                  <a:pt x="37693" y="18777"/>
                </a:lnTo>
                <a:lnTo>
                  <a:pt x="38571" y="19655"/>
                </a:lnTo>
                <a:lnTo>
                  <a:pt x="39213" y="22042"/>
                </a:lnTo>
                <a:lnTo>
                  <a:pt x="36826" y="21400"/>
                </a:lnTo>
                <a:lnTo>
                  <a:pt x="35948" y="20522"/>
                </a:lnTo>
                <a:close/>
                <a:moveTo>
                  <a:pt x="33400" y="17096"/>
                </a:moveTo>
                <a:lnTo>
                  <a:pt x="33968" y="17096"/>
                </a:lnTo>
                <a:lnTo>
                  <a:pt x="33968" y="18466"/>
                </a:lnTo>
                <a:lnTo>
                  <a:pt x="33004" y="17492"/>
                </a:lnTo>
                <a:close/>
                <a:moveTo>
                  <a:pt x="31612" y="17096"/>
                </a:moveTo>
                <a:lnTo>
                  <a:pt x="32180" y="17096"/>
                </a:lnTo>
                <a:lnTo>
                  <a:pt x="32587" y="17492"/>
                </a:lnTo>
                <a:lnTo>
                  <a:pt x="31612" y="18466"/>
                </a:lnTo>
                <a:close/>
                <a:moveTo>
                  <a:pt x="27073" y="19558"/>
                </a:moveTo>
                <a:lnTo>
                  <a:pt x="27705" y="19034"/>
                </a:lnTo>
                <a:lnTo>
                  <a:pt x="29086" y="19323"/>
                </a:lnTo>
                <a:lnTo>
                  <a:pt x="29375" y="20714"/>
                </a:lnTo>
                <a:lnTo>
                  <a:pt x="28850" y="21346"/>
                </a:lnTo>
                <a:lnTo>
                  <a:pt x="26699" y="21710"/>
                </a:lnTo>
                <a:close/>
                <a:moveTo>
                  <a:pt x="26720" y="19858"/>
                </a:moveTo>
                <a:lnTo>
                  <a:pt x="26388" y="21764"/>
                </a:lnTo>
                <a:lnTo>
                  <a:pt x="25532" y="21913"/>
                </a:lnTo>
                <a:lnTo>
                  <a:pt x="25232" y="21100"/>
                </a:lnTo>
                <a:close/>
                <a:moveTo>
                  <a:pt x="22599" y="17289"/>
                </a:moveTo>
                <a:lnTo>
                  <a:pt x="23166" y="16368"/>
                </a:lnTo>
                <a:lnTo>
                  <a:pt x="23637" y="17621"/>
                </a:lnTo>
                <a:close/>
                <a:moveTo>
                  <a:pt x="21700" y="19858"/>
                </a:moveTo>
                <a:lnTo>
                  <a:pt x="23188" y="21100"/>
                </a:lnTo>
                <a:lnTo>
                  <a:pt x="23188" y="21100"/>
                </a:lnTo>
                <a:lnTo>
                  <a:pt x="22888" y="21913"/>
                </a:lnTo>
                <a:lnTo>
                  <a:pt x="22031" y="21764"/>
                </a:lnTo>
                <a:close/>
                <a:moveTo>
                  <a:pt x="20715" y="19034"/>
                </a:moveTo>
                <a:lnTo>
                  <a:pt x="21346" y="19558"/>
                </a:lnTo>
                <a:lnTo>
                  <a:pt x="21721" y="21710"/>
                </a:lnTo>
                <a:lnTo>
                  <a:pt x="19569" y="21346"/>
                </a:lnTo>
                <a:lnTo>
                  <a:pt x="19045" y="20714"/>
                </a:lnTo>
                <a:lnTo>
                  <a:pt x="19334" y="19323"/>
                </a:lnTo>
                <a:close/>
                <a:moveTo>
                  <a:pt x="17096" y="18755"/>
                </a:moveTo>
                <a:lnTo>
                  <a:pt x="17096" y="17096"/>
                </a:lnTo>
                <a:lnTo>
                  <a:pt x="18766" y="17096"/>
                </a:lnTo>
                <a:lnTo>
                  <a:pt x="19366" y="17696"/>
                </a:lnTo>
                <a:lnTo>
                  <a:pt x="19077" y="19077"/>
                </a:lnTo>
                <a:lnTo>
                  <a:pt x="17707" y="19366"/>
                </a:lnTo>
                <a:close/>
                <a:moveTo>
                  <a:pt x="17439" y="22106"/>
                </a:moveTo>
                <a:lnTo>
                  <a:pt x="17054" y="20918"/>
                </a:lnTo>
                <a:lnTo>
                  <a:pt x="15983" y="20629"/>
                </a:lnTo>
                <a:lnTo>
                  <a:pt x="17096" y="19901"/>
                </a:lnTo>
                <a:lnTo>
                  <a:pt x="17096" y="19184"/>
                </a:lnTo>
                <a:lnTo>
                  <a:pt x="17610" y="19687"/>
                </a:lnTo>
                <a:lnTo>
                  <a:pt x="19013" y="19398"/>
                </a:lnTo>
                <a:lnTo>
                  <a:pt x="18724" y="20789"/>
                </a:lnTo>
                <a:lnTo>
                  <a:pt x="19120" y="21260"/>
                </a:lnTo>
                <a:lnTo>
                  <a:pt x="18509" y="21153"/>
                </a:lnTo>
                <a:close/>
                <a:moveTo>
                  <a:pt x="16379" y="23155"/>
                </a:moveTo>
                <a:lnTo>
                  <a:pt x="17289" y="22599"/>
                </a:lnTo>
                <a:lnTo>
                  <a:pt x="17632" y="23626"/>
                </a:lnTo>
                <a:close/>
                <a:moveTo>
                  <a:pt x="16058" y="25061"/>
                </a:moveTo>
                <a:lnTo>
                  <a:pt x="14666" y="24204"/>
                </a:lnTo>
                <a:lnTo>
                  <a:pt x="16058" y="23359"/>
                </a:lnTo>
                <a:lnTo>
                  <a:pt x="17749" y="23990"/>
                </a:lnTo>
                <a:lnTo>
                  <a:pt x="17749" y="23990"/>
                </a:lnTo>
                <a:lnTo>
                  <a:pt x="17814" y="24022"/>
                </a:lnTo>
                <a:lnTo>
                  <a:pt x="18103" y="24129"/>
                </a:lnTo>
                <a:lnTo>
                  <a:pt x="18103" y="24119"/>
                </a:lnTo>
                <a:lnTo>
                  <a:pt x="18327" y="24204"/>
                </a:lnTo>
                <a:lnTo>
                  <a:pt x="18103" y="24290"/>
                </a:lnTo>
                <a:lnTo>
                  <a:pt x="18103" y="24279"/>
                </a:lnTo>
                <a:close/>
                <a:moveTo>
                  <a:pt x="17289" y="25810"/>
                </a:moveTo>
                <a:lnTo>
                  <a:pt x="16379" y="25253"/>
                </a:lnTo>
                <a:lnTo>
                  <a:pt x="17632" y="24782"/>
                </a:lnTo>
                <a:close/>
                <a:moveTo>
                  <a:pt x="19366" y="30713"/>
                </a:moveTo>
                <a:lnTo>
                  <a:pt x="18766" y="31312"/>
                </a:lnTo>
                <a:lnTo>
                  <a:pt x="17096" y="31312"/>
                </a:lnTo>
                <a:lnTo>
                  <a:pt x="17096" y="29653"/>
                </a:lnTo>
                <a:lnTo>
                  <a:pt x="17707" y="29043"/>
                </a:lnTo>
                <a:lnTo>
                  <a:pt x="19077" y="29332"/>
                </a:lnTo>
                <a:lnTo>
                  <a:pt x="19077" y="29332"/>
                </a:lnTo>
                <a:close/>
                <a:moveTo>
                  <a:pt x="21346" y="28850"/>
                </a:moveTo>
                <a:lnTo>
                  <a:pt x="20715" y="29375"/>
                </a:lnTo>
                <a:lnTo>
                  <a:pt x="19334" y="29086"/>
                </a:lnTo>
                <a:lnTo>
                  <a:pt x="19334" y="29086"/>
                </a:lnTo>
                <a:lnTo>
                  <a:pt x="19045" y="27705"/>
                </a:lnTo>
                <a:lnTo>
                  <a:pt x="19569" y="27073"/>
                </a:lnTo>
                <a:lnTo>
                  <a:pt x="21721" y="26699"/>
                </a:lnTo>
                <a:close/>
                <a:moveTo>
                  <a:pt x="21700" y="28550"/>
                </a:moveTo>
                <a:lnTo>
                  <a:pt x="22031" y="26645"/>
                </a:lnTo>
                <a:lnTo>
                  <a:pt x="22888" y="26495"/>
                </a:lnTo>
                <a:lnTo>
                  <a:pt x="23188" y="27309"/>
                </a:lnTo>
                <a:close/>
                <a:moveTo>
                  <a:pt x="25821" y="31120"/>
                </a:moveTo>
                <a:lnTo>
                  <a:pt x="25254" y="32040"/>
                </a:lnTo>
                <a:lnTo>
                  <a:pt x="24783" y="30788"/>
                </a:lnTo>
                <a:close/>
                <a:moveTo>
                  <a:pt x="26720" y="28550"/>
                </a:moveTo>
                <a:lnTo>
                  <a:pt x="25232" y="27309"/>
                </a:lnTo>
                <a:lnTo>
                  <a:pt x="25232" y="27309"/>
                </a:lnTo>
                <a:lnTo>
                  <a:pt x="25286" y="27159"/>
                </a:lnTo>
                <a:lnTo>
                  <a:pt x="25532" y="26495"/>
                </a:lnTo>
                <a:lnTo>
                  <a:pt x="26217" y="26613"/>
                </a:lnTo>
                <a:lnTo>
                  <a:pt x="26388" y="26645"/>
                </a:lnTo>
                <a:close/>
                <a:moveTo>
                  <a:pt x="29086" y="29086"/>
                </a:moveTo>
                <a:lnTo>
                  <a:pt x="27705" y="29375"/>
                </a:lnTo>
                <a:lnTo>
                  <a:pt x="27073" y="28850"/>
                </a:lnTo>
                <a:lnTo>
                  <a:pt x="26699" y="26699"/>
                </a:lnTo>
                <a:lnTo>
                  <a:pt x="28850" y="27073"/>
                </a:lnTo>
                <a:lnTo>
                  <a:pt x="29375" y="27705"/>
                </a:lnTo>
                <a:close/>
                <a:moveTo>
                  <a:pt x="29653" y="31312"/>
                </a:moveTo>
                <a:lnTo>
                  <a:pt x="29054" y="30713"/>
                </a:lnTo>
                <a:lnTo>
                  <a:pt x="29343" y="29332"/>
                </a:lnTo>
                <a:lnTo>
                  <a:pt x="30713" y="29043"/>
                </a:lnTo>
                <a:lnTo>
                  <a:pt x="31323" y="29653"/>
                </a:lnTo>
                <a:lnTo>
                  <a:pt x="31323" y="31312"/>
                </a:lnTo>
                <a:close/>
                <a:moveTo>
                  <a:pt x="32180" y="31312"/>
                </a:moveTo>
                <a:lnTo>
                  <a:pt x="31612" y="31312"/>
                </a:lnTo>
                <a:lnTo>
                  <a:pt x="31612" y="29942"/>
                </a:lnTo>
                <a:lnTo>
                  <a:pt x="32587" y="30916"/>
                </a:lnTo>
                <a:close/>
                <a:moveTo>
                  <a:pt x="33400" y="31312"/>
                </a:moveTo>
                <a:lnTo>
                  <a:pt x="33004" y="30916"/>
                </a:lnTo>
                <a:lnTo>
                  <a:pt x="33968" y="29942"/>
                </a:lnTo>
                <a:lnTo>
                  <a:pt x="33968" y="31312"/>
                </a:lnTo>
                <a:close/>
                <a:moveTo>
                  <a:pt x="36537" y="30713"/>
                </a:moveTo>
                <a:lnTo>
                  <a:pt x="35927" y="31312"/>
                </a:lnTo>
                <a:lnTo>
                  <a:pt x="34267" y="31312"/>
                </a:lnTo>
                <a:lnTo>
                  <a:pt x="34267" y="29653"/>
                </a:lnTo>
                <a:lnTo>
                  <a:pt x="34867" y="29043"/>
                </a:lnTo>
                <a:lnTo>
                  <a:pt x="36226" y="29332"/>
                </a:lnTo>
                <a:lnTo>
                  <a:pt x="36226" y="29353"/>
                </a:lnTo>
                <a:lnTo>
                  <a:pt x="36248" y="29353"/>
                </a:lnTo>
                <a:close/>
                <a:moveTo>
                  <a:pt x="38571" y="28754"/>
                </a:moveTo>
                <a:lnTo>
                  <a:pt x="37693" y="29632"/>
                </a:lnTo>
                <a:lnTo>
                  <a:pt x="37115" y="29064"/>
                </a:lnTo>
                <a:lnTo>
                  <a:pt x="36515" y="29064"/>
                </a:lnTo>
                <a:lnTo>
                  <a:pt x="36515" y="28465"/>
                </a:lnTo>
                <a:lnTo>
                  <a:pt x="35948" y="27897"/>
                </a:lnTo>
                <a:lnTo>
                  <a:pt x="36826" y="27009"/>
                </a:lnTo>
                <a:lnTo>
                  <a:pt x="39213" y="26367"/>
                </a:lnTo>
                <a:lnTo>
                  <a:pt x="39213" y="26367"/>
                </a:lnTo>
                <a:lnTo>
                  <a:pt x="39213" y="26367"/>
                </a:lnTo>
                <a:close/>
                <a:moveTo>
                  <a:pt x="38999" y="28326"/>
                </a:moveTo>
                <a:lnTo>
                  <a:pt x="39545" y="26281"/>
                </a:lnTo>
                <a:lnTo>
                  <a:pt x="40294" y="26078"/>
                </a:lnTo>
                <a:lnTo>
                  <a:pt x="40498" y="26827"/>
                </a:lnTo>
                <a:close/>
                <a:moveTo>
                  <a:pt x="41204" y="31537"/>
                </a:moveTo>
                <a:lnTo>
                  <a:pt x="40391" y="32865"/>
                </a:lnTo>
                <a:lnTo>
                  <a:pt x="39727" y="31109"/>
                </a:lnTo>
                <a:lnTo>
                  <a:pt x="40155" y="30863"/>
                </a:lnTo>
                <a:lnTo>
                  <a:pt x="40904" y="31066"/>
                </a:lnTo>
                <a:close/>
                <a:moveTo>
                  <a:pt x="41375" y="31259"/>
                </a:moveTo>
                <a:lnTo>
                  <a:pt x="41161" y="30906"/>
                </a:lnTo>
                <a:lnTo>
                  <a:pt x="41375" y="30113"/>
                </a:lnTo>
                <a:lnTo>
                  <a:pt x="41590" y="30906"/>
                </a:lnTo>
                <a:close/>
                <a:moveTo>
                  <a:pt x="43024" y="31109"/>
                </a:moveTo>
                <a:lnTo>
                  <a:pt x="42360" y="32865"/>
                </a:lnTo>
                <a:lnTo>
                  <a:pt x="41547" y="31537"/>
                </a:lnTo>
                <a:lnTo>
                  <a:pt x="41846" y="31066"/>
                </a:lnTo>
                <a:lnTo>
                  <a:pt x="42596" y="30863"/>
                </a:lnTo>
                <a:close/>
                <a:moveTo>
                  <a:pt x="43752" y="28326"/>
                </a:moveTo>
                <a:lnTo>
                  <a:pt x="42253" y="26827"/>
                </a:lnTo>
                <a:lnTo>
                  <a:pt x="42457" y="26078"/>
                </a:lnTo>
                <a:lnTo>
                  <a:pt x="43206" y="26281"/>
                </a:lnTo>
                <a:close/>
                <a:moveTo>
                  <a:pt x="46236" y="28465"/>
                </a:moveTo>
                <a:lnTo>
                  <a:pt x="46236" y="29064"/>
                </a:lnTo>
                <a:lnTo>
                  <a:pt x="45636" y="29064"/>
                </a:lnTo>
                <a:lnTo>
                  <a:pt x="45058" y="29632"/>
                </a:lnTo>
                <a:lnTo>
                  <a:pt x="44180" y="28754"/>
                </a:lnTo>
                <a:lnTo>
                  <a:pt x="43538" y="26367"/>
                </a:lnTo>
                <a:lnTo>
                  <a:pt x="43538" y="26367"/>
                </a:lnTo>
                <a:lnTo>
                  <a:pt x="45925" y="27009"/>
                </a:lnTo>
                <a:lnTo>
                  <a:pt x="46803" y="27897"/>
                </a:lnTo>
                <a:close/>
                <a:moveTo>
                  <a:pt x="48484" y="28508"/>
                </a:moveTo>
                <a:lnTo>
                  <a:pt x="48484" y="29225"/>
                </a:lnTo>
                <a:lnTo>
                  <a:pt x="47980" y="28722"/>
                </a:lnTo>
                <a:lnTo>
                  <a:pt x="46525" y="29022"/>
                </a:lnTo>
                <a:lnTo>
                  <a:pt x="46525" y="28593"/>
                </a:lnTo>
                <a:lnTo>
                  <a:pt x="47231" y="27897"/>
                </a:lnTo>
                <a:lnTo>
                  <a:pt x="46492" y="27159"/>
                </a:lnTo>
                <a:lnTo>
                  <a:pt x="47499" y="27426"/>
                </a:lnTo>
                <a:lnTo>
                  <a:pt x="47745" y="26474"/>
                </a:lnTo>
                <a:lnTo>
                  <a:pt x="48130" y="26260"/>
                </a:lnTo>
                <a:lnTo>
                  <a:pt x="48537" y="27491"/>
                </a:lnTo>
                <a:lnTo>
                  <a:pt x="49597" y="27780"/>
                </a:lnTo>
                <a:close/>
                <a:moveTo>
                  <a:pt x="51138" y="29525"/>
                </a:moveTo>
                <a:lnTo>
                  <a:pt x="49961" y="30702"/>
                </a:lnTo>
                <a:lnTo>
                  <a:pt x="48783" y="29525"/>
                </a:lnTo>
                <a:lnTo>
                  <a:pt x="48783" y="28668"/>
                </a:lnTo>
                <a:lnTo>
                  <a:pt x="49961" y="27908"/>
                </a:lnTo>
                <a:lnTo>
                  <a:pt x="51138" y="28668"/>
                </a:lnTo>
                <a:close/>
                <a:moveTo>
                  <a:pt x="51427" y="29225"/>
                </a:moveTo>
                <a:lnTo>
                  <a:pt x="51427" y="28508"/>
                </a:lnTo>
                <a:lnTo>
                  <a:pt x="50314" y="27780"/>
                </a:lnTo>
                <a:lnTo>
                  <a:pt x="51385" y="27491"/>
                </a:lnTo>
                <a:lnTo>
                  <a:pt x="51770" y="26302"/>
                </a:lnTo>
                <a:lnTo>
                  <a:pt x="52841" y="27255"/>
                </a:lnTo>
                <a:lnTo>
                  <a:pt x="53451" y="27148"/>
                </a:lnTo>
                <a:lnTo>
                  <a:pt x="53055" y="27619"/>
                </a:lnTo>
                <a:lnTo>
                  <a:pt x="53344" y="29022"/>
                </a:lnTo>
                <a:lnTo>
                  <a:pt x="51941" y="28722"/>
                </a:lnTo>
                <a:close/>
                <a:moveTo>
                  <a:pt x="53697" y="30713"/>
                </a:moveTo>
                <a:lnTo>
                  <a:pt x="53097" y="31312"/>
                </a:lnTo>
                <a:lnTo>
                  <a:pt x="51427" y="31312"/>
                </a:lnTo>
                <a:lnTo>
                  <a:pt x="51427" y="29653"/>
                </a:lnTo>
                <a:lnTo>
                  <a:pt x="52038" y="29043"/>
                </a:lnTo>
                <a:lnTo>
                  <a:pt x="53408" y="29332"/>
                </a:lnTo>
                <a:lnTo>
                  <a:pt x="53408" y="29332"/>
                </a:lnTo>
                <a:close/>
                <a:moveTo>
                  <a:pt x="55677" y="28850"/>
                </a:moveTo>
                <a:lnTo>
                  <a:pt x="55046" y="29375"/>
                </a:lnTo>
                <a:lnTo>
                  <a:pt x="53665" y="29086"/>
                </a:lnTo>
                <a:lnTo>
                  <a:pt x="53665" y="29086"/>
                </a:lnTo>
                <a:lnTo>
                  <a:pt x="53376" y="27705"/>
                </a:lnTo>
                <a:lnTo>
                  <a:pt x="53900" y="27073"/>
                </a:lnTo>
                <a:lnTo>
                  <a:pt x="56052" y="26699"/>
                </a:lnTo>
                <a:close/>
                <a:moveTo>
                  <a:pt x="56031" y="28550"/>
                </a:moveTo>
                <a:lnTo>
                  <a:pt x="56362" y="26645"/>
                </a:lnTo>
                <a:lnTo>
                  <a:pt x="57219" y="26495"/>
                </a:lnTo>
                <a:lnTo>
                  <a:pt x="57519" y="27309"/>
                </a:lnTo>
                <a:close/>
                <a:moveTo>
                  <a:pt x="60152" y="31120"/>
                </a:moveTo>
                <a:lnTo>
                  <a:pt x="59585" y="32040"/>
                </a:lnTo>
                <a:lnTo>
                  <a:pt x="59114" y="30788"/>
                </a:lnTo>
                <a:close/>
                <a:moveTo>
                  <a:pt x="61051" y="28550"/>
                </a:moveTo>
                <a:lnTo>
                  <a:pt x="59563" y="27309"/>
                </a:lnTo>
                <a:lnTo>
                  <a:pt x="59563" y="27309"/>
                </a:lnTo>
                <a:lnTo>
                  <a:pt x="59713" y="26913"/>
                </a:lnTo>
                <a:lnTo>
                  <a:pt x="59863" y="26495"/>
                </a:lnTo>
                <a:lnTo>
                  <a:pt x="60548" y="26613"/>
                </a:lnTo>
                <a:lnTo>
                  <a:pt x="60719" y="26645"/>
                </a:lnTo>
                <a:close/>
                <a:moveTo>
                  <a:pt x="63417" y="29086"/>
                </a:moveTo>
                <a:lnTo>
                  <a:pt x="62036" y="29375"/>
                </a:lnTo>
                <a:lnTo>
                  <a:pt x="61405" y="28850"/>
                </a:lnTo>
                <a:lnTo>
                  <a:pt x="61030" y="26699"/>
                </a:lnTo>
                <a:lnTo>
                  <a:pt x="63182" y="27073"/>
                </a:lnTo>
                <a:lnTo>
                  <a:pt x="63706" y="27705"/>
                </a:lnTo>
                <a:close/>
                <a:moveTo>
                  <a:pt x="65312" y="26302"/>
                </a:moveTo>
                <a:lnTo>
                  <a:pt x="65697" y="27491"/>
                </a:lnTo>
                <a:lnTo>
                  <a:pt x="66768" y="27780"/>
                </a:lnTo>
                <a:lnTo>
                  <a:pt x="65654" y="28508"/>
                </a:lnTo>
                <a:lnTo>
                  <a:pt x="65654" y="29225"/>
                </a:lnTo>
                <a:lnTo>
                  <a:pt x="65141" y="28722"/>
                </a:lnTo>
                <a:lnTo>
                  <a:pt x="63738" y="29022"/>
                </a:lnTo>
                <a:lnTo>
                  <a:pt x="64027" y="27619"/>
                </a:lnTo>
                <a:lnTo>
                  <a:pt x="63631" y="27148"/>
                </a:lnTo>
                <a:lnTo>
                  <a:pt x="64241" y="27255"/>
                </a:lnTo>
                <a:close/>
                <a:moveTo>
                  <a:pt x="66372" y="25253"/>
                </a:moveTo>
                <a:lnTo>
                  <a:pt x="65462" y="25810"/>
                </a:lnTo>
                <a:lnTo>
                  <a:pt x="65119" y="24782"/>
                </a:lnTo>
                <a:close/>
                <a:moveTo>
                  <a:pt x="66693" y="23348"/>
                </a:moveTo>
                <a:lnTo>
                  <a:pt x="68085" y="24204"/>
                </a:lnTo>
                <a:lnTo>
                  <a:pt x="66693" y="25050"/>
                </a:lnTo>
                <a:lnTo>
                  <a:pt x="64648" y="24279"/>
                </a:lnTo>
                <a:lnTo>
                  <a:pt x="64648" y="24290"/>
                </a:lnTo>
                <a:lnTo>
                  <a:pt x="64423" y="24204"/>
                </a:lnTo>
                <a:lnTo>
                  <a:pt x="64648" y="24119"/>
                </a:lnTo>
                <a:lnTo>
                  <a:pt x="64648" y="24129"/>
                </a:lnTo>
                <a:lnTo>
                  <a:pt x="64894" y="24033"/>
                </a:lnTo>
                <a:lnTo>
                  <a:pt x="65001" y="23990"/>
                </a:lnTo>
                <a:lnTo>
                  <a:pt x="65001" y="23990"/>
                </a:lnTo>
                <a:close/>
                <a:moveTo>
                  <a:pt x="65462" y="22599"/>
                </a:moveTo>
                <a:lnTo>
                  <a:pt x="66372" y="23155"/>
                </a:lnTo>
                <a:lnTo>
                  <a:pt x="65119" y="23626"/>
                </a:lnTo>
                <a:close/>
                <a:moveTo>
                  <a:pt x="63342" y="21614"/>
                </a:moveTo>
                <a:lnTo>
                  <a:pt x="64156" y="21474"/>
                </a:lnTo>
                <a:lnTo>
                  <a:pt x="65205" y="22417"/>
                </a:lnTo>
                <a:lnTo>
                  <a:pt x="64766" y="23765"/>
                </a:lnTo>
                <a:lnTo>
                  <a:pt x="63995" y="24044"/>
                </a:lnTo>
                <a:lnTo>
                  <a:pt x="61940" y="23294"/>
                </a:lnTo>
                <a:close/>
                <a:moveTo>
                  <a:pt x="62893" y="21699"/>
                </a:moveTo>
                <a:lnTo>
                  <a:pt x="61651" y="23187"/>
                </a:lnTo>
                <a:lnTo>
                  <a:pt x="60826" y="22888"/>
                </a:lnTo>
                <a:lnTo>
                  <a:pt x="60976" y="22020"/>
                </a:lnTo>
                <a:close/>
                <a:moveTo>
                  <a:pt x="61747" y="23541"/>
                </a:moveTo>
                <a:lnTo>
                  <a:pt x="63567" y="24204"/>
                </a:lnTo>
                <a:lnTo>
                  <a:pt x="61747" y="24879"/>
                </a:lnTo>
                <a:lnTo>
                  <a:pt x="61180" y="24204"/>
                </a:lnTo>
                <a:close/>
                <a:moveTo>
                  <a:pt x="65205" y="25992"/>
                </a:moveTo>
                <a:lnTo>
                  <a:pt x="64156" y="26934"/>
                </a:lnTo>
                <a:lnTo>
                  <a:pt x="63342" y="26795"/>
                </a:lnTo>
                <a:lnTo>
                  <a:pt x="61940" y="25114"/>
                </a:lnTo>
                <a:lnTo>
                  <a:pt x="63995" y="24365"/>
                </a:lnTo>
                <a:lnTo>
                  <a:pt x="64766" y="24643"/>
                </a:lnTo>
                <a:close/>
                <a:moveTo>
                  <a:pt x="60826" y="25532"/>
                </a:moveTo>
                <a:lnTo>
                  <a:pt x="61651" y="25221"/>
                </a:lnTo>
                <a:lnTo>
                  <a:pt x="62893" y="26720"/>
                </a:lnTo>
                <a:lnTo>
                  <a:pt x="60976" y="26388"/>
                </a:lnTo>
                <a:close/>
                <a:moveTo>
                  <a:pt x="59210" y="27405"/>
                </a:moveTo>
                <a:lnTo>
                  <a:pt x="58536" y="29225"/>
                </a:lnTo>
                <a:lnTo>
                  <a:pt x="57872" y="27405"/>
                </a:lnTo>
                <a:lnTo>
                  <a:pt x="58546" y="26848"/>
                </a:lnTo>
                <a:close/>
                <a:moveTo>
                  <a:pt x="54189" y="21699"/>
                </a:moveTo>
                <a:lnTo>
                  <a:pt x="56106" y="22020"/>
                </a:lnTo>
                <a:lnTo>
                  <a:pt x="56106" y="22020"/>
                </a:lnTo>
                <a:lnTo>
                  <a:pt x="56255" y="22888"/>
                </a:lnTo>
                <a:lnTo>
                  <a:pt x="55431" y="23187"/>
                </a:lnTo>
                <a:close/>
                <a:moveTo>
                  <a:pt x="51877" y="22417"/>
                </a:moveTo>
                <a:lnTo>
                  <a:pt x="52926" y="21474"/>
                </a:lnTo>
                <a:lnTo>
                  <a:pt x="53740" y="21614"/>
                </a:lnTo>
                <a:lnTo>
                  <a:pt x="55142" y="23294"/>
                </a:lnTo>
                <a:lnTo>
                  <a:pt x="53087" y="24044"/>
                </a:lnTo>
                <a:lnTo>
                  <a:pt x="52316" y="23765"/>
                </a:lnTo>
                <a:close/>
                <a:moveTo>
                  <a:pt x="48280" y="22556"/>
                </a:moveTo>
                <a:lnTo>
                  <a:pt x="50036" y="23219"/>
                </a:lnTo>
                <a:lnTo>
                  <a:pt x="48708" y="24033"/>
                </a:lnTo>
                <a:lnTo>
                  <a:pt x="48237" y="23733"/>
                </a:lnTo>
                <a:lnTo>
                  <a:pt x="48034" y="22984"/>
                </a:lnTo>
                <a:close/>
                <a:moveTo>
                  <a:pt x="48280" y="25853"/>
                </a:moveTo>
                <a:lnTo>
                  <a:pt x="48034" y="25425"/>
                </a:lnTo>
                <a:lnTo>
                  <a:pt x="48237" y="24675"/>
                </a:lnTo>
                <a:lnTo>
                  <a:pt x="48708" y="24376"/>
                </a:lnTo>
                <a:lnTo>
                  <a:pt x="50036" y="25189"/>
                </a:lnTo>
                <a:close/>
                <a:moveTo>
                  <a:pt x="51620" y="25810"/>
                </a:moveTo>
                <a:lnTo>
                  <a:pt x="50710" y="25253"/>
                </a:lnTo>
                <a:lnTo>
                  <a:pt x="51963" y="24782"/>
                </a:lnTo>
                <a:close/>
                <a:moveTo>
                  <a:pt x="51941" y="23562"/>
                </a:moveTo>
                <a:lnTo>
                  <a:pt x="51963" y="23626"/>
                </a:lnTo>
                <a:lnTo>
                  <a:pt x="50710" y="23155"/>
                </a:lnTo>
                <a:lnTo>
                  <a:pt x="51620" y="22599"/>
                </a:lnTo>
                <a:close/>
                <a:moveTo>
                  <a:pt x="52434" y="24290"/>
                </a:moveTo>
                <a:lnTo>
                  <a:pt x="52434" y="24279"/>
                </a:lnTo>
                <a:lnTo>
                  <a:pt x="50389" y="25061"/>
                </a:lnTo>
                <a:lnTo>
                  <a:pt x="48997" y="24204"/>
                </a:lnTo>
                <a:lnTo>
                  <a:pt x="50389" y="23359"/>
                </a:lnTo>
                <a:lnTo>
                  <a:pt x="52080" y="23990"/>
                </a:lnTo>
                <a:lnTo>
                  <a:pt x="52080" y="23990"/>
                </a:lnTo>
                <a:lnTo>
                  <a:pt x="52145" y="24022"/>
                </a:lnTo>
                <a:lnTo>
                  <a:pt x="52434" y="24129"/>
                </a:lnTo>
                <a:lnTo>
                  <a:pt x="52434" y="24119"/>
                </a:lnTo>
                <a:lnTo>
                  <a:pt x="52659" y="24204"/>
                </a:lnTo>
                <a:close/>
                <a:moveTo>
                  <a:pt x="53740" y="26795"/>
                </a:moveTo>
                <a:lnTo>
                  <a:pt x="52926" y="26934"/>
                </a:lnTo>
                <a:lnTo>
                  <a:pt x="51877" y="25992"/>
                </a:lnTo>
                <a:lnTo>
                  <a:pt x="52316" y="24643"/>
                </a:lnTo>
                <a:lnTo>
                  <a:pt x="53087" y="24365"/>
                </a:lnTo>
                <a:lnTo>
                  <a:pt x="55142" y="25114"/>
                </a:lnTo>
                <a:close/>
                <a:moveTo>
                  <a:pt x="55902" y="24204"/>
                </a:moveTo>
                <a:lnTo>
                  <a:pt x="55335" y="24879"/>
                </a:lnTo>
                <a:lnTo>
                  <a:pt x="53515" y="24204"/>
                </a:lnTo>
                <a:lnTo>
                  <a:pt x="55335" y="23541"/>
                </a:lnTo>
                <a:close/>
                <a:moveTo>
                  <a:pt x="56106" y="26388"/>
                </a:moveTo>
                <a:lnTo>
                  <a:pt x="54189" y="26720"/>
                </a:lnTo>
                <a:lnTo>
                  <a:pt x="55431" y="25221"/>
                </a:lnTo>
                <a:lnTo>
                  <a:pt x="56255" y="25532"/>
                </a:lnTo>
                <a:close/>
                <a:moveTo>
                  <a:pt x="49929" y="27566"/>
                </a:moveTo>
                <a:lnTo>
                  <a:pt x="48762" y="27244"/>
                </a:lnTo>
                <a:lnTo>
                  <a:pt x="48398" y="26120"/>
                </a:lnTo>
                <a:lnTo>
                  <a:pt x="50357" y="25382"/>
                </a:lnTo>
                <a:lnTo>
                  <a:pt x="51524" y="26099"/>
                </a:lnTo>
                <a:lnTo>
                  <a:pt x="51149" y="27244"/>
                </a:lnTo>
                <a:lnTo>
                  <a:pt x="49982" y="27566"/>
                </a:lnTo>
                <a:lnTo>
                  <a:pt x="49961" y="27544"/>
                </a:lnTo>
                <a:close/>
                <a:moveTo>
                  <a:pt x="48077" y="23990"/>
                </a:moveTo>
                <a:lnTo>
                  <a:pt x="48430" y="24204"/>
                </a:lnTo>
                <a:lnTo>
                  <a:pt x="48077" y="24418"/>
                </a:lnTo>
                <a:lnTo>
                  <a:pt x="47285" y="24204"/>
                </a:lnTo>
                <a:close/>
                <a:moveTo>
                  <a:pt x="46075" y="21667"/>
                </a:moveTo>
                <a:lnTo>
                  <a:pt x="47285" y="21346"/>
                </a:lnTo>
                <a:lnTo>
                  <a:pt x="47499" y="22127"/>
                </a:lnTo>
                <a:lnTo>
                  <a:pt x="48013" y="22427"/>
                </a:lnTo>
                <a:lnTo>
                  <a:pt x="47713" y="22941"/>
                </a:lnTo>
                <a:lnTo>
                  <a:pt x="47927" y="23723"/>
                </a:lnTo>
                <a:lnTo>
                  <a:pt x="46717" y="24054"/>
                </a:lnTo>
                <a:lnTo>
                  <a:pt x="44330" y="23412"/>
                </a:lnTo>
                <a:close/>
                <a:moveTo>
                  <a:pt x="43452" y="22374"/>
                </a:moveTo>
                <a:lnTo>
                  <a:pt x="45497" y="21828"/>
                </a:lnTo>
                <a:lnTo>
                  <a:pt x="43998" y="23326"/>
                </a:lnTo>
                <a:lnTo>
                  <a:pt x="43249" y="23123"/>
                </a:lnTo>
                <a:close/>
                <a:moveTo>
                  <a:pt x="42243" y="22695"/>
                </a:moveTo>
                <a:lnTo>
                  <a:pt x="43120" y="22459"/>
                </a:lnTo>
                <a:lnTo>
                  <a:pt x="42885" y="23337"/>
                </a:lnTo>
                <a:lnTo>
                  <a:pt x="43752" y="23573"/>
                </a:lnTo>
                <a:lnTo>
                  <a:pt x="43120" y="24204"/>
                </a:lnTo>
                <a:lnTo>
                  <a:pt x="43752" y="24847"/>
                </a:lnTo>
                <a:lnTo>
                  <a:pt x="42885" y="25082"/>
                </a:lnTo>
                <a:lnTo>
                  <a:pt x="43120" y="25949"/>
                </a:lnTo>
                <a:lnTo>
                  <a:pt x="42253" y="25714"/>
                </a:lnTo>
                <a:lnTo>
                  <a:pt x="42018" y="26591"/>
                </a:lnTo>
                <a:lnTo>
                  <a:pt x="41375" y="25949"/>
                </a:lnTo>
                <a:lnTo>
                  <a:pt x="40733" y="26591"/>
                </a:lnTo>
                <a:lnTo>
                  <a:pt x="40508" y="25714"/>
                </a:lnTo>
                <a:lnTo>
                  <a:pt x="39630" y="25949"/>
                </a:lnTo>
                <a:lnTo>
                  <a:pt x="39866" y="25082"/>
                </a:lnTo>
                <a:lnTo>
                  <a:pt x="38999" y="24847"/>
                </a:lnTo>
                <a:lnTo>
                  <a:pt x="39630" y="24204"/>
                </a:lnTo>
                <a:lnTo>
                  <a:pt x="38999" y="23573"/>
                </a:lnTo>
                <a:lnTo>
                  <a:pt x="39866" y="23337"/>
                </a:lnTo>
                <a:lnTo>
                  <a:pt x="39630" y="22459"/>
                </a:lnTo>
                <a:lnTo>
                  <a:pt x="40508" y="22695"/>
                </a:lnTo>
                <a:lnTo>
                  <a:pt x="40733" y="21828"/>
                </a:lnTo>
                <a:lnTo>
                  <a:pt x="41375" y="22459"/>
                </a:lnTo>
                <a:lnTo>
                  <a:pt x="42018" y="21828"/>
                </a:lnTo>
                <a:close/>
                <a:moveTo>
                  <a:pt x="40829" y="21496"/>
                </a:moveTo>
                <a:lnTo>
                  <a:pt x="40829" y="21496"/>
                </a:lnTo>
                <a:lnTo>
                  <a:pt x="41375" y="19441"/>
                </a:lnTo>
                <a:lnTo>
                  <a:pt x="41921" y="21496"/>
                </a:lnTo>
                <a:lnTo>
                  <a:pt x="41375" y="22042"/>
                </a:lnTo>
                <a:close/>
                <a:moveTo>
                  <a:pt x="37254" y="21828"/>
                </a:moveTo>
                <a:lnTo>
                  <a:pt x="39299" y="22374"/>
                </a:lnTo>
                <a:lnTo>
                  <a:pt x="39502" y="23123"/>
                </a:lnTo>
                <a:lnTo>
                  <a:pt x="38753" y="23326"/>
                </a:lnTo>
                <a:close/>
                <a:moveTo>
                  <a:pt x="36676" y="21667"/>
                </a:moveTo>
                <a:lnTo>
                  <a:pt x="38421" y="23412"/>
                </a:lnTo>
                <a:lnTo>
                  <a:pt x="36034" y="24054"/>
                </a:lnTo>
                <a:lnTo>
                  <a:pt x="34835" y="23723"/>
                </a:lnTo>
                <a:lnTo>
                  <a:pt x="35038" y="22941"/>
                </a:lnTo>
                <a:lnTo>
                  <a:pt x="34738" y="22427"/>
                </a:lnTo>
                <a:lnTo>
                  <a:pt x="35252" y="22127"/>
                </a:lnTo>
                <a:lnTo>
                  <a:pt x="35466" y="21346"/>
                </a:lnTo>
                <a:close/>
                <a:moveTo>
                  <a:pt x="31612" y="18884"/>
                </a:moveTo>
                <a:lnTo>
                  <a:pt x="32790" y="17706"/>
                </a:lnTo>
                <a:lnTo>
                  <a:pt x="33968" y="18884"/>
                </a:lnTo>
                <a:lnTo>
                  <a:pt x="33968" y="19740"/>
                </a:lnTo>
                <a:lnTo>
                  <a:pt x="32790" y="20500"/>
                </a:lnTo>
                <a:lnTo>
                  <a:pt x="31612" y="19740"/>
                </a:lnTo>
                <a:close/>
                <a:moveTo>
                  <a:pt x="29300" y="21260"/>
                </a:moveTo>
                <a:lnTo>
                  <a:pt x="29696" y="20789"/>
                </a:lnTo>
                <a:lnTo>
                  <a:pt x="29407" y="19398"/>
                </a:lnTo>
                <a:lnTo>
                  <a:pt x="30810" y="19687"/>
                </a:lnTo>
                <a:lnTo>
                  <a:pt x="31323" y="19184"/>
                </a:lnTo>
                <a:lnTo>
                  <a:pt x="31323" y="19901"/>
                </a:lnTo>
                <a:lnTo>
                  <a:pt x="32437" y="20629"/>
                </a:lnTo>
                <a:lnTo>
                  <a:pt x="31366" y="20918"/>
                </a:lnTo>
                <a:lnTo>
                  <a:pt x="30981" y="22106"/>
                </a:lnTo>
                <a:lnTo>
                  <a:pt x="29910" y="21153"/>
                </a:lnTo>
                <a:close/>
                <a:moveTo>
                  <a:pt x="29011" y="21614"/>
                </a:moveTo>
                <a:lnTo>
                  <a:pt x="29825" y="21474"/>
                </a:lnTo>
                <a:lnTo>
                  <a:pt x="30874" y="22417"/>
                </a:lnTo>
                <a:lnTo>
                  <a:pt x="30435" y="23765"/>
                </a:lnTo>
                <a:lnTo>
                  <a:pt x="29664" y="24044"/>
                </a:lnTo>
                <a:lnTo>
                  <a:pt x="27609" y="23294"/>
                </a:lnTo>
                <a:close/>
                <a:moveTo>
                  <a:pt x="28561" y="21699"/>
                </a:moveTo>
                <a:lnTo>
                  <a:pt x="27320" y="23187"/>
                </a:lnTo>
                <a:lnTo>
                  <a:pt x="26495" y="22888"/>
                </a:lnTo>
                <a:lnTo>
                  <a:pt x="26645" y="22020"/>
                </a:lnTo>
                <a:lnTo>
                  <a:pt x="26645" y="22020"/>
                </a:lnTo>
                <a:close/>
                <a:moveTo>
                  <a:pt x="28561" y="26720"/>
                </a:moveTo>
                <a:lnTo>
                  <a:pt x="26645" y="26388"/>
                </a:lnTo>
                <a:lnTo>
                  <a:pt x="26495" y="25532"/>
                </a:lnTo>
                <a:lnTo>
                  <a:pt x="27320" y="25221"/>
                </a:lnTo>
                <a:close/>
                <a:moveTo>
                  <a:pt x="27416" y="23541"/>
                </a:moveTo>
                <a:lnTo>
                  <a:pt x="29236" y="24204"/>
                </a:lnTo>
                <a:lnTo>
                  <a:pt x="27405" y="24879"/>
                </a:lnTo>
                <a:lnTo>
                  <a:pt x="26849" y="24204"/>
                </a:lnTo>
                <a:close/>
                <a:moveTo>
                  <a:pt x="29011" y="26795"/>
                </a:moveTo>
                <a:lnTo>
                  <a:pt x="27609" y="25114"/>
                </a:lnTo>
                <a:lnTo>
                  <a:pt x="29664" y="24365"/>
                </a:lnTo>
                <a:lnTo>
                  <a:pt x="30435" y="24643"/>
                </a:lnTo>
                <a:lnTo>
                  <a:pt x="30874" y="25992"/>
                </a:lnTo>
                <a:lnTo>
                  <a:pt x="29825" y="26934"/>
                </a:lnTo>
                <a:close/>
                <a:moveTo>
                  <a:pt x="31323" y="28508"/>
                </a:moveTo>
                <a:lnTo>
                  <a:pt x="31323" y="29225"/>
                </a:lnTo>
                <a:lnTo>
                  <a:pt x="30810" y="28722"/>
                </a:lnTo>
                <a:lnTo>
                  <a:pt x="29407" y="29022"/>
                </a:lnTo>
                <a:lnTo>
                  <a:pt x="29696" y="27619"/>
                </a:lnTo>
                <a:lnTo>
                  <a:pt x="29300" y="27148"/>
                </a:lnTo>
                <a:lnTo>
                  <a:pt x="29910" y="27255"/>
                </a:lnTo>
                <a:lnTo>
                  <a:pt x="30981" y="26302"/>
                </a:lnTo>
                <a:lnTo>
                  <a:pt x="31366" y="27491"/>
                </a:lnTo>
                <a:lnTo>
                  <a:pt x="32437" y="27780"/>
                </a:lnTo>
                <a:close/>
                <a:moveTo>
                  <a:pt x="33968" y="29525"/>
                </a:moveTo>
                <a:lnTo>
                  <a:pt x="32790" y="30702"/>
                </a:lnTo>
                <a:lnTo>
                  <a:pt x="31612" y="29525"/>
                </a:lnTo>
                <a:lnTo>
                  <a:pt x="31612" y="28668"/>
                </a:lnTo>
                <a:lnTo>
                  <a:pt x="32790" y="27908"/>
                </a:lnTo>
                <a:lnTo>
                  <a:pt x="33968" y="28668"/>
                </a:lnTo>
                <a:close/>
                <a:moveTo>
                  <a:pt x="36258" y="27159"/>
                </a:moveTo>
                <a:lnTo>
                  <a:pt x="35520" y="27897"/>
                </a:lnTo>
                <a:lnTo>
                  <a:pt x="36226" y="28593"/>
                </a:lnTo>
                <a:lnTo>
                  <a:pt x="36226" y="29022"/>
                </a:lnTo>
                <a:lnTo>
                  <a:pt x="34770" y="28722"/>
                </a:lnTo>
                <a:lnTo>
                  <a:pt x="34267" y="29225"/>
                </a:lnTo>
                <a:lnTo>
                  <a:pt x="34267" y="28508"/>
                </a:lnTo>
                <a:lnTo>
                  <a:pt x="33154" y="27780"/>
                </a:lnTo>
                <a:lnTo>
                  <a:pt x="34214" y="27491"/>
                </a:lnTo>
                <a:lnTo>
                  <a:pt x="34621" y="26260"/>
                </a:lnTo>
                <a:lnTo>
                  <a:pt x="35006" y="26474"/>
                </a:lnTo>
                <a:lnTo>
                  <a:pt x="35252" y="27426"/>
                </a:lnTo>
                <a:close/>
                <a:moveTo>
                  <a:pt x="35466" y="24204"/>
                </a:moveTo>
                <a:lnTo>
                  <a:pt x="34674" y="24418"/>
                </a:lnTo>
                <a:lnTo>
                  <a:pt x="34321" y="24204"/>
                </a:lnTo>
                <a:lnTo>
                  <a:pt x="34674" y="23990"/>
                </a:lnTo>
                <a:close/>
                <a:moveTo>
                  <a:pt x="34471" y="22556"/>
                </a:moveTo>
                <a:lnTo>
                  <a:pt x="34717" y="22984"/>
                </a:lnTo>
                <a:lnTo>
                  <a:pt x="34524" y="23733"/>
                </a:lnTo>
                <a:lnTo>
                  <a:pt x="34042" y="24033"/>
                </a:lnTo>
                <a:lnTo>
                  <a:pt x="32715" y="23219"/>
                </a:lnTo>
                <a:close/>
                <a:moveTo>
                  <a:pt x="31131" y="22599"/>
                </a:moveTo>
                <a:lnTo>
                  <a:pt x="32041" y="23155"/>
                </a:lnTo>
                <a:lnTo>
                  <a:pt x="30788" y="23626"/>
                </a:lnTo>
                <a:close/>
                <a:moveTo>
                  <a:pt x="30317" y="24279"/>
                </a:moveTo>
                <a:lnTo>
                  <a:pt x="30317" y="24290"/>
                </a:lnTo>
                <a:lnTo>
                  <a:pt x="30092" y="24204"/>
                </a:lnTo>
                <a:lnTo>
                  <a:pt x="30317" y="24119"/>
                </a:lnTo>
                <a:lnTo>
                  <a:pt x="30317" y="24129"/>
                </a:lnTo>
                <a:lnTo>
                  <a:pt x="30563" y="24033"/>
                </a:lnTo>
                <a:lnTo>
                  <a:pt x="30670" y="23990"/>
                </a:lnTo>
                <a:lnTo>
                  <a:pt x="30670" y="23990"/>
                </a:lnTo>
                <a:lnTo>
                  <a:pt x="32362" y="23348"/>
                </a:lnTo>
                <a:lnTo>
                  <a:pt x="33753" y="24204"/>
                </a:lnTo>
                <a:lnTo>
                  <a:pt x="32362" y="25050"/>
                </a:lnTo>
                <a:close/>
                <a:moveTo>
                  <a:pt x="30788" y="24782"/>
                </a:moveTo>
                <a:lnTo>
                  <a:pt x="32041" y="25253"/>
                </a:lnTo>
                <a:lnTo>
                  <a:pt x="31131" y="25810"/>
                </a:lnTo>
                <a:close/>
                <a:moveTo>
                  <a:pt x="34471" y="25853"/>
                </a:moveTo>
                <a:lnTo>
                  <a:pt x="32715" y="25189"/>
                </a:lnTo>
                <a:lnTo>
                  <a:pt x="34042" y="24376"/>
                </a:lnTo>
                <a:lnTo>
                  <a:pt x="34513" y="24675"/>
                </a:lnTo>
                <a:lnTo>
                  <a:pt x="34717" y="25425"/>
                </a:lnTo>
                <a:close/>
                <a:moveTo>
                  <a:pt x="32769" y="27566"/>
                </a:moveTo>
                <a:lnTo>
                  <a:pt x="31602" y="27244"/>
                </a:lnTo>
                <a:lnTo>
                  <a:pt x="31227" y="26099"/>
                </a:lnTo>
                <a:lnTo>
                  <a:pt x="32394" y="25382"/>
                </a:lnTo>
                <a:lnTo>
                  <a:pt x="34353" y="26120"/>
                </a:lnTo>
                <a:lnTo>
                  <a:pt x="33989" y="27244"/>
                </a:lnTo>
                <a:lnTo>
                  <a:pt x="32822" y="27566"/>
                </a:lnTo>
                <a:lnTo>
                  <a:pt x="32790" y="27544"/>
                </a:lnTo>
                <a:close/>
                <a:moveTo>
                  <a:pt x="32822" y="20843"/>
                </a:moveTo>
                <a:lnTo>
                  <a:pt x="33989" y="21164"/>
                </a:lnTo>
                <a:lnTo>
                  <a:pt x="34353" y="22288"/>
                </a:lnTo>
                <a:lnTo>
                  <a:pt x="32394" y="23027"/>
                </a:lnTo>
                <a:lnTo>
                  <a:pt x="31227" y="22309"/>
                </a:lnTo>
                <a:lnTo>
                  <a:pt x="31602" y="21164"/>
                </a:lnTo>
                <a:lnTo>
                  <a:pt x="32769" y="20843"/>
                </a:lnTo>
                <a:lnTo>
                  <a:pt x="32790" y="20864"/>
                </a:lnTo>
                <a:close/>
                <a:moveTo>
                  <a:pt x="36676" y="26741"/>
                </a:moveTo>
                <a:lnTo>
                  <a:pt x="35466" y="27062"/>
                </a:lnTo>
                <a:lnTo>
                  <a:pt x="35252" y="26281"/>
                </a:lnTo>
                <a:lnTo>
                  <a:pt x="34738" y="25981"/>
                </a:lnTo>
                <a:lnTo>
                  <a:pt x="35038" y="25467"/>
                </a:lnTo>
                <a:lnTo>
                  <a:pt x="34835" y="24686"/>
                </a:lnTo>
                <a:lnTo>
                  <a:pt x="36034" y="24354"/>
                </a:lnTo>
                <a:lnTo>
                  <a:pt x="38421" y="24996"/>
                </a:lnTo>
                <a:lnTo>
                  <a:pt x="38421" y="24996"/>
                </a:lnTo>
                <a:close/>
                <a:moveTo>
                  <a:pt x="39299" y="26035"/>
                </a:moveTo>
                <a:lnTo>
                  <a:pt x="37254" y="26591"/>
                </a:lnTo>
                <a:lnTo>
                  <a:pt x="38753" y="25082"/>
                </a:lnTo>
                <a:lnTo>
                  <a:pt x="39502" y="25285"/>
                </a:lnTo>
                <a:close/>
                <a:moveTo>
                  <a:pt x="39213" y="24204"/>
                </a:moveTo>
                <a:lnTo>
                  <a:pt x="38667" y="24750"/>
                </a:lnTo>
                <a:lnTo>
                  <a:pt x="36612" y="24204"/>
                </a:lnTo>
                <a:lnTo>
                  <a:pt x="38667" y="23658"/>
                </a:lnTo>
                <a:close/>
                <a:moveTo>
                  <a:pt x="41921" y="26923"/>
                </a:moveTo>
                <a:lnTo>
                  <a:pt x="41375" y="28968"/>
                </a:lnTo>
                <a:lnTo>
                  <a:pt x="40829" y="26923"/>
                </a:lnTo>
                <a:lnTo>
                  <a:pt x="41375" y="26367"/>
                </a:lnTo>
                <a:close/>
                <a:moveTo>
                  <a:pt x="45497" y="26591"/>
                </a:moveTo>
                <a:lnTo>
                  <a:pt x="43452" y="26035"/>
                </a:lnTo>
                <a:lnTo>
                  <a:pt x="43249" y="25285"/>
                </a:lnTo>
                <a:lnTo>
                  <a:pt x="43998" y="25082"/>
                </a:lnTo>
                <a:close/>
                <a:moveTo>
                  <a:pt x="46139" y="24204"/>
                </a:moveTo>
                <a:lnTo>
                  <a:pt x="44084" y="24750"/>
                </a:lnTo>
                <a:lnTo>
                  <a:pt x="43538" y="24204"/>
                </a:lnTo>
                <a:lnTo>
                  <a:pt x="44084" y="23658"/>
                </a:lnTo>
                <a:close/>
                <a:moveTo>
                  <a:pt x="47713" y="25467"/>
                </a:moveTo>
                <a:lnTo>
                  <a:pt x="48013" y="25981"/>
                </a:lnTo>
                <a:lnTo>
                  <a:pt x="47499" y="26281"/>
                </a:lnTo>
                <a:lnTo>
                  <a:pt x="47285" y="27062"/>
                </a:lnTo>
                <a:lnTo>
                  <a:pt x="46075" y="26741"/>
                </a:lnTo>
                <a:lnTo>
                  <a:pt x="44330" y="24996"/>
                </a:lnTo>
                <a:lnTo>
                  <a:pt x="46717" y="24354"/>
                </a:lnTo>
                <a:lnTo>
                  <a:pt x="47927" y="24686"/>
                </a:lnTo>
                <a:close/>
                <a:moveTo>
                  <a:pt x="24879" y="27405"/>
                </a:moveTo>
                <a:lnTo>
                  <a:pt x="24205" y="29225"/>
                </a:lnTo>
                <a:lnTo>
                  <a:pt x="23541" y="27405"/>
                </a:lnTo>
                <a:lnTo>
                  <a:pt x="24215" y="26848"/>
                </a:lnTo>
                <a:close/>
                <a:moveTo>
                  <a:pt x="19858" y="21699"/>
                </a:moveTo>
                <a:lnTo>
                  <a:pt x="21774" y="22020"/>
                </a:lnTo>
                <a:lnTo>
                  <a:pt x="21924" y="22888"/>
                </a:lnTo>
                <a:lnTo>
                  <a:pt x="21100" y="23187"/>
                </a:lnTo>
                <a:lnTo>
                  <a:pt x="21100" y="23187"/>
                </a:lnTo>
                <a:close/>
                <a:moveTo>
                  <a:pt x="19184" y="24204"/>
                </a:moveTo>
                <a:lnTo>
                  <a:pt x="21004" y="23541"/>
                </a:lnTo>
                <a:lnTo>
                  <a:pt x="21571" y="24204"/>
                </a:lnTo>
                <a:lnTo>
                  <a:pt x="21004" y="24879"/>
                </a:lnTo>
                <a:close/>
                <a:moveTo>
                  <a:pt x="21774" y="26388"/>
                </a:moveTo>
                <a:lnTo>
                  <a:pt x="19858" y="26720"/>
                </a:lnTo>
                <a:lnTo>
                  <a:pt x="21100" y="25221"/>
                </a:lnTo>
                <a:lnTo>
                  <a:pt x="21924" y="25532"/>
                </a:lnTo>
                <a:close/>
                <a:moveTo>
                  <a:pt x="17985" y="24643"/>
                </a:moveTo>
                <a:lnTo>
                  <a:pt x="18756" y="24365"/>
                </a:lnTo>
                <a:lnTo>
                  <a:pt x="20811" y="25114"/>
                </a:lnTo>
                <a:lnTo>
                  <a:pt x="19409" y="26795"/>
                </a:lnTo>
                <a:lnTo>
                  <a:pt x="18595" y="26934"/>
                </a:lnTo>
                <a:lnTo>
                  <a:pt x="17546" y="25992"/>
                </a:lnTo>
                <a:close/>
                <a:moveTo>
                  <a:pt x="17546" y="22417"/>
                </a:moveTo>
                <a:lnTo>
                  <a:pt x="18595" y="21474"/>
                </a:lnTo>
                <a:lnTo>
                  <a:pt x="19409" y="21614"/>
                </a:lnTo>
                <a:lnTo>
                  <a:pt x="20811" y="23294"/>
                </a:lnTo>
                <a:lnTo>
                  <a:pt x="18756" y="24044"/>
                </a:lnTo>
                <a:lnTo>
                  <a:pt x="17985" y="23765"/>
                </a:lnTo>
                <a:close/>
                <a:moveTo>
                  <a:pt x="25339" y="22256"/>
                </a:moveTo>
                <a:lnTo>
                  <a:pt x="26335" y="22074"/>
                </a:lnTo>
                <a:lnTo>
                  <a:pt x="26164" y="23080"/>
                </a:lnTo>
                <a:lnTo>
                  <a:pt x="27116" y="23423"/>
                </a:lnTo>
                <a:lnTo>
                  <a:pt x="26463" y="24204"/>
                </a:lnTo>
                <a:lnTo>
                  <a:pt x="27116" y="24986"/>
                </a:lnTo>
                <a:lnTo>
                  <a:pt x="26164" y="25339"/>
                </a:lnTo>
                <a:lnTo>
                  <a:pt x="26335" y="26335"/>
                </a:lnTo>
                <a:lnTo>
                  <a:pt x="25339" y="26163"/>
                </a:lnTo>
                <a:lnTo>
                  <a:pt x="24986" y="27105"/>
                </a:lnTo>
                <a:lnTo>
                  <a:pt x="24215" y="26463"/>
                </a:lnTo>
                <a:lnTo>
                  <a:pt x="23434" y="27105"/>
                </a:lnTo>
                <a:lnTo>
                  <a:pt x="23080" y="26163"/>
                </a:lnTo>
                <a:lnTo>
                  <a:pt x="22085" y="26335"/>
                </a:lnTo>
                <a:lnTo>
                  <a:pt x="22256" y="25339"/>
                </a:lnTo>
                <a:lnTo>
                  <a:pt x="21303" y="24986"/>
                </a:lnTo>
                <a:lnTo>
                  <a:pt x="21956" y="24204"/>
                </a:lnTo>
                <a:lnTo>
                  <a:pt x="21303" y="23423"/>
                </a:lnTo>
                <a:lnTo>
                  <a:pt x="22256" y="23080"/>
                </a:lnTo>
                <a:lnTo>
                  <a:pt x="22085" y="22074"/>
                </a:lnTo>
                <a:lnTo>
                  <a:pt x="23080" y="22256"/>
                </a:lnTo>
                <a:lnTo>
                  <a:pt x="23434" y="21303"/>
                </a:lnTo>
                <a:lnTo>
                  <a:pt x="24205" y="21946"/>
                </a:lnTo>
                <a:lnTo>
                  <a:pt x="24986" y="21303"/>
                </a:lnTo>
                <a:close/>
                <a:moveTo>
                  <a:pt x="23541" y="21003"/>
                </a:moveTo>
                <a:lnTo>
                  <a:pt x="24205" y="19184"/>
                </a:lnTo>
                <a:lnTo>
                  <a:pt x="24879" y="21003"/>
                </a:lnTo>
                <a:lnTo>
                  <a:pt x="24205" y="21560"/>
                </a:lnTo>
                <a:close/>
                <a:moveTo>
                  <a:pt x="36226" y="19826"/>
                </a:moveTo>
                <a:lnTo>
                  <a:pt x="35520" y="20522"/>
                </a:lnTo>
                <a:lnTo>
                  <a:pt x="36258" y="21250"/>
                </a:lnTo>
                <a:lnTo>
                  <a:pt x="35252" y="20982"/>
                </a:lnTo>
                <a:lnTo>
                  <a:pt x="35006" y="21935"/>
                </a:lnTo>
                <a:lnTo>
                  <a:pt x="34621" y="22149"/>
                </a:lnTo>
                <a:lnTo>
                  <a:pt x="34214" y="20918"/>
                </a:lnTo>
                <a:lnTo>
                  <a:pt x="33154" y="20629"/>
                </a:lnTo>
                <a:lnTo>
                  <a:pt x="34267" y="19901"/>
                </a:lnTo>
                <a:lnTo>
                  <a:pt x="34267" y="19184"/>
                </a:lnTo>
                <a:lnTo>
                  <a:pt x="34770" y="19687"/>
                </a:lnTo>
                <a:lnTo>
                  <a:pt x="36226" y="19387"/>
                </a:lnTo>
                <a:close/>
                <a:moveTo>
                  <a:pt x="49982" y="20843"/>
                </a:moveTo>
                <a:lnTo>
                  <a:pt x="51149" y="21164"/>
                </a:lnTo>
                <a:lnTo>
                  <a:pt x="51524" y="22309"/>
                </a:lnTo>
                <a:lnTo>
                  <a:pt x="50357" y="23027"/>
                </a:lnTo>
                <a:lnTo>
                  <a:pt x="48398" y="22288"/>
                </a:lnTo>
                <a:lnTo>
                  <a:pt x="48762" y="21164"/>
                </a:lnTo>
                <a:lnTo>
                  <a:pt x="49929" y="20843"/>
                </a:lnTo>
                <a:lnTo>
                  <a:pt x="49961" y="20864"/>
                </a:lnTo>
                <a:close/>
                <a:moveTo>
                  <a:pt x="59670" y="22256"/>
                </a:moveTo>
                <a:lnTo>
                  <a:pt x="60666" y="22074"/>
                </a:lnTo>
                <a:lnTo>
                  <a:pt x="60495" y="23080"/>
                </a:lnTo>
                <a:lnTo>
                  <a:pt x="61447" y="23423"/>
                </a:lnTo>
                <a:lnTo>
                  <a:pt x="60794" y="24204"/>
                </a:lnTo>
                <a:lnTo>
                  <a:pt x="61447" y="24986"/>
                </a:lnTo>
                <a:lnTo>
                  <a:pt x="60495" y="25339"/>
                </a:lnTo>
                <a:lnTo>
                  <a:pt x="60666" y="26335"/>
                </a:lnTo>
                <a:lnTo>
                  <a:pt x="59670" y="26163"/>
                </a:lnTo>
                <a:lnTo>
                  <a:pt x="59317" y="27105"/>
                </a:lnTo>
                <a:lnTo>
                  <a:pt x="58546" y="26463"/>
                </a:lnTo>
                <a:lnTo>
                  <a:pt x="57765" y="27105"/>
                </a:lnTo>
                <a:lnTo>
                  <a:pt x="57412" y="26163"/>
                </a:lnTo>
                <a:lnTo>
                  <a:pt x="56416" y="26335"/>
                </a:lnTo>
                <a:lnTo>
                  <a:pt x="56587" y="25339"/>
                </a:lnTo>
                <a:lnTo>
                  <a:pt x="55635" y="24986"/>
                </a:lnTo>
                <a:lnTo>
                  <a:pt x="56288" y="24204"/>
                </a:lnTo>
                <a:lnTo>
                  <a:pt x="55635" y="23423"/>
                </a:lnTo>
                <a:lnTo>
                  <a:pt x="56587" y="23080"/>
                </a:lnTo>
                <a:lnTo>
                  <a:pt x="56416" y="22074"/>
                </a:lnTo>
                <a:lnTo>
                  <a:pt x="57412" y="22256"/>
                </a:lnTo>
                <a:lnTo>
                  <a:pt x="57765" y="21303"/>
                </a:lnTo>
                <a:lnTo>
                  <a:pt x="58536" y="21946"/>
                </a:lnTo>
                <a:lnTo>
                  <a:pt x="59317" y="21303"/>
                </a:lnTo>
                <a:close/>
                <a:moveTo>
                  <a:pt x="57872" y="21003"/>
                </a:moveTo>
                <a:lnTo>
                  <a:pt x="58546" y="19184"/>
                </a:lnTo>
                <a:lnTo>
                  <a:pt x="59210" y="21003"/>
                </a:lnTo>
                <a:lnTo>
                  <a:pt x="58536" y="21560"/>
                </a:lnTo>
                <a:close/>
                <a:moveTo>
                  <a:pt x="65654" y="31312"/>
                </a:moveTo>
                <a:lnTo>
                  <a:pt x="63984" y="31312"/>
                </a:lnTo>
                <a:lnTo>
                  <a:pt x="63385" y="30713"/>
                </a:lnTo>
                <a:lnTo>
                  <a:pt x="63674" y="29332"/>
                </a:lnTo>
                <a:lnTo>
                  <a:pt x="65044" y="29043"/>
                </a:lnTo>
                <a:lnTo>
                  <a:pt x="65654" y="29653"/>
                </a:lnTo>
                <a:close/>
                <a:moveTo>
                  <a:pt x="61265" y="29814"/>
                </a:moveTo>
                <a:lnTo>
                  <a:pt x="60323" y="30873"/>
                </a:lnTo>
                <a:lnTo>
                  <a:pt x="58985" y="30424"/>
                </a:lnTo>
                <a:lnTo>
                  <a:pt x="58696" y="29653"/>
                </a:lnTo>
                <a:lnTo>
                  <a:pt x="59456" y="27608"/>
                </a:lnTo>
                <a:lnTo>
                  <a:pt x="61126" y="29000"/>
                </a:lnTo>
                <a:close/>
                <a:moveTo>
                  <a:pt x="58461" y="30306"/>
                </a:moveTo>
                <a:lnTo>
                  <a:pt x="58461" y="30306"/>
                </a:lnTo>
                <a:lnTo>
                  <a:pt x="58536" y="30092"/>
                </a:lnTo>
                <a:lnTo>
                  <a:pt x="58621" y="30306"/>
                </a:lnTo>
                <a:lnTo>
                  <a:pt x="58621" y="30306"/>
                </a:lnTo>
                <a:lnTo>
                  <a:pt x="58707" y="30542"/>
                </a:lnTo>
                <a:lnTo>
                  <a:pt x="58750" y="30670"/>
                </a:lnTo>
                <a:lnTo>
                  <a:pt x="58750" y="30670"/>
                </a:lnTo>
                <a:lnTo>
                  <a:pt x="59392" y="32361"/>
                </a:lnTo>
                <a:lnTo>
                  <a:pt x="58546" y="33753"/>
                </a:lnTo>
                <a:lnTo>
                  <a:pt x="57690" y="32361"/>
                </a:lnTo>
                <a:lnTo>
                  <a:pt x="58332" y="30670"/>
                </a:lnTo>
                <a:lnTo>
                  <a:pt x="58332" y="30670"/>
                </a:lnTo>
                <a:lnTo>
                  <a:pt x="58332" y="30659"/>
                </a:lnTo>
                <a:close/>
                <a:moveTo>
                  <a:pt x="57968" y="30788"/>
                </a:moveTo>
                <a:lnTo>
                  <a:pt x="57497" y="32040"/>
                </a:lnTo>
                <a:lnTo>
                  <a:pt x="56930" y="31120"/>
                </a:lnTo>
                <a:close/>
                <a:moveTo>
                  <a:pt x="55956" y="29011"/>
                </a:moveTo>
                <a:lnTo>
                  <a:pt x="57626" y="27608"/>
                </a:lnTo>
                <a:lnTo>
                  <a:pt x="58386" y="29653"/>
                </a:lnTo>
                <a:lnTo>
                  <a:pt x="58097" y="30424"/>
                </a:lnTo>
                <a:lnTo>
                  <a:pt x="56759" y="30873"/>
                </a:lnTo>
                <a:lnTo>
                  <a:pt x="55817" y="29814"/>
                </a:lnTo>
                <a:close/>
                <a:moveTo>
                  <a:pt x="44234" y="30113"/>
                </a:moveTo>
                <a:lnTo>
                  <a:pt x="43452" y="30328"/>
                </a:lnTo>
                <a:lnTo>
                  <a:pt x="43152" y="30841"/>
                </a:lnTo>
                <a:lnTo>
                  <a:pt x="42639" y="30542"/>
                </a:lnTo>
                <a:lnTo>
                  <a:pt x="41857" y="30756"/>
                </a:lnTo>
                <a:lnTo>
                  <a:pt x="41525" y="29546"/>
                </a:lnTo>
                <a:lnTo>
                  <a:pt x="42168" y="27159"/>
                </a:lnTo>
                <a:lnTo>
                  <a:pt x="43913" y="28904"/>
                </a:lnTo>
                <a:close/>
                <a:moveTo>
                  <a:pt x="38838" y="28904"/>
                </a:moveTo>
                <a:lnTo>
                  <a:pt x="40583" y="27159"/>
                </a:lnTo>
                <a:lnTo>
                  <a:pt x="41226" y="29546"/>
                </a:lnTo>
                <a:lnTo>
                  <a:pt x="40894" y="30756"/>
                </a:lnTo>
                <a:lnTo>
                  <a:pt x="40112" y="30542"/>
                </a:lnTo>
                <a:lnTo>
                  <a:pt x="39598" y="30841"/>
                </a:lnTo>
                <a:lnTo>
                  <a:pt x="39299" y="30328"/>
                </a:lnTo>
                <a:lnTo>
                  <a:pt x="38517" y="30113"/>
                </a:lnTo>
                <a:close/>
                <a:moveTo>
                  <a:pt x="34267" y="31612"/>
                </a:moveTo>
                <a:lnTo>
                  <a:pt x="35638" y="31612"/>
                </a:lnTo>
                <a:lnTo>
                  <a:pt x="34663" y="32576"/>
                </a:lnTo>
                <a:lnTo>
                  <a:pt x="34267" y="32179"/>
                </a:lnTo>
                <a:close/>
                <a:moveTo>
                  <a:pt x="30917" y="32576"/>
                </a:moveTo>
                <a:lnTo>
                  <a:pt x="29953" y="31612"/>
                </a:lnTo>
                <a:lnTo>
                  <a:pt x="31323" y="31612"/>
                </a:lnTo>
                <a:lnTo>
                  <a:pt x="31323" y="32179"/>
                </a:lnTo>
                <a:close/>
                <a:moveTo>
                  <a:pt x="26934" y="29814"/>
                </a:moveTo>
                <a:lnTo>
                  <a:pt x="25992" y="30873"/>
                </a:lnTo>
                <a:lnTo>
                  <a:pt x="24654" y="30424"/>
                </a:lnTo>
                <a:lnTo>
                  <a:pt x="24365" y="29653"/>
                </a:lnTo>
                <a:lnTo>
                  <a:pt x="25125" y="27608"/>
                </a:lnTo>
                <a:lnTo>
                  <a:pt x="26795" y="29000"/>
                </a:lnTo>
                <a:close/>
                <a:moveTo>
                  <a:pt x="24130" y="30306"/>
                </a:moveTo>
                <a:lnTo>
                  <a:pt x="24130" y="30306"/>
                </a:lnTo>
                <a:lnTo>
                  <a:pt x="24205" y="30092"/>
                </a:lnTo>
                <a:lnTo>
                  <a:pt x="24290" y="30306"/>
                </a:lnTo>
                <a:lnTo>
                  <a:pt x="24290" y="30306"/>
                </a:lnTo>
                <a:lnTo>
                  <a:pt x="24376" y="30542"/>
                </a:lnTo>
                <a:lnTo>
                  <a:pt x="24419" y="30670"/>
                </a:lnTo>
                <a:lnTo>
                  <a:pt x="24419" y="30670"/>
                </a:lnTo>
                <a:lnTo>
                  <a:pt x="25061" y="32361"/>
                </a:lnTo>
                <a:lnTo>
                  <a:pt x="24215" y="33753"/>
                </a:lnTo>
                <a:lnTo>
                  <a:pt x="23359" y="32361"/>
                </a:lnTo>
                <a:lnTo>
                  <a:pt x="24001" y="30670"/>
                </a:lnTo>
                <a:lnTo>
                  <a:pt x="24001" y="30659"/>
                </a:lnTo>
                <a:close/>
                <a:moveTo>
                  <a:pt x="23637" y="30788"/>
                </a:moveTo>
                <a:lnTo>
                  <a:pt x="23166" y="32040"/>
                </a:lnTo>
                <a:lnTo>
                  <a:pt x="22599" y="31120"/>
                </a:lnTo>
                <a:close/>
                <a:moveTo>
                  <a:pt x="21625" y="29011"/>
                </a:moveTo>
                <a:lnTo>
                  <a:pt x="23295" y="27608"/>
                </a:lnTo>
                <a:lnTo>
                  <a:pt x="24055" y="29653"/>
                </a:lnTo>
                <a:lnTo>
                  <a:pt x="23766" y="30424"/>
                </a:lnTo>
                <a:lnTo>
                  <a:pt x="22427" y="30873"/>
                </a:lnTo>
                <a:lnTo>
                  <a:pt x="21485" y="29814"/>
                </a:lnTo>
                <a:close/>
                <a:moveTo>
                  <a:pt x="17096" y="28508"/>
                </a:moveTo>
                <a:lnTo>
                  <a:pt x="15983" y="27780"/>
                </a:lnTo>
                <a:lnTo>
                  <a:pt x="17054" y="27491"/>
                </a:lnTo>
                <a:lnTo>
                  <a:pt x="17439" y="26302"/>
                </a:lnTo>
                <a:lnTo>
                  <a:pt x="18509" y="27255"/>
                </a:lnTo>
                <a:lnTo>
                  <a:pt x="19120" y="27148"/>
                </a:lnTo>
                <a:lnTo>
                  <a:pt x="18724" y="27619"/>
                </a:lnTo>
                <a:lnTo>
                  <a:pt x="19013" y="29022"/>
                </a:lnTo>
                <a:lnTo>
                  <a:pt x="17610" y="28722"/>
                </a:lnTo>
                <a:lnTo>
                  <a:pt x="17096" y="29225"/>
                </a:lnTo>
                <a:close/>
                <a:moveTo>
                  <a:pt x="21485" y="18595"/>
                </a:moveTo>
                <a:lnTo>
                  <a:pt x="22427" y="17535"/>
                </a:lnTo>
                <a:lnTo>
                  <a:pt x="23766" y="17985"/>
                </a:lnTo>
                <a:lnTo>
                  <a:pt x="24055" y="18755"/>
                </a:lnTo>
                <a:lnTo>
                  <a:pt x="23295" y="20800"/>
                </a:lnTo>
                <a:lnTo>
                  <a:pt x="21625" y="19408"/>
                </a:lnTo>
                <a:close/>
                <a:moveTo>
                  <a:pt x="24290" y="18102"/>
                </a:moveTo>
                <a:lnTo>
                  <a:pt x="24290" y="18102"/>
                </a:lnTo>
                <a:lnTo>
                  <a:pt x="24205" y="18317"/>
                </a:lnTo>
                <a:lnTo>
                  <a:pt x="24130" y="18102"/>
                </a:lnTo>
                <a:lnTo>
                  <a:pt x="24130" y="18102"/>
                </a:lnTo>
                <a:lnTo>
                  <a:pt x="24012" y="17781"/>
                </a:lnTo>
                <a:lnTo>
                  <a:pt x="24001" y="17738"/>
                </a:lnTo>
                <a:lnTo>
                  <a:pt x="24001" y="17738"/>
                </a:lnTo>
                <a:lnTo>
                  <a:pt x="23359" y="16047"/>
                </a:lnTo>
                <a:lnTo>
                  <a:pt x="24205" y="14655"/>
                </a:lnTo>
                <a:lnTo>
                  <a:pt x="25061" y="16047"/>
                </a:lnTo>
                <a:close/>
                <a:moveTo>
                  <a:pt x="24783" y="17621"/>
                </a:moveTo>
                <a:lnTo>
                  <a:pt x="25254" y="16368"/>
                </a:lnTo>
                <a:lnTo>
                  <a:pt x="25821" y="17289"/>
                </a:lnTo>
                <a:close/>
                <a:moveTo>
                  <a:pt x="26795" y="19408"/>
                </a:moveTo>
                <a:lnTo>
                  <a:pt x="25125" y="20800"/>
                </a:lnTo>
                <a:lnTo>
                  <a:pt x="24365" y="18755"/>
                </a:lnTo>
                <a:lnTo>
                  <a:pt x="24654" y="17985"/>
                </a:lnTo>
                <a:lnTo>
                  <a:pt x="25992" y="17546"/>
                </a:lnTo>
                <a:lnTo>
                  <a:pt x="26934" y="18595"/>
                </a:lnTo>
                <a:close/>
                <a:moveTo>
                  <a:pt x="31323" y="17096"/>
                </a:moveTo>
                <a:lnTo>
                  <a:pt x="31323" y="18755"/>
                </a:lnTo>
                <a:lnTo>
                  <a:pt x="30713" y="19366"/>
                </a:lnTo>
                <a:lnTo>
                  <a:pt x="29343" y="19077"/>
                </a:lnTo>
                <a:lnTo>
                  <a:pt x="29054" y="17696"/>
                </a:lnTo>
                <a:lnTo>
                  <a:pt x="29653" y="17096"/>
                </a:lnTo>
                <a:close/>
                <a:moveTo>
                  <a:pt x="31323" y="16796"/>
                </a:moveTo>
                <a:lnTo>
                  <a:pt x="29953" y="16796"/>
                </a:lnTo>
                <a:lnTo>
                  <a:pt x="30917" y="15833"/>
                </a:lnTo>
                <a:lnTo>
                  <a:pt x="31323" y="16229"/>
                </a:lnTo>
                <a:close/>
                <a:moveTo>
                  <a:pt x="34663" y="15833"/>
                </a:moveTo>
                <a:lnTo>
                  <a:pt x="35638" y="16796"/>
                </a:lnTo>
                <a:lnTo>
                  <a:pt x="34267" y="16796"/>
                </a:lnTo>
                <a:lnTo>
                  <a:pt x="34267" y="16229"/>
                </a:lnTo>
                <a:close/>
                <a:moveTo>
                  <a:pt x="36248" y="19055"/>
                </a:moveTo>
                <a:lnTo>
                  <a:pt x="36226" y="19055"/>
                </a:lnTo>
                <a:lnTo>
                  <a:pt x="36226" y="19077"/>
                </a:lnTo>
                <a:lnTo>
                  <a:pt x="34867" y="19366"/>
                </a:lnTo>
                <a:lnTo>
                  <a:pt x="34267" y="18755"/>
                </a:lnTo>
                <a:lnTo>
                  <a:pt x="34267" y="17096"/>
                </a:lnTo>
                <a:lnTo>
                  <a:pt x="35927" y="17096"/>
                </a:lnTo>
                <a:lnTo>
                  <a:pt x="36537" y="17696"/>
                </a:lnTo>
                <a:close/>
                <a:moveTo>
                  <a:pt x="38517" y="18295"/>
                </a:moveTo>
                <a:lnTo>
                  <a:pt x="39299" y="18092"/>
                </a:lnTo>
                <a:lnTo>
                  <a:pt x="39598" y="17567"/>
                </a:lnTo>
                <a:lnTo>
                  <a:pt x="40112" y="17867"/>
                </a:lnTo>
                <a:lnTo>
                  <a:pt x="40894" y="17664"/>
                </a:lnTo>
                <a:lnTo>
                  <a:pt x="41226" y="18873"/>
                </a:lnTo>
                <a:lnTo>
                  <a:pt x="40583" y="21250"/>
                </a:lnTo>
                <a:lnTo>
                  <a:pt x="38838" y="19505"/>
                </a:lnTo>
                <a:close/>
                <a:moveTo>
                  <a:pt x="43913" y="19505"/>
                </a:moveTo>
                <a:lnTo>
                  <a:pt x="42168" y="21250"/>
                </a:lnTo>
                <a:lnTo>
                  <a:pt x="41525" y="18873"/>
                </a:lnTo>
                <a:lnTo>
                  <a:pt x="41857" y="17664"/>
                </a:lnTo>
                <a:lnTo>
                  <a:pt x="42639" y="17867"/>
                </a:lnTo>
                <a:lnTo>
                  <a:pt x="43152" y="17567"/>
                </a:lnTo>
                <a:lnTo>
                  <a:pt x="43452" y="18092"/>
                </a:lnTo>
                <a:lnTo>
                  <a:pt x="44234" y="18295"/>
                </a:lnTo>
                <a:close/>
                <a:moveTo>
                  <a:pt x="55817" y="18595"/>
                </a:moveTo>
                <a:lnTo>
                  <a:pt x="56759" y="17535"/>
                </a:lnTo>
                <a:lnTo>
                  <a:pt x="58097" y="17985"/>
                </a:lnTo>
                <a:lnTo>
                  <a:pt x="58386" y="18755"/>
                </a:lnTo>
                <a:lnTo>
                  <a:pt x="57626" y="20800"/>
                </a:lnTo>
                <a:lnTo>
                  <a:pt x="55956" y="19408"/>
                </a:lnTo>
                <a:close/>
                <a:moveTo>
                  <a:pt x="58621" y="18102"/>
                </a:moveTo>
                <a:lnTo>
                  <a:pt x="58621" y="18102"/>
                </a:lnTo>
                <a:lnTo>
                  <a:pt x="58546" y="18317"/>
                </a:lnTo>
                <a:lnTo>
                  <a:pt x="58461" y="18102"/>
                </a:lnTo>
                <a:lnTo>
                  <a:pt x="58461" y="18102"/>
                </a:lnTo>
                <a:lnTo>
                  <a:pt x="58343" y="17781"/>
                </a:lnTo>
                <a:lnTo>
                  <a:pt x="58332" y="17738"/>
                </a:lnTo>
                <a:lnTo>
                  <a:pt x="58332" y="17738"/>
                </a:lnTo>
                <a:lnTo>
                  <a:pt x="57690" y="16047"/>
                </a:lnTo>
                <a:lnTo>
                  <a:pt x="58536" y="14655"/>
                </a:lnTo>
                <a:lnTo>
                  <a:pt x="59392" y="16047"/>
                </a:lnTo>
                <a:close/>
                <a:moveTo>
                  <a:pt x="59114" y="17621"/>
                </a:moveTo>
                <a:lnTo>
                  <a:pt x="59585" y="16368"/>
                </a:lnTo>
                <a:lnTo>
                  <a:pt x="60152" y="17289"/>
                </a:lnTo>
                <a:close/>
                <a:moveTo>
                  <a:pt x="61126" y="19408"/>
                </a:moveTo>
                <a:lnTo>
                  <a:pt x="59456" y="20800"/>
                </a:lnTo>
                <a:lnTo>
                  <a:pt x="58696" y="18755"/>
                </a:lnTo>
                <a:lnTo>
                  <a:pt x="58985" y="17985"/>
                </a:lnTo>
                <a:lnTo>
                  <a:pt x="60323" y="17546"/>
                </a:lnTo>
                <a:lnTo>
                  <a:pt x="61265" y="18595"/>
                </a:lnTo>
                <a:close/>
                <a:moveTo>
                  <a:pt x="65654" y="17096"/>
                </a:moveTo>
                <a:lnTo>
                  <a:pt x="65654" y="18755"/>
                </a:lnTo>
                <a:lnTo>
                  <a:pt x="65044" y="19366"/>
                </a:lnTo>
                <a:lnTo>
                  <a:pt x="63674" y="19077"/>
                </a:lnTo>
                <a:lnTo>
                  <a:pt x="63385" y="17696"/>
                </a:lnTo>
                <a:lnTo>
                  <a:pt x="63984" y="17096"/>
                </a:lnTo>
                <a:close/>
                <a:moveTo>
                  <a:pt x="65654" y="16229"/>
                </a:moveTo>
                <a:lnTo>
                  <a:pt x="65654" y="16796"/>
                </a:lnTo>
                <a:lnTo>
                  <a:pt x="64284" y="16796"/>
                </a:lnTo>
                <a:lnTo>
                  <a:pt x="65248" y="15833"/>
                </a:lnTo>
                <a:close/>
                <a:moveTo>
                  <a:pt x="68299" y="19740"/>
                </a:moveTo>
                <a:lnTo>
                  <a:pt x="67121" y="20500"/>
                </a:lnTo>
                <a:lnTo>
                  <a:pt x="65944" y="19740"/>
                </a:lnTo>
                <a:lnTo>
                  <a:pt x="65944" y="18884"/>
                </a:lnTo>
                <a:lnTo>
                  <a:pt x="67121" y="17706"/>
                </a:lnTo>
                <a:lnTo>
                  <a:pt x="68299" y="18884"/>
                </a:lnTo>
                <a:close/>
                <a:moveTo>
                  <a:pt x="68299" y="29525"/>
                </a:moveTo>
                <a:lnTo>
                  <a:pt x="67121" y="30702"/>
                </a:lnTo>
                <a:lnTo>
                  <a:pt x="65944" y="29525"/>
                </a:lnTo>
                <a:lnTo>
                  <a:pt x="65944" y="28668"/>
                </a:lnTo>
                <a:lnTo>
                  <a:pt x="67121" y="27908"/>
                </a:lnTo>
                <a:lnTo>
                  <a:pt x="68299" y="28668"/>
                </a:lnTo>
                <a:close/>
                <a:moveTo>
                  <a:pt x="67731" y="31312"/>
                </a:moveTo>
                <a:lnTo>
                  <a:pt x="67335" y="30916"/>
                </a:lnTo>
                <a:lnTo>
                  <a:pt x="68299" y="29942"/>
                </a:lnTo>
                <a:lnTo>
                  <a:pt x="68299" y="31312"/>
                </a:lnTo>
                <a:close/>
                <a:moveTo>
                  <a:pt x="65654" y="33967"/>
                </a:moveTo>
                <a:lnTo>
                  <a:pt x="64284" y="33967"/>
                </a:lnTo>
                <a:lnTo>
                  <a:pt x="65248" y="32993"/>
                </a:lnTo>
                <a:lnTo>
                  <a:pt x="65654" y="33400"/>
                </a:lnTo>
                <a:close/>
                <a:moveTo>
                  <a:pt x="51427" y="33400"/>
                </a:moveTo>
                <a:lnTo>
                  <a:pt x="51834" y="32993"/>
                </a:lnTo>
                <a:lnTo>
                  <a:pt x="52798" y="33967"/>
                </a:lnTo>
                <a:lnTo>
                  <a:pt x="51427" y="33967"/>
                </a:lnTo>
                <a:close/>
                <a:moveTo>
                  <a:pt x="48087" y="32576"/>
                </a:moveTo>
                <a:lnTo>
                  <a:pt x="47113" y="31612"/>
                </a:lnTo>
                <a:lnTo>
                  <a:pt x="48484" y="31612"/>
                </a:lnTo>
                <a:lnTo>
                  <a:pt x="48484" y="32179"/>
                </a:lnTo>
                <a:close/>
                <a:moveTo>
                  <a:pt x="32308" y="33967"/>
                </a:moveTo>
                <a:lnTo>
                  <a:pt x="31612" y="33967"/>
                </a:lnTo>
                <a:lnTo>
                  <a:pt x="31612" y="33271"/>
                </a:lnTo>
                <a:lnTo>
                  <a:pt x="31131" y="32790"/>
                </a:lnTo>
                <a:lnTo>
                  <a:pt x="31612" y="32297"/>
                </a:lnTo>
                <a:lnTo>
                  <a:pt x="31612" y="31612"/>
                </a:lnTo>
                <a:lnTo>
                  <a:pt x="32308" y="31612"/>
                </a:lnTo>
                <a:lnTo>
                  <a:pt x="32790" y="31120"/>
                </a:lnTo>
                <a:lnTo>
                  <a:pt x="33282" y="31612"/>
                </a:lnTo>
                <a:lnTo>
                  <a:pt x="33968" y="31612"/>
                </a:lnTo>
                <a:lnTo>
                  <a:pt x="33968" y="32297"/>
                </a:lnTo>
                <a:lnTo>
                  <a:pt x="34460" y="32790"/>
                </a:lnTo>
                <a:lnTo>
                  <a:pt x="33968" y="33271"/>
                </a:lnTo>
                <a:lnTo>
                  <a:pt x="33968" y="33967"/>
                </a:lnTo>
                <a:lnTo>
                  <a:pt x="33282" y="33967"/>
                </a:lnTo>
                <a:lnTo>
                  <a:pt x="32790" y="34449"/>
                </a:lnTo>
                <a:close/>
                <a:moveTo>
                  <a:pt x="17096" y="33400"/>
                </a:moveTo>
                <a:lnTo>
                  <a:pt x="17503" y="32993"/>
                </a:lnTo>
                <a:lnTo>
                  <a:pt x="18467" y="33967"/>
                </a:lnTo>
                <a:lnTo>
                  <a:pt x="17096" y="33967"/>
                </a:lnTo>
                <a:close/>
                <a:moveTo>
                  <a:pt x="14452" y="28668"/>
                </a:moveTo>
                <a:lnTo>
                  <a:pt x="15630" y="27908"/>
                </a:lnTo>
                <a:lnTo>
                  <a:pt x="16807" y="28668"/>
                </a:lnTo>
                <a:lnTo>
                  <a:pt x="16807" y="29525"/>
                </a:lnTo>
                <a:lnTo>
                  <a:pt x="15630" y="30702"/>
                </a:lnTo>
                <a:lnTo>
                  <a:pt x="14452" y="29525"/>
                </a:lnTo>
                <a:close/>
                <a:moveTo>
                  <a:pt x="14452" y="17096"/>
                </a:moveTo>
                <a:lnTo>
                  <a:pt x="15020" y="17096"/>
                </a:lnTo>
                <a:lnTo>
                  <a:pt x="15416" y="17492"/>
                </a:lnTo>
                <a:lnTo>
                  <a:pt x="14452" y="18466"/>
                </a:lnTo>
                <a:close/>
                <a:moveTo>
                  <a:pt x="33282" y="14441"/>
                </a:moveTo>
                <a:lnTo>
                  <a:pt x="33968" y="14441"/>
                </a:lnTo>
                <a:lnTo>
                  <a:pt x="33968" y="15137"/>
                </a:lnTo>
                <a:lnTo>
                  <a:pt x="34460" y="15619"/>
                </a:lnTo>
                <a:lnTo>
                  <a:pt x="33968" y="16111"/>
                </a:lnTo>
                <a:lnTo>
                  <a:pt x="33968" y="16796"/>
                </a:lnTo>
                <a:lnTo>
                  <a:pt x="33282" y="16796"/>
                </a:lnTo>
                <a:lnTo>
                  <a:pt x="32790" y="17289"/>
                </a:lnTo>
                <a:lnTo>
                  <a:pt x="32308" y="16796"/>
                </a:lnTo>
                <a:lnTo>
                  <a:pt x="31612" y="16796"/>
                </a:lnTo>
                <a:lnTo>
                  <a:pt x="31612" y="16111"/>
                </a:lnTo>
                <a:lnTo>
                  <a:pt x="31131" y="15619"/>
                </a:lnTo>
                <a:lnTo>
                  <a:pt x="31612" y="15137"/>
                </a:lnTo>
                <a:lnTo>
                  <a:pt x="31612" y="14441"/>
                </a:lnTo>
                <a:lnTo>
                  <a:pt x="32308" y="14441"/>
                </a:lnTo>
                <a:lnTo>
                  <a:pt x="32790" y="13960"/>
                </a:lnTo>
                <a:close/>
                <a:moveTo>
                  <a:pt x="48484" y="17096"/>
                </a:moveTo>
                <a:lnTo>
                  <a:pt x="48484" y="18755"/>
                </a:lnTo>
                <a:lnTo>
                  <a:pt x="47884" y="19366"/>
                </a:lnTo>
                <a:lnTo>
                  <a:pt x="46525" y="19077"/>
                </a:lnTo>
                <a:lnTo>
                  <a:pt x="46525" y="19055"/>
                </a:lnTo>
                <a:lnTo>
                  <a:pt x="46503" y="19055"/>
                </a:lnTo>
                <a:lnTo>
                  <a:pt x="46214" y="17696"/>
                </a:lnTo>
                <a:lnTo>
                  <a:pt x="46824" y="17096"/>
                </a:lnTo>
                <a:close/>
                <a:moveTo>
                  <a:pt x="48484" y="16796"/>
                </a:moveTo>
                <a:lnTo>
                  <a:pt x="47124" y="16796"/>
                </a:lnTo>
                <a:lnTo>
                  <a:pt x="48087" y="15833"/>
                </a:lnTo>
                <a:lnTo>
                  <a:pt x="48484" y="16229"/>
                </a:lnTo>
                <a:close/>
                <a:moveTo>
                  <a:pt x="65654" y="15009"/>
                </a:moveTo>
                <a:lnTo>
                  <a:pt x="65248" y="15415"/>
                </a:lnTo>
                <a:lnTo>
                  <a:pt x="64284" y="14441"/>
                </a:lnTo>
                <a:lnTo>
                  <a:pt x="65654" y="14441"/>
                </a:lnTo>
                <a:close/>
                <a:moveTo>
                  <a:pt x="70579" y="19055"/>
                </a:moveTo>
                <a:lnTo>
                  <a:pt x="70557" y="19055"/>
                </a:lnTo>
                <a:lnTo>
                  <a:pt x="70557" y="19077"/>
                </a:lnTo>
                <a:lnTo>
                  <a:pt x="69198" y="19366"/>
                </a:lnTo>
                <a:lnTo>
                  <a:pt x="68598" y="18755"/>
                </a:lnTo>
                <a:lnTo>
                  <a:pt x="68598" y="17096"/>
                </a:lnTo>
                <a:lnTo>
                  <a:pt x="70258" y="17096"/>
                </a:lnTo>
                <a:lnTo>
                  <a:pt x="70868" y="17696"/>
                </a:lnTo>
                <a:close/>
                <a:moveTo>
                  <a:pt x="73833" y="23123"/>
                </a:moveTo>
                <a:lnTo>
                  <a:pt x="73084" y="23326"/>
                </a:lnTo>
                <a:lnTo>
                  <a:pt x="71585" y="21828"/>
                </a:lnTo>
                <a:lnTo>
                  <a:pt x="73630" y="22374"/>
                </a:lnTo>
                <a:close/>
                <a:moveTo>
                  <a:pt x="59628" y="39502"/>
                </a:moveTo>
                <a:lnTo>
                  <a:pt x="59424" y="38742"/>
                </a:lnTo>
                <a:lnTo>
                  <a:pt x="60923" y="37243"/>
                </a:lnTo>
                <a:lnTo>
                  <a:pt x="60377" y="39298"/>
                </a:lnTo>
                <a:close/>
                <a:moveTo>
                  <a:pt x="56159" y="37243"/>
                </a:moveTo>
                <a:lnTo>
                  <a:pt x="57658" y="38742"/>
                </a:lnTo>
                <a:lnTo>
                  <a:pt x="57454" y="39502"/>
                </a:lnTo>
                <a:lnTo>
                  <a:pt x="56705" y="39298"/>
                </a:lnTo>
                <a:close/>
                <a:moveTo>
                  <a:pt x="42692" y="39084"/>
                </a:moveTo>
                <a:lnTo>
                  <a:pt x="42392" y="38260"/>
                </a:lnTo>
                <a:lnTo>
                  <a:pt x="43891" y="37018"/>
                </a:lnTo>
                <a:lnTo>
                  <a:pt x="43559" y="38934"/>
                </a:lnTo>
                <a:close/>
                <a:moveTo>
                  <a:pt x="39192" y="38934"/>
                </a:moveTo>
                <a:lnTo>
                  <a:pt x="38870" y="37018"/>
                </a:lnTo>
                <a:lnTo>
                  <a:pt x="40358" y="38260"/>
                </a:lnTo>
                <a:lnTo>
                  <a:pt x="40048" y="39084"/>
                </a:lnTo>
                <a:close/>
                <a:moveTo>
                  <a:pt x="33968" y="36900"/>
                </a:moveTo>
                <a:lnTo>
                  <a:pt x="32790" y="37671"/>
                </a:lnTo>
                <a:lnTo>
                  <a:pt x="31612" y="36900"/>
                </a:lnTo>
                <a:lnTo>
                  <a:pt x="31612" y="36044"/>
                </a:lnTo>
                <a:lnTo>
                  <a:pt x="32790" y="34866"/>
                </a:lnTo>
                <a:lnTo>
                  <a:pt x="33968" y="36044"/>
                </a:lnTo>
                <a:close/>
                <a:moveTo>
                  <a:pt x="25296" y="39502"/>
                </a:moveTo>
                <a:lnTo>
                  <a:pt x="25093" y="38742"/>
                </a:lnTo>
                <a:lnTo>
                  <a:pt x="26592" y="37243"/>
                </a:lnTo>
                <a:lnTo>
                  <a:pt x="26046" y="39298"/>
                </a:lnTo>
                <a:close/>
                <a:moveTo>
                  <a:pt x="21828" y="37243"/>
                </a:moveTo>
                <a:lnTo>
                  <a:pt x="23327" y="38742"/>
                </a:lnTo>
                <a:lnTo>
                  <a:pt x="23123" y="39502"/>
                </a:lnTo>
                <a:lnTo>
                  <a:pt x="22374" y="39298"/>
                </a:lnTo>
                <a:close/>
                <a:moveTo>
                  <a:pt x="12172" y="29353"/>
                </a:moveTo>
                <a:lnTo>
                  <a:pt x="12193" y="29353"/>
                </a:lnTo>
                <a:lnTo>
                  <a:pt x="12193" y="29332"/>
                </a:lnTo>
                <a:lnTo>
                  <a:pt x="13553" y="29043"/>
                </a:lnTo>
                <a:lnTo>
                  <a:pt x="14152" y="29653"/>
                </a:lnTo>
                <a:lnTo>
                  <a:pt x="14152" y="31312"/>
                </a:lnTo>
                <a:lnTo>
                  <a:pt x="12493" y="31312"/>
                </a:lnTo>
                <a:lnTo>
                  <a:pt x="11883" y="30713"/>
                </a:lnTo>
                <a:close/>
                <a:moveTo>
                  <a:pt x="14452" y="14441"/>
                </a:moveTo>
                <a:lnTo>
                  <a:pt x="15137" y="14441"/>
                </a:lnTo>
                <a:lnTo>
                  <a:pt x="15630" y="13960"/>
                </a:lnTo>
                <a:lnTo>
                  <a:pt x="16111" y="14441"/>
                </a:lnTo>
                <a:lnTo>
                  <a:pt x="16807" y="14441"/>
                </a:lnTo>
                <a:lnTo>
                  <a:pt x="16807" y="15137"/>
                </a:lnTo>
                <a:lnTo>
                  <a:pt x="17289" y="15619"/>
                </a:lnTo>
                <a:lnTo>
                  <a:pt x="16807" y="16111"/>
                </a:lnTo>
                <a:lnTo>
                  <a:pt x="16807" y="16796"/>
                </a:lnTo>
                <a:lnTo>
                  <a:pt x="16111" y="16796"/>
                </a:lnTo>
                <a:lnTo>
                  <a:pt x="15630" y="17289"/>
                </a:lnTo>
                <a:lnTo>
                  <a:pt x="15137" y="16796"/>
                </a:lnTo>
                <a:lnTo>
                  <a:pt x="14452" y="16796"/>
                </a:lnTo>
                <a:lnTo>
                  <a:pt x="14452" y="16111"/>
                </a:lnTo>
                <a:lnTo>
                  <a:pt x="13960" y="15619"/>
                </a:lnTo>
                <a:lnTo>
                  <a:pt x="14452" y="15137"/>
                </a:lnTo>
                <a:close/>
                <a:moveTo>
                  <a:pt x="23123" y="8918"/>
                </a:moveTo>
                <a:lnTo>
                  <a:pt x="23327" y="9667"/>
                </a:lnTo>
                <a:lnTo>
                  <a:pt x="21828" y="11166"/>
                </a:lnTo>
                <a:lnTo>
                  <a:pt x="22374" y="9110"/>
                </a:lnTo>
                <a:close/>
                <a:moveTo>
                  <a:pt x="26046" y="9110"/>
                </a:moveTo>
                <a:lnTo>
                  <a:pt x="26592" y="11166"/>
                </a:lnTo>
                <a:lnTo>
                  <a:pt x="25093" y="9667"/>
                </a:lnTo>
                <a:lnTo>
                  <a:pt x="25296" y="8918"/>
                </a:lnTo>
                <a:close/>
                <a:moveTo>
                  <a:pt x="31612" y="11508"/>
                </a:moveTo>
                <a:lnTo>
                  <a:pt x="32790" y="10737"/>
                </a:lnTo>
                <a:lnTo>
                  <a:pt x="33968" y="11508"/>
                </a:lnTo>
                <a:lnTo>
                  <a:pt x="33968" y="12365"/>
                </a:lnTo>
                <a:lnTo>
                  <a:pt x="32790" y="13542"/>
                </a:lnTo>
                <a:lnTo>
                  <a:pt x="31612" y="12365"/>
                </a:lnTo>
                <a:close/>
                <a:moveTo>
                  <a:pt x="40048" y="9324"/>
                </a:moveTo>
                <a:lnTo>
                  <a:pt x="40358" y="10149"/>
                </a:lnTo>
                <a:lnTo>
                  <a:pt x="38860" y="11390"/>
                </a:lnTo>
                <a:lnTo>
                  <a:pt x="39192" y="9474"/>
                </a:lnTo>
                <a:close/>
                <a:moveTo>
                  <a:pt x="43891" y="11390"/>
                </a:moveTo>
                <a:lnTo>
                  <a:pt x="42392" y="10149"/>
                </a:lnTo>
                <a:lnTo>
                  <a:pt x="42692" y="9324"/>
                </a:lnTo>
                <a:lnTo>
                  <a:pt x="43559" y="9474"/>
                </a:lnTo>
                <a:close/>
                <a:moveTo>
                  <a:pt x="57454" y="8918"/>
                </a:moveTo>
                <a:lnTo>
                  <a:pt x="57658" y="9667"/>
                </a:lnTo>
                <a:lnTo>
                  <a:pt x="56159" y="11166"/>
                </a:lnTo>
                <a:lnTo>
                  <a:pt x="56705" y="9110"/>
                </a:lnTo>
                <a:close/>
                <a:moveTo>
                  <a:pt x="60377" y="9110"/>
                </a:moveTo>
                <a:lnTo>
                  <a:pt x="60923" y="11166"/>
                </a:lnTo>
                <a:lnTo>
                  <a:pt x="59424" y="9667"/>
                </a:lnTo>
                <a:lnTo>
                  <a:pt x="59628" y="8918"/>
                </a:lnTo>
                <a:close/>
                <a:moveTo>
                  <a:pt x="72131" y="15983"/>
                </a:moveTo>
                <a:lnTo>
                  <a:pt x="72420" y="17043"/>
                </a:lnTo>
                <a:lnTo>
                  <a:pt x="73651" y="17449"/>
                </a:lnTo>
                <a:lnTo>
                  <a:pt x="73437" y="17835"/>
                </a:lnTo>
                <a:lnTo>
                  <a:pt x="72484" y="18092"/>
                </a:lnTo>
                <a:lnTo>
                  <a:pt x="72752" y="19087"/>
                </a:lnTo>
                <a:lnTo>
                  <a:pt x="72024" y="18359"/>
                </a:lnTo>
                <a:lnTo>
                  <a:pt x="71328" y="19055"/>
                </a:lnTo>
                <a:lnTo>
                  <a:pt x="70889" y="19055"/>
                </a:lnTo>
                <a:lnTo>
                  <a:pt x="71189" y="17599"/>
                </a:lnTo>
                <a:lnTo>
                  <a:pt x="70686" y="17096"/>
                </a:lnTo>
                <a:lnTo>
                  <a:pt x="71403" y="17096"/>
                </a:lnTo>
                <a:close/>
                <a:moveTo>
                  <a:pt x="75707" y="25949"/>
                </a:moveTo>
                <a:lnTo>
                  <a:pt x="75064" y="26591"/>
                </a:lnTo>
                <a:lnTo>
                  <a:pt x="74839" y="25714"/>
                </a:lnTo>
                <a:lnTo>
                  <a:pt x="73962" y="25949"/>
                </a:lnTo>
                <a:lnTo>
                  <a:pt x="74197" y="25071"/>
                </a:lnTo>
                <a:lnTo>
                  <a:pt x="73330" y="24847"/>
                </a:lnTo>
                <a:lnTo>
                  <a:pt x="73962" y="24204"/>
                </a:lnTo>
                <a:lnTo>
                  <a:pt x="73330" y="23573"/>
                </a:lnTo>
                <a:lnTo>
                  <a:pt x="74197" y="23337"/>
                </a:lnTo>
                <a:lnTo>
                  <a:pt x="73962" y="22459"/>
                </a:lnTo>
                <a:lnTo>
                  <a:pt x="74839" y="22695"/>
                </a:lnTo>
                <a:lnTo>
                  <a:pt x="75075" y="21828"/>
                </a:lnTo>
                <a:lnTo>
                  <a:pt x="75707" y="22459"/>
                </a:lnTo>
                <a:lnTo>
                  <a:pt x="76349" y="21828"/>
                </a:lnTo>
                <a:lnTo>
                  <a:pt x="76584" y="22695"/>
                </a:lnTo>
                <a:lnTo>
                  <a:pt x="77451" y="22459"/>
                </a:lnTo>
                <a:lnTo>
                  <a:pt x="77216" y="23337"/>
                </a:lnTo>
                <a:lnTo>
                  <a:pt x="78083" y="23573"/>
                </a:lnTo>
                <a:lnTo>
                  <a:pt x="77451" y="24204"/>
                </a:lnTo>
                <a:lnTo>
                  <a:pt x="78094" y="24847"/>
                </a:lnTo>
                <a:lnTo>
                  <a:pt x="77216" y="25071"/>
                </a:lnTo>
                <a:lnTo>
                  <a:pt x="77451" y="25949"/>
                </a:lnTo>
                <a:lnTo>
                  <a:pt x="76584" y="25714"/>
                </a:lnTo>
                <a:lnTo>
                  <a:pt x="76349" y="26591"/>
                </a:lnTo>
                <a:close/>
                <a:moveTo>
                  <a:pt x="71061" y="38506"/>
                </a:moveTo>
                <a:lnTo>
                  <a:pt x="70536" y="37875"/>
                </a:lnTo>
                <a:lnTo>
                  <a:pt x="70825" y="36494"/>
                </a:lnTo>
                <a:lnTo>
                  <a:pt x="72217" y="36205"/>
                </a:lnTo>
                <a:lnTo>
                  <a:pt x="72848" y="36729"/>
                </a:lnTo>
                <a:lnTo>
                  <a:pt x="73212" y="38881"/>
                </a:lnTo>
                <a:close/>
                <a:moveTo>
                  <a:pt x="72602" y="40347"/>
                </a:moveTo>
                <a:lnTo>
                  <a:pt x="71360" y="38859"/>
                </a:lnTo>
                <a:lnTo>
                  <a:pt x="73266" y="39191"/>
                </a:lnTo>
                <a:lnTo>
                  <a:pt x="73416" y="40048"/>
                </a:lnTo>
                <a:close/>
                <a:moveTo>
                  <a:pt x="73202" y="37018"/>
                </a:moveTo>
                <a:lnTo>
                  <a:pt x="74690" y="38260"/>
                </a:lnTo>
                <a:lnTo>
                  <a:pt x="74390" y="39084"/>
                </a:lnTo>
                <a:lnTo>
                  <a:pt x="73523" y="38934"/>
                </a:lnTo>
                <a:close/>
                <a:moveTo>
                  <a:pt x="73448" y="41375"/>
                </a:moveTo>
                <a:lnTo>
                  <a:pt x="72805" y="40594"/>
                </a:lnTo>
                <a:lnTo>
                  <a:pt x="73758" y="40240"/>
                </a:lnTo>
                <a:lnTo>
                  <a:pt x="73576" y="39245"/>
                </a:lnTo>
                <a:lnTo>
                  <a:pt x="74582" y="39416"/>
                </a:lnTo>
                <a:lnTo>
                  <a:pt x="74925" y="38463"/>
                </a:lnTo>
                <a:lnTo>
                  <a:pt x="75707" y="39116"/>
                </a:lnTo>
                <a:lnTo>
                  <a:pt x="76488" y="38463"/>
                </a:lnTo>
                <a:lnTo>
                  <a:pt x="76831" y="39416"/>
                </a:lnTo>
                <a:lnTo>
                  <a:pt x="77837" y="39245"/>
                </a:lnTo>
                <a:lnTo>
                  <a:pt x="77666" y="40240"/>
                </a:lnTo>
                <a:lnTo>
                  <a:pt x="78608" y="40594"/>
                </a:lnTo>
                <a:lnTo>
                  <a:pt x="77965" y="41375"/>
                </a:lnTo>
                <a:lnTo>
                  <a:pt x="78608" y="42146"/>
                </a:lnTo>
                <a:lnTo>
                  <a:pt x="77666" y="42499"/>
                </a:lnTo>
                <a:lnTo>
                  <a:pt x="77837" y="43495"/>
                </a:lnTo>
                <a:lnTo>
                  <a:pt x="76831" y="43323"/>
                </a:lnTo>
                <a:lnTo>
                  <a:pt x="76488" y="44276"/>
                </a:lnTo>
                <a:lnTo>
                  <a:pt x="75707" y="43623"/>
                </a:lnTo>
                <a:lnTo>
                  <a:pt x="74925" y="44276"/>
                </a:lnTo>
                <a:lnTo>
                  <a:pt x="74582" y="43323"/>
                </a:lnTo>
                <a:lnTo>
                  <a:pt x="73576" y="43495"/>
                </a:lnTo>
                <a:lnTo>
                  <a:pt x="73758" y="42499"/>
                </a:lnTo>
                <a:lnTo>
                  <a:pt x="72805" y="42146"/>
                </a:lnTo>
                <a:close/>
                <a:moveTo>
                  <a:pt x="68299" y="36900"/>
                </a:moveTo>
                <a:lnTo>
                  <a:pt x="67121" y="37671"/>
                </a:lnTo>
                <a:lnTo>
                  <a:pt x="65944" y="36900"/>
                </a:lnTo>
                <a:lnTo>
                  <a:pt x="65944" y="36044"/>
                </a:lnTo>
                <a:lnTo>
                  <a:pt x="67121" y="34866"/>
                </a:lnTo>
                <a:lnTo>
                  <a:pt x="68299" y="36044"/>
                </a:lnTo>
                <a:close/>
                <a:moveTo>
                  <a:pt x="64916" y="39095"/>
                </a:moveTo>
                <a:lnTo>
                  <a:pt x="64659" y="38142"/>
                </a:lnTo>
                <a:lnTo>
                  <a:pt x="63663" y="38410"/>
                </a:lnTo>
                <a:lnTo>
                  <a:pt x="64391" y="37682"/>
                </a:lnTo>
                <a:lnTo>
                  <a:pt x="63695" y="36986"/>
                </a:lnTo>
                <a:lnTo>
                  <a:pt x="63695" y="36547"/>
                </a:lnTo>
                <a:lnTo>
                  <a:pt x="65141" y="36847"/>
                </a:lnTo>
                <a:lnTo>
                  <a:pt x="65654" y="36344"/>
                </a:lnTo>
                <a:lnTo>
                  <a:pt x="65654" y="37061"/>
                </a:lnTo>
                <a:lnTo>
                  <a:pt x="66768" y="37789"/>
                </a:lnTo>
                <a:lnTo>
                  <a:pt x="65697" y="38078"/>
                </a:lnTo>
                <a:lnTo>
                  <a:pt x="65291" y="39320"/>
                </a:lnTo>
                <a:close/>
                <a:moveTo>
                  <a:pt x="60420" y="40294"/>
                </a:moveTo>
                <a:lnTo>
                  <a:pt x="60612" y="39534"/>
                </a:lnTo>
                <a:lnTo>
                  <a:pt x="60612" y="39534"/>
                </a:lnTo>
                <a:lnTo>
                  <a:pt x="62668" y="38988"/>
                </a:lnTo>
                <a:lnTo>
                  <a:pt x="61169" y="40487"/>
                </a:lnTo>
                <a:close/>
                <a:moveTo>
                  <a:pt x="56801" y="41375"/>
                </a:moveTo>
                <a:lnTo>
                  <a:pt x="56159" y="40733"/>
                </a:lnTo>
                <a:lnTo>
                  <a:pt x="57026" y="40497"/>
                </a:lnTo>
                <a:lnTo>
                  <a:pt x="56801" y="39630"/>
                </a:lnTo>
                <a:lnTo>
                  <a:pt x="57669" y="39866"/>
                </a:lnTo>
                <a:lnTo>
                  <a:pt x="57904" y="38988"/>
                </a:lnTo>
                <a:lnTo>
                  <a:pt x="58546" y="39630"/>
                </a:lnTo>
                <a:lnTo>
                  <a:pt x="59178" y="38988"/>
                </a:lnTo>
                <a:lnTo>
                  <a:pt x="59413" y="39866"/>
                </a:lnTo>
                <a:lnTo>
                  <a:pt x="60281" y="39630"/>
                </a:lnTo>
                <a:lnTo>
                  <a:pt x="60056" y="40497"/>
                </a:lnTo>
                <a:lnTo>
                  <a:pt x="60923" y="40733"/>
                </a:lnTo>
                <a:lnTo>
                  <a:pt x="60281" y="41375"/>
                </a:lnTo>
                <a:lnTo>
                  <a:pt x="60923" y="42007"/>
                </a:lnTo>
                <a:lnTo>
                  <a:pt x="60056" y="42242"/>
                </a:lnTo>
                <a:lnTo>
                  <a:pt x="60281" y="43109"/>
                </a:lnTo>
                <a:lnTo>
                  <a:pt x="59413" y="42884"/>
                </a:lnTo>
                <a:lnTo>
                  <a:pt x="59178" y="43752"/>
                </a:lnTo>
                <a:lnTo>
                  <a:pt x="58546" y="43109"/>
                </a:lnTo>
                <a:lnTo>
                  <a:pt x="57904" y="43752"/>
                </a:lnTo>
                <a:lnTo>
                  <a:pt x="57669" y="42884"/>
                </a:lnTo>
                <a:lnTo>
                  <a:pt x="56801" y="43109"/>
                </a:lnTo>
                <a:lnTo>
                  <a:pt x="57026" y="42242"/>
                </a:lnTo>
                <a:lnTo>
                  <a:pt x="56159" y="42007"/>
                </a:lnTo>
                <a:close/>
                <a:moveTo>
                  <a:pt x="51791" y="39320"/>
                </a:moveTo>
                <a:lnTo>
                  <a:pt x="51385" y="38078"/>
                </a:lnTo>
                <a:lnTo>
                  <a:pt x="50314" y="37789"/>
                </a:lnTo>
                <a:lnTo>
                  <a:pt x="51427" y="37061"/>
                </a:lnTo>
                <a:lnTo>
                  <a:pt x="51427" y="36344"/>
                </a:lnTo>
                <a:lnTo>
                  <a:pt x="51941" y="36858"/>
                </a:lnTo>
                <a:lnTo>
                  <a:pt x="53386" y="36547"/>
                </a:lnTo>
                <a:lnTo>
                  <a:pt x="53386" y="36986"/>
                </a:lnTo>
                <a:lnTo>
                  <a:pt x="52691" y="37682"/>
                </a:lnTo>
                <a:lnTo>
                  <a:pt x="53419" y="38421"/>
                </a:lnTo>
                <a:lnTo>
                  <a:pt x="52423" y="38153"/>
                </a:lnTo>
                <a:lnTo>
                  <a:pt x="52166" y="39095"/>
                </a:lnTo>
                <a:close/>
                <a:moveTo>
                  <a:pt x="48783" y="36044"/>
                </a:moveTo>
                <a:lnTo>
                  <a:pt x="49961" y="34877"/>
                </a:lnTo>
                <a:lnTo>
                  <a:pt x="51138" y="36044"/>
                </a:lnTo>
                <a:lnTo>
                  <a:pt x="51138" y="36900"/>
                </a:lnTo>
                <a:lnTo>
                  <a:pt x="49961" y="37671"/>
                </a:lnTo>
                <a:lnTo>
                  <a:pt x="48783" y="36900"/>
                </a:lnTo>
                <a:close/>
                <a:moveTo>
                  <a:pt x="39117" y="41375"/>
                </a:moveTo>
                <a:lnTo>
                  <a:pt x="38474" y="40594"/>
                </a:lnTo>
                <a:lnTo>
                  <a:pt x="39416" y="40240"/>
                </a:lnTo>
                <a:lnTo>
                  <a:pt x="39245" y="39245"/>
                </a:lnTo>
                <a:lnTo>
                  <a:pt x="40251" y="39416"/>
                </a:lnTo>
                <a:lnTo>
                  <a:pt x="40594" y="38463"/>
                </a:lnTo>
                <a:lnTo>
                  <a:pt x="41375" y="39116"/>
                </a:lnTo>
                <a:lnTo>
                  <a:pt x="42157" y="38463"/>
                </a:lnTo>
                <a:lnTo>
                  <a:pt x="42499" y="39416"/>
                </a:lnTo>
                <a:lnTo>
                  <a:pt x="43506" y="39245"/>
                </a:lnTo>
                <a:lnTo>
                  <a:pt x="43324" y="40240"/>
                </a:lnTo>
                <a:lnTo>
                  <a:pt x="44276" y="40594"/>
                </a:lnTo>
                <a:lnTo>
                  <a:pt x="43634" y="41375"/>
                </a:lnTo>
                <a:lnTo>
                  <a:pt x="44276" y="42146"/>
                </a:lnTo>
                <a:lnTo>
                  <a:pt x="43334" y="42499"/>
                </a:lnTo>
                <a:lnTo>
                  <a:pt x="43506" y="43495"/>
                </a:lnTo>
                <a:lnTo>
                  <a:pt x="42499" y="43323"/>
                </a:lnTo>
                <a:lnTo>
                  <a:pt x="42157" y="44276"/>
                </a:lnTo>
                <a:lnTo>
                  <a:pt x="41375" y="43623"/>
                </a:lnTo>
                <a:lnTo>
                  <a:pt x="40594" y="44276"/>
                </a:lnTo>
                <a:lnTo>
                  <a:pt x="40251" y="43323"/>
                </a:lnTo>
                <a:lnTo>
                  <a:pt x="39245" y="43495"/>
                </a:lnTo>
                <a:lnTo>
                  <a:pt x="39416" y="42499"/>
                </a:lnTo>
                <a:lnTo>
                  <a:pt x="38474" y="42146"/>
                </a:lnTo>
                <a:close/>
                <a:moveTo>
                  <a:pt x="30585" y="39095"/>
                </a:moveTo>
                <a:lnTo>
                  <a:pt x="30328" y="38142"/>
                </a:lnTo>
                <a:lnTo>
                  <a:pt x="29332" y="38410"/>
                </a:lnTo>
                <a:lnTo>
                  <a:pt x="30060" y="37682"/>
                </a:lnTo>
                <a:lnTo>
                  <a:pt x="29364" y="36986"/>
                </a:lnTo>
                <a:lnTo>
                  <a:pt x="29364" y="36547"/>
                </a:lnTo>
                <a:lnTo>
                  <a:pt x="30810" y="36847"/>
                </a:lnTo>
                <a:lnTo>
                  <a:pt x="31323" y="36344"/>
                </a:lnTo>
                <a:lnTo>
                  <a:pt x="31323" y="37061"/>
                </a:lnTo>
                <a:lnTo>
                  <a:pt x="32437" y="37789"/>
                </a:lnTo>
                <a:lnTo>
                  <a:pt x="31366" y="38078"/>
                </a:lnTo>
                <a:lnTo>
                  <a:pt x="30959" y="39320"/>
                </a:lnTo>
                <a:close/>
                <a:moveTo>
                  <a:pt x="26089" y="40294"/>
                </a:moveTo>
                <a:lnTo>
                  <a:pt x="26281" y="39534"/>
                </a:lnTo>
                <a:lnTo>
                  <a:pt x="28337" y="38988"/>
                </a:lnTo>
                <a:lnTo>
                  <a:pt x="26838" y="40487"/>
                </a:lnTo>
                <a:close/>
                <a:moveTo>
                  <a:pt x="22470" y="41375"/>
                </a:moveTo>
                <a:lnTo>
                  <a:pt x="21828" y="40733"/>
                </a:lnTo>
                <a:lnTo>
                  <a:pt x="22695" y="40497"/>
                </a:lnTo>
                <a:lnTo>
                  <a:pt x="22470" y="39630"/>
                </a:lnTo>
                <a:lnTo>
                  <a:pt x="23337" y="39866"/>
                </a:lnTo>
                <a:lnTo>
                  <a:pt x="23573" y="38988"/>
                </a:lnTo>
                <a:lnTo>
                  <a:pt x="24215" y="39630"/>
                </a:lnTo>
                <a:lnTo>
                  <a:pt x="24847" y="38988"/>
                </a:lnTo>
                <a:lnTo>
                  <a:pt x="25082" y="39866"/>
                </a:lnTo>
                <a:lnTo>
                  <a:pt x="25949" y="39630"/>
                </a:lnTo>
                <a:lnTo>
                  <a:pt x="25714" y="40497"/>
                </a:lnTo>
                <a:lnTo>
                  <a:pt x="26592" y="40733"/>
                </a:lnTo>
                <a:lnTo>
                  <a:pt x="25949" y="41375"/>
                </a:lnTo>
                <a:lnTo>
                  <a:pt x="26592" y="42007"/>
                </a:lnTo>
                <a:lnTo>
                  <a:pt x="25714" y="42242"/>
                </a:lnTo>
                <a:lnTo>
                  <a:pt x="25949" y="43109"/>
                </a:lnTo>
                <a:lnTo>
                  <a:pt x="25082" y="42884"/>
                </a:lnTo>
                <a:lnTo>
                  <a:pt x="24847" y="43752"/>
                </a:lnTo>
                <a:lnTo>
                  <a:pt x="24215" y="43109"/>
                </a:lnTo>
                <a:lnTo>
                  <a:pt x="23573" y="43752"/>
                </a:lnTo>
                <a:lnTo>
                  <a:pt x="23337" y="42884"/>
                </a:lnTo>
                <a:lnTo>
                  <a:pt x="22470" y="43109"/>
                </a:lnTo>
                <a:lnTo>
                  <a:pt x="22695" y="42242"/>
                </a:lnTo>
                <a:lnTo>
                  <a:pt x="21828" y="42007"/>
                </a:lnTo>
                <a:close/>
                <a:moveTo>
                  <a:pt x="17460" y="39320"/>
                </a:moveTo>
                <a:lnTo>
                  <a:pt x="17054" y="38078"/>
                </a:lnTo>
                <a:lnTo>
                  <a:pt x="15983" y="37789"/>
                </a:lnTo>
                <a:lnTo>
                  <a:pt x="17096" y="37061"/>
                </a:lnTo>
                <a:lnTo>
                  <a:pt x="17096" y="36344"/>
                </a:lnTo>
                <a:lnTo>
                  <a:pt x="17610" y="36858"/>
                </a:lnTo>
                <a:lnTo>
                  <a:pt x="19055" y="36547"/>
                </a:lnTo>
                <a:lnTo>
                  <a:pt x="19055" y="36986"/>
                </a:lnTo>
                <a:lnTo>
                  <a:pt x="18360" y="37682"/>
                </a:lnTo>
                <a:lnTo>
                  <a:pt x="19087" y="38421"/>
                </a:lnTo>
                <a:lnTo>
                  <a:pt x="18092" y="38153"/>
                </a:lnTo>
                <a:lnTo>
                  <a:pt x="17835" y="39095"/>
                </a:lnTo>
                <a:close/>
                <a:moveTo>
                  <a:pt x="14452" y="36044"/>
                </a:moveTo>
                <a:lnTo>
                  <a:pt x="15630" y="34877"/>
                </a:lnTo>
                <a:lnTo>
                  <a:pt x="16807" y="36044"/>
                </a:lnTo>
                <a:lnTo>
                  <a:pt x="16807" y="36900"/>
                </a:lnTo>
                <a:lnTo>
                  <a:pt x="15630" y="37671"/>
                </a:lnTo>
                <a:lnTo>
                  <a:pt x="14452" y="36900"/>
                </a:lnTo>
                <a:close/>
                <a:moveTo>
                  <a:pt x="9903" y="36729"/>
                </a:moveTo>
                <a:lnTo>
                  <a:pt x="10534" y="36205"/>
                </a:lnTo>
                <a:lnTo>
                  <a:pt x="11926" y="36494"/>
                </a:lnTo>
                <a:lnTo>
                  <a:pt x="12215" y="37875"/>
                </a:lnTo>
                <a:lnTo>
                  <a:pt x="11690" y="38506"/>
                </a:lnTo>
                <a:lnTo>
                  <a:pt x="9539" y="38881"/>
                </a:lnTo>
                <a:close/>
                <a:moveTo>
                  <a:pt x="8061" y="38260"/>
                </a:moveTo>
                <a:lnTo>
                  <a:pt x="8061" y="38260"/>
                </a:lnTo>
                <a:lnTo>
                  <a:pt x="9560" y="37018"/>
                </a:lnTo>
                <a:lnTo>
                  <a:pt x="9228" y="38934"/>
                </a:lnTo>
                <a:lnTo>
                  <a:pt x="8361" y="39084"/>
                </a:lnTo>
                <a:close/>
                <a:moveTo>
                  <a:pt x="11391" y="38859"/>
                </a:moveTo>
                <a:lnTo>
                  <a:pt x="10149" y="40347"/>
                </a:lnTo>
                <a:lnTo>
                  <a:pt x="9335" y="40048"/>
                </a:lnTo>
                <a:lnTo>
                  <a:pt x="9485" y="39191"/>
                </a:lnTo>
                <a:close/>
                <a:moveTo>
                  <a:pt x="7044" y="39116"/>
                </a:moveTo>
                <a:lnTo>
                  <a:pt x="7826" y="38463"/>
                </a:lnTo>
                <a:lnTo>
                  <a:pt x="8168" y="39416"/>
                </a:lnTo>
                <a:lnTo>
                  <a:pt x="9175" y="39245"/>
                </a:lnTo>
                <a:lnTo>
                  <a:pt x="8993" y="40240"/>
                </a:lnTo>
                <a:lnTo>
                  <a:pt x="9945" y="40594"/>
                </a:lnTo>
                <a:lnTo>
                  <a:pt x="9303" y="41375"/>
                </a:lnTo>
                <a:lnTo>
                  <a:pt x="9945" y="42146"/>
                </a:lnTo>
                <a:lnTo>
                  <a:pt x="9003" y="42499"/>
                </a:lnTo>
                <a:lnTo>
                  <a:pt x="9175" y="43495"/>
                </a:lnTo>
                <a:lnTo>
                  <a:pt x="8168" y="43323"/>
                </a:lnTo>
                <a:lnTo>
                  <a:pt x="7826" y="44276"/>
                </a:lnTo>
                <a:lnTo>
                  <a:pt x="7044" y="43623"/>
                </a:lnTo>
                <a:lnTo>
                  <a:pt x="6263" y="44276"/>
                </a:lnTo>
                <a:lnTo>
                  <a:pt x="5920" y="43323"/>
                </a:lnTo>
                <a:lnTo>
                  <a:pt x="4914" y="43495"/>
                </a:lnTo>
                <a:lnTo>
                  <a:pt x="5085" y="42499"/>
                </a:lnTo>
                <a:lnTo>
                  <a:pt x="4143" y="42146"/>
                </a:lnTo>
                <a:lnTo>
                  <a:pt x="4786" y="41375"/>
                </a:lnTo>
                <a:lnTo>
                  <a:pt x="4143" y="40594"/>
                </a:lnTo>
                <a:lnTo>
                  <a:pt x="5085" y="40240"/>
                </a:lnTo>
                <a:lnTo>
                  <a:pt x="4914" y="39245"/>
                </a:lnTo>
                <a:lnTo>
                  <a:pt x="5920" y="39416"/>
                </a:lnTo>
                <a:lnTo>
                  <a:pt x="6263" y="38463"/>
                </a:lnTo>
                <a:close/>
                <a:moveTo>
                  <a:pt x="7044" y="22459"/>
                </a:moveTo>
                <a:lnTo>
                  <a:pt x="7687" y="21828"/>
                </a:lnTo>
                <a:lnTo>
                  <a:pt x="7911" y="22695"/>
                </a:lnTo>
                <a:lnTo>
                  <a:pt x="8789" y="22459"/>
                </a:lnTo>
                <a:lnTo>
                  <a:pt x="8554" y="23337"/>
                </a:lnTo>
                <a:lnTo>
                  <a:pt x="9421" y="23573"/>
                </a:lnTo>
                <a:lnTo>
                  <a:pt x="8789" y="24204"/>
                </a:lnTo>
                <a:lnTo>
                  <a:pt x="9421" y="24847"/>
                </a:lnTo>
                <a:lnTo>
                  <a:pt x="8554" y="25082"/>
                </a:lnTo>
                <a:lnTo>
                  <a:pt x="8789" y="25949"/>
                </a:lnTo>
                <a:lnTo>
                  <a:pt x="7911" y="25714"/>
                </a:lnTo>
                <a:lnTo>
                  <a:pt x="7687" y="26591"/>
                </a:lnTo>
                <a:lnTo>
                  <a:pt x="7044" y="25949"/>
                </a:lnTo>
                <a:lnTo>
                  <a:pt x="6402" y="26591"/>
                </a:lnTo>
                <a:lnTo>
                  <a:pt x="6177" y="25714"/>
                </a:lnTo>
                <a:lnTo>
                  <a:pt x="5299" y="25949"/>
                </a:lnTo>
                <a:lnTo>
                  <a:pt x="5535" y="25082"/>
                </a:lnTo>
                <a:lnTo>
                  <a:pt x="4668" y="24847"/>
                </a:lnTo>
                <a:lnTo>
                  <a:pt x="5299" y="24204"/>
                </a:lnTo>
                <a:lnTo>
                  <a:pt x="4668" y="23573"/>
                </a:lnTo>
                <a:lnTo>
                  <a:pt x="5535" y="23337"/>
                </a:lnTo>
                <a:lnTo>
                  <a:pt x="5299" y="22459"/>
                </a:lnTo>
                <a:lnTo>
                  <a:pt x="6177" y="22695"/>
                </a:lnTo>
                <a:lnTo>
                  <a:pt x="6402" y="21828"/>
                </a:lnTo>
                <a:close/>
                <a:moveTo>
                  <a:pt x="11348" y="17096"/>
                </a:moveTo>
                <a:lnTo>
                  <a:pt x="12065" y="17096"/>
                </a:lnTo>
                <a:lnTo>
                  <a:pt x="11562" y="17599"/>
                </a:lnTo>
                <a:lnTo>
                  <a:pt x="11862" y="19055"/>
                </a:lnTo>
                <a:lnTo>
                  <a:pt x="11433" y="19055"/>
                </a:lnTo>
                <a:lnTo>
                  <a:pt x="10727" y="18359"/>
                </a:lnTo>
                <a:lnTo>
                  <a:pt x="9999" y="19087"/>
                </a:lnTo>
                <a:lnTo>
                  <a:pt x="10267" y="18092"/>
                </a:lnTo>
                <a:lnTo>
                  <a:pt x="9314" y="17835"/>
                </a:lnTo>
                <a:lnTo>
                  <a:pt x="9100" y="17449"/>
                </a:lnTo>
                <a:lnTo>
                  <a:pt x="10331" y="17043"/>
                </a:lnTo>
                <a:lnTo>
                  <a:pt x="10620" y="15983"/>
                </a:lnTo>
                <a:close/>
                <a:moveTo>
                  <a:pt x="12172" y="12172"/>
                </a:moveTo>
                <a:lnTo>
                  <a:pt x="13553" y="11883"/>
                </a:lnTo>
                <a:lnTo>
                  <a:pt x="14152" y="12482"/>
                </a:lnTo>
                <a:lnTo>
                  <a:pt x="14152" y="14152"/>
                </a:lnTo>
                <a:lnTo>
                  <a:pt x="12493" y="14152"/>
                </a:lnTo>
                <a:lnTo>
                  <a:pt x="11883" y="13542"/>
                </a:lnTo>
                <a:close/>
                <a:moveTo>
                  <a:pt x="11690" y="9902"/>
                </a:moveTo>
                <a:lnTo>
                  <a:pt x="12215" y="10534"/>
                </a:lnTo>
                <a:lnTo>
                  <a:pt x="11926" y="11915"/>
                </a:lnTo>
                <a:lnTo>
                  <a:pt x="10534" y="12204"/>
                </a:lnTo>
                <a:lnTo>
                  <a:pt x="9903" y="11679"/>
                </a:lnTo>
                <a:lnTo>
                  <a:pt x="9539" y="9528"/>
                </a:lnTo>
                <a:close/>
                <a:moveTo>
                  <a:pt x="10149" y="8061"/>
                </a:moveTo>
                <a:lnTo>
                  <a:pt x="11391" y="9549"/>
                </a:lnTo>
                <a:lnTo>
                  <a:pt x="9485" y="9217"/>
                </a:lnTo>
                <a:lnTo>
                  <a:pt x="9335" y="8361"/>
                </a:lnTo>
                <a:close/>
                <a:moveTo>
                  <a:pt x="9560" y="11390"/>
                </a:moveTo>
                <a:lnTo>
                  <a:pt x="8061" y="10149"/>
                </a:lnTo>
                <a:lnTo>
                  <a:pt x="8361" y="9324"/>
                </a:lnTo>
                <a:lnTo>
                  <a:pt x="9228" y="9474"/>
                </a:lnTo>
                <a:close/>
                <a:moveTo>
                  <a:pt x="9303" y="7033"/>
                </a:moveTo>
                <a:lnTo>
                  <a:pt x="9945" y="7815"/>
                </a:lnTo>
                <a:lnTo>
                  <a:pt x="8993" y="8168"/>
                </a:lnTo>
                <a:lnTo>
                  <a:pt x="9175" y="9164"/>
                </a:lnTo>
                <a:lnTo>
                  <a:pt x="8168" y="8992"/>
                </a:lnTo>
                <a:lnTo>
                  <a:pt x="7826" y="9945"/>
                </a:lnTo>
                <a:lnTo>
                  <a:pt x="7044" y="9292"/>
                </a:lnTo>
                <a:lnTo>
                  <a:pt x="6263" y="9945"/>
                </a:lnTo>
                <a:lnTo>
                  <a:pt x="5920" y="8992"/>
                </a:lnTo>
                <a:lnTo>
                  <a:pt x="4914" y="9164"/>
                </a:lnTo>
                <a:lnTo>
                  <a:pt x="5085" y="8168"/>
                </a:lnTo>
                <a:lnTo>
                  <a:pt x="4143" y="7815"/>
                </a:lnTo>
                <a:lnTo>
                  <a:pt x="4786" y="7033"/>
                </a:lnTo>
                <a:lnTo>
                  <a:pt x="4143" y="6263"/>
                </a:lnTo>
                <a:lnTo>
                  <a:pt x="5085" y="5909"/>
                </a:lnTo>
                <a:lnTo>
                  <a:pt x="4914" y="4914"/>
                </a:lnTo>
                <a:lnTo>
                  <a:pt x="5920" y="5085"/>
                </a:lnTo>
                <a:lnTo>
                  <a:pt x="6263" y="4132"/>
                </a:lnTo>
                <a:lnTo>
                  <a:pt x="7044" y="4785"/>
                </a:lnTo>
                <a:lnTo>
                  <a:pt x="7826" y="4132"/>
                </a:lnTo>
                <a:lnTo>
                  <a:pt x="8168" y="5085"/>
                </a:lnTo>
                <a:lnTo>
                  <a:pt x="9175" y="4914"/>
                </a:lnTo>
                <a:lnTo>
                  <a:pt x="9003" y="5909"/>
                </a:lnTo>
                <a:lnTo>
                  <a:pt x="9945" y="6263"/>
                </a:lnTo>
                <a:close/>
                <a:moveTo>
                  <a:pt x="14452" y="11508"/>
                </a:moveTo>
                <a:lnTo>
                  <a:pt x="15630" y="10737"/>
                </a:lnTo>
                <a:lnTo>
                  <a:pt x="16807" y="11508"/>
                </a:lnTo>
                <a:lnTo>
                  <a:pt x="16807" y="12365"/>
                </a:lnTo>
                <a:lnTo>
                  <a:pt x="15630" y="13542"/>
                </a:lnTo>
                <a:lnTo>
                  <a:pt x="14452" y="12365"/>
                </a:lnTo>
                <a:close/>
                <a:moveTo>
                  <a:pt x="17835" y="9314"/>
                </a:moveTo>
                <a:lnTo>
                  <a:pt x="18092" y="10266"/>
                </a:lnTo>
                <a:lnTo>
                  <a:pt x="19087" y="9999"/>
                </a:lnTo>
                <a:lnTo>
                  <a:pt x="18360" y="10727"/>
                </a:lnTo>
                <a:lnTo>
                  <a:pt x="19055" y="11422"/>
                </a:lnTo>
                <a:lnTo>
                  <a:pt x="19055" y="11861"/>
                </a:lnTo>
                <a:lnTo>
                  <a:pt x="17610" y="11562"/>
                </a:lnTo>
                <a:lnTo>
                  <a:pt x="17096" y="12065"/>
                </a:lnTo>
                <a:lnTo>
                  <a:pt x="17096" y="11348"/>
                </a:lnTo>
                <a:lnTo>
                  <a:pt x="15983" y="10620"/>
                </a:lnTo>
                <a:lnTo>
                  <a:pt x="17054" y="10331"/>
                </a:lnTo>
                <a:lnTo>
                  <a:pt x="17460" y="9089"/>
                </a:lnTo>
                <a:close/>
                <a:moveTo>
                  <a:pt x="22331" y="8125"/>
                </a:moveTo>
                <a:lnTo>
                  <a:pt x="22138" y="8875"/>
                </a:lnTo>
                <a:lnTo>
                  <a:pt x="20083" y="9421"/>
                </a:lnTo>
                <a:lnTo>
                  <a:pt x="21582" y="7922"/>
                </a:lnTo>
                <a:close/>
                <a:moveTo>
                  <a:pt x="25949" y="7044"/>
                </a:moveTo>
                <a:lnTo>
                  <a:pt x="26592" y="7676"/>
                </a:lnTo>
                <a:lnTo>
                  <a:pt x="25725" y="7911"/>
                </a:lnTo>
                <a:lnTo>
                  <a:pt x="25949" y="8778"/>
                </a:lnTo>
                <a:lnTo>
                  <a:pt x="25082" y="8554"/>
                </a:lnTo>
                <a:lnTo>
                  <a:pt x="24847" y="9421"/>
                </a:lnTo>
                <a:lnTo>
                  <a:pt x="24215" y="8778"/>
                </a:lnTo>
                <a:lnTo>
                  <a:pt x="23573" y="9421"/>
                </a:lnTo>
                <a:lnTo>
                  <a:pt x="23337" y="8554"/>
                </a:lnTo>
                <a:lnTo>
                  <a:pt x="22470" y="8778"/>
                </a:lnTo>
                <a:lnTo>
                  <a:pt x="22706" y="7911"/>
                </a:lnTo>
                <a:lnTo>
                  <a:pt x="21828" y="7676"/>
                </a:lnTo>
                <a:lnTo>
                  <a:pt x="22470" y="7044"/>
                </a:lnTo>
                <a:lnTo>
                  <a:pt x="21828" y="6402"/>
                </a:lnTo>
                <a:lnTo>
                  <a:pt x="22706" y="6166"/>
                </a:lnTo>
                <a:lnTo>
                  <a:pt x="22470" y="5299"/>
                </a:lnTo>
                <a:lnTo>
                  <a:pt x="23337" y="5535"/>
                </a:lnTo>
                <a:lnTo>
                  <a:pt x="23573" y="4657"/>
                </a:lnTo>
                <a:lnTo>
                  <a:pt x="24215" y="5299"/>
                </a:lnTo>
                <a:lnTo>
                  <a:pt x="24847" y="4657"/>
                </a:lnTo>
                <a:lnTo>
                  <a:pt x="25082" y="5524"/>
                </a:lnTo>
                <a:lnTo>
                  <a:pt x="25949" y="5299"/>
                </a:lnTo>
                <a:lnTo>
                  <a:pt x="25725" y="6166"/>
                </a:lnTo>
                <a:lnTo>
                  <a:pt x="26592" y="6402"/>
                </a:lnTo>
                <a:close/>
                <a:moveTo>
                  <a:pt x="30959" y="9089"/>
                </a:moveTo>
                <a:lnTo>
                  <a:pt x="31366" y="10331"/>
                </a:lnTo>
                <a:lnTo>
                  <a:pt x="32437" y="10620"/>
                </a:lnTo>
                <a:lnTo>
                  <a:pt x="31323" y="11348"/>
                </a:lnTo>
                <a:lnTo>
                  <a:pt x="31323" y="12065"/>
                </a:lnTo>
                <a:lnTo>
                  <a:pt x="30810" y="11551"/>
                </a:lnTo>
                <a:lnTo>
                  <a:pt x="29364" y="11861"/>
                </a:lnTo>
                <a:lnTo>
                  <a:pt x="29364" y="11422"/>
                </a:lnTo>
                <a:lnTo>
                  <a:pt x="30060" y="10727"/>
                </a:lnTo>
                <a:lnTo>
                  <a:pt x="29332" y="9999"/>
                </a:lnTo>
                <a:lnTo>
                  <a:pt x="30328" y="10266"/>
                </a:lnTo>
                <a:lnTo>
                  <a:pt x="30585" y="9314"/>
                </a:lnTo>
                <a:close/>
                <a:moveTo>
                  <a:pt x="43634" y="7033"/>
                </a:moveTo>
                <a:lnTo>
                  <a:pt x="44276" y="7815"/>
                </a:lnTo>
                <a:lnTo>
                  <a:pt x="43324" y="8168"/>
                </a:lnTo>
                <a:lnTo>
                  <a:pt x="43506" y="9164"/>
                </a:lnTo>
                <a:lnTo>
                  <a:pt x="42499" y="8992"/>
                </a:lnTo>
                <a:lnTo>
                  <a:pt x="42157" y="9945"/>
                </a:lnTo>
                <a:lnTo>
                  <a:pt x="41375" y="9292"/>
                </a:lnTo>
                <a:lnTo>
                  <a:pt x="40594" y="9945"/>
                </a:lnTo>
                <a:lnTo>
                  <a:pt x="40251" y="8992"/>
                </a:lnTo>
                <a:lnTo>
                  <a:pt x="39245" y="9164"/>
                </a:lnTo>
                <a:lnTo>
                  <a:pt x="39416" y="8168"/>
                </a:lnTo>
                <a:lnTo>
                  <a:pt x="38474" y="7815"/>
                </a:lnTo>
                <a:lnTo>
                  <a:pt x="39117" y="7033"/>
                </a:lnTo>
                <a:lnTo>
                  <a:pt x="38474" y="6263"/>
                </a:lnTo>
                <a:lnTo>
                  <a:pt x="39416" y="5909"/>
                </a:lnTo>
                <a:lnTo>
                  <a:pt x="39245" y="4914"/>
                </a:lnTo>
                <a:lnTo>
                  <a:pt x="40251" y="5085"/>
                </a:lnTo>
                <a:lnTo>
                  <a:pt x="40594" y="4132"/>
                </a:lnTo>
                <a:lnTo>
                  <a:pt x="41375" y="4785"/>
                </a:lnTo>
                <a:lnTo>
                  <a:pt x="42157" y="4132"/>
                </a:lnTo>
                <a:lnTo>
                  <a:pt x="42499" y="5085"/>
                </a:lnTo>
                <a:lnTo>
                  <a:pt x="43506" y="4914"/>
                </a:lnTo>
                <a:lnTo>
                  <a:pt x="43334" y="5909"/>
                </a:lnTo>
                <a:lnTo>
                  <a:pt x="44276" y="6263"/>
                </a:lnTo>
                <a:close/>
                <a:moveTo>
                  <a:pt x="48783" y="11508"/>
                </a:moveTo>
                <a:lnTo>
                  <a:pt x="49961" y="10737"/>
                </a:lnTo>
                <a:lnTo>
                  <a:pt x="51138" y="11508"/>
                </a:lnTo>
                <a:lnTo>
                  <a:pt x="51138" y="12365"/>
                </a:lnTo>
                <a:lnTo>
                  <a:pt x="49961" y="13542"/>
                </a:lnTo>
                <a:lnTo>
                  <a:pt x="48783" y="12365"/>
                </a:lnTo>
                <a:close/>
                <a:moveTo>
                  <a:pt x="52166" y="9314"/>
                </a:moveTo>
                <a:lnTo>
                  <a:pt x="52423" y="10266"/>
                </a:lnTo>
                <a:lnTo>
                  <a:pt x="53419" y="9999"/>
                </a:lnTo>
                <a:lnTo>
                  <a:pt x="52691" y="10727"/>
                </a:lnTo>
                <a:lnTo>
                  <a:pt x="53386" y="11422"/>
                </a:lnTo>
                <a:lnTo>
                  <a:pt x="53386" y="11861"/>
                </a:lnTo>
                <a:lnTo>
                  <a:pt x="51941" y="11562"/>
                </a:lnTo>
                <a:lnTo>
                  <a:pt x="51427" y="12065"/>
                </a:lnTo>
                <a:lnTo>
                  <a:pt x="51427" y="11348"/>
                </a:lnTo>
                <a:lnTo>
                  <a:pt x="50314" y="10620"/>
                </a:lnTo>
                <a:lnTo>
                  <a:pt x="51385" y="10331"/>
                </a:lnTo>
                <a:lnTo>
                  <a:pt x="51791" y="9089"/>
                </a:lnTo>
                <a:close/>
                <a:moveTo>
                  <a:pt x="56673" y="8125"/>
                </a:moveTo>
                <a:lnTo>
                  <a:pt x="56470" y="8875"/>
                </a:lnTo>
                <a:lnTo>
                  <a:pt x="54414" y="9421"/>
                </a:lnTo>
                <a:lnTo>
                  <a:pt x="55913" y="7922"/>
                </a:lnTo>
                <a:close/>
                <a:moveTo>
                  <a:pt x="60281" y="7044"/>
                </a:moveTo>
                <a:lnTo>
                  <a:pt x="60923" y="7676"/>
                </a:lnTo>
                <a:lnTo>
                  <a:pt x="60056" y="7911"/>
                </a:lnTo>
                <a:lnTo>
                  <a:pt x="60281" y="8778"/>
                </a:lnTo>
                <a:lnTo>
                  <a:pt x="59413" y="8554"/>
                </a:lnTo>
                <a:lnTo>
                  <a:pt x="59178" y="9421"/>
                </a:lnTo>
                <a:lnTo>
                  <a:pt x="58546" y="8778"/>
                </a:lnTo>
                <a:lnTo>
                  <a:pt x="57904" y="9421"/>
                </a:lnTo>
                <a:lnTo>
                  <a:pt x="57669" y="8554"/>
                </a:lnTo>
                <a:lnTo>
                  <a:pt x="56801" y="8778"/>
                </a:lnTo>
                <a:lnTo>
                  <a:pt x="57037" y="7911"/>
                </a:lnTo>
                <a:lnTo>
                  <a:pt x="56159" y="7676"/>
                </a:lnTo>
                <a:lnTo>
                  <a:pt x="56801" y="7044"/>
                </a:lnTo>
                <a:lnTo>
                  <a:pt x="56159" y="6402"/>
                </a:lnTo>
                <a:lnTo>
                  <a:pt x="57037" y="6166"/>
                </a:lnTo>
                <a:lnTo>
                  <a:pt x="56801" y="5299"/>
                </a:lnTo>
                <a:lnTo>
                  <a:pt x="57669" y="5535"/>
                </a:lnTo>
                <a:lnTo>
                  <a:pt x="57904" y="4657"/>
                </a:lnTo>
                <a:lnTo>
                  <a:pt x="58546" y="5299"/>
                </a:lnTo>
                <a:lnTo>
                  <a:pt x="59178" y="4657"/>
                </a:lnTo>
                <a:lnTo>
                  <a:pt x="59413" y="5524"/>
                </a:lnTo>
                <a:lnTo>
                  <a:pt x="60281" y="5299"/>
                </a:lnTo>
                <a:lnTo>
                  <a:pt x="60056" y="6166"/>
                </a:lnTo>
                <a:lnTo>
                  <a:pt x="60923" y="6402"/>
                </a:lnTo>
                <a:close/>
                <a:moveTo>
                  <a:pt x="65291" y="9089"/>
                </a:moveTo>
                <a:lnTo>
                  <a:pt x="65697" y="10331"/>
                </a:lnTo>
                <a:lnTo>
                  <a:pt x="66768" y="10620"/>
                </a:lnTo>
                <a:lnTo>
                  <a:pt x="65654" y="11348"/>
                </a:lnTo>
                <a:lnTo>
                  <a:pt x="65654" y="12065"/>
                </a:lnTo>
                <a:lnTo>
                  <a:pt x="65141" y="11551"/>
                </a:lnTo>
                <a:lnTo>
                  <a:pt x="63695" y="11861"/>
                </a:lnTo>
                <a:lnTo>
                  <a:pt x="63695" y="11422"/>
                </a:lnTo>
                <a:lnTo>
                  <a:pt x="64391" y="10727"/>
                </a:lnTo>
                <a:lnTo>
                  <a:pt x="63663" y="9999"/>
                </a:lnTo>
                <a:lnTo>
                  <a:pt x="64659" y="10266"/>
                </a:lnTo>
                <a:lnTo>
                  <a:pt x="64916" y="9314"/>
                </a:lnTo>
                <a:close/>
                <a:moveTo>
                  <a:pt x="68299" y="12365"/>
                </a:moveTo>
                <a:lnTo>
                  <a:pt x="67121" y="13542"/>
                </a:lnTo>
                <a:lnTo>
                  <a:pt x="65944" y="12365"/>
                </a:lnTo>
                <a:lnTo>
                  <a:pt x="65944" y="11508"/>
                </a:lnTo>
                <a:lnTo>
                  <a:pt x="67121" y="10737"/>
                </a:lnTo>
                <a:lnTo>
                  <a:pt x="68299" y="11508"/>
                </a:lnTo>
                <a:close/>
                <a:moveTo>
                  <a:pt x="77666" y="8168"/>
                </a:moveTo>
                <a:lnTo>
                  <a:pt x="77837" y="9164"/>
                </a:lnTo>
                <a:lnTo>
                  <a:pt x="76831" y="8992"/>
                </a:lnTo>
                <a:lnTo>
                  <a:pt x="76488" y="9945"/>
                </a:lnTo>
                <a:lnTo>
                  <a:pt x="75707" y="9292"/>
                </a:lnTo>
                <a:lnTo>
                  <a:pt x="74925" y="9945"/>
                </a:lnTo>
                <a:lnTo>
                  <a:pt x="74582" y="8992"/>
                </a:lnTo>
                <a:lnTo>
                  <a:pt x="73576" y="9164"/>
                </a:lnTo>
                <a:lnTo>
                  <a:pt x="73758" y="8168"/>
                </a:lnTo>
                <a:lnTo>
                  <a:pt x="72805" y="7815"/>
                </a:lnTo>
                <a:lnTo>
                  <a:pt x="73448" y="7033"/>
                </a:lnTo>
                <a:lnTo>
                  <a:pt x="72805" y="6263"/>
                </a:lnTo>
                <a:lnTo>
                  <a:pt x="73758" y="5909"/>
                </a:lnTo>
                <a:lnTo>
                  <a:pt x="73587" y="4914"/>
                </a:lnTo>
                <a:lnTo>
                  <a:pt x="74582" y="5085"/>
                </a:lnTo>
                <a:lnTo>
                  <a:pt x="74925" y="4132"/>
                </a:lnTo>
                <a:lnTo>
                  <a:pt x="75707" y="4785"/>
                </a:lnTo>
                <a:lnTo>
                  <a:pt x="76488" y="4132"/>
                </a:lnTo>
                <a:lnTo>
                  <a:pt x="76841" y="5085"/>
                </a:lnTo>
                <a:lnTo>
                  <a:pt x="77837" y="4914"/>
                </a:lnTo>
                <a:lnTo>
                  <a:pt x="77666" y="5909"/>
                </a:lnTo>
                <a:lnTo>
                  <a:pt x="78608" y="6263"/>
                </a:lnTo>
                <a:lnTo>
                  <a:pt x="77965" y="7044"/>
                </a:lnTo>
                <a:lnTo>
                  <a:pt x="78608" y="7815"/>
                </a:lnTo>
                <a:close/>
                <a:moveTo>
                  <a:pt x="75921" y="17503"/>
                </a:moveTo>
                <a:lnTo>
                  <a:pt x="75707" y="18295"/>
                </a:lnTo>
                <a:lnTo>
                  <a:pt x="75492" y="17503"/>
                </a:lnTo>
                <a:lnTo>
                  <a:pt x="75707" y="17150"/>
                </a:lnTo>
                <a:close/>
                <a:moveTo>
                  <a:pt x="75878" y="16871"/>
                </a:moveTo>
                <a:lnTo>
                  <a:pt x="76691" y="15544"/>
                </a:lnTo>
                <a:lnTo>
                  <a:pt x="77355" y="17300"/>
                </a:lnTo>
                <a:lnTo>
                  <a:pt x="76927" y="17546"/>
                </a:lnTo>
                <a:lnTo>
                  <a:pt x="76178" y="17353"/>
                </a:lnTo>
                <a:close/>
                <a:moveTo>
                  <a:pt x="75707" y="31259"/>
                </a:moveTo>
                <a:lnTo>
                  <a:pt x="75492" y="30906"/>
                </a:lnTo>
                <a:lnTo>
                  <a:pt x="75707" y="30113"/>
                </a:lnTo>
                <a:lnTo>
                  <a:pt x="75921" y="30906"/>
                </a:lnTo>
                <a:close/>
                <a:moveTo>
                  <a:pt x="76927" y="30863"/>
                </a:moveTo>
                <a:lnTo>
                  <a:pt x="77355" y="31109"/>
                </a:lnTo>
                <a:lnTo>
                  <a:pt x="76691" y="32865"/>
                </a:lnTo>
                <a:lnTo>
                  <a:pt x="75878" y="31537"/>
                </a:lnTo>
                <a:lnTo>
                  <a:pt x="76178" y="31066"/>
                </a:lnTo>
                <a:close/>
                <a:moveTo>
                  <a:pt x="78351" y="41375"/>
                </a:moveTo>
                <a:lnTo>
                  <a:pt x="78907" y="40701"/>
                </a:lnTo>
                <a:lnTo>
                  <a:pt x="80727" y="41375"/>
                </a:lnTo>
                <a:lnTo>
                  <a:pt x="78907" y="42039"/>
                </a:lnTo>
                <a:close/>
                <a:moveTo>
                  <a:pt x="64456" y="41375"/>
                </a:moveTo>
                <a:lnTo>
                  <a:pt x="65248" y="41161"/>
                </a:lnTo>
                <a:lnTo>
                  <a:pt x="65590" y="41375"/>
                </a:lnTo>
                <a:lnTo>
                  <a:pt x="65248" y="41578"/>
                </a:lnTo>
                <a:close/>
                <a:moveTo>
                  <a:pt x="65879" y="41546"/>
                </a:moveTo>
                <a:lnTo>
                  <a:pt x="67196" y="42360"/>
                </a:lnTo>
                <a:lnTo>
                  <a:pt x="65440" y="43024"/>
                </a:lnTo>
                <a:lnTo>
                  <a:pt x="65194" y="42595"/>
                </a:lnTo>
                <a:lnTo>
                  <a:pt x="65398" y="41835"/>
                </a:lnTo>
                <a:close/>
                <a:moveTo>
                  <a:pt x="56662" y="42456"/>
                </a:moveTo>
                <a:lnTo>
                  <a:pt x="56470" y="43206"/>
                </a:lnTo>
                <a:lnTo>
                  <a:pt x="54414" y="43752"/>
                </a:lnTo>
                <a:lnTo>
                  <a:pt x="55913" y="42253"/>
                </a:lnTo>
                <a:close/>
                <a:moveTo>
                  <a:pt x="51492" y="41375"/>
                </a:moveTo>
                <a:lnTo>
                  <a:pt x="51834" y="41161"/>
                </a:lnTo>
                <a:lnTo>
                  <a:pt x="52626" y="41375"/>
                </a:lnTo>
                <a:lnTo>
                  <a:pt x="51834" y="41578"/>
                </a:lnTo>
                <a:close/>
                <a:moveTo>
                  <a:pt x="51642" y="43024"/>
                </a:moveTo>
                <a:lnTo>
                  <a:pt x="49886" y="42360"/>
                </a:lnTo>
                <a:lnTo>
                  <a:pt x="51203" y="41546"/>
                </a:lnTo>
                <a:lnTo>
                  <a:pt x="51684" y="41835"/>
                </a:lnTo>
                <a:lnTo>
                  <a:pt x="51888" y="42595"/>
                </a:lnTo>
                <a:close/>
                <a:moveTo>
                  <a:pt x="41375" y="44019"/>
                </a:moveTo>
                <a:lnTo>
                  <a:pt x="42050" y="44576"/>
                </a:lnTo>
                <a:lnTo>
                  <a:pt x="41375" y="46396"/>
                </a:lnTo>
                <a:lnTo>
                  <a:pt x="40701" y="44576"/>
                </a:lnTo>
                <a:close/>
                <a:moveTo>
                  <a:pt x="30917" y="41578"/>
                </a:moveTo>
                <a:lnTo>
                  <a:pt x="30124" y="41375"/>
                </a:lnTo>
                <a:lnTo>
                  <a:pt x="30917" y="41161"/>
                </a:lnTo>
                <a:lnTo>
                  <a:pt x="31259" y="41375"/>
                </a:lnTo>
                <a:close/>
                <a:moveTo>
                  <a:pt x="30863" y="42595"/>
                </a:moveTo>
                <a:lnTo>
                  <a:pt x="31066" y="41835"/>
                </a:lnTo>
                <a:lnTo>
                  <a:pt x="31548" y="41546"/>
                </a:lnTo>
                <a:lnTo>
                  <a:pt x="32865" y="42360"/>
                </a:lnTo>
                <a:lnTo>
                  <a:pt x="31109" y="43024"/>
                </a:lnTo>
                <a:close/>
                <a:moveTo>
                  <a:pt x="22331" y="42456"/>
                </a:moveTo>
                <a:lnTo>
                  <a:pt x="22138" y="43206"/>
                </a:lnTo>
                <a:lnTo>
                  <a:pt x="20083" y="43752"/>
                </a:lnTo>
                <a:lnTo>
                  <a:pt x="21582" y="42253"/>
                </a:lnTo>
                <a:close/>
                <a:moveTo>
                  <a:pt x="17161" y="41375"/>
                </a:moveTo>
                <a:lnTo>
                  <a:pt x="17503" y="41161"/>
                </a:lnTo>
                <a:lnTo>
                  <a:pt x="18295" y="41375"/>
                </a:lnTo>
                <a:lnTo>
                  <a:pt x="17503" y="41578"/>
                </a:lnTo>
                <a:close/>
                <a:moveTo>
                  <a:pt x="17310" y="43024"/>
                </a:moveTo>
                <a:lnTo>
                  <a:pt x="15555" y="42360"/>
                </a:lnTo>
                <a:lnTo>
                  <a:pt x="16872" y="41546"/>
                </a:lnTo>
                <a:lnTo>
                  <a:pt x="17353" y="41835"/>
                </a:lnTo>
                <a:lnTo>
                  <a:pt x="17557" y="42595"/>
                </a:lnTo>
                <a:close/>
                <a:moveTo>
                  <a:pt x="7044" y="44019"/>
                </a:moveTo>
                <a:lnTo>
                  <a:pt x="7719" y="44576"/>
                </a:lnTo>
                <a:lnTo>
                  <a:pt x="7044" y="46396"/>
                </a:lnTo>
                <a:lnTo>
                  <a:pt x="6370" y="44576"/>
                </a:lnTo>
                <a:close/>
                <a:moveTo>
                  <a:pt x="4400" y="41375"/>
                </a:moveTo>
                <a:lnTo>
                  <a:pt x="3843" y="42039"/>
                </a:lnTo>
                <a:lnTo>
                  <a:pt x="2024" y="41375"/>
                </a:lnTo>
                <a:lnTo>
                  <a:pt x="3843" y="40701"/>
                </a:lnTo>
                <a:close/>
                <a:moveTo>
                  <a:pt x="8404" y="34845"/>
                </a:moveTo>
                <a:lnTo>
                  <a:pt x="8832" y="34706"/>
                </a:lnTo>
                <a:lnTo>
                  <a:pt x="9774" y="35755"/>
                </a:lnTo>
                <a:lnTo>
                  <a:pt x="9635" y="36569"/>
                </a:lnTo>
                <a:lnTo>
                  <a:pt x="7954" y="37971"/>
                </a:lnTo>
                <a:lnTo>
                  <a:pt x="7205" y="35916"/>
                </a:lnTo>
                <a:lnTo>
                  <a:pt x="7483" y="35145"/>
                </a:lnTo>
                <a:close/>
                <a:moveTo>
                  <a:pt x="6830" y="30906"/>
                </a:moveTo>
                <a:lnTo>
                  <a:pt x="7044" y="30113"/>
                </a:lnTo>
                <a:lnTo>
                  <a:pt x="7258" y="30906"/>
                </a:lnTo>
                <a:lnTo>
                  <a:pt x="7044" y="31259"/>
                </a:lnTo>
                <a:close/>
                <a:moveTo>
                  <a:pt x="6873" y="31537"/>
                </a:moveTo>
                <a:lnTo>
                  <a:pt x="6059" y="32865"/>
                </a:lnTo>
                <a:lnTo>
                  <a:pt x="5396" y="31109"/>
                </a:lnTo>
                <a:lnTo>
                  <a:pt x="5824" y="30863"/>
                </a:lnTo>
                <a:lnTo>
                  <a:pt x="6573" y="31066"/>
                </a:lnTo>
                <a:close/>
                <a:moveTo>
                  <a:pt x="5963" y="26078"/>
                </a:moveTo>
                <a:lnTo>
                  <a:pt x="6166" y="26827"/>
                </a:lnTo>
                <a:lnTo>
                  <a:pt x="4668" y="28326"/>
                </a:lnTo>
                <a:lnTo>
                  <a:pt x="5214" y="26281"/>
                </a:lnTo>
                <a:close/>
                <a:moveTo>
                  <a:pt x="7044" y="17150"/>
                </a:moveTo>
                <a:lnTo>
                  <a:pt x="7258" y="17503"/>
                </a:lnTo>
                <a:lnTo>
                  <a:pt x="7044" y="18295"/>
                </a:lnTo>
                <a:lnTo>
                  <a:pt x="6830" y="17503"/>
                </a:lnTo>
                <a:close/>
                <a:moveTo>
                  <a:pt x="5824" y="17546"/>
                </a:moveTo>
                <a:lnTo>
                  <a:pt x="5396" y="17300"/>
                </a:lnTo>
                <a:lnTo>
                  <a:pt x="6059" y="15544"/>
                </a:lnTo>
                <a:lnTo>
                  <a:pt x="6873" y="16871"/>
                </a:lnTo>
                <a:lnTo>
                  <a:pt x="6573" y="17353"/>
                </a:lnTo>
                <a:close/>
                <a:moveTo>
                  <a:pt x="4400" y="7033"/>
                </a:moveTo>
                <a:lnTo>
                  <a:pt x="3843" y="7708"/>
                </a:lnTo>
                <a:lnTo>
                  <a:pt x="2024" y="7033"/>
                </a:lnTo>
                <a:lnTo>
                  <a:pt x="3843" y="6370"/>
                </a:lnTo>
                <a:close/>
                <a:moveTo>
                  <a:pt x="18295" y="7044"/>
                </a:moveTo>
                <a:lnTo>
                  <a:pt x="17503" y="7248"/>
                </a:lnTo>
                <a:lnTo>
                  <a:pt x="17161" y="7033"/>
                </a:lnTo>
                <a:lnTo>
                  <a:pt x="17503" y="6830"/>
                </a:lnTo>
                <a:close/>
                <a:moveTo>
                  <a:pt x="16872" y="6862"/>
                </a:moveTo>
                <a:lnTo>
                  <a:pt x="15555" y="6059"/>
                </a:lnTo>
                <a:lnTo>
                  <a:pt x="17310" y="5396"/>
                </a:lnTo>
                <a:lnTo>
                  <a:pt x="17557" y="5824"/>
                </a:lnTo>
                <a:lnTo>
                  <a:pt x="17353" y="6573"/>
                </a:lnTo>
                <a:close/>
                <a:moveTo>
                  <a:pt x="26089" y="5952"/>
                </a:moveTo>
                <a:lnTo>
                  <a:pt x="26281" y="5203"/>
                </a:lnTo>
                <a:lnTo>
                  <a:pt x="28337" y="4657"/>
                </a:lnTo>
                <a:lnTo>
                  <a:pt x="26838" y="6156"/>
                </a:lnTo>
                <a:close/>
                <a:moveTo>
                  <a:pt x="31259" y="7033"/>
                </a:moveTo>
                <a:lnTo>
                  <a:pt x="30917" y="7248"/>
                </a:lnTo>
                <a:lnTo>
                  <a:pt x="30124" y="7044"/>
                </a:lnTo>
                <a:lnTo>
                  <a:pt x="30917" y="6830"/>
                </a:lnTo>
                <a:close/>
                <a:moveTo>
                  <a:pt x="31109" y="5396"/>
                </a:moveTo>
                <a:lnTo>
                  <a:pt x="32865" y="6059"/>
                </a:lnTo>
                <a:lnTo>
                  <a:pt x="31548" y="6862"/>
                </a:lnTo>
                <a:lnTo>
                  <a:pt x="31066" y="6573"/>
                </a:lnTo>
                <a:lnTo>
                  <a:pt x="30863" y="5813"/>
                </a:lnTo>
                <a:close/>
                <a:moveTo>
                  <a:pt x="38731" y="7033"/>
                </a:moveTo>
                <a:lnTo>
                  <a:pt x="38175" y="7708"/>
                </a:lnTo>
                <a:lnTo>
                  <a:pt x="36355" y="7033"/>
                </a:lnTo>
                <a:lnTo>
                  <a:pt x="38175" y="6370"/>
                </a:lnTo>
                <a:close/>
                <a:moveTo>
                  <a:pt x="51834" y="6830"/>
                </a:moveTo>
                <a:lnTo>
                  <a:pt x="52626" y="7044"/>
                </a:lnTo>
                <a:lnTo>
                  <a:pt x="51834" y="7248"/>
                </a:lnTo>
                <a:lnTo>
                  <a:pt x="51492" y="7033"/>
                </a:lnTo>
                <a:close/>
                <a:moveTo>
                  <a:pt x="51888" y="5824"/>
                </a:moveTo>
                <a:lnTo>
                  <a:pt x="51684" y="6573"/>
                </a:lnTo>
                <a:lnTo>
                  <a:pt x="51203" y="6862"/>
                </a:lnTo>
                <a:lnTo>
                  <a:pt x="49886" y="6059"/>
                </a:lnTo>
                <a:lnTo>
                  <a:pt x="51642" y="5396"/>
                </a:lnTo>
                <a:close/>
                <a:moveTo>
                  <a:pt x="58546" y="4871"/>
                </a:moveTo>
                <a:lnTo>
                  <a:pt x="57990" y="4325"/>
                </a:lnTo>
                <a:lnTo>
                  <a:pt x="58546" y="2280"/>
                </a:lnTo>
                <a:lnTo>
                  <a:pt x="59092" y="4325"/>
                </a:lnTo>
                <a:close/>
                <a:moveTo>
                  <a:pt x="60420" y="5952"/>
                </a:moveTo>
                <a:lnTo>
                  <a:pt x="60612" y="5203"/>
                </a:lnTo>
                <a:lnTo>
                  <a:pt x="60612" y="5203"/>
                </a:lnTo>
                <a:lnTo>
                  <a:pt x="62668" y="4657"/>
                </a:lnTo>
                <a:lnTo>
                  <a:pt x="61169" y="6156"/>
                </a:lnTo>
                <a:close/>
                <a:moveTo>
                  <a:pt x="65590" y="7033"/>
                </a:moveTo>
                <a:lnTo>
                  <a:pt x="65248" y="7248"/>
                </a:lnTo>
                <a:lnTo>
                  <a:pt x="64456" y="7044"/>
                </a:lnTo>
                <a:lnTo>
                  <a:pt x="65248" y="6830"/>
                </a:lnTo>
                <a:close/>
                <a:moveTo>
                  <a:pt x="65440" y="5396"/>
                </a:moveTo>
                <a:lnTo>
                  <a:pt x="67196" y="6059"/>
                </a:lnTo>
                <a:lnTo>
                  <a:pt x="65879" y="6862"/>
                </a:lnTo>
                <a:lnTo>
                  <a:pt x="65398" y="6573"/>
                </a:lnTo>
                <a:lnTo>
                  <a:pt x="65194" y="5813"/>
                </a:lnTo>
                <a:close/>
                <a:moveTo>
                  <a:pt x="73416" y="5717"/>
                </a:moveTo>
                <a:lnTo>
                  <a:pt x="72602" y="6016"/>
                </a:lnTo>
                <a:lnTo>
                  <a:pt x="71360" y="4528"/>
                </a:lnTo>
                <a:lnTo>
                  <a:pt x="73266" y="4860"/>
                </a:lnTo>
                <a:close/>
                <a:moveTo>
                  <a:pt x="78351" y="7044"/>
                </a:moveTo>
                <a:lnTo>
                  <a:pt x="78907" y="6370"/>
                </a:lnTo>
                <a:lnTo>
                  <a:pt x="80727" y="7033"/>
                </a:lnTo>
                <a:lnTo>
                  <a:pt x="78907" y="7708"/>
                </a:lnTo>
                <a:close/>
                <a:moveTo>
                  <a:pt x="78575" y="11679"/>
                </a:moveTo>
                <a:lnTo>
                  <a:pt x="78201" y="9528"/>
                </a:lnTo>
                <a:lnTo>
                  <a:pt x="80353" y="9902"/>
                </a:lnTo>
                <a:lnTo>
                  <a:pt x="80877" y="10534"/>
                </a:lnTo>
                <a:lnTo>
                  <a:pt x="80588" y="11915"/>
                </a:lnTo>
                <a:lnTo>
                  <a:pt x="79207" y="12204"/>
                </a:lnTo>
                <a:close/>
                <a:moveTo>
                  <a:pt x="82172" y="7248"/>
                </a:moveTo>
                <a:lnTo>
                  <a:pt x="81594" y="7033"/>
                </a:lnTo>
                <a:lnTo>
                  <a:pt x="82172" y="6830"/>
                </a:lnTo>
                <a:lnTo>
                  <a:pt x="82718" y="5160"/>
                </a:lnTo>
                <a:lnTo>
                  <a:pt x="81412" y="3993"/>
                </a:lnTo>
                <a:lnTo>
                  <a:pt x="80802" y="4100"/>
                </a:lnTo>
                <a:lnTo>
                  <a:pt x="81198" y="3619"/>
                </a:lnTo>
                <a:lnTo>
                  <a:pt x="80834" y="1906"/>
                </a:lnTo>
                <a:lnTo>
                  <a:pt x="79121" y="1552"/>
                </a:lnTo>
                <a:lnTo>
                  <a:pt x="78650" y="1949"/>
                </a:lnTo>
                <a:lnTo>
                  <a:pt x="78757" y="1338"/>
                </a:lnTo>
                <a:lnTo>
                  <a:pt x="77580" y="32"/>
                </a:lnTo>
                <a:lnTo>
                  <a:pt x="75921" y="578"/>
                </a:lnTo>
                <a:lnTo>
                  <a:pt x="75707" y="1156"/>
                </a:lnTo>
                <a:lnTo>
                  <a:pt x="75492" y="578"/>
                </a:lnTo>
                <a:lnTo>
                  <a:pt x="73833" y="32"/>
                </a:lnTo>
                <a:lnTo>
                  <a:pt x="72666" y="1338"/>
                </a:lnTo>
                <a:lnTo>
                  <a:pt x="72763" y="1949"/>
                </a:lnTo>
                <a:lnTo>
                  <a:pt x="72292" y="1552"/>
                </a:lnTo>
                <a:lnTo>
                  <a:pt x="70579" y="1906"/>
                </a:lnTo>
                <a:lnTo>
                  <a:pt x="70215" y="3619"/>
                </a:lnTo>
                <a:lnTo>
                  <a:pt x="70611" y="4100"/>
                </a:lnTo>
                <a:lnTo>
                  <a:pt x="70001" y="3993"/>
                </a:lnTo>
                <a:lnTo>
                  <a:pt x="68941" y="4946"/>
                </a:lnTo>
                <a:lnTo>
                  <a:pt x="68545" y="3747"/>
                </a:lnTo>
                <a:lnTo>
                  <a:pt x="67164" y="3372"/>
                </a:lnTo>
                <a:lnTo>
                  <a:pt x="67121" y="3511"/>
                </a:lnTo>
                <a:lnTo>
                  <a:pt x="67089" y="3372"/>
                </a:lnTo>
                <a:lnTo>
                  <a:pt x="65697" y="3747"/>
                </a:lnTo>
                <a:lnTo>
                  <a:pt x="65291" y="4989"/>
                </a:lnTo>
                <a:lnTo>
                  <a:pt x="64916" y="4764"/>
                </a:lnTo>
                <a:lnTo>
                  <a:pt x="64659" y="3811"/>
                </a:lnTo>
                <a:lnTo>
                  <a:pt x="63663" y="4079"/>
                </a:lnTo>
                <a:lnTo>
                  <a:pt x="64391" y="3351"/>
                </a:lnTo>
                <a:lnTo>
                  <a:pt x="63695" y="2655"/>
                </a:lnTo>
                <a:lnTo>
                  <a:pt x="63695" y="1884"/>
                </a:lnTo>
                <a:lnTo>
                  <a:pt x="62925" y="1884"/>
                </a:lnTo>
                <a:lnTo>
                  <a:pt x="62229" y="1188"/>
                </a:lnTo>
                <a:lnTo>
                  <a:pt x="61501" y="1916"/>
                </a:lnTo>
                <a:lnTo>
                  <a:pt x="61769" y="921"/>
                </a:lnTo>
                <a:lnTo>
                  <a:pt x="60816" y="664"/>
                </a:lnTo>
                <a:lnTo>
                  <a:pt x="60430" y="0"/>
                </a:lnTo>
                <a:lnTo>
                  <a:pt x="59767" y="386"/>
                </a:lnTo>
                <a:lnTo>
                  <a:pt x="58814" y="129"/>
                </a:lnTo>
                <a:lnTo>
                  <a:pt x="58546" y="1124"/>
                </a:lnTo>
                <a:lnTo>
                  <a:pt x="58279" y="129"/>
                </a:lnTo>
                <a:lnTo>
                  <a:pt x="57326" y="386"/>
                </a:lnTo>
                <a:lnTo>
                  <a:pt x="56652" y="0"/>
                </a:lnTo>
                <a:lnTo>
                  <a:pt x="56266" y="664"/>
                </a:lnTo>
                <a:lnTo>
                  <a:pt x="55313" y="921"/>
                </a:lnTo>
                <a:lnTo>
                  <a:pt x="55581" y="1916"/>
                </a:lnTo>
                <a:lnTo>
                  <a:pt x="54853" y="1188"/>
                </a:lnTo>
                <a:lnTo>
                  <a:pt x="54157" y="1884"/>
                </a:lnTo>
                <a:lnTo>
                  <a:pt x="53386" y="1884"/>
                </a:lnTo>
                <a:lnTo>
                  <a:pt x="53386" y="2655"/>
                </a:lnTo>
                <a:lnTo>
                  <a:pt x="52691" y="3351"/>
                </a:lnTo>
                <a:lnTo>
                  <a:pt x="53419" y="4079"/>
                </a:lnTo>
                <a:lnTo>
                  <a:pt x="52423" y="3811"/>
                </a:lnTo>
                <a:lnTo>
                  <a:pt x="52166" y="4764"/>
                </a:lnTo>
                <a:lnTo>
                  <a:pt x="51791" y="4989"/>
                </a:lnTo>
                <a:lnTo>
                  <a:pt x="51385" y="3747"/>
                </a:lnTo>
                <a:lnTo>
                  <a:pt x="49993" y="3372"/>
                </a:lnTo>
                <a:lnTo>
                  <a:pt x="49961" y="3511"/>
                </a:lnTo>
                <a:lnTo>
                  <a:pt x="49918" y="3372"/>
                </a:lnTo>
                <a:lnTo>
                  <a:pt x="48537" y="3747"/>
                </a:lnTo>
                <a:lnTo>
                  <a:pt x="48141" y="4946"/>
                </a:lnTo>
                <a:lnTo>
                  <a:pt x="47081" y="3993"/>
                </a:lnTo>
                <a:lnTo>
                  <a:pt x="46471" y="4100"/>
                </a:lnTo>
                <a:lnTo>
                  <a:pt x="46867" y="3619"/>
                </a:lnTo>
                <a:lnTo>
                  <a:pt x="46503" y="1906"/>
                </a:lnTo>
                <a:lnTo>
                  <a:pt x="44790" y="1552"/>
                </a:lnTo>
                <a:lnTo>
                  <a:pt x="44319" y="1949"/>
                </a:lnTo>
                <a:lnTo>
                  <a:pt x="44426" y="1338"/>
                </a:lnTo>
                <a:lnTo>
                  <a:pt x="43249" y="32"/>
                </a:lnTo>
                <a:lnTo>
                  <a:pt x="41590" y="578"/>
                </a:lnTo>
                <a:lnTo>
                  <a:pt x="41375" y="1156"/>
                </a:lnTo>
                <a:lnTo>
                  <a:pt x="41161" y="578"/>
                </a:lnTo>
                <a:lnTo>
                  <a:pt x="39502" y="32"/>
                </a:lnTo>
                <a:lnTo>
                  <a:pt x="38324" y="1338"/>
                </a:lnTo>
                <a:lnTo>
                  <a:pt x="38432" y="1949"/>
                </a:lnTo>
                <a:lnTo>
                  <a:pt x="37961" y="1552"/>
                </a:lnTo>
                <a:lnTo>
                  <a:pt x="36248" y="1906"/>
                </a:lnTo>
                <a:lnTo>
                  <a:pt x="35884" y="3619"/>
                </a:lnTo>
                <a:lnTo>
                  <a:pt x="36280" y="4100"/>
                </a:lnTo>
                <a:lnTo>
                  <a:pt x="35670" y="3993"/>
                </a:lnTo>
                <a:lnTo>
                  <a:pt x="34610" y="4946"/>
                </a:lnTo>
                <a:lnTo>
                  <a:pt x="34214" y="3747"/>
                </a:lnTo>
                <a:lnTo>
                  <a:pt x="32833" y="3372"/>
                </a:lnTo>
                <a:lnTo>
                  <a:pt x="32790" y="3511"/>
                </a:lnTo>
                <a:lnTo>
                  <a:pt x="32758" y="3372"/>
                </a:lnTo>
                <a:lnTo>
                  <a:pt x="31366" y="3747"/>
                </a:lnTo>
                <a:lnTo>
                  <a:pt x="30959" y="4989"/>
                </a:lnTo>
                <a:lnTo>
                  <a:pt x="30585" y="4764"/>
                </a:lnTo>
                <a:lnTo>
                  <a:pt x="30328" y="3811"/>
                </a:lnTo>
                <a:lnTo>
                  <a:pt x="29332" y="4079"/>
                </a:lnTo>
                <a:lnTo>
                  <a:pt x="30060" y="3351"/>
                </a:lnTo>
                <a:lnTo>
                  <a:pt x="29364" y="2655"/>
                </a:lnTo>
                <a:lnTo>
                  <a:pt x="29364" y="1884"/>
                </a:lnTo>
                <a:lnTo>
                  <a:pt x="28594" y="1884"/>
                </a:lnTo>
                <a:lnTo>
                  <a:pt x="27898" y="1188"/>
                </a:lnTo>
                <a:lnTo>
                  <a:pt x="27170" y="1916"/>
                </a:lnTo>
                <a:lnTo>
                  <a:pt x="27437" y="921"/>
                </a:lnTo>
                <a:lnTo>
                  <a:pt x="26485" y="664"/>
                </a:lnTo>
                <a:lnTo>
                  <a:pt x="26099" y="0"/>
                </a:lnTo>
                <a:lnTo>
                  <a:pt x="25436" y="386"/>
                </a:lnTo>
                <a:lnTo>
                  <a:pt x="24483" y="129"/>
                </a:lnTo>
                <a:lnTo>
                  <a:pt x="24215" y="1124"/>
                </a:lnTo>
                <a:lnTo>
                  <a:pt x="23948" y="129"/>
                </a:lnTo>
                <a:lnTo>
                  <a:pt x="22995" y="386"/>
                </a:lnTo>
                <a:lnTo>
                  <a:pt x="22320" y="0"/>
                </a:lnTo>
                <a:lnTo>
                  <a:pt x="21935" y="664"/>
                </a:lnTo>
                <a:lnTo>
                  <a:pt x="20982" y="921"/>
                </a:lnTo>
                <a:lnTo>
                  <a:pt x="21250" y="1916"/>
                </a:lnTo>
                <a:lnTo>
                  <a:pt x="20522" y="1188"/>
                </a:lnTo>
                <a:lnTo>
                  <a:pt x="19826" y="1884"/>
                </a:lnTo>
                <a:lnTo>
                  <a:pt x="19055" y="1884"/>
                </a:lnTo>
                <a:lnTo>
                  <a:pt x="19055" y="2655"/>
                </a:lnTo>
                <a:lnTo>
                  <a:pt x="18360" y="3351"/>
                </a:lnTo>
                <a:lnTo>
                  <a:pt x="19087" y="4079"/>
                </a:lnTo>
                <a:lnTo>
                  <a:pt x="18092" y="3811"/>
                </a:lnTo>
                <a:lnTo>
                  <a:pt x="17835" y="4764"/>
                </a:lnTo>
                <a:lnTo>
                  <a:pt x="17460" y="4989"/>
                </a:lnTo>
                <a:lnTo>
                  <a:pt x="17054" y="3747"/>
                </a:lnTo>
                <a:lnTo>
                  <a:pt x="15662" y="3372"/>
                </a:lnTo>
                <a:lnTo>
                  <a:pt x="15630" y="3511"/>
                </a:lnTo>
                <a:lnTo>
                  <a:pt x="15587" y="3372"/>
                </a:lnTo>
                <a:lnTo>
                  <a:pt x="14206" y="3747"/>
                </a:lnTo>
                <a:lnTo>
                  <a:pt x="13810" y="4946"/>
                </a:lnTo>
                <a:lnTo>
                  <a:pt x="12750" y="3993"/>
                </a:lnTo>
                <a:lnTo>
                  <a:pt x="12140" y="4100"/>
                </a:lnTo>
                <a:lnTo>
                  <a:pt x="12536" y="3619"/>
                </a:lnTo>
                <a:lnTo>
                  <a:pt x="12172" y="1906"/>
                </a:lnTo>
                <a:lnTo>
                  <a:pt x="10459" y="1552"/>
                </a:lnTo>
                <a:lnTo>
                  <a:pt x="9988" y="1949"/>
                </a:lnTo>
                <a:lnTo>
                  <a:pt x="10095" y="1338"/>
                </a:lnTo>
                <a:lnTo>
                  <a:pt x="8918" y="32"/>
                </a:lnTo>
                <a:lnTo>
                  <a:pt x="7258" y="578"/>
                </a:lnTo>
                <a:lnTo>
                  <a:pt x="7044" y="1156"/>
                </a:lnTo>
                <a:lnTo>
                  <a:pt x="6830" y="578"/>
                </a:lnTo>
                <a:lnTo>
                  <a:pt x="5171" y="32"/>
                </a:lnTo>
                <a:lnTo>
                  <a:pt x="3993" y="1338"/>
                </a:lnTo>
                <a:lnTo>
                  <a:pt x="4100" y="1949"/>
                </a:lnTo>
                <a:lnTo>
                  <a:pt x="3629" y="1552"/>
                </a:lnTo>
                <a:lnTo>
                  <a:pt x="1917" y="1906"/>
                </a:lnTo>
                <a:lnTo>
                  <a:pt x="1553" y="3619"/>
                </a:lnTo>
                <a:lnTo>
                  <a:pt x="1949" y="4100"/>
                </a:lnTo>
                <a:lnTo>
                  <a:pt x="1339" y="3993"/>
                </a:lnTo>
                <a:lnTo>
                  <a:pt x="32" y="5160"/>
                </a:lnTo>
                <a:lnTo>
                  <a:pt x="578" y="6830"/>
                </a:lnTo>
                <a:lnTo>
                  <a:pt x="1157" y="7033"/>
                </a:lnTo>
                <a:lnTo>
                  <a:pt x="578" y="7248"/>
                </a:lnTo>
                <a:lnTo>
                  <a:pt x="32" y="8918"/>
                </a:lnTo>
                <a:lnTo>
                  <a:pt x="1339" y="10084"/>
                </a:lnTo>
                <a:lnTo>
                  <a:pt x="1949" y="9977"/>
                </a:lnTo>
                <a:lnTo>
                  <a:pt x="1553" y="10459"/>
                </a:lnTo>
                <a:lnTo>
                  <a:pt x="1917" y="12172"/>
                </a:lnTo>
                <a:lnTo>
                  <a:pt x="3629" y="12525"/>
                </a:lnTo>
                <a:lnTo>
                  <a:pt x="4100" y="12129"/>
                </a:lnTo>
                <a:lnTo>
                  <a:pt x="3993" y="12739"/>
                </a:lnTo>
                <a:lnTo>
                  <a:pt x="4946" y="13810"/>
                </a:lnTo>
                <a:lnTo>
                  <a:pt x="3758" y="14195"/>
                </a:lnTo>
                <a:lnTo>
                  <a:pt x="3383" y="15587"/>
                </a:lnTo>
                <a:lnTo>
                  <a:pt x="3522" y="15619"/>
                </a:lnTo>
                <a:lnTo>
                  <a:pt x="3383" y="15662"/>
                </a:lnTo>
                <a:lnTo>
                  <a:pt x="3758" y="17043"/>
                </a:lnTo>
                <a:lnTo>
                  <a:pt x="4989" y="17449"/>
                </a:lnTo>
                <a:lnTo>
                  <a:pt x="4775" y="17835"/>
                </a:lnTo>
                <a:lnTo>
                  <a:pt x="3822" y="18092"/>
                </a:lnTo>
                <a:lnTo>
                  <a:pt x="4090" y="19087"/>
                </a:lnTo>
                <a:lnTo>
                  <a:pt x="3362" y="18359"/>
                </a:lnTo>
                <a:lnTo>
                  <a:pt x="2655" y="19055"/>
                </a:lnTo>
                <a:lnTo>
                  <a:pt x="1895" y="19055"/>
                </a:lnTo>
                <a:lnTo>
                  <a:pt x="1895" y="19826"/>
                </a:lnTo>
                <a:lnTo>
                  <a:pt x="1189" y="20522"/>
                </a:lnTo>
                <a:lnTo>
                  <a:pt x="1927" y="21250"/>
                </a:lnTo>
                <a:lnTo>
                  <a:pt x="921" y="20982"/>
                </a:lnTo>
                <a:lnTo>
                  <a:pt x="675" y="21935"/>
                </a:lnTo>
                <a:lnTo>
                  <a:pt x="0" y="22320"/>
                </a:lnTo>
                <a:lnTo>
                  <a:pt x="386" y="22984"/>
                </a:lnTo>
                <a:lnTo>
                  <a:pt x="129" y="23937"/>
                </a:lnTo>
                <a:lnTo>
                  <a:pt x="1135" y="24204"/>
                </a:lnTo>
                <a:lnTo>
                  <a:pt x="129" y="24472"/>
                </a:lnTo>
                <a:lnTo>
                  <a:pt x="386" y="25425"/>
                </a:lnTo>
                <a:lnTo>
                  <a:pt x="0" y="26088"/>
                </a:lnTo>
                <a:lnTo>
                  <a:pt x="675" y="26474"/>
                </a:lnTo>
                <a:lnTo>
                  <a:pt x="921" y="27426"/>
                </a:lnTo>
                <a:lnTo>
                  <a:pt x="1927" y="27159"/>
                </a:lnTo>
                <a:lnTo>
                  <a:pt x="1189" y="27897"/>
                </a:lnTo>
                <a:lnTo>
                  <a:pt x="1895" y="28593"/>
                </a:lnTo>
                <a:lnTo>
                  <a:pt x="1895" y="29353"/>
                </a:lnTo>
                <a:lnTo>
                  <a:pt x="2655" y="29364"/>
                </a:lnTo>
                <a:lnTo>
                  <a:pt x="3362" y="30060"/>
                </a:lnTo>
                <a:lnTo>
                  <a:pt x="4090" y="29321"/>
                </a:lnTo>
                <a:lnTo>
                  <a:pt x="3822" y="30328"/>
                </a:lnTo>
                <a:lnTo>
                  <a:pt x="4775" y="30584"/>
                </a:lnTo>
                <a:lnTo>
                  <a:pt x="4989" y="30959"/>
                </a:lnTo>
                <a:lnTo>
                  <a:pt x="3758" y="31366"/>
                </a:lnTo>
                <a:lnTo>
                  <a:pt x="3383" y="32747"/>
                </a:lnTo>
                <a:lnTo>
                  <a:pt x="3522" y="32790"/>
                </a:lnTo>
                <a:lnTo>
                  <a:pt x="3383" y="32822"/>
                </a:lnTo>
                <a:lnTo>
                  <a:pt x="3758" y="34213"/>
                </a:lnTo>
                <a:lnTo>
                  <a:pt x="4946" y="34610"/>
                </a:lnTo>
                <a:lnTo>
                  <a:pt x="3993" y="35669"/>
                </a:lnTo>
                <a:lnTo>
                  <a:pt x="4100" y="36280"/>
                </a:lnTo>
                <a:lnTo>
                  <a:pt x="3629" y="35883"/>
                </a:lnTo>
                <a:lnTo>
                  <a:pt x="1917" y="36237"/>
                </a:lnTo>
                <a:lnTo>
                  <a:pt x="1553" y="37960"/>
                </a:lnTo>
                <a:lnTo>
                  <a:pt x="1949" y="38431"/>
                </a:lnTo>
                <a:lnTo>
                  <a:pt x="1339" y="38324"/>
                </a:lnTo>
                <a:lnTo>
                  <a:pt x="32" y="39491"/>
                </a:lnTo>
                <a:lnTo>
                  <a:pt x="578" y="41161"/>
                </a:lnTo>
                <a:lnTo>
                  <a:pt x="1157" y="41375"/>
                </a:lnTo>
                <a:lnTo>
                  <a:pt x="578" y="41589"/>
                </a:lnTo>
                <a:lnTo>
                  <a:pt x="32" y="43248"/>
                </a:lnTo>
                <a:lnTo>
                  <a:pt x="1339" y="44415"/>
                </a:lnTo>
                <a:lnTo>
                  <a:pt x="1949" y="44308"/>
                </a:lnTo>
                <a:lnTo>
                  <a:pt x="1553" y="44790"/>
                </a:lnTo>
                <a:lnTo>
                  <a:pt x="1917" y="46503"/>
                </a:lnTo>
                <a:lnTo>
                  <a:pt x="3629" y="46856"/>
                </a:lnTo>
                <a:lnTo>
                  <a:pt x="4100" y="46471"/>
                </a:lnTo>
                <a:lnTo>
                  <a:pt x="3993" y="47070"/>
                </a:lnTo>
                <a:lnTo>
                  <a:pt x="5171" y="48376"/>
                </a:lnTo>
                <a:lnTo>
                  <a:pt x="6830" y="47830"/>
                </a:lnTo>
                <a:lnTo>
                  <a:pt x="7044" y="47252"/>
                </a:lnTo>
                <a:lnTo>
                  <a:pt x="7258" y="47830"/>
                </a:lnTo>
                <a:lnTo>
                  <a:pt x="8918" y="48376"/>
                </a:lnTo>
                <a:lnTo>
                  <a:pt x="10095" y="47070"/>
                </a:lnTo>
                <a:lnTo>
                  <a:pt x="9988" y="46471"/>
                </a:lnTo>
                <a:lnTo>
                  <a:pt x="10459" y="46856"/>
                </a:lnTo>
                <a:lnTo>
                  <a:pt x="12172" y="46503"/>
                </a:lnTo>
                <a:lnTo>
                  <a:pt x="12536" y="44790"/>
                </a:lnTo>
                <a:lnTo>
                  <a:pt x="12140" y="44308"/>
                </a:lnTo>
                <a:lnTo>
                  <a:pt x="12750" y="44415"/>
                </a:lnTo>
                <a:lnTo>
                  <a:pt x="13810" y="43463"/>
                </a:lnTo>
                <a:lnTo>
                  <a:pt x="14206" y="44662"/>
                </a:lnTo>
                <a:lnTo>
                  <a:pt x="15587" y="45036"/>
                </a:lnTo>
                <a:lnTo>
                  <a:pt x="15630" y="44897"/>
                </a:lnTo>
                <a:lnTo>
                  <a:pt x="15662" y="45036"/>
                </a:lnTo>
                <a:lnTo>
                  <a:pt x="17054" y="44662"/>
                </a:lnTo>
                <a:lnTo>
                  <a:pt x="17460" y="43420"/>
                </a:lnTo>
                <a:lnTo>
                  <a:pt x="17835" y="43645"/>
                </a:lnTo>
                <a:lnTo>
                  <a:pt x="18092" y="44597"/>
                </a:lnTo>
                <a:lnTo>
                  <a:pt x="19087" y="44330"/>
                </a:lnTo>
                <a:lnTo>
                  <a:pt x="18360" y="45058"/>
                </a:lnTo>
                <a:lnTo>
                  <a:pt x="19055" y="45753"/>
                </a:lnTo>
                <a:lnTo>
                  <a:pt x="19055" y="46524"/>
                </a:lnTo>
                <a:lnTo>
                  <a:pt x="19826" y="46524"/>
                </a:lnTo>
                <a:lnTo>
                  <a:pt x="20522" y="47220"/>
                </a:lnTo>
                <a:lnTo>
                  <a:pt x="21250" y="46492"/>
                </a:lnTo>
                <a:lnTo>
                  <a:pt x="20982" y="47488"/>
                </a:lnTo>
                <a:lnTo>
                  <a:pt x="21935" y="47745"/>
                </a:lnTo>
                <a:lnTo>
                  <a:pt x="22320" y="48408"/>
                </a:lnTo>
                <a:lnTo>
                  <a:pt x="22995" y="48023"/>
                </a:lnTo>
                <a:lnTo>
                  <a:pt x="23948" y="48280"/>
                </a:lnTo>
                <a:lnTo>
                  <a:pt x="24215" y="47284"/>
                </a:lnTo>
                <a:lnTo>
                  <a:pt x="24483" y="48280"/>
                </a:lnTo>
                <a:lnTo>
                  <a:pt x="25436" y="48023"/>
                </a:lnTo>
                <a:lnTo>
                  <a:pt x="26099" y="48408"/>
                </a:lnTo>
                <a:lnTo>
                  <a:pt x="26485" y="47745"/>
                </a:lnTo>
                <a:lnTo>
                  <a:pt x="27437" y="47488"/>
                </a:lnTo>
                <a:lnTo>
                  <a:pt x="27170" y="46492"/>
                </a:lnTo>
                <a:lnTo>
                  <a:pt x="27898" y="47220"/>
                </a:lnTo>
                <a:lnTo>
                  <a:pt x="28594" y="46524"/>
                </a:lnTo>
                <a:lnTo>
                  <a:pt x="29364" y="46524"/>
                </a:lnTo>
                <a:lnTo>
                  <a:pt x="29364" y="45753"/>
                </a:lnTo>
                <a:lnTo>
                  <a:pt x="30060" y="45058"/>
                </a:lnTo>
                <a:lnTo>
                  <a:pt x="29332" y="44330"/>
                </a:lnTo>
                <a:lnTo>
                  <a:pt x="30328" y="44597"/>
                </a:lnTo>
                <a:lnTo>
                  <a:pt x="30585" y="43645"/>
                </a:lnTo>
                <a:lnTo>
                  <a:pt x="30959" y="43420"/>
                </a:lnTo>
                <a:lnTo>
                  <a:pt x="31366" y="44662"/>
                </a:lnTo>
                <a:lnTo>
                  <a:pt x="32758" y="45036"/>
                </a:lnTo>
                <a:lnTo>
                  <a:pt x="32790" y="44897"/>
                </a:lnTo>
                <a:lnTo>
                  <a:pt x="32833" y="45036"/>
                </a:lnTo>
                <a:lnTo>
                  <a:pt x="34214" y="44662"/>
                </a:lnTo>
                <a:lnTo>
                  <a:pt x="34610" y="43463"/>
                </a:lnTo>
                <a:lnTo>
                  <a:pt x="35670" y="44415"/>
                </a:lnTo>
                <a:lnTo>
                  <a:pt x="36280" y="44308"/>
                </a:lnTo>
                <a:lnTo>
                  <a:pt x="35884" y="44790"/>
                </a:lnTo>
                <a:lnTo>
                  <a:pt x="36248" y="46503"/>
                </a:lnTo>
                <a:lnTo>
                  <a:pt x="37961" y="46856"/>
                </a:lnTo>
                <a:lnTo>
                  <a:pt x="38432" y="46471"/>
                </a:lnTo>
                <a:lnTo>
                  <a:pt x="38324" y="47070"/>
                </a:lnTo>
                <a:lnTo>
                  <a:pt x="39502" y="48376"/>
                </a:lnTo>
                <a:lnTo>
                  <a:pt x="41161" y="47830"/>
                </a:lnTo>
                <a:lnTo>
                  <a:pt x="41375" y="47252"/>
                </a:lnTo>
                <a:lnTo>
                  <a:pt x="41590" y="47830"/>
                </a:lnTo>
                <a:lnTo>
                  <a:pt x="43249" y="48376"/>
                </a:lnTo>
                <a:lnTo>
                  <a:pt x="44426" y="47070"/>
                </a:lnTo>
                <a:lnTo>
                  <a:pt x="44319" y="46471"/>
                </a:lnTo>
                <a:lnTo>
                  <a:pt x="44790" y="46856"/>
                </a:lnTo>
                <a:lnTo>
                  <a:pt x="46503" y="46503"/>
                </a:lnTo>
                <a:lnTo>
                  <a:pt x="46867" y="44790"/>
                </a:lnTo>
                <a:lnTo>
                  <a:pt x="46471" y="44308"/>
                </a:lnTo>
                <a:lnTo>
                  <a:pt x="47081" y="44415"/>
                </a:lnTo>
                <a:lnTo>
                  <a:pt x="48141" y="43463"/>
                </a:lnTo>
                <a:lnTo>
                  <a:pt x="48537" y="44662"/>
                </a:lnTo>
                <a:lnTo>
                  <a:pt x="49918" y="45036"/>
                </a:lnTo>
                <a:lnTo>
                  <a:pt x="49961" y="44897"/>
                </a:lnTo>
                <a:lnTo>
                  <a:pt x="49993" y="45036"/>
                </a:lnTo>
                <a:lnTo>
                  <a:pt x="51385" y="44662"/>
                </a:lnTo>
                <a:lnTo>
                  <a:pt x="51791" y="43420"/>
                </a:lnTo>
                <a:lnTo>
                  <a:pt x="52166" y="43645"/>
                </a:lnTo>
                <a:lnTo>
                  <a:pt x="52423" y="44597"/>
                </a:lnTo>
                <a:lnTo>
                  <a:pt x="53419" y="44330"/>
                </a:lnTo>
                <a:lnTo>
                  <a:pt x="52691" y="45058"/>
                </a:lnTo>
                <a:lnTo>
                  <a:pt x="53386" y="45753"/>
                </a:lnTo>
                <a:lnTo>
                  <a:pt x="53386" y="46524"/>
                </a:lnTo>
                <a:lnTo>
                  <a:pt x="54157" y="46524"/>
                </a:lnTo>
                <a:lnTo>
                  <a:pt x="54853" y="47220"/>
                </a:lnTo>
                <a:lnTo>
                  <a:pt x="55581" y="46492"/>
                </a:lnTo>
                <a:lnTo>
                  <a:pt x="55313" y="47488"/>
                </a:lnTo>
                <a:lnTo>
                  <a:pt x="56266" y="47745"/>
                </a:lnTo>
                <a:lnTo>
                  <a:pt x="56652" y="48408"/>
                </a:lnTo>
                <a:lnTo>
                  <a:pt x="57326" y="48023"/>
                </a:lnTo>
                <a:lnTo>
                  <a:pt x="58279" y="48280"/>
                </a:lnTo>
                <a:lnTo>
                  <a:pt x="58546" y="47284"/>
                </a:lnTo>
                <a:lnTo>
                  <a:pt x="58814" y="48280"/>
                </a:lnTo>
                <a:lnTo>
                  <a:pt x="59767" y="48023"/>
                </a:lnTo>
                <a:lnTo>
                  <a:pt x="60430" y="48408"/>
                </a:lnTo>
                <a:lnTo>
                  <a:pt x="60816" y="47745"/>
                </a:lnTo>
                <a:lnTo>
                  <a:pt x="61769" y="47488"/>
                </a:lnTo>
                <a:lnTo>
                  <a:pt x="61501" y="46492"/>
                </a:lnTo>
                <a:lnTo>
                  <a:pt x="62229" y="47220"/>
                </a:lnTo>
                <a:lnTo>
                  <a:pt x="62925" y="46524"/>
                </a:lnTo>
                <a:lnTo>
                  <a:pt x="63695" y="46524"/>
                </a:lnTo>
                <a:lnTo>
                  <a:pt x="63695" y="45753"/>
                </a:lnTo>
                <a:lnTo>
                  <a:pt x="64391" y="45058"/>
                </a:lnTo>
                <a:lnTo>
                  <a:pt x="63663" y="44330"/>
                </a:lnTo>
                <a:lnTo>
                  <a:pt x="64659" y="44597"/>
                </a:lnTo>
                <a:lnTo>
                  <a:pt x="64916" y="43645"/>
                </a:lnTo>
                <a:lnTo>
                  <a:pt x="65291" y="43420"/>
                </a:lnTo>
                <a:lnTo>
                  <a:pt x="65697" y="44662"/>
                </a:lnTo>
                <a:lnTo>
                  <a:pt x="67089" y="45036"/>
                </a:lnTo>
                <a:lnTo>
                  <a:pt x="67121" y="44897"/>
                </a:lnTo>
                <a:lnTo>
                  <a:pt x="67164" y="45036"/>
                </a:lnTo>
                <a:lnTo>
                  <a:pt x="68545" y="44662"/>
                </a:lnTo>
                <a:lnTo>
                  <a:pt x="68941" y="43463"/>
                </a:lnTo>
                <a:lnTo>
                  <a:pt x="70001" y="44415"/>
                </a:lnTo>
                <a:lnTo>
                  <a:pt x="70611" y="44308"/>
                </a:lnTo>
                <a:lnTo>
                  <a:pt x="70215" y="44790"/>
                </a:lnTo>
                <a:lnTo>
                  <a:pt x="70579" y="46503"/>
                </a:lnTo>
                <a:lnTo>
                  <a:pt x="72292" y="46856"/>
                </a:lnTo>
                <a:lnTo>
                  <a:pt x="72763" y="46471"/>
                </a:lnTo>
                <a:lnTo>
                  <a:pt x="72656" y="47070"/>
                </a:lnTo>
                <a:lnTo>
                  <a:pt x="73833" y="48376"/>
                </a:lnTo>
                <a:lnTo>
                  <a:pt x="75492" y="47830"/>
                </a:lnTo>
                <a:lnTo>
                  <a:pt x="75707" y="47252"/>
                </a:lnTo>
                <a:lnTo>
                  <a:pt x="75921" y="47830"/>
                </a:lnTo>
                <a:lnTo>
                  <a:pt x="77580" y="48376"/>
                </a:lnTo>
                <a:lnTo>
                  <a:pt x="78757" y="47070"/>
                </a:lnTo>
                <a:lnTo>
                  <a:pt x="78650" y="46471"/>
                </a:lnTo>
                <a:lnTo>
                  <a:pt x="79121" y="46856"/>
                </a:lnTo>
                <a:lnTo>
                  <a:pt x="80834" y="46503"/>
                </a:lnTo>
                <a:lnTo>
                  <a:pt x="81198" y="44790"/>
                </a:lnTo>
                <a:lnTo>
                  <a:pt x="80802" y="44308"/>
                </a:lnTo>
                <a:lnTo>
                  <a:pt x="81412" y="44415"/>
                </a:lnTo>
                <a:lnTo>
                  <a:pt x="82718" y="43248"/>
                </a:lnTo>
                <a:lnTo>
                  <a:pt x="82172" y="41589"/>
                </a:lnTo>
                <a:lnTo>
                  <a:pt x="81594" y="41375"/>
                </a:lnTo>
                <a:lnTo>
                  <a:pt x="82172" y="41161"/>
                </a:lnTo>
                <a:lnTo>
                  <a:pt x="82718" y="39491"/>
                </a:lnTo>
                <a:lnTo>
                  <a:pt x="81412" y="38324"/>
                </a:lnTo>
                <a:lnTo>
                  <a:pt x="80802" y="38431"/>
                </a:lnTo>
                <a:lnTo>
                  <a:pt x="81198" y="37960"/>
                </a:lnTo>
                <a:lnTo>
                  <a:pt x="80834" y="36237"/>
                </a:lnTo>
                <a:lnTo>
                  <a:pt x="79121" y="35883"/>
                </a:lnTo>
                <a:lnTo>
                  <a:pt x="78650" y="36280"/>
                </a:lnTo>
                <a:lnTo>
                  <a:pt x="78757" y="35669"/>
                </a:lnTo>
                <a:lnTo>
                  <a:pt x="77805" y="34610"/>
                </a:lnTo>
                <a:lnTo>
                  <a:pt x="78993" y="34213"/>
                </a:lnTo>
                <a:lnTo>
                  <a:pt x="79368" y="32822"/>
                </a:lnTo>
                <a:lnTo>
                  <a:pt x="79228" y="32790"/>
                </a:lnTo>
                <a:lnTo>
                  <a:pt x="79368" y="32747"/>
                </a:lnTo>
                <a:lnTo>
                  <a:pt x="78993" y="31366"/>
                </a:lnTo>
                <a:lnTo>
                  <a:pt x="77762" y="30959"/>
                </a:lnTo>
                <a:lnTo>
                  <a:pt x="77976" y="30574"/>
                </a:lnTo>
                <a:lnTo>
                  <a:pt x="78929" y="30328"/>
                </a:lnTo>
                <a:lnTo>
                  <a:pt x="78661" y="29321"/>
                </a:lnTo>
                <a:lnTo>
                  <a:pt x="79400" y="30060"/>
                </a:lnTo>
                <a:lnTo>
                  <a:pt x="80096" y="29364"/>
                </a:lnTo>
                <a:lnTo>
                  <a:pt x="80856" y="29353"/>
                </a:lnTo>
                <a:lnTo>
                  <a:pt x="80856" y="28593"/>
                </a:lnTo>
                <a:lnTo>
                  <a:pt x="81562" y="27887"/>
                </a:lnTo>
                <a:lnTo>
                  <a:pt x="80824" y="27159"/>
                </a:lnTo>
                <a:lnTo>
                  <a:pt x="81830" y="27426"/>
                </a:lnTo>
                <a:lnTo>
                  <a:pt x="82076" y="26474"/>
                </a:lnTo>
                <a:lnTo>
                  <a:pt x="82750" y="26088"/>
                </a:lnTo>
                <a:lnTo>
                  <a:pt x="82365" y="25425"/>
                </a:lnTo>
                <a:lnTo>
                  <a:pt x="82622" y="24472"/>
                </a:lnTo>
                <a:lnTo>
                  <a:pt x="81616" y="24204"/>
                </a:lnTo>
                <a:lnTo>
                  <a:pt x="82622" y="23937"/>
                </a:lnTo>
                <a:lnTo>
                  <a:pt x="82365" y="22984"/>
                </a:lnTo>
                <a:lnTo>
                  <a:pt x="82750" y="22320"/>
                </a:lnTo>
                <a:lnTo>
                  <a:pt x="82076" y="21935"/>
                </a:lnTo>
                <a:lnTo>
                  <a:pt x="81830" y="20982"/>
                </a:lnTo>
                <a:lnTo>
                  <a:pt x="80824" y="21250"/>
                </a:lnTo>
                <a:lnTo>
                  <a:pt x="81562" y="20522"/>
                </a:lnTo>
                <a:lnTo>
                  <a:pt x="80856" y="19826"/>
                </a:lnTo>
                <a:lnTo>
                  <a:pt x="80856" y="19055"/>
                </a:lnTo>
                <a:lnTo>
                  <a:pt x="80096" y="19055"/>
                </a:lnTo>
                <a:lnTo>
                  <a:pt x="79389" y="18359"/>
                </a:lnTo>
                <a:lnTo>
                  <a:pt x="78661" y="19087"/>
                </a:lnTo>
                <a:lnTo>
                  <a:pt x="78929" y="18092"/>
                </a:lnTo>
                <a:lnTo>
                  <a:pt x="77976" y="17835"/>
                </a:lnTo>
                <a:lnTo>
                  <a:pt x="77762" y="17449"/>
                </a:lnTo>
                <a:lnTo>
                  <a:pt x="78993" y="17043"/>
                </a:lnTo>
                <a:lnTo>
                  <a:pt x="79368" y="15662"/>
                </a:lnTo>
                <a:lnTo>
                  <a:pt x="79228" y="15619"/>
                </a:lnTo>
                <a:lnTo>
                  <a:pt x="79368" y="15587"/>
                </a:lnTo>
                <a:lnTo>
                  <a:pt x="78993" y="14195"/>
                </a:lnTo>
                <a:lnTo>
                  <a:pt x="77805" y="13810"/>
                </a:lnTo>
                <a:lnTo>
                  <a:pt x="78757" y="12739"/>
                </a:lnTo>
                <a:lnTo>
                  <a:pt x="78650" y="12129"/>
                </a:lnTo>
                <a:lnTo>
                  <a:pt x="79121" y="12525"/>
                </a:lnTo>
                <a:lnTo>
                  <a:pt x="80834" y="12172"/>
                </a:lnTo>
                <a:lnTo>
                  <a:pt x="81198" y="10459"/>
                </a:lnTo>
                <a:lnTo>
                  <a:pt x="80802" y="9977"/>
                </a:lnTo>
                <a:lnTo>
                  <a:pt x="81412" y="10084"/>
                </a:lnTo>
                <a:lnTo>
                  <a:pt x="82718" y="8918"/>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9"/>
          <p:cNvSpPr/>
          <p:nvPr/>
        </p:nvSpPr>
        <p:spPr>
          <a:xfrm rot="-1397383">
            <a:off x="-1289965" y="-1751647"/>
            <a:ext cx="5926697" cy="3465191"/>
          </a:xfrm>
          <a:custGeom>
            <a:avLst/>
            <a:gdLst/>
            <a:ahLst/>
            <a:cxnLst/>
            <a:rect l="l" t="t" r="r" b="b"/>
            <a:pathLst>
              <a:path w="82751" h="48409" extrusionOk="0">
                <a:moveTo>
                  <a:pt x="81937" y="7483"/>
                </a:moveTo>
                <a:lnTo>
                  <a:pt x="82376" y="8821"/>
                </a:lnTo>
                <a:lnTo>
                  <a:pt x="81316" y="9763"/>
                </a:lnTo>
                <a:lnTo>
                  <a:pt x="80513" y="9624"/>
                </a:lnTo>
                <a:lnTo>
                  <a:pt x="79111" y="7954"/>
                </a:lnTo>
                <a:lnTo>
                  <a:pt x="81155" y="7194"/>
                </a:lnTo>
                <a:close/>
                <a:moveTo>
                  <a:pt x="81155" y="6884"/>
                </a:moveTo>
                <a:lnTo>
                  <a:pt x="79111" y="6124"/>
                </a:lnTo>
                <a:lnTo>
                  <a:pt x="80513" y="4454"/>
                </a:lnTo>
                <a:lnTo>
                  <a:pt x="81316" y="4314"/>
                </a:lnTo>
                <a:lnTo>
                  <a:pt x="82376" y="5256"/>
                </a:lnTo>
                <a:lnTo>
                  <a:pt x="81926" y="6595"/>
                </a:lnTo>
                <a:close/>
                <a:moveTo>
                  <a:pt x="80353" y="4175"/>
                </a:moveTo>
                <a:lnTo>
                  <a:pt x="78201" y="4550"/>
                </a:lnTo>
                <a:lnTo>
                  <a:pt x="78575" y="2398"/>
                </a:lnTo>
                <a:lnTo>
                  <a:pt x="79207" y="1874"/>
                </a:lnTo>
                <a:lnTo>
                  <a:pt x="80588" y="2163"/>
                </a:lnTo>
                <a:lnTo>
                  <a:pt x="80877" y="3544"/>
                </a:lnTo>
                <a:close/>
                <a:moveTo>
                  <a:pt x="78297" y="2238"/>
                </a:moveTo>
                <a:lnTo>
                  <a:pt x="76616" y="3640"/>
                </a:lnTo>
                <a:lnTo>
                  <a:pt x="75867" y="1585"/>
                </a:lnTo>
                <a:lnTo>
                  <a:pt x="76145" y="814"/>
                </a:lnTo>
                <a:lnTo>
                  <a:pt x="77494" y="375"/>
                </a:lnTo>
                <a:lnTo>
                  <a:pt x="78436" y="1424"/>
                </a:lnTo>
                <a:close/>
                <a:moveTo>
                  <a:pt x="75546" y="1585"/>
                </a:moveTo>
                <a:lnTo>
                  <a:pt x="74797" y="3640"/>
                </a:lnTo>
                <a:lnTo>
                  <a:pt x="73116" y="2238"/>
                </a:lnTo>
                <a:lnTo>
                  <a:pt x="72977" y="1424"/>
                </a:lnTo>
                <a:lnTo>
                  <a:pt x="73919" y="375"/>
                </a:lnTo>
                <a:lnTo>
                  <a:pt x="75268" y="814"/>
                </a:lnTo>
                <a:close/>
                <a:moveTo>
                  <a:pt x="72848" y="2398"/>
                </a:moveTo>
                <a:lnTo>
                  <a:pt x="73212" y="4550"/>
                </a:lnTo>
                <a:lnTo>
                  <a:pt x="71061" y="4175"/>
                </a:lnTo>
                <a:lnTo>
                  <a:pt x="70536" y="3544"/>
                </a:lnTo>
                <a:lnTo>
                  <a:pt x="70825" y="2163"/>
                </a:lnTo>
                <a:lnTo>
                  <a:pt x="72217" y="1874"/>
                </a:lnTo>
                <a:close/>
                <a:moveTo>
                  <a:pt x="70911" y="4454"/>
                </a:moveTo>
                <a:lnTo>
                  <a:pt x="72302" y="6124"/>
                </a:lnTo>
                <a:lnTo>
                  <a:pt x="70258" y="6884"/>
                </a:lnTo>
                <a:lnTo>
                  <a:pt x="69487" y="6595"/>
                </a:lnTo>
                <a:lnTo>
                  <a:pt x="69048" y="5256"/>
                </a:lnTo>
                <a:lnTo>
                  <a:pt x="70097" y="4314"/>
                </a:lnTo>
                <a:close/>
                <a:moveTo>
                  <a:pt x="69605" y="6958"/>
                </a:moveTo>
                <a:lnTo>
                  <a:pt x="69605" y="6958"/>
                </a:lnTo>
                <a:lnTo>
                  <a:pt x="69819" y="7044"/>
                </a:lnTo>
                <a:lnTo>
                  <a:pt x="69605" y="7119"/>
                </a:lnTo>
                <a:lnTo>
                  <a:pt x="69605" y="7119"/>
                </a:lnTo>
                <a:lnTo>
                  <a:pt x="67549" y="7890"/>
                </a:lnTo>
                <a:lnTo>
                  <a:pt x="66168" y="7033"/>
                </a:lnTo>
                <a:lnTo>
                  <a:pt x="67549" y="6188"/>
                </a:lnTo>
                <a:lnTo>
                  <a:pt x="69241" y="6830"/>
                </a:lnTo>
                <a:lnTo>
                  <a:pt x="69241" y="6830"/>
                </a:lnTo>
                <a:lnTo>
                  <a:pt x="69326" y="6862"/>
                </a:lnTo>
                <a:close/>
                <a:moveTo>
                  <a:pt x="69123" y="6466"/>
                </a:moveTo>
                <a:lnTo>
                  <a:pt x="67870" y="5995"/>
                </a:lnTo>
                <a:lnTo>
                  <a:pt x="68791" y="5428"/>
                </a:lnTo>
                <a:close/>
                <a:moveTo>
                  <a:pt x="68695" y="5139"/>
                </a:moveTo>
                <a:lnTo>
                  <a:pt x="67517" y="5856"/>
                </a:lnTo>
                <a:lnTo>
                  <a:pt x="65558" y="5117"/>
                </a:lnTo>
                <a:lnTo>
                  <a:pt x="65933" y="3993"/>
                </a:lnTo>
                <a:lnTo>
                  <a:pt x="67121" y="3672"/>
                </a:lnTo>
                <a:lnTo>
                  <a:pt x="68320" y="3993"/>
                </a:lnTo>
                <a:close/>
                <a:moveTo>
                  <a:pt x="65173" y="5267"/>
                </a:moveTo>
                <a:lnTo>
                  <a:pt x="64873" y="5781"/>
                </a:lnTo>
                <a:lnTo>
                  <a:pt x="65087" y="6562"/>
                </a:lnTo>
                <a:lnTo>
                  <a:pt x="63877" y="6884"/>
                </a:lnTo>
                <a:lnTo>
                  <a:pt x="61501" y="6252"/>
                </a:lnTo>
                <a:lnTo>
                  <a:pt x="63246" y="4507"/>
                </a:lnTo>
                <a:lnTo>
                  <a:pt x="64445" y="4175"/>
                </a:lnTo>
                <a:lnTo>
                  <a:pt x="64659" y="4967"/>
                </a:lnTo>
                <a:close/>
                <a:moveTo>
                  <a:pt x="63085" y="4239"/>
                </a:moveTo>
                <a:lnTo>
                  <a:pt x="60709" y="4871"/>
                </a:lnTo>
                <a:lnTo>
                  <a:pt x="61340" y="2495"/>
                </a:lnTo>
                <a:lnTo>
                  <a:pt x="62229" y="1606"/>
                </a:lnTo>
                <a:lnTo>
                  <a:pt x="62807" y="2184"/>
                </a:lnTo>
                <a:lnTo>
                  <a:pt x="63396" y="2184"/>
                </a:lnTo>
                <a:lnTo>
                  <a:pt x="63396" y="2773"/>
                </a:lnTo>
                <a:lnTo>
                  <a:pt x="63974" y="3351"/>
                </a:lnTo>
                <a:close/>
                <a:moveTo>
                  <a:pt x="61073" y="2345"/>
                </a:moveTo>
                <a:lnTo>
                  <a:pt x="59338" y="4079"/>
                </a:lnTo>
                <a:lnTo>
                  <a:pt x="58696" y="1702"/>
                </a:lnTo>
                <a:lnTo>
                  <a:pt x="59017" y="493"/>
                </a:lnTo>
                <a:lnTo>
                  <a:pt x="59799" y="707"/>
                </a:lnTo>
                <a:lnTo>
                  <a:pt x="60323" y="407"/>
                </a:lnTo>
                <a:lnTo>
                  <a:pt x="60612" y="921"/>
                </a:lnTo>
                <a:lnTo>
                  <a:pt x="61405" y="1135"/>
                </a:lnTo>
                <a:close/>
                <a:moveTo>
                  <a:pt x="58386" y="1702"/>
                </a:moveTo>
                <a:lnTo>
                  <a:pt x="57754" y="4079"/>
                </a:lnTo>
                <a:lnTo>
                  <a:pt x="56009" y="2345"/>
                </a:lnTo>
                <a:lnTo>
                  <a:pt x="55677" y="1135"/>
                </a:lnTo>
                <a:lnTo>
                  <a:pt x="56470" y="921"/>
                </a:lnTo>
                <a:lnTo>
                  <a:pt x="56769" y="407"/>
                </a:lnTo>
                <a:lnTo>
                  <a:pt x="57283" y="707"/>
                </a:lnTo>
                <a:lnTo>
                  <a:pt x="58065" y="493"/>
                </a:lnTo>
                <a:close/>
                <a:moveTo>
                  <a:pt x="55742" y="2495"/>
                </a:moveTo>
                <a:lnTo>
                  <a:pt x="56373" y="4871"/>
                </a:lnTo>
                <a:lnTo>
                  <a:pt x="53997" y="4239"/>
                </a:lnTo>
                <a:lnTo>
                  <a:pt x="53108" y="3351"/>
                </a:lnTo>
                <a:lnTo>
                  <a:pt x="53686" y="2784"/>
                </a:lnTo>
                <a:lnTo>
                  <a:pt x="53686" y="2184"/>
                </a:lnTo>
                <a:lnTo>
                  <a:pt x="54275" y="2184"/>
                </a:lnTo>
                <a:lnTo>
                  <a:pt x="54853" y="1606"/>
                </a:lnTo>
                <a:close/>
                <a:moveTo>
                  <a:pt x="53847" y="4507"/>
                </a:moveTo>
                <a:lnTo>
                  <a:pt x="55581" y="6252"/>
                </a:lnTo>
                <a:lnTo>
                  <a:pt x="53204" y="6884"/>
                </a:lnTo>
                <a:lnTo>
                  <a:pt x="51995" y="6562"/>
                </a:lnTo>
                <a:lnTo>
                  <a:pt x="52209" y="5781"/>
                </a:lnTo>
                <a:lnTo>
                  <a:pt x="51909" y="5267"/>
                </a:lnTo>
                <a:lnTo>
                  <a:pt x="52423" y="4967"/>
                </a:lnTo>
                <a:lnTo>
                  <a:pt x="52637" y="4175"/>
                </a:lnTo>
                <a:close/>
                <a:moveTo>
                  <a:pt x="51524" y="5117"/>
                </a:moveTo>
                <a:lnTo>
                  <a:pt x="49565" y="5856"/>
                </a:lnTo>
                <a:lnTo>
                  <a:pt x="48387" y="5139"/>
                </a:lnTo>
                <a:lnTo>
                  <a:pt x="48762" y="3993"/>
                </a:lnTo>
                <a:lnTo>
                  <a:pt x="49961" y="3672"/>
                </a:lnTo>
                <a:lnTo>
                  <a:pt x="51149" y="3993"/>
                </a:lnTo>
                <a:close/>
                <a:moveTo>
                  <a:pt x="48291" y="5428"/>
                </a:moveTo>
                <a:lnTo>
                  <a:pt x="49212" y="5995"/>
                </a:lnTo>
                <a:lnTo>
                  <a:pt x="47959" y="6466"/>
                </a:lnTo>
                <a:close/>
                <a:moveTo>
                  <a:pt x="47477" y="6958"/>
                </a:moveTo>
                <a:lnTo>
                  <a:pt x="47477" y="6958"/>
                </a:lnTo>
                <a:lnTo>
                  <a:pt x="47831" y="6830"/>
                </a:lnTo>
                <a:lnTo>
                  <a:pt x="47841" y="6830"/>
                </a:lnTo>
                <a:lnTo>
                  <a:pt x="47841" y="6830"/>
                </a:lnTo>
                <a:lnTo>
                  <a:pt x="49533" y="6188"/>
                </a:lnTo>
                <a:lnTo>
                  <a:pt x="50924" y="7033"/>
                </a:lnTo>
                <a:lnTo>
                  <a:pt x="49533" y="7890"/>
                </a:lnTo>
                <a:lnTo>
                  <a:pt x="47841" y="7248"/>
                </a:lnTo>
                <a:lnTo>
                  <a:pt x="47841" y="7248"/>
                </a:lnTo>
                <a:lnTo>
                  <a:pt x="47788" y="7237"/>
                </a:lnTo>
                <a:lnTo>
                  <a:pt x="47477" y="7119"/>
                </a:lnTo>
                <a:lnTo>
                  <a:pt x="47477" y="7119"/>
                </a:lnTo>
                <a:lnTo>
                  <a:pt x="47263" y="7033"/>
                </a:lnTo>
                <a:close/>
                <a:moveTo>
                  <a:pt x="48045" y="5256"/>
                </a:moveTo>
                <a:lnTo>
                  <a:pt x="47595" y="6595"/>
                </a:lnTo>
                <a:lnTo>
                  <a:pt x="46824" y="6884"/>
                </a:lnTo>
                <a:lnTo>
                  <a:pt x="44780" y="6124"/>
                </a:lnTo>
                <a:lnTo>
                  <a:pt x="46171" y="4454"/>
                </a:lnTo>
                <a:lnTo>
                  <a:pt x="46985" y="4314"/>
                </a:lnTo>
                <a:close/>
                <a:moveTo>
                  <a:pt x="46021" y="4175"/>
                </a:moveTo>
                <a:lnTo>
                  <a:pt x="43870" y="4550"/>
                </a:lnTo>
                <a:lnTo>
                  <a:pt x="44234" y="2398"/>
                </a:lnTo>
                <a:lnTo>
                  <a:pt x="44876" y="1874"/>
                </a:lnTo>
                <a:lnTo>
                  <a:pt x="46257" y="2163"/>
                </a:lnTo>
                <a:lnTo>
                  <a:pt x="46546" y="3544"/>
                </a:lnTo>
                <a:close/>
                <a:moveTo>
                  <a:pt x="43966" y="2238"/>
                </a:moveTo>
                <a:lnTo>
                  <a:pt x="42285" y="3640"/>
                </a:lnTo>
                <a:lnTo>
                  <a:pt x="41536" y="1585"/>
                </a:lnTo>
                <a:lnTo>
                  <a:pt x="41814" y="814"/>
                </a:lnTo>
                <a:lnTo>
                  <a:pt x="43163" y="375"/>
                </a:lnTo>
                <a:lnTo>
                  <a:pt x="44105" y="1424"/>
                </a:lnTo>
                <a:close/>
                <a:moveTo>
                  <a:pt x="41215" y="1585"/>
                </a:moveTo>
                <a:lnTo>
                  <a:pt x="40465" y="3640"/>
                </a:lnTo>
                <a:lnTo>
                  <a:pt x="38785" y="2238"/>
                </a:lnTo>
                <a:lnTo>
                  <a:pt x="38646" y="1424"/>
                </a:lnTo>
                <a:lnTo>
                  <a:pt x="39588" y="375"/>
                </a:lnTo>
                <a:lnTo>
                  <a:pt x="40937" y="814"/>
                </a:lnTo>
                <a:close/>
                <a:moveTo>
                  <a:pt x="38517" y="2398"/>
                </a:moveTo>
                <a:lnTo>
                  <a:pt x="38881" y="4550"/>
                </a:lnTo>
                <a:lnTo>
                  <a:pt x="36729" y="4175"/>
                </a:lnTo>
                <a:lnTo>
                  <a:pt x="36205" y="3544"/>
                </a:lnTo>
                <a:lnTo>
                  <a:pt x="36494" y="2163"/>
                </a:lnTo>
                <a:lnTo>
                  <a:pt x="37886" y="1874"/>
                </a:lnTo>
                <a:close/>
                <a:moveTo>
                  <a:pt x="36569" y="4454"/>
                </a:moveTo>
                <a:lnTo>
                  <a:pt x="37971" y="6124"/>
                </a:lnTo>
                <a:lnTo>
                  <a:pt x="35927" y="6884"/>
                </a:lnTo>
                <a:lnTo>
                  <a:pt x="35156" y="6595"/>
                </a:lnTo>
                <a:lnTo>
                  <a:pt x="34706" y="5256"/>
                </a:lnTo>
                <a:lnTo>
                  <a:pt x="35766" y="4314"/>
                </a:lnTo>
                <a:close/>
                <a:moveTo>
                  <a:pt x="35274" y="6958"/>
                </a:moveTo>
                <a:lnTo>
                  <a:pt x="35274" y="6958"/>
                </a:lnTo>
                <a:lnTo>
                  <a:pt x="35488" y="7033"/>
                </a:lnTo>
                <a:lnTo>
                  <a:pt x="35274" y="7119"/>
                </a:lnTo>
                <a:lnTo>
                  <a:pt x="35274" y="7119"/>
                </a:lnTo>
                <a:lnTo>
                  <a:pt x="35049" y="7205"/>
                </a:lnTo>
                <a:lnTo>
                  <a:pt x="34910" y="7248"/>
                </a:lnTo>
                <a:lnTo>
                  <a:pt x="34910" y="7248"/>
                </a:lnTo>
                <a:lnTo>
                  <a:pt x="33218" y="7890"/>
                </a:lnTo>
                <a:lnTo>
                  <a:pt x="31827" y="7033"/>
                </a:lnTo>
                <a:lnTo>
                  <a:pt x="33218" y="6188"/>
                </a:lnTo>
                <a:lnTo>
                  <a:pt x="34910" y="6830"/>
                </a:lnTo>
                <a:lnTo>
                  <a:pt x="34920" y="6830"/>
                </a:lnTo>
                <a:close/>
                <a:moveTo>
                  <a:pt x="34792" y="6466"/>
                </a:moveTo>
                <a:lnTo>
                  <a:pt x="33539" y="5995"/>
                </a:lnTo>
                <a:lnTo>
                  <a:pt x="34460" y="5428"/>
                </a:lnTo>
                <a:close/>
                <a:moveTo>
                  <a:pt x="34364" y="5139"/>
                </a:moveTo>
                <a:lnTo>
                  <a:pt x="33186" y="5856"/>
                </a:lnTo>
                <a:lnTo>
                  <a:pt x="31227" y="5117"/>
                </a:lnTo>
                <a:lnTo>
                  <a:pt x="31602" y="3993"/>
                </a:lnTo>
                <a:lnTo>
                  <a:pt x="32790" y="3672"/>
                </a:lnTo>
                <a:lnTo>
                  <a:pt x="33989" y="3993"/>
                </a:lnTo>
                <a:close/>
                <a:moveTo>
                  <a:pt x="30842" y="5267"/>
                </a:moveTo>
                <a:lnTo>
                  <a:pt x="30542" y="5781"/>
                </a:lnTo>
                <a:lnTo>
                  <a:pt x="30756" y="6562"/>
                </a:lnTo>
                <a:lnTo>
                  <a:pt x="29546" y="6884"/>
                </a:lnTo>
                <a:lnTo>
                  <a:pt x="27170" y="6252"/>
                </a:lnTo>
                <a:lnTo>
                  <a:pt x="28915" y="4507"/>
                </a:lnTo>
                <a:lnTo>
                  <a:pt x="30114" y="4175"/>
                </a:lnTo>
                <a:lnTo>
                  <a:pt x="30328" y="4967"/>
                </a:lnTo>
                <a:close/>
                <a:moveTo>
                  <a:pt x="28754" y="4239"/>
                </a:moveTo>
                <a:lnTo>
                  <a:pt x="26378" y="4871"/>
                </a:lnTo>
                <a:lnTo>
                  <a:pt x="27009" y="2495"/>
                </a:lnTo>
                <a:lnTo>
                  <a:pt x="27898" y="1606"/>
                </a:lnTo>
                <a:lnTo>
                  <a:pt x="28476" y="2184"/>
                </a:lnTo>
                <a:lnTo>
                  <a:pt x="29065" y="2184"/>
                </a:lnTo>
                <a:lnTo>
                  <a:pt x="29065" y="2773"/>
                </a:lnTo>
                <a:lnTo>
                  <a:pt x="29643" y="3351"/>
                </a:lnTo>
                <a:close/>
                <a:moveTo>
                  <a:pt x="26742" y="2345"/>
                </a:moveTo>
                <a:lnTo>
                  <a:pt x="25007" y="4079"/>
                </a:lnTo>
                <a:lnTo>
                  <a:pt x="24365" y="1702"/>
                </a:lnTo>
                <a:lnTo>
                  <a:pt x="24686" y="493"/>
                </a:lnTo>
                <a:lnTo>
                  <a:pt x="25468" y="707"/>
                </a:lnTo>
                <a:lnTo>
                  <a:pt x="25992" y="407"/>
                </a:lnTo>
                <a:lnTo>
                  <a:pt x="26281" y="921"/>
                </a:lnTo>
                <a:lnTo>
                  <a:pt x="27073" y="1135"/>
                </a:lnTo>
                <a:close/>
                <a:moveTo>
                  <a:pt x="24055" y="1702"/>
                </a:moveTo>
                <a:lnTo>
                  <a:pt x="23423" y="4079"/>
                </a:lnTo>
                <a:lnTo>
                  <a:pt x="21678" y="2345"/>
                </a:lnTo>
                <a:lnTo>
                  <a:pt x="21346" y="1135"/>
                </a:lnTo>
                <a:lnTo>
                  <a:pt x="22138" y="921"/>
                </a:lnTo>
                <a:lnTo>
                  <a:pt x="22438" y="407"/>
                </a:lnTo>
                <a:lnTo>
                  <a:pt x="22952" y="707"/>
                </a:lnTo>
                <a:lnTo>
                  <a:pt x="23733" y="493"/>
                </a:lnTo>
                <a:close/>
                <a:moveTo>
                  <a:pt x="21410" y="2495"/>
                </a:moveTo>
                <a:lnTo>
                  <a:pt x="22042" y="4871"/>
                </a:lnTo>
                <a:lnTo>
                  <a:pt x="19666" y="4239"/>
                </a:lnTo>
                <a:lnTo>
                  <a:pt x="18777" y="3351"/>
                </a:lnTo>
                <a:lnTo>
                  <a:pt x="19355" y="2784"/>
                </a:lnTo>
                <a:lnTo>
                  <a:pt x="19355" y="2184"/>
                </a:lnTo>
                <a:lnTo>
                  <a:pt x="19944" y="2184"/>
                </a:lnTo>
                <a:lnTo>
                  <a:pt x="20522" y="1606"/>
                </a:lnTo>
                <a:close/>
                <a:moveTo>
                  <a:pt x="19516" y="4507"/>
                </a:moveTo>
                <a:lnTo>
                  <a:pt x="21250" y="6252"/>
                </a:lnTo>
                <a:lnTo>
                  <a:pt x="18873" y="6884"/>
                </a:lnTo>
                <a:lnTo>
                  <a:pt x="17664" y="6562"/>
                </a:lnTo>
                <a:lnTo>
                  <a:pt x="17878" y="5781"/>
                </a:lnTo>
                <a:lnTo>
                  <a:pt x="17578" y="5267"/>
                </a:lnTo>
                <a:lnTo>
                  <a:pt x="18092" y="4967"/>
                </a:lnTo>
                <a:lnTo>
                  <a:pt x="18306" y="4175"/>
                </a:lnTo>
                <a:close/>
                <a:moveTo>
                  <a:pt x="17193" y="5117"/>
                </a:moveTo>
                <a:lnTo>
                  <a:pt x="15234" y="5856"/>
                </a:lnTo>
                <a:lnTo>
                  <a:pt x="14056" y="5139"/>
                </a:lnTo>
                <a:lnTo>
                  <a:pt x="14431" y="3993"/>
                </a:lnTo>
                <a:lnTo>
                  <a:pt x="15630" y="3672"/>
                </a:lnTo>
                <a:lnTo>
                  <a:pt x="16818" y="3993"/>
                </a:lnTo>
                <a:close/>
                <a:moveTo>
                  <a:pt x="13960" y="5428"/>
                </a:moveTo>
                <a:lnTo>
                  <a:pt x="14880" y="5995"/>
                </a:lnTo>
                <a:lnTo>
                  <a:pt x="13628" y="6466"/>
                </a:lnTo>
                <a:close/>
                <a:moveTo>
                  <a:pt x="13146" y="6958"/>
                </a:moveTo>
                <a:lnTo>
                  <a:pt x="13146" y="6958"/>
                </a:lnTo>
                <a:lnTo>
                  <a:pt x="13499" y="6830"/>
                </a:lnTo>
                <a:lnTo>
                  <a:pt x="13510" y="6830"/>
                </a:lnTo>
                <a:lnTo>
                  <a:pt x="13510" y="6830"/>
                </a:lnTo>
                <a:lnTo>
                  <a:pt x="15202" y="6188"/>
                </a:lnTo>
                <a:lnTo>
                  <a:pt x="16593" y="7033"/>
                </a:lnTo>
                <a:lnTo>
                  <a:pt x="15202" y="7890"/>
                </a:lnTo>
                <a:lnTo>
                  <a:pt x="13510" y="7248"/>
                </a:lnTo>
                <a:lnTo>
                  <a:pt x="13510" y="7248"/>
                </a:lnTo>
                <a:lnTo>
                  <a:pt x="13457" y="7237"/>
                </a:lnTo>
                <a:lnTo>
                  <a:pt x="13146" y="7119"/>
                </a:lnTo>
                <a:lnTo>
                  <a:pt x="13146" y="7119"/>
                </a:lnTo>
                <a:lnTo>
                  <a:pt x="12932" y="7033"/>
                </a:lnTo>
                <a:close/>
                <a:moveTo>
                  <a:pt x="13714" y="5256"/>
                </a:moveTo>
                <a:lnTo>
                  <a:pt x="13264" y="6595"/>
                </a:lnTo>
                <a:lnTo>
                  <a:pt x="12493" y="6884"/>
                </a:lnTo>
                <a:lnTo>
                  <a:pt x="10449" y="6124"/>
                </a:lnTo>
                <a:lnTo>
                  <a:pt x="11840" y="4454"/>
                </a:lnTo>
                <a:lnTo>
                  <a:pt x="12654" y="4314"/>
                </a:lnTo>
                <a:close/>
                <a:moveTo>
                  <a:pt x="11690" y="4175"/>
                </a:moveTo>
                <a:lnTo>
                  <a:pt x="9539" y="4550"/>
                </a:lnTo>
                <a:lnTo>
                  <a:pt x="9903" y="2398"/>
                </a:lnTo>
                <a:lnTo>
                  <a:pt x="10534" y="1874"/>
                </a:lnTo>
                <a:lnTo>
                  <a:pt x="11926" y="2163"/>
                </a:lnTo>
                <a:lnTo>
                  <a:pt x="12215" y="3544"/>
                </a:lnTo>
                <a:close/>
                <a:moveTo>
                  <a:pt x="9635" y="2238"/>
                </a:moveTo>
                <a:lnTo>
                  <a:pt x="7954" y="3640"/>
                </a:lnTo>
                <a:lnTo>
                  <a:pt x="7205" y="1585"/>
                </a:lnTo>
                <a:lnTo>
                  <a:pt x="7483" y="814"/>
                </a:lnTo>
                <a:lnTo>
                  <a:pt x="8832" y="375"/>
                </a:lnTo>
                <a:lnTo>
                  <a:pt x="9774" y="1424"/>
                </a:lnTo>
                <a:close/>
                <a:moveTo>
                  <a:pt x="6884" y="1585"/>
                </a:moveTo>
                <a:lnTo>
                  <a:pt x="6134" y="3640"/>
                </a:lnTo>
                <a:lnTo>
                  <a:pt x="4454" y="2238"/>
                </a:lnTo>
                <a:lnTo>
                  <a:pt x="4315" y="1424"/>
                </a:lnTo>
                <a:lnTo>
                  <a:pt x="5257" y="375"/>
                </a:lnTo>
                <a:lnTo>
                  <a:pt x="6605" y="814"/>
                </a:lnTo>
                <a:close/>
                <a:moveTo>
                  <a:pt x="4186" y="2398"/>
                </a:moveTo>
                <a:lnTo>
                  <a:pt x="4550" y="4550"/>
                </a:lnTo>
                <a:lnTo>
                  <a:pt x="2398" y="4175"/>
                </a:lnTo>
                <a:lnTo>
                  <a:pt x="1874" y="3544"/>
                </a:lnTo>
                <a:lnTo>
                  <a:pt x="2163" y="2163"/>
                </a:lnTo>
                <a:lnTo>
                  <a:pt x="3554" y="1874"/>
                </a:lnTo>
                <a:close/>
                <a:moveTo>
                  <a:pt x="2238" y="4454"/>
                </a:moveTo>
                <a:lnTo>
                  <a:pt x="3640" y="6124"/>
                </a:lnTo>
                <a:lnTo>
                  <a:pt x="1595" y="6884"/>
                </a:lnTo>
                <a:lnTo>
                  <a:pt x="825" y="6595"/>
                </a:lnTo>
                <a:lnTo>
                  <a:pt x="375" y="5256"/>
                </a:lnTo>
                <a:lnTo>
                  <a:pt x="1435" y="4314"/>
                </a:lnTo>
                <a:close/>
                <a:moveTo>
                  <a:pt x="1595" y="7194"/>
                </a:moveTo>
                <a:lnTo>
                  <a:pt x="3640" y="7954"/>
                </a:lnTo>
                <a:lnTo>
                  <a:pt x="2248" y="9624"/>
                </a:lnTo>
                <a:lnTo>
                  <a:pt x="1435" y="9763"/>
                </a:lnTo>
                <a:lnTo>
                  <a:pt x="375" y="8821"/>
                </a:lnTo>
                <a:lnTo>
                  <a:pt x="825" y="7483"/>
                </a:lnTo>
                <a:close/>
                <a:moveTo>
                  <a:pt x="2398" y="9902"/>
                </a:moveTo>
                <a:lnTo>
                  <a:pt x="4550" y="9528"/>
                </a:lnTo>
                <a:lnTo>
                  <a:pt x="4186" y="11679"/>
                </a:lnTo>
                <a:lnTo>
                  <a:pt x="3544" y="12204"/>
                </a:lnTo>
                <a:lnTo>
                  <a:pt x="2163" y="11915"/>
                </a:lnTo>
                <a:lnTo>
                  <a:pt x="1874" y="10534"/>
                </a:lnTo>
                <a:close/>
                <a:moveTo>
                  <a:pt x="4454" y="11840"/>
                </a:moveTo>
                <a:lnTo>
                  <a:pt x="6134" y="10438"/>
                </a:lnTo>
                <a:lnTo>
                  <a:pt x="6884" y="12493"/>
                </a:lnTo>
                <a:lnTo>
                  <a:pt x="6605" y="13264"/>
                </a:lnTo>
                <a:lnTo>
                  <a:pt x="5257" y="13703"/>
                </a:lnTo>
                <a:lnTo>
                  <a:pt x="4315" y="12654"/>
                </a:lnTo>
                <a:close/>
                <a:moveTo>
                  <a:pt x="6969" y="13146"/>
                </a:moveTo>
                <a:lnTo>
                  <a:pt x="6959" y="13146"/>
                </a:lnTo>
                <a:lnTo>
                  <a:pt x="7044" y="12921"/>
                </a:lnTo>
                <a:lnTo>
                  <a:pt x="7130" y="13146"/>
                </a:lnTo>
                <a:lnTo>
                  <a:pt x="7119" y="13146"/>
                </a:lnTo>
                <a:lnTo>
                  <a:pt x="7248" y="13478"/>
                </a:lnTo>
                <a:lnTo>
                  <a:pt x="7258" y="13499"/>
                </a:lnTo>
                <a:lnTo>
                  <a:pt x="7901" y="15191"/>
                </a:lnTo>
                <a:lnTo>
                  <a:pt x="7044" y="16582"/>
                </a:lnTo>
                <a:lnTo>
                  <a:pt x="6188" y="15191"/>
                </a:lnTo>
                <a:lnTo>
                  <a:pt x="6830" y="13499"/>
                </a:lnTo>
                <a:lnTo>
                  <a:pt x="6830" y="13499"/>
                </a:lnTo>
                <a:lnTo>
                  <a:pt x="6841" y="13478"/>
                </a:lnTo>
                <a:close/>
                <a:moveTo>
                  <a:pt x="6466" y="13617"/>
                </a:moveTo>
                <a:lnTo>
                  <a:pt x="5995" y="14869"/>
                </a:lnTo>
                <a:lnTo>
                  <a:pt x="5439" y="13960"/>
                </a:lnTo>
                <a:close/>
                <a:moveTo>
                  <a:pt x="4004" y="14431"/>
                </a:moveTo>
                <a:lnTo>
                  <a:pt x="5150" y="14056"/>
                </a:lnTo>
                <a:lnTo>
                  <a:pt x="5867" y="15223"/>
                </a:lnTo>
                <a:lnTo>
                  <a:pt x="5128" y="17182"/>
                </a:lnTo>
                <a:lnTo>
                  <a:pt x="4004" y="16818"/>
                </a:lnTo>
                <a:lnTo>
                  <a:pt x="3672" y="15619"/>
                </a:lnTo>
                <a:close/>
                <a:moveTo>
                  <a:pt x="4968" y="18092"/>
                </a:moveTo>
                <a:lnTo>
                  <a:pt x="5267" y="17567"/>
                </a:lnTo>
                <a:lnTo>
                  <a:pt x="5781" y="17867"/>
                </a:lnTo>
                <a:lnTo>
                  <a:pt x="6563" y="17664"/>
                </a:lnTo>
                <a:lnTo>
                  <a:pt x="6894" y="18873"/>
                </a:lnTo>
                <a:lnTo>
                  <a:pt x="6252" y="21250"/>
                </a:lnTo>
                <a:lnTo>
                  <a:pt x="4507" y="19505"/>
                </a:lnTo>
                <a:lnTo>
                  <a:pt x="4186" y="18295"/>
                </a:lnTo>
                <a:close/>
                <a:moveTo>
                  <a:pt x="4240" y="19655"/>
                </a:moveTo>
                <a:lnTo>
                  <a:pt x="4882" y="22042"/>
                </a:lnTo>
                <a:lnTo>
                  <a:pt x="2495" y="21400"/>
                </a:lnTo>
                <a:lnTo>
                  <a:pt x="1617" y="20522"/>
                </a:lnTo>
                <a:lnTo>
                  <a:pt x="2184" y="19944"/>
                </a:lnTo>
                <a:lnTo>
                  <a:pt x="2184" y="19355"/>
                </a:lnTo>
                <a:lnTo>
                  <a:pt x="2784" y="19355"/>
                </a:lnTo>
                <a:lnTo>
                  <a:pt x="3362" y="18777"/>
                </a:lnTo>
                <a:close/>
                <a:moveTo>
                  <a:pt x="2345" y="21667"/>
                </a:moveTo>
                <a:lnTo>
                  <a:pt x="4090" y="23412"/>
                </a:lnTo>
                <a:lnTo>
                  <a:pt x="1702" y="24054"/>
                </a:lnTo>
                <a:lnTo>
                  <a:pt x="504" y="23723"/>
                </a:lnTo>
                <a:lnTo>
                  <a:pt x="707" y="22941"/>
                </a:lnTo>
                <a:lnTo>
                  <a:pt x="407" y="22427"/>
                </a:lnTo>
                <a:lnTo>
                  <a:pt x="921" y="22127"/>
                </a:lnTo>
                <a:lnTo>
                  <a:pt x="1135" y="21346"/>
                </a:lnTo>
                <a:close/>
                <a:moveTo>
                  <a:pt x="1713" y="24354"/>
                </a:moveTo>
                <a:lnTo>
                  <a:pt x="4090" y="24996"/>
                </a:lnTo>
                <a:lnTo>
                  <a:pt x="2345" y="26741"/>
                </a:lnTo>
                <a:lnTo>
                  <a:pt x="1135" y="27062"/>
                </a:lnTo>
                <a:lnTo>
                  <a:pt x="921" y="26281"/>
                </a:lnTo>
                <a:lnTo>
                  <a:pt x="407" y="25981"/>
                </a:lnTo>
                <a:lnTo>
                  <a:pt x="707" y="25467"/>
                </a:lnTo>
                <a:lnTo>
                  <a:pt x="504" y="24686"/>
                </a:lnTo>
                <a:close/>
                <a:moveTo>
                  <a:pt x="2495" y="27009"/>
                </a:moveTo>
                <a:lnTo>
                  <a:pt x="4882" y="26367"/>
                </a:lnTo>
                <a:lnTo>
                  <a:pt x="4882" y="26367"/>
                </a:lnTo>
                <a:lnTo>
                  <a:pt x="4882" y="26367"/>
                </a:lnTo>
                <a:lnTo>
                  <a:pt x="4240" y="28754"/>
                </a:lnTo>
                <a:lnTo>
                  <a:pt x="3362" y="29632"/>
                </a:lnTo>
                <a:lnTo>
                  <a:pt x="2784" y="29064"/>
                </a:lnTo>
                <a:lnTo>
                  <a:pt x="2184" y="29064"/>
                </a:lnTo>
                <a:lnTo>
                  <a:pt x="2184" y="28465"/>
                </a:lnTo>
                <a:lnTo>
                  <a:pt x="1617" y="27897"/>
                </a:lnTo>
                <a:close/>
                <a:moveTo>
                  <a:pt x="4507" y="28904"/>
                </a:moveTo>
                <a:lnTo>
                  <a:pt x="6252" y="27159"/>
                </a:lnTo>
                <a:lnTo>
                  <a:pt x="6894" y="29546"/>
                </a:lnTo>
                <a:lnTo>
                  <a:pt x="6563" y="30756"/>
                </a:lnTo>
                <a:lnTo>
                  <a:pt x="5781" y="30542"/>
                </a:lnTo>
                <a:lnTo>
                  <a:pt x="5267" y="30841"/>
                </a:lnTo>
                <a:lnTo>
                  <a:pt x="4968" y="30328"/>
                </a:lnTo>
                <a:lnTo>
                  <a:pt x="4186" y="30113"/>
                </a:lnTo>
                <a:close/>
                <a:moveTo>
                  <a:pt x="4004" y="31601"/>
                </a:moveTo>
                <a:lnTo>
                  <a:pt x="5128" y="31227"/>
                </a:lnTo>
                <a:lnTo>
                  <a:pt x="5867" y="33186"/>
                </a:lnTo>
                <a:lnTo>
                  <a:pt x="5150" y="34353"/>
                </a:lnTo>
                <a:lnTo>
                  <a:pt x="4004" y="33978"/>
                </a:lnTo>
                <a:lnTo>
                  <a:pt x="3672" y="32790"/>
                </a:lnTo>
                <a:close/>
                <a:moveTo>
                  <a:pt x="5439" y="34449"/>
                </a:moveTo>
                <a:lnTo>
                  <a:pt x="5995" y="33539"/>
                </a:lnTo>
                <a:lnTo>
                  <a:pt x="6466" y="34792"/>
                </a:lnTo>
                <a:lnTo>
                  <a:pt x="6177" y="34695"/>
                </a:lnTo>
                <a:close/>
                <a:moveTo>
                  <a:pt x="6959" y="35263"/>
                </a:moveTo>
                <a:lnTo>
                  <a:pt x="6969" y="35263"/>
                </a:lnTo>
                <a:lnTo>
                  <a:pt x="6852" y="34973"/>
                </a:lnTo>
                <a:lnTo>
                  <a:pt x="6830" y="34909"/>
                </a:lnTo>
                <a:lnTo>
                  <a:pt x="6830" y="34909"/>
                </a:lnTo>
                <a:lnTo>
                  <a:pt x="6199" y="33218"/>
                </a:lnTo>
                <a:lnTo>
                  <a:pt x="7044" y="31826"/>
                </a:lnTo>
                <a:lnTo>
                  <a:pt x="7901" y="33218"/>
                </a:lnTo>
                <a:lnTo>
                  <a:pt x="7258" y="34909"/>
                </a:lnTo>
                <a:lnTo>
                  <a:pt x="7258" y="34909"/>
                </a:lnTo>
                <a:lnTo>
                  <a:pt x="7237" y="34973"/>
                </a:lnTo>
                <a:lnTo>
                  <a:pt x="7119" y="35263"/>
                </a:lnTo>
                <a:lnTo>
                  <a:pt x="7130" y="35263"/>
                </a:lnTo>
                <a:lnTo>
                  <a:pt x="7044" y="35487"/>
                </a:lnTo>
                <a:close/>
                <a:moveTo>
                  <a:pt x="4315" y="35755"/>
                </a:moveTo>
                <a:lnTo>
                  <a:pt x="5257" y="34706"/>
                </a:lnTo>
                <a:lnTo>
                  <a:pt x="6605" y="35145"/>
                </a:lnTo>
                <a:lnTo>
                  <a:pt x="6884" y="35916"/>
                </a:lnTo>
                <a:lnTo>
                  <a:pt x="6134" y="37971"/>
                </a:lnTo>
                <a:lnTo>
                  <a:pt x="4454" y="36569"/>
                </a:lnTo>
                <a:close/>
                <a:moveTo>
                  <a:pt x="4186" y="36729"/>
                </a:moveTo>
                <a:lnTo>
                  <a:pt x="4550" y="38881"/>
                </a:lnTo>
                <a:lnTo>
                  <a:pt x="2398" y="38506"/>
                </a:lnTo>
                <a:lnTo>
                  <a:pt x="1874" y="37875"/>
                </a:lnTo>
                <a:lnTo>
                  <a:pt x="2163" y="36494"/>
                </a:lnTo>
                <a:lnTo>
                  <a:pt x="3544" y="36205"/>
                </a:lnTo>
                <a:close/>
                <a:moveTo>
                  <a:pt x="2248" y="38784"/>
                </a:moveTo>
                <a:lnTo>
                  <a:pt x="3640" y="40454"/>
                </a:lnTo>
                <a:lnTo>
                  <a:pt x="1595" y="41215"/>
                </a:lnTo>
                <a:lnTo>
                  <a:pt x="825" y="40925"/>
                </a:lnTo>
                <a:lnTo>
                  <a:pt x="375" y="39587"/>
                </a:lnTo>
                <a:lnTo>
                  <a:pt x="1435" y="38645"/>
                </a:lnTo>
                <a:close/>
                <a:moveTo>
                  <a:pt x="1595" y="41525"/>
                </a:moveTo>
                <a:lnTo>
                  <a:pt x="3640" y="42285"/>
                </a:lnTo>
                <a:lnTo>
                  <a:pt x="2238" y="43955"/>
                </a:lnTo>
                <a:lnTo>
                  <a:pt x="1435" y="44105"/>
                </a:lnTo>
                <a:lnTo>
                  <a:pt x="375" y="43152"/>
                </a:lnTo>
                <a:lnTo>
                  <a:pt x="825" y="41814"/>
                </a:lnTo>
                <a:close/>
                <a:moveTo>
                  <a:pt x="2398" y="44233"/>
                </a:moveTo>
                <a:lnTo>
                  <a:pt x="4550" y="43859"/>
                </a:lnTo>
                <a:lnTo>
                  <a:pt x="4186" y="46010"/>
                </a:lnTo>
                <a:lnTo>
                  <a:pt x="3554" y="46535"/>
                </a:lnTo>
                <a:lnTo>
                  <a:pt x="2163" y="46246"/>
                </a:lnTo>
                <a:lnTo>
                  <a:pt x="1874" y="44865"/>
                </a:lnTo>
                <a:close/>
                <a:moveTo>
                  <a:pt x="4454" y="46171"/>
                </a:moveTo>
                <a:lnTo>
                  <a:pt x="6134" y="44779"/>
                </a:lnTo>
                <a:lnTo>
                  <a:pt x="6884" y="46824"/>
                </a:lnTo>
                <a:lnTo>
                  <a:pt x="6605" y="47595"/>
                </a:lnTo>
                <a:lnTo>
                  <a:pt x="5257" y="48034"/>
                </a:lnTo>
                <a:lnTo>
                  <a:pt x="4315" y="46985"/>
                </a:lnTo>
                <a:close/>
                <a:moveTo>
                  <a:pt x="7205" y="46824"/>
                </a:moveTo>
                <a:lnTo>
                  <a:pt x="7954" y="44779"/>
                </a:lnTo>
                <a:lnTo>
                  <a:pt x="9635" y="46171"/>
                </a:lnTo>
                <a:lnTo>
                  <a:pt x="9774" y="46985"/>
                </a:lnTo>
                <a:lnTo>
                  <a:pt x="8832" y="48034"/>
                </a:lnTo>
                <a:lnTo>
                  <a:pt x="7483" y="47595"/>
                </a:lnTo>
                <a:close/>
                <a:moveTo>
                  <a:pt x="9903" y="46010"/>
                </a:moveTo>
                <a:lnTo>
                  <a:pt x="9539" y="43859"/>
                </a:lnTo>
                <a:lnTo>
                  <a:pt x="11690" y="44233"/>
                </a:lnTo>
                <a:lnTo>
                  <a:pt x="12215" y="44865"/>
                </a:lnTo>
                <a:lnTo>
                  <a:pt x="11926" y="46246"/>
                </a:lnTo>
                <a:lnTo>
                  <a:pt x="10545" y="46535"/>
                </a:lnTo>
                <a:close/>
                <a:moveTo>
                  <a:pt x="11840" y="43955"/>
                </a:moveTo>
                <a:lnTo>
                  <a:pt x="10449" y="42285"/>
                </a:lnTo>
                <a:lnTo>
                  <a:pt x="12493" y="41525"/>
                </a:lnTo>
                <a:lnTo>
                  <a:pt x="13264" y="41814"/>
                </a:lnTo>
                <a:lnTo>
                  <a:pt x="13714" y="43152"/>
                </a:lnTo>
                <a:lnTo>
                  <a:pt x="12654" y="44105"/>
                </a:lnTo>
                <a:close/>
                <a:moveTo>
                  <a:pt x="13146" y="41450"/>
                </a:moveTo>
                <a:lnTo>
                  <a:pt x="13146" y="41450"/>
                </a:lnTo>
                <a:lnTo>
                  <a:pt x="12932" y="41375"/>
                </a:lnTo>
                <a:lnTo>
                  <a:pt x="13146" y="41289"/>
                </a:lnTo>
                <a:lnTo>
                  <a:pt x="13146" y="41289"/>
                </a:lnTo>
                <a:lnTo>
                  <a:pt x="13457" y="41172"/>
                </a:lnTo>
                <a:lnTo>
                  <a:pt x="13510" y="41161"/>
                </a:lnTo>
                <a:lnTo>
                  <a:pt x="13510" y="41161"/>
                </a:lnTo>
                <a:lnTo>
                  <a:pt x="15202" y="40519"/>
                </a:lnTo>
                <a:lnTo>
                  <a:pt x="16593" y="41375"/>
                </a:lnTo>
                <a:lnTo>
                  <a:pt x="15202" y="42221"/>
                </a:lnTo>
                <a:lnTo>
                  <a:pt x="13510" y="41589"/>
                </a:lnTo>
                <a:lnTo>
                  <a:pt x="13499" y="41578"/>
                </a:lnTo>
                <a:close/>
                <a:moveTo>
                  <a:pt x="13628" y="41942"/>
                </a:moveTo>
                <a:lnTo>
                  <a:pt x="14880" y="42424"/>
                </a:lnTo>
                <a:lnTo>
                  <a:pt x="13960" y="42981"/>
                </a:lnTo>
                <a:close/>
                <a:moveTo>
                  <a:pt x="14056" y="43270"/>
                </a:moveTo>
                <a:lnTo>
                  <a:pt x="15234" y="42553"/>
                </a:lnTo>
                <a:lnTo>
                  <a:pt x="17193" y="43291"/>
                </a:lnTo>
                <a:lnTo>
                  <a:pt x="16818" y="44415"/>
                </a:lnTo>
                <a:lnTo>
                  <a:pt x="15630" y="44736"/>
                </a:lnTo>
                <a:lnTo>
                  <a:pt x="14431" y="44415"/>
                </a:lnTo>
                <a:close/>
                <a:moveTo>
                  <a:pt x="17578" y="43152"/>
                </a:moveTo>
                <a:lnTo>
                  <a:pt x="17878" y="42638"/>
                </a:lnTo>
                <a:lnTo>
                  <a:pt x="17664" y="41846"/>
                </a:lnTo>
                <a:lnTo>
                  <a:pt x="18873" y="41525"/>
                </a:lnTo>
                <a:lnTo>
                  <a:pt x="21250" y="42167"/>
                </a:lnTo>
                <a:lnTo>
                  <a:pt x="19516" y="43901"/>
                </a:lnTo>
                <a:lnTo>
                  <a:pt x="18306" y="44233"/>
                </a:lnTo>
                <a:lnTo>
                  <a:pt x="18092" y="43441"/>
                </a:lnTo>
                <a:close/>
                <a:moveTo>
                  <a:pt x="19666" y="44169"/>
                </a:moveTo>
                <a:lnTo>
                  <a:pt x="22042" y="43538"/>
                </a:lnTo>
                <a:lnTo>
                  <a:pt x="21410" y="45914"/>
                </a:lnTo>
                <a:lnTo>
                  <a:pt x="20522" y="46803"/>
                </a:lnTo>
                <a:lnTo>
                  <a:pt x="19944" y="46224"/>
                </a:lnTo>
                <a:lnTo>
                  <a:pt x="19355" y="46224"/>
                </a:lnTo>
                <a:lnTo>
                  <a:pt x="19355" y="45636"/>
                </a:lnTo>
                <a:lnTo>
                  <a:pt x="18777" y="45058"/>
                </a:lnTo>
                <a:close/>
                <a:moveTo>
                  <a:pt x="21678" y="46075"/>
                </a:moveTo>
                <a:lnTo>
                  <a:pt x="23423" y="44330"/>
                </a:lnTo>
                <a:lnTo>
                  <a:pt x="24055" y="46706"/>
                </a:lnTo>
                <a:lnTo>
                  <a:pt x="23733" y="47916"/>
                </a:lnTo>
                <a:lnTo>
                  <a:pt x="22952" y="47702"/>
                </a:lnTo>
                <a:lnTo>
                  <a:pt x="22427" y="48001"/>
                </a:lnTo>
                <a:lnTo>
                  <a:pt x="22138" y="47488"/>
                </a:lnTo>
                <a:lnTo>
                  <a:pt x="21346" y="47274"/>
                </a:lnTo>
                <a:close/>
                <a:moveTo>
                  <a:pt x="24365" y="46706"/>
                </a:moveTo>
                <a:lnTo>
                  <a:pt x="24997" y="44330"/>
                </a:lnTo>
                <a:lnTo>
                  <a:pt x="26742" y="46075"/>
                </a:lnTo>
                <a:lnTo>
                  <a:pt x="27073" y="47274"/>
                </a:lnTo>
                <a:lnTo>
                  <a:pt x="26281" y="47488"/>
                </a:lnTo>
                <a:lnTo>
                  <a:pt x="25992" y="48001"/>
                </a:lnTo>
                <a:lnTo>
                  <a:pt x="25468" y="47702"/>
                </a:lnTo>
                <a:lnTo>
                  <a:pt x="24686" y="47916"/>
                </a:lnTo>
                <a:close/>
                <a:moveTo>
                  <a:pt x="27009" y="45914"/>
                </a:moveTo>
                <a:lnTo>
                  <a:pt x="26378" y="43538"/>
                </a:lnTo>
                <a:lnTo>
                  <a:pt x="28754" y="44169"/>
                </a:lnTo>
                <a:lnTo>
                  <a:pt x="29643" y="45058"/>
                </a:lnTo>
                <a:lnTo>
                  <a:pt x="29065" y="45636"/>
                </a:lnTo>
                <a:lnTo>
                  <a:pt x="29065" y="46224"/>
                </a:lnTo>
                <a:lnTo>
                  <a:pt x="28465" y="46224"/>
                </a:lnTo>
                <a:lnTo>
                  <a:pt x="27898" y="46803"/>
                </a:lnTo>
                <a:close/>
                <a:moveTo>
                  <a:pt x="28915" y="43901"/>
                </a:moveTo>
                <a:lnTo>
                  <a:pt x="27170" y="42167"/>
                </a:lnTo>
                <a:lnTo>
                  <a:pt x="29546" y="41525"/>
                </a:lnTo>
                <a:lnTo>
                  <a:pt x="30756" y="41846"/>
                </a:lnTo>
                <a:lnTo>
                  <a:pt x="30542" y="42638"/>
                </a:lnTo>
                <a:lnTo>
                  <a:pt x="30842" y="43152"/>
                </a:lnTo>
                <a:lnTo>
                  <a:pt x="30328" y="43441"/>
                </a:lnTo>
                <a:lnTo>
                  <a:pt x="30114" y="44233"/>
                </a:lnTo>
                <a:close/>
                <a:moveTo>
                  <a:pt x="31227" y="43291"/>
                </a:moveTo>
                <a:lnTo>
                  <a:pt x="33186" y="42553"/>
                </a:lnTo>
                <a:lnTo>
                  <a:pt x="34364" y="43270"/>
                </a:lnTo>
                <a:lnTo>
                  <a:pt x="33989" y="44415"/>
                </a:lnTo>
                <a:lnTo>
                  <a:pt x="32790" y="44736"/>
                </a:lnTo>
                <a:lnTo>
                  <a:pt x="31602" y="44415"/>
                </a:lnTo>
                <a:close/>
                <a:moveTo>
                  <a:pt x="34460" y="42981"/>
                </a:moveTo>
                <a:lnTo>
                  <a:pt x="33539" y="42424"/>
                </a:lnTo>
                <a:lnTo>
                  <a:pt x="34792" y="41942"/>
                </a:lnTo>
                <a:close/>
                <a:moveTo>
                  <a:pt x="35274" y="41450"/>
                </a:moveTo>
                <a:lnTo>
                  <a:pt x="35274" y="41450"/>
                </a:lnTo>
                <a:lnTo>
                  <a:pt x="34920" y="41578"/>
                </a:lnTo>
                <a:lnTo>
                  <a:pt x="34910" y="41589"/>
                </a:lnTo>
                <a:lnTo>
                  <a:pt x="33218" y="42221"/>
                </a:lnTo>
                <a:lnTo>
                  <a:pt x="31827" y="41375"/>
                </a:lnTo>
                <a:lnTo>
                  <a:pt x="33218" y="40519"/>
                </a:lnTo>
                <a:lnTo>
                  <a:pt x="34910" y="41161"/>
                </a:lnTo>
                <a:lnTo>
                  <a:pt x="34910" y="41161"/>
                </a:lnTo>
                <a:lnTo>
                  <a:pt x="35049" y="41204"/>
                </a:lnTo>
                <a:lnTo>
                  <a:pt x="35274" y="41289"/>
                </a:lnTo>
                <a:lnTo>
                  <a:pt x="35274" y="41289"/>
                </a:lnTo>
                <a:lnTo>
                  <a:pt x="35488" y="41375"/>
                </a:lnTo>
                <a:close/>
                <a:moveTo>
                  <a:pt x="34706" y="43152"/>
                </a:moveTo>
                <a:lnTo>
                  <a:pt x="35156" y="41814"/>
                </a:lnTo>
                <a:lnTo>
                  <a:pt x="35927" y="41525"/>
                </a:lnTo>
                <a:lnTo>
                  <a:pt x="37971" y="42285"/>
                </a:lnTo>
                <a:lnTo>
                  <a:pt x="36580" y="43955"/>
                </a:lnTo>
                <a:lnTo>
                  <a:pt x="35766" y="44105"/>
                </a:lnTo>
                <a:close/>
                <a:moveTo>
                  <a:pt x="36729" y="44233"/>
                </a:moveTo>
                <a:lnTo>
                  <a:pt x="38881" y="43859"/>
                </a:lnTo>
                <a:lnTo>
                  <a:pt x="38517" y="46010"/>
                </a:lnTo>
                <a:lnTo>
                  <a:pt x="37886" y="46535"/>
                </a:lnTo>
                <a:lnTo>
                  <a:pt x="36494" y="46246"/>
                </a:lnTo>
                <a:lnTo>
                  <a:pt x="36205" y="44865"/>
                </a:lnTo>
                <a:close/>
                <a:moveTo>
                  <a:pt x="38785" y="46171"/>
                </a:moveTo>
                <a:lnTo>
                  <a:pt x="40465" y="44779"/>
                </a:lnTo>
                <a:lnTo>
                  <a:pt x="41215" y="46824"/>
                </a:lnTo>
                <a:lnTo>
                  <a:pt x="40937" y="47595"/>
                </a:lnTo>
                <a:lnTo>
                  <a:pt x="39588" y="48034"/>
                </a:lnTo>
                <a:lnTo>
                  <a:pt x="38646" y="46985"/>
                </a:lnTo>
                <a:close/>
                <a:moveTo>
                  <a:pt x="41536" y="46824"/>
                </a:moveTo>
                <a:lnTo>
                  <a:pt x="42285" y="44779"/>
                </a:lnTo>
                <a:lnTo>
                  <a:pt x="43966" y="46171"/>
                </a:lnTo>
                <a:lnTo>
                  <a:pt x="44105" y="46985"/>
                </a:lnTo>
                <a:lnTo>
                  <a:pt x="43163" y="48034"/>
                </a:lnTo>
                <a:lnTo>
                  <a:pt x="41814" y="47595"/>
                </a:lnTo>
                <a:close/>
                <a:moveTo>
                  <a:pt x="44234" y="46010"/>
                </a:moveTo>
                <a:lnTo>
                  <a:pt x="43870" y="43859"/>
                </a:lnTo>
                <a:lnTo>
                  <a:pt x="46021" y="44233"/>
                </a:lnTo>
                <a:lnTo>
                  <a:pt x="46546" y="44865"/>
                </a:lnTo>
                <a:lnTo>
                  <a:pt x="46257" y="46246"/>
                </a:lnTo>
                <a:lnTo>
                  <a:pt x="44876" y="46535"/>
                </a:lnTo>
                <a:close/>
                <a:moveTo>
                  <a:pt x="46171" y="43955"/>
                </a:moveTo>
                <a:lnTo>
                  <a:pt x="44780" y="42285"/>
                </a:lnTo>
                <a:lnTo>
                  <a:pt x="46824" y="41525"/>
                </a:lnTo>
                <a:lnTo>
                  <a:pt x="47595" y="41814"/>
                </a:lnTo>
                <a:lnTo>
                  <a:pt x="48045" y="43152"/>
                </a:lnTo>
                <a:lnTo>
                  <a:pt x="46985" y="44105"/>
                </a:lnTo>
                <a:close/>
                <a:moveTo>
                  <a:pt x="47477" y="41450"/>
                </a:moveTo>
                <a:lnTo>
                  <a:pt x="47477" y="41450"/>
                </a:lnTo>
                <a:lnTo>
                  <a:pt x="47263" y="41375"/>
                </a:lnTo>
                <a:lnTo>
                  <a:pt x="47477" y="41289"/>
                </a:lnTo>
                <a:lnTo>
                  <a:pt x="47477" y="41289"/>
                </a:lnTo>
                <a:lnTo>
                  <a:pt x="47788" y="41172"/>
                </a:lnTo>
                <a:lnTo>
                  <a:pt x="47841" y="41161"/>
                </a:lnTo>
                <a:lnTo>
                  <a:pt x="47841" y="41161"/>
                </a:lnTo>
                <a:lnTo>
                  <a:pt x="49533" y="40519"/>
                </a:lnTo>
                <a:lnTo>
                  <a:pt x="50924" y="41375"/>
                </a:lnTo>
                <a:lnTo>
                  <a:pt x="49533" y="42221"/>
                </a:lnTo>
                <a:lnTo>
                  <a:pt x="47841" y="41589"/>
                </a:lnTo>
                <a:lnTo>
                  <a:pt x="47841" y="41589"/>
                </a:lnTo>
                <a:lnTo>
                  <a:pt x="47831" y="41578"/>
                </a:lnTo>
                <a:close/>
                <a:moveTo>
                  <a:pt x="47959" y="41942"/>
                </a:moveTo>
                <a:lnTo>
                  <a:pt x="49212" y="42424"/>
                </a:lnTo>
                <a:lnTo>
                  <a:pt x="48291" y="42981"/>
                </a:lnTo>
                <a:close/>
                <a:moveTo>
                  <a:pt x="48387" y="43270"/>
                </a:moveTo>
                <a:lnTo>
                  <a:pt x="49565" y="42553"/>
                </a:lnTo>
                <a:lnTo>
                  <a:pt x="51524" y="43291"/>
                </a:lnTo>
                <a:lnTo>
                  <a:pt x="51149" y="44415"/>
                </a:lnTo>
                <a:lnTo>
                  <a:pt x="49961" y="44736"/>
                </a:lnTo>
                <a:lnTo>
                  <a:pt x="48762" y="44415"/>
                </a:lnTo>
                <a:close/>
                <a:moveTo>
                  <a:pt x="51909" y="43152"/>
                </a:moveTo>
                <a:lnTo>
                  <a:pt x="52209" y="42638"/>
                </a:lnTo>
                <a:lnTo>
                  <a:pt x="51995" y="41846"/>
                </a:lnTo>
                <a:lnTo>
                  <a:pt x="53204" y="41525"/>
                </a:lnTo>
                <a:lnTo>
                  <a:pt x="55581" y="42167"/>
                </a:lnTo>
                <a:lnTo>
                  <a:pt x="53847" y="43901"/>
                </a:lnTo>
                <a:lnTo>
                  <a:pt x="52637" y="44233"/>
                </a:lnTo>
                <a:lnTo>
                  <a:pt x="52423" y="43441"/>
                </a:lnTo>
                <a:close/>
                <a:moveTo>
                  <a:pt x="53997" y="44169"/>
                </a:moveTo>
                <a:lnTo>
                  <a:pt x="56373" y="43538"/>
                </a:lnTo>
                <a:lnTo>
                  <a:pt x="55742" y="45914"/>
                </a:lnTo>
                <a:lnTo>
                  <a:pt x="54853" y="46803"/>
                </a:lnTo>
                <a:lnTo>
                  <a:pt x="54275" y="46224"/>
                </a:lnTo>
                <a:lnTo>
                  <a:pt x="53686" y="46224"/>
                </a:lnTo>
                <a:lnTo>
                  <a:pt x="53686" y="45636"/>
                </a:lnTo>
                <a:lnTo>
                  <a:pt x="53108" y="45058"/>
                </a:lnTo>
                <a:close/>
                <a:moveTo>
                  <a:pt x="56009" y="46075"/>
                </a:moveTo>
                <a:lnTo>
                  <a:pt x="57754" y="44330"/>
                </a:lnTo>
                <a:lnTo>
                  <a:pt x="58386" y="46706"/>
                </a:lnTo>
                <a:lnTo>
                  <a:pt x="58065" y="47916"/>
                </a:lnTo>
                <a:lnTo>
                  <a:pt x="57283" y="47702"/>
                </a:lnTo>
                <a:lnTo>
                  <a:pt x="56759" y="48001"/>
                </a:lnTo>
                <a:lnTo>
                  <a:pt x="56470" y="47488"/>
                </a:lnTo>
                <a:lnTo>
                  <a:pt x="55677" y="47274"/>
                </a:lnTo>
                <a:close/>
                <a:moveTo>
                  <a:pt x="58696" y="46706"/>
                </a:moveTo>
                <a:lnTo>
                  <a:pt x="59328" y="44330"/>
                </a:lnTo>
                <a:lnTo>
                  <a:pt x="61073" y="46075"/>
                </a:lnTo>
                <a:lnTo>
                  <a:pt x="61405" y="47274"/>
                </a:lnTo>
                <a:lnTo>
                  <a:pt x="60612" y="47488"/>
                </a:lnTo>
                <a:lnTo>
                  <a:pt x="60323" y="48001"/>
                </a:lnTo>
                <a:lnTo>
                  <a:pt x="59799" y="47702"/>
                </a:lnTo>
                <a:lnTo>
                  <a:pt x="59017" y="47916"/>
                </a:lnTo>
                <a:close/>
                <a:moveTo>
                  <a:pt x="61340" y="45914"/>
                </a:moveTo>
                <a:lnTo>
                  <a:pt x="60709" y="43538"/>
                </a:lnTo>
                <a:lnTo>
                  <a:pt x="63085" y="44169"/>
                </a:lnTo>
                <a:lnTo>
                  <a:pt x="63974" y="45058"/>
                </a:lnTo>
                <a:lnTo>
                  <a:pt x="63396" y="45636"/>
                </a:lnTo>
                <a:lnTo>
                  <a:pt x="63396" y="46224"/>
                </a:lnTo>
                <a:lnTo>
                  <a:pt x="62796" y="46224"/>
                </a:lnTo>
                <a:lnTo>
                  <a:pt x="62229" y="46803"/>
                </a:lnTo>
                <a:close/>
                <a:moveTo>
                  <a:pt x="63246" y="43901"/>
                </a:moveTo>
                <a:lnTo>
                  <a:pt x="61501" y="42167"/>
                </a:lnTo>
                <a:lnTo>
                  <a:pt x="63877" y="41525"/>
                </a:lnTo>
                <a:lnTo>
                  <a:pt x="65087" y="41846"/>
                </a:lnTo>
                <a:lnTo>
                  <a:pt x="64873" y="42638"/>
                </a:lnTo>
                <a:lnTo>
                  <a:pt x="65173" y="43152"/>
                </a:lnTo>
                <a:lnTo>
                  <a:pt x="64659" y="43441"/>
                </a:lnTo>
                <a:lnTo>
                  <a:pt x="64445" y="44233"/>
                </a:lnTo>
                <a:close/>
                <a:moveTo>
                  <a:pt x="65558" y="43291"/>
                </a:moveTo>
                <a:lnTo>
                  <a:pt x="67517" y="42553"/>
                </a:lnTo>
                <a:lnTo>
                  <a:pt x="68695" y="43270"/>
                </a:lnTo>
                <a:lnTo>
                  <a:pt x="68320" y="44415"/>
                </a:lnTo>
                <a:lnTo>
                  <a:pt x="67121" y="44736"/>
                </a:lnTo>
                <a:lnTo>
                  <a:pt x="65933" y="44415"/>
                </a:lnTo>
                <a:close/>
                <a:moveTo>
                  <a:pt x="68791" y="42981"/>
                </a:moveTo>
                <a:lnTo>
                  <a:pt x="67870" y="42424"/>
                </a:lnTo>
                <a:lnTo>
                  <a:pt x="69123" y="41942"/>
                </a:lnTo>
                <a:close/>
                <a:moveTo>
                  <a:pt x="69605" y="41450"/>
                </a:moveTo>
                <a:lnTo>
                  <a:pt x="69605" y="41450"/>
                </a:lnTo>
                <a:lnTo>
                  <a:pt x="69251" y="41578"/>
                </a:lnTo>
                <a:lnTo>
                  <a:pt x="69241" y="41589"/>
                </a:lnTo>
                <a:lnTo>
                  <a:pt x="67549" y="42221"/>
                </a:lnTo>
                <a:lnTo>
                  <a:pt x="66168" y="41375"/>
                </a:lnTo>
                <a:lnTo>
                  <a:pt x="67549" y="40519"/>
                </a:lnTo>
                <a:lnTo>
                  <a:pt x="69241" y="41161"/>
                </a:lnTo>
                <a:lnTo>
                  <a:pt x="69241" y="41161"/>
                </a:lnTo>
                <a:lnTo>
                  <a:pt x="69294" y="41172"/>
                </a:lnTo>
                <a:lnTo>
                  <a:pt x="69605" y="41289"/>
                </a:lnTo>
                <a:lnTo>
                  <a:pt x="69605" y="41289"/>
                </a:lnTo>
                <a:lnTo>
                  <a:pt x="69819" y="41375"/>
                </a:lnTo>
                <a:close/>
                <a:moveTo>
                  <a:pt x="69037" y="43152"/>
                </a:moveTo>
                <a:lnTo>
                  <a:pt x="69487" y="41814"/>
                </a:lnTo>
                <a:lnTo>
                  <a:pt x="70258" y="41525"/>
                </a:lnTo>
                <a:lnTo>
                  <a:pt x="72302" y="42285"/>
                </a:lnTo>
                <a:lnTo>
                  <a:pt x="70911" y="43955"/>
                </a:lnTo>
                <a:lnTo>
                  <a:pt x="70097" y="44105"/>
                </a:lnTo>
                <a:close/>
                <a:moveTo>
                  <a:pt x="71061" y="44233"/>
                </a:moveTo>
                <a:lnTo>
                  <a:pt x="73212" y="43859"/>
                </a:lnTo>
                <a:lnTo>
                  <a:pt x="72848" y="46010"/>
                </a:lnTo>
                <a:lnTo>
                  <a:pt x="72217" y="46535"/>
                </a:lnTo>
                <a:lnTo>
                  <a:pt x="70825" y="46246"/>
                </a:lnTo>
                <a:lnTo>
                  <a:pt x="70536" y="44865"/>
                </a:lnTo>
                <a:close/>
                <a:moveTo>
                  <a:pt x="73116" y="46171"/>
                </a:moveTo>
                <a:lnTo>
                  <a:pt x="74797" y="44779"/>
                </a:lnTo>
                <a:lnTo>
                  <a:pt x="75546" y="46824"/>
                </a:lnTo>
                <a:lnTo>
                  <a:pt x="75268" y="47595"/>
                </a:lnTo>
                <a:lnTo>
                  <a:pt x="73919" y="48034"/>
                </a:lnTo>
                <a:lnTo>
                  <a:pt x="72977" y="46985"/>
                </a:lnTo>
                <a:close/>
                <a:moveTo>
                  <a:pt x="75867" y="46824"/>
                </a:moveTo>
                <a:lnTo>
                  <a:pt x="76616" y="44779"/>
                </a:lnTo>
                <a:lnTo>
                  <a:pt x="78297" y="46171"/>
                </a:lnTo>
                <a:lnTo>
                  <a:pt x="78436" y="46985"/>
                </a:lnTo>
                <a:lnTo>
                  <a:pt x="77494" y="48034"/>
                </a:lnTo>
                <a:lnTo>
                  <a:pt x="76145" y="47595"/>
                </a:lnTo>
                <a:close/>
                <a:moveTo>
                  <a:pt x="78575" y="46010"/>
                </a:moveTo>
                <a:lnTo>
                  <a:pt x="78201" y="43859"/>
                </a:lnTo>
                <a:lnTo>
                  <a:pt x="80353" y="44233"/>
                </a:lnTo>
                <a:lnTo>
                  <a:pt x="80877" y="44865"/>
                </a:lnTo>
                <a:lnTo>
                  <a:pt x="80588" y="46246"/>
                </a:lnTo>
                <a:lnTo>
                  <a:pt x="79207" y="46535"/>
                </a:lnTo>
                <a:close/>
                <a:moveTo>
                  <a:pt x="80513" y="43955"/>
                </a:moveTo>
                <a:lnTo>
                  <a:pt x="79111" y="42285"/>
                </a:lnTo>
                <a:lnTo>
                  <a:pt x="81155" y="41525"/>
                </a:lnTo>
                <a:lnTo>
                  <a:pt x="81926" y="41814"/>
                </a:lnTo>
                <a:lnTo>
                  <a:pt x="82376" y="43152"/>
                </a:lnTo>
                <a:lnTo>
                  <a:pt x="81316" y="44105"/>
                </a:lnTo>
                <a:close/>
                <a:moveTo>
                  <a:pt x="81155" y="41215"/>
                </a:moveTo>
                <a:lnTo>
                  <a:pt x="79111" y="40454"/>
                </a:lnTo>
                <a:lnTo>
                  <a:pt x="80502" y="38784"/>
                </a:lnTo>
                <a:lnTo>
                  <a:pt x="81316" y="38645"/>
                </a:lnTo>
                <a:lnTo>
                  <a:pt x="82376" y="39587"/>
                </a:lnTo>
                <a:lnTo>
                  <a:pt x="81926" y="40925"/>
                </a:lnTo>
                <a:close/>
                <a:moveTo>
                  <a:pt x="80353" y="38506"/>
                </a:moveTo>
                <a:lnTo>
                  <a:pt x="78201" y="38881"/>
                </a:lnTo>
                <a:lnTo>
                  <a:pt x="78575" y="36729"/>
                </a:lnTo>
                <a:lnTo>
                  <a:pt x="79207" y="36205"/>
                </a:lnTo>
                <a:lnTo>
                  <a:pt x="80588" y="36494"/>
                </a:lnTo>
                <a:lnTo>
                  <a:pt x="80877" y="37875"/>
                </a:lnTo>
                <a:close/>
                <a:moveTo>
                  <a:pt x="78297" y="36569"/>
                </a:moveTo>
                <a:lnTo>
                  <a:pt x="76616" y="37971"/>
                </a:lnTo>
                <a:lnTo>
                  <a:pt x="75867" y="35916"/>
                </a:lnTo>
                <a:lnTo>
                  <a:pt x="76145" y="35145"/>
                </a:lnTo>
                <a:lnTo>
                  <a:pt x="77494" y="34706"/>
                </a:lnTo>
                <a:lnTo>
                  <a:pt x="78436" y="35755"/>
                </a:lnTo>
                <a:close/>
                <a:moveTo>
                  <a:pt x="75781" y="35263"/>
                </a:moveTo>
                <a:lnTo>
                  <a:pt x="75792" y="35263"/>
                </a:lnTo>
                <a:lnTo>
                  <a:pt x="75707" y="35487"/>
                </a:lnTo>
                <a:lnTo>
                  <a:pt x="75621" y="35263"/>
                </a:lnTo>
                <a:lnTo>
                  <a:pt x="75632" y="35263"/>
                </a:lnTo>
                <a:lnTo>
                  <a:pt x="75514" y="34973"/>
                </a:lnTo>
                <a:lnTo>
                  <a:pt x="75492" y="34909"/>
                </a:lnTo>
                <a:lnTo>
                  <a:pt x="75492" y="34909"/>
                </a:lnTo>
                <a:lnTo>
                  <a:pt x="74861" y="33218"/>
                </a:lnTo>
                <a:lnTo>
                  <a:pt x="75707" y="31826"/>
                </a:lnTo>
                <a:lnTo>
                  <a:pt x="76563" y="33218"/>
                </a:lnTo>
                <a:lnTo>
                  <a:pt x="75921" y="34909"/>
                </a:lnTo>
                <a:lnTo>
                  <a:pt x="75921" y="34909"/>
                </a:lnTo>
                <a:lnTo>
                  <a:pt x="75899" y="34973"/>
                </a:lnTo>
                <a:lnTo>
                  <a:pt x="75781" y="35263"/>
                </a:lnTo>
                <a:close/>
                <a:moveTo>
                  <a:pt x="76285" y="34792"/>
                </a:moveTo>
                <a:lnTo>
                  <a:pt x="76756" y="33539"/>
                </a:lnTo>
                <a:lnTo>
                  <a:pt x="77312" y="34449"/>
                </a:lnTo>
                <a:lnTo>
                  <a:pt x="76574" y="34695"/>
                </a:lnTo>
                <a:close/>
                <a:moveTo>
                  <a:pt x="78747" y="33978"/>
                </a:moveTo>
                <a:lnTo>
                  <a:pt x="77601" y="34353"/>
                </a:lnTo>
                <a:lnTo>
                  <a:pt x="76884" y="33186"/>
                </a:lnTo>
                <a:lnTo>
                  <a:pt x="77623" y="31227"/>
                </a:lnTo>
                <a:lnTo>
                  <a:pt x="78747" y="31601"/>
                </a:lnTo>
                <a:lnTo>
                  <a:pt x="79079" y="32790"/>
                </a:lnTo>
                <a:close/>
                <a:moveTo>
                  <a:pt x="77783" y="30328"/>
                </a:moveTo>
                <a:lnTo>
                  <a:pt x="77484" y="30841"/>
                </a:lnTo>
                <a:lnTo>
                  <a:pt x="76970" y="30542"/>
                </a:lnTo>
                <a:lnTo>
                  <a:pt x="76188" y="30756"/>
                </a:lnTo>
                <a:lnTo>
                  <a:pt x="75856" y="29546"/>
                </a:lnTo>
                <a:lnTo>
                  <a:pt x="76499" y="27159"/>
                </a:lnTo>
                <a:lnTo>
                  <a:pt x="78244" y="28904"/>
                </a:lnTo>
                <a:lnTo>
                  <a:pt x="78565" y="30113"/>
                </a:lnTo>
                <a:close/>
                <a:moveTo>
                  <a:pt x="78511" y="28754"/>
                </a:moveTo>
                <a:lnTo>
                  <a:pt x="77869" y="26367"/>
                </a:lnTo>
                <a:lnTo>
                  <a:pt x="77869" y="26367"/>
                </a:lnTo>
                <a:lnTo>
                  <a:pt x="80256" y="27009"/>
                </a:lnTo>
                <a:lnTo>
                  <a:pt x="81134" y="27887"/>
                </a:lnTo>
                <a:lnTo>
                  <a:pt x="80567" y="28465"/>
                </a:lnTo>
                <a:lnTo>
                  <a:pt x="80567" y="29064"/>
                </a:lnTo>
                <a:lnTo>
                  <a:pt x="79967" y="29064"/>
                </a:lnTo>
                <a:lnTo>
                  <a:pt x="79389" y="29632"/>
                </a:lnTo>
                <a:lnTo>
                  <a:pt x="78511" y="28754"/>
                </a:lnTo>
                <a:close/>
                <a:moveTo>
                  <a:pt x="80406" y="26741"/>
                </a:moveTo>
                <a:lnTo>
                  <a:pt x="78661" y="24996"/>
                </a:lnTo>
                <a:lnTo>
                  <a:pt x="81048" y="24354"/>
                </a:lnTo>
                <a:lnTo>
                  <a:pt x="82258" y="24686"/>
                </a:lnTo>
                <a:lnTo>
                  <a:pt x="82044" y="25467"/>
                </a:lnTo>
                <a:lnTo>
                  <a:pt x="82344" y="25981"/>
                </a:lnTo>
                <a:lnTo>
                  <a:pt x="81830" y="26281"/>
                </a:lnTo>
                <a:lnTo>
                  <a:pt x="81616" y="27062"/>
                </a:lnTo>
                <a:close/>
                <a:moveTo>
                  <a:pt x="81048" y="24054"/>
                </a:moveTo>
                <a:lnTo>
                  <a:pt x="78661" y="23412"/>
                </a:lnTo>
                <a:lnTo>
                  <a:pt x="80406" y="21667"/>
                </a:lnTo>
                <a:lnTo>
                  <a:pt x="81616" y="21346"/>
                </a:lnTo>
                <a:lnTo>
                  <a:pt x="81830" y="22127"/>
                </a:lnTo>
                <a:lnTo>
                  <a:pt x="82344" y="22427"/>
                </a:lnTo>
                <a:lnTo>
                  <a:pt x="82044" y="22941"/>
                </a:lnTo>
                <a:lnTo>
                  <a:pt x="82258" y="23723"/>
                </a:lnTo>
                <a:close/>
                <a:moveTo>
                  <a:pt x="80256" y="21400"/>
                </a:moveTo>
                <a:lnTo>
                  <a:pt x="77869" y="22042"/>
                </a:lnTo>
                <a:lnTo>
                  <a:pt x="78511" y="19655"/>
                </a:lnTo>
                <a:lnTo>
                  <a:pt x="79389" y="18777"/>
                </a:lnTo>
                <a:lnTo>
                  <a:pt x="79967" y="19355"/>
                </a:lnTo>
                <a:lnTo>
                  <a:pt x="80567" y="19344"/>
                </a:lnTo>
                <a:lnTo>
                  <a:pt x="80567" y="19944"/>
                </a:lnTo>
                <a:lnTo>
                  <a:pt x="81134" y="20522"/>
                </a:lnTo>
                <a:close/>
                <a:moveTo>
                  <a:pt x="78244" y="19505"/>
                </a:moveTo>
                <a:lnTo>
                  <a:pt x="76499" y="21250"/>
                </a:lnTo>
                <a:lnTo>
                  <a:pt x="75856" y="18873"/>
                </a:lnTo>
                <a:lnTo>
                  <a:pt x="76188" y="17664"/>
                </a:lnTo>
                <a:lnTo>
                  <a:pt x="76970" y="17867"/>
                </a:lnTo>
                <a:lnTo>
                  <a:pt x="77484" y="17567"/>
                </a:lnTo>
                <a:lnTo>
                  <a:pt x="77783" y="18092"/>
                </a:lnTo>
                <a:lnTo>
                  <a:pt x="78565" y="18295"/>
                </a:lnTo>
                <a:close/>
                <a:moveTo>
                  <a:pt x="78747" y="16818"/>
                </a:moveTo>
                <a:lnTo>
                  <a:pt x="77623" y="17182"/>
                </a:lnTo>
                <a:lnTo>
                  <a:pt x="76884" y="15223"/>
                </a:lnTo>
                <a:lnTo>
                  <a:pt x="77601" y="14056"/>
                </a:lnTo>
                <a:lnTo>
                  <a:pt x="78747" y="14431"/>
                </a:lnTo>
                <a:lnTo>
                  <a:pt x="79079" y="15619"/>
                </a:lnTo>
                <a:close/>
                <a:moveTo>
                  <a:pt x="77312" y="13960"/>
                </a:moveTo>
                <a:lnTo>
                  <a:pt x="76756" y="14869"/>
                </a:lnTo>
                <a:lnTo>
                  <a:pt x="76285" y="13617"/>
                </a:lnTo>
                <a:close/>
                <a:moveTo>
                  <a:pt x="75792" y="13146"/>
                </a:moveTo>
                <a:lnTo>
                  <a:pt x="75781" y="13146"/>
                </a:lnTo>
                <a:lnTo>
                  <a:pt x="76563" y="15191"/>
                </a:lnTo>
                <a:lnTo>
                  <a:pt x="75707" y="16582"/>
                </a:lnTo>
                <a:lnTo>
                  <a:pt x="74861" y="15191"/>
                </a:lnTo>
                <a:lnTo>
                  <a:pt x="75492" y="13499"/>
                </a:lnTo>
                <a:lnTo>
                  <a:pt x="75492" y="13499"/>
                </a:lnTo>
                <a:lnTo>
                  <a:pt x="75535" y="13392"/>
                </a:lnTo>
                <a:lnTo>
                  <a:pt x="75632" y="13146"/>
                </a:lnTo>
                <a:lnTo>
                  <a:pt x="75621" y="13146"/>
                </a:lnTo>
                <a:lnTo>
                  <a:pt x="75707" y="12921"/>
                </a:lnTo>
                <a:lnTo>
                  <a:pt x="75792" y="13146"/>
                </a:lnTo>
                <a:close/>
                <a:moveTo>
                  <a:pt x="78436" y="12654"/>
                </a:moveTo>
                <a:lnTo>
                  <a:pt x="77494" y="13703"/>
                </a:lnTo>
                <a:lnTo>
                  <a:pt x="76145" y="13264"/>
                </a:lnTo>
                <a:lnTo>
                  <a:pt x="75867" y="12493"/>
                </a:lnTo>
                <a:lnTo>
                  <a:pt x="76616" y="10438"/>
                </a:lnTo>
                <a:lnTo>
                  <a:pt x="78297" y="11840"/>
                </a:lnTo>
                <a:close/>
                <a:moveTo>
                  <a:pt x="80053" y="9549"/>
                </a:moveTo>
                <a:lnTo>
                  <a:pt x="78147" y="9217"/>
                </a:lnTo>
                <a:lnTo>
                  <a:pt x="77997" y="8361"/>
                </a:lnTo>
                <a:lnTo>
                  <a:pt x="78811" y="8061"/>
                </a:lnTo>
                <a:lnTo>
                  <a:pt x="78811" y="8061"/>
                </a:lnTo>
                <a:close/>
                <a:moveTo>
                  <a:pt x="78147" y="4860"/>
                </a:moveTo>
                <a:lnTo>
                  <a:pt x="80053" y="4528"/>
                </a:lnTo>
                <a:lnTo>
                  <a:pt x="78811" y="6016"/>
                </a:lnTo>
                <a:lnTo>
                  <a:pt x="77997" y="5717"/>
                </a:lnTo>
                <a:close/>
                <a:moveTo>
                  <a:pt x="76734" y="3929"/>
                </a:moveTo>
                <a:lnTo>
                  <a:pt x="78222" y="2687"/>
                </a:lnTo>
                <a:lnTo>
                  <a:pt x="77890" y="4603"/>
                </a:lnTo>
                <a:lnTo>
                  <a:pt x="77034" y="4753"/>
                </a:lnTo>
                <a:close/>
                <a:moveTo>
                  <a:pt x="75043" y="3833"/>
                </a:moveTo>
                <a:lnTo>
                  <a:pt x="75707" y="2013"/>
                </a:lnTo>
                <a:lnTo>
                  <a:pt x="76381" y="3833"/>
                </a:lnTo>
                <a:lnTo>
                  <a:pt x="75707" y="4400"/>
                </a:lnTo>
                <a:close/>
                <a:moveTo>
                  <a:pt x="73523" y="4603"/>
                </a:moveTo>
                <a:lnTo>
                  <a:pt x="73202" y="2687"/>
                </a:lnTo>
                <a:lnTo>
                  <a:pt x="74690" y="3929"/>
                </a:lnTo>
                <a:lnTo>
                  <a:pt x="74540" y="4336"/>
                </a:lnTo>
                <a:lnTo>
                  <a:pt x="74390" y="4753"/>
                </a:lnTo>
                <a:lnTo>
                  <a:pt x="73694" y="4625"/>
                </a:lnTo>
                <a:close/>
                <a:moveTo>
                  <a:pt x="70686" y="7044"/>
                </a:moveTo>
                <a:lnTo>
                  <a:pt x="72506" y="6370"/>
                </a:lnTo>
                <a:lnTo>
                  <a:pt x="73062" y="7033"/>
                </a:lnTo>
                <a:lnTo>
                  <a:pt x="72506" y="7708"/>
                </a:lnTo>
                <a:close/>
                <a:moveTo>
                  <a:pt x="69487" y="7483"/>
                </a:moveTo>
                <a:lnTo>
                  <a:pt x="70258" y="7194"/>
                </a:lnTo>
                <a:lnTo>
                  <a:pt x="72302" y="7954"/>
                </a:lnTo>
                <a:lnTo>
                  <a:pt x="70911" y="9624"/>
                </a:lnTo>
                <a:lnTo>
                  <a:pt x="70097" y="9763"/>
                </a:lnTo>
                <a:lnTo>
                  <a:pt x="69048" y="8821"/>
                </a:lnTo>
                <a:close/>
                <a:moveTo>
                  <a:pt x="68941" y="9132"/>
                </a:moveTo>
                <a:lnTo>
                  <a:pt x="70001" y="10084"/>
                </a:lnTo>
                <a:lnTo>
                  <a:pt x="70611" y="9977"/>
                </a:lnTo>
                <a:lnTo>
                  <a:pt x="70215" y="10459"/>
                </a:lnTo>
                <a:lnTo>
                  <a:pt x="70515" y="11851"/>
                </a:lnTo>
                <a:lnTo>
                  <a:pt x="69102" y="11562"/>
                </a:lnTo>
                <a:lnTo>
                  <a:pt x="68598" y="12065"/>
                </a:lnTo>
                <a:lnTo>
                  <a:pt x="68598" y="11348"/>
                </a:lnTo>
                <a:lnTo>
                  <a:pt x="67485" y="10620"/>
                </a:lnTo>
                <a:lnTo>
                  <a:pt x="68545" y="10331"/>
                </a:lnTo>
                <a:close/>
                <a:moveTo>
                  <a:pt x="67870" y="8083"/>
                </a:moveTo>
                <a:lnTo>
                  <a:pt x="69123" y="7612"/>
                </a:lnTo>
                <a:lnTo>
                  <a:pt x="68791" y="8650"/>
                </a:lnTo>
                <a:close/>
                <a:moveTo>
                  <a:pt x="67528" y="8222"/>
                </a:moveTo>
                <a:lnTo>
                  <a:pt x="68695" y="8939"/>
                </a:lnTo>
                <a:lnTo>
                  <a:pt x="68320" y="10084"/>
                </a:lnTo>
                <a:lnTo>
                  <a:pt x="67153" y="10395"/>
                </a:lnTo>
                <a:lnTo>
                  <a:pt x="67121" y="10384"/>
                </a:lnTo>
                <a:lnTo>
                  <a:pt x="67100" y="10395"/>
                </a:lnTo>
                <a:lnTo>
                  <a:pt x="65933" y="10084"/>
                </a:lnTo>
                <a:lnTo>
                  <a:pt x="65558" y="8960"/>
                </a:lnTo>
                <a:close/>
                <a:moveTo>
                  <a:pt x="65879" y="7215"/>
                </a:moveTo>
                <a:lnTo>
                  <a:pt x="67196" y="8018"/>
                </a:lnTo>
                <a:lnTo>
                  <a:pt x="65440" y="8682"/>
                </a:lnTo>
                <a:lnTo>
                  <a:pt x="65194" y="8254"/>
                </a:lnTo>
                <a:lnTo>
                  <a:pt x="65398" y="7504"/>
                </a:lnTo>
                <a:close/>
                <a:moveTo>
                  <a:pt x="63877" y="7194"/>
                </a:moveTo>
                <a:lnTo>
                  <a:pt x="65087" y="7515"/>
                </a:lnTo>
                <a:lnTo>
                  <a:pt x="64873" y="8297"/>
                </a:lnTo>
                <a:lnTo>
                  <a:pt x="65173" y="8821"/>
                </a:lnTo>
                <a:lnTo>
                  <a:pt x="64659" y="9110"/>
                </a:lnTo>
                <a:lnTo>
                  <a:pt x="64445" y="9902"/>
                </a:lnTo>
                <a:lnTo>
                  <a:pt x="63246" y="9571"/>
                </a:lnTo>
                <a:lnTo>
                  <a:pt x="61501" y="7826"/>
                </a:lnTo>
                <a:close/>
                <a:moveTo>
                  <a:pt x="61255" y="6487"/>
                </a:moveTo>
                <a:lnTo>
                  <a:pt x="63299" y="7044"/>
                </a:lnTo>
                <a:lnTo>
                  <a:pt x="61255" y="7590"/>
                </a:lnTo>
                <a:lnTo>
                  <a:pt x="60709" y="7044"/>
                </a:lnTo>
                <a:close/>
                <a:moveTo>
                  <a:pt x="59424" y="4411"/>
                </a:moveTo>
                <a:lnTo>
                  <a:pt x="59424" y="4411"/>
                </a:lnTo>
                <a:lnTo>
                  <a:pt x="60923" y="2912"/>
                </a:lnTo>
                <a:lnTo>
                  <a:pt x="60377" y="4967"/>
                </a:lnTo>
                <a:lnTo>
                  <a:pt x="59628" y="5160"/>
                </a:lnTo>
                <a:close/>
                <a:moveTo>
                  <a:pt x="56159" y="2912"/>
                </a:moveTo>
                <a:lnTo>
                  <a:pt x="57658" y="4411"/>
                </a:lnTo>
                <a:lnTo>
                  <a:pt x="57454" y="5160"/>
                </a:lnTo>
                <a:lnTo>
                  <a:pt x="56705" y="4967"/>
                </a:lnTo>
                <a:close/>
                <a:moveTo>
                  <a:pt x="55913" y="6156"/>
                </a:moveTo>
                <a:lnTo>
                  <a:pt x="54414" y="4657"/>
                </a:lnTo>
                <a:lnTo>
                  <a:pt x="56470" y="5203"/>
                </a:lnTo>
                <a:lnTo>
                  <a:pt x="56673" y="5952"/>
                </a:lnTo>
                <a:close/>
                <a:moveTo>
                  <a:pt x="53783" y="7044"/>
                </a:moveTo>
                <a:lnTo>
                  <a:pt x="55827" y="6487"/>
                </a:lnTo>
                <a:lnTo>
                  <a:pt x="55827" y="6487"/>
                </a:lnTo>
                <a:lnTo>
                  <a:pt x="56373" y="7044"/>
                </a:lnTo>
                <a:lnTo>
                  <a:pt x="55827" y="7590"/>
                </a:lnTo>
                <a:lnTo>
                  <a:pt x="55827" y="7590"/>
                </a:lnTo>
                <a:close/>
                <a:moveTo>
                  <a:pt x="53204" y="7194"/>
                </a:moveTo>
                <a:lnTo>
                  <a:pt x="55581" y="7836"/>
                </a:lnTo>
                <a:lnTo>
                  <a:pt x="53847" y="9571"/>
                </a:lnTo>
                <a:lnTo>
                  <a:pt x="52637" y="9902"/>
                </a:lnTo>
                <a:lnTo>
                  <a:pt x="52423" y="9110"/>
                </a:lnTo>
                <a:lnTo>
                  <a:pt x="51909" y="8821"/>
                </a:lnTo>
                <a:lnTo>
                  <a:pt x="52209" y="8297"/>
                </a:lnTo>
                <a:lnTo>
                  <a:pt x="51995" y="7515"/>
                </a:lnTo>
                <a:close/>
                <a:moveTo>
                  <a:pt x="49886" y="8018"/>
                </a:moveTo>
                <a:lnTo>
                  <a:pt x="51203" y="7215"/>
                </a:lnTo>
                <a:lnTo>
                  <a:pt x="51684" y="7504"/>
                </a:lnTo>
                <a:lnTo>
                  <a:pt x="51888" y="8265"/>
                </a:lnTo>
                <a:lnTo>
                  <a:pt x="51642" y="8682"/>
                </a:lnTo>
                <a:close/>
                <a:moveTo>
                  <a:pt x="49565" y="8222"/>
                </a:moveTo>
                <a:lnTo>
                  <a:pt x="51524" y="8960"/>
                </a:lnTo>
                <a:lnTo>
                  <a:pt x="51149" y="10084"/>
                </a:lnTo>
                <a:lnTo>
                  <a:pt x="49982" y="10395"/>
                </a:lnTo>
                <a:lnTo>
                  <a:pt x="49961" y="10384"/>
                </a:lnTo>
                <a:lnTo>
                  <a:pt x="49929" y="10395"/>
                </a:lnTo>
                <a:lnTo>
                  <a:pt x="48762" y="10084"/>
                </a:lnTo>
                <a:lnTo>
                  <a:pt x="48387" y="8939"/>
                </a:lnTo>
                <a:close/>
                <a:moveTo>
                  <a:pt x="47959" y="7612"/>
                </a:moveTo>
                <a:lnTo>
                  <a:pt x="49212" y="8083"/>
                </a:lnTo>
                <a:lnTo>
                  <a:pt x="48291" y="8650"/>
                </a:lnTo>
                <a:close/>
                <a:moveTo>
                  <a:pt x="48141" y="9132"/>
                </a:moveTo>
                <a:lnTo>
                  <a:pt x="48537" y="10331"/>
                </a:lnTo>
                <a:lnTo>
                  <a:pt x="49597" y="10620"/>
                </a:lnTo>
                <a:lnTo>
                  <a:pt x="48484" y="11348"/>
                </a:lnTo>
                <a:lnTo>
                  <a:pt x="48484" y="12065"/>
                </a:lnTo>
                <a:lnTo>
                  <a:pt x="47980" y="11562"/>
                </a:lnTo>
                <a:lnTo>
                  <a:pt x="46567" y="11851"/>
                </a:lnTo>
                <a:lnTo>
                  <a:pt x="46867" y="10459"/>
                </a:lnTo>
                <a:lnTo>
                  <a:pt x="46471" y="9977"/>
                </a:lnTo>
                <a:lnTo>
                  <a:pt x="47081" y="10084"/>
                </a:lnTo>
                <a:close/>
                <a:moveTo>
                  <a:pt x="46824" y="7194"/>
                </a:moveTo>
                <a:lnTo>
                  <a:pt x="47595" y="7483"/>
                </a:lnTo>
                <a:lnTo>
                  <a:pt x="48045" y="8821"/>
                </a:lnTo>
                <a:lnTo>
                  <a:pt x="46985" y="9763"/>
                </a:lnTo>
                <a:lnTo>
                  <a:pt x="46171" y="9624"/>
                </a:lnTo>
                <a:lnTo>
                  <a:pt x="44780" y="7954"/>
                </a:lnTo>
                <a:close/>
                <a:moveTo>
                  <a:pt x="44576" y="6370"/>
                </a:moveTo>
                <a:lnTo>
                  <a:pt x="46396" y="7033"/>
                </a:lnTo>
                <a:lnTo>
                  <a:pt x="44576" y="7708"/>
                </a:lnTo>
                <a:lnTo>
                  <a:pt x="44020" y="7033"/>
                </a:lnTo>
                <a:close/>
                <a:moveTo>
                  <a:pt x="43816" y="4860"/>
                </a:moveTo>
                <a:lnTo>
                  <a:pt x="45722" y="4528"/>
                </a:lnTo>
                <a:lnTo>
                  <a:pt x="44480" y="6016"/>
                </a:lnTo>
                <a:lnTo>
                  <a:pt x="43666" y="5717"/>
                </a:lnTo>
                <a:close/>
                <a:moveTo>
                  <a:pt x="42392" y="3929"/>
                </a:moveTo>
                <a:lnTo>
                  <a:pt x="42392" y="3929"/>
                </a:lnTo>
                <a:lnTo>
                  <a:pt x="43891" y="2687"/>
                </a:lnTo>
                <a:lnTo>
                  <a:pt x="43559" y="4603"/>
                </a:lnTo>
                <a:lnTo>
                  <a:pt x="43559" y="4603"/>
                </a:lnTo>
                <a:lnTo>
                  <a:pt x="42692" y="4753"/>
                </a:lnTo>
                <a:lnTo>
                  <a:pt x="42392" y="3929"/>
                </a:lnTo>
                <a:close/>
                <a:moveTo>
                  <a:pt x="40701" y="3833"/>
                </a:moveTo>
                <a:lnTo>
                  <a:pt x="41375" y="2013"/>
                </a:lnTo>
                <a:lnTo>
                  <a:pt x="42050" y="3833"/>
                </a:lnTo>
                <a:lnTo>
                  <a:pt x="41375" y="4400"/>
                </a:lnTo>
                <a:close/>
                <a:moveTo>
                  <a:pt x="39192" y="4603"/>
                </a:moveTo>
                <a:lnTo>
                  <a:pt x="38860" y="2687"/>
                </a:lnTo>
                <a:lnTo>
                  <a:pt x="40358" y="3929"/>
                </a:lnTo>
                <a:lnTo>
                  <a:pt x="40048" y="4753"/>
                </a:lnTo>
                <a:close/>
                <a:moveTo>
                  <a:pt x="38271" y="6016"/>
                </a:moveTo>
                <a:lnTo>
                  <a:pt x="37029" y="4528"/>
                </a:lnTo>
                <a:lnTo>
                  <a:pt x="38935" y="4860"/>
                </a:lnTo>
                <a:lnTo>
                  <a:pt x="39085" y="5717"/>
                </a:lnTo>
                <a:close/>
                <a:moveTo>
                  <a:pt x="35156" y="7483"/>
                </a:moveTo>
                <a:lnTo>
                  <a:pt x="35927" y="7194"/>
                </a:lnTo>
                <a:lnTo>
                  <a:pt x="37971" y="7954"/>
                </a:lnTo>
                <a:lnTo>
                  <a:pt x="36580" y="9624"/>
                </a:lnTo>
                <a:lnTo>
                  <a:pt x="35766" y="9763"/>
                </a:lnTo>
                <a:lnTo>
                  <a:pt x="34706" y="8821"/>
                </a:lnTo>
                <a:close/>
                <a:moveTo>
                  <a:pt x="33539" y="8083"/>
                </a:moveTo>
                <a:lnTo>
                  <a:pt x="34792" y="7612"/>
                </a:lnTo>
                <a:lnTo>
                  <a:pt x="34460" y="8650"/>
                </a:lnTo>
                <a:close/>
                <a:moveTo>
                  <a:pt x="33186" y="8222"/>
                </a:moveTo>
                <a:lnTo>
                  <a:pt x="34364" y="8939"/>
                </a:lnTo>
                <a:lnTo>
                  <a:pt x="33989" y="10084"/>
                </a:lnTo>
                <a:lnTo>
                  <a:pt x="32822" y="10395"/>
                </a:lnTo>
                <a:lnTo>
                  <a:pt x="32790" y="10384"/>
                </a:lnTo>
                <a:lnTo>
                  <a:pt x="32769" y="10395"/>
                </a:lnTo>
                <a:lnTo>
                  <a:pt x="31602" y="10084"/>
                </a:lnTo>
                <a:lnTo>
                  <a:pt x="31227" y="8960"/>
                </a:lnTo>
                <a:close/>
                <a:moveTo>
                  <a:pt x="31548" y="7215"/>
                </a:moveTo>
                <a:lnTo>
                  <a:pt x="32865" y="8018"/>
                </a:lnTo>
                <a:lnTo>
                  <a:pt x="31109" y="8682"/>
                </a:lnTo>
                <a:lnTo>
                  <a:pt x="30863" y="8254"/>
                </a:lnTo>
                <a:lnTo>
                  <a:pt x="31066" y="7504"/>
                </a:lnTo>
                <a:close/>
                <a:moveTo>
                  <a:pt x="29546" y="7194"/>
                </a:moveTo>
                <a:lnTo>
                  <a:pt x="30756" y="7515"/>
                </a:lnTo>
                <a:lnTo>
                  <a:pt x="30542" y="8297"/>
                </a:lnTo>
                <a:lnTo>
                  <a:pt x="30842" y="8821"/>
                </a:lnTo>
                <a:lnTo>
                  <a:pt x="30328" y="9110"/>
                </a:lnTo>
                <a:lnTo>
                  <a:pt x="30114" y="9902"/>
                </a:lnTo>
                <a:lnTo>
                  <a:pt x="28915" y="9571"/>
                </a:lnTo>
                <a:lnTo>
                  <a:pt x="27170" y="7826"/>
                </a:lnTo>
                <a:close/>
                <a:moveTo>
                  <a:pt x="26924" y="6487"/>
                </a:moveTo>
                <a:lnTo>
                  <a:pt x="28968" y="7044"/>
                </a:lnTo>
                <a:lnTo>
                  <a:pt x="26924" y="7590"/>
                </a:lnTo>
                <a:lnTo>
                  <a:pt x="26924" y="7590"/>
                </a:lnTo>
                <a:lnTo>
                  <a:pt x="26378" y="7044"/>
                </a:lnTo>
                <a:lnTo>
                  <a:pt x="26924" y="6487"/>
                </a:lnTo>
                <a:close/>
                <a:moveTo>
                  <a:pt x="25093" y="4411"/>
                </a:moveTo>
                <a:lnTo>
                  <a:pt x="26592" y="2912"/>
                </a:lnTo>
                <a:lnTo>
                  <a:pt x="26046" y="4967"/>
                </a:lnTo>
                <a:lnTo>
                  <a:pt x="25296" y="5160"/>
                </a:lnTo>
                <a:close/>
                <a:moveTo>
                  <a:pt x="23659" y="4325"/>
                </a:moveTo>
                <a:lnTo>
                  <a:pt x="24215" y="2280"/>
                </a:lnTo>
                <a:lnTo>
                  <a:pt x="24761" y="4325"/>
                </a:lnTo>
                <a:lnTo>
                  <a:pt x="24215" y="4871"/>
                </a:lnTo>
                <a:close/>
                <a:moveTo>
                  <a:pt x="21828" y="2912"/>
                </a:moveTo>
                <a:lnTo>
                  <a:pt x="23327" y="4411"/>
                </a:lnTo>
                <a:lnTo>
                  <a:pt x="23123" y="5160"/>
                </a:lnTo>
                <a:lnTo>
                  <a:pt x="22374" y="4967"/>
                </a:lnTo>
                <a:close/>
                <a:moveTo>
                  <a:pt x="21582" y="6156"/>
                </a:moveTo>
                <a:lnTo>
                  <a:pt x="20083" y="4657"/>
                </a:lnTo>
                <a:lnTo>
                  <a:pt x="22138" y="5203"/>
                </a:lnTo>
                <a:lnTo>
                  <a:pt x="22331" y="5952"/>
                </a:lnTo>
                <a:close/>
                <a:moveTo>
                  <a:pt x="19451" y="7044"/>
                </a:moveTo>
                <a:lnTo>
                  <a:pt x="21496" y="6487"/>
                </a:lnTo>
                <a:lnTo>
                  <a:pt x="21496" y="6487"/>
                </a:lnTo>
                <a:lnTo>
                  <a:pt x="22042" y="7044"/>
                </a:lnTo>
                <a:lnTo>
                  <a:pt x="21496" y="7590"/>
                </a:lnTo>
                <a:lnTo>
                  <a:pt x="21496" y="7590"/>
                </a:lnTo>
                <a:close/>
                <a:moveTo>
                  <a:pt x="18873" y="7194"/>
                </a:moveTo>
                <a:lnTo>
                  <a:pt x="21250" y="7836"/>
                </a:lnTo>
                <a:lnTo>
                  <a:pt x="19516" y="9571"/>
                </a:lnTo>
                <a:lnTo>
                  <a:pt x="18306" y="9902"/>
                </a:lnTo>
                <a:lnTo>
                  <a:pt x="18092" y="9110"/>
                </a:lnTo>
                <a:lnTo>
                  <a:pt x="17578" y="8821"/>
                </a:lnTo>
                <a:lnTo>
                  <a:pt x="17878" y="8297"/>
                </a:lnTo>
                <a:lnTo>
                  <a:pt x="17664" y="7515"/>
                </a:lnTo>
                <a:close/>
                <a:moveTo>
                  <a:pt x="15555" y="8018"/>
                </a:moveTo>
                <a:lnTo>
                  <a:pt x="16872" y="7215"/>
                </a:lnTo>
                <a:lnTo>
                  <a:pt x="17353" y="7504"/>
                </a:lnTo>
                <a:lnTo>
                  <a:pt x="17557" y="8265"/>
                </a:lnTo>
                <a:lnTo>
                  <a:pt x="17310" y="8682"/>
                </a:lnTo>
                <a:close/>
                <a:moveTo>
                  <a:pt x="15234" y="8222"/>
                </a:moveTo>
                <a:lnTo>
                  <a:pt x="17193" y="8960"/>
                </a:lnTo>
                <a:lnTo>
                  <a:pt x="16818" y="10084"/>
                </a:lnTo>
                <a:lnTo>
                  <a:pt x="15651" y="10395"/>
                </a:lnTo>
                <a:lnTo>
                  <a:pt x="15630" y="10384"/>
                </a:lnTo>
                <a:lnTo>
                  <a:pt x="15598" y="10395"/>
                </a:lnTo>
                <a:lnTo>
                  <a:pt x="14431" y="10084"/>
                </a:lnTo>
                <a:lnTo>
                  <a:pt x="14056" y="8939"/>
                </a:lnTo>
                <a:close/>
                <a:moveTo>
                  <a:pt x="13628" y="7612"/>
                </a:moveTo>
                <a:lnTo>
                  <a:pt x="14880" y="8083"/>
                </a:lnTo>
                <a:lnTo>
                  <a:pt x="13960" y="8650"/>
                </a:lnTo>
                <a:close/>
                <a:moveTo>
                  <a:pt x="13810" y="9132"/>
                </a:moveTo>
                <a:lnTo>
                  <a:pt x="14206" y="10331"/>
                </a:lnTo>
                <a:lnTo>
                  <a:pt x="15266" y="10620"/>
                </a:lnTo>
                <a:lnTo>
                  <a:pt x="14152" y="11348"/>
                </a:lnTo>
                <a:lnTo>
                  <a:pt x="14152" y="12065"/>
                </a:lnTo>
                <a:lnTo>
                  <a:pt x="13649" y="11562"/>
                </a:lnTo>
                <a:lnTo>
                  <a:pt x="12236" y="11851"/>
                </a:lnTo>
                <a:lnTo>
                  <a:pt x="12536" y="10459"/>
                </a:lnTo>
                <a:lnTo>
                  <a:pt x="12140" y="9977"/>
                </a:lnTo>
                <a:lnTo>
                  <a:pt x="12750" y="10084"/>
                </a:lnTo>
                <a:close/>
                <a:moveTo>
                  <a:pt x="12493" y="7194"/>
                </a:moveTo>
                <a:lnTo>
                  <a:pt x="13264" y="7483"/>
                </a:lnTo>
                <a:lnTo>
                  <a:pt x="13714" y="8821"/>
                </a:lnTo>
                <a:lnTo>
                  <a:pt x="12654" y="9763"/>
                </a:lnTo>
                <a:lnTo>
                  <a:pt x="11840" y="9624"/>
                </a:lnTo>
                <a:lnTo>
                  <a:pt x="10449" y="7954"/>
                </a:lnTo>
                <a:close/>
                <a:moveTo>
                  <a:pt x="10245" y="6370"/>
                </a:moveTo>
                <a:lnTo>
                  <a:pt x="12065" y="7033"/>
                </a:lnTo>
                <a:lnTo>
                  <a:pt x="10245" y="7708"/>
                </a:lnTo>
                <a:lnTo>
                  <a:pt x="9688" y="7033"/>
                </a:lnTo>
                <a:close/>
                <a:moveTo>
                  <a:pt x="9485" y="4860"/>
                </a:moveTo>
                <a:lnTo>
                  <a:pt x="11391" y="4528"/>
                </a:lnTo>
                <a:lnTo>
                  <a:pt x="10149" y="6016"/>
                </a:lnTo>
                <a:lnTo>
                  <a:pt x="9335" y="5717"/>
                </a:lnTo>
                <a:close/>
                <a:moveTo>
                  <a:pt x="8061" y="3929"/>
                </a:moveTo>
                <a:lnTo>
                  <a:pt x="8061" y="3929"/>
                </a:lnTo>
                <a:lnTo>
                  <a:pt x="9560" y="2687"/>
                </a:lnTo>
                <a:lnTo>
                  <a:pt x="9228" y="4603"/>
                </a:lnTo>
                <a:lnTo>
                  <a:pt x="8361" y="4753"/>
                </a:lnTo>
                <a:lnTo>
                  <a:pt x="8061" y="3929"/>
                </a:lnTo>
                <a:close/>
                <a:moveTo>
                  <a:pt x="6370" y="3833"/>
                </a:moveTo>
                <a:lnTo>
                  <a:pt x="7044" y="2013"/>
                </a:lnTo>
                <a:lnTo>
                  <a:pt x="7719" y="3833"/>
                </a:lnTo>
                <a:lnTo>
                  <a:pt x="7044" y="4400"/>
                </a:lnTo>
                <a:close/>
                <a:moveTo>
                  <a:pt x="4860" y="4603"/>
                </a:moveTo>
                <a:lnTo>
                  <a:pt x="4529" y="2687"/>
                </a:lnTo>
                <a:lnTo>
                  <a:pt x="6027" y="3929"/>
                </a:lnTo>
                <a:lnTo>
                  <a:pt x="5717" y="4753"/>
                </a:lnTo>
                <a:close/>
                <a:moveTo>
                  <a:pt x="3940" y="6016"/>
                </a:moveTo>
                <a:lnTo>
                  <a:pt x="2698" y="4528"/>
                </a:lnTo>
                <a:lnTo>
                  <a:pt x="4604" y="4860"/>
                </a:lnTo>
                <a:lnTo>
                  <a:pt x="4753" y="5717"/>
                </a:lnTo>
                <a:close/>
                <a:moveTo>
                  <a:pt x="4604" y="9217"/>
                </a:moveTo>
                <a:lnTo>
                  <a:pt x="2698" y="9549"/>
                </a:lnTo>
                <a:lnTo>
                  <a:pt x="3940" y="8061"/>
                </a:lnTo>
                <a:lnTo>
                  <a:pt x="3940" y="8061"/>
                </a:lnTo>
                <a:lnTo>
                  <a:pt x="4753" y="8361"/>
                </a:lnTo>
                <a:close/>
                <a:moveTo>
                  <a:pt x="6027" y="10149"/>
                </a:moveTo>
                <a:lnTo>
                  <a:pt x="4529" y="11390"/>
                </a:lnTo>
                <a:lnTo>
                  <a:pt x="4860" y="9474"/>
                </a:lnTo>
                <a:lnTo>
                  <a:pt x="5717" y="9324"/>
                </a:lnTo>
                <a:close/>
                <a:moveTo>
                  <a:pt x="7044" y="12065"/>
                </a:moveTo>
                <a:lnTo>
                  <a:pt x="6370" y="10234"/>
                </a:lnTo>
                <a:lnTo>
                  <a:pt x="7044" y="9678"/>
                </a:lnTo>
                <a:lnTo>
                  <a:pt x="7719" y="10245"/>
                </a:lnTo>
                <a:close/>
                <a:moveTo>
                  <a:pt x="7483" y="13264"/>
                </a:moveTo>
                <a:lnTo>
                  <a:pt x="7205" y="12493"/>
                </a:lnTo>
                <a:lnTo>
                  <a:pt x="7954" y="10438"/>
                </a:lnTo>
                <a:lnTo>
                  <a:pt x="9635" y="11840"/>
                </a:lnTo>
                <a:lnTo>
                  <a:pt x="9774" y="12654"/>
                </a:lnTo>
                <a:lnTo>
                  <a:pt x="8832" y="13703"/>
                </a:lnTo>
                <a:close/>
                <a:moveTo>
                  <a:pt x="9142" y="13810"/>
                </a:moveTo>
                <a:lnTo>
                  <a:pt x="10095" y="12739"/>
                </a:lnTo>
                <a:lnTo>
                  <a:pt x="9988" y="12129"/>
                </a:lnTo>
                <a:lnTo>
                  <a:pt x="10459" y="12525"/>
                </a:lnTo>
                <a:lnTo>
                  <a:pt x="11862" y="12236"/>
                </a:lnTo>
                <a:lnTo>
                  <a:pt x="11562" y="13638"/>
                </a:lnTo>
                <a:lnTo>
                  <a:pt x="12065" y="14152"/>
                </a:lnTo>
                <a:lnTo>
                  <a:pt x="11348" y="14152"/>
                </a:lnTo>
                <a:lnTo>
                  <a:pt x="10620" y="15266"/>
                </a:lnTo>
                <a:lnTo>
                  <a:pt x="10331" y="14195"/>
                </a:lnTo>
                <a:close/>
                <a:moveTo>
                  <a:pt x="8093" y="14869"/>
                </a:moveTo>
                <a:lnTo>
                  <a:pt x="7622" y="13617"/>
                </a:lnTo>
                <a:lnTo>
                  <a:pt x="8650" y="13960"/>
                </a:lnTo>
                <a:close/>
                <a:moveTo>
                  <a:pt x="8222" y="15223"/>
                </a:moveTo>
                <a:lnTo>
                  <a:pt x="8939" y="14056"/>
                </a:lnTo>
                <a:lnTo>
                  <a:pt x="10085" y="14431"/>
                </a:lnTo>
                <a:lnTo>
                  <a:pt x="10406" y="15597"/>
                </a:lnTo>
                <a:lnTo>
                  <a:pt x="10384" y="15619"/>
                </a:lnTo>
                <a:lnTo>
                  <a:pt x="10406" y="15651"/>
                </a:lnTo>
                <a:lnTo>
                  <a:pt x="10085" y="16818"/>
                </a:lnTo>
                <a:lnTo>
                  <a:pt x="8961" y="17182"/>
                </a:lnTo>
                <a:close/>
                <a:moveTo>
                  <a:pt x="7216" y="16871"/>
                </a:moveTo>
                <a:lnTo>
                  <a:pt x="8029" y="15544"/>
                </a:lnTo>
                <a:lnTo>
                  <a:pt x="8693" y="17300"/>
                </a:lnTo>
                <a:lnTo>
                  <a:pt x="8265" y="17546"/>
                </a:lnTo>
                <a:lnTo>
                  <a:pt x="7515" y="17353"/>
                </a:lnTo>
                <a:close/>
                <a:moveTo>
                  <a:pt x="7194" y="18873"/>
                </a:moveTo>
                <a:lnTo>
                  <a:pt x="7526" y="17664"/>
                </a:lnTo>
                <a:lnTo>
                  <a:pt x="8307" y="17867"/>
                </a:lnTo>
                <a:lnTo>
                  <a:pt x="8821" y="17567"/>
                </a:lnTo>
                <a:lnTo>
                  <a:pt x="9121" y="18092"/>
                </a:lnTo>
                <a:lnTo>
                  <a:pt x="9903" y="18295"/>
                </a:lnTo>
                <a:lnTo>
                  <a:pt x="9581" y="19505"/>
                </a:lnTo>
                <a:lnTo>
                  <a:pt x="7836" y="21250"/>
                </a:lnTo>
                <a:close/>
                <a:moveTo>
                  <a:pt x="6498" y="21496"/>
                </a:moveTo>
                <a:lnTo>
                  <a:pt x="6498" y="21496"/>
                </a:lnTo>
                <a:lnTo>
                  <a:pt x="7044" y="19441"/>
                </a:lnTo>
                <a:lnTo>
                  <a:pt x="7590" y="21496"/>
                </a:lnTo>
                <a:lnTo>
                  <a:pt x="7044" y="22042"/>
                </a:lnTo>
                <a:close/>
                <a:moveTo>
                  <a:pt x="4668" y="20083"/>
                </a:moveTo>
                <a:lnTo>
                  <a:pt x="6166" y="21582"/>
                </a:lnTo>
                <a:lnTo>
                  <a:pt x="5963" y="22331"/>
                </a:lnTo>
                <a:lnTo>
                  <a:pt x="5214" y="22127"/>
                </a:lnTo>
                <a:close/>
                <a:moveTo>
                  <a:pt x="4422" y="23326"/>
                </a:moveTo>
                <a:lnTo>
                  <a:pt x="2923" y="21828"/>
                </a:lnTo>
                <a:lnTo>
                  <a:pt x="4968" y="22374"/>
                </a:lnTo>
                <a:lnTo>
                  <a:pt x="5171" y="23123"/>
                </a:lnTo>
                <a:close/>
                <a:moveTo>
                  <a:pt x="2281" y="24204"/>
                </a:moveTo>
                <a:lnTo>
                  <a:pt x="4336" y="23658"/>
                </a:lnTo>
                <a:lnTo>
                  <a:pt x="4882" y="24204"/>
                </a:lnTo>
                <a:lnTo>
                  <a:pt x="4336" y="24750"/>
                </a:lnTo>
                <a:close/>
                <a:moveTo>
                  <a:pt x="4968" y="26035"/>
                </a:moveTo>
                <a:lnTo>
                  <a:pt x="2923" y="26591"/>
                </a:lnTo>
                <a:lnTo>
                  <a:pt x="4422" y="25082"/>
                </a:lnTo>
                <a:lnTo>
                  <a:pt x="5171" y="25285"/>
                </a:lnTo>
                <a:lnTo>
                  <a:pt x="5010" y="25896"/>
                </a:lnTo>
                <a:close/>
                <a:moveTo>
                  <a:pt x="7044" y="28968"/>
                </a:moveTo>
                <a:lnTo>
                  <a:pt x="6498" y="26923"/>
                </a:lnTo>
                <a:lnTo>
                  <a:pt x="7044" y="26367"/>
                </a:lnTo>
                <a:lnTo>
                  <a:pt x="7590" y="26923"/>
                </a:lnTo>
                <a:close/>
                <a:moveTo>
                  <a:pt x="7194" y="29546"/>
                </a:moveTo>
                <a:lnTo>
                  <a:pt x="7836" y="27159"/>
                </a:lnTo>
                <a:lnTo>
                  <a:pt x="9581" y="28904"/>
                </a:lnTo>
                <a:lnTo>
                  <a:pt x="9903" y="30113"/>
                </a:lnTo>
                <a:lnTo>
                  <a:pt x="9121" y="30328"/>
                </a:lnTo>
                <a:lnTo>
                  <a:pt x="8821" y="30841"/>
                </a:lnTo>
                <a:lnTo>
                  <a:pt x="8307" y="30542"/>
                </a:lnTo>
                <a:lnTo>
                  <a:pt x="7526" y="30756"/>
                </a:lnTo>
                <a:close/>
                <a:moveTo>
                  <a:pt x="8029" y="32865"/>
                </a:moveTo>
                <a:lnTo>
                  <a:pt x="7216" y="31537"/>
                </a:lnTo>
                <a:lnTo>
                  <a:pt x="7515" y="31066"/>
                </a:lnTo>
                <a:lnTo>
                  <a:pt x="8265" y="30863"/>
                </a:lnTo>
                <a:lnTo>
                  <a:pt x="8693" y="31109"/>
                </a:lnTo>
                <a:close/>
                <a:moveTo>
                  <a:pt x="8222" y="33186"/>
                </a:moveTo>
                <a:lnTo>
                  <a:pt x="8961" y="31227"/>
                </a:lnTo>
                <a:lnTo>
                  <a:pt x="10085" y="31601"/>
                </a:lnTo>
                <a:lnTo>
                  <a:pt x="10406" y="32758"/>
                </a:lnTo>
                <a:lnTo>
                  <a:pt x="10384" y="32790"/>
                </a:lnTo>
                <a:lnTo>
                  <a:pt x="10406" y="32811"/>
                </a:lnTo>
                <a:lnTo>
                  <a:pt x="10085" y="33978"/>
                </a:lnTo>
                <a:lnTo>
                  <a:pt x="8939" y="34353"/>
                </a:lnTo>
                <a:close/>
                <a:moveTo>
                  <a:pt x="7622" y="34792"/>
                </a:moveTo>
                <a:lnTo>
                  <a:pt x="8093" y="33539"/>
                </a:lnTo>
                <a:lnTo>
                  <a:pt x="8650" y="34449"/>
                </a:lnTo>
                <a:close/>
                <a:moveTo>
                  <a:pt x="6370" y="38174"/>
                </a:moveTo>
                <a:lnTo>
                  <a:pt x="7044" y="36354"/>
                </a:lnTo>
                <a:lnTo>
                  <a:pt x="7719" y="38174"/>
                </a:lnTo>
                <a:lnTo>
                  <a:pt x="7044" y="38731"/>
                </a:lnTo>
                <a:close/>
                <a:moveTo>
                  <a:pt x="4860" y="38934"/>
                </a:moveTo>
                <a:lnTo>
                  <a:pt x="4539" y="37018"/>
                </a:lnTo>
                <a:lnTo>
                  <a:pt x="6027" y="38260"/>
                </a:lnTo>
                <a:lnTo>
                  <a:pt x="5717" y="39084"/>
                </a:lnTo>
                <a:close/>
                <a:moveTo>
                  <a:pt x="2698" y="38859"/>
                </a:moveTo>
                <a:lnTo>
                  <a:pt x="4604" y="39191"/>
                </a:lnTo>
                <a:lnTo>
                  <a:pt x="4753" y="40048"/>
                </a:lnTo>
                <a:lnTo>
                  <a:pt x="3940" y="40347"/>
                </a:lnTo>
                <a:lnTo>
                  <a:pt x="3940" y="40347"/>
                </a:lnTo>
                <a:close/>
                <a:moveTo>
                  <a:pt x="4604" y="43548"/>
                </a:moveTo>
                <a:lnTo>
                  <a:pt x="2698" y="43880"/>
                </a:lnTo>
                <a:lnTo>
                  <a:pt x="3940" y="42392"/>
                </a:lnTo>
                <a:lnTo>
                  <a:pt x="4753" y="42692"/>
                </a:lnTo>
                <a:close/>
                <a:moveTo>
                  <a:pt x="6027" y="44480"/>
                </a:moveTo>
                <a:lnTo>
                  <a:pt x="4539" y="45721"/>
                </a:lnTo>
                <a:lnTo>
                  <a:pt x="4860" y="43805"/>
                </a:lnTo>
                <a:lnTo>
                  <a:pt x="5717" y="43666"/>
                </a:lnTo>
                <a:close/>
                <a:moveTo>
                  <a:pt x="9560" y="45721"/>
                </a:moveTo>
                <a:lnTo>
                  <a:pt x="8061" y="44480"/>
                </a:lnTo>
                <a:lnTo>
                  <a:pt x="8361" y="43666"/>
                </a:lnTo>
                <a:lnTo>
                  <a:pt x="9228" y="43805"/>
                </a:lnTo>
                <a:close/>
                <a:moveTo>
                  <a:pt x="11391" y="43880"/>
                </a:moveTo>
                <a:lnTo>
                  <a:pt x="9485" y="43548"/>
                </a:lnTo>
                <a:lnTo>
                  <a:pt x="9335" y="42692"/>
                </a:lnTo>
                <a:lnTo>
                  <a:pt x="10149" y="42392"/>
                </a:lnTo>
                <a:lnTo>
                  <a:pt x="10149" y="42392"/>
                </a:lnTo>
                <a:close/>
                <a:moveTo>
                  <a:pt x="12065" y="41375"/>
                </a:moveTo>
                <a:lnTo>
                  <a:pt x="10245" y="42039"/>
                </a:lnTo>
                <a:lnTo>
                  <a:pt x="9688" y="41375"/>
                </a:lnTo>
                <a:lnTo>
                  <a:pt x="10245" y="40701"/>
                </a:lnTo>
                <a:close/>
                <a:moveTo>
                  <a:pt x="13264" y="40925"/>
                </a:moveTo>
                <a:lnTo>
                  <a:pt x="12493" y="41215"/>
                </a:lnTo>
                <a:lnTo>
                  <a:pt x="10449" y="40454"/>
                </a:lnTo>
                <a:lnTo>
                  <a:pt x="11840" y="38784"/>
                </a:lnTo>
                <a:lnTo>
                  <a:pt x="12654" y="38645"/>
                </a:lnTo>
                <a:lnTo>
                  <a:pt x="13714" y="39587"/>
                </a:lnTo>
                <a:close/>
                <a:moveTo>
                  <a:pt x="13810" y="39277"/>
                </a:moveTo>
                <a:lnTo>
                  <a:pt x="12750" y="38324"/>
                </a:lnTo>
                <a:lnTo>
                  <a:pt x="12140" y="38431"/>
                </a:lnTo>
                <a:lnTo>
                  <a:pt x="12536" y="37960"/>
                </a:lnTo>
                <a:lnTo>
                  <a:pt x="12236" y="36558"/>
                </a:lnTo>
                <a:lnTo>
                  <a:pt x="13649" y="36858"/>
                </a:lnTo>
                <a:lnTo>
                  <a:pt x="14152" y="36344"/>
                </a:lnTo>
                <a:lnTo>
                  <a:pt x="14152" y="37061"/>
                </a:lnTo>
                <a:lnTo>
                  <a:pt x="15266" y="37789"/>
                </a:lnTo>
                <a:lnTo>
                  <a:pt x="14206" y="38078"/>
                </a:lnTo>
                <a:close/>
                <a:moveTo>
                  <a:pt x="14880" y="40326"/>
                </a:moveTo>
                <a:lnTo>
                  <a:pt x="13628" y="40797"/>
                </a:lnTo>
                <a:lnTo>
                  <a:pt x="13960" y="39769"/>
                </a:lnTo>
                <a:close/>
                <a:moveTo>
                  <a:pt x="15234" y="40187"/>
                </a:moveTo>
                <a:lnTo>
                  <a:pt x="14056" y="39470"/>
                </a:lnTo>
                <a:lnTo>
                  <a:pt x="14431" y="38324"/>
                </a:lnTo>
                <a:lnTo>
                  <a:pt x="15598" y="38014"/>
                </a:lnTo>
                <a:lnTo>
                  <a:pt x="15630" y="38024"/>
                </a:lnTo>
                <a:lnTo>
                  <a:pt x="15651" y="38014"/>
                </a:lnTo>
                <a:lnTo>
                  <a:pt x="16818" y="38324"/>
                </a:lnTo>
                <a:lnTo>
                  <a:pt x="17193" y="39448"/>
                </a:lnTo>
                <a:close/>
                <a:moveTo>
                  <a:pt x="16872" y="41193"/>
                </a:moveTo>
                <a:lnTo>
                  <a:pt x="15555" y="40390"/>
                </a:lnTo>
                <a:lnTo>
                  <a:pt x="17310" y="39727"/>
                </a:lnTo>
                <a:lnTo>
                  <a:pt x="17557" y="40155"/>
                </a:lnTo>
                <a:lnTo>
                  <a:pt x="17353" y="40904"/>
                </a:lnTo>
                <a:close/>
                <a:moveTo>
                  <a:pt x="18873" y="41215"/>
                </a:moveTo>
                <a:lnTo>
                  <a:pt x="17664" y="40893"/>
                </a:lnTo>
                <a:lnTo>
                  <a:pt x="17878" y="40112"/>
                </a:lnTo>
                <a:lnTo>
                  <a:pt x="17578" y="39598"/>
                </a:lnTo>
                <a:lnTo>
                  <a:pt x="18092" y="39298"/>
                </a:lnTo>
                <a:lnTo>
                  <a:pt x="18306" y="38517"/>
                </a:lnTo>
                <a:lnTo>
                  <a:pt x="19516" y="38838"/>
                </a:lnTo>
                <a:lnTo>
                  <a:pt x="21250" y="40583"/>
                </a:lnTo>
                <a:close/>
                <a:moveTo>
                  <a:pt x="21496" y="41921"/>
                </a:moveTo>
                <a:lnTo>
                  <a:pt x="19451" y="41375"/>
                </a:lnTo>
                <a:lnTo>
                  <a:pt x="21496" y="40818"/>
                </a:lnTo>
                <a:lnTo>
                  <a:pt x="22042" y="41375"/>
                </a:lnTo>
                <a:close/>
                <a:moveTo>
                  <a:pt x="23327" y="43998"/>
                </a:moveTo>
                <a:lnTo>
                  <a:pt x="21828" y="45497"/>
                </a:lnTo>
                <a:lnTo>
                  <a:pt x="22374" y="43441"/>
                </a:lnTo>
                <a:lnTo>
                  <a:pt x="23123" y="43248"/>
                </a:lnTo>
                <a:close/>
                <a:moveTo>
                  <a:pt x="24761" y="44083"/>
                </a:moveTo>
                <a:lnTo>
                  <a:pt x="24205" y="46128"/>
                </a:lnTo>
                <a:lnTo>
                  <a:pt x="23659" y="44083"/>
                </a:lnTo>
                <a:lnTo>
                  <a:pt x="24215" y="43538"/>
                </a:lnTo>
                <a:close/>
                <a:moveTo>
                  <a:pt x="26046" y="43441"/>
                </a:moveTo>
                <a:lnTo>
                  <a:pt x="26592" y="45497"/>
                </a:lnTo>
                <a:lnTo>
                  <a:pt x="25093" y="43998"/>
                </a:lnTo>
                <a:lnTo>
                  <a:pt x="25296" y="43248"/>
                </a:lnTo>
                <a:close/>
                <a:moveTo>
                  <a:pt x="26838" y="42253"/>
                </a:moveTo>
                <a:lnTo>
                  <a:pt x="28337" y="43752"/>
                </a:lnTo>
                <a:lnTo>
                  <a:pt x="26281" y="43206"/>
                </a:lnTo>
                <a:lnTo>
                  <a:pt x="26089" y="42456"/>
                </a:lnTo>
                <a:close/>
                <a:moveTo>
                  <a:pt x="28968" y="41375"/>
                </a:moveTo>
                <a:lnTo>
                  <a:pt x="26924" y="41921"/>
                </a:lnTo>
                <a:lnTo>
                  <a:pt x="26378" y="41375"/>
                </a:lnTo>
                <a:lnTo>
                  <a:pt x="26924" y="40818"/>
                </a:lnTo>
                <a:close/>
                <a:moveTo>
                  <a:pt x="29546" y="41215"/>
                </a:moveTo>
                <a:lnTo>
                  <a:pt x="27170" y="40583"/>
                </a:lnTo>
                <a:lnTo>
                  <a:pt x="28915" y="38838"/>
                </a:lnTo>
                <a:lnTo>
                  <a:pt x="30114" y="38506"/>
                </a:lnTo>
                <a:lnTo>
                  <a:pt x="30328" y="39298"/>
                </a:lnTo>
                <a:lnTo>
                  <a:pt x="30842" y="39598"/>
                </a:lnTo>
                <a:lnTo>
                  <a:pt x="30542" y="40112"/>
                </a:lnTo>
                <a:lnTo>
                  <a:pt x="30756" y="40893"/>
                </a:lnTo>
                <a:close/>
                <a:moveTo>
                  <a:pt x="32865" y="40390"/>
                </a:moveTo>
                <a:lnTo>
                  <a:pt x="31548" y="41193"/>
                </a:lnTo>
                <a:lnTo>
                  <a:pt x="31066" y="40904"/>
                </a:lnTo>
                <a:lnTo>
                  <a:pt x="30863" y="40155"/>
                </a:lnTo>
                <a:lnTo>
                  <a:pt x="31109" y="39727"/>
                </a:lnTo>
                <a:close/>
                <a:moveTo>
                  <a:pt x="33197" y="40187"/>
                </a:moveTo>
                <a:lnTo>
                  <a:pt x="31227" y="39448"/>
                </a:lnTo>
                <a:lnTo>
                  <a:pt x="31602" y="38324"/>
                </a:lnTo>
                <a:lnTo>
                  <a:pt x="32769" y="38014"/>
                </a:lnTo>
                <a:lnTo>
                  <a:pt x="32790" y="38024"/>
                </a:lnTo>
                <a:lnTo>
                  <a:pt x="32822" y="38014"/>
                </a:lnTo>
                <a:lnTo>
                  <a:pt x="33989" y="38324"/>
                </a:lnTo>
                <a:lnTo>
                  <a:pt x="34364" y="39470"/>
                </a:lnTo>
                <a:close/>
                <a:moveTo>
                  <a:pt x="34792" y="40797"/>
                </a:moveTo>
                <a:lnTo>
                  <a:pt x="33539" y="40326"/>
                </a:lnTo>
                <a:lnTo>
                  <a:pt x="34460" y="39769"/>
                </a:lnTo>
                <a:close/>
                <a:moveTo>
                  <a:pt x="35927" y="41215"/>
                </a:moveTo>
                <a:lnTo>
                  <a:pt x="35156" y="40925"/>
                </a:lnTo>
                <a:lnTo>
                  <a:pt x="34706" y="39587"/>
                </a:lnTo>
                <a:lnTo>
                  <a:pt x="35766" y="38645"/>
                </a:lnTo>
                <a:lnTo>
                  <a:pt x="36580" y="38784"/>
                </a:lnTo>
                <a:lnTo>
                  <a:pt x="37971" y="40454"/>
                </a:lnTo>
                <a:close/>
                <a:moveTo>
                  <a:pt x="38175" y="42039"/>
                </a:moveTo>
                <a:lnTo>
                  <a:pt x="36355" y="41375"/>
                </a:lnTo>
                <a:lnTo>
                  <a:pt x="38175" y="40701"/>
                </a:lnTo>
                <a:lnTo>
                  <a:pt x="38731" y="41375"/>
                </a:lnTo>
                <a:close/>
                <a:moveTo>
                  <a:pt x="38935" y="43548"/>
                </a:moveTo>
                <a:lnTo>
                  <a:pt x="37029" y="43880"/>
                </a:lnTo>
                <a:lnTo>
                  <a:pt x="38271" y="42392"/>
                </a:lnTo>
                <a:lnTo>
                  <a:pt x="39085" y="42692"/>
                </a:lnTo>
                <a:close/>
                <a:moveTo>
                  <a:pt x="40358" y="44480"/>
                </a:moveTo>
                <a:lnTo>
                  <a:pt x="38870" y="45721"/>
                </a:lnTo>
                <a:lnTo>
                  <a:pt x="39192" y="43805"/>
                </a:lnTo>
                <a:lnTo>
                  <a:pt x="40048" y="43666"/>
                </a:lnTo>
                <a:close/>
                <a:moveTo>
                  <a:pt x="43891" y="45721"/>
                </a:moveTo>
                <a:lnTo>
                  <a:pt x="42392" y="44480"/>
                </a:lnTo>
                <a:lnTo>
                  <a:pt x="42692" y="43666"/>
                </a:lnTo>
                <a:lnTo>
                  <a:pt x="43559" y="43805"/>
                </a:lnTo>
                <a:lnTo>
                  <a:pt x="43559" y="43805"/>
                </a:lnTo>
                <a:close/>
                <a:moveTo>
                  <a:pt x="45722" y="43880"/>
                </a:moveTo>
                <a:lnTo>
                  <a:pt x="43816" y="43548"/>
                </a:lnTo>
                <a:lnTo>
                  <a:pt x="43666" y="42692"/>
                </a:lnTo>
                <a:lnTo>
                  <a:pt x="44480" y="42392"/>
                </a:lnTo>
                <a:close/>
                <a:moveTo>
                  <a:pt x="46396" y="41375"/>
                </a:moveTo>
                <a:lnTo>
                  <a:pt x="44576" y="42039"/>
                </a:lnTo>
                <a:lnTo>
                  <a:pt x="44020" y="41375"/>
                </a:lnTo>
                <a:lnTo>
                  <a:pt x="44576" y="40701"/>
                </a:lnTo>
                <a:close/>
                <a:moveTo>
                  <a:pt x="47595" y="40925"/>
                </a:moveTo>
                <a:lnTo>
                  <a:pt x="46824" y="41215"/>
                </a:lnTo>
                <a:lnTo>
                  <a:pt x="44780" y="40454"/>
                </a:lnTo>
                <a:lnTo>
                  <a:pt x="46171" y="38784"/>
                </a:lnTo>
                <a:lnTo>
                  <a:pt x="46985" y="38645"/>
                </a:lnTo>
                <a:lnTo>
                  <a:pt x="48045" y="39587"/>
                </a:lnTo>
                <a:close/>
                <a:moveTo>
                  <a:pt x="48141" y="39277"/>
                </a:moveTo>
                <a:lnTo>
                  <a:pt x="47081" y="38324"/>
                </a:lnTo>
                <a:lnTo>
                  <a:pt x="46471" y="38431"/>
                </a:lnTo>
                <a:lnTo>
                  <a:pt x="46867" y="37960"/>
                </a:lnTo>
                <a:lnTo>
                  <a:pt x="46567" y="36558"/>
                </a:lnTo>
                <a:lnTo>
                  <a:pt x="47980" y="36858"/>
                </a:lnTo>
                <a:lnTo>
                  <a:pt x="48484" y="36344"/>
                </a:lnTo>
                <a:lnTo>
                  <a:pt x="48484" y="37061"/>
                </a:lnTo>
                <a:lnTo>
                  <a:pt x="49597" y="37789"/>
                </a:lnTo>
                <a:lnTo>
                  <a:pt x="48537" y="38078"/>
                </a:lnTo>
                <a:close/>
                <a:moveTo>
                  <a:pt x="49212" y="40326"/>
                </a:moveTo>
                <a:lnTo>
                  <a:pt x="47959" y="40797"/>
                </a:lnTo>
                <a:lnTo>
                  <a:pt x="48291" y="39769"/>
                </a:lnTo>
                <a:close/>
                <a:moveTo>
                  <a:pt x="49565" y="40187"/>
                </a:moveTo>
                <a:lnTo>
                  <a:pt x="48387" y="39470"/>
                </a:lnTo>
                <a:lnTo>
                  <a:pt x="48762" y="38324"/>
                </a:lnTo>
                <a:lnTo>
                  <a:pt x="49929" y="38014"/>
                </a:lnTo>
                <a:lnTo>
                  <a:pt x="49961" y="38024"/>
                </a:lnTo>
                <a:lnTo>
                  <a:pt x="49982" y="38014"/>
                </a:lnTo>
                <a:lnTo>
                  <a:pt x="51149" y="38324"/>
                </a:lnTo>
                <a:lnTo>
                  <a:pt x="51524" y="39448"/>
                </a:lnTo>
                <a:close/>
                <a:moveTo>
                  <a:pt x="51203" y="41193"/>
                </a:moveTo>
                <a:lnTo>
                  <a:pt x="49886" y="40390"/>
                </a:lnTo>
                <a:lnTo>
                  <a:pt x="51642" y="39727"/>
                </a:lnTo>
                <a:lnTo>
                  <a:pt x="51888" y="40155"/>
                </a:lnTo>
                <a:lnTo>
                  <a:pt x="51684" y="40904"/>
                </a:lnTo>
                <a:close/>
                <a:moveTo>
                  <a:pt x="53204" y="41215"/>
                </a:moveTo>
                <a:lnTo>
                  <a:pt x="51995" y="40893"/>
                </a:lnTo>
                <a:lnTo>
                  <a:pt x="52209" y="40112"/>
                </a:lnTo>
                <a:lnTo>
                  <a:pt x="51909" y="39598"/>
                </a:lnTo>
                <a:lnTo>
                  <a:pt x="52423" y="39298"/>
                </a:lnTo>
                <a:lnTo>
                  <a:pt x="52637" y="38517"/>
                </a:lnTo>
                <a:lnTo>
                  <a:pt x="53847" y="38838"/>
                </a:lnTo>
                <a:lnTo>
                  <a:pt x="55581" y="40583"/>
                </a:lnTo>
                <a:close/>
                <a:moveTo>
                  <a:pt x="55827" y="41921"/>
                </a:moveTo>
                <a:lnTo>
                  <a:pt x="53783" y="41375"/>
                </a:lnTo>
                <a:lnTo>
                  <a:pt x="55827" y="40818"/>
                </a:lnTo>
                <a:lnTo>
                  <a:pt x="55827" y="40818"/>
                </a:lnTo>
                <a:lnTo>
                  <a:pt x="56373" y="41375"/>
                </a:lnTo>
                <a:lnTo>
                  <a:pt x="55827" y="41921"/>
                </a:lnTo>
                <a:close/>
                <a:moveTo>
                  <a:pt x="57658" y="43998"/>
                </a:moveTo>
                <a:lnTo>
                  <a:pt x="56159" y="45497"/>
                </a:lnTo>
                <a:lnTo>
                  <a:pt x="56705" y="43441"/>
                </a:lnTo>
                <a:lnTo>
                  <a:pt x="57454" y="43248"/>
                </a:lnTo>
                <a:close/>
                <a:moveTo>
                  <a:pt x="59092" y="44083"/>
                </a:moveTo>
                <a:lnTo>
                  <a:pt x="58546" y="46128"/>
                </a:lnTo>
                <a:lnTo>
                  <a:pt x="57990" y="44083"/>
                </a:lnTo>
                <a:lnTo>
                  <a:pt x="58546" y="43538"/>
                </a:lnTo>
                <a:close/>
                <a:moveTo>
                  <a:pt x="60377" y="43441"/>
                </a:moveTo>
                <a:lnTo>
                  <a:pt x="60923" y="45497"/>
                </a:lnTo>
                <a:lnTo>
                  <a:pt x="59424" y="43998"/>
                </a:lnTo>
                <a:lnTo>
                  <a:pt x="59628" y="43248"/>
                </a:lnTo>
                <a:close/>
                <a:moveTo>
                  <a:pt x="61169" y="42253"/>
                </a:moveTo>
                <a:lnTo>
                  <a:pt x="62668" y="43752"/>
                </a:lnTo>
                <a:lnTo>
                  <a:pt x="60612" y="43206"/>
                </a:lnTo>
                <a:lnTo>
                  <a:pt x="60420" y="42456"/>
                </a:lnTo>
                <a:close/>
                <a:moveTo>
                  <a:pt x="63299" y="41375"/>
                </a:moveTo>
                <a:lnTo>
                  <a:pt x="61255" y="41921"/>
                </a:lnTo>
                <a:lnTo>
                  <a:pt x="61255" y="41921"/>
                </a:lnTo>
                <a:lnTo>
                  <a:pt x="60709" y="41375"/>
                </a:lnTo>
                <a:lnTo>
                  <a:pt x="61255" y="40818"/>
                </a:lnTo>
                <a:lnTo>
                  <a:pt x="61255" y="40818"/>
                </a:lnTo>
                <a:close/>
                <a:moveTo>
                  <a:pt x="63877" y="41215"/>
                </a:moveTo>
                <a:lnTo>
                  <a:pt x="61501" y="40583"/>
                </a:lnTo>
                <a:lnTo>
                  <a:pt x="63246" y="38838"/>
                </a:lnTo>
                <a:lnTo>
                  <a:pt x="64445" y="38506"/>
                </a:lnTo>
                <a:lnTo>
                  <a:pt x="64659" y="39298"/>
                </a:lnTo>
                <a:lnTo>
                  <a:pt x="65173" y="39598"/>
                </a:lnTo>
                <a:lnTo>
                  <a:pt x="64873" y="40112"/>
                </a:lnTo>
                <a:lnTo>
                  <a:pt x="65087" y="40893"/>
                </a:lnTo>
                <a:close/>
                <a:moveTo>
                  <a:pt x="67196" y="40390"/>
                </a:moveTo>
                <a:lnTo>
                  <a:pt x="65879" y="41193"/>
                </a:lnTo>
                <a:lnTo>
                  <a:pt x="65398" y="40904"/>
                </a:lnTo>
                <a:lnTo>
                  <a:pt x="65194" y="40155"/>
                </a:lnTo>
                <a:lnTo>
                  <a:pt x="65440" y="39727"/>
                </a:lnTo>
                <a:close/>
                <a:moveTo>
                  <a:pt x="67528" y="40187"/>
                </a:moveTo>
                <a:lnTo>
                  <a:pt x="65558" y="39448"/>
                </a:lnTo>
                <a:lnTo>
                  <a:pt x="65933" y="38324"/>
                </a:lnTo>
                <a:lnTo>
                  <a:pt x="67100" y="38014"/>
                </a:lnTo>
                <a:lnTo>
                  <a:pt x="67121" y="38024"/>
                </a:lnTo>
                <a:lnTo>
                  <a:pt x="67153" y="38014"/>
                </a:lnTo>
                <a:lnTo>
                  <a:pt x="68320" y="38324"/>
                </a:lnTo>
                <a:lnTo>
                  <a:pt x="68695" y="39470"/>
                </a:lnTo>
                <a:close/>
                <a:moveTo>
                  <a:pt x="69123" y="40797"/>
                </a:moveTo>
                <a:lnTo>
                  <a:pt x="67870" y="40326"/>
                </a:lnTo>
                <a:lnTo>
                  <a:pt x="68791" y="39769"/>
                </a:lnTo>
                <a:close/>
                <a:moveTo>
                  <a:pt x="68941" y="39277"/>
                </a:moveTo>
                <a:lnTo>
                  <a:pt x="68545" y="38078"/>
                </a:lnTo>
                <a:lnTo>
                  <a:pt x="67485" y="37789"/>
                </a:lnTo>
                <a:lnTo>
                  <a:pt x="68598" y="37061"/>
                </a:lnTo>
                <a:lnTo>
                  <a:pt x="68598" y="36344"/>
                </a:lnTo>
                <a:lnTo>
                  <a:pt x="69102" y="36847"/>
                </a:lnTo>
                <a:lnTo>
                  <a:pt x="70515" y="36558"/>
                </a:lnTo>
                <a:lnTo>
                  <a:pt x="70215" y="37960"/>
                </a:lnTo>
                <a:lnTo>
                  <a:pt x="70611" y="38431"/>
                </a:lnTo>
                <a:lnTo>
                  <a:pt x="70001" y="38324"/>
                </a:lnTo>
                <a:close/>
                <a:moveTo>
                  <a:pt x="70258" y="41215"/>
                </a:moveTo>
                <a:lnTo>
                  <a:pt x="69487" y="40925"/>
                </a:lnTo>
                <a:lnTo>
                  <a:pt x="69037" y="39587"/>
                </a:lnTo>
                <a:lnTo>
                  <a:pt x="70097" y="38645"/>
                </a:lnTo>
                <a:lnTo>
                  <a:pt x="70911" y="38784"/>
                </a:lnTo>
                <a:lnTo>
                  <a:pt x="72302" y="40454"/>
                </a:lnTo>
                <a:close/>
                <a:moveTo>
                  <a:pt x="72506" y="42039"/>
                </a:moveTo>
                <a:lnTo>
                  <a:pt x="70686" y="41375"/>
                </a:lnTo>
                <a:lnTo>
                  <a:pt x="72506" y="40701"/>
                </a:lnTo>
                <a:lnTo>
                  <a:pt x="73062" y="41375"/>
                </a:lnTo>
                <a:close/>
                <a:moveTo>
                  <a:pt x="73266" y="43548"/>
                </a:moveTo>
                <a:lnTo>
                  <a:pt x="71360" y="43880"/>
                </a:lnTo>
                <a:lnTo>
                  <a:pt x="72602" y="42392"/>
                </a:lnTo>
                <a:lnTo>
                  <a:pt x="72602" y="42392"/>
                </a:lnTo>
                <a:lnTo>
                  <a:pt x="73416" y="42692"/>
                </a:lnTo>
                <a:close/>
                <a:moveTo>
                  <a:pt x="74690" y="44480"/>
                </a:moveTo>
                <a:lnTo>
                  <a:pt x="74690" y="44480"/>
                </a:lnTo>
                <a:lnTo>
                  <a:pt x="73202" y="45721"/>
                </a:lnTo>
                <a:lnTo>
                  <a:pt x="73523" y="43805"/>
                </a:lnTo>
                <a:lnTo>
                  <a:pt x="73523" y="43805"/>
                </a:lnTo>
                <a:lnTo>
                  <a:pt x="74390" y="43666"/>
                </a:lnTo>
                <a:close/>
                <a:moveTo>
                  <a:pt x="76381" y="44576"/>
                </a:moveTo>
                <a:lnTo>
                  <a:pt x="75707" y="46396"/>
                </a:lnTo>
                <a:lnTo>
                  <a:pt x="75032" y="44576"/>
                </a:lnTo>
                <a:lnTo>
                  <a:pt x="75707" y="44019"/>
                </a:lnTo>
                <a:close/>
                <a:moveTo>
                  <a:pt x="77890" y="43805"/>
                </a:moveTo>
                <a:lnTo>
                  <a:pt x="78222" y="45721"/>
                </a:lnTo>
                <a:lnTo>
                  <a:pt x="76724" y="44480"/>
                </a:lnTo>
                <a:lnTo>
                  <a:pt x="77034" y="43666"/>
                </a:lnTo>
                <a:close/>
                <a:moveTo>
                  <a:pt x="78811" y="42392"/>
                </a:moveTo>
                <a:lnTo>
                  <a:pt x="80053" y="43880"/>
                </a:lnTo>
                <a:lnTo>
                  <a:pt x="78147" y="43548"/>
                </a:lnTo>
                <a:lnTo>
                  <a:pt x="77997" y="42692"/>
                </a:lnTo>
                <a:close/>
                <a:moveTo>
                  <a:pt x="78147" y="39191"/>
                </a:moveTo>
                <a:lnTo>
                  <a:pt x="80053" y="38859"/>
                </a:lnTo>
                <a:lnTo>
                  <a:pt x="78811" y="40347"/>
                </a:lnTo>
                <a:lnTo>
                  <a:pt x="77997" y="40048"/>
                </a:lnTo>
                <a:close/>
                <a:moveTo>
                  <a:pt x="76724" y="38260"/>
                </a:moveTo>
                <a:lnTo>
                  <a:pt x="78222" y="37018"/>
                </a:lnTo>
                <a:lnTo>
                  <a:pt x="77890" y="38934"/>
                </a:lnTo>
                <a:lnTo>
                  <a:pt x="77034" y="39084"/>
                </a:lnTo>
                <a:close/>
                <a:moveTo>
                  <a:pt x="75707" y="36354"/>
                </a:moveTo>
                <a:lnTo>
                  <a:pt x="76381" y="38174"/>
                </a:lnTo>
                <a:lnTo>
                  <a:pt x="75707" y="38731"/>
                </a:lnTo>
                <a:lnTo>
                  <a:pt x="75032" y="38174"/>
                </a:lnTo>
                <a:close/>
                <a:moveTo>
                  <a:pt x="75268" y="35145"/>
                </a:moveTo>
                <a:lnTo>
                  <a:pt x="75546" y="35916"/>
                </a:lnTo>
                <a:lnTo>
                  <a:pt x="74797" y="37971"/>
                </a:lnTo>
                <a:lnTo>
                  <a:pt x="73116" y="36569"/>
                </a:lnTo>
                <a:lnTo>
                  <a:pt x="72977" y="35755"/>
                </a:lnTo>
                <a:lnTo>
                  <a:pt x="73919" y="34706"/>
                </a:lnTo>
                <a:lnTo>
                  <a:pt x="74176" y="34792"/>
                </a:lnTo>
                <a:close/>
                <a:moveTo>
                  <a:pt x="74657" y="33539"/>
                </a:moveTo>
                <a:lnTo>
                  <a:pt x="75128" y="34792"/>
                </a:lnTo>
                <a:lnTo>
                  <a:pt x="74101" y="34449"/>
                </a:lnTo>
                <a:close/>
                <a:moveTo>
                  <a:pt x="74529" y="33186"/>
                </a:moveTo>
                <a:lnTo>
                  <a:pt x="73812" y="34353"/>
                </a:lnTo>
                <a:lnTo>
                  <a:pt x="72666" y="33978"/>
                </a:lnTo>
                <a:lnTo>
                  <a:pt x="72345" y="32811"/>
                </a:lnTo>
                <a:lnTo>
                  <a:pt x="72367" y="32790"/>
                </a:lnTo>
                <a:lnTo>
                  <a:pt x="72345" y="32758"/>
                </a:lnTo>
                <a:lnTo>
                  <a:pt x="72666" y="31601"/>
                </a:lnTo>
                <a:lnTo>
                  <a:pt x="73790" y="31227"/>
                </a:lnTo>
                <a:close/>
                <a:moveTo>
                  <a:pt x="75535" y="31537"/>
                </a:moveTo>
                <a:lnTo>
                  <a:pt x="74722" y="32865"/>
                </a:lnTo>
                <a:lnTo>
                  <a:pt x="74058" y="31109"/>
                </a:lnTo>
                <a:lnTo>
                  <a:pt x="74486" y="30863"/>
                </a:lnTo>
                <a:lnTo>
                  <a:pt x="75235" y="31066"/>
                </a:lnTo>
                <a:close/>
                <a:moveTo>
                  <a:pt x="75557" y="29546"/>
                </a:moveTo>
                <a:lnTo>
                  <a:pt x="75225" y="30756"/>
                </a:lnTo>
                <a:lnTo>
                  <a:pt x="74443" y="30542"/>
                </a:lnTo>
                <a:lnTo>
                  <a:pt x="73929" y="30841"/>
                </a:lnTo>
                <a:lnTo>
                  <a:pt x="73630" y="30328"/>
                </a:lnTo>
                <a:lnTo>
                  <a:pt x="72848" y="30113"/>
                </a:lnTo>
                <a:lnTo>
                  <a:pt x="73169" y="28904"/>
                </a:lnTo>
                <a:lnTo>
                  <a:pt x="74914" y="27159"/>
                </a:lnTo>
                <a:close/>
                <a:moveTo>
                  <a:pt x="76252" y="26923"/>
                </a:moveTo>
                <a:lnTo>
                  <a:pt x="75707" y="28968"/>
                </a:lnTo>
                <a:lnTo>
                  <a:pt x="75161" y="26923"/>
                </a:lnTo>
                <a:lnTo>
                  <a:pt x="75707" y="26367"/>
                </a:lnTo>
                <a:close/>
                <a:moveTo>
                  <a:pt x="77537" y="26281"/>
                </a:moveTo>
                <a:lnTo>
                  <a:pt x="78083" y="28326"/>
                </a:lnTo>
                <a:lnTo>
                  <a:pt x="76584" y="26827"/>
                </a:lnTo>
                <a:lnTo>
                  <a:pt x="76788" y="26078"/>
                </a:lnTo>
                <a:close/>
                <a:moveTo>
                  <a:pt x="79828" y="26591"/>
                </a:moveTo>
                <a:lnTo>
                  <a:pt x="77783" y="26035"/>
                </a:lnTo>
                <a:lnTo>
                  <a:pt x="77783" y="26035"/>
                </a:lnTo>
                <a:lnTo>
                  <a:pt x="77580" y="25285"/>
                </a:lnTo>
                <a:lnTo>
                  <a:pt x="78329" y="25082"/>
                </a:lnTo>
                <a:close/>
                <a:moveTo>
                  <a:pt x="80470" y="24204"/>
                </a:moveTo>
                <a:lnTo>
                  <a:pt x="78426" y="24750"/>
                </a:lnTo>
                <a:lnTo>
                  <a:pt x="77869" y="24204"/>
                </a:lnTo>
                <a:lnTo>
                  <a:pt x="78415" y="23658"/>
                </a:lnTo>
                <a:close/>
                <a:moveTo>
                  <a:pt x="77783" y="22374"/>
                </a:moveTo>
                <a:lnTo>
                  <a:pt x="79828" y="21828"/>
                </a:lnTo>
                <a:lnTo>
                  <a:pt x="78329" y="23326"/>
                </a:lnTo>
                <a:lnTo>
                  <a:pt x="77580" y="23123"/>
                </a:lnTo>
                <a:close/>
                <a:moveTo>
                  <a:pt x="76584" y="21582"/>
                </a:moveTo>
                <a:lnTo>
                  <a:pt x="78094" y="20083"/>
                </a:lnTo>
                <a:lnTo>
                  <a:pt x="77537" y="22127"/>
                </a:lnTo>
                <a:lnTo>
                  <a:pt x="76788" y="22331"/>
                </a:lnTo>
                <a:close/>
                <a:moveTo>
                  <a:pt x="75707" y="19441"/>
                </a:moveTo>
                <a:lnTo>
                  <a:pt x="76252" y="21496"/>
                </a:lnTo>
                <a:lnTo>
                  <a:pt x="76252" y="21496"/>
                </a:lnTo>
                <a:lnTo>
                  <a:pt x="75707" y="22042"/>
                </a:lnTo>
                <a:lnTo>
                  <a:pt x="75161" y="21496"/>
                </a:lnTo>
                <a:lnTo>
                  <a:pt x="75161" y="21496"/>
                </a:lnTo>
                <a:lnTo>
                  <a:pt x="75161" y="21496"/>
                </a:lnTo>
                <a:lnTo>
                  <a:pt x="75707" y="19441"/>
                </a:lnTo>
                <a:close/>
                <a:moveTo>
                  <a:pt x="75557" y="18873"/>
                </a:moveTo>
                <a:lnTo>
                  <a:pt x="74914" y="21250"/>
                </a:lnTo>
                <a:lnTo>
                  <a:pt x="73169" y="19505"/>
                </a:lnTo>
                <a:lnTo>
                  <a:pt x="72848" y="18295"/>
                </a:lnTo>
                <a:lnTo>
                  <a:pt x="73630" y="18092"/>
                </a:lnTo>
                <a:lnTo>
                  <a:pt x="73929" y="17567"/>
                </a:lnTo>
                <a:lnTo>
                  <a:pt x="74443" y="17867"/>
                </a:lnTo>
                <a:lnTo>
                  <a:pt x="75225" y="17664"/>
                </a:lnTo>
                <a:close/>
                <a:moveTo>
                  <a:pt x="74722" y="15544"/>
                </a:moveTo>
                <a:lnTo>
                  <a:pt x="75535" y="16871"/>
                </a:lnTo>
                <a:lnTo>
                  <a:pt x="75235" y="17353"/>
                </a:lnTo>
                <a:lnTo>
                  <a:pt x="74486" y="17546"/>
                </a:lnTo>
                <a:lnTo>
                  <a:pt x="74058" y="17300"/>
                </a:lnTo>
                <a:close/>
                <a:moveTo>
                  <a:pt x="74529" y="15223"/>
                </a:moveTo>
                <a:lnTo>
                  <a:pt x="73790" y="17182"/>
                </a:lnTo>
                <a:lnTo>
                  <a:pt x="72666" y="16818"/>
                </a:lnTo>
                <a:lnTo>
                  <a:pt x="72345" y="15651"/>
                </a:lnTo>
                <a:lnTo>
                  <a:pt x="72367" y="15619"/>
                </a:lnTo>
                <a:lnTo>
                  <a:pt x="72345" y="15597"/>
                </a:lnTo>
                <a:lnTo>
                  <a:pt x="72666" y="14431"/>
                </a:lnTo>
                <a:lnTo>
                  <a:pt x="73812" y="14056"/>
                </a:lnTo>
                <a:close/>
                <a:moveTo>
                  <a:pt x="75128" y="13617"/>
                </a:moveTo>
                <a:lnTo>
                  <a:pt x="74657" y="14869"/>
                </a:lnTo>
                <a:lnTo>
                  <a:pt x="74101" y="13960"/>
                </a:lnTo>
                <a:close/>
                <a:moveTo>
                  <a:pt x="73608" y="13810"/>
                </a:moveTo>
                <a:lnTo>
                  <a:pt x="72420" y="14195"/>
                </a:lnTo>
                <a:lnTo>
                  <a:pt x="72131" y="15266"/>
                </a:lnTo>
                <a:lnTo>
                  <a:pt x="71403" y="14152"/>
                </a:lnTo>
                <a:lnTo>
                  <a:pt x="70686" y="14152"/>
                </a:lnTo>
                <a:lnTo>
                  <a:pt x="71189" y="13638"/>
                </a:lnTo>
                <a:lnTo>
                  <a:pt x="70900" y="12236"/>
                </a:lnTo>
                <a:lnTo>
                  <a:pt x="72292" y="12525"/>
                </a:lnTo>
                <a:lnTo>
                  <a:pt x="72763" y="12129"/>
                </a:lnTo>
                <a:lnTo>
                  <a:pt x="72666" y="12739"/>
                </a:lnTo>
                <a:close/>
                <a:moveTo>
                  <a:pt x="75546" y="12493"/>
                </a:moveTo>
                <a:lnTo>
                  <a:pt x="75268" y="13264"/>
                </a:lnTo>
                <a:lnTo>
                  <a:pt x="73919" y="13703"/>
                </a:lnTo>
                <a:lnTo>
                  <a:pt x="72977" y="12654"/>
                </a:lnTo>
                <a:lnTo>
                  <a:pt x="73116" y="11840"/>
                </a:lnTo>
                <a:lnTo>
                  <a:pt x="74797" y="10438"/>
                </a:lnTo>
                <a:close/>
                <a:moveTo>
                  <a:pt x="76381" y="10245"/>
                </a:moveTo>
                <a:lnTo>
                  <a:pt x="75707" y="12065"/>
                </a:lnTo>
                <a:lnTo>
                  <a:pt x="75043" y="10245"/>
                </a:lnTo>
                <a:lnTo>
                  <a:pt x="75707" y="9678"/>
                </a:lnTo>
                <a:close/>
                <a:moveTo>
                  <a:pt x="77890" y="9474"/>
                </a:moveTo>
                <a:lnTo>
                  <a:pt x="78222" y="11390"/>
                </a:lnTo>
                <a:lnTo>
                  <a:pt x="76734" y="10149"/>
                </a:lnTo>
                <a:lnTo>
                  <a:pt x="77034" y="9324"/>
                </a:lnTo>
                <a:close/>
                <a:moveTo>
                  <a:pt x="71360" y="9549"/>
                </a:moveTo>
                <a:lnTo>
                  <a:pt x="72602" y="8061"/>
                </a:lnTo>
                <a:lnTo>
                  <a:pt x="72602" y="8061"/>
                </a:lnTo>
                <a:lnTo>
                  <a:pt x="73416" y="8361"/>
                </a:lnTo>
                <a:lnTo>
                  <a:pt x="73266" y="9217"/>
                </a:lnTo>
                <a:close/>
                <a:moveTo>
                  <a:pt x="74690" y="10149"/>
                </a:moveTo>
                <a:lnTo>
                  <a:pt x="73202" y="11390"/>
                </a:lnTo>
                <a:lnTo>
                  <a:pt x="73523" y="9474"/>
                </a:lnTo>
                <a:lnTo>
                  <a:pt x="74390" y="9324"/>
                </a:lnTo>
                <a:close/>
                <a:moveTo>
                  <a:pt x="70536" y="10534"/>
                </a:moveTo>
                <a:lnTo>
                  <a:pt x="71061" y="9902"/>
                </a:lnTo>
                <a:lnTo>
                  <a:pt x="73212" y="9528"/>
                </a:lnTo>
                <a:lnTo>
                  <a:pt x="72848" y="11679"/>
                </a:lnTo>
                <a:lnTo>
                  <a:pt x="72217" y="12204"/>
                </a:lnTo>
                <a:lnTo>
                  <a:pt x="70825" y="11915"/>
                </a:lnTo>
                <a:close/>
                <a:moveTo>
                  <a:pt x="68598" y="12482"/>
                </a:moveTo>
                <a:lnTo>
                  <a:pt x="69198" y="11883"/>
                </a:lnTo>
                <a:lnTo>
                  <a:pt x="70579" y="12172"/>
                </a:lnTo>
                <a:lnTo>
                  <a:pt x="70868" y="13542"/>
                </a:lnTo>
                <a:lnTo>
                  <a:pt x="70258" y="14152"/>
                </a:lnTo>
                <a:lnTo>
                  <a:pt x="68598" y="14152"/>
                </a:lnTo>
                <a:close/>
                <a:moveTo>
                  <a:pt x="68299" y="12782"/>
                </a:moveTo>
                <a:lnTo>
                  <a:pt x="68299" y="14152"/>
                </a:lnTo>
                <a:lnTo>
                  <a:pt x="67731" y="14152"/>
                </a:lnTo>
                <a:lnTo>
                  <a:pt x="67335" y="13745"/>
                </a:lnTo>
                <a:close/>
                <a:moveTo>
                  <a:pt x="63085" y="9838"/>
                </a:moveTo>
                <a:lnTo>
                  <a:pt x="63974" y="10727"/>
                </a:lnTo>
                <a:lnTo>
                  <a:pt x="63396" y="11305"/>
                </a:lnTo>
                <a:lnTo>
                  <a:pt x="63396" y="11894"/>
                </a:lnTo>
                <a:lnTo>
                  <a:pt x="62807" y="11894"/>
                </a:lnTo>
                <a:lnTo>
                  <a:pt x="62229" y="12472"/>
                </a:lnTo>
                <a:lnTo>
                  <a:pt x="61340" y="11583"/>
                </a:lnTo>
                <a:lnTo>
                  <a:pt x="60709" y="9207"/>
                </a:lnTo>
                <a:close/>
                <a:moveTo>
                  <a:pt x="61169" y="7922"/>
                </a:moveTo>
                <a:lnTo>
                  <a:pt x="62668" y="9421"/>
                </a:lnTo>
                <a:lnTo>
                  <a:pt x="60612" y="8875"/>
                </a:lnTo>
                <a:lnTo>
                  <a:pt x="60420" y="8125"/>
                </a:lnTo>
                <a:close/>
                <a:moveTo>
                  <a:pt x="53997" y="9838"/>
                </a:moveTo>
                <a:lnTo>
                  <a:pt x="56373" y="9207"/>
                </a:lnTo>
                <a:lnTo>
                  <a:pt x="55742" y="11583"/>
                </a:lnTo>
                <a:lnTo>
                  <a:pt x="54853" y="12472"/>
                </a:lnTo>
                <a:lnTo>
                  <a:pt x="54275" y="11894"/>
                </a:lnTo>
                <a:lnTo>
                  <a:pt x="53686" y="11894"/>
                </a:lnTo>
                <a:lnTo>
                  <a:pt x="53686" y="11305"/>
                </a:lnTo>
                <a:lnTo>
                  <a:pt x="53108" y="10727"/>
                </a:lnTo>
                <a:close/>
                <a:moveTo>
                  <a:pt x="48783" y="12782"/>
                </a:moveTo>
                <a:lnTo>
                  <a:pt x="49747" y="13745"/>
                </a:lnTo>
                <a:lnTo>
                  <a:pt x="49351" y="14152"/>
                </a:lnTo>
                <a:lnTo>
                  <a:pt x="48783" y="14152"/>
                </a:lnTo>
                <a:close/>
                <a:moveTo>
                  <a:pt x="46503" y="12172"/>
                </a:moveTo>
                <a:lnTo>
                  <a:pt x="47884" y="11883"/>
                </a:lnTo>
                <a:lnTo>
                  <a:pt x="48484" y="12482"/>
                </a:lnTo>
                <a:lnTo>
                  <a:pt x="48484" y="14152"/>
                </a:lnTo>
                <a:lnTo>
                  <a:pt x="46824" y="14152"/>
                </a:lnTo>
                <a:lnTo>
                  <a:pt x="46214" y="13542"/>
                </a:lnTo>
                <a:close/>
                <a:moveTo>
                  <a:pt x="46021" y="9902"/>
                </a:moveTo>
                <a:lnTo>
                  <a:pt x="46546" y="10534"/>
                </a:lnTo>
                <a:lnTo>
                  <a:pt x="46257" y="11915"/>
                </a:lnTo>
                <a:lnTo>
                  <a:pt x="44865" y="12204"/>
                </a:lnTo>
                <a:lnTo>
                  <a:pt x="44234" y="11679"/>
                </a:lnTo>
                <a:lnTo>
                  <a:pt x="43870" y="9528"/>
                </a:lnTo>
                <a:close/>
                <a:moveTo>
                  <a:pt x="44480" y="8061"/>
                </a:moveTo>
                <a:lnTo>
                  <a:pt x="45722" y="9549"/>
                </a:lnTo>
                <a:lnTo>
                  <a:pt x="43816" y="9217"/>
                </a:lnTo>
                <a:lnTo>
                  <a:pt x="43666" y="8361"/>
                </a:lnTo>
                <a:close/>
                <a:moveTo>
                  <a:pt x="37029" y="9549"/>
                </a:moveTo>
                <a:lnTo>
                  <a:pt x="38271" y="8061"/>
                </a:lnTo>
                <a:lnTo>
                  <a:pt x="39085" y="8361"/>
                </a:lnTo>
                <a:lnTo>
                  <a:pt x="38935" y="9217"/>
                </a:lnTo>
                <a:close/>
                <a:moveTo>
                  <a:pt x="36729" y="9902"/>
                </a:moveTo>
                <a:lnTo>
                  <a:pt x="38881" y="9528"/>
                </a:lnTo>
                <a:lnTo>
                  <a:pt x="38517" y="11679"/>
                </a:lnTo>
                <a:lnTo>
                  <a:pt x="37875" y="12204"/>
                </a:lnTo>
                <a:lnTo>
                  <a:pt x="36494" y="11915"/>
                </a:lnTo>
                <a:lnTo>
                  <a:pt x="36205" y="10534"/>
                </a:lnTo>
                <a:close/>
                <a:moveTo>
                  <a:pt x="33154" y="10620"/>
                </a:moveTo>
                <a:lnTo>
                  <a:pt x="34214" y="10331"/>
                </a:lnTo>
                <a:lnTo>
                  <a:pt x="34610" y="9132"/>
                </a:lnTo>
                <a:lnTo>
                  <a:pt x="35670" y="10084"/>
                </a:lnTo>
                <a:lnTo>
                  <a:pt x="36280" y="9977"/>
                </a:lnTo>
                <a:lnTo>
                  <a:pt x="35884" y="10459"/>
                </a:lnTo>
                <a:lnTo>
                  <a:pt x="36183" y="11851"/>
                </a:lnTo>
                <a:lnTo>
                  <a:pt x="34770" y="11562"/>
                </a:lnTo>
                <a:lnTo>
                  <a:pt x="34267" y="12065"/>
                </a:lnTo>
                <a:lnTo>
                  <a:pt x="34267" y="11348"/>
                </a:lnTo>
                <a:close/>
                <a:moveTo>
                  <a:pt x="28754" y="9838"/>
                </a:moveTo>
                <a:lnTo>
                  <a:pt x="29643" y="10727"/>
                </a:lnTo>
                <a:lnTo>
                  <a:pt x="29065" y="11305"/>
                </a:lnTo>
                <a:lnTo>
                  <a:pt x="29065" y="11894"/>
                </a:lnTo>
                <a:lnTo>
                  <a:pt x="28476" y="11894"/>
                </a:lnTo>
                <a:lnTo>
                  <a:pt x="27898" y="12472"/>
                </a:lnTo>
                <a:lnTo>
                  <a:pt x="27009" y="11583"/>
                </a:lnTo>
                <a:lnTo>
                  <a:pt x="26378" y="9207"/>
                </a:lnTo>
                <a:close/>
                <a:moveTo>
                  <a:pt x="26838" y="7922"/>
                </a:moveTo>
                <a:lnTo>
                  <a:pt x="28337" y="9421"/>
                </a:lnTo>
                <a:lnTo>
                  <a:pt x="26281" y="8875"/>
                </a:lnTo>
                <a:lnTo>
                  <a:pt x="26089" y="8125"/>
                </a:lnTo>
                <a:close/>
                <a:moveTo>
                  <a:pt x="19666" y="9838"/>
                </a:moveTo>
                <a:lnTo>
                  <a:pt x="22042" y="9207"/>
                </a:lnTo>
                <a:lnTo>
                  <a:pt x="21410" y="11583"/>
                </a:lnTo>
                <a:lnTo>
                  <a:pt x="20522" y="12472"/>
                </a:lnTo>
                <a:lnTo>
                  <a:pt x="19944" y="11894"/>
                </a:lnTo>
                <a:lnTo>
                  <a:pt x="19355" y="11894"/>
                </a:lnTo>
                <a:lnTo>
                  <a:pt x="19355" y="11305"/>
                </a:lnTo>
                <a:lnTo>
                  <a:pt x="18777" y="10727"/>
                </a:lnTo>
                <a:close/>
                <a:moveTo>
                  <a:pt x="14452" y="12782"/>
                </a:moveTo>
                <a:lnTo>
                  <a:pt x="15416" y="13745"/>
                </a:lnTo>
                <a:lnTo>
                  <a:pt x="15020" y="14152"/>
                </a:lnTo>
                <a:lnTo>
                  <a:pt x="14452" y="14152"/>
                </a:lnTo>
                <a:close/>
                <a:moveTo>
                  <a:pt x="12782" y="14441"/>
                </a:moveTo>
                <a:lnTo>
                  <a:pt x="14152" y="14441"/>
                </a:lnTo>
                <a:lnTo>
                  <a:pt x="14152" y="15009"/>
                </a:lnTo>
                <a:lnTo>
                  <a:pt x="13756" y="15415"/>
                </a:lnTo>
                <a:close/>
                <a:moveTo>
                  <a:pt x="10748" y="15619"/>
                </a:moveTo>
                <a:lnTo>
                  <a:pt x="11508" y="14441"/>
                </a:lnTo>
                <a:lnTo>
                  <a:pt x="12365" y="14441"/>
                </a:lnTo>
                <a:lnTo>
                  <a:pt x="13542" y="15619"/>
                </a:lnTo>
                <a:lnTo>
                  <a:pt x="12365" y="16796"/>
                </a:lnTo>
                <a:lnTo>
                  <a:pt x="11508" y="16796"/>
                </a:lnTo>
                <a:close/>
                <a:moveTo>
                  <a:pt x="9849" y="19655"/>
                </a:moveTo>
                <a:lnTo>
                  <a:pt x="10727" y="18777"/>
                </a:lnTo>
                <a:lnTo>
                  <a:pt x="11305" y="19355"/>
                </a:lnTo>
                <a:lnTo>
                  <a:pt x="11904" y="19355"/>
                </a:lnTo>
                <a:lnTo>
                  <a:pt x="11904" y="19944"/>
                </a:lnTo>
                <a:lnTo>
                  <a:pt x="12472" y="20522"/>
                </a:lnTo>
                <a:lnTo>
                  <a:pt x="11594" y="21400"/>
                </a:lnTo>
                <a:lnTo>
                  <a:pt x="9207" y="22042"/>
                </a:lnTo>
                <a:close/>
                <a:moveTo>
                  <a:pt x="7922" y="21582"/>
                </a:moveTo>
                <a:lnTo>
                  <a:pt x="9421" y="20083"/>
                </a:lnTo>
                <a:lnTo>
                  <a:pt x="8875" y="22127"/>
                </a:lnTo>
                <a:lnTo>
                  <a:pt x="8126" y="22331"/>
                </a:lnTo>
                <a:close/>
                <a:moveTo>
                  <a:pt x="9421" y="28326"/>
                </a:moveTo>
                <a:lnTo>
                  <a:pt x="7922" y="26827"/>
                </a:lnTo>
                <a:lnTo>
                  <a:pt x="8126" y="26078"/>
                </a:lnTo>
                <a:lnTo>
                  <a:pt x="8875" y="26281"/>
                </a:lnTo>
                <a:close/>
                <a:moveTo>
                  <a:pt x="9849" y="28754"/>
                </a:moveTo>
                <a:lnTo>
                  <a:pt x="9207" y="26367"/>
                </a:lnTo>
                <a:lnTo>
                  <a:pt x="9207" y="26367"/>
                </a:lnTo>
                <a:lnTo>
                  <a:pt x="11594" y="27009"/>
                </a:lnTo>
                <a:lnTo>
                  <a:pt x="12472" y="27897"/>
                </a:lnTo>
                <a:lnTo>
                  <a:pt x="11904" y="28465"/>
                </a:lnTo>
                <a:lnTo>
                  <a:pt x="11904" y="29064"/>
                </a:lnTo>
                <a:lnTo>
                  <a:pt x="11305" y="29064"/>
                </a:lnTo>
                <a:lnTo>
                  <a:pt x="10727" y="29632"/>
                </a:lnTo>
                <a:close/>
                <a:moveTo>
                  <a:pt x="10620" y="32426"/>
                </a:moveTo>
                <a:lnTo>
                  <a:pt x="10331" y="31366"/>
                </a:lnTo>
                <a:lnTo>
                  <a:pt x="9100" y="30959"/>
                </a:lnTo>
                <a:lnTo>
                  <a:pt x="9314" y="30584"/>
                </a:lnTo>
                <a:lnTo>
                  <a:pt x="10267" y="30328"/>
                </a:lnTo>
                <a:lnTo>
                  <a:pt x="9999" y="29321"/>
                </a:lnTo>
                <a:lnTo>
                  <a:pt x="10727" y="30060"/>
                </a:lnTo>
                <a:lnTo>
                  <a:pt x="11433" y="29364"/>
                </a:lnTo>
                <a:lnTo>
                  <a:pt x="11862" y="29364"/>
                </a:lnTo>
                <a:lnTo>
                  <a:pt x="11562" y="30809"/>
                </a:lnTo>
                <a:lnTo>
                  <a:pt x="12065" y="31312"/>
                </a:lnTo>
                <a:lnTo>
                  <a:pt x="11348" y="31312"/>
                </a:lnTo>
                <a:close/>
                <a:moveTo>
                  <a:pt x="9988" y="36280"/>
                </a:moveTo>
                <a:lnTo>
                  <a:pt x="10095" y="35669"/>
                </a:lnTo>
                <a:lnTo>
                  <a:pt x="9142" y="34610"/>
                </a:lnTo>
                <a:lnTo>
                  <a:pt x="10331" y="34213"/>
                </a:lnTo>
                <a:lnTo>
                  <a:pt x="10620" y="33143"/>
                </a:lnTo>
                <a:lnTo>
                  <a:pt x="11348" y="34267"/>
                </a:lnTo>
                <a:lnTo>
                  <a:pt x="12065" y="34267"/>
                </a:lnTo>
                <a:lnTo>
                  <a:pt x="11562" y="34770"/>
                </a:lnTo>
                <a:lnTo>
                  <a:pt x="11862" y="36172"/>
                </a:lnTo>
                <a:lnTo>
                  <a:pt x="10459" y="35883"/>
                </a:lnTo>
                <a:close/>
                <a:moveTo>
                  <a:pt x="14152" y="35926"/>
                </a:moveTo>
                <a:lnTo>
                  <a:pt x="13553" y="36526"/>
                </a:lnTo>
                <a:lnTo>
                  <a:pt x="12172" y="36237"/>
                </a:lnTo>
                <a:lnTo>
                  <a:pt x="11883" y="34866"/>
                </a:lnTo>
                <a:lnTo>
                  <a:pt x="12493" y="34267"/>
                </a:lnTo>
                <a:lnTo>
                  <a:pt x="14152" y="34267"/>
                </a:lnTo>
                <a:close/>
                <a:moveTo>
                  <a:pt x="14452" y="35627"/>
                </a:moveTo>
                <a:lnTo>
                  <a:pt x="14452" y="34267"/>
                </a:lnTo>
                <a:lnTo>
                  <a:pt x="15020" y="34267"/>
                </a:lnTo>
                <a:lnTo>
                  <a:pt x="15416" y="34663"/>
                </a:lnTo>
                <a:close/>
                <a:moveTo>
                  <a:pt x="19666" y="38570"/>
                </a:moveTo>
                <a:lnTo>
                  <a:pt x="18777" y="37682"/>
                </a:lnTo>
                <a:lnTo>
                  <a:pt x="19355" y="37114"/>
                </a:lnTo>
                <a:lnTo>
                  <a:pt x="19355" y="36515"/>
                </a:lnTo>
                <a:lnTo>
                  <a:pt x="19944" y="36515"/>
                </a:lnTo>
                <a:lnTo>
                  <a:pt x="20522" y="35937"/>
                </a:lnTo>
                <a:lnTo>
                  <a:pt x="21410" y="36825"/>
                </a:lnTo>
                <a:lnTo>
                  <a:pt x="22042" y="39202"/>
                </a:lnTo>
                <a:close/>
                <a:moveTo>
                  <a:pt x="21582" y="40487"/>
                </a:moveTo>
                <a:lnTo>
                  <a:pt x="20083" y="38988"/>
                </a:lnTo>
                <a:lnTo>
                  <a:pt x="22138" y="39534"/>
                </a:lnTo>
                <a:lnTo>
                  <a:pt x="22331" y="40283"/>
                </a:lnTo>
                <a:close/>
                <a:moveTo>
                  <a:pt x="28754" y="38570"/>
                </a:moveTo>
                <a:lnTo>
                  <a:pt x="26378" y="39202"/>
                </a:lnTo>
                <a:lnTo>
                  <a:pt x="27009" y="36825"/>
                </a:lnTo>
                <a:lnTo>
                  <a:pt x="27898" y="35937"/>
                </a:lnTo>
                <a:lnTo>
                  <a:pt x="28465" y="36515"/>
                </a:lnTo>
                <a:lnTo>
                  <a:pt x="29065" y="36515"/>
                </a:lnTo>
                <a:lnTo>
                  <a:pt x="29065" y="37114"/>
                </a:lnTo>
                <a:lnTo>
                  <a:pt x="29643" y="37682"/>
                </a:lnTo>
                <a:close/>
                <a:moveTo>
                  <a:pt x="36280" y="38431"/>
                </a:moveTo>
                <a:lnTo>
                  <a:pt x="35670" y="38324"/>
                </a:lnTo>
                <a:lnTo>
                  <a:pt x="34610" y="39277"/>
                </a:lnTo>
                <a:lnTo>
                  <a:pt x="34214" y="38078"/>
                </a:lnTo>
                <a:lnTo>
                  <a:pt x="33154" y="37789"/>
                </a:lnTo>
                <a:lnTo>
                  <a:pt x="34267" y="37061"/>
                </a:lnTo>
                <a:lnTo>
                  <a:pt x="34267" y="36344"/>
                </a:lnTo>
                <a:lnTo>
                  <a:pt x="34770" y="36847"/>
                </a:lnTo>
                <a:lnTo>
                  <a:pt x="36183" y="36558"/>
                </a:lnTo>
                <a:lnTo>
                  <a:pt x="35884" y="37960"/>
                </a:lnTo>
                <a:close/>
                <a:moveTo>
                  <a:pt x="36729" y="38506"/>
                </a:moveTo>
                <a:lnTo>
                  <a:pt x="36205" y="37875"/>
                </a:lnTo>
                <a:lnTo>
                  <a:pt x="36494" y="36494"/>
                </a:lnTo>
                <a:lnTo>
                  <a:pt x="37875" y="36205"/>
                </a:lnTo>
                <a:lnTo>
                  <a:pt x="38517" y="36729"/>
                </a:lnTo>
                <a:lnTo>
                  <a:pt x="38881" y="38881"/>
                </a:lnTo>
                <a:close/>
                <a:moveTo>
                  <a:pt x="37029" y="38859"/>
                </a:moveTo>
                <a:lnTo>
                  <a:pt x="38935" y="39191"/>
                </a:lnTo>
                <a:lnTo>
                  <a:pt x="39085" y="40048"/>
                </a:lnTo>
                <a:lnTo>
                  <a:pt x="38271" y="40347"/>
                </a:lnTo>
                <a:close/>
                <a:moveTo>
                  <a:pt x="45722" y="38859"/>
                </a:moveTo>
                <a:lnTo>
                  <a:pt x="44480" y="40347"/>
                </a:lnTo>
                <a:lnTo>
                  <a:pt x="43666" y="40048"/>
                </a:lnTo>
                <a:lnTo>
                  <a:pt x="43816" y="39191"/>
                </a:lnTo>
                <a:close/>
                <a:moveTo>
                  <a:pt x="46546" y="37875"/>
                </a:moveTo>
                <a:lnTo>
                  <a:pt x="46021" y="38506"/>
                </a:lnTo>
                <a:lnTo>
                  <a:pt x="43870" y="38881"/>
                </a:lnTo>
                <a:lnTo>
                  <a:pt x="44234" y="36729"/>
                </a:lnTo>
                <a:lnTo>
                  <a:pt x="44865" y="36205"/>
                </a:lnTo>
                <a:lnTo>
                  <a:pt x="46257" y="36494"/>
                </a:lnTo>
                <a:close/>
                <a:moveTo>
                  <a:pt x="48484" y="35926"/>
                </a:moveTo>
                <a:lnTo>
                  <a:pt x="47884" y="36526"/>
                </a:lnTo>
                <a:lnTo>
                  <a:pt x="46503" y="36237"/>
                </a:lnTo>
                <a:lnTo>
                  <a:pt x="46214" y="34866"/>
                </a:lnTo>
                <a:lnTo>
                  <a:pt x="46824" y="34267"/>
                </a:lnTo>
                <a:lnTo>
                  <a:pt x="48484" y="34267"/>
                </a:lnTo>
                <a:close/>
                <a:moveTo>
                  <a:pt x="48783" y="35627"/>
                </a:moveTo>
                <a:lnTo>
                  <a:pt x="48783" y="34267"/>
                </a:lnTo>
                <a:lnTo>
                  <a:pt x="49351" y="34267"/>
                </a:lnTo>
                <a:lnTo>
                  <a:pt x="49747" y="34663"/>
                </a:lnTo>
                <a:close/>
                <a:moveTo>
                  <a:pt x="53997" y="38570"/>
                </a:moveTo>
                <a:lnTo>
                  <a:pt x="53108" y="37682"/>
                </a:lnTo>
                <a:lnTo>
                  <a:pt x="53686" y="37114"/>
                </a:lnTo>
                <a:lnTo>
                  <a:pt x="53686" y="36515"/>
                </a:lnTo>
                <a:lnTo>
                  <a:pt x="54275" y="36515"/>
                </a:lnTo>
                <a:lnTo>
                  <a:pt x="54853" y="35937"/>
                </a:lnTo>
                <a:lnTo>
                  <a:pt x="55742" y="36825"/>
                </a:lnTo>
                <a:lnTo>
                  <a:pt x="56373" y="39202"/>
                </a:lnTo>
                <a:close/>
                <a:moveTo>
                  <a:pt x="55913" y="40487"/>
                </a:moveTo>
                <a:lnTo>
                  <a:pt x="54414" y="38988"/>
                </a:lnTo>
                <a:lnTo>
                  <a:pt x="56470" y="39534"/>
                </a:lnTo>
                <a:lnTo>
                  <a:pt x="56662" y="40283"/>
                </a:lnTo>
                <a:close/>
                <a:moveTo>
                  <a:pt x="63085" y="38570"/>
                </a:moveTo>
                <a:lnTo>
                  <a:pt x="60709" y="39202"/>
                </a:lnTo>
                <a:lnTo>
                  <a:pt x="61340" y="36825"/>
                </a:lnTo>
                <a:lnTo>
                  <a:pt x="62229" y="35937"/>
                </a:lnTo>
                <a:lnTo>
                  <a:pt x="62796" y="36515"/>
                </a:lnTo>
                <a:lnTo>
                  <a:pt x="63396" y="36515"/>
                </a:lnTo>
                <a:lnTo>
                  <a:pt x="63396" y="37114"/>
                </a:lnTo>
                <a:lnTo>
                  <a:pt x="63974" y="37682"/>
                </a:lnTo>
                <a:close/>
                <a:moveTo>
                  <a:pt x="68299" y="35627"/>
                </a:moveTo>
                <a:lnTo>
                  <a:pt x="67335" y="34663"/>
                </a:lnTo>
                <a:lnTo>
                  <a:pt x="67731" y="34256"/>
                </a:lnTo>
                <a:lnTo>
                  <a:pt x="68299" y="34256"/>
                </a:lnTo>
                <a:close/>
                <a:moveTo>
                  <a:pt x="69198" y="36526"/>
                </a:moveTo>
                <a:lnTo>
                  <a:pt x="68598" y="35926"/>
                </a:lnTo>
                <a:lnTo>
                  <a:pt x="68598" y="34256"/>
                </a:lnTo>
                <a:lnTo>
                  <a:pt x="70258" y="34256"/>
                </a:lnTo>
                <a:lnTo>
                  <a:pt x="70868" y="34866"/>
                </a:lnTo>
                <a:lnTo>
                  <a:pt x="70579" y="36237"/>
                </a:lnTo>
                <a:close/>
                <a:moveTo>
                  <a:pt x="72131" y="33143"/>
                </a:moveTo>
                <a:lnTo>
                  <a:pt x="72420" y="34213"/>
                </a:lnTo>
                <a:lnTo>
                  <a:pt x="73608" y="34610"/>
                </a:lnTo>
                <a:lnTo>
                  <a:pt x="72656" y="35669"/>
                </a:lnTo>
                <a:lnTo>
                  <a:pt x="72763" y="36280"/>
                </a:lnTo>
                <a:lnTo>
                  <a:pt x="72292" y="35883"/>
                </a:lnTo>
                <a:lnTo>
                  <a:pt x="70900" y="36172"/>
                </a:lnTo>
                <a:lnTo>
                  <a:pt x="71189" y="34770"/>
                </a:lnTo>
                <a:lnTo>
                  <a:pt x="70686" y="34256"/>
                </a:lnTo>
                <a:lnTo>
                  <a:pt x="71403" y="34256"/>
                </a:lnTo>
                <a:close/>
                <a:moveTo>
                  <a:pt x="72752" y="29321"/>
                </a:moveTo>
                <a:lnTo>
                  <a:pt x="72484" y="30328"/>
                </a:lnTo>
                <a:lnTo>
                  <a:pt x="73437" y="30574"/>
                </a:lnTo>
                <a:lnTo>
                  <a:pt x="73651" y="30959"/>
                </a:lnTo>
                <a:lnTo>
                  <a:pt x="72420" y="31366"/>
                </a:lnTo>
                <a:lnTo>
                  <a:pt x="72131" y="32426"/>
                </a:lnTo>
                <a:lnTo>
                  <a:pt x="71403" y="31312"/>
                </a:lnTo>
                <a:lnTo>
                  <a:pt x="70686" y="31312"/>
                </a:lnTo>
                <a:lnTo>
                  <a:pt x="71189" y="30809"/>
                </a:lnTo>
                <a:lnTo>
                  <a:pt x="70889" y="29353"/>
                </a:lnTo>
                <a:lnTo>
                  <a:pt x="71328" y="29364"/>
                </a:lnTo>
                <a:lnTo>
                  <a:pt x="72024" y="30060"/>
                </a:lnTo>
                <a:close/>
                <a:moveTo>
                  <a:pt x="72902" y="28754"/>
                </a:moveTo>
                <a:lnTo>
                  <a:pt x="72024" y="29632"/>
                </a:lnTo>
                <a:lnTo>
                  <a:pt x="71446" y="29064"/>
                </a:lnTo>
                <a:lnTo>
                  <a:pt x="70846" y="29064"/>
                </a:lnTo>
                <a:lnTo>
                  <a:pt x="70846" y="28465"/>
                </a:lnTo>
                <a:lnTo>
                  <a:pt x="70279" y="27887"/>
                </a:lnTo>
                <a:lnTo>
                  <a:pt x="71157" y="27009"/>
                </a:lnTo>
                <a:lnTo>
                  <a:pt x="73544" y="26367"/>
                </a:lnTo>
                <a:lnTo>
                  <a:pt x="73544" y="26367"/>
                </a:lnTo>
                <a:close/>
                <a:moveTo>
                  <a:pt x="74829" y="26827"/>
                </a:moveTo>
                <a:lnTo>
                  <a:pt x="73330" y="28326"/>
                </a:lnTo>
                <a:lnTo>
                  <a:pt x="73876" y="26281"/>
                </a:lnTo>
                <a:lnTo>
                  <a:pt x="74625" y="26078"/>
                </a:lnTo>
                <a:close/>
                <a:moveTo>
                  <a:pt x="73330" y="20083"/>
                </a:moveTo>
                <a:lnTo>
                  <a:pt x="74829" y="21582"/>
                </a:lnTo>
                <a:lnTo>
                  <a:pt x="74625" y="22331"/>
                </a:lnTo>
                <a:lnTo>
                  <a:pt x="73876" y="22127"/>
                </a:lnTo>
                <a:close/>
                <a:moveTo>
                  <a:pt x="72902" y="19655"/>
                </a:moveTo>
                <a:lnTo>
                  <a:pt x="73544" y="22042"/>
                </a:lnTo>
                <a:lnTo>
                  <a:pt x="71168" y="21400"/>
                </a:lnTo>
                <a:lnTo>
                  <a:pt x="70279" y="20522"/>
                </a:lnTo>
                <a:lnTo>
                  <a:pt x="70846" y="19944"/>
                </a:lnTo>
                <a:lnTo>
                  <a:pt x="70846" y="19344"/>
                </a:lnTo>
                <a:lnTo>
                  <a:pt x="71446" y="19355"/>
                </a:lnTo>
                <a:lnTo>
                  <a:pt x="72024" y="18777"/>
                </a:lnTo>
                <a:close/>
                <a:moveTo>
                  <a:pt x="70386" y="14441"/>
                </a:moveTo>
                <a:lnTo>
                  <a:pt x="71243" y="14441"/>
                </a:lnTo>
                <a:lnTo>
                  <a:pt x="72003" y="15619"/>
                </a:lnTo>
                <a:lnTo>
                  <a:pt x="71243" y="16796"/>
                </a:lnTo>
                <a:lnTo>
                  <a:pt x="70386" y="16796"/>
                </a:lnTo>
                <a:lnTo>
                  <a:pt x="69209" y="15619"/>
                </a:lnTo>
                <a:lnTo>
                  <a:pt x="69209" y="15619"/>
                </a:lnTo>
                <a:close/>
                <a:moveTo>
                  <a:pt x="68598" y="14441"/>
                </a:moveTo>
                <a:lnTo>
                  <a:pt x="69969" y="14441"/>
                </a:lnTo>
                <a:lnTo>
                  <a:pt x="68994" y="15415"/>
                </a:lnTo>
                <a:lnTo>
                  <a:pt x="68598" y="15009"/>
                </a:lnTo>
                <a:close/>
                <a:moveTo>
                  <a:pt x="67613" y="14441"/>
                </a:moveTo>
                <a:lnTo>
                  <a:pt x="68299" y="14441"/>
                </a:lnTo>
                <a:lnTo>
                  <a:pt x="68299" y="15137"/>
                </a:lnTo>
                <a:lnTo>
                  <a:pt x="68791" y="15619"/>
                </a:lnTo>
                <a:lnTo>
                  <a:pt x="68299" y="16111"/>
                </a:lnTo>
                <a:lnTo>
                  <a:pt x="68299" y="16796"/>
                </a:lnTo>
                <a:lnTo>
                  <a:pt x="67613" y="16796"/>
                </a:lnTo>
                <a:lnTo>
                  <a:pt x="67121" y="17289"/>
                </a:lnTo>
                <a:lnTo>
                  <a:pt x="66639" y="16796"/>
                </a:lnTo>
                <a:lnTo>
                  <a:pt x="65944" y="16796"/>
                </a:lnTo>
                <a:lnTo>
                  <a:pt x="65944" y="16111"/>
                </a:lnTo>
                <a:lnTo>
                  <a:pt x="65462" y="15619"/>
                </a:lnTo>
                <a:lnTo>
                  <a:pt x="65944" y="15137"/>
                </a:lnTo>
                <a:lnTo>
                  <a:pt x="65944" y="14441"/>
                </a:lnTo>
                <a:lnTo>
                  <a:pt x="66639" y="14441"/>
                </a:lnTo>
                <a:lnTo>
                  <a:pt x="67121" y="13960"/>
                </a:lnTo>
                <a:close/>
                <a:moveTo>
                  <a:pt x="65944" y="12782"/>
                </a:moveTo>
                <a:lnTo>
                  <a:pt x="66918" y="13745"/>
                </a:lnTo>
                <a:lnTo>
                  <a:pt x="66511" y="14152"/>
                </a:lnTo>
                <a:lnTo>
                  <a:pt x="65944" y="14152"/>
                </a:lnTo>
                <a:close/>
                <a:moveTo>
                  <a:pt x="63695" y="12193"/>
                </a:moveTo>
                <a:lnTo>
                  <a:pt x="63695" y="12161"/>
                </a:lnTo>
                <a:lnTo>
                  <a:pt x="65044" y="11883"/>
                </a:lnTo>
                <a:lnTo>
                  <a:pt x="65654" y="12482"/>
                </a:lnTo>
                <a:lnTo>
                  <a:pt x="65654" y="14152"/>
                </a:lnTo>
                <a:lnTo>
                  <a:pt x="63984" y="14152"/>
                </a:lnTo>
                <a:lnTo>
                  <a:pt x="63385" y="13542"/>
                </a:lnTo>
                <a:lnTo>
                  <a:pt x="63663" y="12193"/>
                </a:lnTo>
                <a:close/>
                <a:moveTo>
                  <a:pt x="61769" y="13157"/>
                </a:moveTo>
                <a:lnTo>
                  <a:pt x="61501" y="12161"/>
                </a:lnTo>
                <a:lnTo>
                  <a:pt x="62229" y="12889"/>
                </a:lnTo>
                <a:lnTo>
                  <a:pt x="62925" y="12193"/>
                </a:lnTo>
                <a:lnTo>
                  <a:pt x="63364" y="12193"/>
                </a:lnTo>
                <a:lnTo>
                  <a:pt x="63064" y="13638"/>
                </a:lnTo>
                <a:lnTo>
                  <a:pt x="63567" y="14152"/>
                </a:lnTo>
                <a:lnTo>
                  <a:pt x="62850" y="14152"/>
                </a:lnTo>
                <a:lnTo>
                  <a:pt x="62122" y="15266"/>
                </a:lnTo>
                <a:lnTo>
                  <a:pt x="61833" y="14195"/>
                </a:lnTo>
                <a:lnTo>
                  <a:pt x="60591" y="13788"/>
                </a:lnTo>
                <a:lnTo>
                  <a:pt x="60816" y="13414"/>
                </a:lnTo>
                <a:close/>
                <a:moveTo>
                  <a:pt x="61073" y="11733"/>
                </a:moveTo>
                <a:lnTo>
                  <a:pt x="61405" y="12943"/>
                </a:lnTo>
                <a:lnTo>
                  <a:pt x="60612" y="13157"/>
                </a:lnTo>
                <a:lnTo>
                  <a:pt x="60323" y="13671"/>
                </a:lnTo>
                <a:lnTo>
                  <a:pt x="59799" y="13371"/>
                </a:lnTo>
                <a:lnTo>
                  <a:pt x="59017" y="13585"/>
                </a:lnTo>
                <a:lnTo>
                  <a:pt x="58696" y="12375"/>
                </a:lnTo>
                <a:lnTo>
                  <a:pt x="59338" y="9999"/>
                </a:lnTo>
                <a:close/>
                <a:moveTo>
                  <a:pt x="58546" y="9207"/>
                </a:moveTo>
                <a:lnTo>
                  <a:pt x="59092" y="9753"/>
                </a:lnTo>
                <a:lnTo>
                  <a:pt x="58546" y="11797"/>
                </a:lnTo>
                <a:lnTo>
                  <a:pt x="57990" y="9753"/>
                </a:lnTo>
                <a:close/>
                <a:moveTo>
                  <a:pt x="56009" y="11744"/>
                </a:moveTo>
                <a:lnTo>
                  <a:pt x="57754" y="9999"/>
                </a:lnTo>
                <a:lnTo>
                  <a:pt x="58386" y="12375"/>
                </a:lnTo>
                <a:lnTo>
                  <a:pt x="58065" y="13585"/>
                </a:lnTo>
                <a:lnTo>
                  <a:pt x="57283" y="13371"/>
                </a:lnTo>
                <a:lnTo>
                  <a:pt x="56769" y="13671"/>
                </a:lnTo>
                <a:lnTo>
                  <a:pt x="56470" y="13157"/>
                </a:lnTo>
                <a:lnTo>
                  <a:pt x="55677" y="12943"/>
                </a:lnTo>
                <a:close/>
                <a:moveTo>
                  <a:pt x="54029" y="13638"/>
                </a:moveTo>
                <a:lnTo>
                  <a:pt x="53718" y="12193"/>
                </a:lnTo>
                <a:lnTo>
                  <a:pt x="54157" y="12193"/>
                </a:lnTo>
                <a:lnTo>
                  <a:pt x="54853" y="12889"/>
                </a:lnTo>
                <a:lnTo>
                  <a:pt x="55581" y="12161"/>
                </a:lnTo>
                <a:lnTo>
                  <a:pt x="55313" y="13157"/>
                </a:lnTo>
                <a:lnTo>
                  <a:pt x="56266" y="13414"/>
                </a:lnTo>
                <a:lnTo>
                  <a:pt x="56491" y="13788"/>
                </a:lnTo>
                <a:lnTo>
                  <a:pt x="55249" y="14195"/>
                </a:lnTo>
                <a:lnTo>
                  <a:pt x="54960" y="15266"/>
                </a:lnTo>
                <a:lnTo>
                  <a:pt x="54232" y="14152"/>
                </a:lnTo>
                <a:lnTo>
                  <a:pt x="53515" y="14152"/>
                </a:lnTo>
                <a:close/>
                <a:moveTo>
                  <a:pt x="51427" y="12482"/>
                </a:moveTo>
                <a:lnTo>
                  <a:pt x="52038" y="11883"/>
                </a:lnTo>
                <a:lnTo>
                  <a:pt x="53386" y="12161"/>
                </a:lnTo>
                <a:lnTo>
                  <a:pt x="53386" y="12193"/>
                </a:lnTo>
                <a:lnTo>
                  <a:pt x="53419" y="12193"/>
                </a:lnTo>
                <a:lnTo>
                  <a:pt x="53697" y="13542"/>
                </a:lnTo>
                <a:lnTo>
                  <a:pt x="53097" y="14152"/>
                </a:lnTo>
                <a:lnTo>
                  <a:pt x="51427" y="14152"/>
                </a:lnTo>
                <a:close/>
                <a:moveTo>
                  <a:pt x="50164" y="13745"/>
                </a:moveTo>
                <a:lnTo>
                  <a:pt x="51138" y="12782"/>
                </a:lnTo>
                <a:lnTo>
                  <a:pt x="51138" y="14152"/>
                </a:lnTo>
                <a:lnTo>
                  <a:pt x="50571" y="14152"/>
                </a:lnTo>
                <a:close/>
                <a:moveTo>
                  <a:pt x="48783" y="14441"/>
                </a:moveTo>
                <a:lnTo>
                  <a:pt x="49468" y="14441"/>
                </a:lnTo>
                <a:lnTo>
                  <a:pt x="49961" y="13960"/>
                </a:lnTo>
                <a:lnTo>
                  <a:pt x="50443" y="14441"/>
                </a:lnTo>
                <a:lnTo>
                  <a:pt x="51138" y="14441"/>
                </a:lnTo>
                <a:lnTo>
                  <a:pt x="51138" y="15137"/>
                </a:lnTo>
                <a:lnTo>
                  <a:pt x="51620" y="15619"/>
                </a:lnTo>
                <a:lnTo>
                  <a:pt x="51138" y="16111"/>
                </a:lnTo>
                <a:lnTo>
                  <a:pt x="51138" y="16796"/>
                </a:lnTo>
                <a:lnTo>
                  <a:pt x="50443" y="16796"/>
                </a:lnTo>
                <a:lnTo>
                  <a:pt x="49961" y="17289"/>
                </a:lnTo>
                <a:lnTo>
                  <a:pt x="49468" y="16796"/>
                </a:lnTo>
                <a:lnTo>
                  <a:pt x="48783" y="16796"/>
                </a:lnTo>
                <a:lnTo>
                  <a:pt x="48783" y="16111"/>
                </a:lnTo>
                <a:lnTo>
                  <a:pt x="48291" y="15619"/>
                </a:lnTo>
                <a:lnTo>
                  <a:pt x="48783" y="15137"/>
                </a:lnTo>
                <a:close/>
                <a:moveTo>
                  <a:pt x="47124" y="14441"/>
                </a:moveTo>
                <a:lnTo>
                  <a:pt x="48484" y="14441"/>
                </a:lnTo>
                <a:lnTo>
                  <a:pt x="48484" y="15009"/>
                </a:lnTo>
                <a:lnTo>
                  <a:pt x="48087" y="15415"/>
                </a:lnTo>
                <a:close/>
                <a:moveTo>
                  <a:pt x="46696" y="14441"/>
                </a:moveTo>
                <a:lnTo>
                  <a:pt x="47873" y="15619"/>
                </a:lnTo>
                <a:lnTo>
                  <a:pt x="46696" y="16796"/>
                </a:lnTo>
                <a:lnTo>
                  <a:pt x="45839" y="16796"/>
                </a:lnTo>
                <a:lnTo>
                  <a:pt x="45079" y="15619"/>
                </a:lnTo>
                <a:lnTo>
                  <a:pt x="45839" y="14441"/>
                </a:lnTo>
                <a:close/>
                <a:moveTo>
                  <a:pt x="44426" y="12739"/>
                </a:moveTo>
                <a:lnTo>
                  <a:pt x="44319" y="12129"/>
                </a:lnTo>
                <a:lnTo>
                  <a:pt x="44790" y="12525"/>
                </a:lnTo>
                <a:lnTo>
                  <a:pt x="46193" y="12236"/>
                </a:lnTo>
                <a:lnTo>
                  <a:pt x="45893" y="13638"/>
                </a:lnTo>
                <a:lnTo>
                  <a:pt x="46396" y="14152"/>
                </a:lnTo>
                <a:lnTo>
                  <a:pt x="45679" y="14152"/>
                </a:lnTo>
                <a:lnTo>
                  <a:pt x="44951" y="15266"/>
                </a:lnTo>
                <a:lnTo>
                  <a:pt x="44662" y="14195"/>
                </a:lnTo>
                <a:lnTo>
                  <a:pt x="43474" y="13810"/>
                </a:lnTo>
                <a:close/>
                <a:moveTo>
                  <a:pt x="43966" y="11840"/>
                </a:moveTo>
                <a:lnTo>
                  <a:pt x="44105" y="12654"/>
                </a:lnTo>
                <a:lnTo>
                  <a:pt x="43163" y="13703"/>
                </a:lnTo>
                <a:lnTo>
                  <a:pt x="41814" y="13264"/>
                </a:lnTo>
                <a:lnTo>
                  <a:pt x="41536" y="12493"/>
                </a:lnTo>
                <a:lnTo>
                  <a:pt x="42285" y="10438"/>
                </a:lnTo>
                <a:close/>
                <a:moveTo>
                  <a:pt x="41375" y="9678"/>
                </a:moveTo>
                <a:lnTo>
                  <a:pt x="42050" y="10245"/>
                </a:lnTo>
                <a:lnTo>
                  <a:pt x="41375" y="12065"/>
                </a:lnTo>
                <a:lnTo>
                  <a:pt x="40701" y="10234"/>
                </a:lnTo>
                <a:close/>
                <a:moveTo>
                  <a:pt x="38785" y="11840"/>
                </a:moveTo>
                <a:lnTo>
                  <a:pt x="40465" y="10438"/>
                </a:lnTo>
                <a:lnTo>
                  <a:pt x="41215" y="12493"/>
                </a:lnTo>
                <a:lnTo>
                  <a:pt x="40937" y="13264"/>
                </a:lnTo>
                <a:lnTo>
                  <a:pt x="39588" y="13703"/>
                </a:lnTo>
                <a:lnTo>
                  <a:pt x="38646" y="12654"/>
                </a:lnTo>
                <a:close/>
                <a:moveTo>
                  <a:pt x="36858" y="13638"/>
                </a:moveTo>
                <a:lnTo>
                  <a:pt x="36569" y="12236"/>
                </a:lnTo>
                <a:lnTo>
                  <a:pt x="37961" y="12525"/>
                </a:lnTo>
                <a:lnTo>
                  <a:pt x="38432" y="12129"/>
                </a:lnTo>
                <a:lnTo>
                  <a:pt x="38324" y="12739"/>
                </a:lnTo>
                <a:lnTo>
                  <a:pt x="39277" y="13810"/>
                </a:lnTo>
                <a:lnTo>
                  <a:pt x="38089" y="14195"/>
                </a:lnTo>
                <a:lnTo>
                  <a:pt x="37800" y="15266"/>
                </a:lnTo>
                <a:lnTo>
                  <a:pt x="37072" y="14152"/>
                </a:lnTo>
                <a:lnTo>
                  <a:pt x="36355" y="14152"/>
                </a:lnTo>
                <a:close/>
                <a:moveTo>
                  <a:pt x="34267" y="12482"/>
                </a:moveTo>
                <a:lnTo>
                  <a:pt x="34867" y="11883"/>
                </a:lnTo>
                <a:lnTo>
                  <a:pt x="36248" y="12172"/>
                </a:lnTo>
                <a:lnTo>
                  <a:pt x="36537" y="13542"/>
                </a:lnTo>
                <a:lnTo>
                  <a:pt x="35927" y="14152"/>
                </a:lnTo>
                <a:lnTo>
                  <a:pt x="34267" y="14152"/>
                </a:lnTo>
                <a:close/>
                <a:moveTo>
                  <a:pt x="33968" y="12782"/>
                </a:moveTo>
                <a:lnTo>
                  <a:pt x="33968" y="14152"/>
                </a:lnTo>
                <a:lnTo>
                  <a:pt x="33400" y="14152"/>
                </a:lnTo>
                <a:lnTo>
                  <a:pt x="33004" y="13745"/>
                </a:lnTo>
                <a:close/>
                <a:moveTo>
                  <a:pt x="31612" y="12782"/>
                </a:moveTo>
                <a:lnTo>
                  <a:pt x="32587" y="13745"/>
                </a:lnTo>
                <a:lnTo>
                  <a:pt x="32180" y="14152"/>
                </a:lnTo>
                <a:lnTo>
                  <a:pt x="31612" y="14152"/>
                </a:lnTo>
                <a:close/>
                <a:moveTo>
                  <a:pt x="29364" y="12193"/>
                </a:moveTo>
                <a:lnTo>
                  <a:pt x="29364" y="12161"/>
                </a:lnTo>
                <a:lnTo>
                  <a:pt x="30713" y="11883"/>
                </a:lnTo>
                <a:lnTo>
                  <a:pt x="31323" y="12482"/>
                </a:lnTo>
                <a:lnTo>
                  <a:pt x="31323" y="14152"/>
                </a:lnTo>
                <a:lnTo>
                  <a:pt x="29653" y="14152"/>
                </a:lnTo>
                <a:lnTo>
                  <a:pt x="29054" y="13542"/>
                </a:lnTo>
                <a:lnTo>
                  <a:pt x="29332" y="12193"/>
                </a:lnTo>
                <a:close/>
                <a:moveTo>
                  <a:pt x="27437" y="13157"/>
                </a:moveTo>
                <a:lnTo>
                  <a:pt x="27170" y="12161"/>
                </a:lnTo>
                <a:lnTo>
                  <a:pt x="27898" y="12889"/>
                </a:lnTo>
                <a:lnTo>
                  <a:pt x="28594" y="12193"/>
                </a:lnTo>
                <a:lnTo>
                  <a:pt x="29032" y="12193"/>
                </a:lnTo>
                <a:lnTo>
                  <a:pt x="28733" y="13638"/>
                </a:lnTo>
                <a:lnTo>
                  <a:pt x="29236" y="14152"/>
                </a:lnTo>
                <a:lnTo>
                  <a:pt x="28519" y="14152"/>
                </a:lnTo>
                <a:lnTo>
                  <a:pt x="27791" y="15266"/>
                </a:lnTo>
                <a:lnTo>
                  <a:pt x="27502" y="14195"/>
                </a:lnTo>
                <a:lnTo>
                  <a:pt x="26260" y="13788"/>
                </a:lnTo>
                <a:lnTo>
                  <a:pt x="26485" y="13414"/>
                </a:lnTo>
                <a:close/>
                <a:moveTo>
                  <a:pt x="26742" y="11733"/>
                </a:moveTo>
                <a:lnTo>
                  <a:pt x="27073" y="12943"/>
                </a:lnTo>
                <a:lnTo>
                  <a:pt x="26281" y="13157"/>
                </a:lnTo>
                <a:lnTo>
                  <a:pt x="25992" y="13671"/>
                </a:lnTo>
                <a:lnTo>
                  <a:pt x="25468" y="13371"/>
                </a:lnTo>
                <a:lnTo>
                  <a:pt x="24686" y="13585"/>
                </a:lnTo>
                <a:lnTo>
                  <a:pt x="24365" y="12375"/>
                </a:lnTo>
                <a:lnTo>
                  <a:pt x="25007" y="9999"/>
                </a:lnTo>
                <a:close/>
                <a:moveTo>
                  <a:pt x="24215" y="9207"/>
                </a:moveTo>
                <a:lnTo>
                  <a:pt x="24761" y="9753"/>
                </a:lnTo>
                <a:lnTo>
                  <a:pt x="24215" y="11797"/>
                </a:lnTo>
                <a:lnTo>
                  <a:pt x="23659" y="9753"/>
                </a:lnTo>
                <a:close/>
                <a:moveTo>
                  <a:pt x="21678" y="11744"/>
                </a:moveTo>
                <a:lnTo>
                  <a:pt x="23423" y="9999"/>
                </a:lnTo>
                <a:lnTo>
                  <a:pt x="24055" y="12375"/>
                </a:lnTo>
                <a:lnTo>
                  <a:pt x="23733" y="13585"/>
                </a:lnTo>
                <a:lnTo>
                  <a:pt x="22952" y="13371"/>
                </a:lnTo>
                <a:lnTo>
                  <a:pt x="22438" y="13671"/>
                </a:lnTo>
                <a:lnTo>
                  <a:pt x="22138" y="13157"/>
                </a:lnTo>
                <a:lnTo>
                  <a:pt x="21346" y="12943"/>
                </a:lnTo>
                <a:close/>
                <a:moveTo>
                  <a:pt x="19698" y="13638"/>
                </a:moveTo>
                <a:lnTo>
                  <a:pt x="19387" y="12193"/>
                </a:lnTo>
                <a:lnTo>
                  <a:pt x="19826" y="12193"/>
                </a:lnTo>
                <a:lnTo>
                  <a:pt x="20522" y="12889"/>
                </a:lnTo>
                <a:lnTo>
                  <a:pt x="21250" y="12161"/>
                </a:lnTo>
                <a:lnTo>
                  <a:pt x="20982" y="13157"/>
                </a:lnTo>
                <a:lnTo>
                  <a:pt x="21935" y="13414"/>
                </a:lnTo>
                <a:lnTo>
                  <a:pt x="22160" y="13788"/>
                </a:lnTo>
                <a:lnTo>
                  <a:pt x="20918" y="14195"/>
                </a:lnTo>
                <a:lnTo>
                  <a:pt x="20629" y="15266"/>
                </a:lnTo>
                <a:lnTo>
                  <a:pt x="19901" y="14152"/>
                </a:lnTo>
                <a:lnTo>
                  <a:pt x="19184" y="14152"/>
                </a:lnTo>
                <a:close/>
                <a:moveTo>
                  <a:pt x="17096" y="12482"/>
                </a:moveTo>
                <a:lnTo>
                  <a:pt x="17707" y="11883"/>
                </a:lnTo>
                <a:lnTo>
                  <a:pt x="19055" y="12161"/>
                </a:lnTo>
                <a:lnTo>
                  <a:pt x="19055" y="12193"/>
                </a:lnTo>
                <a:lnTo>
                  <a:pt x="19087" y="12193"/>
                </a:lnTo>
                <a:lnTo>
                  <a:pt x="19366" y="13542"/>
                </a:lnTo>
                <a:lnTo>
                  <a:pt x="18766" y="14152"/>
                </a:lnTo>
                <a:lnTo>
                  <a:pt x="17096" y="14152"/>
                </a:lnTo>
                <a:close/>
                <a:moveTo>
                  <a:pt x="15833" y="13745"/>
                </a:moveTo>
                <a:lnTo>
                  <a:pt x="16807" y="12782"/>
                </a:lnTo>
                <a:lnTo>
                  <a:pt x="16807" y="14152"/>
                </a:lnTo>
                <a:lnTo>
                  <a:pt x="16240" y="14152"/>
                </a:lnTo>
                <a:close/>
                <a:moveTo>
                  <a:pt x="12782" y="16796"/>
                </a:moveTo>
                <a:lnTo>
                  <a:pt x="13756" y="15833"/>
                </a:lnTo>
                <a:lnTo>
                  <a:pt x="14152" y="16229"/>
                </a:lnTo>
                <a:lnTo>
                  <a:pt x="14152" y="16796"/>
                </a:lnTo>
                <a:close/>
                <a:moveTo>
                  <a:pt x="11883" y="17696"/>
                </a:moveTo>
                <a:lnTo>
                  <a:pt x="12493" y="17096"/>
                </a:lnTo>
                <a:lnTo>
                  <a:pt x="14152" y="17096"/>
                </a:lnTo>
                <a:lnTo>
                  <a:pt x="14152" y="18755"/>
                </a:lnTo>
                <a:lnTo>
                  <a:pt x="13553" y="19366"/>
                </a:lnTo>
                <a:lnTo>
                  <a:pt x="12193" y="19077"/>
                </a:lnTo>
                <a:lnTo>
                  <a:pt x="12193" y="19055"/>
                </a:lnTo>
                <a:lnTo>
                  <a:pt x="12172" y="19055"/>
                </a:lnTo>
                <a:close/>
                <a:moveTo>
                  <a:pt x="12161" y="21250"/>
                </a:moveTo>
                <a:lnTo>
                  <a:pt x="12900" y="20522"/>
                </a:lnTo>
                <a:lnTo>
                  <a:pt x="12193" y="19826"/>
                </a:lnTo>
                <a:lnTo>
                  <a:pt x="12193" y="19387"/>
                </a:lnTo>
                <a:lnTo>
                  <a:pt x="13649" y="19687"/>
                </a:lnTo>
                <a:lnTo>
                  <a:pt x="14152" y="19184"/>
                </a:lnTo>
                <a:lnTo>
                  <a:pt x="14152" y="19901"/>
                </a:lnTo>
                <a:lnTo>
                  <a:pt x="15266" y="20629"/>
                </a:lnTo>
                <a:lnTo>
                  <a:pt x="14206" y="20918"/>
                </a:lnTo>
                <a:lnTo>
                  <a:pt x="13799" y="22149"/>
                </a:lnTo>
                <a:lnTo>
                  <a:pt x="13414" y="21935"/>
                </a:lnTo>
                <a:lnTo>
                  <a:pt x="13168" y="20982"/>
                </a:lnTo>
                <a:close/>
                <a:moveTo>
                  <a:pt x="11744" y="21667"/>
                </a:moveTo>
                <a:lnTo>
                  <a:pt x="12953" y="21346"/>
                </a:lnTo>
                <a:lnTo>
                  <a:pt x="13168" y="22127"/>
                </a:lnTo>
                <a:lnTo>
                  <a:pt x="13681" y="22427"/>
                </a:lnTo>
                <a:lnTo>
                  <a:pt x="13382" y="22941"/>
                </a:lnTo>
                <a:lnTo>
                  <a:pt x="13585" y="23723"/>
                </a:lnTo>
                <a:lnTo>
                  <a:pt x="12386" y="24054"/>
                </a:lnTo>
                <a:lnTo>
                  <a:pt x="9999" y="23412"/>
                </a:lnTo>
                <a:close/>
                <a:moveTo>
                  <a:pt x="9121" y="22374"/>
                </a:moveTo>
                <a:lnTo>
                  <a:pt x="11166" y="21828"/>
                </a:lnTo>
                <a:lnTo>
                  <a:pt x="9667" y="23326"/>
                </a:lnTo>
                <a:lnTo>
                  <a:pt x="8918" y="23123"/>
                </a:lnTo>
                <a:close/>
                <a:moveTo>
                  <a:pt x="9207" y="24204"/>
                </a:moveTo>
                <a:lnTo>
                  <a:pt x="9753" y="23658"/>
                </a:lnTo>
                <a:lnTo>
                  <a:pt x="11808" y="24204"/>
                </a:lnTo>
                <a:lnTo>
                  <a:pt x="9753" y="24750"/>
                </a:lnTo>
                <a:close/>
                <a:moveTo>
                  <a:pt x="11166" y="26591"/>
                </a:moveTo>
                <a:lnTo>
                  <a:pt x="9121" y="26035"/>
                </a:lnTo>
                <a:lnTo>
                  <a:pt x="8918" y="25285"/>
                </a:lnTo>
                <a:lnTo>
                  <a:pt x="9667" y="25082"/>
                </a:lnTo>
                <a:close/>
                <a:moveTo>
                  <a:pt x="11744" y="26741"/>
                </a:moveTo>
                <a:lnTo>
                  <a:pt x="9999" y="24996"/>
                </a:lnTo>
                <a:lnTo>
                  <a:pt x="12386" y="24354"/>
                </a:lnTo>
                <a:lnTo>
                  <a:pt x="13585" y="24686"/>
                </a:lnTo>
                <a:lnTo>
                  <a:pt x="13382" y="25467"/>
                </a:lnTo>
                <a:lnTo>
                  <a:pt x="13681" y="25981"/>
                </a:lnTo>
                <a:lnTo>
                  <a:pt x="13168" y="26281"/>
                </a:lnTo>
                <a:lnTo>
                  <a:pt x="12953" y="27062"/>
                </a:lnTo>
                <a:close/>
                <a:moveTo>
                  <a:pt x="12193" y="28593"/>
                </a:moveTo>
                <a:lnTo>
                  <a:pt x="12900" y="27897"/>
                </a:lnTo>
                <a:lnTo>
                  <a:pt x="12161" y="27159"/>
                </a:lnTo>
                <a:lnTo>
                  <a:pt x="13168" y="27426"/>
                </a:lnTo>
                <a:lnTo>
                  <a:pt x="13414" y="26474"/>
                </a:lnTo>
                <a:lnTo>
                  <a:pt x="13799" y="26260"/>
                </a:lnTo>
                <a:lnTo>
                  <a:pt x="14206" y="27491"/>
                </a:lnTo>
                <a:lnTo>
                  <a:pt x="15266" y="27780"/>
                </a:lnTo>
                <a:lnTo>
                  <a:pt x="14152" y="28508"/>
                </a:lnTo>
                <a:lnTo>
                  <a:pt x="14152" y="29225"/>
                </a:lnTo>
                <a:lnTo>
                  <a:pt x="13649" y="28722"/>
                </a:lnTo>
                <a:lnTo>
                  <a:pt x="12193" y="29022"/>
                </a:lnTo>
                <a:close/>
                <a:moveTo>
                  <a:pt x="12782" y="31612"/>
                </a:moveTo>
                <a:lnTo>
                  <a:pt x="14152" y="31612"/>
                </a:lnTo>
                <a:lnTo>
                  <a:pt x="14152" y="32179"/>
                </a:lnTo>
                <a:lnTo>
                  <a:pt x="13756" y="32576"/>
                </a:lnTo>
                <a:close/>
                <a:moveTo>
                  <a:pt x="12365" y="33967"/>
                </a:moveTo>
                <a:lnTo>
                  <a:pt x="11508" y="33967"/>
                </a:lnTo>
                <a:lnTo>
                  <a:pt x="10748" y="32790"/>
                </a:lnTo>
                <a:lnTo>
                  <a:pt x="11508" y="31612"/>
                </a:lnTo>
                <a:lnTo>
                  <a:pt x="12365" y="31612"/>
                </a:lnTo>
                <a:lnTo>
                  <a:pt x="13542" y="32790"/>
                </a:lnTo>
                <a:close/>
                <a:moveTo>
                  <a:pt x="14152" y="33967"/>
                </a:moveTo>
                <a:lnTo>
                  <a:pt x="12782" y="33967"/>
                </a:lnTo>
                <a:lnTo>
                  <a:pt x="13756" y="32993"/>
                </a:lnTo>
                <a:lnTo>
                  <a:pt x="14152" y="33400"/>
                </a:lnTo>
                <a:close/>
                <a:moveTo>
                  <a:pt x="15137" y="33967"/>
                </a:moveTo>
                <a:lnTo>
                  <a:pt x="14452" y="33967"/>
                </a:lnTo>
                <a:lnTo>
                  <a:pt x="14452" y="33271"/>
                </a:lnTo>
                <a:lnTo>
                  <a:pt x="13960" y="32790"/>
                </a:lnTo>
                <a:lnTo>
                  <a:pt x="14452" y="32297"/>
                </a:lnTo>
                <a:lnTo>
                  <a:pt x="14452" y="31612"/>
                </a:lnTo>
                <a:lnTo>
                  <a:pt x="15137" y="31612"/>
                </a:lnTo>
                <a:lnTo>
                  <a:pt x="15630" y="31120"/>
                </a:lnTo>
                <a:lnTo>
                  <a:pt x="16111" y="31612"/>
                </a:lnTo>
                <a:lnTo>
                  <a:pt x="16807" y="31612"/>
                </a:lnTo>
                <a:lnTo>
                  <a:pt x="16807" y="32297"/>
                </a:lnTo>
                <a:lnTo>
                  <a:pt x="17289" y="32790"/>
                </a:lnTo>
                <a:lnTo>
                  <a:pt x="16807" y="33271"/>
                </a:lnTo>
                <a:lnTo>
                  <a:pt x="16807" y="33967"/>
                </a:lnTo>
                <a:lnTo>
                  <a:pt x="16111" y="33967"/>
                </a:lnTo>
                <a:lnTo>
                  <a:pt x="15630" y="34449"/>
                </a:lnTo>
                <a:close/>
                <a:moveTo>
                  <a:pt x="16807" y="35627"/>
                </a:moveTo>
                <a:lnTo>
                  <a:pt x="15833" y="34663"/>
                </a:lnTo>
                <a:lnTo>
                  <a:pt x="16240" y="34267"/>
                </a:lnTo>
                <a:lnTo>
                  <a:pt x="16807" y="34267"/>
                </a:lnTo>
                <a:close/>
                <a:moveTo>
                  <a:pt x="19055" y="36247"/>
                </a:moveTo>
                <a:lnTo>
                  <a:pt x="17707" y="36526"/>
                </a:lnTo>
                <a:lnTo>
                  <a:pt x="17096" y="35926"/>
                </a:lnTo>
                <a:lnTo>
                  <a:pt x="17096" y="34267"/>
                </a:lnTo>
                <a:lnTo>
                  <a:pt x="18766" y="34267"/>
                </a:lnTo>
                <a:lnTo>
                  <a:pt x="19366" y="34866"/>
                </a:lnTo>
                <a:lnTo>
                  <a:pt x="19087" y="36215"/>
                </a:lnTo>
                <a:lnTo>
                  <a:pt x="19055" y="36215"/>
                </a:lnTo>
                <a:close/>
                <a:moveTo>
                  <a:pt x="20982" y="35252"/>
                </a:moveTo>
                <a:lnTo>
                  <a:pt x="21250" y="36247"/>
                </a:lnTo>
                <a:lnTo>
                  <a:pt x="20522" y="35519"/>
                </a:lnTo>
                <a:lnTo>
                  <a:pt x="19826" y="36215"/>
                </a:lnTo>
                <a:lnTo>
                  <a:pt x="19387" y="36215"/>
                </a:lnTo>
                <a:lnTo>
                  <a:pt x="19698" y="34770"/>
                </a:lnTo>
                <a:lnTo>
                  <a:pt x="19184" y="34267"/>
                </a:lnTo>
                <a:lnTo>
                  <a:pt x="19901" y="34267"/>
                </a:lnTo>
                <a:lnTo>
                  <a:pt x="20629" y="33143"/>
                </a:lnTo>
                <a:lnTo>
                  <a:pt x="20918" y="34213"/>
                </a:lnTo>
                <a:lnTo>
                  <a:pt x="22160" y="34620"/>
                </a:lnTo>
                <a:lnTo>
                  <a:pt x="21935" y="34995"/>
                </a:lnTo>
                <a:close/>
                <a:moveTo>
                  <a:pt x="21678" y="36676"/>
                </a:moveTo>
                <a:lnTo>
                  <a:pt x="21346" y="35466"/>
                </a:lnTo>
                <a:lnTo>
                  <a:pt x="22138" y="35252"/>
                </a:lnTo>
                <a:lnTo>
                  <a:pt x="22427" y="34738"/>
                </a:lnTo>
                <a:lnTo>
                  <a:pt x="22952" y="35038"/>
                </a:lnTo>
                <a:lnTo>
                  <a:pt x="23733" y="34824"/>
                </a:lnTo>
                <a:lnTo>
                  <a:pt x="24055" y="36033"/>
                </a:lnTo>
                <a:lnTo>
                  <a:pt x="23423" y="38410"/>
                </a:lnTo>
                <a:lnTo>
                  <a:pt x="23412" y="38410"/>
                </a:lnTo>
                <a:close/>
                <a:moveTo>
                  <a:pt x="24215" y="39202"/>
                </a:moveTo>
                <a:lnTo>
                  <a:pt x="23659" y="38656"/>
                </a:lnTo>
                <a:lnTo>
                  <a:pt x="24205" y="36611"/>
                </a:lnTo>
                <a:lnTo>
                  <a:pt x="24761" y="38656"/>
                </a:lnTo>
                <a:close/>
                <a:moveTo>
                  <a:pt x="26742" y="36676"/>
                </a:moveTo>
                <a:lnTo>
                  <a:pt x="24997" y="38421"/>
                </a:lnTo>
                <a:lnTo>
                  <a:pt x="24365" y="36033"/>
                </a:lnTo>
                <a:lnTo>
                  <a:pt x="24686" y="34824"/>
                </a:lnTo>
                <a:lnTo>
                  <a:pt x="25468" y="35038"/>
                </a:lnTo>
                <a:lnTo>
                  <a:pt x="25992" y="34738"/>
                </a:lnTo>
                <a:lnTo>
                  <a:pt x="26281" y="35252"/>
                </a:lnTo>
                <a:lnTo>
                  <a:pt x="27073" y="35466"/>
                </a:lnTo>
                <a:close/>
                <a:moveTo>
                  <a:pt x="28722" y="34770"/>
                </a:moveTo>
                <a:lnTo>
                  <a:pt x="29032" y="36215"/>
                </a:lnTo>
                <a:lnTo>
                  <a:pt x="28594" y="36215"/>
                </a:lnTo>
                <a:lnTo>
                  <a:pt x="27898" y="35519"/>
                </a:lnTo>
                <a:lnTo>
                  <a:pt x="27170" y="36247"/>
                </a:lnTo>
                <a:lnTo>
                  <a:pt x="27437" y="35252"/>
                </a:lnTo>
                <a:lnTo>
                  <a:pt x="26485" y="34995"/>
                </a:lnTo>
                <a:lnTo>
                  <a:pt x="26260" y="34620"/>
                </a:lnTo>
                <a:lnTo>
                  <a:pt x="27502" y="34213"/>
                </a:lnTo>
                <a:lnTo>
                  <a:pt x="27791" y="33143"/>
                </a:lnTo>
                <a:lnTo>
                  <a:pt x="28519" y="34256"/>
                </a:lnTo>
                <a:lnTo>
                  <a:pt x="29236" y="34256"/>
                </a:lnTo>
                <a:close/>
                <a:moveTo>
                  <a:pt x="31323" y="35926"/>
                </a:moveTo>
                <a:lnTo>
                  <a:pt x="30713" y="36526"/>
                </a:lnTo>
                <a:lnTo>
                  <a:pt x="29364" y="36247"/>
                </a:lnTo>
                <a:lnTo>
                  <a:pt x="29364" y="36215"/>
                </a:lnTo>
                <a:lnTo>
                  <a:pt x="29332" y="36215"/>
                </a:lnTo>
                <a:lnTo>
                  <a:pt x="29054" y="34866"/>
                </a:lnTo>
                <a:lnTo>
                  <a:pt x="29653" y="34256"/>
                </a:lnTo>
                <a:lnTo>
                  <a:pt x="31323" y="34256"/>
                </a:lnTo>
                <a:close/>
                <a:moveTo>
                  <a:pt x="31612" y="35627"/>
                </a:moveTo>
                <a:lnTo>
                  <a:pt x="31612" y="34256"/>
                </a:lnTo>
                <a:lnTo>
                  <a:pt x="32180" y="34256"/>
                </a:lnTo>
                <a:lnTo>
                  <a:pt x="32587" y="34663"/>
                </a:lnTo>
                <a:close/>
                <a:moveTo>
                  <a:pt x="33968" y="35627"/>
                </a:moveTo>
                <a:lnTo>
                  <a:pt x="33004" y="34663"/>
                </a:lnTo>
                <a:lnTo>
                  <a:pt x="33400" y="34256"/>
                </a:lnTo>
                <a:lnTo>
                  <a:pt x="33968" y="34256"/>
                </a:lnTo>
                <a:close/>
                <a:moveTo>
                  <a:pt x="34867" y="36526"/>
                </a:moveTo>
                <a:lnTo>
                  <a:pt x="34267" y="35926"/>
                </a:lnTo>
                <a:lnTo>
                  <a:pt x="34267" y="34256"/>
                </a:lnTo>
                <a:lnTo>
                  <a:pt x="35927" y="34256"/>
                </a:lnTo>
                <a:lnTo>
                  <a:pt x="36537" y="34866"/>
                </a:lnTo>
                <a:lnTo>
                  <a:pt x="36248" y="36237"/>
                </a:lnTo>
                <a:close/>
                <a:moveTo>
                  <a:pt x="38324" y="35669"/>
                </a:moveTo>
                <a:lnTo>
                  <a:pt x="38432" y="36280"/>
                </a:lnTo>
                <a:lnTo>
                  <a:pt x="37961" y="35883"/>
                </a:lnTo>
                <a:lnTo>
                  <a:pt x="36558" y="36172"/>
                </a:lnTo>
                <a:lnTo>
                  <a:pt x="36858" y="34770"/>
                </a:lnTo>
                <a:lnTo>
                  <a:pt x="36355" y="34256"/>
                </a:lnTo>
                <a:lnTo>
                  <a:pt x="37072" y="34256"/>
                </a:lnTo>
                <a:lnTo>
                  <a:pt x="37800" y="33143"/>
                </a:lnTo>
                <a:lnTo>
                  <a:pt x="38089" y="34213"/>
                </a:lnTo>
                <a:lnTo>
                  <a:pt x="39277" y="34610"/>
                </a:lnTo>
                <a:close/>
                <a:moveTo>
                  <a:pt x="38785" y="36569"/>
                </a:moveTo>
                <a:lnTo>
                  <a:pt x="38646" y="35755"/>
                </a:lnTo>
                <a:lnTo>
                  <a:pt x="39588" y="34706"/>
                </a:lnTo>
                <a:lnTo>
                  <a:pt x="40937" y="35145"/>
                </a:lnTo>
                <a:lnTo>
                  <a:pt x="41215" y="35916"/>
                </a:lnTo>
                <a:lnTo>
                  <a:pt x="40465" y="37971"/>
                </a:lnTo>
                <a:close/>
                <a:moveTo>
                  <a:pt x="41375" y="38731"/>
                </a:moveTo>
                <a:lnTo>
                  <a:pt x="40701" y="38174"/>
                </a:lnTo>
                <a:lnTo>
                  <a:pt x="41375" y="36354"/>
                </a:lnTo>
                <a:lnTo>
                  <a:pt x="42050" y="38174"/>
                </a:lnTo>
                <a:close/>
                <a:moveTo>
                  <a:pt x="43966" y="36569"/>
                </a:moveTo>
                <a:lnTo>
                  <a:pt x="42285" y="37971"/>
                </a:lnTo>
                <a:lnTo>
                  <a:pt x="41536" y="35916"/>
                </a:lnTo>
                <a:lnTo>
                  <a:pt x="41814" y="35145"/>
                </a:lnTo>
                <a:lnTo>
                  <a:pt x="42564" y="34899"/>
                </a:lnTo>
                <a:lnTo>
                  <a:pt x="43163" y="34706"/>
                </a:lnTo>
                <a:lnTo>
                  <a:pt x="44105" y="35755"/>
                </a:lnTo>
                <a:close/>
                <a:moveTo>
                  <a:pt x="46396" y="34267"/>
                </a:moveTo>
                <a:lnTo>
                  <a:pt x="45893" y="34770"/>
                </a:lnTo>
                <a:lnTo>
                  <a:pt x="46193" y="36172"/>
                </a:lnTo>
                <a:lnTo>
                  <a:pt x="44790" y="35883"/>
                </a:lnTo>
                <a:lnTo>
                  <a:pt x="44319" y="36280"/>
                </a:lnTo>
                <a:lnTo>
                  <a:pt x="44426" y="35669"/>
                </a:lnTo>
                <a:lnTo>
                  <a:pt x="43474" y="34610"/>
                </a:lnTo>
                <a:lnTo>
                  <a:pt x="44662" y="34213"/>
                </a:lnTo>
                <a:lnTo>
                  <a:pt x="44951" y="33143"/>
                </a:lnTo>
                <a:lnTo>
                  <a:pt x="45679" y="34267"/>
                </a:lnTo>
                <a:close/>
                <a:moveTo>
                  <a:pt x="46696" y="33967"/>
                </a:moveTo>
                <a:lnTo>
                  <a:pt x="45839" y="33967"/>
                </a:lnTo>
                <a:lnTo>
                  <a:pt x="45079" y="32790"/>
                </a:lnTo>
                <a:lnTo>
                  <a:pt x="45839" y="31612"/>
                </a:lnTo>
                <a:lnTo>
                  <a:pt x="46696" y="31612"/>
                </a:lnTo>
                <a:lnTo>
                  <a:pt x="47873" y="32790"/>
                </a:lnTo>
                <a:close/>
                <a:moveTo>
                  <a:pt x="48484" y="33967"/>
                </a:moveTo>
                <a:lnTo>
                  <a:pt x="47113" y="33967"/>
                </a:lnTo>
                <a:lnTo>
                  <a:pt x="48087" y="32993"/>
                </a:lnTo>
                <a:lnTo>
                  <a:pt x="48484" y="33400"/>
                </a:lnTo>
                <a:close/>
                <a:moveTo>
                  <a:pt x="49468" y="33967"/>
                </a:moveTo>
                <a:lnTo>
                  <a:pt x="48783" y="33967"/>
                </a:lnTo>
                <a:lnTo>
                  <a:pt x="48783" y="33271"/>
                </a:lnTo>
                <a:lnTo>
                  <a:pt x="48291" y="32790"/>
                </a:lnTo>
                <a:lnTo>
                  <a:pt x="48783" y="32297"/>
                </a:lnTo>
                <a:lnTo>
                  <a:pt x="48783" y="31612"/>
                </a:lnTo>
                <a:lnTo>
                  <a:pt x="49468" y="31612"/>
                </a:lnTo>
                <a:lnTo>
                  <a:pt x="49961" y="31120"/>
                </a:lnTo>
                <a:lnTo>
                  <a:pt x="50443" y="31612"/>
                </a:lnTo>
                <a:lnTo>
                  <a:pt x="51138" y="31612"/>
                </a:lnTo>
                <a:lnTo>
                  <a:pt x="51138" y="32297"/>
                </a:lnTo>
                <a:lnTo>
                  <a:pt x="51620" y="32790"/>
                </a:lnTo>
                <a:lnTo>
                  <a:pt x="51138" y="33271"/>
                </a:lnTo>
                <a:lnTo>
                  <a:pt x="51138" y="33967"/>
                </a:lnTo>
                <a:lnTo>
                  <a:pt x="50443" y="33967"/>
                </a:lnTo>
                <a:lnTo>
                  <a:pt x="49961" y="34449"/>
                </a:lnTo>
                <a:close/>
                <a:moveTo>
                  <a:pt x="51138" y="35627"/>
                </a:moveTo>
                <a:lnTo>
                  <a:pt x="50164" y="34663"/>
                </a:lnTo>
                <a:lnTo>
                  <a:pt x="50571" y="34267"/>
                </a:lnTo>
                <a:lnTo>
                  <a:pt x="51138" y="34267"/>
                </a:lnTo>
                <a:close/>
                <a:moveTo>
                  <a:pt x="53386" y="36247"/>
                </a:moveTo>
                <a:lnTo>
                  <a:pt x="52038" y="36526"/>
                </a:lnTo>
                <a:lnTo>
                  <a:pt x="51427" y="35926"/>
                </a:lnTo>
                <a:lnTo>
                  <a:pt x="51427" y="34267"/>
                </a:lnTo>
                <a:lnTo>
                  <a:pt x="53097" y="34267"/>
                </a:lnTo>
                <a:lnTo>
                  <a:pt x="53697" y="34866"/>
                </a:lnTo>
                <a:lnTo>
                  <a:pt x="53419" y="36215"/>
                </a:lnTo>
                <a:lnTo>
                  <a:pt x="53386" y="36215"/>
                </a:lnTo>
                <a:close/>
                <a:moveTo>
                  <a:pt x="55313" y="35252"/>
                </a:moveTo>
                <a:lnTo>
                  <a:pt x="55581" y="36247"/>
                </a:lnTo>
                <a:lnTo>
                  <a:pt x="54853" y="35519"/>
                </a:lnTo>
                <a:lnTo>
                  <a:pt x="54157" y="36215"/>
                </a:lnTo>
                <a:lnTo>
                  <a:pt x="53718" y="36215"/>
                </a:lnTo>
                <a:lnTo>
                  <a:pt x="54029" y="34770"/>
                </a:lnTo>
                <a:lnTo>
                  <a:pt x="53515" y="34267"/>
                </a:lnTo>
                <a:lnTo>
                  <a:pt x="54232" y="34267"/>
                </a:lnTo>
                <a:lnTo>
                  <a:pt x="54960" y="33143"/>
                </a:lnTo>
                <a:lnTo>
                  <a:pt x="55249" y="34213"/>
                </a:lnTo>
                <a:lnTo>
                  <a:pt x="56491" y="34620"/>
                </a:lnTo>
                <a:lnTo>
                  <a:pt x="56266" y="34995"/>
                </a:lnTo>
                <a:close/>
                <a:moveTo>
                  <a:pt x="56009" y="36676"/>
                </a:moveTo>
                <a:lnTo>
                  <a:pt x="55677" y="35466"/>
                </a:lnTo>
                <a:lnTo>
                  <a:pt x="56470" y="35252"/>
                </a:lnTo>
                <a:lnTo>
                  <a:pt x="56759" y="34738"/>
                </a:lnTo>
                <a:lnTo>
                  <a:pt x="57283" y="35038"/>
                </a:lnTo>
                <a:lnTo>
                  <a:pt x="58065" y="34824"/>
                </a:lnTo>
                <a:lnTo>
                  <a:pt x="58386" y="36033"/>
                </a:lnTo>
                <a:lnTo>
                  <a:pt x="57754" y="38410"/>
                </a:lnTo>
                <a:lnTo>
                  <a:pt x="57754" y="38410"/>
                </a:lnTo>
                <a:close/>
                <a:moveTo>
                  <a:pt x="58546" y="39202"/>
                </a:moveTo>
                <a:lnTo>
                  <a:pt x="57990" y="38656"/>
                </a:lnTo>
                <a:lnTo>
                  <a:pt x="58546" y="36611"/>
                </a:lnTo>
                <a:lnTo>
                  <a:pt x="59092" y="38656"/>
                </a:lnTo>
                <a:close/>
                <a:moveTo>
                  <a:pt x="61073" y="36676"/>
                </a:moveTo>
                <a:lnTo>
                  <a:pt x="59328" y="38421"/>
                </a:lnTo>
                <a:lnTo>
                  <a:pt x="58696" y="36033"/>
                </a:lnTo>
                <a:lnTo>
                  <a:pt x="59017" y="34824"/>
                </a:lnTo>
                <a:lnTo>
                  <a:pt x="59799" y="35038"/>
                </a:lnTo>
                <a:lnTo>
                  <a:pt x="60323" y="34738"/>
                </a:lnTo>
                <a:lnTo>
                  <a:pt x="60612" y="35252"/>
                </a:lnTo>
                <a:lnTo>
                  <a:pt x="61405" y="35466"/>
                </a:lnTo>
                <a:close/>
                <a:moveTo>
                  <a:pt x="63053" y="34770"/>
                </a:moveTo>
                <a:lnTo>
                  <a:pt x="63364" y="36215"/>
                </a:lnTo>
                <a:lnTo>
                  <a:pt x="62925" y="36215"/>
                </a:lnTo>
                <a:lnTo>
                  <a:pt x="62229" y="35519"/>
                </a:lnTo>
                <a:lnTo>
                  <a:pt x="61501" y="36247"/>
                </a:lnTo>
                <a:lnTo>
                  <a:pt x="61769" y="35252"/>
                </a:lnTo>
                <a:lnTo>
                  <a:pt x="60816" y="34995"/>
                </a:lnTo>
                <a:lnTo>
                  <a:pt x="60591" y="34620"/>
                </a:lnTo>
                <a:lnTo>
                  <a:pt x="61833" y="34213"/>
                </a:lnTo>
                <a:lnTo>
                  <a:pt x="62122" y="33143"/>
                </a:lnTo>
                <a:lnTo>
                  <a:pt x="62850" y="34256"/>
                </a:lnTo>
                <a:lnTo>
                  <a:pt x="63567" y="34256"/>
                </a:lnTo>
                <a:close/>
                <a:moveTo>
                  <a:pt x="65654" y="35926"/>
                </a:moveTo>
                <a:lnTo>
                  <a:pt x="65044" y="36526"/>
                </a:lnTo>
                <a:lnTo>
                  <a:pt x="63695" y="36247"/>
                </a:lnTo>
                <a:lnTo>
                  <a:pt x="63695" y="36215"/>
                </a:lnTo>
                <a:lnTo>
                  <a:pt x="63663" y="36215"/>
                </a:lnTo>
                <a:lnTo>
                  <a:pt x="63385" y="34866"/>
                </a:lnTo>
                <a:lnTo>
                  <a:pt x="63984" y="34256"/>
                </a:lnTo>
                <a:lnTo>
                  <a:pt x="65654" y="34256"/>
                </a:lnTo>
                <a:close/>
                <a:moveTo>
                  <a:pt x="66918" y="34663"/>
                </a:moveTo>
                <a:lnTo>
                  <a:pt x="65944" y="35627"/>
                </a:lnTo>
                <a:lnTo>
                  <a:pt x="65944" y="34256"/>
                </a:lnTo>
                <a:lnTo>
                  <a:pt x="66511" y="34256"/>
                </a:lnTo>
                <a:close/>
                <a:moveTo>
                  <a:pt x="68299" y="33967"/>
                </a:moveTo>
                <a:lnTo>
                  <a:pt x="67613" y="33967"/>
                </a:lnTo>
                <a:lnTo>
                  <a:pt x="67121" y="34449"/>
                </a:lnTo>
                <a:lnTo>
                  <a:pt x="66639" y="33967"/>
                </a:lnTo>
                <a:lnTo>
                  <a:pt x="65944" y="33967"/>
                </a:lnTo>
                <a:lnTo>
                  <a:pt x="65944" y="33271"/>
                </a:lnTo>
                <a:lnTo>
                  <a:pt x="65462" y="32790"/>
                </a:lnTo>
                <a:lnTo>
                  <a:pt x="65944" y="32297"/>
                </a:lnTo>
                <a:lnTo>
                  <a:pt x="65944" y="31612"/>
                </a:lnTo>
                <a:lnTo>
                  <a:pt x="66639" y="31612"/>
                </a:lnTo>
                <a:lnTo>
                  <a:pt x="67121" y="31120"/>
                </a:lnTo>
                <a:lnTo>
                  <a:pt x="67613" y="31612"/>
                </a:lnTo>
                <a:lnTo>
                  <a:pt x="68299" y="31612"/>
                </a:lnTo>
                <a:lnTo>
                  <a:pt x="68299" y="32297"/>
                </a:lnTo>
                <a:lnTo>
                  <a:pt x="68791" y="32790"/>
                </a:lnTo>
                <a:lnTo>
                  <a:pt x="68299" y="33271"/>
                </a:lnTo>
                <a:close/>
                <a:moveTo>
                  <a:pt x="69969" y="33967"/>
                </a:moveTo>
                <a:lnTo>
                  <a:pt x="68598" y="33967"/>
                </a:lnTo>
                <a:lnTo>
                  <a:pt x="68598" y="33400"/>
                </a:lnTo>
                <a:lnTo>
                  <a:pt x="68994" y="32993"/>
                </a:lnTo>
                <a:close/>
                <a:moveTo>
                  <a:pt x="70386" y="31612"/>
                </a:moveTo>
                <a:lnTo>
                  <a:pt x="71243" y="31612"/>
                </a:lnTo>
                <a:lnTo>
                  <a:pt x="72003" y="32790"/>
                </a:lnTo>
                <a:lnTo>
                  <a:pt x="71243" y="33967"/>
                </a:lnTo>
                <a:lnTo>
                  <a:pt x="70386" y="33967"/>
                </a:lnTo>
                <a:lnTo>
                  <a:pt x="69209" y="32790"/>
                </a:lnTo>
                <a:close/>
                <a:moveTo>
                  <a:pt x="69969" y="31612"/>
                </a:moveTo>
                <a:lnTo>
                  <a:pt x="68994" y="32576"/>
                </a:lnTo>
                <a:lnTo>
                  <a:pt x="68598" y="32179"/>
                </a:lnTo>
                <a:lnTo>
                  <a:pt x="68598" y="31612"/>
                </a:lnTo>
                <a:close/>
                <a:moveTo>
                  <a:pt x="70868" y="30713"/>
                </a:moveTo>
                <a:lnTo>
                  <a:pt x="70258" y="31312"/>
                </a:lnTo>
                <a:lnTo>
                  <a:pt x="68598" y="31312"/>
                </a:lnTo>
                <a:lnTo>
                  <a:pt x="68598" y="29653"/>
                </a:lnTo>
                <a:lnTo>
                  <a:pt x="69198" y="29043"/>
                </a:lnTo>
                <a:lnTo>
                  <a:pt x="70557" y="29332"/>
                </a:lnTo>
                <a:lnTo>
                  <a:pt x="70557" y="29353"/>
                </a:lnTo>
                <a:lnTo>
                  <a:pt x="70579" y="29353"/>
                </a:lnTo>
                <a:close/>
                <a:moveTo>
                  <a:pt x="70590" y="27159"/>
                </a:moveTo>
                <a:lnTo>
                  <a:pt x="69851" y="27887"/>
                </a:lnTo>
                <a:lnTo>
                  <a:pt x="70557" y="28593"/>
                </a:lnTo>
                <a:lnTo>
                  <a:pt x="70557" y="29022"/>
                </a:lnTo>
                <a:lnTo>
                  <a:pt x="69102" y="28722"/>
                </a:lnTo>
                <a:lnTo>
                  <a:pt x="68598" y="29225"/>
                </a:lnTo>
                <a:lnTo>
                  <a:pt x="68598" y="28508"/>
                </a:lnTo>
                <a:lnTo>
                  <a:pt x="67485" y="27780"/>
                </a:lnTo>
                <a:lnTo>
                  <a:pt x="68545" y="27491"/>
                </a:lnTo>
                <a:lnTo>
                  <a:pt x="68952" y="26260"/>
                </a:lnTo>
                <a:lnTo>
                  <a:pt x="69337" y="26474"/>
                </a:lnTo>
                <a:lnTo>
                  <a:pt x="69594" y="27426"/>
                </a:lnTo>
                <a:close/>
                <a:moveTo>
                  <a:pt x="71007" y="26741"/>
                </a:moveTo>
                <a:lnTo>
                  <a:pt x="69797" y="27062"/>
                </a:lnTo>
                <a:lnTo>
                  <a:pt x="69594" y="26281"/>
                </a:lnTo>
                <a:lnTo>
                  <a:pt x="69069" y="25981"/>
                </a:lnTo>
                <a:lnTo>
                  <a:pt x="69369" y="25467"/>
                </a:lnTo>
                <a:lnTo>
                  <a:pt x="69166" y="24686"/>
                </a:lnTo>
                <a:lnTo>
                  <a:pt x="70375" y="24354"/>
                </a:lnTo>
                <a:lnTo>
                  <a:pt x="72752" y="24996"/>
                </a:lnTo>
                <a:close/>
                <a:moveTo>
                  <a:pt x="73630" y="26035"/>
                </a:moveTo>
                <a:lnTo>
                  <a:pt x="71585" y="26591"/>
                </a:lnTo>
                <a:lnTo>
                  <a:pt x="73084" y="25082"/>
                </a:lnTo>
                <a:lnTo>
                  <a:pt x="73833" y="25285"/>
                </a:lnTo>
                <a:lnTo>
                  <a:pt x="73630" y="26035"/>
                </a:lnTo>
                <a:close/>
                <a:moveTo>
                  <a:pt x="73544" y="24204"/>
                </a:moveTo>
                <a:lnTo>
                  <a:pt x="72998" y="24750"/>
                </a:lnTo>
                <a:lnTo>
                  <a:pt x="70943" y="24204"/>
                </a:lnTo>
                <a:lnTo>
                  <a:pt x="72998" y="23658"/>
                </a:lnTo>
                <a:close/>
                <a:moveTo>
                  <a:pt x="71007" y="21667"/>
                </a:moveTo>
                <a:lnTo>
                  <a:pt x="72752" y="23412"/>
                </a:lnTo>
                <a:lnTo>
                  <a:pt x="70375" y="24054"/>
                </a:lnTo>
                <a:lnTo>
                  <a:pt x="69166" y="23723"/>
                </a:lnTo>
                <a:lnTo>
                  <a:pt x="69369" y="22941"/>
                </a:lnTo>
                <a:lnTo>
                  <a:pt x="69069" y="22427"/>
                </a:lnTo>
                <a:lnTo>
                  <a:pt x="69594" y="22127"/>
                </a:lnTo>
                <a:lnTo>
                  <a:pt x="69797" y="21346"/>
                </a:lnTo>
                <a:close/>
                <a:moveTo>
                  <a:pt x="70557" y="19826"/>
                </a:moveTo>
                <a:lnTo>
                  <a:pt x="69862" y="20522"/>
                </a:lnTo>
                <a:lnTo>
                  <a:pt x="70590" y="21250"/>
                </a:lnTo>
                <a:lnTo>
                  <a:pt x="69583" y="20982"/>
                </a:lnTo>
                <a:lnTo>
                  <a:pt x="69337" y="21935"/>
                </a:lnTo>
                <a:lnTo>
                  <a:pt x="68952" y="22149"/>
                </a:lnTo>
                <a:lnTo>
                  <a:pt x="68545" y="20918"/>
                </a:lnTo>
                <a:lnTo>
                  <a:pt x="67485" y="20629"/>
                </a:lnTo>
                <a:lnTo>
                  <a:pt x="68598" y="19901"/>
                </a:lnTo>
                <a:lnTo>
                  <a:pt x="68598" y="19184"/>
                </a:lnTo>
                <a:lnTo>
                  <a:pt x="69102" y="19687"/>
                </a:lnTo>
                <a:lnTo>
                  <a:pt x="70557" y="19387"/>
                </a:lnTo>
                <a:close/>
                <a:moveTo>
                  <a:pt x="68994" y="15833"/>
                </a:moveTo>
                <a:lnTo>
                  <a:pt x="69969" y="16796"/>
                </a:lnTo>
                <a:lnTo>
                  <a:pt x="68598" y="16796"/>
                </a:lnTo>
                <a:lnTo>
                  <a:pt x="68598" y="16229"/>
                </a:lnTo>
                <a:close/>
                <a:moveTo>
                  <a:pt x="67731" y="17096"/>
                </a:moveTo>
                <a:lnTo>
                  <a:pt x="68299" y="17096"/>
                </a:lnTo>
                <a:lnTo>
                  <a:pt x="68299" y="18466"/>
                </a:lnTo>
                <a:lnTo>
                  <a:pt x="67335" y="17492"/>
                </a:lnTo>
                <a:close/>
                <a:moveTo>
                  <a:pt x="65944" y="17096"/>
                </a:moveTo>
                <a:lnTo>
                  <a:pt x="66511" y="17096"/>
                </a:lnTo>
                <a:lnTo>
                  <a:pt x="66918" y="17492"/>
                </a:lnTo>
                <a:lnTo>
                  <a:pt x="65944" y="18466"/>
                </a:lnTo>
                <a:close/>
                <a:moveTo>
                  <a:pt x="62240" y="15619"/>
                </a:moveTo>
                <a:lnTo>
                  <a:pt x="63010" y="14441"/>
                </a:lnTo>
                <a:lnTo>
                  <a:pt x="63867" y="14441"/>
                </a:lnTo>
                <a:lnTo>
                  <a:pt x="65044" y="15619"/>
                </a:lnTo>
                <a:lnTo>
                  <a:pt x="65044" y="15619"/>
                </a:lnTo>
                <a:lnTo>
                  <a:pt x="63867" y="16796"/>
                </a:lnTo>
                <a:lnTo>
                  <a:pt x="63010" y="16796"/>
                </a:lnTo>
                <a:close/>
                <a:moveTo>
                  <a:pt x="62850" y="17096"/>
                </a:moveTo>
                <a:lnTo>
                  <a:pt x="63567" y="17096"/>
                </a:lnTo>
                <a:lnTo>
                  <a:pt x="63064" y="17599"/>
                </a:lnTo>
                <a:lnTo>
                  <a:pt x="63353" y="19012"/>
                </a:lnTo>
                <a:lnTo>
                  <a:pt x="61961" y="18713"/>
                </a:lnTo>
                <a:lnTo>
                  <a:pt x="61480" y="19109"/>
                </a:lnTo>
                <a:lnTo>
                  <a:pt x="61587" y="18498"/>
                </a:lnTo>
                <a:lnTo>
                  <a:pt x="60634" y="17439"/>
                </a:lnTo>
                <a:lnTo>
                  <a:pt x="61833" y="17043"/>
                </a:lnTo>
                <a:lnTo>
                  <a:pt x="62122" y="15983"/>
                </a:lnTo>
                <a:close/>
                <a:moveTo>
                  <a:pt x="60463" y="14056"/>
                </a:moveTo>
                <a:lnTo>
                  <a:pt x="61587" y="14431"/>
                </a:lnTo>
                <a:lnTo>
                  <a:pt x="61897" y="15597"/>
                </a:lnTo>
                <a:lnTo>
                  <a:pt x="61886" y="15619"/>
                </a:lnTo>
                <a:lnTo>
                  <a:pt x="61897" y="15651"/>
                </a:lnTo>
                <a:lnTo>
                  <a:pt x="61587" y="16818"/>
                </a:lnTo>
                <a:lnTo>
                  <a:pt x="60441" y="17192"/>
                </a:lnTo>
                <a:lnTo>
                  <a:pt x="59724" y="16015"/>
                </a:lnTo>
                <a:close/>
                <a:moveTo>
                  <a:pt x="59767" y="13692"/>
                </a:moveTo>
                <a:lnTo>
                  <a:pt x="60184" y="13938"/>
                </a:lnTo>
                <a:lnTo>
                  <a:pt x="59520" y="15694"/>
                </a:lnTo>
                <a:lnTo>
                  <a:pt x="58718" y="14377"/>
                </a:lnTo>
                <a:lnTo>
                  <a:pt x="59007" y="13895"/>
                </a:lnTo>
                <a:close/>
                <a:moveTo>
                  <a:pt x="58332" y="13745"/>
                </a:moveTo>
                <a:lnTo>
                  <a:pt x="58546" y="12953"/>
                </a:lnTo>
                <a:lnTo>
                  <a:pt x="58750" y="13745"/>
                </a:lnTo>
                <a:lnTo>
                  <a:pt x="58536" y="14088"/>
                </a:lnTo>
                <a:close/>
                <a:moveTo>
                  <a:pt x="56898" y="13938"/>
                </a:moveTo>
                <a:lnTo>
                  <a:pt x="57326" y="13692"/>
                </a:lnTo>
                <a:lnTo>
                  <a:pt x="58075" y="13895"/>
                </a:lnTo>
                <a:lnTo>
                  <a:pt x="58364" y="14377"/>
                </a:lnTo>
                <a:lnTo>
                  <a:pt x="57561" y="15694"/>
                </a:lnTo>
                <a:close/>
                <a:moveTo>
                  <a:pt x="55196" y="15619"/>
                </a:moveTo>
                <a:lnTo>
                  <a:pt x="55174" y="15597"/>
                </a:lnTo>
                <a:lnTo>
                  <a:pt x="55495" y="14431"/>
                </a:lnTo>
                <a:lnTo>
                  <a:pt x="56619" y="14056"/>
                </a:lnTo>
                <a:lnTo>
                  <a:pt x="57358" y="16015"/>
                </a:lnTo>
                <a:lnTo>
                  <a:pt x="56641" y="17192"/>
                </a:lnTo>
                <a:lnTo>
                  <a:pt x="55495" y="16818"/>
                </a:lnTo>
                <a:lnTo>
                  <a:pt x="55185" y="15651"/>
                </a:lnTo>
                <a:close/>
                <a:moveTo>
                  <a:pt x="54960" y="15983"/>
                </a:moveTo>
                <a:lnTo>
                  <a:pt x="55249" y="17043"/>
                </a:lnTo>
                <a:lnTo>
                  <a:pt x="56448" y="17439"/>
                </a:lnTo>
                <a:lnTo>
                  <a:pt x="55495" y="18498"/>
                </a:lnTo>
                <a:lnTo>
                  <a:pt x="55602" y="19109"/>
                </a:lnTo>
                <a:lnTo>
                  <a:pt x="55121" y="18713"/>
                </a:lnTo>
                <a:lnTo>
                  <a:pt x="53729" y="19012"/>
                </a:lnTo>
                <a:lnTo>
                  <a:pt x="54029" y="17599"/>
                </a:lnTo>
                <a:lnTo>
                  <a:pt x="53515" y="17096"/>
                </a:lnTo>
                <a:lnTo>
                  <a:pt x="54232" y="17096"/>
                </a:lnTo>
                <a:close/>
                <a:moveTo>
                  <a:pt x="53215" y="14441"/>
                </a:moveTo>
                <a:lnTo>
                  <a:pt x="54072" y="14441"/>
                </a:lnTo>
                <a:lnTo>
                  <a:pt x="54842" y="15619"/>
                </a:lnTo>
                <a:lnTo>
                  <a:pt x="54072" y="16796"/>
                </a:lnTo>
                <a:lnTo>
                  <a:pt x="53215" y="16796"/>
                </a:lnTo>
                <a:lnTo>
                  <a:pt x="52048" y="15619"/>
                </a:lnTo>
                <a:close/>
                <a:moveTo>
                  <a:pt x="51427" y="14441"/>
                </a:moveTo>
                <a:lnTo>
                  <a:pt x="52798" y="14441"/>
                </a:lnTo>
                <a:lnTo>
                  <a:pt x="51834" y="15415"/>
                </a:lnTo>
                <a:lnTo>
                  <a:pt x="51427" y="15009"/>
                </a:lnTo>
                <a:close/>
                <a:moveTo>
                  <a:pt x="51427" y="16229"/>
                </a:moveTo>
                <a:lnTo>
                  <a:pt x="51834" y="15833"/>
                </a:lnTo>
                <a:lnTo>
                  <a:pt x="52798" y="16796"/>
                </a:lnTo>
                <a:lnTo>
                  <a:pt x="51427" y="16796"/>
                </a:lnTo>
                <a:close/>
                <a:moveTo>
                  <a:pt x="50571" y="17096"/>
                </a:moveTo>
                <a:lnTo>
                  <a:pt x="51138" y="17096"/>
                </a:lnTo>
                <a:lnTo>
                  <a:pt x="51138" y="18466"/>
                </a:lnTo>
                <a:lnTo>
                  <a:pt x="50164" y="17492"/>
                </a:lnTo>
                <a:close/>
                <a:moveTo>
                  <a:pt x="48783" y="17096"/>
                </a:moveTo>
                <a:lnTo>
                  <a:pt x="49351" y="17096"/>
                </a:lnTo>
                <a:lnTo>
                  <a:pt x="49747" y="17492"/>
                </a:lnTo>
                <a:lnTo>
                  <a:pt x="48783" y="18466"/>
                </a:lnTo>
                <a:close/>
                <a:moveTo>
                  <a:pt x="45679" y="17096"/>
                </a:moveTo>
                <a:lnTo>
                  <a:pt x="46396" y="17096"/>
                </a:lnTo>
                <a:lnTo>
                  <a:pt x="45893" y="17599"/>
                </a:lnTo>
                <a:lnTo>
                  <a:pt x="46193" y="19055"/>
                </a:lnTo>
                <a:lnTo>
                  <a:pt x="45764" y="19055"/>
                </a:lnTo>
                <a:lnTo>
                  <a:pt x="45058" y="18359"/>
                </a:lnTo>
                <a:lnTo>
                  <a:pt x="44330" y="19087"/>
                </a:lnTo>
                <a:lnTo>
                  <a:pt x="44598" y="18092"/>
                </a:lnTo>
                <a:lnTo>
                  <a:pt x="43645" y="17835"/>
                </a:lnTo>
                <a:lnTo>
                  <a:pt x="43431" y="17449"/>
                </a:lnTo>
                <a:lnTo>
                  <a:pt x="44662" y="17043"/>
                </a:lnTo>
                <a:lnTo>
                  <a:pt x="44951" y="15983"/>
                </a:lnTo>
                <a:close/>
                <a:moveTo>
                  <a:pt x="43270" y="14056"/>
                </a:moveTo>
                <a:lnTo>
                  <a:pt x="44416" y="14431"/>
                </a:lnTo>
                <a:lnTo>
                  <a:pt x="44737" y="15597"/>
                </a:lnTo>
                <a:lnTo>
                  <a:pt x="44715" y="15619"/>
                </a:lnTo>
                <a:lnTo>
                  <a:pt x="44737" y="15651"/>
                </a:lnTo>
                <a:lnTo>
                  <a:pt x="44416" y="16818"/>
                </a:lnTo>
                <a:lnTo>
                  <a:pt x="43292" y="17182"/>
                </a:lnTo>
                <a:lnTo>
                  <a:pt x="42553" y="15223"/>
                </a:lnTo>
                <a:close/>
                <a:moveTo>
                  <a:pt x="42981" y="13960"/>
                </a:moveTo>
                <a:lnTo>
                  <a:pt x="42425" y="14869"/>
                </a:lnTo>
                <a:lnTo>
                  <a:pt x="41953" y="13617"/>
                </a:lnTo>
                <a:close/>
                <a:moveTo>
                  <a:pt x="41300" y="13146"/>
                </a:moveTo>
                <a:lnTo>
                  <a:pt x="41290" y="13146"/>
                </a:lnTo>
                <a:lnTo>
                  <a:pt x="41375" y="12921"/>
                </a:lnTo>
                <a:lnTo>
                  <a:pt x="41461" y="13146"/>
                </a:lnTo>
                <a:lnTo>
                  <a:pt x="41450" y="13146"/>
                </a:lnTo>
                <a:lnTo>
                  <a:pt x="41579" y="13478"/>
                </a:lnTo>
                <a:lnTo>
                  <a:pt x="41590" y="13499"/>
                </a:lnTo>
                <a:lnTo>
                  <a:pt x="41590" y="13499"/>
                </a:lnTo>
                <a:lnTo>
                  <a:pt x="42232" y="15191"/>
                </a:lnTo>
                <a:lnTo>
                  <a:pt x="41375" y="16582"/>
                </a:lnTo>
                <a:lnTo>
                  <a:pt x="40519" y="15191"/>
                </a:lnTo>
                <a:lnTo>
                  <a:pt x="41161" y="13499"/>
                </a:lnTo>
                <a:lnTo>
                  <a:pt x="41161" y="13499"/>
                </a:lnTo>
                <a:lnTo>
                  <a:pt x="41172" y="13478"/>
                </a:lnTo>
                <a:close/>
                <a:moveTo>
                  <a:pt x="40797" y="13617"/>
                </a:moveTo>
                <a:lnTo>
                  <a:pt x="40326" y="14869"/>
                </a:lnTo>
                <a:lnTo>
                  <a:pt x="39770" y="13960"/>
                </a:lnTo>
                <a:close/>
                <a:moveTo>
                  <a:pt x="38035" y="15619"/>
                </a:moveTo>
                <a:lnTo>
                  <a:pt x="38014" y="15597"/>
                </a:lnTo>
                <a:lnTo>
                  <a:pt x="38335" y="14431"/>
                </a:lnTo>
                <a:lnTo>
                  <a:pt x="39481" y="14056"/>
                </a:lnTo>
                <a:lnTo>
                  <a:pt x="40198" y="15223"/>
                </a:lnTo>
                <a:lnTo>
                  <a:pt x="39459" y="17182"/>
                </a:lnTo>
                <a:lnTo>
                  <a:pt x="38335" y="16818"/>
                </a:lnTo>
                <a:lnTo>
                  <a:pt x="38014" y="15651"/>
                </a:lnTo>
                <a:close/>
                <a:moveTo>
                  <a:pt x="37800" y="15983"/>
                </a:moveTo>
                <a:lnTo>
                  <a:pt x="38089" y="17043"/>
                </a:lnTo>
                <a:lnTo>
                  <a:pt x="39320" y="17449"/>
                </a:lnTo>
                <a:lnTo>
                  <a:pt x="39106" y="17835"/>
                </a:lnTo>
                <a:lnTo>
                  <a:pt x="38153" y="18092"/>
                </a:lnTo>
                <a:lnTo>
                  <a:pt x="38421" y="19087"/>
                </a:lnTo>
                <a:lnTo>
                  <a:pt x="37693" y="18359"/>
                </a:lnTo>
                <a:lnTo>
                  <a:pt x="36986" y="19055"/>
                </a:lnTo>
                <a:lnTo>
                  <a:pt x="36558" y="19055"/>
                </a:lnTo>
                <a:lnTo>
                  <a:pt x="36858" y="17599"/>
                </a:lnTo>
                <a:lnTo>
                  <a:pt x="36355" y="17096"/>
                </a:lnTo>
                <a:lnTo>
                  <a:pt x="37072" y="17096"/>
                </a:lnTo>
                <a:close/>
                <a:moveTo>
                  <a:pt x="36055" y="14441"/>
                </a:moveTo>
                <a:lnTo>
                  <a:pt x="36911" y="14441"/>
                </a:lnTo>
                <a:lnTo>
                  <a:pt x="37671" y="15619"/>
                </a:lnTo>
                <a:lnTo>
                  <a:pt x="36911" y="16796"/>
                </a:lnTo>
                <a:lnTo>
                  <a:pt x="36055" y="16796"/>
                </a:lnTo>
                <a:lnTo>
                  <a:pt x="34877" y="15619"/>
                </a:lnTo>
                <a:close/>
                <a:moveTo>
                  <a:pt x="34267" y="14441"/>
                </a:moveTo>
                <a:lnTo>
                  <a:pt x="35638" y="14441"/>
                </a:lnTo>
                <a:lnTo>
                  <a:pt x="34663" y="15415"/>
                </a:lnTo>
                <a:lnTo>
                  <a:pt x="34267" y="15009"/>
                </a:lnTo>
                <a:close/>
                <a:moveTo>
                  <a:pt x="29953" y="14441"/>
                </a:moveTo>
                <a:lnTo>
                  <a:pt x="31323" y="14441"/>
                </a:lnTo>
                <a:lnTo>
                  <a:pt x="31323" y="15009"/>
                </a:lnTo>
                <a:lnTo>
                  <a:pt x="30917" y="15415"/>
                </a:lnTo>
                <a:close/>
                <a:moveTo>
                  <a:pt x="27908" y="15619"/>
                </a:moveTo>
                <a:lnTo>
                  <a:pt x="28679" y="14441"/>
                </a:lnTo>
                <a:lnTo>
                  <a:pt x="29536" y="14441"/>
                </a:lnTo>
                <a:lnTo>
                  <a:pt x="30713" y="15619"/>
                </a:lnTo>
                <a:lnTo>
                  <a:pt x="29536" y="16796"/>
                </a:lnTo>
                <a:lnTo>
                  <a:pt x="28679" y="16796"/>
                </a:lnTo>
                <a:close/>
                <a:moveTo>
                  <a:pt x="28519" y="17096"/>
                </a:moveTo>
                <a:lnTo>
                  <a:pt x="29236" y="17096"/>
                </a:lnTo>
                <a:lnTo>
                  <a:pt x="28733" y="17599"/>
                </a:lnTo>
                <a:lnTo>
                  <a:pt x="29022" y="19012"/>
                </a:lnTo>
                <a:lnTo>
                  <a:pt x="27619" y="18713"/>
                </a:lnTo>
                <a:lnTo>
                  <a:pt x="27148" y="19109"/>
                </a:lnTo>
                <a:lnTo>
                  <a:pt x="27255" y="18498"/>
                </a:lnTo>
                <a:lnTo>
                  <a:pt x="26303" y="17439"/>
                </a:lnTo>
                <a:lnTo>
                  <a:pt x="27502" y="17043"/>
                </a:lnTo>
                <a:lnTo>
                  <a:pt x="27791" y="15983"/>
                </a:lnTo>
                <a:close/>
                <a:moveTo>
                  <a:pt x="26131" y="14056"/>
                </a:moveTo>
                <a:lnTo>
                  <a:pt x="27255" y="14431"/>
                </a:lnTo>
                <a:lnTo>
                  <a:pt x="27566" y="15597"/>
                </a:lnTo>
                <a:lnTo>
                  <a:pt x="27555" y="15619"/>
                </a:lnTo>
                <a:lnTo>
                  <a:pt x="27566" y="15651"/>
                </a:lnTo>
                <a:lnTo>
                  <a:pt x="27255" y="16818"/>
                </a:lnTo>
                <a:lnTo>
                  <a:pt x="26110" y="17192"/>
                </a:lnTo>
                <a:lnTo>
                  <a:pt x="25393" y="16015"/>
                </a:lnTo>
                <a:close/>
                <a:moveTo>
                  <a:pt x="25436" y="13692"/>
                </a:moveTo>
                <a:lnTo>
                  <a:pt x="25853" y="13938"/>
                </a:lnTo>
                <a:lnTo>
                  <a:pt x="25189" y="15694"/>
                </a:lnTo>
                <a:lnTo>
                  <a:pt x="24386" y="14377"/>
                </a:lnTo>
                <a:lnTo>
                  <a:pt x="24676" y="13895"/>
                </a:lnTo>
                <a:close/>
                <a:moveTo>
                  <a:pt x="24001" y="13745"/>
                </a:moveTo>
                <a:lnTo>
                  <a:pt x="24215" y="12953"/>
                </a:lnTo>
                <a:lnTo>
                  <a:pt x="24419" y="13745"/>
                </a:lnTo>
                <a:lnTo>
                  <a:pt x="24205" y="14088"/>
                </a:lnTo>
                <a:close/>
                <a:moveTo>
                  <a:pt x="22567" y="13938"/>
                </a:moveTo>
                <a:lnTo>
                  <a:pt x="22995" y="13692"/>
                </a:lnTo>
                <a:lnTo>
                  <a:pt x="23744" y="13895"/>
                </a:lnTo>
                <a:lnTo>
                  <a:pt x="24033" y="14377"/>
                </a:lnTo>
                <a:lnTo>
                  <a:pt x="23230" y="15694"/>
                </a:lnTo>
                <a:close/>
                <a:moveTo>
                  <a:pt x="20865" y="15619"/>
                </a:moveTo>
                <a:lnTo>
                  <a:pt x="20843" y="15597"/>
                </a:lnTo>
                <a:lnTo>
                  <a:pt x="21164" y="14431"/>
                </a:lnTo>
                <a:lnTo>
                  <a:pt x="22288" y="14056"/>
                </a:lnTo>
                <a:lnTo>
                  <a:pt x="23027" y="16015"/>
                </a:lnTo>
                <a:lnTo>
                  <a:pt x="22310" y="17192"/>
                </a:lnTo>
                <a:lnTo>
                  <a:pt x="21164" y="16818"/>
                </a:lnTo>
                <a:lnTo>
                  <a:pt x="20843" y="15651"/>
                </a:lnTo>
                <a:close/>
                <a:moveTo>
                  <a:pt x="20629" y="15983"/>
                </a:moveTo>
                <a:lnTo>
                  <a:pt x="20918" y="17043"/>
                </a:lnTo>
                <a:lnTo>
                  <a:pt x="22117" y="17439"/>
                </a:lnTo>
                <a:lnTo>
                  <a:pt x="21164" y="18498"/>
                </a:lnTo>
                <a:lnTo>
                  <a:pt x="21271" y="19109"/>
                </a:lnTo>
                <a:lnTo>
                  <a:pt x="20790" y="18713"/>
                </a:lnTo>
                <a:lnTo>
                  <a:pt x="19398" y="19012"/>
                </a:lnTo>
                <a:lnTo>
                  <a:pt x="19698" y="17599"/>
                </a:lnTo>
                <a:lnTo>
                  <a:pt x="19184" y="17096"/>
                </a:lnTo>
                <a:lnTo>
                  <a:pt x="19901" y="17096"/>
                </a:lnTo>
                <a:close/>
                <a:moveTo>
                  <a:pt x="18884" y="14441"/>
                </a:moveTo>
                <a:lnTo>
                  <a:pt x="19740" y="14441"/>
                </a:lnTo>
                <a:lnTo>
                  <a:pt x="20511" y="15619"/>
                </a:lnTo>
                <a:lnTo>
                  <a:pt x="19740" y="16796"/>
                </a:lnTo>
                <a:lnTo>
                  <a:pt x="18884" y="16796"/>
                </a:lnTo>
                <a:lnTo>
                  <a:pt x="17707" y="15619"/>
                </a:lnTo>
                <a:close/>
                <a:moveTo>
                  <a:pt x="17096" y="14441"/>
                </a:moveTo>
                <a:lnTo>
                  <a:pt x="18467" y="14441"/>
                </a:lnTo>
                <a:lnTo>
                  <a:pt x="17503" y="15415"/>
                </a:lnTo>
                <a:lnTo>
                  <a:pt x="17096" y="15009"/>
                </a:lnTo>
                <a:close/>
                <a:moveTo>
                  <a:pt x="17096" y="16229"/>
                </a:moveTo>
                <a:lnTo>
                  <a:pt x="17503" y="15833"/>
                </a:lnTo>
                <a:lnTo>
                  <a:pt x="18467" y="16796"/>
                </a:lnTo>
                <a:lnTo>
                  <a:pt x="17096" y="16796"/>
                </a:lnTo>
                <a:close/>
                <a:moveTo>
                  <a:pt x="16240" y="17096"/>
                </a:moveTo>
                <a:lnTo>
                  <a:pt x="16807" y="17096"/>
                </a:lnTo>
                <a:lnTo>
                  <a:pt x="16807" y="18466"/>
                </a:lnTo>
                <a:lnTo>
                  <a:pt x="15833" y="17492"/>
                </a:lnTo>
                <a:close/>
                <a:moveTo>
                  <a:pt x="14452" y="19740"/>
                </a:moveTo>
                <a:lnTo>
                  <a:pt x="14452" y="18884"/>
                </a:lnTo>
                <a:lnTo>
                  <a:pt x="15630" y="17706"/>
                </a:lnTo>
                <a:lnTo>
                  <a:pt x="16807" y="18884"/>
                </a:lnTo>
                <a:lnTo>
                  <a:pt x="16807" y="19740"/>
                </a:lnTo>
                <a:lnTo>
                  <a:pt x="15630" y="20500"/>
                </a:lnTo>
                <a:close/>
                <a:moveTo>
                  <a:pt x="14067" y="22288"/>
                </a:moveTo>
                <a:lnTo>
                  <a:pt x="14431" y="21164"/>
                </a:lnTo>
                <a:lnTo>
                  <a:pt x="15598" y="20843"/>
                </a:lnTo>
                <a:lnTo>
                  <a:pt x="15630" y="20864"/>
                </a:lnTo>
                <a:lnTo>
                  <a:pt x="15651" y="20843"/>
                </a:lnTo>
                <a:lnTo>
                  <a:pt x="16818" y="21164"/>
                </a:lnTo>
                <a:lnTo>
                  <a:pt x="17193" y="22309"/>
                </a:lnTo>
                <a:lnTo>
                  <a:pt x="16026" y="23027"/>
                </a:lnTo>
                <a:close/>
                <a:moveTo>
                  <a:pt x="13949" y="22556"/>
                </a:moveTo>
                <a:lnTo>
                  <a:pt x="15705" y="23219"/>
                </a:lnTo>
                <a:lnTo>
                  <a:pt x="14377" y="24033"/>
                </a:lnTo>
                <a:lnTo>
                  <a:pt x="13896" y="23733"/>
                </a:lnTo>
                <a:lnTo>
                  <a:pt x="13703" y="22984"/>
                </a:lnTo>
                <a:close/>
                <a:moveTo>
                  <a:pt x="12953" y="24204"/>
                </a:moveTo>
                <a:lnTo>
                  <a:pt x="13746" y="23990"/>
                </a:lnTo>
                <a:lnTo>
                  <a:pt x="14099" y="24204"/>
                </a:lnTo>
                <a:lnTo>
                  <a:pt x="13746" y="24418"/>
                </a:lnTo>
                <a:close/>
                <a:moveTo>
                  <a:pt x="13949" y="25853"/>
                </a:moveTo>
                <a:lnTo>
                  <a:pt x="13703" y="25425"/>
                </a:lnTo>
                <a:lnTo>
                  <a:pt x="13906" y="24675"/>
                </a:lnTo>
                <a:lnTo>
                  <a:pt x="14377" y="24376"/>
                </a:lnTo>
                <a:lnTo>
                  <a:pt x="15705" y="25189"/>
                </a:lnTo>
                <a:close/>
                <a:moveTo>
                  <a:pt x="15598" y="27566"/>
                </a:moveTo>
                <a:lnTo>
                  <a:pt x="14431" y="27244"/>
                </a:lnTo>
                <a:lnTo>
                  <a:pt x="14067" y="26120"/>
                </a:lnTo>
                <a:lnTo>
                  <a:pt x="16026" y="25382"/>
                </a:lnTo>
                <a:lnTo>
                  <a:pt x="17193" y="26099"/>
                </a:lnTo>
                <a:lnTo>
                  <a:pt x="16818" y="27244"/>
                </a:lnTo>
                <a:lnTo>
                  <a:pt x="15651" y="27566"/>
                </a:lnTo>
                <a:lnTo>
                  <a:pt x="15630" y="27544"/>
                </a:lnTo>
                <a:close/>
                <a:moveTo>
                  <a:pt x="15020" y="31312"/>
                </a:moveTo>
                <a:lnTo>
                  <a:pt x="14452" y="31312"/>
                </a:lnTo>
                <a:lnTo>
                  <a:pt x="14452" y="29953"/>
                </a:lnTo>
                <a:lnTo>
                  <a:pt x="15416" y="30916"/>
                </a:lnTo>
                <a:close/>
                <a:moveTo>
                  <a:pt x="16240" y="31312"/>
                </a:moveTo>
                <a:lnTo>
                  <a:pt x="15833" y="30916"/>
                </a:lnTo>
                <a:lnTo>
                  <a:pt x="16807" y="29953"/>
                </a:lnTo>
                <a:lnTo>
                  <a:pt x="16807" y="31312"/>
                </a:lnTo>
                <a:close/>
                <a:moveTo>
                  <a:pt x="17096" y="31612"/>
                </a:moveTo>
                <a:lnTo>
                  <a:pt x="18467" y="31612"/>
                </a:lnTo>
                <a:lnTo>
                  <a:pt x="17503" y="32576"/>
                </a:lnTo>
                <a:lnTo>
                  <a:pt x="17096" y="32179"/>
                </a:lnTo>
                <a:close/>
                <a:moveTo>
                  <a:pt x="20511" y="32790"/>
                </a:moveTo>
                <a:lnTo>
                  <a:pt x="19740" y="33967"/>
                </a:lnTo>
                <a:lnTo>
                  <a:pt x="18884" y="33967"/>
                </a:lnTo>
                <a:lnTo>
                  <a:pt x="17707" y="32790"/>
                </a:lnTo>
                <a:lnTo>
                  <a:pt x="18884" y="31612"/>
                </a:lnTo>
                <a:lnTo>
                  <a:pt x="19740" y="31612"/>
                </a:lnTo>
                <a:close/>
                <a:moveTo>
                  <a:pt x="19901" y="31312"/>
                </a:moveTo>
                <a:lnTo>
                  <a:pt x="19184" y="31312"/>
                </a:lnTo>
                <a:lnTo>
                  <a:pt x="19698" y="30809"/>
                </a:lnTo>
                <a:lnTo>
                  <a:pt x="19398" y="29407"/>
                </a:lnTo>
                <a:lnTo>
                  <a:pt x="20790" y="29696"/>
                </a:lnTo>
                <a:lnTo>
                  <a:pt x="21271" y="29300"/>
                </a:lnTo>
                <a:lnTo>
                  <a:pt x="21164" y="29910"/>
                </a:lnTo>
                <a:lnTo>
                  <a:pt x="22117" y="30970"/>
                </a:lnTo>
                <a:lnTo>
                  <a:pt x="20918" y="31366"/>
                </a:lnTo>
                <a:lnTo>
                  <a:pt x="20629" y="32426"/>
                </a:lnTo>
                <a:close/>
                <a:moveTo>
                  <a:pt x="22288" y="34353"/>
                </a:moveTo>
                <a:lnTo>
                  <a:pt x="21164" y="33978"/>
                </a:lnTo>
                <a:lnTo>
                  <a:pt x="20854" y="32811"/>
                </a:lnTo>
                <a:lnTo>
                  <a:pt x="20865" y="32790"/>
                </a:lnTo>
                <a:lnTo>
                  <a:pt x="20854" y="32758"/>
                </a:lnTo>
                <a:lnTo>
                  <a:pt x="21164" y="31591"/>
                </a:lnTo>
                <a:lnTo>
                  <a:pt x="22310" y="31216"/>
                </a:lnTo>
                <a:lnTo>
                  <a:pt x="23027" y="32394"/>
                </a:lnTo>
                <a:close/>
                <a:moveTo>
                  <a:pt x="22995" y="34717"/>
                </a:moveTo>
                <a:lnTo>
                  <a:pt x="22567" y="34470"/>
                </a:lnTo>
                <a:lnTo>
                  <a:pt x="23230" y="32715"/>
                </a:lnTo>
                <a:lnTo>
                  <a:pt x="24033" y="34031"/>
                </a:lnTo>
                <a:lnTo>
                  <a:pt x="23744" y="34513"/>
                </a:lnTo>
                <a:close/>
                <a:moveTo>
                  <a:pt x="24419" y="34663"/>
                </a:moveTo>
                <a:lnTo>
                  <a:pt x="24215" y="35455"/>
                </a:lnTo>
                <a:lnTo>
                  <a:pt x="24001" y="34663"/>
                </a:lnTo>
                <a:lnTo>
                  <a:pt x="24215" y="34320"/>
                </a:lnTo>
                <a:close/>
                <a:moveTo>
                  <a:pt x="25853" y="34470"/>
                </a:moveTo>
                <a:lnTo>
                  <a:pt x="25425" y="34717"/>
                </a:lnTo>
                <a:lnTo>
                  <a:pt x="24676" y="34513"/>
                </a:lnTo>
                <a:lnTo>
                  <a:pt x="24386" y="34031"/>
                </a:lnTo>
                <a:lnTo>
                  <a:pt x="25189" y="32715"/>
                </a:lnTo>
                <a:close/>
                <a:moveTo>
                  <a:pt x="27555" y="32790"/>
                </a:moveTo>
                <a:lnTo>
                  <a:pt x="27566" y="32811"/>
                </a:lnTo>
                <a:lnTo>
                  <a:pt x="27255" y="33978"/>
                </a:lnTo>
                <a:lnTo>
                  <a:pt x="26131" y="34353"/>
                </a:lnTo>
                <a:lnTo>
                  <a:pt x="25393" y="32394"/>
                </a:lnTo>
                <a:lnTo>
                  <a:pt x="26110" y="31216"/>
                </a:lnTo>
                <a:lnTo>
                  <a:pt x="27255" y="31591"/>
                </a:lnTo>
                <a:lnTo>
                  <a:pt x="27566" y="32758"/>
                </a:lnTo>
                <a:close/>
                <a:moveTo>
                  <a:pt x="27791" y="32426"/>
                </a:moveTo>
                <a:lnTo>
                  <a:pt x="27502" y="31366"/>
                </a:lnTo>
                <a:lnTo>
                  <a:pt x="26303" y="30970"/>
                </a:lnTo>
                <a:lnTo>
                  <a:pt x="27255" y="29910"/>
                </a:lnTo>
                <a:lnTo>
                  <a:pt x="27148" y="29300"/>
                </a:lnTo>
                <a:lnTo>
                  <a:pt x="27630" y="29696"/>
                </a:lnTo>
                <a:lnTo>
                  <a:pt x="29022" y="29407"/>
                </a:lnTo>
                <a:lnTo>
                  <a:pt x="28733" y="30809"/>
                </a:lnTo>
                <a:lnTo>
                  <a:pt x="29236" y="31312"/>
                </a:lnTo>
                <a:lnTo>
                  <a:pt x="28519" y="31312"/>
                </a:lnTo>
                <a:close/>
                <a:moveTo>
                  <a:pt x="29536" y="33967"/>
                </a:moveTo>
                <a:lnTo>
                  <a:pt x="28679" y="33967"/>
                </a:lnTo>
                <a:lnTo>
                  <a:pt x="27908" y="32790"/>
                </a:lnTo>
                <a:lnTo>
                  <a:pt x="28679" y="31612"/>
                </a:lnTo>
                <a:lnTo>
                  <a:pt x="29536" y="31612"/>
                </a:lnTo>
                <a:lnTo>
                  <a:pt x="30713" y="32790"/>
                </a:lnTo>
                <a:close/>
                <a:moveTo>
                  <a:pt x="31323" y="33967"/>
                </a:moveTo>
                <a:lnTo>
                  <a:pt x="29953" y="33967"/>
                </a:lnTo>
                <a:lnTo>
                  <a:pt x="30917" y="32993"/>
                </a:lnTo>
                <a:lnTo>
                  <a:pt x="31323" y="33400"/>
                </a:lnTo>
                <a:close/>
                <a:moveTo>
                  <a:pt x="35638" y="33967"/>
                </a:moveTo>
                <a:lnTo>
                  <a:pt x="34267" y="33967"/>
                </a:lnTo>
                <a:lnTo>
                  <a:pt x="34267" y="33400"/>
                </a:lnTo>
                <a:lnTo>
                  <a:pt x="34663" y="32993"/>
                </a:lnTo>
                <a:close/>
                <a:moveTo>
                  <a:pt x="37671" y="32790"/>
                </a:moveTo>
                <a:lnTo>
                  <a:pt x="36911" y="33967"/>
                </a:lnTo>
                <a:lnTo>
                  <a:pt x="36055" y="33967"/>
                </a:lnTo>
                <a:lnTo>
                  <a:pt x="34877" y="32790"/>
                </a:lnTo>
                <a:lnTo>
                  <a:pt x="36055" y="31612"/>
                </a:lnTo>
                <a:lnTo>
                  <a:pt x="36911" y="31612"/>
                </a:lnTo>
                <a:close/>
                <a:moveTo>
                  <a:pt x="37072" y="31312"/>
                </a:moveTo>
                <a:lnTo>
                  <a:pt x="36355" y="31312"/>
                </a:lnTo>
                <a:lnTo>
                  <a:pt x="36858" y="30809"/>
                </a:lnTo>
                <a:lnTo>
                  <a:pt x="36558" y="29364"/>
                </a:lnTo>
                <a:lnTo>
                  <a:pt x="36986" y="29364"/>
                </a:lnTo>
                <a:lnTo>
                  <a:pt x="37693" y="30060"/>
                </a:lnTo>
                <a:lnTo>
                  <a:pt x="38421" y="29321"/>
                </a:lnTo>
                <a:lnTo>
                  <a:pt x="38153" y="30328"/>
                </a:lnTo>
                <a:lnTo>
                  <a:pt x="39106" y="30584"/>
                </a:lnTo>
                <a:lnTo>
                  <a:pt x="39320" y="30959"/>
                </a:lnTo>
                <a:lnTo>
                  <a:pt x="38089" y="31366"/>
                </a:lnTo>
                <a:lnTo>
                  <a:pt x="37800" y="32426"/>
                </a:lnTo>
                <a:close/>
                <a:moveTo>
                  <a:pt x="39481" y="34353"/>
                </a:moveTo>
                <a:lnTo>
                  <a:pt x="38335" y="33978"/>
                </a:lnTo>
                <a:lnTo>
                  <a:pt x="38014" y="32811"/>
                </a:lnTo>
                <a:lnTo>
                  <a:pt x="38035" y="32790"/>
                </a:lnTo>
                <a:lnTo>
                  <a:pt x="38014" y="32758"/>
                </a:lnTo>
                <a:lnTo>
                  <a:pt x="38335" y="31601"/>
                </a:lnTo>
                <a:lnTo>
                  <a:pt x="39459" y="31227"/>
                </a:lnTo>
                <a:lnTo>
                  <a:pt x="40198" y="33186"/>
                </a:lnTo>
                <a:close/>
                <a:moveTo>
                  <a:pt x="39770" y="34449"/>
                </a:moveTo>
                <a:lnTo>
                  <a:pt x="40326" y="33539"/>
                </a:lnTo>
                <a:lnTo>
                  <a:pt x="40797" y="34792"/>
                </a:lnTo>
                <a:lnTo>
                  <a:pt x="40305" y="34631"/>
                </a:lnTo>
                <a:close/>
                <a:moveTo>
                  <a:pt x="41450" y="35263"/>
                </a:moveTo>
                <a:lnTo>
                  <a:pt x="41461" y="35263"/>
                </a:lnTo>
                <a:lnTo>
                  <a:pt x="41375" y="35487"/>
                </a:lnTo>
                <a:lnTo>
                  <a:pt x="41290" y="35263"/>
                </a:lnTo>
                <a:lnTo>
                  <a:pt x="41300" y="35263"/>
                </a:lnTo>
                <a:lnTo>
                  <a:pt x="41193" y="34973"/>
                </a:lnTo>
                <a:lnTo>
                  <a:pt x="41161" y="34909"/>
                </a:lnTo>
                <a:lnTo>
                  <a:pt x="41161" y="34909"/>
                </a:lnTo>
                <a:lnTo>
                  <a:pt x="40530" y="33218"/>
                </a:lnTo>
                <a:lnTo>
                  <a:pt x="41375" y="31826"/>
                </a:lnTo>
                <a:lnTo>
                  <a:pt x="42232" y="33218"/>
                </a:lnTo>
                <a:lnTo>
                  <a:pt x="41590" y="34909"/>
                </a:lnTo>
                <a:lnTo>
                  <a:pt x="41590" y="34909"/>
                </a:lnTo>
                <a:lnTo>
                  <a:pt x="41568" y="34973"/>
                </a:lnTo>
                <a:close/>
                <a:moveTo>
                  <a:pt x="42981" y="34449"/>
                </a:moveTo>
                <a:lnTo>
                  <a:pt x="41953" y="34792"/>
                </a:lnTo>
                <a:lnTo>
                  <a:pt x="42425" y="33539"/>
                </a:lnTo>
                <a:close/>
                <a:moveTo>
                  <a:pt x="44715" y="32790"/>
                </a:moveTo>
                <a:lnTo>
                  <a:pt x="44737" y="32811"/>
                </a:lnTo>
                <a:lnTo>
                  <a:pt x="44416" y="33978"/>
                </a:lnTo>
                <a:lnTo>
                  <a:pt x="43270" y="34353"/>
                </a:lnTo>
                <a:lnTo>
                  <a:pt x="42553" y="33186"/>
                </a:lnTo>
                <a:lnTo>
                  <a:pt x="43292" y="31227"/>
                </a:lnTo>
                <a:lnTo>
                  <a:pt x="44416" y="31601"/>
                </a:lnTo>
                <a:lnTo>
                  <a:pt x="44737" y="32758"/>
                </a:lnTo>
                <a:close/>
                <a:moveTo>
                  <a:pt x="46396" y="31312"/>
                </a:moveTo>
                <a:lnTo>
                  <a:pt x="45679" y="31312"/>
                </a:lnTo>
                <a:lnTo>
                  <a:pt x="44951" y="32426"/>
                </a:lnTo>
                <a:lnTo>
                  <a:pt x="44662" y="31366"/>
                </a:lnTo>
                <a:lnTo>
                  <a:pt x="43431" y="30959"/>
                </a:lnTo>
                <a:lnTo>
                  <a:pt x="43645" y="30584"/>
                </a:lnTo>
                <a:lnTo>
                  <a:pt x="44598" y="30328"/>
                </a:lnTo>
                <a:lnTo>
                  <a:pt x="44330" y="29321"/>
                </a:lnTo>
                <a:lnTo>
                  <a:pt x="45058" y="30060"/>
                </a:lnTo>
                <a:lnTo>
                  <a:pt x="45764" y="29364"/>
                </a:lnTo>
                <a:lnTo>
                  <a:pt x="46193" y="29364"/>
                </a:lnTo>
                <a:lnTo>
                  <a:pt x="45893" y="30809"/>
                </a:lnTo>
                <a:close/>
                <a:moveTo>
                  <a:pt x="46824" y="31312"/>
                </a:moveTo>
                <a:lnTo>
                  <a:pt x="46214" y="30713"/>
                </a:lnTo>
                <a:lnTo>
                  <a:pt x="46503" y="29353"/>
                </a:lnTo>
                <a:lnTo>
                  <a:pt x="46525" y="29353"/>
                </a:lnTo>
                <a:lnTo>
                  <a:pt x="46525" y="29332"/>
                </a:lnTo>
                <a:lnTo>
                  <a:pt x="47884" y="29043"/>
                </a:lnTo>
                <a:lnTo>
                  <a:pt x="48484" y="29653"/>
                </a:lnTo>
                <a:lnTo>
                  <a:pt x="48484" y="31312"/>
                </a:lnTo>
                <a:close/>
                <a:moveTo>
                  <a:pt x="49351" y="31312"/>
                </a:moveTo>
                <a:lnTo>
                  <a:pt x="48783" y="31312"/>
                </a:lnTo>
                <a:lnTo>
                  <a:pt x="48783" y="29953"/>
                </a:lnTo>
                <a:lnTo>
                  <a:pt x="49747" y="30916"/>
                </a:lnTo>
                <a:close/>
                <a:moveTo>
                  <a:pt x="50571" y="31312"/>
                </a:moveTo>
                <a:lnTo>
                  <a:pt x="50164" y="30916"/>
                </a:lnTo>
                <a:lnTo>
                  <a:pt x="51138" y="29953"/>
                </a:lnTo>
                <a:lnTo>
                  <a:pt x="51138" y="31312"/>
                </a:lnTo>
                <a:close/>
                <a:moveTo>
                  <a:pt x="51427" y="31612"/>
                </a:moveTo>
                <a:lnTo>
                  <a:pt x="52798" y="31612"/>
                </a:lnTo>
                <a:lnTo>
                  <a:pt x="51834" y="32576"/>
                </a:lnTo>
                <a:lnTo>
                  <a:pt x="51427" y="32179"/>
                </a:lnTo>
                <a:close/>
                <a:moveTo>
                  <a:pt x="54842" y="32790"/>
                </a:moveTo>
                <a:lnTo>
                  <a:pt x="54072" y="33967"/>
                </a:lnTo>
                <a:lnTo>
                  <a:pt x="53215" y="33967"/>
                </a:lnTo>
                <a:lnTo>
                  <a:pt x="52038" y="32790"/>
                </a:lnTo>
                <a:lnTo>
                  <a:pt x="53215" y="31612"/>
                </a:lnTo>
                <a:lnTo>
                  <a:pt x="54072" y="31612"/>
                </a:lnTo>
                <a:close/>
                <a:moveTo>
                  <a:pt x="54232" y="31312"/>
                </a:moveTo>
                <a:lnTo>
                  <a:pt x="53515" y="31312"/>
                </a:lnTo>
                <a:lnTo>
                  <a:pt x="54029" y="30809"/>
                </a:lnTo>
                <a:lnTo>
                  <a:pt x="53729" y="29407"/>
                </a:lnTo>
                <a:lnTo>
                  <a:pt x="55121" y="29696"/>
                </a:lnTo>
                <a:lnTo>
                  <a:pt x="55602" y="29300"/>
                </a:lnTo>
                <a:lnTo>
                  <a:pt x="55495" y="29910"/>
                </a:lnTo>
                <a:lnTo>
                  <a:pt x="56448" y="30970"/>
                </a:lnTo>
                <a:lnTo>
                  <a:pt x="55249" y="31366"/>
                </a:lnTo>
                <a:lnTo>
                  <a:pt x="54960" y="32426"/>
                </a:lnTo>
                <a:close/>
                <a:moveTo>
                  <a:pt x="56619" y="34353"/>
                </a:moveTo>
                <a:lnTo>
                  <a:pt x="55495" y="33978"/>
                </a:lnTo>
                <a:lnTo>
                  <a:pt x="55185" y="32811"/>
                </a:lnTo>
                <a:lnTo>
                  <a:pt x="55196" y="32790"/>
                </a:lnTo>
                <a:lnTo>
                  <a:pt x="55185" y="32758"/>
                </a:lnTo>
                <a:lnTo>
                  <a:pt x="55495" y="31591"/>
                </a:lnTo>
                <a:lnTo>
                  <a:pt x="56641" y="31216"/>
                </a:lnTo>
                <a:lnTo>
                  <a:pt x="57358" y="32394"/>
                </a:lnTo>
                <a:close/>
                <a:moveTo>
                  <a:pt x="57326" y="34717"/>
                </a:moveTo>
                <a:lnTo>
                  <a:pt x="56898" y="34470"/>
                </a:lnTo>
                <a:lnTo>
                  <a:pt x="57561" y="32715"/>
                </a:lnTo>
                <a:lnTo>
                  <a:pt x="58364" y="34031"/>
                </a:lnTo>
                <a:lnTo>
                  <a:pt x="58075" y="34513"/>
                </a:lnTo>
                <a:close/>
                <a:moveTo>
                  <a:pt x="58750" y="34663"/>
                </a:moveTo>
                <a:lnTo>
                  <a:pt x="58546" y="35455"/>
                </a:lnTo>
                <a:lnTo>
                  <a:pt x="58332" y="34663"/>
                </a:lnTo>
                <a:lnTo>
                  <a:pt x="58546" y="34320"/>
                </a:lnTo>
                <a:close/>
                <a:moveTo>
                  <a:pt x="60184" y="34470"/>
                </a:moveTo>
                <a:lnTo>
                  <a:pt x="59767" y="34717"/>
                </a:lnTo>
                <a:lnTo>
                  <a:pt x="59007" y="34513"/>
                </a:lnTo>
                <a:lnTo>
                  <a:pt x="58718" y="34031"/>
                </a:lnTo>
                <a:lnTo>
                  <a:pt x="59520" y="32715"/>
                </a:lnTo>
                <a:close/>
                <a:moveTo>
                  <a:pt x="61886" y="32790"/>
                </a:moveTo>
                <a:lnTo>
                  <a:pt x="61908" y="32811"/>
                </a:lnTo>
                <a:lnTo>
                  <a:pt x="61587" y="33978"/>
                </a:lnTo>
                <a:lnTo>
                  <a:pt x="60463" y="34353"/>
                </a:lnTo>
                <a:lnTo>
                  <a:pt x="59724" y="32394"/>
                </a:lnTo>
                <a:lnTo>
                  <a:pt x="60441" y="31216"/>
                </a:lnTo>
                <a:lnTo>
                  <a:pt x="61587" y="31591"/>
                </a:lnTo>
                <a:lnTo>
                  <a:pt x="61908" y="32758"/>
                </a:lnTo>
                <a:close/>
                <a:moveTo>
                  <a:pt x="62122" y="32426"/>
                </a:moveTo>
                <a:lnTo>
                  <a:pt x="61833" y="31366"/>
                </a:lnTo>
                <a:lnTo>
                  <a:pt x="60634" y="30970"/>
                </a:lnTo>
                <a:lnTo>
                  <a:pt x="61587" y="29910"/>
                </a:lnTo>
                <a:lnTo>
                  <a:pt x="61480" y="29300"/>
                </a:lnTo>
                <a:lnTo>
                  <a:pt x="61961" y="29696"/>
                </a:lnTo>
                <a:lnTo>
                  <a:pt x="63353" y="29407"/>
                </a:lnTo>
                <a:lnTo>
                  <a:pt x="63064" y="30809"/>
                </a:lnTo>
                <a:lnTo>
                  <a:pt x="63567" y="31312"/>
                </a:lnTo>
                <a:lnTo>
                  <a:pt x="62850" y="31312"/>
                </a:lnTo>
                <a:close/>
                <a:moveTo>
                  <a:pt x="63867" y="33967"/>
                </a:moveTo>
                <a:lnTo>
                  <a:pt x="63010" y="33967"/>
                </a:lnTo>
                <a:lnTo>
                  <a:pt x="62240" y="32790"/>
                </a:lnTo>
                <a:lnTo>
                  <a:pt x="63010" y="31612"/>
                </a:lnTo>
                <a:lnTo>
                  <a:pt x="63867" y="31612"/>
                </a:lnTo>
                <a:lnTo>
                  <a:pt x="65044" y="32790"/>
                </a:lnTo>
                <a:close/>
                <a:moveTo>
                  <a:pt x="65654" y="32179"/>
                </a:moveTo>
                <a:lnTo>
                  <a:pt x="65248" y="32576"/>
                </a:lnTo>
                <a:lnTo>
                  <a:pt x="64284" y="31612"/>
                </a:lnTo>
                <a:lnTo>
                  <a:pt x="65654" y="31612"/>
                </a:lnTo>
                <a:close/>
                <a:moveTo>
                  <a:pt x="66918" y="30916"/>
                </a:moveTo>
                <a:lnTo>
                  <a:pt x="66918" y="30916"/>
                </a:lnTo>
                <a:lnTo>
                  <a:pt x="66511" y="31312"/>
                </a:lnTo>
                <a:lnTo>
                  <a:pt x="65944" y="31312"/>
                </a:lnTo>
                <a:lnTo>
                  <a:pt x="65944" y="29942"/>
                </a:lnTo>
                <a:close/>
                <a:moveTo>
                  <a:pt x="68684" y="26120"/>
                </a:moveTo>
                <a:lnTo>
                  <a:pt x="68320" y="27244"/>
                </a:lnTo>
                <a:lnTo>
                  <a:pt x="67153" y="27566"/>
                </a:lnTo>
                <a:lnTo>
                  <a:pt x="67121" y="27544"/>
                </a:lnTo>
                <a:lnTo>
                  <a:pt x="67100" y="27566"/>
                </a:lnTo>
                <a:lnTo>
                  <a:pt x="65933" y="27244"/>
                </a:lnTo>
                <a:lnTo>
                  <a:pt x="65558" y="26099"/>
                </a:lnTo>
                <a:lnTo>
                  <a:pt x="66725" y="25382"/>
                </a:lnTo>
                <a:close/>
                <a:moveTo>
                  <a:pt x="68802" y="25853"/>
                </a:moveTo>
                <a:lnTo>
                  <a:pt x="67046" y="25189"/>
                </a:lnTo>
                <a:lnTo>
                  <a:pt x="68374" y="24376"/>
                </a:lnTo>
                <a:lnTo>
                  <a:pt x="68855" y="24675"/>
                </a:lnTo>
                <a:lnTo>
                  <a:pt x="69048" y="25425"/>
                </a:lnTo>
                <a:close/>
                <a:moveTo>
                  <a:pt x="69797" y="24204"/>
                </a:moveTo>
                <a:lnTo>
                  <a:pt x="69005" y="24418"/>
                </a:lnTo>
                <a:lnTo>
                  <a:pt x="68652" y="24204"/>
                </a:lnTo>
                <a:lnTo>
                  <a:pt x="69005" y="23990"/>
                </a:lnTo>
                <a:close/>
                <a:moveTo>
                  <a:pt x="68802" y="22556"/>
                </a:moveTo>
                <a:lnTo>
                  <a:pt x="69048" y="22984"/>
                </a:lnTo>
                <a:lnTo>
                  <a:pt x="68855" y="23733"/>
                </a:lnTo>
                <a:lnTo>
                  <a:pt x="68374" y="24033"/>
                </a:lnTo>
                <a:lnTo>
                  <a:pt x="67046" y="23219"/>
                </a:lnTo>
                <a:close/>
                <a:moveTo>
                  <a:pt x="67153" y="20843"/>
                </a:moveTo>
                <a:lnTo>
                  <a:pt x="68320" y="21164"/>
                </a:lnTo>
                <a:lnTo>
                  <a:pt x="68684" y="22288"/>
                </a:lnTo>
                <a:lnTo>
                  <a:pt x="66725" y="23027"/>
                </a:lnTo>
                <a:lnTo>
                  <a:pt x="65558" y="22309"/>
                </a:lnTo>
                <a:lnTo>
                  <a:pt x="65933" y="21164"/>
                </a:lnTo>
                <a:lnTo>
                  <a:pt x="67100" y="20843"/>
                </a:lnTo>
                <a:lnTo>
                  <a:pt x="67121" y="20864"/>
                </a:lnTo>
                <a:close/>
                <a:moveTo>
                  <a:pt x="65654" y="19184"/>
                </a:moveTo>
                <a:lnTo>
                  <a:pt x="65654" y="19901"/>
                </a:lnTo>
                <a:lnTo>
                  <a:pt x="66768" y="20629"/>
                </a:lnTo>
                <a:lnTo>
                  <a:pt x="65697" y="20918"/>
                </a:lnTo>
                <a:lnTo>
                  <a:pt x="65312" y="22106"/>
                </a:lnTo>
                <a:lnTo>
                  <a:pt x="64241" y="21153"/>
                </a:lnTo>
                <a:lnTo>
                  <a:pt x="63631" y="21260"/>
                </a:lnTo>
                <a:lnTo>
                  <a:pt x="64027" y="20789"/>
                </a:lnTo>
                <a:lnTo>
                  <a:pt x="63738" y="19398"/>
                </a:lnTo>
                <a:lnTo>
                  <a:pt x="65141" y="19687"/>
                </a:lnTo>
                <a:close/>
                <a:moveTo>
                  <a:pt x="61405" y="19558"/>
                </a:moveTo>
                <a:lnTo>
                  <a:pt x="62036" y="19034"/>
                </a:lnTo>
                <a:lnTo>
                  <a:pt x="63417" y="19323"/>
                </a:lnTo>
                <a:lnTo>
                  <a:pt x="63706" y="20714"/>
                </a:lnTo>
                <a:lnTo>
                  <a:pt x="63182" y="21346"/>
                </a:lnTo>
                <a:lnTo>
                  <a:pt x="61030" y="21710"/>
                </a:lnTo>
                <a:close/>
                <a:moveTo>
                  <a:pt x="61051" y="19858"/>
                </a:moveTo>
                <a:lnTo>
                  <a:pt x="60719" y="21764"/>
                </a:lnTo>
                <a:lnTo>
                  <a:pt x="59863" y="21913"/>
                </a:lnTo>
                <a:lnTo>
                  <a:pt x="59563" y="21100"/>
                </a:lnTo>
                <a:close/>
                <a:moveTo>
                  <a:pt x="56930" y="17289"/>
                </a:moveTo>
                <a:lnTo>
                  <a:pt x="57497" y="16368"/>
                </a:lnTo>
                <a:lnTo>
                  <a:pt x="57968" y="17621"/>
                </a:lnTo>
                <a:close/>
                <a:moveTo>
                  <a:pt x="56031" y="19858"/>
                </a:moveTo>
                <a:lnTo>
                  <a:pt x="57519" y="21100"/>
                </a:lnTo>
                <a:lnTo>
                  <a:pt x="57519" y="21100"/>
                </a:lnTo>
                <a:lnTo>
                  <a:pt x="57219" y="21913"/>
                </a:lnTo>
                <a:lnTo>
                  <a:pt x="56362" y="21764"/>
                </a:lnTo>
                <a:close/>
                <a:moveTo>
                  <a:pt x="55046" y="19034"/>
                </a:moveTo>
                <a:lnTo>
                  <a:pt x="55677" y="19558"/>
                </a:lnTo>
                <a:lnTo>
                  <a:pt x="56052" y="21710"/>
                </a:lnTo>
                <a:lnTo>
                  <a:pt x="53900" y="21346"/>
                </a:lnTo>
                <a:lnTo>
                  <a:pt x="53376" y="20714"/>
                </a:lnTo>
                <a:lnTo>
                  <a:pt x="53665" y="19323"/>
                </a:lnTo>
                <a:close/>
                <a:moveTo>
                  <a:pt x="51427" y="18755"/>
                </a:moveTo>
                <a:lnTo>
                  <a:pt x="51427" y="17096"/>
                </a:lnTo>
                <a:lnTo>
                  <a:pt x="53097" y="17096"/>
                </a:lnTo>
                <a:lnTo>
                  <a:pt x="53697" y="17696"/>
                </a:lnTo>
                <a:lnTo>
                  <a:pt x="53408" y="19077"/>
                </a:lnTo>
                <a:lnTo>
                  <a:pt x="52038" y="19366"/>
                </a:lnTo>
                <a:close/>
                <a:moveTo>
                  <a:pt x="51427" y="19901"/>
                </a:moveTo>
                <a:lnTo>
                  <a:pt x="51427" y="19184"/>
                </a:lnTo>
                <a:lnTo>
                  <a:pt x="51941" y="19687"/>
                </a:lnTo>
                <a:lnTo>
                  <a:pt x="53344" y="19398"/>
                </a:lnTo>
                <a:lnTo>
                  <a:pt x="53055" y="20789"/>
                </a:lnTo>
                <a:lnTo>
                  <a:pt x="53451" y="21260"/>
                </a:lnTo>
                <a:lnTo>
                  <a:pt x="52841" y="21153"/>
                </a:lnTo>
                <a:lnTo>
                  <a:pt x="51770" y="22106"/>
                </a:lnTo>
                <a:lnTo>
                  <a:pt x="51385" y="20918"/>
                </a:lnTo>
                <a:lnTo>
                  <a:pt x="50314" y="20629"/>
                </a:lnTo>
                <a:close/>
                <a:moveTo>
                  <a:pt x="48783" y="18884"/>
                </a:moveTo>
                <a:lnTo>
                  <a:pt x="49961" y="17706"/>
                </a:lnTo>
                <a:lnTo>
                  <a:pt x="51138" y="18884"/>
                </a:lnTo>
                <a:lnTo>
                  <a:pt x="51138" y="19740"/>
                </a:lnTo>
                <a:lnTo>
                  <a:pt x="49961" y="20500"/>
                </a:lnTo>
                <a:lnTo>
                  <a:pt x="48783" y="19740"/>
                </a:lnTo>
                <a:close/>
                <a:moveTo>
                  <a:pt x="46525" y="19387"/>
                </a:moveTo>
                <a:lnTo>
                  <a:pt x="47980" y="19687"/>
                </a:lnTo>
                <a:lnTo>
                  <a:pt x="48484" y="19184"/>
                </a:lnTo>
                <a:lnTo>
                  <a:pt x="48484" y="19901"/>
                </a:lnTo>
                <a:lnTo>
                  <a:pt x="49597" y="20629"/>
                </a:lnTo>
                <a:lnTo>
                  <a:pt x="48537" y="20918"/>
                </a:lnTo>
                <a:lnTo>
                  <a:pt x="48130" y="22149"/>
                </a:lnTo>
                <a:lnTo>
                  <a:pt x="47745" y="21935"/>
                </a:lnTo>
                <a:lnTo>
                  <a:pt x="47499" y="20982"/>
                </a:lnTo>
                <a:lnTo>
                  <a:pt x="46492" y="21250"/>
                </a:lnTo>
                <a:lnTo>
                  <a:pt x="47231" y="20522"/>
                </a:lnTo>
                <a:lnTo>
                  <a:pt x="46525" y="19826"/>
                </a:lnTo>
                <a:close/>
                <a:moveTo>
                  <a:pt x="44180" y="19655"/>
                </a:moveTo>
                <a:lnTo>
                  <a:pt x="45058" y="18777"/>
                </a:lnTo>
                <a:lnTo>
                  <a:pt x="45636" y="19355"/>
                </a:lnTo>
                <a:lnTo>
                  <a:pt x="46236" y="19355"/>
                </a:lnTo>
                <a:lnTo>
                  <a:pt x="46236" y="19944"/>
                </a:lnTo>
                <a:lnTo>
                  <a:pt x="46803" y="20522"/>
                </a:lnTo>
                <a:lnTo>
                  <a:pt x="45925" y="21400"/>
                </a:lnTo>
                <a:lnTo>
                  <a:pt x="43538" y="22042"/>
                </a:lnTo>
                <a:close/>
                <a:moveTo>
                  <a:pt x="43752" y="20083"/>
                </a:moveTo>
                <a:lnTo>
                  <a:pt x="43206" y="22127"/>
                </a:lnTo>
                <a:lnTo>
                  <a:pt x="42457" y="22331"/>
                </a:lnTo>
                <a:lnTo>
                  <a:pt x="42253" y="21582"/>
                </a:lnTo>
                <a:close/>
                <a:moveTo>
                  <a:pt x="41547" y="16871"/>
                </a:moveTo>
                <a:lnTo>
                  <a:pt x="42360" y="15544"/>
                </a:lnTo>
                <a:lnTo>
                  <a:pt x="43024" y="17300"/>
                </a:lnTo>
                <a:lnTo>
                  <a:pt x="42596" y="17546"/>
                </a:lnTo>
                <a:lnTo>
                  <a:pt x="41846" y="17353"/>
                </a:lnTo>
                <a:close/>
                <a:moveTo>
                  <a:pt x="41375" y="17150"/>
                </a:moveTo>
                <a:lnTo>
                  <a:pt x="41590" y="17503"/>
                </a:lnTo>
                <a:lnTo>
                  <a:pt x="41375" y="18295"/>
                </a:lnTo>
                <a:lnTo>
                  <a:pt x="41161" y="17503"/>
                </a:lnTo>
                <a:close/>
                <a:moveTo>
                  <a:pt x="39727" y="17300"/>
                </a:moveTo>
                <a:lnTo>
                  <a:pt x="40391" y="15544"/>
                </a:lnTo>
                <a:lnTo>
                  <a:pt x="41204" y="16871"/>
                </a:lnTo>
                <a:lnTo>
                  <a:pt x="40904" y="17353"/>
                </a:lnTo>
                <a:lnTo>
                  <a:pt x="40155" y="17546"/>
                </a:lnTo>
                <a:close/>
                <a:moveTo>
                  <a:pt x="38999" y="20083"/>
                </a:moveTo>
                <a:lnTo>
                  <a:pt x="40498" y="21582"/>
                </a:lnTo>
                <a:lnTo>
                  <a:pt x="40294" y="22331"/>
                </a:lnTo>
                <a:lnTo>
                  <a:pt x="39545" y="22127"/>
                </a:lnTo>
                <a:close/>
                <a:moveTo>
                  <a:pt x="36515" y="19944"/>
                </a:moveTo>
                <a:lnTo>
                  <a:pt x="36515" y="19355"/>
                </a:lnTo>
                <a:lnTo>
                  <a:pt x="37115" y="19355"/>
                </a:lnTo>
                <a:lnTo>
                  <a:pt x="37693" y="18777"/>
                </a:lnTo>
                <a:lnTo>
                  <a:pt x="38571" y="19655"/>
                </a:lnTo>
                <a:lnTo>
                  <a:pt x="39213" y="22042"/>
                </a:lnTo>
                <a:lnTo>
                  <a:pt x="36826" y="21400"/>
                </a:lnTo>
                <a:lnTo>
                  <a:pt x="35948" y="20522"/>
                </a:lnTo>
                <a:close/>
                <a:moveTo>
                  <a:pt x="33400" y="17096"/>
                </a:moveTo>
                <a:lnTo>
                  <a:pt x="33968" y="17096"/>
                </a:lnTo>
                <a:lnTo>
                  <a:pt x="33968" y="18466"/>
                </a:lnTo>
                <a:lnTo>
                  <a:pt x="33004" y="17492"/>
                </a:lnTo>
                <a:close/>
                <a:moveTo>
                  <a:pt x="31612" y="17096"/>
                </a:moveTo>
                <a:lnTo>
                  <a:pt x="32180" y="17096"/>
                </a:lnTo>
                <a:lnTo>
                  <a:pt x="32587" y="17492"/>
                </a:lnTo>
                <a:lnTo>
                  <a:pt x="31612" y="18466"/>
                </a:lnTo>
                <a:close/>
                <a:moveTo>
                  <a:pt x="27073" y="19558"/>
                </a:moveTo>
                <a:lnTo>
                  <a:pt x="27705" y="19034"/>
                </a:lnTo>
                <a:lnTo>
                  <a:pt x="29086" y="19323"/>
                </a:lnTo>
                <a:lnTo>
                  <a:pt x="29375" y="20714"/>
                </a:lnTo>
                <a:lnTo>
                  <a:pt x="28850" y="21346"/>
                </a:lnTo>
                <a:lnTo>
                  <a:pt x="26699" y="21710"/>
                </a:lnTo>
                <a:close/>
                <a:moveTo>
                  <a:pt x="26720" y="19858"/>
                </a:moveTo>
                <a:lnTo>
                  <a:pt x="26388" y="21764"/>
                </a:lnTo>
                <a:lnTo>
                  <a:pt x="25532" y="21913"/>
                </a:lnTo>
                <a:lnTo>
                  <a:pt x="25232" y="21100"/>
                </a:lnTo>
                <a:close/>
                <a:moveTo>
                  <a:pt x="22599" y="17289"/>
                </a:moveTo>
                <a:lnTo>
                  <a:pt x="23166" y="16368"/>
                </a:lnTo>
                <a:lnTo>
                  <a:pt x="23637" y="17621"/>
                </a:lnTo>
                <a:close/>
                <a:moveTo>
                  <a:pt x="21700" y="19858"/>
                </a:moveTo>
                <a:lnTo>
                  <a:pt x="23188" y="21100"/>
                </a:lnTo>
                <a:lnTo>
                  <a:pt x="23188" y="21100"/>
                </a:lnTo>
                <a:lnTo>
                  <a:pt x="22888" y="21913"/>
                </a:lnTo>
                <a:lnTo>
                  <a:pt x="22031" y="21764"/>
                </a:lnTo>
                <a:close/>
                <a:moveTo>
                  <a:pt x="20715" y="19034"/>
                </a:moveTo>
                <a:lnTo>
                  <a:pt x="21346" y="19558"/>
                </a:lnTo>
                <a:lnTo>
                  <a:pt x="21721" y="21710"/>
                </a:lnTo>
                <a:lnTo>
                  <a:pt x="19569" y="21346"/>
                </a:lnTo>
                <a:lnTo>
                  <a:pt x="19045" y="20714"/>
                </a:lnTo>
                <a:lnTo>
                  <a:pt x="19334" y="19323"/>
                </a:lnTo>
                <a:close/>
                <a:moveTo>
                  <a:pt x="17096" y="18755"/>
                </a:moveTo>
                <a:lnTo>
                  <a:pt x="17096" y="17096"/>
                </a:lnTo>
                <a:lnTo>
                  <a:pt x="18766" y="17096"/>
                </a:lnTo>
                <a:lnTo>
                  <a:pt x="19366" y="17696"/>
                </a:lnTo>
                <a:lnTo>
                  <a:pt x="19077" y="19077"/>
                </a:lnTo>
                <a:lnTo>
                  <a:pt x="17707" y="19366"/>
                </a:lnTo>
                <a:close/>
                <a:moveTo>
                  <a:pt x="17439" y="22106"/>
                </a:moveTo>
                <a:lnTo>
                  <a:pt x="17054" y="20918"/>
                </a:lnTo>
                <a:lnTo>
                  <a:pt x="15983" y="20629"/>
                </a:lnTo>
                <a:lnTo>
                  <a:pt x="17096" y="19901"/>
                </a:lnTo>
                <a:lnTo>
                  <a:pt x="17096" y="19184"/>
                </a:lnTo>
                <a:lnTo>
                  <a:pt x="17610" y="19687"/>
                </a:lnTo>
                <a:lnTo>
                  <a:pt x="19013" y="19398"/>
                </a:lnTo>
                <a:lnTo>
                  <a:pt x="18724" y="20789"/>
                </a:lnTo>
                <a:lnTo>
                  <a:pt x="19120" y="21260"/>
                </a:lnTo>
                <a:lnTo>
                  <a:pt x="18509" y="21153"/>
                </a:lnTo>
                <a:close/>
                <a:moveTo>
                  <a:pt x="16379" y="23155"/>
                </a:moveTo>
                <a:lnTo>
                  <a:pt x="17289" y="22599"/>
                </a:lnTo>
                <a:lnTo>
                  <a:pt x="17632" y="23626"/>
                </a:lnTo>
                <a:close/>
                <a:moveTo>
                  <a:pt x="16058" y="25061"/>
                </a:moveTo>
                <a:lnTo>
                  <a:pt x="14666" y="24204"/>
                </a:lnTo>
                <a:lnTo>
                  <a:pt x="16058" y="23359"/>
                </a:lnTo>
                <a:lnTo>
                  <a:pt x="17749" y="23990"/>
                </a:lnTo>
                <a:lnTo>
                  <a:pt x="17749" y="23990"/>
                </a:lnTo>
                <a:lnTo>
                  <a:pt x="17814" y="24022"/>
                </a:lnTo>
                <a:lnTo>
                  <a:pt x="18103" y="24129"/>
                </a:lnTo>
                <a:lnTo>
                  <a:pt x="18103" y="24119"/>
                </a:lnTo>
                <a:lnTo>
                  <a:pt x="18327" y="24204"/>
                </a:lnTo>
                <a:lnTo>
                  <a:pt x="18103" y="24290"/>
                </a:lnTo>
                <a:lnTo>
                  <a:pt x="18103" y="24279"/>
                </a:lnTo>
                <a:close/>
                <a:moveTo>
                  <a:pt x="17289" y="25810"/>
                </a:moveTo>
                <a:lnTo>
                  <a:pt x="16379" y="25253"/>
                </a:lnTo>
                <a:lnTo>
                  <a:pt x="17632" y="24782"/>
                </a:lnTo>
                <a:close/>
                <a:moveTo>
                  <a:pt x="19366" y="30713"/>
                </a:moveTo>
                <a:lnTo>
                  <a:pt x="18766" y="31312"/>
                </a:lnTo>
                <a:lnTo>
                  <a:pt x="17096" y="31312"/>
                </a:lnTo>
                <a:lnTo>
                  <a:pt x="17096" y="29653"/>
                </a:lnTo>
                <a:lnTo>
                  <a:pt x="17707" y="29043"/>
                </a:lnTo>
                <a:lnTo>
                  <a:pt x="19077" y="29332"/>
                </a:lnTo>
                <a:lnTo>
                  <a:pt x="19077" y="29332"/>
                </a:lnTo>
                <a:close/>
                <a:moveTo>
                  <a:pt x="21346" y="28850"/>
                </a:moveTo>
                <a:lnTo>
                  <a:pt x="20715" y="29375"/>
                </a:lnTo>
                <a:lnTo>
                  <a:pt x="19334" y="29086"/>
                </a:lnTo>
                <a:lnTo>
                  <a:pt x="19334" y="29086"/>
                </a:lnTo>
                <a:lnTo>
                  <a:pt x="19045" y="27705"/>
                </a:lnTo>
                <a:lnTo>
                  <a:pt x="19569" y="27073"/>
                </a:lnTo>
                <a:lnTo>
                  <a:pt x="21721" y="26699"/>
                </a:lnTo>
                <a:close/>
                <a:moveTo>
                  <a:pt x="21700" y="28550"/>
                </a:moveTo>
                <a:lnTo>
                  <a:pt x="22031" y="26645"/>
                </a:lnTo>
                <a:lnTo>
                  <a:pt x="22888" y="26495"/>
                </a:lnTo>
                <a:lnTo>
                  <a:pt x="23188" y="27309"/>
                </a:lnTo>
                <a:close/>
                <a:moveTo>
                  <a:pt x="25821" y="31120"/>
                </a:moveTo>
                <a:lnTo>
                  <a:pt x="25254" y="32040"/>
                </a:lnTo>
                <a:lnTo>
                  <a:pt x="24783" y="30788"/>
                </a:lnTo>
                <a:close/>
                <a:moveTo>
                  <a:pt x="26720" y="28550"/>
                </a:moveTo>
                <a:lnTo>
                  <a:pt x="25232" y="27309"/>
                </a:lnTo>
                <a:lnTo>
                  <a:pt x="25232" y="27309"/>
                </a:lnTo>
                <a:lnTo>
                  <a:pt x="25286" y="27159"/>
                </a:lnTo>
                <a:lnTo>
                  <a:pt x="25532" y="26495"/>
                </a:lnTo>
                <a:lnTo>
                  <a:pt x="26217" y="26613"/>
                </a:lnTo>
                <a:lnTo>
                  <a:pt x="26388" y="26645"/>
                </a:lnTo>
                <a:close/>
                <a:moveTo>
                  <a:pt x="29086" y="29086"/>
                </a:moveTo>
                <a:lnTo>
                  <a:pt x="27705" y="29375"/>
                </a:lnTo>
                <a:lnTo>
                  <a:pt x="27073" y="28850"/>
                </a:lnTo>
                <a:lnTo>
                  <a:pt x="26699" y="26699"/>
                </a:lnTo>
                <a:lnTo>
                  <a:pt x="28850" y="27073"/>
                </a:lnTo>
                <a:lnTo>
                  <a:pt x="29375" y="27705"/>
                </a:lnTo>
                <a:close/>
                <a:moveTo>
                  <a:pt x="29653" y="31312"/>
                </a:moveTo>
                <a:lnTo>
                  <a:pt x="29054" y="30713"/>
                </a:lnTo>
                <a:lnTo>
                  <a:pt x="29343" y="29332"/>
                </a:lnTo>
                <a:lnTo>
                  <a:pt x="30713" y="29043"/>
                </a:lnTo>
                <a:lnTo>
                  <a:pt x="31323" y="29653"/>
                </a:lnTo>
                <a:lnTo>
                  <a:pt x="31323" y="31312"/>
                </a:lnTo>
                <a:close/>
                <a:moveTo>
                  <a:pt x="32180" y="31312"/>
                </a:moveTo>
                <a:lnTo>
                  <a:pt x="31612" y="31312"/>
                </a:lnTo>
                <a:lnTo>
                  <a:pt x="31612" y="29942"/>
                </a:lnTo>
                <a:lnTo>
                  <a:pt x="32587" y="30916"/>
                </a:lnTo>
                <a:close/>
                <a:moveTo>
                  <a:pt x="33400" y="31312"/>
                </a:moveTo>
                <a:lnTo>
                  <a:pt x="33004" y="30916"/>
                </a:lnTo>
                <a:lnTo>
                  <a:pt x="33968" y="29942"/>
                </a:lnTo>
                <a:lnTo>
                  <a:pt x="33968" y="31312"/>
                </a:lnTo>
                <a:close/>
                <a:moveTo>
                  <a:pt x="36537" y="30713"/>
                </a:moveTo>
                <a:lnTo>
                  <a:pt x="35927" y="31312"/>
                </a:lnTo>
                <a:lnTo>
                  <a:pt x="34267" y="31312"/>
                </a:lnTo>
                <a:lnTo>
                  <a:pt x="34267" y="29653"/>
                </a:lnTo>
                <a:lnTo>
                  <a:pt x="34867" y="29043"/>
                </a:lnTo>
                <a:lnTo>
                  <a:pt x="36226" y="29332"/>
                </a:lnTo>
                <a:lnTo>
                  <a:pt x="36226" y="29353"/>
                </a:lnTo>
                <a:lnTo>
                  <a:pt x="36248" y="29353"/>
                </a:lnTo>
                <a:close/>
                <a:moveTo>
                  <a:pt x="38571" y="28754"/>
                </a:moveTo>
                <a:lnTo>
                  <a:pt x="37693" y="29632"/>
                </a:lnTo>
                <a:lnTo>
                  <a:pt x="37115" y="29064"/>
                </a:lnTo>
                <a:lnTo>
                  <a:pt x="36515" y="29064"/>
                </a:lnTo>
                <a:lnTo>
                  <a:pt x="36515" y="28465"/>
                </a:lnTo>
                <a:lnTo>
                  <a:pt x="35948" y="27897"/>
                </a:lnTo>
                <a:lnTo>
                  <a:pt x="36826" y="27009"/>
                </a:lnTo>
                <a:lnTo>
                  <a:pt x="39213" y="26367"/>
                </a:lnTo>
                <a:lnTo>
                  <a:pt x="39213" y="26367"/>
                </a:lnTo>
                <a:lnTo>
                  <a:pt x="39213" y="26367"/>
                </a:lnTo>
                <a:close/>
                <a:moveTo>
                  <a:pt x="38999" y="28326"/>
                </a:moveTo>
                <a:lnTo>
                  <a:pt x="39545" y="26281"/>
                </a:lnTo>
                <a:lnTo>
                  <a:pt x="40294" y="26078"/>
                </a:lnTo>
                <a:lnTo>
                  <a:pt x="40498" y="26827"/>
                </a:lnTo>
                <a:close/>
                <a:moveTo>
                  <a:pt x="41204" y="31537"/>
                </a:moveTo>
                <a:lnTo>
                  <a:pt x="40391" y="32865"/>
                </a:lnTo>
                <a:lnTo>
                  <a:pt x="39727" y="31109"/>
                </a:lnTo>
                <a:lnTo>
                  <a:pt x="40155" y="30863"/>
                </a:lnTo>
                <a:lnTo>
                  <a:pt x="40904" y="31066"/>
                </a:lnTo>
                <a:close/>
                <a:moveTo>
                  <a:pt x="41375" y="31259"/>
                </a:moveTo>
                <a:lnTo>
                  <a:pt x="41161" y="30906"/>
                </a:lnTo>
                <a:lnTo>
                  <a:pt x="41375" y="30113"/>
                </a:lnTo>
                <a:lnTo>
                  <a:pt x="41590" y="30906"/>
                </a:lnTo>
                <a:close/>
                <a:moveTo>
                  <a:pt x="43024" y="31109"/>
                </a:moveTo>
                <a:lnTo>
                  <a:pt x="42360" y="32865"/>
                </a:lnTo>
                <a:lnTo>
                  <a:pt x="41547" y="31537"/>
                </a:lnTo>
                <a:lnTo>
                  <a:pt x="41846" y="31066"/>
                </a:lnTo>
                <a:lnTo>
                  <a:pt x="42596" y="30863"/>
                </a:lnTo>
                <a:close/>
                <a:moveTo>
                  <a:pt x="43752" y="28326"/>
                </a:moveTo>
                <a:lnTo>
                  <a:pt x="42253" y="26827"/>
                </a:lnTo>
                <a:lnTo>
                  <a:pt x="42457" y="26078"/>
                </a:lnTo>
                <a:lnTo>
                  <a:pt x="43206" y="26281"/>
                </a:lnTo>
                <a:close/>
                <a:moveTo>
                  <a:pt x="46236" y="28465"/>
                </a:moveTo>
                <a:lnTo>
                  <a:pt x="46236" y="29064"/>
                </a:lnTo>
                <a:lnTo>
                  <a:pt x="45636" y="29064"/>
                </a:lnTo>
                <a:lnTo>
                  <a:pt x="45058" y="29632"/>
                </a:lnTo>
                <a:lnTo>
                  <a:pt x="44180" y="28754"/>
                </a:lnTo>
                <a:lnTo>
                  <a:pt x="43538" y="26367"/>
                </a:lnTo>
                <a:lnTo>
                  <a:pt x="43538" y="26367"/>
                </a:lnTo>
                <a:lnTo>
                  <a:pt x="45925" y="27009"/>
                </a:lnTo>
                <a:lnTo>
                  <a:pt x="46803" y="27897"/>
                </a:lnTo>
                <a:close/>
                <a:moveTo>
                  <a:pt x="48484" y="28508"/>
                </a:moveTo>
                <a:lnTo>
                  <a:pt x="48484" y="29225"/>
                </a:lnTo>
                <a:lnTo>
                  <a:pt x="47980" y="28722"/>
                </a:lnTo>
                <a:lnTo>
                  <a:pt x="46525" y="29022"/>
                </a:lnTo>
                <a:lnTo>
                  <a:pt x="46525" y="28593"/>
                </a:lnTo>
                <a:lnTo>
                  <a:pt x="47231" y="27897"/>
                </a:lnTo>
                <a:lnTo>
                  <a:pt x="46492" y="27159"/>
                </a:lnTo>
                <a:lnTo>
                  <a:pt x="47499" y="27426"/>
                </a:lnTo>
                <a:lnTo>
                  <a:pt x="47745" y="26474"/>
                </a:lnTo>
                <a:lnTo>
                  <a:pt x="48130" y="26260"/>
                </a:lnTo>
                <a:lnTo>
                  <a:pt x="48537" y="27491"/>
                </a:lnTo>
                <a:lnTo>
                  <a:pt x="49597" y="27780"/>
                </a:lnTo>
                <a:close/>
                <a:moveTo>
                  <a:pt x="51138" y="29525"/>
                </a:moveTo>
                <a:lnTo>
                  <a:pt x="49961" y="30702"/>
                </a:lnTo>
                <a:lnTo>
                  <a:pt x="48783" y="29525"/>
                </a:lnTo>
                <a:lnTo>
                  <a:pt x="48783" y="28668"/>
                </a:lnTo>
                <a:lnTo>
                  <a:pt x="49961" y="27908"/>
                </a:lnTo>
                <a:lnTo>
                  <a:pt x="51138" y="28668"/>
                </a:lnTo>
                <a:close/>
                <a:moveTo>
                  <a:pt x="51427" y="29225"/>
                </a:moveTo>
                <a:lnTo>
                  <a:pt x="51427" y="28508"/>
                </a:lnTo>
                <a:lnTo>
                  <a:pt x="50314" y="27780"/>
                </a:lnTo>
                <a:lnTo>
                  <a:pt x="51385" y="27491"/>
                </a:lnTo>
                <a:lnTo>
                  <a:pt x="51770" y="26302"/>
                </a:lnTo>
                <a:lnTo>
                  <a:pt x="52841" y="27255"/>
                </a:lnTo>
                <a:lnTo>
                  <a:pt x="53451" y="27148"/>
                </a:lnTo>
                <a:lnTo>
                  <a:pt x="53055" y="27619"/>
                </a:lnTo>
                <a:lnTo>
                  <a:pt x="53344" y="29022"/>
                </a:lnTo>
                <a:lnTo>
                  <a:pt x="51941" y="28722"/>
                </a:lnTo>
                <a:close/>
                <a:moveTo>
                  <a:pt x="53697" y="30713"/>
                </a:moveTo>
                <a:lnTo>
                  <a:pt x="53097" y="31312"/>
                </a:lnTo>
                <a:lnTo>
                  <a:pt x="51427" y="31312"/>
                </a:lnTo>
                <a:lnTo>
                  <a:pt x="51427" y="29653"/>
                </a:lnTo>
                <a:lnTo>
                  <a:pt x="52038" y="29043"/>
                </a:lnTo>
                <a:lnTo>
                  <a:pt x="53408" y="29332"/>
                </a:lnTo>
                <a:lnTo>
                  <a:pt x="53408" y="29332"/>
                </a:lnTo>
                <a:close/>
                <a:moveTo>
                  <a:pt x="55677" y="28850"/>
                </a:moveTo>
                <a:lnTo>
                  <a:pt x="55046" y="29375"/>
                </a:lnTo>
                <a:lnTo>
                  <a:pt x="53665" y="29086"/>
                </a:lnTo>
                <a:lnTo>
                  <a:pt x="53665" y="29086"/>
                </a:lnTo>
                <a:lnTo>
                  <a:pt x="53376" y="27705"/>
                </a:lnTo>
                <a:lnTo>
                  <a:pt x="53900" y="27073"/>
                </a:lnTo>
                <a:lnTo>
                  <a:pt x="56052" y="26699"/>
                </a:lnTo>
                <a:close/>
                <a:moveTo>
                  <a:pt x="56031" y="28550"/>
                </a:moveTo>
                <a:lnTo>
                  <a:pt x="56362" y="26645"/>
                </a:lnTo>
                <a:lnTo>
                  <a:pt x="57219" y="26495"/>
                </a:lnTo>
                <a:lnTo>
                  <a:pt x="57519" y="27309"/>
                </a:lnTo>
                <a:close/>
                <a:moveTo>
                  <a:pt x="60152" y="31120"/>
                </a:moveTo>
                <a:lnTo>
                  <a:pt x="59585" y="32040"/>
                </a:lnTo>
                <a:lnTo>
                  <a:pt x="59114" y="30788"/>
                </a:lnTo>
                <a:close/>
                <a:moveTo>
                  <a:pt x="61051" y="28550"/>
                </a:moveTo>
                <a:lnTo>
                  <a:pt x="59563" y="27309"/>
                </a:lnTo>
                <a:lnTo>
                  <a:pt x="59563" y="27309"/>
                </a:lnTo>
                <a:lnTo>
                  <a:pt x="59713" y="26913"/>
                </a:lnTo>
                <a:lnTo>
                  <a:pt x="59863" y="26495"/>
                </a:lnTo>
                <a:lnTo>
                  <a:pt x="60548" y="26613"/>
                </a:lnTo>
                <a:lnTo>
                  <a:pt x="60719" y="26645"/>
                </a:lnTo>
                <a:close/>
                <a:moveTo>
                  <a:pt x="63417" y="29086"/>
                </a:moveTo>
                <a:lnTo>
                  <a:pt x="62036" y="29375"/>
                </a:lnTo>
                <a:lnTo>
                  <a:pt x="61405" y="28850"/>
                </a:lnTo>
                <a:lnTo>
                  <a:pt x="61030" y="26699"/>
                </a:lnTo>
                <a:lnTo>
                  <a:pt x="63182" y="27073"/>
                </a:lnTo>
                <a:lnTo>
                  <a:pt x="63706" y="27705"/>
                </a:lnTo>
                <a:close/>
                <a:moveTo>
                  <a:pt x="65312" y="26302"/>
                </a:moveTo>
                <a:lnTo>
                  <a:pt x="65697" y="27491"/>
                </a:lnTo>
                <a:lnTo>
                  <a:pt x="66768" y="27780"/>
                </a:lnTo>
                <a:lnTo>
                  <a:pt x="65654" y="28508"/>
                </a:lnTo>
                <a:lnTo>
                  <a:pt x="65654" y="29225"/>
                </a:lnTo>
                <a:lnTo>
                  <a:pt x="65141" y="28722"/>
                </a:lnTo>
                <a:lnTo>
                  <a:pt x="63738" y="29022"/>
                </a:lnTo>
                <a:lnTo>
                  <a:pt x="64027" y="27619"/>
                </a:lnTo>
                <a:lnTo>
                  <a:pt x="63631" y="27148"/>
                </a:lnTo>
                <a:lnTo>
                  <a:pt x="64241" y="27255"/>
                </a:lnTo>
                <a:close/>
                <a:moveTo>
                  <a:pt x="66372" y="25253"/>
                </a:moveTo>
                <a:lnTo>
                  <a:pt x="65462" y="25810"/>
                </a:lnTo>
                <a:lnTo>
                  <a:pt x="65119" y="24782"/>
                </a:lnTo>
                <a:close/>
                <a:moveTo>
                  <a:pt x="66693" y="23348"/>
                </a:moveTo>
                <a:lnTo>
                  <a:pt x="68085" y="24204"/>
                </a:lnTo>
                <a:lnTo>
                  <a:pt x="66693" y="25050"/>
                </a:lnTo>
                <a:lnTo>
                  <a:pt x="64648" y="24279"/>
                </a:lnTo>
                <a:lnTo>
                  <a:pt x="64648" y="24290"/>
                </a:lnTo>
                <a:lnTo>
                  <a:pt x="64423" y="24204"/>
                </a:lnTo>
                <a:lnTo>
                  <a:pt x="64648" y="24119"/>
                </a:lnTo>
                <a:lnTo>
                  <a:pt x="64648" y="24129"/>
                </a:lnTo>
                <a:lnTo>
                  <a:pt x="64894" y="24033"/>
                </a:lnTo>
                <a:lnTo>
                  <a:pt x="65001" y="23990"/>
                </a:lnTo>
                <a:lnTo>
                  <a:pt x="65001" y="23990"/>
                </a:lnTo>
                <a:close/>
                <a:moveTo>
                  <a:pt x="65462" y="22599"/>
                </a:moveTo>
                <a:lnTo>
                  <a:pt x="66372" y="23155"/>
                </a:lnTo>
                <a:lnTo>
                  <a:pt x="65119" y="23626"/>
                </a:lnTo>
                <a:close/>
                <a:moveTo>
                  <a:pt x="63342" y="21614"/>
                </a:moveTo>
                <a:lnTo>
                  <a:pt x="64156" y="21474"/>
                </a:lnTo>
                <a:lnTo>
                  <a:pt x="65205" y="22417"/>
                </a:lnTo>
                <a:lnTo>
                  <a:pt x="64766" y="23765"/>
                </a:lnTo>
                <a:lnTo>
                  <a:pt x="63995" y="24044"/>
                </a:lnTo>
                <a:lnTo>
                  <a:pt x="61940" y="23294"/>
                </a:lnTo>
                <a:close/>
                <a:moveTo>
                  <a:pt x="62893" y="21699"/>
                </a:moveTo>
                <a:lnTo>
                  <a:pt x="61651" y="23187"/>
                </a:lnTo>
                <a:lnTo>
                  <a:pt x="60826" y="22888"/>
                </a:lnTo>
                <a:lnTo>
                  <a:pt x="60976" y="22020"/>
                </a:lnTo>
                <a:close/>
                <a:moveTo>
                  <a:pt x="61747" y="23541"/>
                </a:moveTo>
                <a:lnTo>
                  <a:pt x="63567" y="24204"/>
                </a:lnTo>
                <a:lnTo>
                  <a:pt x="61747" y="24879"/>
                </a:lnTo>
                <a:lnTo>
                  <a:pt x="61180" y="24204"/>
                </a:lnTo>
                <a:close/>
                <a:moveTo>
                  <a:pt x="65205" y="25992"/>
                </a:moveTo>
                <a:lnTo>
                  <a:pt x="64156" y="26934"/>
                </a:lnTo>
                <a:lnTo>
                  <a:pt x="63342" y="26795"/>
                </a:lnTo>
                <a:lnTo>
                  <a:pt x="61940" y="25114"/>
                </a:lnTo>
                <a:lnTo>
                  <a:pt x="63995" y="24365"/>
                </a:lnTo>
                <a:lnTo>
                  <a:pt x="64766" y="24643"/>
                </a:lnTo>
                <a:close/>
                <a:moveTo>
                  <a:pt x="60826" y="25532"/>
                </a:moveTo>
                <a:lnTo>
                  <a:pt x="61651" y="25221"/>
                </a:lnTo>
                <a:lnTo>
                  <a:pt x="62893" y="26720"/>
                </a:lnTo>
                <a:lnTo>
                  <a:pt x="60976" y="26388"/>
                </a:lnTo>
                <a:close/>
                <a:moveTo>
                  <a:pt x="59210" y="27405"/>
                </a:moveTo>
                <a:lnTo>
                  <a:pt x="58536" y="29225"/>
                </a:lnTo>
                <a:lnTo>
                  <a:pt x="57872" y="27405"/>
                </a:lnTo>
                <a:lnTo>
                  <a:pt x="58546" y="26848"/>
                </a:lnTo>
                <a:close/>
                <a:moveTo>
                  <a:pt x="54189" y="21699"/>
                </a:moveTo>
                <a:lnTo>
                  <a:pt x="56106" y="22020"/>
                </a:lnTo>
                <a:lnTo>
                  <a:pt x="56106" y="22020"/>
                </a:lnTo>
                <a:lnTo>
                  <a:pt x="56255" y="22888"/>
                </a:lnTo>
                <a:lnTo>
                  <a:pt x="55431" y="23187"/>
                </a:lnTo>
                <a:close/>
                <a:moveTo>
                  <a:pt x="51877" y="22417"/>
                </a:moveTo>
                <a:lnTo>
                  <a:pt x="52926" y="21474"/>
                </a:lnTo>
                <a:lnTo>
                  <a:pt x="53740" y="21614"/>
                </a:lnTo>
                <a:lnTo>
                  <a:pt x="55142" y="23294"/>
                </a:lnTo>
                <a:lnTo>
                  <a:pt x="53087" y="24044"/>
                </a:lnTo>
                <a:lnTo>
                  <a:pt x="52316" y="23765"/>
                </a:lnTo>
                <a:close/>
                <a:moveTo>
                  <a:pt x="48280" y="22556"/>
                </a:moveTo>
                <a:lnTo>
                  <a:pt x="50036" y="23219"/>
                </a:lnTo>
                <a:lnTo>
                  <a:pt x="48708" y="24033"/>
                </a:lnTo>
                <a:lnTo>
                  <a:pt x="48237" y="23733"/>
                </a:lnTo>
                <a:lnTo>
                  <a:pt x="48034" y="22984"/>
                </a:lnTo>
                <a:close/>
                <a:moveTo>
                  <a:pt x="48280" y="25853"/>
                </a:moveTo>
                <a:lnTo>
                  <a:pt x="48034" y="25425"/>
                </a:lnTo>
                <a:lnTo>
                  <a:pt x="48237" y="24675"/>
                </a:lnTo>
                <a:lnTo>
                  <a:pt x="48708" y="24376"/>
                </a:lnTo>
                <a:lnTo>
                  <a:pt x="50036" y="25189"/>
                </a:lnTo>
                <a:close/>
                <a:moveTo>
                  <a:pt x="51620" y="25810"/>
                </a:moveTo>
                <a:lnTo>
                  <a:pt x="50710" y="25253"/>
                </a:lnTo>
                <a:lnTo>
                  <a:pt x="51963" y="24782"/>
                </a:lnTo>
                <a:close/>
                <a:moveTo>
                  <a:pt x="51941" y="23562"/>
                </a:moveTo>
                <a:lnTo>
                  <a:pt x="51963" y="23626"/>
                </a:lnTo>
                <a:lnTo>
                  <a:pt x="50710" y="23155"/>
                </a:lnTo>
                <a:lnTo>
                  <a:pt x="51620" y="22599"/>
                </a:lnTo>
                <a:close/>
                <a:moveTo>
                  <a:pt x="52434" y="24290"/>
                </a:moveTo>
                <a:lnTo>
                  <a:pt x="52434" y="24279"/>
                </a:lnTo>
                <a:lnTo>
                  <a:pt x="50389" y="25061"/>
                </a:lnTo>
                <a:lnTo>
                  <a:pt x="48997" y="24204"/>
                </a:lnTo>
                <a:lnTo>
                  <a:pt x="50389" y="23359"/>
                </a:lnTo>
                <a:lnTo>
                  <a:pt x="52080" y="23990"/>
                </a:lnTo>
                <a:lnTo>
                  <a:pt x="52080" y="23990"/>
                </a:lnTo>
                <a:lnTo>
                  <a:pt x="52145" y="24022"/>
                </a:lnTo>
                <a:lnTo>
                  <a:pt x="52434" y="24129"/>
                </a:lnTo>
                <a:lnTo>
                  <a:pt x="52434" y="24119"/>
                </a:lnTo>
                <a:lnTo>
                  <a:pt x="52659" y="24204"/>
                </a:lnTo>
                <a:close/>
                <a:moveTo>
                  <a:pt x="53740" y="26795"/>
                </a:moveTo>
                <a:lnTo>
                  <a:pt x="52926" y="26934"/>
                </a:lnTo>
                <a:lnTo>
                  <a:pt x="51877" y="25992"/>
                </a:lnTo>
                <a:lnTo>
                  <a:pt x="52316" y="24643"/>
                </a:lnTo>
                <a:lnTo>
                  <a:pt x="53087" y="24365"/>
                </a:lnTo>
                <a:lnTo>
                  <a:pt x="55142" y="25114"/>
                </a:lnTo>
                <a:close/>
                <a:moveTo>
                  <a:pt x="55902" y="24204"/>
                </a:moveTo>
                <a:lnTo>
                  <a:pt x="55335" y="24879"/>
                </a:lnTo>
                <a:lnTo>
                  <a:pt x="53515" y="24204"/>
                </a:lnTo>
                <a:lnTo>
                  <a:pt x="55335" y="23541"/>
                </a:lnTo>
                <a:close/>
                <a:moveTo>
                  <a:pt x="56106" y="26388"/>
                </a:moveTo>
                <a:lnTo>
                  <a:pt x="54189" y="26720"/>
                </a:lnTo>
                <a:lnTo>
                  <a:pt x="55431" y="25221"/>
                </a:lnTo>
                <a:lnTo>
                  <a:pt x="56255" y="25532"/>
                </a:lnTo>
                <a:close/>
                <a:moveTo>
                  <a:pt x="49929" y="27566"/>
                </a:moveTo>
                <a:lnTo>
                  <a:pt x="48762" y="27244"/>
                </a:lnTo>
                <a:lnTo>
                  <a:pt x="48398" y="26120"/>
                </a:lnTo>
                <a:lnTo>
                  <a:pt x="50357" y="25382"/>
                </a:lnTo>
                <a:lnTo>
                  <a:pt x="51524" y="26099"/>
                </a:lnTo>
                <a:lnTo>
                  <a:pt x="51149" y="27244"/>
                </a:lnTo>
                <a:lnTo>
                  <a:pt x="49982" y="27566"/>
                </a:lnTo>
                <a:lnTo>
                  <a:pt x="49961" y="27544"/>
                </a:lnTo>
                <a:close/>
                <a:moveTo>
                  <a:pt x="48077" y="23990"/>
                </a:moveTo>
                <a:lnTo>
                  <a:pt x="48430" y="24204"/>
                </a:lnTo>
                <a:lnTo>
                  <a:pt x="48077" y="24418"/>
                </a:lnTo>
                <a:lnTo>
                  <a:pt x="47285" y="24204"/>
                </a:lnTo>
                <a:close/>
                <a:moveTo>
                  <a:pt x="46075" y="21667"/>
                </a:moveTo>
                <a:lnTo>
                  <a:pt x="47285" y="21346"/>
                </a:lnTo>
                <a:lnTo>
                  <a:pt x="47499" y="22127"/>
                </a:lnTo>
                <a:lnTo>
                  <a:pt x="48013" y="22427"/>
                </a:lnTo>
                <a:lnTo>
                  <a:pt x="47713" y="22941"/>
                </a:lnTo>
                <a:lnTo>
                  <a:pt x="47927" y="23723"/>
                </a:lnTo>
                <a:lnTo>
                  <a:pt x="46717" y="24054"/>
                </a:lnTo>
                <a:lnTo>
                  <a:pt x="44330" y="23412"/>
                </a:lnTo>
                <a:close/>
                <a:moveTo>
                  <a:pt x="43452" y="22374"/>
                </a:moveTo>
                <a:lnTo>
                  <a:pt x="45497" y="21828"/>
                </a:lnTo>
                <a:lnTo>
                  <a:pt x="43998" y="23326"/>
                </a:lnTo>
                <a:lnTo>
                  <a:pt x="43249" y="23123"/>
                </a:lnTo>
                <a:close/>
                <a:moveTo>
                  <a:pt x="42243" y="22695"/>
                </a:moveTo>
                <a:lnTo>
                  <a:pt x="43120" y="22459"/>
                </a:lnTo>
                <a:lnTo>
                  <a:pt x="42885" y="23337"/>
                </a:lnTo>
                <a:lnTo>
                  <a:pt x="43752" y="23573"/>
                </a:lnTo>
                <a:lnTo>
                  <a:pt x="43120" y="24204"/>
                </a:lnTo>
                <a:lnTo>
                  <a:pt x="43752" y="24847"/>
                </a:lnTo>
                <a:lnTo>
                  <a:pt x="42885" y="25082"/>
                </a:lnTo>
                <a:lnTo>
                  <a:pt x="43120" y="25949"/>
                </a:lnTo>
                <a:lnTo>
                  <a:pt x="42253" y="25714"/>
                </a:lnTo>
                <a:lnTo>
                  <a:pt x="42018" y="26591"/>
                </a:lnTo>
                <a:lnTo>
                  <a:pt x="41375" y="25949"/>
                </a:lnTo>
                <a:lnTo>
                  <a:pt x="40733" y="26591"/>
                </a:lnTo>
                <a:lnTo>
                  <a:pt x="40508" y="25714"/>
                </a:lnTo>
                <a:lnTo>
                  <a:pt x="39630" y="25949"/>
                </a:lnTo>
                <a:lnTo>
                  <a:pt x="39866" y="25082"/>
                </a:lnTo>
                <a:lnTo>
                  <a:pt x="38999" y="24847"/>
                </a:lnTo>
                <a:lnTo>
                  <a:pt x="39630" y="24204"/>
                </a:lnTo>
                <a:lnTo>
                  <a:pt x="38999" y="23573"/>
                </a:lnTo>
                <a:lnTo>
                  <a:pt x="39866" y="23337"/>
                </a:lnTo>
                <a:lnTo>
                  <a:pt x="39630" y="22459"/>
                </a:lnTo>
                <a:lnTo>
                  <a:pt x="40508" y="22695"/>
                </a:lnTo>
                <a:lnTo>
                  <a:pt x="40733" y="21828"/>
                </a:lnTo>
                <a:lnTo>
                  <a:pt x="41375" y="22459"/>
                </a:lnTo>
                <a:lnTo>
                  <a:pt x="42018" y="21828"/>
                </a:lnTo>
                <a:close/>
                <a:moveTo>
                  <a:pt x="40829" y="21496"/>
                </a:moveTo>
                <a:lnTo>
                  <a:pt x="40829" y="21496"/>
                </a:lnTo>
                <a:lnTo>
                  <a:pt x="41375" y="19441"/>
                </a:lnTo>
                <a:lnTo>
                  <a:pt x="41921" y="21496"/>
                </a:lnTo>
                <a:lnTo>
                  <a:pt x="41375" y="22042"/>
                </a:lnTo>
                <a:close/>
                <a:moveTo>
                  <a:pt x="37254" y="21828"/>
                </a:moveTo>
                <a:lnTo>
                  <a:pt x="39299" y="22374"/>
                </a:lnTo>
                <a:lnTo>
                  <a:pt x="39502" y="23123"/>
                </a:lnTo>
                <a:lnTo>
                  <a:pt x="38753" y="23326"/>
                </a:lnTo>
                <a:close/>
                <a:moveTo>
                  <a:pt x="36676" y="21667"/>
                </a:moveTo>
                <a:lnTo>
                  <a:pt x="38421" y="23412"/>
                </a:lnTo>
                <a:lnTo>
                  <a:pt x="36034" y="24054"/>
                </a:lnTo>
                <a:lnTo>
                  <a:pt x="34835" y="23723"/>
                </a:lnTo>
                <a:lnTo>
                  <a:pt x="35038" y="22941"/>
                </a:lnTo>
                <a:lnTo>
                  <a:pt x="34738" y="22427"/>
                </a:lnTo>
                <a:lnTo>
                  <a:pt x="35252" y="22127"/>
                </a:lnTo>
                <a:lnTo>
                  <a:pt x="35466" y="21346"/>
                </a:lnTo>
                <a:close/>
                <a:moveTo>
                  <a:pt x="31612" y="18884"/>
                </a:moveTo>
                <a:lnTo>
                  <a:pt x="32790" y="17706"/>
                </a:lnTo>
                <a:lnTo>
                  <a:pt x="33968" y="18884"/>
                </a:lnTo>
                <a:lnTo>
                  <a:pt x="33968" y="19740"/>
                </a:lnTo>
                <a:lnTo>
                  <a:pt x="32790" y="20500"/>
                </a:lnTo>
                <a:lnTo>
                  <a:pt x="31612" y="19740"/>
                </a:lnTo>
                <a:close/>
                <a:moveTo>
                  <a:pt x="29300" y="21260"/>
                </a:moveTo>
                <a:lnTo>
                  <a:pt x="29696" y="20789"/>
                </a:lnTo>
                <a:lnTo>
                  <a:pt x="29407" y="19398"/>
                </a:lnTo>
                <a:lnTo>
                  <a:pt x="30810" y="19687"/>
                </a:lnTo>
                <a:lnTo>
                  <a:pt x="31323" y="19184"/>
                </a:lnTo>
                <a:lnTo>
                  <a:pt x="31323" y="19901"/>
                </a:lnTo>
                <a:lnTo>
                  <a:pt x="32437" y="20629"/>
                </a:lnTo>
                <a:lnTo>
                  <a:pt x="31366" y="20918"/>
                </a:lnTo>
                <a:lnTo>
                  <a:pt x="30981" y="22106"/>
                </a:lnTo>
                <a:lnTo>
                  <a:pt x="29910" y="21153"/>
                </a:lnTo>
                <a:close/>
                <a:moveTo>
                  <a:pt x="29011" y="21614"/>
                </a:moveTo>
                <a:lnTo>
                  <a:pt x="29825" y="21474"/>
                </a:lnTo>
                <a:lnTo>
                  <a:pt x="30874" y="22417"/>
                </a:lnTo>
                <a:lnTo>
                  <a:pt x="30435" y="23765"/>
                </a:lnTo>
                <a:lnTo>
                  <a:pt x="29664" y="24044"/>
                </a:lnTo>
                <a:lnTo>
                  <a:pt x="27609" y="23294"/>
                </a:lnTo>
                <a:close/>
                <a:moveTo>
                  <a:pt x="28561" y="21699"/>
                </a:moveTo>
                <a:lnTo>
                  <a:pt x="27320" y="23187"/>
                </a:lnTo>
                <a:lnTo>
                  <a:pt x="26495" y="22888"/>
                </a:lnTo>
                <a:lnTo>
                  <a:pt x="26645" y="22020"/>
                </a:lnTo>
                <a:lnTo>
                  <a:pt x="26645" y="22020"/>
                </a:lnTo>
                <a:close/>
                <a:moveTo>
                  <a:pt x="28561" y="26720"/>
                </a:moveTo>
                <a:lnTo>
                  <a:pt x="26645" y="26388"/>
                </a:lnTo>
                <a:lnTo>
                  <a:pt x="26495" y="25532"/>
                </a:lnTo>
                <a:lnTo>
                  <a:pt x="27320" y="25221"/>
                </a:lnTo>
                <a:close/>
                <a:moveTo>
                  <a:pt x="27416" y="23541"/>
                </a:moveTo>
                <a:lnTo>
                  <a:pt x="29236" y="24204"/>
                </a:lnTo>
                <a:lnTo>
                  <a:pt x="27405" y="24879"/>
                </a:lnTo>
                <a:lnTo>
                  <a:pt x="26849" y="24204"/>
                </a:lnTo>
                <a:close/>
                <a:moveTo>
                  <a:pt x="29011" y="26795"/>
                </a:moveTo>
                <a:lnTo>
                  <a:pt x="27609" y="25114"/>
                </a:lnTo>
                <a:lnTo>
                  <a:pt x="29664" y="24365"/>
                </a:lnTo>
                <a:lnTo>
                  <a:pt x="30435" y="24643"/>
                </a:lnTo>
                <a:lnTo>
                  <a:pt x="30874" y="25992"/>
                </a:lnTo>
                <a:lnTo>
                  <a:pt x="29825" y="26934"/>
                </a:lnTo>
                <a:close/>
                <a:moveTo>
                  <a:pt x="31323" y="28508"/>
                </a:moveTo>
                <a:lnTo>
                  <a:pt x="31323" y="29225"/>
                </a:lnTo>
                <a:lnTo>
                  <a:pt x="30810" y="28722"/>
                </a:lnTo>
                <a:lnTo>
                  <a:pt x="29407" y="29022"/>
                </a:lnTo>
                <a:lnTo>
                  <a:pt x="29696" y="27619"/>
                </a:lnTo>
                <a:lnTo>
                  <a:pt x="29300" y="27148"/>
                </a:lnTo>
                <a:lnTo>
                  <a:pt x="29910" y="27255"/>
                </a:lnTo>
                <a:lnTo>
                  <a:pt x="30981" y="26302"/>
                </a:lnTo>
                <a:lnTo>
                  <a:pt x="31366" y="27491"/>
                </a:lnTo>
                <a:lnTo>
                  <a:pt x="32437" y="27780"/>
                </a:lnTo>
                <a:close/>
                <a:moveTo>
                  <a:pt x="33968" y="29525"/>
                </a:moveTo>
                <a:lnTo>
                  <a:pt x="32790" y="30702"/>
                </a:lnTo>
                <a:lnTo>
                  <a:pt x="31612" y="29525"/>
                </a:lnTo>
                <a:lnTo>
                  <a:pt x="31612" y="28668"/>
                </a:lnTo>
                <a:lnTo>
                  <a:pt x="32790" y="27908"/>
                </a:lnTo>
                <a:lnTo>
                  <a:pt x="33968" y="28668"/>
                </a:lnTo>
                <a:close/>
                <a:moveTo>
                  <a:pt x="36258" y="27159"/>
                </a:moveTo>
                <a:lnTo>
                  <a:pt x="35520" y="27897"/>
                </a:lnTo>
                <a:lnTo>
                  <a:pt x="36226" y="28593"/>
                </a:lnTo>
                <a:lnTo>
                  <a:pt x="36226" y="29022"/>
                </a:lnTo>
                <a:lnTo>
                  <a:pt x="34770" y="28722"/>
                </a:lnTo>
                <a:lnTo>
                  <a:pt x="34267" y="29225"/>
                </a:lnTo>
                <a:lnTo>
                  <a:pt x="34267" y="28508"/>
                </a:lnTo>
                <a:lnTo>
                  <a:pt x="33154" y="27780"/>
                </a:lnTo>
                <a:lnTo>
                  <a:pt x="34214" y="27491"/>
                </a:lnTo>
                <a:lnTo>
                  <a:pt x="34621" y="26260"/>
                </a:lnTo>
                <a:lnTo>
                  <a:pt x="35006" y="26474"/>
                </a:lnTo>
                <a:lnTo>
                  <a:pt x="35252" y="27426"/>
                </a:lnTo>
                <a:close/>
                <a:moveTo>
                  <a:pt x="35466" y="24204"/>
                </a:moveTo>
                <a:lnTo>
                  <a:pt x="34674" y="24418"/>
                </a:lnTo>
                <a:lnTo>
                  <a:pt x="34321" y="24204"/>
                </a:lnTo>
                <a:lnTo>
                  <a:pt x="34674" y="23990"/>
                </a:lnTo>
                <a:close/>
                <a:moveTo>
                  <a:pt x="34471" y="22556"/>
                </a:moveTo>
                <a:lnTo>
                  <a:pt x="34717" y="22984"/>
                </a:lnTo>
                <a:lnTo>
                  <a:pt x="34524" y="23733"/>
                </a:lnTo>
                <a:lnTo>
                  <a:pt x="34042" y="24033"/>
                </a:lnTo>
                <a:lnTo>
                  <a:pt x="32715" y="23219"/>
                </a:lnTo>
                <a:close/>
                <a:moveTo>
                  <a:pt x="31131" y="22599"/>
                </a:moveTo>
                <a:lnTo>
                  <a:pt x="32041" y="23155"/>
                </a:lnTo>
                <a:lnTo>
                  <a:pt x="30788" y="23626"/>
                </a:lnTo>
                <a:close/>
                <a:moveTo>
                  <a:pt x="30317" y="24279"/>
                </a:moveTo>
                <a:lnTo>
                  <a:pt x="30317" y="24290"/>
                </a:lnTo>
                <a:lnTo>
                  <a:pt x="30092" y="24204"/>
                </a:lnTo>
                <a:lnTo>
                  <a:pt x="30317" y="24119"/>
                </a:lnTo>
                <a:lnTo>
                  <a:pt x="30317" y="24129"/>
                </a:lnTo>
                <a:lnTo>
                  <a:pt x="30563" y="24033"/>
                </a:lnTo>
                <a:lnTo>
                  <a:pt x="30670" y="23990"/>
                </a:lnTo>
                <a:lnTo>
                  <a:pt x="30670" y="23990"/>
                </a:lnTo>
                <a:lnTo>
                  <a:pt x="32362" y="23348"/>
                </a:lnTo>
                <a:lnTo>
                  <a:pt x="33753" y="24204"/>
                </a:lnTo>
                <a:lnTo>
                  <a:pt x="32362" y="25050"/>
                </a:lnTo>
                <a:close/>
                <a:moveTo>
                  <a:pt x="30788" y="24782"/>
                </a:moveTo>
                <a:lnTo>
                  <a:pt x="32041" y="25253"/>
                </a:lnTo>
                <a:lnTo>
                  <a:pt x="31131" y="25810"/>
                </a:lnTo>
                <a:close/>
                <a:moveTo>
                  <a:pt x="34471" y="25853"/>
                </a:moveTo>
                <a:lnTo>
                  <a:pt x="32715" y="25189"/>
                </a:lnTo>
                <a:lnTo>
                  <a:pt x="34042" y="24376"/>
                </a:lnTo>
                <a:lnTo>
                  <a:pt x="34513" y="24675"/>
                </a:lnTo>
                <a:lnTo>
                  <a:pt x="34717" y="25425"/>
                </a:lnTo>
                <a:close/>
                <a:moveTo>
                  <a:pt x="32769" y="27566"/>
                </a:moveTo>
                <a:lnTo>
                  <a:pt x="31602" y="27244"/>
                </a:lnTo>
                <a:lnTo>
                  <a:pt x="31227" y="26099"/>
                </a:lnTo>
                <a:lnTo>
                  <a:pt x="32394" y="25382"/>
                </a:lnTo>
                <a:lnTo>
                  <a:pt x="34353" y="26120"/>
                </a:lnTo>
                <a:lnTo>
                  <a:pt x="33989" y="27244"/>
                </a:lnTo>
                <a:lnTo>
                  <a:pt x="32822" y="27566"/>
                </a:lnTo>
                <a:lnTo>
                  <a:pt x="32790" y="27544"/>
                </a:lnTo>
                <a:close/>
                <a:moveTo>
                  <a:pt x="32822" y="20843"/>
                </a:moveTo>
                <a:lnTo>
                  <a:pt x="33989" y="21164"/>
                </a:lnTo>
                <a:lnTo>
                  <a:pt x="34353" y="22288"/>
                </a:lnTo>
                <a:lnTo>
                  <a:pt x="32394" y="23027"/>
                </a:lnTo>
                <a:lnTo>
                  <a:pt x="31227" y="22309"/>
                </a:lnTo>
                <a:lnTo>
                  <a:pt x="31602" y="21164"/>
                </a:lnTo>
                <a:lnTo>
                  <a:pt x="32769" y="20843"/>
                </a:lnTo>
                <a:lnTo>
                  <a:pt x="32790" y="20864"/>
                </a:lnTo>
                <a:close/>
                <a:moveTo>
                  <a:pt x="36676" y="26741"/>
                </a:moveTo>
                <a:lnTo>
                  <a:pt x="35466" y="27062"/>
                </a:lnTo>
                <a:lnTo>
                  <a:pt x="35252" y="26281"/>
                </a:lnTo>
                <a:lnTo>
                  <a:pt x="34738" y="25981"/>
                </a:lnTo>
                <a:lnTo>
                  <a:pt x="35038" y="25467"/>
                </a:lnTo>
                <a:lnTo>
                  <a:pt x="34835" y="24686"/>
                </a:lnTo>
                <a:lnTo>
                  <a:pt x="36034" y="24354"/>
                </a:lnTo>
                <a:lnTo>
                  <a:pt x="38421" y="24996"/>
                </a:lnTo>
                <a:lnTo>
                  <a:pt x="38421" y="24996"/>
                </a:lnTo>
                <a:close/>
                <a:moveTo>
                  <a:pt x="39299" y="26035"/>
                </a:moveTo>
                <a:lnTo>
                  <a:pt x="37254" y="26591"/>
                </a:lnTo>
                <a:lnTo>
                  <a:pt x="38753" y="25082"/>
                </a:lnTo>
                <a:lnTo>
                  <a:pt x="39502" y="25285"/>
                </a:lnTo>
                <a:close/>
                <a:moveTo>
                  <a:pt x="39213" y="24204"/>
                </a:moveTo>
                <a:lnTo>
                  <a:pt x="38667" y="24750"/>
                </a:lnTo>
                <a:lnTo>
                  <a:pt x="36612" y="24204"/>
                </a:lnTo>
                <a:lnTo>
                  <a:pt x="38667" y="23658"/>
                </a:lnTo>
                <a:close/>
                <a:moveTo>
                  <a:pt x="41921" y="26923"/>
                </a:moveTo>
                <a:lnTo>
                  <a:pt x="41375" y="28968"/>
                </a:lnTo>
                <a:lnTo>
                  <a:pt x="40829" y="26923"/>
                </a:lnTo>
                <a:lnTo>
                  <a:pt x="41375" y="26367"/>
                </a:lnTo>
                <a:close/>
                <a:moveTo>
                  <a:pt x="45497" y="26591"/>
                </a:moveTo>
                <a:lnTo>
                  <a:pt x="43452" y="26035"/>
                </a:lnTo>
                <a:lnTo>
                  <a:pt x="43249" y="25285"/>
                </a:lnTo>
                <a:lnTo>
                  <a:pt x="43998" y="25082"/>
                </a:lnTo>
                <a:close/>
                <a:moveTo>
                  <a:pt x="46139" y="24204"/>
                </a:moveTo>
                <a:lnTo>
                  <a:pt x="44084" y="24750"/>
                </a:lnTo>
                <a:lnTo>
                  <a:pt x="43538" y="24204"/>
                </a:lnTo>
                <a:lnTo>
                  <a:pt x="44084" y="23658"/>
                </a:lnTo>
                <a:close/>
                <a:moveTo>
                  <a:pt x="47713" y="25467"/>
                </a:moveTo>
                <a:lnTo>
                  <a:pt x="48013" y="25981"/>
                </a:lnTo>
                <a:lnTo>
                  <a:pt x="47499" y="26281"/>
                </a:lnTo>
                <a:lnTo>
                  <a:pt x="47285" y="27062"/>
                </a:lnTo>
                <a:lnTo>
                  <a:pt x="46075" y="26741"/>
                </a:lnTo>
                <a:lnTo>
                  <a:pt x="44330" y="24996"/>
                </a:lnTo>
                <a:lnTo>
                  <a:pt x="46717" y="24354"/>
                </a:lnTo>
                <a:lnTo>
                  <a:pt x="47927" y="24686"/>
                </a:lnTo>
                <a:close/>
                <a:moveTo>
                  <a:pt x="24879" y="27405"/>
                </a:moveTo>
                <a:lnTo>
                  <a:pt x="24205" y="29225"/>
                </a:lnTo>
                <a:lnTo>
                  <a:pt x="23541" y="27405"/>
                </a:lnTo>
                <a:lnTo>
                  <a:pt x="24215" y="26848"/>
                </a:lnTo>
                <a:close/>
                <a:moveTo>
                  <a:pt x="19858" y="21699"/>
                </a:moveTo>
                <a:lnTo>
                  <a:pt x="21774" y="22020"/>
                </a:lnTo>
                <a:lnTo>
                  <a:pt x="21924" y="22888"/>
                </a:lnTo>
                <a:lnTo>
                  <a:pt x="21100" y="23187"/>
                </a:lnTo>
                <a:lnTo>
                  <a:pt x="21100" y="23187"/>
                </a:lnTo>
                <a:close/>
                <a:moveTo>
                  <a:pt x="19184" y="24204"/>
                </a:moveTo>
                <a:lnTo>
                  <a:pt x="21004" y="23541"/>
                </a:lnTo>
                <a:lnTo>
                  <a:pt x="21571" y="24204"/>
                </a:lnTo>
                <a:lnTo>
                  <a:pt x="21004" y="24879"/>
                </a:lnTo>
                <a:close/>
                <a:moveTo>
                  <a:pt x="21774" y="26388"/>
                </a:moveTo>
                <a:lnTo>
                  <a:pt x="19858" y="26720"/>
                </a:lnTo>
                <a:lnTo>
                  <a:pt x="21100" y="25221"/>
                </a:lnTo>
                <a:lnTo>
                  <a:pt x="21924" y="25532"/>
                </a:lnTo>
                <a:close/>
                <a:moveTo>
                  <a:pt x="17985" y="24643"/>
                </a:moveTo>
                <a:lnTo>
                  <a:pt x="18756" y="24365"/>
                </a:lnTo>
                <a:lnTo>
                  <a:pt x="20811" y="25114"/>
                </a:lnTo>
                <a:lnTo>
                  <a:pt x="19409" y="26795"/>
                </a:lnTo>
                <a:lnTo>
                  <a:pt x="18595" y="26934"/>
                </a:lnTo>
                <a:lnTo>
                  <a:pt x="17546" y="25992"/>
                </a:lnTo>
                <a:close/>
                <a:moveTo>
                  <a:pt x="17546" y="22417"/>
                </a:moveTo>
                <a:lnTo>
                  <a:pt x="18595" y="21474"/>
                </a:lnTo>
                <a:lnTo>
                  <a:pt x="19409" y="21614"/>
                </a:lnTo>
                <a:lnTo>
                  <a:pt x="20811" y="23294"/>
                </a:lnTo>
                <a:lnTo>
                  <a:pt x="18756" y="24044"/>
                </a:lnTo>
                <a:lnTo>
                  <a:pt x="17985" y="23765"/>
                </a:lnTo>
                <a:close/>
                <a:moveTo>
                  <a:pt x="25339" y="22256"/>
                </a:moveTo>
                <a:lnTo>
                  <a:pt x="26335" y="22074"/>
                </a:lnTo>
                <a:lnTo>
                  <a:pt x="26164" y="23080"/>
                </a:lnTo>
                <a:lnTo>
                  <a:pt x="27116" y="23423"/>
                </a:lnTo>
                <a:lnTo>
                  <a:pt x="26463" y="24204"/>
                </a:lnTo>
                <a:lnTo>
                  <a:pt x="27116" y="24986"/>
                </a:lnTo>
                <a:lnTo>
                  <a:pt x="26164" y="25339"/>
                </a:lnTo>
                <a:lnTo>
                  <a:pt x="26335" y="26335"/>
                </a:lnTo>
                <a:lnTo>
                  <a:pt x="25339" y="26163"/>
                </a:lnTo>
                <a:lnTo>
                  <a:pt x="24986" y="27105"/>
                </a:lnTo>
                <a:lnTo>
                  <a:pt x="24215" y="26463"/>
                </a:lnTo>
                <a:lnTo>
                  <a:pt x="23434" y="27105"/>
                </a:lnTo>
                <a:lnTo>
                  <a:pt x="23080" y="26163"/>
                </a:lnTo>
                <a:lnTo>
                  <a:pt x="22085" y="26335"/>
                </a:lnTo>
                <a:lnTo>
                  <a:pt x="22256" y="25339"/>
                </a:lnTo>
                <a:lnTo>
                  <a:pt x="21303" y="24986"/>
                </a:lnTo>
                <a:lnTo>
                  <a:pt x="21956" y="24204"/>
                </a:lnTo>
                <a:lnTo>
                  <a:pt x="21303" y="23423"/>
                </a:lnTo>
                <a:lnTo>
                  <a:pt x="22256" y="23080"/>
                </a:lnTo>
                <a:lnTo>
                  <a:pt x="22085" y="22074"/>
                </a:lnTo>
                <a:lnTo>
                  <a:pt x="23080" y="22256"/>
                </a:lnTo>
                <a:lnTo>
                  <a:pt x="23434" y="21303"/>
                </a:lnTo>
                <a:lnTo>
                  <a:pt x="24205" y="21946"/>
                </a:lnTo>
                <a:lnTo>
                  <a:pt x="24986" y="21303"/>
                </a:lnTo>
                <a:close/>
                <a:moveTo>
                  <a:pt x="23541" y="21003"/>
                </a:moveTo>
                <a:lnTo>
                  <a:pt x="24205" y="19184"/>
                </a:lnTo>
                <a:lnTo>
                  <a:pt x="24879" y="21003"/>
                </a:lnTo>
                <a:lnTo>
                  <a:pt x="24205" y="21560"/>
                </a:lnTo>
                <a:close/>
                <a:moveTo>
                  <a:pt x="36226" y="19826"/>
                </a:moveTo>
                <a:lnTo>
                  <a:pt x="35520" y="20522"/>
                </a:lnTo>
                <a:lnTo>
                  <a:pt x="36258" y="21250"/>
                </a:lnTo>
                <a:lnTo>
                  <a:pt x="35252" y="20982"/>
                </a:lnTo>
                <a:lnTo>
                  <a:pt x="35006" y="21935"/>
                </a:lnTo>
                <a:lnTo>
                  <a:pt x="34621" y="22149"/>
                </a:lnTo>
                <a:lnTo>
                  <a:pt x="34214" y="20918"/>
                </a:lnTo>
                <a:lnTo>
                  <a:pt x="33154" y="20629"/>
                </a:lnTo>
                <a:lnTo>
                  <a:pt x="34267" y="19901"/>
                </a:lnTo>
                <a:lnTo>
                  <a:pt x="34267" y="19184"/>
                </a:lnTo>
                <a:lnTo>
                  <a:pt x="34770" y="19687"/>
                </a:lnTo>
                <a:lnTo>
                  <a:pt x="36226" y="19387"/>
                </a:lnTo>
                <a:close/>
                <a:moveTo>
                  <a:pt x="49982" y="20843"/>
                </a:moveTo>
                <a:lnTo>
                  <a:pt x="51149" y="21164"/>
                </a:lnTo>
                <a:lnTo>
                  <a:pt x="51524" y="22309"/>
                </a:lnTo>
                <a:lnTo>
                  <a:pt x="50357" y="23027"/>
                </a:lnTo>
                <a:lnTo>
                  <a:pt x="48398" y="22288"/>
                </a:lnTo>
                <a:lnTo>
                  <a:pt x="48762" y="21164"/>
                </a:lnTo>
                <a:lnTo>
                  <a:pt x="49929" y="20843"/>
                </a:lnTo>
                <a:lnTo>
                  <a:pt x="49961" y="20864"/>
                </a:lnTo>
                <a:close/>
                <a:moveTo>
                  <a:pt x="59670" y="22256"/>
                </a:moveTo>
                <a:lnTo>
                  <a:pt x="60666" y="22074"/>
                </a:lnTo>
                <a:lnTo>
                  <a:pt x="60495" y="23080"/>
                </a:lnTo>
                <a:lnTo>
                  <a:pt x="61447" y="23423"/>
                </a:lnTo>
                <a:lnTo>
                  <a:pt x="60794" y="24204"/>
                </a:lnTo>
                <a:lnTo>
                  <a:pt x="61447" y="24986"/>
                </a:lnTo>
                <a:lnTo>
                  <a:pt x="60495" y="25339"/>
                </a:lnTo>
                <a:lnTo>
                  <a:pt x="60666" y="26335"/>
                </a:lnTo>
                <a:lnTo>
                  <a:pt x="59670" y="26163"/>
                </a:lnTo>
                <a:lnTo>
                  <a:pt x="59317" y="27105"/>
                </a:lnTo>
                <a:lnTo>
                  <a:pt x="58546" y="26463"/>
                </a:lnTo>
                <a:lnTo>
                  <a:pt x="57765" y="27105"/>
                </a:lnTo>
                <a:lnTo>
                  <a:pt x="57412" y="26163"/>
                </a:lnTo>
                <a:lnTo>
                  <a:pt x="56416" y="26335"/>
                </a:lnTo>
                <a:lnTo>
                  <a:pt x="56587" y="25339"/>
                </a:lnTo>
                <a:lnTo>
                  <a:pt x="55635" y="24986"/>
                </a:lnTo>
                <a:lnTo>
                  <a:pt x="56288" y="24204"/>
                </a:lnTo>
                <a:lnTo>
                  <a:pt x="55635" y="23423"/>
                </a:lnTo>
                <a:lnTo>
                  <a:pt x="56587" y="23080"/>
                </a:lnTo>
                <a:lnTo>
                  <a:pt x="56416" y="22074"/>
                </a:lnTo>
                <a:lnTo>
                  <a:pt x="57412" y="22256"/>
                </a:lnTo>
                <a:lnTo>
                  <a:pt x="57765" y="21303"/>
                </a:lnTo>
                <a:lnTo>
                  <a:pt x="58536" y="21946"/>
                </a:lnTo>
                <a:lnTo>
                  <a:pt x="59317" y="21303"/>
                </a:lnTo>
                <a:close/>
                <a:moveTo>
                  <a:pt x="57872" y="21003"/>
                </a:moveTo>
                <a:lnTo>
                  <a:pt x="58546" y="19184"/>
                </a:lnTo>
                <a:lnTo>
                  <a:pt x="59210" y="21003"/>
                </a:lnTo>
                <a:lnTo>
                  <a:pt x="58536" y="21560"/>
                </a:lnTo>
                <a:close/>
                <a:moveTo>
                  <a:pt x="65654" y="31312"/>
                </a:moveTo>
                <a:lnTo>
                  <a:pt x="63984" y="31312"/>
                </a:lnTo>
                <a:lnTo>
                  <a:pt x="63385" y="30713"/>
                </a:lnTo>
                <a:lnTo>
                  <a:pt x="63674" y="29332"/>
                </a:lnTo>
                <a:lnTo>
                  <a:pt x="65044" y="29043"/>
                </a:lnTo>
                <a:lnTo>
                  <a:pt x="65654" y="29653"/>
                </a:lnTo>
                <a:close/>
                <a:moveTo>
                  <a:pt x="61265" y="29814"/>
                </a:moveTo>
                <a:lnTo>
                  <a:pt x="60323" y="30873"/>
                </a:lnTo>
                <a:lnTo>
                  <a:pt x="58985" y="30424"/>
                </a:lnTo>
                <a:lnTo>
                  <a:pt x="58696" y="29653"/>
                </a:lnTo>
                <a:lnTo>
                  <a:pt x="59456" y="27608"/>
                </a:lnTo>
                <a:lnTo>
                  <a:pt x="61126" y="29000"/>
                </a:lnTo>
                <a:close/>
                <a:moveTo>
                  <a:pt x="58461" y="30306"/>
                </a:moveTo>
                <a:lnTo>
                  <a:pt x="58461" y="30306"/>
                </a:lnTo>
                <a:lnTo>
                  <a:pt x="58536" y="30092"/>
                </a:lnTo>
                <a:lnTo>
                  <a:pt x="58621" y="30306"/>
                </a:lnTo>
                <a:lnTo>
                  <a:pt x="58621" y="30306"/>
                </a:lnTo>
                <a:lnTo>
                  <a:pt x="58707" y="30542"/>
                </a:lnTo>
                <a:lnTo>
                  <a:pt x="58750" y="30670"/>
                </a:lnTo>
                <a:lnTo>
                  <a:pt x="58750" y="30670"/>
                </a:lnTo>
                <a:lnTo>
                  <a:pt x="59392" y="32361"/>
                </a:lnTo>
                <a:lnTo>
                  <a:pt x="58546" y="33753"/>
                </a:lnTo>
                <a:lnTo>
                  <a:pt x="57690" y="32361"/>
                </a:lnTo>
                <a:lnTo>
                  <a:pt x="58332" y="30670"/>
                </a:lnTo>
                <a:lnTo>
                  <a:pt x="58332" y="30670"/>
                </a:lnTo>
                <a:lnTo>
                  <a:pt x="58332" y="30659"/>
                </a:lnTo>
                <a:close/>
                <a:moveTo>
                  <a:pt x="57968" y="30788"/>
                </a:moveTo>
                <a:lnTo>
                  <a:pt x="57497" y="32040"/>
                </a:lnTo>
                <a:lnTo>
                  <a:pt x="56930" y="31120"/>
                </a:lnTo>
                <a:close/>
                <a:moveTo>
                  <a:pt x="55956" y="29011"/>
                </a:moveTo>
                <a:lnTo>
                  <a:pt x="57626" y="27608"/>
                </a:lnTo>
                <a:lnTo>
                  <a:pt x="58386" y="29653"/>
                </a:lnTo>
                <a:lnTo>
                  <a:pt x="58097" y="30424"/>
                </a:lnTo>
                <a:lnTo>
                  <a:pt x="56759" y="30873"/>
                </a:lnTo>
                <a:lnTo>
                  <a:pt x="55817" y="29814"/>
                </a:lnTo>
                <a:close/>
                <a:moveTo>
                  <a:pt x="44234" y="30113"/>
                </a:moveTo>
                <a:lnTo>
                  <a:pt x="43452" y="30328"/>
                </a:lnTo>
                <a:lnTo>
                  <a:pt x="43152" y="30841"/>
                </a:lnTo>
                <a:lnTo>
                  <a:pt x="42639" y="30542"/>
                </a:lnTo>
                <a:lnTo>
                  <a:pt x="41857" y="30756"/>
                </a:lnTo>
                <a:lnTo>
                  <a:pt x="41525" y="29546"/>
                </a:lnTo>
                <a:lnTo>
                  <a:pt x="42168" y="27159"/>
                </a:lnTo>
                <a:lnTo>
                  <a:pt x="43913" y="28904"/>
                </a:lnTo>
                <a:close/>
                <a:moveTo>
                  <a:pt x="38838" y="28904"/>
                </a:moveTo>
                <a:lnTo>
                  <a:pt x="40583" y="27159"/>
                </a:lnTo>
                <a:lnTo>
                  <a:pt x="41226" y="29546"/>
                </a:lnTo>
                <a:lnTo>
                  <a:pt x="40894" y="30756"/>
                </a:lnTo>
                <a:lnTo>
                  <a:pt x="40112" y="30542"/>
                </a:lnTo>
                <a:lnTo>
                  <a:pt x="39598" y="30841"/>
                </a:lnTo>
                <a:lnTo>
                  <a:pt x="39299" y="30328"/>
                </a:lnTo>
                <a:lnTo>
                  <a:pt x="38517" y="30113"/>
                </a:lnTo>
                <a:close/>
                <a:moveTo>
                  <a:pt x="34267" y="31612"/>
                </a:moveTo>
                <a:lnTo>
                  <a:pt x="35638" y="31612"/>
                </a:lnTo>
                <a:lnTo>
                  <a:pt x="34663" y="32576"/>
                </a:lnTo>
                <a:lnTo>
                  <a:pt x="34267" y="32179"/>
                </a:lnTo>
                <a:close/>
                <a:moveTo>
                  <a:pt x="30917" y="32576"/>
                </a:moveTo>
                <a:lnTo>
                  <a:pt x="29953" y="31612"/>
                </a:lnTo>
                <a:lnTo>
                  <a:pt x="31323" y="31612"/>
                </a:lnTo>
                <a:lnTo>
                  <a:pt x="31323" y="32179"/>
                </a:lnTo>
                <a:close/>
                <a:moveTo>
                  <a:pt x="26934" y="29814"/>
                </a:moveTo>
                <a:lnTo>
                  <a:pt x="25992" y="30873"/>
                </a:lnTo>
                <a:lnTo>
                  <a:pt x="24654" y="30424"/>
                </a:lnTo>
                <a:lnTo>
                  <a:pt x="24365" y="29653"/>
                </a:lnTo>
                <a:lnTo>
                  <a:pt x="25125" y="27608"/>
                </a:lnTo>
                <a:lnTo>
                  <a:pt x="26795" y="29000"/>
                </a:lnTo>
                <a:close/>
                <a:moveTo>
                  <a:pt x="24130" y="30306"/>
                </a:moveTo>
                <a:lnTo>
                  <a:pt x="24130" y="30306"/>
                </a:lnTo>
                <a:lnTo>
                  <a:pt x="24205" y="30092"/>
                </a:lnTo>
                <a:lnTo>
                  <a:pt x="24290" y="30306"/>
                </a:lnTo>
                <a:lnTo>
                  <a:pt x="24290" y="30306"/>
                </a:lnTo>
                <a:lnTo>
                  <a:pt x="24376" y="30542"/>
                </a:lnTo>
                <a:lnTo>
                  <a:pt x="24419" y="30670"/>
                </a:lnTo>
                <a:lnTo>
                  <a:pt x="24419" y="30670"/>
                </a:lnTo>
                <a:lnTo>
                  <a:pt x="25061" y="32361"/>
                </a:lnTo>
                <a:lnTo>
                  <a:pt x="24215" y="33753"/>
                </a:lnTo>
                <a:lnTo>
                  <a:pt x="23359" y="32361"/>
                </a:lnTo>
                <a:lnTo>
                  <a:pt x="24001" y="30670"/>
                </a:lnTo>
                <a:lnTo>
                  <a:pt x="24001" y="30659"/>
                </a:lnTo>
                <a:close/>
                <a:moveTo>
                  <a:pt x="23637" y="30788"/>
                </a:moveTo>
                <a:lnTo>
                  <a:pt x="23166" y="32040"/>
                </a:lnTo>
                <a:lnTo>
                  <a:pt x="22599" y="31120"/>
                </a:lnTo>
                <a:close/>
                <a:moveTo>
                  <a:pt x="21625" y="29011"/>
                </a:moveTo>
                <a:lnTo>
                  <a:pt x="23295" y="27608"/>
                </a:lnTo>
                <a:lnTo>
                  <a:pt x="24055" y="29653"/>
                </a:lnTo>
                <a:lnTo>
                  <a:pt x="23766" y="30424"/>
                </a:lnTo>
                <a:lnTo>
                  <a:pt x="22427" y="30873"/>
                </a:lnTo>
                <a:lnTo>
                  <a:pt x="21485" y="29814"/>
                </a:lnTo>
                <a:close/>
                <a:moveTo>
                  <a:pt x="17096" y="28508"/>
                </a:moveTo>
                <a:lnTo>
                  <a:pt x="15983" y="27780"/>
                </a:lnTo>
                <a:lnTo>
                  <a:pt x="17054" y="27491"/>
                </a:lnTo>
                <a:lnTo>
                  <a:pt x="17439" y="26302"/>
                </a:lnTo>
                <a:lnTo>
                  <a:pt x="18509" y="27255"/>
                </a:lnTo>
                <a:lnTo>
                  <a:pt x="19120" y="27148"/>
                </a:lnTo>
                <a:lnTo>
                  <a:pt x="18724" y="27619"/>
                </a:lnTo>
                <a:lnTo>
                  <a:pt x="19013" y="29022"/>
                </a:lnTo>
                <a:lnTo>
                  <a:pt x="17610" y="28722"/>
                </a:lnTo>
                <a:lnTo>
                  <a:pt x="17096" y="29225"/>
                </a:lnTo>
                <a:close/>
                <a:moveTo>
                  <a:pt x="21485" y="18595"/>
                </a:moveTo>
                <a:lnTo>
                  <a:pt x="22427" y="17535"/>
                </a:lnTo>
                <a:lnTo>
                  <a:pt x="23766" y="17985"/>
                </a:lnTo>
                <a:lnTo>
                  <a:pt x="24055" y="18755"/>
                </a:lnTo>
                <a:lnTo>
                  <a:pt x="23295" y="20800"/>
                </a:lnTo>
                <a:lnTo>
                  <a:pt x="21625" y="19408"/>
                </a:lnTo>
                <a:close/>
                <a:moveTo>
                  <a:pt x="24290" y="18102"/>
                </a:moveTo>
                <a:lnTo>
                  <a:pt x="24290" y="18102"/>
                </a:lnTo>
                <a:lnTo>
                  <a:pt x="24205" y="18317"/>
                </a:lnTo>
                <a:lnTo>
                  <a:pt x="24130" y="18102"/>
                </a:lnTo>
                <a:lnTo>
                  <a:pt x="24130" y="18102"/>
                </a:lnTo>
                <a:lnTo>
                  <a:pt x="24012" y="17781"/>
                </a:lnTo>
                <a:lnTo>
                  <a:pt x="24001" y="17738"/>
                </a:lnTo>
                <a:lnTo>
                  <a:pt x="24001" y="17738"/>
                </a:lnTo>
                <a:lnTo>
                  <a:pt x="23359" y="16047"/>
                </a:lnTo>
                <a:lnTo>
                  <a:pt x="24205" y="14655"/>
                </a:lnTo>
                <a:lnTo>
                  <a:pt x="25061" y="16047"/>
                </a:lnTo>
                <a:close/>
                <a:moveTo>
                  <a:pt x="24783" y="17621"/>
                </a:moveTo>
                <a:lnTo>
                  <a:pt x="25254" y="16368"/>
                </a:lnTo>
                <a:lnTo>
                  <a:pt x="25821" y="17289"/>
                </a:lnTo>
                <a:close/>
                <a:moveTo>
                  <a:pt x="26795" y="19408"/>
                </a:moveTo>
                <a:lnTo>
                  <a:pt x="25125" y="20800"/>
                </a:lnTo>
                <a:lnTo>
                  <a:pt x="24365" y="18755"/>
                </a:lnTo>
                <a:lnTo>
                  <a:pt x="24654" y="17985"/>
                </a:lnTo>
                <a:lnTo>
                  <a:pt x="25992" y="17546"/>
                </a:lnTo>
                <a:lnTo>
                  <a:pt x="26934" y="18595"/>
                </a:lnTo>
                <a:close/>
                <a:moveTo>
                  <a:pt x="31323" y="17096"/>
                </a:moveTo>
                <a:lnTo>
                  <a:pt x="31323" y="18755"/>
                </a:lnTo>
                <a:lnTo>
                  <a:pt x="30713" y="19366"/>
                </a:lnTo>
                <a:lnTo>
                  <a:pt x="29343" y="19077"/>
                </a:lnTo>
                <a:lnTo>
                  <a:pt x="29054" y="17696"/>
                </a:lnTo>
                <a:lnTo>
                  <a:pt x="29653" y="17096"/>
                </a:lnTo>
                <a:close/>
                <a:moveTo>
                  <a:pt x="31323" y="16796"/>
                </a:moveTo>
                <a:lnTo>
                  <a:pt x="29953" y="16796"/>
                </a:lnTo>
                <a:lnTo>
                  <a:pt x="30917" y="15833"/>
                </a:lnTo>
                <a:lnTo>
                  <a:pt x="31323" y="16229"/>
                </a:lnTo>
                <a:close/>
                <a:moveTo>
                  <a:pt x="34663" y="15833"/>
                </a:moveTo>
                <a:lnTo>
                  <a:pt x="35638" y="16796"/>
                </a:lnTo>
                <a:lnTo>
                  <a:pt x="34267" y="16796"/>
                </a:lnTo>
                <a:lnTo>
                  <a:pt x="34267" y="16229"/>
                </a:lnTo>
                <a:close/>
                <a:moveTo>
                  <a:pt x="36248" y="19055"/>
                </a:moveTo>
                <a:lnTo>
                  <a:pt x="36226" y="19055"/>
                </a:lnTo>
                <a:lnTo>
                  <a:pt x="36226" y="19077"/>
                </a:lnTo>
                <a:lnTo>
                  <a:pt x="34867" y="19366"/>
                </a:lnTo>
                <a:lnTo>
                  <a:pt x="34267" y="18755"/>
                </a:lnTo>
                <a:lnTo>
                  <a:pt x="34267" y="17096"/>
                </a:lnTo>
                <a:lnTo>
                  <a:pt x="35927" y="17096"/>
                </a:lnTo>
                <a:lnTo>
                  <a:pt x="36537" y="17696"/>
                </a:lnTo>
                <a:close/>
                <a:moveTo>
                  <a:pt x="38517" y="18295"/>
                </a:moveTo>
                <a:lnTo>
                  <a:pt x="39299" y="18092"/>
                </a:lnTo>
                <a:lnTo>
                  <a:pt x="39598" y="17567"/>
                </a:lnTo>
                <a:lnTo>
                  <a:pt x="40112" y="17867"/>
                </a:lnTo>
                <a:lnTo>
                  <a:pt x="40894" y="17664"/>
                </a:lnTo>
                <a:lnTo>
                  <a:pt x="41226" y="18873"/>
                </a:lnTo>
                <a:lnTo>
                  <a:pt x="40583" y="21250"/>
                </a:lnTo>
                <a:lnTo>
                  <a:pt x="38838" y="19505"/>
                </a:lnTo>
                <a:close/>
                <a:moveTo>
                  <a:pt x="43913" y="19505"/>
                </a:moveTo>
                <a:lnTo>
                  <a:pt x="42168" y="21250"/>
                </a:lnTo>
                <a:lnTo>
                  <a:pt x="41525" y="18873"/>
                </a:lnTo>
                <a:lnTo>
                  <a:pt x="41857" y="17664"/>
                </a:lnTo>
                <a:lnTo>
                  <a:pt x="42639" y="17867"/>
                </a:lnTo>
                <a:lnTo>
                  <a:pt x="43152" y="17567"/>
                </a:lnTo>
                <a:lnTo>
                  <a:pt x="43452" y="18092"/>
                </a:lnTo>
                <a:lnTo>
                  <a:pt x="44234" y="18295"/>
                </a:lnTo>
                <a:close/>
                <a:moveTo>
                  <a:pt x="55817" y="18595"/>
                </a:moveTo>
                <a:lnTo>
                  <a:pt x="56759" y="17535"/>
                </a:lnTo>
                <a:lnTo>
                  <a:pt x="58097" y="17985"/>
                </a:lnTo>
                <a:lnTo>
                  <a:pt x="58386" y="18755"/>
                </a:lnTo>
                <a:lnTo>
                  <a:pt x="57626" y="20800"/>
                </a:lnTo>
                <a:lnTo>
                  <a:pt x="55956" y="19408"/>
                </a:lnTo>
                <a:close/>
                <a:moveTo>
                  <a:pt x="58621" y="18102"/>
                </a:moveTo>
                <a:lnTo>
                  <a:pt x="58621" y="18102"/>
                </a:lnTo>
                <a:lnTo>
                  <a:pt x="58546" y="18317"/>
                </a:lnTo>
                <a:lnTo>
                  <a:pt x="58461" y="18102"/>
                </a:lnTo>
                <a:lnTo>
                  <a:pt x="58461" y="18102"/>
                </a:lnTo>
                <a:lnTo>
                  <a:pt x="58343" y="17781"/>
                </a:lnTo>
                <a:lnTo>
                  <a:pt x="58332" y="17738"/>
                </a:lnTo>
                <a:lnTo>
                  <a:pt x="58332" y="17738"/>
                </a:lnTo>
                <a:lnTo>
                  <a:pt x="57690" y="16047"/>
                </a:lnTo>
                <a:lnTo>
                  <a:pt x="58536" y="14655"/>
                </a:lnTo>
                <a:lnTo>
                  <a:pt x="59392" y="16047"/>
                </a:lnTo>
                <a:close/>
                <a:moveTo>
                  <a:pt x="59114" y="17621"/>
                </a:moveTo>
                <a:lnTo>
                  <a:pt x="59585" y="16368"/>
                </a:lnTo>
                <a:lnTo>
                  <a:pt x="60152" y="17289"/>
                </a:lnTo>
                <a:close/>
                <a:moveTo>
                  <a:pt x="61126" y="19408"/>
                </a:moveTo>
                <a:lnTo>
                  <a:pt x="59456" y="20800"/>
                </a:lnTo>
                <a:lnTo>
                  <a:pt x="58696" y="18755"/>
                </a:lnTo>
                <a:lnTo>
                  <a:pt x="58985" y="17985"/>
                </a:lnTo>
                <a:lnTo>
                  <a:pt x="60323" y="17546"/>
                </a:lnTo>
                <a:lnTo>
                  <a:pt x="61265" y="18595"/>
                </a:lnTo>
                <a:close/>
                <a:moveTo>
                  <a:pt x="65654" y="17096"/>
                </a:moveTo>
                <a:lnTo>
                  <a:pt x="65654" y="18755"/>
                </a:lnTo>
                <a:lnTo>
                  <a:pt x="65044" y="19366"/>
                </a:lnTo>
                <a:lnTo>
                  <a:pt x="63674" y="19077"/>
                </a:lnTo>
                <a:lnTo>
                  <a:pt x="63385" y="17696"/>
                </a:lnTo>
                <a:lnTo>
                  <a:pt x="63984" y="17096"/>
                </a:lnTo>
                <a:close/>
                <a:moveTo>
                  <a:pt x="65654" y="16229"/>
                </a:moveTo>
                <a:lnTo>
                  <a:pt x="65654" y="16796"/>
                </a:lnTo>
                <a:lnTo>
                  <a:pt x="64284" y="16796"/>
                </a:lnTo>
                <a:lnTo>
                  <a:pt x="65248" y="15833"/>
                </a:lnTo>
                <a:close/>
                <a:moveTo>
                  <a:pt x="68299" y="19740"/>
                </a:moveTo>
                <a:lnTo>
                  <a:pt x="67121" y="20500"/>
                </a:lnTo>
                <a:lnTo>
                  <a:pt x="65944" y="19740"/>
                </a:lnTo>
                <a:lnTo>
                  <a:pt x="65944" y="18884"/>
                </a:lnTo>
                <a:lnTo>
                  <a:pt x="67121" y="17706"/>
                </a:lnTo>
                <a:lnTo>
                  <a:pt x="68299" y="18884"/>
                </a:lnTo>
                <a:close/>
                <a:moveTo>
                  <a:pt x="68299" y="29525"/>
                </a:moveTo>
                <a:lnTo>
                  <a:pt x="67121" y="30702"/>
                </a:lnTo>
                <a:lnTo>
                  <a:pt x="65944" y="29525"/>
                </a:lnTo>
                <a:lnTo>
                  <a:pt x="65944" y="28668"/>
                </a:lnTo>
                <a:lnTo>
                  <a:pt x="67121" y="27908"/>
                </a:lnTo>
                <a:lnTo>
                  <a:pt x="68299" y="28668"/>
                </a:lnTo>
                <a:close/>
                <a:moveTo>
                  <a:pt x="67731" y="31312"/>
                </a:moveTo>
                <a:lnTo>
                  <a:pt x="67335" y="30916"/>
                </a:lnTo>
                <a:lnTo>
                  <a:pt x="68299" y="29942"/>
                </a:lnTo>
                <a:lnTo>
                  <a:pt x="68299" y="31312"/>
                </a:lnTo>
                <a:close/>
                <a:moveTo>
                  <a:pt x="65654" y="33967"/>
                </a:moveTo>
                <a:lnTo>
                  <a:pt x="64284" y="33967"/>
                </a:lnTo>
                <a:lnTo>
                  <a:pt x="65248" y="32993"/>
                </a:lnTo>
                <a:lnTo>
                  <a:pt x="65654" y="33400"/>
                </a:lnTo>
                <a:close/>
                <a:moveTo>
                  <a:pt x="51427" y="33400"/>
                </a:moveTo>
                <a:lnTo>
                  <a:pt x="51834" y="32993"/>
                </a:lnTo>
                <a:lnTo>
                  <a:pt x="52798" y="33967"/>
                </a:lnTo>
                <a:lnTo>
                  <a:pt x="51427" y="33967"/>
                </a:lnTo>
                <a:close/>
                <a:moveTo>
                  <a:pt x="48087" y="32576"/>
                </a:moveTo>
                <a:lnTo>
                  <a:pt x="47113" y="31612"/>
                </a:lnTo>
                <a:lnTo>
                  <a:pt x="48484" y="31612"/>
                </a:lnTo>
                <a:lnTo>
                  <a:pt x="48484" y="32179"/>
                </a:lnTo>
                <a:close/>
                <a:moveTo>
                  <a:pt x="32308" y="33967"/>
                </a:moveTo>
                <a:lnTo>
                  <a:pt x="31612" y="33967"/>
                </a:lnTo>
                <a:lnTo>
                  <a:pt x="31612" y="33271"/>
                </a:lnTo>
                <a:lnTo>
                  <a:pt x="31131" y="32790"/>
                </a:lnTo>
                <a:lnTo>
                  <a:pt x="31612" y="32297"/>
                </a:lnTo>
                <a:lnTo>
                  <a:pt x="31612" y="31612"/>
                </a:lnTo>
                <a:lnTo>
                  <a:pt x="32308" y="31612"/>
                </a:lnTo>
                <a:lnTo>
                  <a:pt x="32790" y="31120"/>
                </a:lnTo>
                <a:lnTo>
                  <a:pt x="33282" y="31612"/>
                </a:lnTo>
                <a:lnTo>
                  <a:pt x="33968" y="31612"/>
                </a:lnTo>
                <a:lnTo>
                  <a:pt x="33968" y="32297"/>
                </a:lnTo>
                <a:lnTo>
                  <a:pt x="34460" y="32790"/>
                </a:lnTo>
                <a:lnTo>
                  <a:pt x="33968" y="33271"/>
                </a:lnTo>
                <a:lnTo>
                  <a:pt x="33968" y="33967"/>
                </a:lnTo>
                <a:lnTo>
                  <a:pt x="33282" y="33967"/>
                </a:lnTo>
                <a:lnTo>
                  <a:pt x="32790" y="34449"/>
                </a:lnTo>
                <a:close/>
                <a:moveTo>
                  <a:pt x="17096" y="33400"/>
                </a:moveTo>
                <a:lnTo>
                  <a:pt x="17503" y="32993"/>
                </a:lnTo>
                <a:lnTo>
                  <a:pt x="18467" y="33967"/>
                </a:lnTo>
                <a:lnTo>
                  <a:pt x="17096" y="33967"/>
                </a:lnTo>
                <a:close/>
                <a:moveTo>
                  <a:pt x="14452" y="28668"/>
                </a:moveTo>
                <a:lnTo>
                  <a:pt x="15630" y="27908"/>
                </a:lnTo>
                <a:lnTo>
                  <a:pt x="16807" y="28668"/>
                </a:lnTo>
                <a:lnTo>
                  <a:pt x="16807" y="29525"/>
                </a:lnTo>
                <a:lnTo>
                  <a:pt x="15630" y="30702"/>
                </a:lnTo>
                <a:lnTo>
                  <a:pt x="14452" y="29525"/>
                </a:lnTo>
                <a:close/>
                <a:moveTo>
                  <a:pt x="14452" y="17096"/>
                </a:moveTo>
                <a:lnTo>
                  <a:pt x="15020" y="17096"/>
                </a:lnTo>
                <a:lnTo>
                  <a:pt x="15416" y="17492"/>
                </a:lnTo>
                <a:lnTo>
                  <a:pt x="14452" y="18466"/>
                </a:lnTo>
                <a:close/>
                <a:moveTo>
                  <a:pt x="33282" y="14441"/>
                </a:moveTo>
                <a:lnTo>
                  <a:pt x="33968" y="14441"/>
                </a:lnTo>
                <a:lnTo>
                  <a:pt x="33968" y="15137"/>
                </a:lnTo>
                <a:lnTo>
                  <a:pt x="34460" y="15619"/>
                </a:lnTo>
                <a:lnTo>
                  <a:pt x="33968" y="16111"/>
                </a:lnTo>
                <a:lnTo>
                  <a:pt x="33968" y="16796"/>
                </a:lnTo>
                <a:lnTo>
                  <a:pt x="33282" y="16796"/>
                </a:lnTo>
                <a:lnTo>
                  <a:pt x="32790" y="17289"/>
                </a:lnTo>
                <a:lnTo>
                  <a:pt x="32308" y="16796"/>
                </a:lnTo>
                <a:lnTo>
                  <a:pt x="31612" y="16796"/>
                </a:lnTo>
                <a:lnTo>
                  <a:pt x="31612" y="16111"/>
                </a:lnTo>
                <a:lnTo>
                  <a:pt x="31131" y="15619"/>
                </a:lnTo>
                <a:lnTo>
                  <a:pt x="31612" y="15137"/>
                </a:lnTo>
                <a:lnTo>
                  <a:pt x="31612" y="14441"/>
                </a:lnTo>
                <a:lnTo>
                  <a:pt x="32308" y="14441"/>
                </a:lnTo>
                <a:lnTo>
                  <a:pt x="32790" y="13960"/>
                </a:lnTo>
                <a:close/>
                <a:moveTo>
                  <a:pt x="48484" y="17096"/>
                </a:moveTo>
                <a:lnTo>
                  <a:pt x="48484" y="18755"/>
                </a:lnTo>
                <a:lnTo>
                  <a:pt x="47884" y="19366"/>
                </a:lnTo>
                <a:lnTo>
                  <a:pt x="46525" y="19077"/>
                </a:lnTo>
                <a:lnTo>
                  <a:pt x="46525" y="19055"/>
                </a:lnTo>
                <a:lnTo>
                  <a:pt x="46503" y="19055"/>
                </a:lnTo>
                <a:lnTo>
                  <a:pt x="46214" y="17696"/>
                </a:lnTo>
                <a:lnTo>
                  <a:pt x="46824" y="17096"/>
                </a:lnTo>
                <a:close/>
                <a:moveTo>
                  <a:pt x="48484" y="16796"/>
                </a:moveTo>
                <a:lnTo>
                  <a:pt x="47124" y="16796"/>
                </a:lnTo>
                <a:lnTo>
                  <a:pt x="48087" y="15833"/>
                </a:lnTo>
                <a:lnTo>
                  <a:pt x="48484" y="16229"/>
                </a:lnTo>
                <a:close/>
                <a:moveTo>
                  <a:pt x="65654" y="15009"/>
                </a:moveTo>
                <a:lnTo>
                  <a:pt x="65248" y="15415"/>
                </a:lnTo>
                <a:lnTo>
                  <a:pt x="64284" y="14441"/>
                </a:lnTo>
                <a:lnTo>
                  <a:pt x="65654" y="14441"/>
                </a:lnTo>
                <a:close/>
                <a:moveTo>
                  <a:pt x="70579" y="19055"/>
                </a:moveTo>
                <a:lnTo>
                  <a:pt x="70557" y="19055"/>
                </a:lnTo>
                <a:lnTo>
                  <a:pt x="70557" y="19077"/>
                </a:lnTo>
                <a:lnTo>
                  <a:pt x="69198" y="19366"/>
                </a:lnTo>
                <a:lnTo>
                  <a:pt x="68598" y="18755"/>
                </a:lnTo>
                <a:lnTo>
                  <a:pt x="68598" y="17096"/>
                </a:lnTo>
                <a:lnTo>
                  <a:pt x="70258" y="17096"/>
                </a:lnTo>
                <a:lnTo>
                  <a:pt x="70868" y="17696"/>
                </a:lnTo>
                <a:close/>
                <a:moveTo>
                  <a:pt x="73833" y="23123"/>
                </a:moveTo>
                <a:lnTo>
                  <a:pt x="73084" y="23326"/>
                </a:lnTo>
                <a:lnTo>
                  <a:pt x="71585" y="21828"/>
                </a:lnTo>
                <a:lnTo>
                  <a:pt x="73630" y="22374"/>
                </a:lnTo>
                <a:close/>
                <a:moveTo>
                  <a:pt x="59628" y="39502"/>
                </a:moveTo>
                <a:lnTo>
                  <a:pt x="59424" y="38742"/>
                </a:lnTo>
                <a:lnTo>
                  <a:pt x="60923" y="37243"/>
                </a:lnTo>
                <a:lnTo>
                  <a:pt x="60377" y="39298"/>
                </a:lnTo>
                <a:close/>
                <a:moveTo>
                  <a:pt x="56159" y="37243"/>
                </a:moveTo>
                <a:lnTo>
                  <a:pt x="57658" y="38742"/>
                </a:lnTo>
                <a:lnTo>
                  <a:pt x="57454" y="39502"/>
                </a:lnTo>
                <a:lnTo>
                  <a:pt x="56705" y="39298"/>
                </a:lnTo>
                <a:close/>
                <a:moveTo>
                  <a:pt x="42692" y="39084"/>
                </a:moveTo>
                <a:lnTo>
                  <a:pt x="42392" y="38260"/>
                </a:lnTo>
                <a:lnTo>
                  <a:pt x="43891" y="37018"/>
                </a:lnTo>
                <a:lnTo>
                  <a:pt x="43559" y="38934"/>
                </a:lnTo>
                <a:close/>
                <a:moveTo>
                  <a:pt x="39192" y="38934"/>
                </a:moveTo>
                <a:lnTo>
                  <a:pt x="38870" y="37018"/>
                </a:lnTo>
                <a:lnTo>
                  <a:pt x="40358" y="38260"/>
                </a:lnTo>
                <a:lnTo>
                  <a:pt x="40048" y="39084"/>
                </a:lnTo>
                <a:close/>
                <a:moveTo>
                  <a:pt x="33968" y="36900"/>
                </a:moveTo>
                <a:lnTo>
                  <a:pt x="32790" y="37671"/>
                </a:lnTo>
                <a:lnTo>
                  <a:pt x="31612" y="36900"/>
                </a:lnTo>
                <a:lnTo>
                  <a:pt x="31612" y="36044"/>
                </a:lnTo>
                <a:lnTo>
                  <a:pt x="32790" y="34866"/>
                </a:lnTo>
                <a:lnTo>
                  <a:pt x="33968" y="36044"/>
                </a:lnTo>
                <a:close/>
                <a:moveTo>
                  <a:pt x="25296" y="39502"/>
                </a:moveTo>
                <a:lnTo>
                  <a:pt x="25093" y="38742"/>
                </a:lnTo>
                <a:lnTo>
                  <a:pt x="26592" y="37243"/>
                </a:lnTo>
                <a:lnTo>
                  <a:pt x="26046" y="39298"/>
                </a:lnTo>
                <a:close/>
                <a:moveTo>
                  <a:pt x="21828" y="37243"/>
                </a:moveTo>
                <a:lnTo>
                  <a:pt x="23327" y="38742"/>
                </a:lnTo>
                <a:lnTo>
                  <a:pt x="23123" y="39502"/>
                </a:lnTo>
                <a:lnTo>
                  <a:pt x="22374" y="39298"/>
                </a:lnTo>
                <a:close/>
                <a:moveTo>
                  <a:pt x="12172" y="29353"/>
                </a:moveTo>
                <a:lnTo>
                  <a:pt x="12193" y="29353"/>
                </a:lnTo>
                <a:lnTo>
                  <a:pt x="12193" y="29332"/>
                </a:lnTo>
                <a:lnTo>
                  <a:pt x="13553" y="29043"/>
                </a:lnTo>
                <a:lnTo>
                  <a:pt x="14152" y="29653"/>
                </a:lnTo>
                <a:lnTo>
                  <a:pt x="14152" y="31312"/>
                </a:lnTo>
                <a:lnTo>
                  <a:pt x="12493" y="31312"/>
                </a:lnTo>
                <a:lnTo>
                  <a:pt x="11883" y="30713"/>
                </a:lnTo>
                <a:close/>
                <a:moveTo>
                  <a:pt x="14452" y="14441"/>
                </a:moveTo>
                <a:lnTo>
                  <a:pt x="15137" y="14441"/>
                </a:lnTo>
                <a:lnTo>
                  <a:pt x="15630" y="13960"/>
                </a:lnTo>
                <a:lnTo>
                  <a:pt x="16111" y="14441"/>
                </a:lnTo>
                <a:lnTo>
                  <a:pt x="16807" y="14441"/>
                </a:lnTo>
                <a:lnTo>
                  <a:pt x="16807" y="15137"/>
                </a:lnTo>
                <a:lnTo>
                  <a:pt x="17289" y="15619"/>
                </a:lnTo>
                <a:lnTo>
                  <a:pt x="16807" y="16111"/>
                </a:lnTo>
                <a:lnTo>
                  <a:pt x="16807" y="16796"/>
                </a:lnTo>
                <a:lnTo>
                  <a:pt x="16111" y="16796"/>
                </a:lnTo>
                <a:lnTo>
                  <a:pt x="15630" y="17289"/>
                </a:lnTo>
                <a:lnTo>
                  <a:pt x="15137" y="16796"/>
                </a:lnTo>
                <a:lnTo>
                  <a:pt x="14452" y="16796"/>
                </a:lnTo>
                <a:lnTo>
                  <a:pt x="14452" y="16111"/>
                </a:lnTo>
                <a:lnTo>
                  <a:pt x="13960" y="15619"/>
                </a:lnTo>
                <a:lnTo>
                  <a:pt x="14452" y="15137"/>
                </a:lnTo>
                <a:close/>
                <a:moveTo>
                  <a:pt x="23123" y="8918"/>
                </a:moveTo>
                <a:lnTo>
                  <a:pt x="23327" y="9667"/>
                </a:lnTo>
                <a:lnTo>
                  <a:pt x="21828" y="11166"/>
                </a:lnTo>
                <a:lnTo>
                  <a:pt x="22374" y="9110"/>
                </a:lnTo>
                <a:close/>
                <a:moveTo>
                  <a:pt x="26046" y="9110"/>
                </a:moveTo>
                <a:lnTo>
                  <a:pt x="26592" y="11166"/>
                </a:lnTo>
                <a:lnTo>
                  <a:pt x="25093" y="9667"/>
                </a:lnTo>
                <a:lnTo>
                  <a:pt x="25296" y="8918"/>
                </a:lnTo>
                <a:close/>
                <a:moveTo>
                  <a:pt x="31612" y="11508"/>
                </a:moveTo>
                <a:lnTo>
                  <a:pt x="32790" y="10737"/>
                </a:lnTo>
                <a:lnTo>
                  <a:pt x="33968" y="11508"/>
                </a:lnTo>
                <a:lnTo>
                  <a:pt x="33968" y="12365"/>
                </a:lnTo>
                <a:lnTo>
                  <a:pt x="32790" y="13542"/>
                </a:lnTo>
                <a:lnTo>
                  <a:pt x="31612" y="12365"/>
                </a:lnTo>
                <a:close/>
                <a:moveTo>
                  <a:pt x="40048" y="9324"/>
                </a:moveTo>
                <a:lnTo>
                  <a:pt x="40358" y="10149"/>
                </a:lnTo>
                <a:lnTo>
                  <a:pt x="38860" y="11390"/>
                </a:lnTo>
                <a:lnTo>
                  <a:pt x="39192" y="9474"/>
                </a:lnTo>
                <a:close/>
                <a:moveTo>
                  <a:pt x="43891" y="11390"/>
                </a:moveTo>
                <a:lnTo>
                  <a:pt x="42392" y="10149"/>
                </a:lnTo>
                <a:lnTo>
                  <a:pt x="42692" y="9324"/>
                </a:lnTo>
                <a:lnTo>
                  <a:pt x="43559" y="9474"/>
                </a:lnTo>
                <a:close/>
                <a:moveTo>
                  <a:pt x="57454" y="8918"/>
                </a:moveTo>
                <a:lnTo>
                  <a:pt x="57658" y="9667"/>
                </a:lnTo>
                <a:lnTo>
                  <a:pt x="56159" y="11166"/>
                </a:lnTo>
                <a:lnTo>
                  <a:pt x="56705" y="9110"/>
                </a:lnTo>
                <a:close/>
                <a:moveTo>
                  <a:pt x="60377" y="9110"/>
                </a:moveTo>
                <a:lnTo>
                  <a:pt x="60923" y="11166"/>
                </a:lnTo>
                <a:lnTo>
                  <a:pt x="59424" y="9667"/>
                </a:lnTo>
                <a:lnTo>
                  <a:pt x="59628" y="8918"/>
                </a:lnTo>
                <a:close/>
                <a:moveTo>
                  <a:pt x="72131" y="15983"/>
                </a:moveTo>
                <a:lnTo>
                  <a:pt x="72420" y="17043"/>
                </a:lnTo>
                <a:lnTo>
                  <a:pt x="73651" y="17449"/>
                </a:lnTo>
                <a:lnTo>
                  <a:pt x="73437" y="17835"/>
                </a:lnTo>
                <a:lnTo>
                  <a:pt x="72484" y="18092"/>
                </a:lnTo>
                <a:lnTo>
                  <a:pt x="72752" y="19087"/>
                </a:lnTo>
                <a:lnTo>
                  <a:pt x="72024" y="18359"/>
                </a:lnTo>
                <a:lnTo>
                  <a:pt x="71328" y="19055"/>
                </a:lnTo>
                <a:lnTo>
                  <a:pt x="70889" y="19055"/>
                </a:lnTo>
                <a:lnTo>
                  <a:pt x="71189" y="17599"/>
                </a:lnTo>
                <a:lnTo>
                  <a:pt x="70686" y="17096"/>
                </a:lnTo>
                <a:lnTo>
                  <a:pt x="71403" y="17096"/>
                </a:lnTo>
                <a:close/>
                <a:moveTo>
                  <a:pt x="75707" y="25949"/>
                </a:moveTo>
                <a:lnTo>
                  <a:pt x="75064" y="26591"/>
                </a:lnTo>
                <a:lnTo>
                  <a:pt x="74839" y="25714"/>
                </a:lnTo>
                <a:lnTo>
                  <a:pt x="73962" y="25949"/>
                </a:lnTo>
                <a:lnTo>
                  <a:pt x="74197" y="25071"/>
                </a:lnTo>
                <a:lnTo>
                  <a:pt x="73330" y="24847"/>
                </a:lnTo>
                <a:lnTo>
                  <a:pt x="73962" y="24204"/>
                </a:lnTo>
                <a:lnTo>
                  <a:pt x="73330" y="23573"/>
                </a:lnTo>
                <a:lnTo>
                  <a:pt x="74197" y="23337"/>
                </a:lnTo>
                <a:lnTo>
                  <a:pt x="73962" y="22459"/>
                </a:lnTo>
                <a:lnTo>
                  <a:pt x="74839" y="22695"/>
                </a:lnTo>
                <a:lnTo>
                  <a:pt x="75075" y="21828"/>
                </a:lnTo>
                <a:lnTo>
                  <a:pt x="75707" y="22459"/>
                </a:lnTo>
                <a:lnTo>
                  <a:pt x="76349" y="21828"/>
                </a:lnTo>
                <a:lnTo>
                  <a:pt x="76584" y="22695"/>
                </a:lnTo>
                <a:lnTo>
                  <a:pt x="77451" y="22459"/>
                </a:lnTo>
                <a:lnTo>
                  <a:pt x="77216" y="23337"/>
                </a:lnTo>
                <a:lnTo>
                  <a:pt x="78083" y="23573"/>
                </a:lnTo>
                <a:lnTo>
                  <a:pt x="77451" y="24204"/>
                </a:lnTo>
                <a:lnTo>
                  <a:pt x="78094" y="24847"/>
                </a:lnTo>
                <a:lnTo>
                  <a:pt x="77216" y="25071"/>
                </a:lnTo>
                <a:lnTo>
                  <a:pt x="77451" y="25949"/>
                </a:lnTo>
                <a:lnTo>
                  <a:pt x="76584" y="25714"/>
                </a:lnTo>
                <a:lnTo>
                  <a:pt x="76349" y="26591"/>
                </a:lnTo>
                <a:close/>
                <a:moveTo>
                  <a:pt x="71061" y="38506"/>
                </a:moveTo>
                <a:lnTo>
                  <a:pt x="70536" y="37875"/>
                </a:lnTo>
                <a:lnTo>
                  <a:pt x="70825" y="36494"/>
                </a:lnTo>
                <a:lnTo>
                  <a:pt x="72217" y="36205"/>
                </a:lnTo>
                <a:lnTo>
                  <a:pt x="72848" y="36729"/>
                </a:lnTo>
                <a:lnTo>
                  <a:pt x="73212" y="38881"/>
                </a:lnTo>
                <a:close/>
                <a:moveTo>
                  <a:pt x="72602" y="40347"/>
                </a:moveTo>
                <a:lnTo>
                  <a:pt x="71360" y="38859"/>
                </a:lnTo>
                <a:lnTo>
                  <a:pt x="73266" y="39191"/>
                </a:lnTo>
                <a:lnTo>
                  <a:pt x="73416" y="40048"/>
                </a:lnTo>
                <a:close/>
                <a:moveTo>
                  <a:pt x="73202" y="37018"/>
                </a:moveTo>
                <a:lnTo>
                  <a:pt x="74690" y="38260"/>
                </a:lnTo>
                <a:lnTo>
                  <a:pt x="74390" y="39084"/>
                </a:lnTo>
                <a:lnTo>
                  <a:pt x="73523" y="38934"/>
                </a:lnTo>
                <a:close/>
                <a:moveTo>
                  <a:pt x="73448" y="41375"/>
                </a:moveTo>
                <a:lnTo>
                  <a:pt x="72805" y="40594"/>
                </a:lnTo>
                <a:lnTo>
                  <a:pt x="73758" y="40240"/>
                </a:lnTo>
                <a:lnTo>
                  <a:pt x="73576" y="39245"/>
                </a:lnTo>
                <a:lnTo>
                  <a:pt x="74582" y="39416"/>
                </a:lnTo>
                <a:lnTo>
                  <a:pt x="74925" y="38463"/>
                </a:lnTo>
                <a:lnTo>
                  <a:pt x="75707" y="39116"/>
                </a:lnTo>
                <a:lnTo>
                  <a:pt x="76488" y="38463"/>
                </a:lnTo>
                <a:lnTo>
                  <a:pt x="76831" y="39416"/>
                </a:lnTo>
                <a:lnTo>
                  <a:pt x="77837" y="39245"/>
                </a:lnTo>
                <a:lnTo>
                  <a:pt x="77666" y="40240"/>
                </a:lnTo>
                <a:lnTo>
                  <a:pt x="78608" y="40594"/>
                </a:lnTo>
                <a:lnTo>
                  <a:pt x="77965" y="41375"/>
                </a:lnTo>
                <a:lnTo>
                  <a:pt x="78608" y="42146"/>
                </a:lnTo>
                <a:lnTo>
                  <a:pt x="77666" y="42499"/>
                </a:lnTo>
                <a:lnTo>
                  <a:pt x="77837" y="43495"/>
                </a:lnTo>
                <a:lnTo>
                  <a:pt x="76831" y="43323"/>
                </a:lnTo>
                <a:lnTo>
                  <a:pt x="76488" y="44276"/>
                </a:lnTo>
                <a:lnTo>
                  <a:pt x="75707" y="43623"/>
                </a:lnTo>
                <a:lnTo>
                  <a:pt x="74925" y="44276"/>
                </a:lnTo>
                <a:lnTo>
                  <a:pt x="74582" y="43323"/>
                </a:lnTo>
                <a:lnTo>
                  <a:pt x="73576" y="43495"/>
                </a:lnTo>
                <a:lnTo>
                  <a:pt x="73758" y="42499"/>
                </a:lnTo>
                <a:lnTo>
                  <a:pt x="72805" y="42146"/>
                </a:lnTo>
                <a:close/>
                <a:moveTo>
                  <a:pt x="68299" y="36900"/>
                </a:moveTo>
                <a:lnTo>
                  <a:pt x="67121" y="37671"/>
                </a:lnTo>
                <a:lnTo>
                  <a:pt x="65944" y="36900"/>
                </a:lnTo>
                <a:lnTo>
                  <a:pt x="65944" y="36044"/>
                </a:lnTo>
                <a:lnTo>
                  <a:pt x="67121" y="34866"/>
                </a:lnTo>
                <a:lnTo>
                  <a:pt x="68299" y="36044"/>
                </a:lnTo>
                <a:close/>
                <a:moveTo>
                  <a:pt x="64916" y="39095"/>
                </a:moveTo>
                <a:lnTo>
                  <a:pt x="64659" y="38142"/>
                </a:lnTo>
                <a:lnTo>
                  <a:pt x="63663" y="38410"/>
                </a:lnTo>
                <a:lnTo>
                  <a:pt x="64391" y="37682"/>
                </a:lnTo>
                <a:lnTo>
                  <a:pt x="63695" y="36986"/>
                </a:lnTo>
                <a:lnTo>
                  <a:pt x="63695" y="36547"/>
                </a:lnTo>
                <a:lnTo>
                  <a:pt x="65141" y="36847"/>
                </a:lnTo>
                <a:lnTo>
                  <a:pt x="65654" y="36344"/>
                </a:lnTo>
                <a:lnTo>
                  <a:pt x="65654" y="37061"/>
                </a:lnTo>
                <a:lnTo>
                  <a:pt x="66768" y="37789"/>
                </a:lnTo>
                <a:lnTo>
                  <a:pt x="65697" y="38078"/>
                </a:lnTo>
                <a:lnTo>
                  <a:pt x="65291" y="39320"/>
                </a:lnTo>
                <a:close/>
                <a:moveTo>
                  <a:pt x="60420" y="40294"/>
                </a:moveTo>
                <a:lnTo>
                  <a:pt x="60612" y="39534"/>
                </a:lnTo>
                <a:lnTo>
                  <a:pt x="60612" y="39534"/>
                </a:lnTo>
                <a:lnTo>
                  <a:pt x="62668" y="38988"/>
                </a:lnTo>
                <a:lnTo>
                  <a:pt x="61169" y="40487"/>
                </a:lnTo>
                <a:close/>
                <a:moveTo>
                  <a:pt x="56801" y="41375"/>
                </a:moveTo>
                <a:lnTo>
                  <a:pt x="56159" y="40733"/>
                </a:lnTo>
                <a:lnTo>
                  <a:pt x="57026" y="40497"/>
                </a:lnTo>
                <a:lnTo>
                  <a:pt x="56801" y="39630"/>
                </a:lnTo>
                <a:lnTo>
                  <a:pt x="57669" y="39866"/>
                </a:lnTo>
                <a:lnTo>
                  <a:pt x="57904" y="38988"/>
                </a:lnTo>
                <a:lnTo>
                  <a:pt x="58546" y="39630"/>
                </a:lnTo>
                <a:lnTo>
                  <a:pt x="59178" y="38988"/>
                </a:lnTo>
                <a:lnTo>
                  <a:pt x="59413" y="39866"/>
                </a:lnTo>
                <a:lnTo>
                  <a:pt x="60281" y="39630"/>
                </a:lnTo>
                <a:lnTo>
                  <a:pt x="60056" y="40497"/>
                </a:lnTo>
                <a:lnTo>
                  <a:pt x="60923" y="40733"/>
                </a:lnTo>
                <a:lnTo>
                  <a:pt x="60281" y="41375"/>
                </a:lnTo>
                <a:lnTo>
                  <a:pt x="60923" y="42007"/>
                </a:lnTo>
                <a:lnTo>
                  <a:pt x="60056" y="42242"/>
                </a:lnTo>
                <a:lnTo>
                  <a:pt x="60281" y="43109"/>
                </a:lnTo>
                <a:lnTo>
                  <a:pt x="59413" y="42884"/>
                </a:lnTo>
                <a:lnTo>
                  <a:pt x="59178" y="43752"/>
                </a:lnTo>
                <a:lnTo>
                  <a:pt x="58546" y="43109"/>
                </a:lnTo>
                <a:lnTo>
                  <a:pt x="57904" y="43752"/>
                </a:lnTo>
                <a:lnTo>
                  <a:pt x="57669" y="42884"/>
                </a:lnTo>
                <a:lnTo>
                  <a:pt x="56801" y="43109"/>
                </a:lnTo>
                <a:lnTo>
                  <a:pt x="57026" y="42242"/>
                </a:lnTo>
                <a:lnTo>
                  <a:pt x="56159" y="42007"/>
                </a:lnTo>
                <a:close/>
                <a:moveTo>
                  <a:pt x="51791" y="39320"/>
                </a:moveTo>
                <a:lnTo>
                  <a:pt x="51385" y="38078"/>
                </a:lnTo>
                <a:lnTo>
                  <a:pt x="50314" y="37789"/>
                </a:lnTo>
                <a:lnTo>
                  <a:pt x="51427" y="37061"/>
                </a:lnTo>
                <a:lnTo>
                  <a:pt x="51427" y="36344"/>
                </a:lnTo>
                <a:lnTo>
                  <a:pt x="51941" y="36858"/>
                </a:lnTo>
                <a:lnTo>
                  <a:pt x="53386" y="36547"/>
                </a:lnTo>
                <a:lnTo>
                  <a:pt x="53386" y="36986"/>
                </a:lnTo>
                <a:lnTo>
                  <a:pt x="52691" y="37682"/>
                </a:lnTo>
                <a:lnTo>
                  <a:pt x="53419" y="38421"/>
                </a:lnTo>
                <a:lnTo>
                  <a:pt x="52423" y="38153"/>
                </a:lnTo>
                <a:lnTo>
                  <a:pt x="52166" y="39095"/>
                </a:lnTo>
                <a:close/>
                <a:moveTo>
                  <a:pt x="48783" y="36044"/>
                </a:moveTo>
                <a:lnTo>
                  <a:pt x="49961" y="34877"/>
                </a:lnTo>
                <a:lnTo>
                  <a:pt x="51138" y="36044"/>
                </a:lnTo>
                <a:lnTo>
                  <a:pt x="51138" y="36900"/>
                </a:lnTo>
                <a:lnTo>
                  <a:pt x="49961" y="37671"/>
                </a:lnTo>
                <a:lnTo>
                  <a:pt x="48783" y="36900"/>
                </a:lnTo>
                <a:close/>
                <a:moveTo>
                  <a:pt x="39117" y="41375"/>
                </a:moveTo>
                <a:lnTo>
                  <a:pt x="38474" y="40594"/>
                </a:lnTo>
                <a:lnTo>
                  <a:pt x="39416" y="40240"/>
                </a:lnTo>
                <a:lnTo>
                  <a:pt x="39245" y="39245"/>
                </a:lnTo>
                <a:lnTo>
                  <a:pt x="40251" y="39416"/>
                </a:lnTo>
                <a:lnTo>
                  <a:pt x="40594" y="38463"/>
                </a:lnTo>
                <a:lnTo>
                  <a:pt x="41375" y="39116"/>
                </a:lnTo>
                <a:lnTo>
                  <a:pt x="42157" y="38463"/>
                </a:lnTo>
                <a:lnTo>
                  <a:pt x="42499" y="39416"/>
                </a:lnTo>
                <a:lnTo>
                  <a:pt x="43506" y="39245"/>
                </a:lnTo>
                <a:lnTo>
                  <a:pt x="43324" y="40240"/>
                </a:lnTo>
                <a:lnTo>
                  <a:pt x="44276" y="40594"/>
                </a:lnTo>
                <a:lnTo>
                  <a:pt x="43634" y="41375"/>
                </a:lnTo>
                <a:lnTo>
                  <a:pt x="44276" y="42146"/>
                </a:lnTo>
                <a:lnTo>
                  <a:pt x="43334" y="42499"/>
                </a:lnTo>
                <a:lnTo>
                  <a:pt x="43506" y="43495"/>
                </a:lnTo>
                <a:lnTo>
                  <a:pt x="42499" y="43323"/>
                </a:lnTo>
                <a:lnTo>
                  <a:pt x="42157" y="44276"/>
                </a:lnTo>
                <a:lnTo>
                  <a:pt x="41375" y="43623"/>
                </a:lnTo>
                <a:lnTo>
                  <a:pt x="40594" y="44276"/>
                </a:lnTo>
                <a:lnTo>
                  <a:pt x="40251" y="43323"/>
                </a:lnTo>
                <a:lnTo>
                  <a:pt x="39245" y="43495"/>
                </a:lnTo>
                <a:lnTo>
                  <a:pt x="39416" y="42499"/>
                </a:lnTo>
                <a:lnTo>
                  <a:pt x="38474" y="42146"/>
                </a:lnTo>
                <a:close/>
                <a:moveTo>
                  <a:pt x="30585" y="39095"/>
                </a:moveTo>
                <a:lnTo>
                  <a:pt x="30328" y="38142"/>
                </a:lnTo>
                <a:lnTo>
                  <a:pt x="29332" y="38410"/>
                </a:lnTo>
                <a:lnTo>
                  <a:pt x="30060" y="37682"/>
                </a:lnTo>
                <a:lnTo>
                  <a:pt x="29364" y="36986"/>
                </a:lnTo>
                <a:lnTo>
                  <a:pt x="29364" y="36547"/>
                </a:lnTo>
                <a:lnTo>
                  <a:pt x="30810" y="36847"/>
                </a:lnTo>
                <a:lnTo>
                  <a:pt x="31323" y="36344"/>
                </a:lnTo>
                <a:lnTo>
                  <a:pt x="31323" y="37061"/>
                </a:lnTo>
                <a:lnTo>
                  <a:pt x="32437" y="37789"/>
                </a:lnTo>
                <a:lnTo>
                  <a:pt x="31366" y="38078"/>
                </a:lnTo>
                <a:lnTo>
                  <a:pt x="30959" y="39320"/>
                </a:lnTo>
                <a:close/>
                <a:moveTo>
                  <a:pt x="26089" y="40294"/>
                </a:moveTo>
                <a:lnTo>
                  <a:pt x="26281" y="39534"/>
                </a:lnTo>
                <a:lnTo>
                  <a:pt x="28337" y="38988"/>
                </a:lnTo>
                <a:lnTo>
                  <a:pt x="26838" y="40487"/>
                </a:lnTo>
                <a:close/>
                <a:moveTo>
                  <a:pt x="22470" y="41375"/>
                </a:moveTo>
                <a:lnTo>
                  <a:pt x="21828" y="40733"/>
                </a:lnTo>
                <a:lnTo>
                  <a:pt x="22695" y="40497"/>
                </a:lnTo>
                <a:lnTo>
                  <a:pt x="22470" y="39630"/>
                </a:lnTo>
                <a:lnTo>
                  <a:pt x="23337" y="39866"/>
                </a:lnTo>
                <a:lnTo>
                  <a:pt x="23573" y="38988"/>
                </a:lnTo>
                <a:lnTo>
                  <a:pt x="24215" y="39630"/>
                </a:lnTo>
                <a:lnTo>
                  <a:pt x="24847" y="38988"/>
                </a:lnTo>
                <a:lnTo>
                  <a:pt x="25082" y="39866"/>
                </a:lnTo>
                <a:lnTo>
                  <a:pt x="25949" y="39630"/>
                </a:lnTo>
                <a:lnTo>
                  <a:pt x="25714" y="40497"/>
                </a:lnTo>
                <a:lnTo>
                  <a:pt x="26592" y="40733"/>
                </a:lnTo>
                <a:lnTo>
                  <a:pt x="25949" y="41375"/>
                </a:lnTo>
                <a:lnTo>
                  <a:pt x="26592" y="42007"/>
                </a:lnTo>
                <a:lnTo>
                  <a:pt x="25714" y="42242"/>
                </a:lnTo>
                <a:lnTo>
                  <a:pt x="25949" y="43109"/>
                </a:lnTo>
                <a:lnTo>
                  <a:pt x="25082" y="42884"/>
                </a:lnTo>
                <a:lnTo>
                  <a:pt x="24847" y="43752"/>
                </a:lnTo>
                <a:lnTo>
                  <a:pt x="24215" y="43109"/>
                </a:lnTo>
                <a:lnTo>
                  <a:pt x="23573" y="43752"/>
                </a:lnTo>
                <a:lnTo>
                  <a:pt x="23337" y="42884"/>
                </a:lnTo>
                <a:lnTo>
                  <a:pt x="22470" y="43109"/>
                </a:lnTo>
                <a:lnTo>
                  <a:pt x="22695" y="42242"/>
                </a:lnTo>
                <a:lnTo>
                  <a:pt x="21828" y="42007"/>
                </a:lnTo>
                <a:close/>
                <a:moveTo>
                  <a:pt x="17460" y="39320"/>
                </a:moveTo>
                <a:lnTo>
                  <a:pt x="17054" y="38078"/>
                </a:lnTo>
                <a:lnTo>
                  <a:pt x="15983" y="37789"/>
                </a:lnTo>
                <a:lnTo>
                  <a:pt x="17096" y="37061"/>
                </a:lnTo>
                <a:lnTo>
                  <a:pt x="17096" y="36344"/>
                </a:lnTo>
                <a:lnTo>
                  <a:pt x="17610" y="36858"/>
                </a:lnTo>
                <a:lnTo>
                  <a:pt x="19055" y="36547"/>
                </a:lnTo>
                <a:lnTo>
                  <a:pt x="19055" y="36986"/>
                </a:lnTo>
                <a:lnTo>
                  <a:pt x="18360" y="37682"/>
                </a:lnTo>
                <a:lnTo>
                  <a:pt x="19087" y="38421"/>
                </a:lnTo>
                <a:lnTo>
                  <a:pt x="18092" y="38153"/>
                </a:lnTo>
                <a:lnTo>
                  <a:pt x="17835" y="39095"/>
                </a:lnTo>
                <a:close/>
                <a:moveTo>
                  <a:pt x="14452" y="36044"/>
                </a:moveTo>
                <a:lnTo>
                  <a:pt x="15630" y="34877"/>
                </a:lnTo>
                <a:lnTo>
                  <a:pt x="16807" y="36044"/>
                </a:lnTo>
                <a:lnTo>
                  <a:pt x="16807" y="36900"/>
                </a:lnTo>
                <a:lnTo>
                  <a:pt x="15630" y="37671"/>
                </a:lnTo>
                <a:lnTo>
                  <a:pt x="14452" y="36900"/>
                </a:lnTo>
                <a:close/>
                <a:moveTo>
                  <a:pt x="9903" y="36729"/>
                </a:moveTo>
                <a:lnTo>
                  <a:pt x="10534" y="36205"/>
                </a:lnTo>
                <a:lnTo>
                  <a:pt x="11926" y="36494"/>
                </a:lnTo>
                <a:lnTo>
                  <a:pt x="12215" y="37875"/>
                </a:lnTo>
                <a:lnTo>
                  <a:pt x="11690" y="38506"/>
                </a:lnTo>
                <a:lnTo>
                  <a:pt x="9539" y="38881"/>
                </a:lnTo>
                <a:close/>
                <a:moveTo>
                  <a:pt x="8061" y="38260"/>
                </a:moveTo>
                <a:lnTo>
                  <a:pt x="8061" y="38260"/>
                </a:lnTo>
                <a:lnTo>
                  <a:pt x="9560" y="37018"/>
                </a:lnTo>
                <a:lnTo>
                  <a:pt x="9228" y="38934"/>
                </a:lnTo>
                <a:lnTo>
                  <a:pt x="8361" y="39084"/>
                </a:lnTo>
                <a:close/>
                <a:moveTo>
                  <a:pt x="11391" y="38859"/>
                </a:moveTo>
                <a:lnTo>
                  <a:pt x="10149" y="40347"/>
                </a:lnTo>
                <a:lnTo>
                  <a:pt x="9335" y="40048"/>
                </a:lnTo>
                <a:lnTo>
                  <a:pt x="9485" y="39191"/>
                </a:lnTo>
                <a:close/>
                <a:moveTo>
                  <a:pt x="7044" y="39116"/>
                </a:moveTo>
                <a:lnTo>
                  <a:pt x="7826" y="38463"/>
                </a:lnTo>
                <a:lnTo>
                  <a:pt x="8168" y="39416"/>
                </a:lnTo>
                <a:lnTo>
                  <a:pt x="9175" y="39245"/>
                </a:lnTo>
                <a:lnTo>
                  <a:pt x="8993" y="40240"/>
                </a:lnTo>
                <a:lnTo>
                  <a:pt x="9945" y="40594"/>
                </a:lnTo>
                <a:lnTo>
                  <a:pt x="9303" y="41375"/>
                </a:lnTo>
                <a:lnTo>
                  <a:pt x="9945" y="42146"/>
                </a:lnTo>
                <a:lnTo>
                  <a:pt x="9003" y="42499"/>
                </a:lnTo>
                <a:lnTo>
                  <a:pt x="9175" y="43495"/>
                </a:lnTo>
                <a:lnTo>
                  <a:pt x="8168" y="43323"/>
                </a:lnTo>
                <a:lnTo>
                  <a:pt x="7826" y="44276"/>
                </a:lnTo>
                <a:lnTo>
                  <a:pt x="7044" y="43623"/>
                </a:lnTo>
                <a:lnTo>
                  <a:pt x="6263" y="44276"/>
                </a:lnTo>
                <a:lnTo>
                  <a:pt x="5920" y="43323"/>
                </a:lnTo>
                <a:lnTo>
                  <a:pt x="4914" y="43495"/>
                </a:lnTo>
                <a:lnTo>
                  <a:pt x="5085" y="42499"/>
                </a:lnTo>
                <a:lnTo>
                  <a:pt x="4143" y="42146"/>
                </a:lnTo>
                <a:lnTo>
                  <a:pt x="4786" y="41375"/>
                </a:lnTo>
                <a:lnTo>
                  <a:pt x="4143" y="40594"/>
                </a:lnTo>
                <a:lnTo>
                  <a:pt x="5085" y="40240"/>
                </a:lnTo>
                <a:lnTo>
                  <a:pt x="4914" y="39245"/>
                </a:lnTo>
                <a:lnTo>
                  <a:pt x="5920" y="39416"/>
                </a:lnTo>
                <a:lnTo>
                  <a:pt x="6263" y="38463"/>
                </a:lnTo>
                <a:close/>
                <a:moveTo>
                  <a:pt x="7044" y="22459"/>
                </a:moveTo>
                <a:lnTo>
                  <a:pt x="7687" y="21828"/>
                </a:lnTo>
                <a:lnTo>
                  <a:pt x="7911" y="22695"/>
                </a:lnTo>
                <a:lnTo>
                  <a:pt x="8789" y="22459"/>
                </a:lnTo>
                <a:lnTo>
                  <a:pt x="8554" y="23337"/>
                </a:lnTo>
                <a:lnTo>
                  <a:pt x="9421" y="23573"/>
                </a:lnTo>
                <a:lnTo>
                  <a:pt x="8789" y="24204"/>
                </a:lnTo>
                <a:lnTo>
                  <a:pt x="9421" y="24847"/>
                </a:lnTo>
                <a:lnTo>
                  <a:pt x="8554" y="25082"/>
                </a:lnTo>
                <a:lnTo>
                  <a:pt x="8789" y="25949"/>
                </a:lnTo>
                <a:lnTo>
                  <a:pt x="7911" y="25714"/>
                </a:lnTo>
                <a:lnTo>
                  <a:pt x="7687" y="26591"/>
                </a:lnTo>
                <a:lnTo>
                  <a:pt x="7044" y="25949"/>
                </a:lnTo>
                <a:lnTo>
                  <a:pt x="6402" y="26591"/>
                </a:lnTo>
                <a:lnTo>
                  <a:pt x="6177" y="25714"/>
                </a:lnTo>
                <a:lnTo>
                  <a:pt x="5299" y="25949"/>
                </a:lnTo>
                <a:lnTo>
                  <a:pt x="5535" y="25082"/>
                </a:lnTo>
                <a:lnTo>
                  <a:pt x="4668" y="24847"/>
                </a:lnTo>
                <a:lnTo>
                  <a:pt x="5299" y="24204"/>
                </a:lnTo>
                <a:lnTo>
                  <a:pt x="4668" y="23573"/>
                </a:lnTo>
                <a:lnTo>
                  <a:pt x="5535" y="23337"/>
                </a:lnTo>
                <a:lnTo>
                  <a:pt x="5299" y="22459"/>
                </a:lnTo>
                <a:lnTo>
                  <a:pt x="6177" y="22695"/>
                </a:lnTo>
                <a:lnTo>
                  <a:pt x="6402" y="21828"/>
                </a:lnTo>
                <a:close/>
                <a:moveTo>
                  <a:pt x="11348" y="17096"/>
                </a:moveTo>
                <a:lnTo>
                  <a:pt x="12065" y="17096"/>
                </a:lnTo>
                <a:lnTo>
                  <a:pt x="11562" y="17599"/>
                </a:lnTo>
                <a:lnTo>
                  <a:pt x="11862" y="19055"/>
                </a:lnTo>
                <a:lnTo>
                  <a:pt x="11433" y="19055"/>
                </a:lnTo>
                <a:lnTo>
                  <a:pt x="10727" y="18359"/>
                </a:lnTo>
                <a:lnTo>
                  <a:pt x="9999" y="19087"/>
                </a:lnTo>
                <a:lnTo>
                  <a:pt x="10267" y="18092"/>
                </a:lnTo>
                <a:lnTo>
                  <a:pt x="9314" y="17835"/>
                </a:lnTo>
                <a:lnTo>
                  <a:pt x="9100" y="17449"/>
                </a:lnTo>
                <a:lnTo>
                  <a:pt x="10331" y="17043"/>
                </a:lnTo>
                <a:lnTo>
                  <a:pt x="10620" y="15983"/>
                </a:lnTo>
                <a:close/>
                <a:moveTo>
                  <a:pt x="12172" y="12172"/>
                </a:moveTo>
                <a:lnTo>
                  <a:pt x="13553" y="11883"/>
                </a:lnTo>
                <a:lnTo>
                  <a:pt x="14152" y="12482"/>
                </a:lnTo>
                <a:lnTo>
                  <a:pt x="14152" y="14152"/>
                </a:lnTo>
                <a:lnTo>
                  <a:pt x="12493" y="14152"/>
                </a:lnTo>
                <a:lnTo>
                  <a:pt x="11883" y="13542"/>
                </a:lnTo>
                <a:close/>
                <a:moveTo>
                  <a:pt x="11690" y="9902"/>
                </a:moveTo>
                <a:lnTo>
                  <a:pt x="12215" y="10534"/>
                </a:lnTo>
                <a:lnTo>
                  <a:pt x="11926" y="11915"/>
                </a:lnTo>
                <a:lnTo>
                  <a:pt x="10534" y="12204"/>
                </a:lnTo>
                <a:lnTo>
                  <a:pt x="9903" y="11679"/>
                </a:lnTo>
                <a:lnTo>
                  <a:pt x="9539" y="9528"/>
                </a:lnTo>
                <a:close/>
                <a:moveTo>
                  <a:pt x="10149" y="8061"/>
                </a:moveTo>
                <a:lnTo>
                  <a:pt x="11391" y="9549"/>
                </a:lnTo>
                <a:lnTo>
                  <a:pt x="9485" y="9217"/>
                </a:lnTo>
                <a:lnTo>
                  <a:pt x="9335" y="8361"/>
                </a:lnTo>
                <a:close/>
                <a:moveTo>
                  <a:pt x="9560" y="11390"/>
                </a:moveTo>
                <a:lnTo>
                  <a:pt x="8061" y="10149"/>
                </a:lnTo>
                <a:lnTo>
                  <a:pt x="8361" y="9324"/>
                </a:lnTo>
                <a:lnTo>
                  <a:pt x="9228" y="9474"/>
                </a:lnTo>
                <a:close/>
                <a:moveTo>
                  <a:pt x="9303" y="7033"/>
                </a:moveTo>
                <a:lnTo>
                  <a:pt x="9945" y="7815"/>
                </a:lnTo>
                <a:lnTo>
                  <a:pt x="8993" y="8168"/>
                </a:lnTo>
                <a:lnTo>
                  <a:pt x="9175" y="9164"/>
                </a:lnTo>
                <a:lnTo>
                  <a:pt x="8168" y="8992"/>
                </a:lnTo>
                <a:lnTo>
                  <a:pt x="7826" y="9945"/>
                </a:lnTo>
                <a:lnTo>
                  <a:pt x="7044" y="9292"/>
                </a:lnTo>
                <a:lnTo>
                  <a:pt x="6263" y="9945"/>
                </a:lnTo>
                <a:lnTo>
                  <a:pt x="5920" y="8992"/>
                </a:lnTo>
                <a:lnTo>
                  <a:pt x="4914" y="9164"/>
                </a:lnTo>
                <a:lnTo>
                  <a:pt x="5085" y="8168"/>
                </a:lnTo>
                <a:lnTo>
                  <a:pt x="4143" y="7815"/>
                </a:lnTo>
                <a:lnTo>
                  <a:pt x="4786" y="7033"/>
                </a:lnTo>
                <a:lnTo>
                  <a:pt x="4143" y="6263"/>
                </a:lnTo>
                <a:lnTo>
                  <a:pt x="5085" y="5909"/>
                </a:lnTo>
                <a:lnTo>
                  <a:pt x="4914" y="4914"/>
                </a:lnTo>
                <a:lnTo>
                  <a:pt x="5920" y="5085"/>
                </a:lnTo>
                <a:lnTo>
                  <a:pt x="6263" y="4132"/>
                </a:lnTo>
                <a:lnTo>
                  <a:pt x="7044" y="4785"/>
                </a:lnTo>
                <a:lnTo>
                  <a:pt x="7826" y="4132"/>
                </a:lnTo>
                <a:lnTo>
                  <a:pt x="8168" y="5085"/>
                </a:lnTo>
                <a:lnTo>
                  <a:pt x="9175" y="4914"/>
                </a:lnTo>
                <a:lnTo>
                  <a:pt x="9003" y="5909"/>
                </a:lnTo>
                <a:lnTo>
                  <a:pt x="9945" y="6263"/>
                </a:lnTo>
                <a:close/>
                <a:moveTo>
                  <a:pt x="14452" y="11508"/>
                </a:moveTo>
                <a:lnTo>
                  <a:pt x="15630" y="10737"/>
                </a:lnTo>
                <a:lnTo>
                  <a:pt x="16807" y="11508"/>
                </a:lnTo>
                <a:lnTo>
                  <a:pt x="16807" y="12365"/>
                </a:lnTo>
                <a:lnTo>
                  <a:pt x="15630" y="13542"/>
                </a:lnTo>
                <a:lnTo>
                  <a:pt x="14452" y="12365"/>
                </a:lnTo>
                <a:close/>
                <a:moveTo>
                  <a:pt x="17835" y="9314"/>
                </a:moveTo>
                <a:lnTo>
                  <a:pt x="18092" y="10266"/>
                </a:lnTo>
                <a:lnTo>
                  <a:pt x="19087" y="9999"/>
                </a:lnTo>
                <a:lnTo>
                  <a:pt x="18360" y="10727"/>
                </a:lnTo>
                <a:lnTo>
                  <a:pt x="19055" y="11422"/>
                </a:lnTo>
                <a:lnTo>
                  <a:pt x="19055" y="11861"/>
                </a:lnTo>
                <a:lnTo>
                  <a:pt x="17610" y="11562"/>
                </a:lnTo>
                <a:lnTo>
                  <a:pt x="17096" y="12065"/>
                </a:lnTo>
                <a:lnTo>
                  <a:pt x="17096" y="11348"/>
                </a:lnTo>
                <a:lnTo>
                  <a:pt x="15983" y="10620"/>
                </a:lnTo>
                <a:lnTo>
                  <a:pt x="17054" y="10331"/>
                </a:lnTo>
                <a:lnTo>
                  <a:pt x="17460" y="9089"/>
                </a:lnTo>
                <a:close/>
                <a:moveTo>
                  <a:pt x="22331" y="8125"/>
                </a:moveTo>
                <a:lnTo>
                  <a:pt x="22138" y="8875"/>
                </a:lnTo>
                <a:lnTo>
                  <a:pt x="20083" y="9421"/>
                </a:lnTo>
                <a:lnTo>
                  <a:pt x="21582" y="7922"/>
                </a:lnTo>
                <a:close/>
                <a:moveTo>
                  <a:pt x="25949" y="7044"/>
                </a:moveTo>
                <a:lnTo>
                  <a:pt x="26592" y="7676"/>
                </a:lnTo>
                <a:lnTo>
                  <a:pt x="25725" y="7911"/>
                </a:lnTo>
                <a:lnTo>
                  <a:pt x="25949" y="8778"/>
                </a:lnTo>
                <a:lnTo>
                  <a:pt x="25082" y="8554"/>
                </a:lnTo>
                <a:lnTo>
                  <a:pt x="24847" y="9421"/>
                </a:lnTo>
                <a:lnTo>
                  <a:pt x="24215" y="8778"/>
                </a:lnTo>
                <a:lnTo>
                  <a:pt x="23573" y="9421"/>
                </a:lnTo>
                <a:lnTo>
                  <a:pt x="23337" y="8554"/>
                </a:lnTo>
                <a:lnTo>
                  <a:pt x="22470" y="8778"/>
                </a:lnTo>
                <a:lnTo>
                  <a:pt x="22706" y="7911"/>
                </a:lnTo>
                <a:lnTo>
                  <a:pt x="21828" y="7676"/>
                </a:lnTo>
                <a:lnTo>
                  <a:pt x="22470" y="7044"/>
                </a:lnTo>
                <a:lnTo>
                  <a:pt x="21828" y="6402"/>
                </a:lnTo>
                <a:lnTo>
                  <a:pt x="22706" y="6166"/>
                </a:lnTo>
                <a:lnTo>
                  <a:pt x="22470" y="5299"/>
                </a:lnTo>
                <a:lnTo>
                  <a:pt x="23337" y="5535"/>
                </a:lnTo>
                <a:lnTo>
                  <a:pt x="23573" y="4657"/>
                </a:lnTo>
                <a:lnTo>
                  <a:pt x="24215" y="5299"/>
                </a:lnTo>
                <a:lnTo>
                  <a:pt x="24847" y="4657"/>
                </a:lnTo>
                <a:lnTo>
                  <a:pt x="25082" y="5524"/>
                </a:lnTo>
                <a:lnTo>
                  <a:pt x="25949" y="5299"/>
                </a:lnTo>
                <a:lnTo>
                  <a:pt x="25725" y="6166"/>
                </a:lnTo>
                <a:lnTo>
                  <a:pt x="26592" y="6402"/>
                </a:lnTo>
                <a:close/>
                <a:moveTo>
                  <a:pt x="30959" y="9089"/>
                </a:moveTo>
                <a:lnTo>
                  <a:pt x="31366" y="10331"/>
                </a:lnTo>
                <a:lnTo>
                  <a:pt x="32437" y="10620"/>
                </a:lnTo>
                <a:lnTo>
                  <a:pt x="31323" y="11348"/>
                </a:lnTo>
                <a:lnTo>
                  <a:pt x="31323" y="12065"/>
                </a:lnTo>
                <a:lnTo>
                  <a:pt x="30810" y="11551"/>
                </a:lnTo>
                <a:lnTo>
                  <a:pt x="29364" y="11861"/>
                </a:lnTo>
                <a:lnTo>
                  <a:pt x="29364" y="11422"/>
                </a:lnTo>
                <a:lnTo>
                  <a:pt x="30060" y="10727"/>
                </a:lnTo>
                <a:lnTo>
                  <a:pt x="29332" y="9999"/>
                </a:lnTo>
                <a:lnTo>
                  <a:pt x="30328" y="10266"/>
                </a:lnTo>
                <a:lnTo>
                  <a:pt x="30585" y="9314"/>
                </a:lnTo>
                <a:close/>
                <a:moveTo>
                  <a:pt x="43634" y="7033"/>
                </a:moveTo>
                <a:lnTo>
                  <a:pt x="44276" y="7815"/>
                </a:lnTo>
                <a:lnTo>
                  <a:pt x="43324" y="8168"/>
                </a:lnTo>
                <a:lnTo>
                  <a:pt x="43506" y="9164"/>
                </a:lnTo>
                <a:lnTo>
                  <a:pt x="42499" y="8992"/>
                </a:lnTo>
                <a:lnTo>
                  <a:pt x="42157" y="9945"/>
                </a:lnTo>
                <a:lnTo>
                  <a:pt x="41375" y="9292"/>
                </a:lnTo>
                <a:lnTo>
                  <a:pt x="40594" y="9945"/>
                </a:lnTo>
                <a:lnTo>
                  <a:pt x="40251" y="8992"/>
                </a:lnTo>
                <a:lnTo>
                  <a:pt x="39245" y="9164"/>
                </a:lnTo>
                <a:lnTo>
                  <a:pt x="39416" y="8168"/>
                </a:lnTo>
                <a:lnTo>
                  <a:pt x="38474" y="7815"/>
                </a:lnTo>
                <a:lnTo>
                  <a:pt x="39117" y="7033"/>
                </a:lnTo>
                <a:lnTo>
                  <a:pt x="38474" y="6263"/>
                </a:lnTo>
                <a:lnTo>
                  <a:pt x="39416" y="5909"/>
                </a:lnTo>
                <a:lnTo>
                  <a:pt x="39245" y="4914"/>
                </a:lnTo>
                <a:lnTo>
                  <a:pt x="40251" y="5085"/>
                </a:lnTo>
                <a:lnTo>
                  <a:pt x="40594" y="4132"/>
                </a:lnTo>
                <a:lnTo>
                  <a:pt x="41375" y="4785"/>
                </a:lnTo>
                <a:lnTo>
                  <a:pt x="42157" y="4132"/>
                </a:lnTo>
                <a:lnTo>
                  <a:pt x="42499" y="5085"/>
                </a:lnTo>
                <a:lnTo>
                  <a:pt x="43506" y="4914"/>
                </a:lnTo>
                <a:lnTo>
                  <a:pt x="43334" y="5909"/>
                </a:lnTo>
                <a:lnTo>
                  <a:pt x="44276" y="6263"/>
                </a:lnTo>
                <a:close/>
                <a:moveTo>
                  <a:pt x="48783" y="11508"/>
                </a:moveTo>
                <a:lnTo>
                  <a:pt x="49961" y="10737"/>
                </a:lnTo>
                <a:lnTo>
                  <a:pt x="51138" y="11508"/>
                </a:lnTo>
                <a:lnTo>
                  <a:pt x="51138" y="12365"/>
                </a:lnTo>
                <a:lnTo>
                  <a:pt x="49961" y="13542"/>
                </a:lnTo>
                <a:lnTo>
                  <a:pt x="48783" y="12365"/>
                </a:lnTo>
                <a:close/>
                <a:moveTo>
                  <a:pt x="52166" y="9314"/>
                </a:moveTo>
                <a:lnTo>
                  <a:pt x="52423" y="10266"/>
                </a:lnTo>
                <a:lnTo>
                  <a:pt x="53419" y="9999"/>
                </a:lnTo>
                <a:lnTo>
                  <a:pt x="52691" y="10727"/>
                </a:lnTo>
                <a:lnTo>
                  <a:pt x="53386" y="11422"/>
                </a:lnTo>
                <a:lnTo>
                  <a:pt x="53386" y="11861"/>
                </a:lnTo>
                <a:lnTo>
                  <a:pt x="51941" y="11562"/>
                </a:lnTo>
                <a:lnTo>
                  <a:pt x="51427" y="12065"/>
                </a:lnTo>
                <a:lnTo>
                  <a:pt x="51427" y="11348"/>
                </a:lnTo>
                <a:lnTo>
                  <a:pt x="50314" y="10620"/>
                </a:lnTo>
                <a:lnTo>
                  <a:pt x="51385" y="10331"/>
                </a:lnTo>
                <a:lnTo>
                  <a:pt x="51791" y="9089"/>
                </a:lnTo>
                <a:close/>
                <a:moveTo>
                  <a:pt x="56673" y="8125"/>
                </a:moveTo>
                <a:lnTo>
                  <a:pt x="56470" y="8875"/>
                </a:lnTo>
                <a:lnTo>
                  <a:pt x="54414" y="9421"/>
                </a:lnTo>
                <a:lnTo>
                  <a:pt x="55913" y="7922"/>
                </a:lnTo>
                <a:close/>
                <a:moveTo>
                  <a:pt x="60281" y="7044"/>
                </a:moveTo>
                <a:lnTo>
                  <a:pt x="60923" y="7676"/>
                </a:lnTo>
                <a:lnTo>
                  <a:pt x="60056" y="7911"/>
                </a:lnTo>
                <a:lnTo>
                  <a:pt x="60281" y="8778"/>
                </a:lnTo>
                <a:lnTo>
                  <a:pt x="59413" y="8554"/>
                </a:lnTo>
                <a:lnTo>
                  <a:pt x="59178" y="9421"/>
                </a:lnTo>
                <a:lnTo>
                  <a:pt x="58546" y="8778"/>
                </a:lnTo>
                <a:lnTo>
                  <a:pt x="57904" y="9421"/>
                </a:lnTo>
                <a:lnTo>
                  <a:pt x="57669" y="8554"/>
                </a:lnTo>
                <a:lnTo>
                  <a:pt x="56801" y="8778"/>
                </a:lnTo>
                <a:lnTo>
                  <a:pt x="57037" y="7911"/>
                </a:lnTo>
                <a:lnTo>
                  <a:pt x="56159" y="7676"/>
                </a:lnTo>
                <a:lnTo>
                  <a:pt x="56801" y="7044"/>
                </a:lnTo>
                <a:lnTo>
                  <a:pt x="56159" y="6402"/>
                </a:lnTo>
                <a:lnTo>
                  <a:pt x="57037" y="6166"/>
                </a:lnTo>
                <a:lnTo>
                  <a:pt x="56801" y="5299"/>
                </a:lnTo>
                <a:lnTo>
                  <a:pt x="57669" y="5535"/>
                </a:lnTo>
                <a:lnTo>
                  <a:pt x="57904" y="4657"/>
                </a:lnTo>
                <a:lnTo>
                  <a:pt x="58546" y="5299"/>
                </a:lnTo>
                <a:lnTo>
                  <a:pt x="59178" y="4657"/>
                </a:lnTo>
                <a:lnTo>
                  <a:pt x="59413" y="5524"/>
                </a:lnTo>
                <a:lnTo>
                  <a:pt x="60281" y="5299"/>
                </a:lnTo>
                <a:lnTo>
                  <a:pt x="60056" y="6166"/>
                </a:lnTo>
                <a:lnTo>
                  <a:pt x="60923" y="6402"/>
                </a:lnTo>
                <a:close/>
                <a:moveTo>
                  <a:pt x="65291" y="9089"/>
                </a:moveTo>
                <a:lnTo>
                  <a:pt x="65697" y="10331"/>
                </a:lnTo>
                <a:lnTo>
                  <a:pt x="66768" y="10620"/>
                </a:lnTo>
                <a:lnTo>
                  <a:pt x="65654" y="11348"/>
                </a:lnTo>
                <a:lnTo>
                  <a:pt x="65654" y="12065"/>
                </a:lnTo>
                <a:lnTo>
                  <a:pt x="65141" y="11551"/>
                </a:lnTo>
                <a:lnTo>
                  <a:pt x="63695" y="11861"/>
                </a:lnTo>
                <a:lnTo>
                  <a:pt x="63695" y="11422"/>
                </a:lnTo>
                <a:lnTo>
                  <a:pt x="64391" y="10727"/>
                </a:lnTo>
                <a:lnTo>
                  <a:pt x="63663" y="9999"/>
                </a:lnTo>
                <a:lnTo>
                  <a:pt x="64659" y="10266"/>
                </a:lnTo>
                <a:lnTo>
                  <a:pt x="64916" y="9314"/>
                </a:lnTo>
                <a:close/>
                <a:moveTo>
                  <a:pt x="68299" y="12365"/>
                </a:moveTo>
                <a:lnTo>
                  <a:pt x="67121" y="13542"/>
                </a:lnTo>
                <a:lnTo>
                  <a:pt x="65944" y="12365"/>
                </a:lnTo>
                <a:lnTo>
                  <a:pt x="65944" y="11508"/>
                </a:lnTo>
                <a:lnTo>
                  <a:pt x="67121" y="10737"/>
                </a:lnTo>
                <a:lnTo>
                  <a:pt x="68299" y="11508"/>
                </a:lnTo>
                <a:close/>
                <a:moveTo>
                  <a:pt x="77666" y="8168"/>
                </a:moveTo>
                <a:lnTo>
                  <a:pt x="77837" y="9164"/>
                </a:lnTo>
                <a:lnTo>
                  <a:pt x="76831" y="8992"/>
                </a:lnTo>
                <a:lnTo>
                  <a:pt x="76488" y="9945"/>
                </a:lnTo>
                <a:lnTo>
                  <a:pt x="75707" y="9292"/>
                </a:lnTo>
                <a:lnTo>
                  <a:pt x="74925" y="9945"/>
                </a:lnTo>
                <a:lnTo>
                  <a:pt x="74582" y="8992"/>
                </a:lnTo>
                <a:lnTo>
                  <a:pt x="73576" y="9164"/>
                </a:lnTo>
                <a:lnTo>
                  <a:pt x="73758" y="8168"/>
                </a:lnTo>
                <a:lnTo>
                  <a:pt x="72805" y="7815"/>
                </a:lnTo>
                <a:lnTo>
                  <a:pt x="73448" y="7033"/>
                </a:lnTo>
                <a:lnTo>
                  <a:pt x="72805" y="6263"/>
                </a:lnTo>
                <a:lnTo>
                  <a:pt x="73758" y="5909"/>
                </a:lnTo>
                <a:lnTo>
                  <a:pt x="73587" y="4914"/>
                </a:lnTo>
                <a:lnTo>
                  <a:pt x="74582" y="5085"/>
                </a:lnTo>
                <a:lnTo>
                  <a:pt x="74925" y="4132"/>
                </a:lnTo>
                <a:lnTo>
                  <a:pt x="75707" y="4785"/>
                </a:lnTo>
                <a:lnTo>
                  <a:pt x="76488" y="4132"/>
                </a:lnTo>
                <a:lnTo>
                  <a:pt x="76841" y="5085"/>
                </a:lnTo>
                <a:lnTo>
                  <a:pt x="77837" y="4914"/>
                </a:lnTo>
                <a:lnTo>
                  <a:pt x="77666" y="5909"/>
                </a:lnTo>
                <a:lnTo>
                  <a:pt x="78608" y="6263"/>
                </a:lnTo>
                <a:lnTo>
                  <a:pt x="77965" y="7044"/>
                </a:lnTo>
                <a:lnTo>
                  <a:pt x="78608" y="7815"/>
                </a:lnTo>
                <a:close/>
                <a:moveTo>
                  <a:pt x="75921" y="17503"/>
                </a:moveTo>
                <a:lnTo>
                  <a:pt x="75707" y="18295"/>
                </a:lnTo>
                <a:lnTo>
                  <a:pt x="75492" y="17503"/>
                </a:lnTo>
                <a:lnTo>
                  <a:pt x="75707" y="17150"/>
                </a:lnTo>
                <a:close/>
                <a:moveTo>
                  <a:pt x="75878" y="16871"/>
                </a:moveTo>
                <a:lnTo>
                  <a:pt x="76691" y="15544"/>
                </a:lnTo>
                <a:lnTo>
                  <a:pt x="77355" y="17300"/>
                </a:lnTo>
                <a:lnTo>
                  <a:pt x="76927" y="17546"/>
                </a:lnTo>
                <a:lnTo>
                  <a:pt x="76178" y="17353"/>
                </a:lnTo>
                <a:close/>
                <a:moveTo>
                  <a:pt x="75707" y="31259"/>
                </a:moveTo>
                <a:lnTo>
                  <a:pt x="75492" y="30906"/>
                </a:lnTo>
                <a:lnTo>
                  <a:pt x="75707" y="30113"/>
                </a:lnTo>
                <a:lnTo>
                  <a:pt x="75921" y="30906"/>
                </a:lnTo>
                <a:close/>
                <a:moveTo>
                  <a:pt x="76927" y="30863"/>
                </a:moveTo>
                <a:lnTo>
                  <a:pt x="77355" y="31109"/>
                </a:lnTo>
                <a:lnTo>
                  <a:pt x="76691" y="32865"/>
                </a:lnTo>
                <a:lnTo>
                  <a:pt x="75878" y="31537"/>
                </a:lnTo>
                <a:lnTo>
                  <a:pt x="76178" y="31066"/>
                </a:lnTo>
                <a:close/>
                <a:moveTo>
                  <a:pt x="78351" y="41375"/>
                </a:moveTo>
                <a:lnTo>
                  <a:pt x="78907" y="40701"/>
                </a:lnTo>
                <a:lnTo>
                  <a:pt x="80727" y="41375"/>
                </a:lnTo>
                <a:lnTo>
                  <a:pt x="78907" y="42039"/>
                </a:lnTo>
                <a:close/>
                <a:moveTo>
                  <a:pt x="64456" y="41375"/>
                </a:moveTo>
                <a:lnTo>
                  <a:pt x="65248" y="41161"/>
                </a:lnTo>
                <a:lnTo>
                  <a:pt x="65590" y="41375"/>
                </a:lnTo>
                <a:lnTo>
                  <a:pt x="65248" y="41578"/>
                </a:lnTo>
                <a:close/>
                <a:moveTo>
                  <a:pt x="65879" y="41546"/>
                </a:moveTo>
                <a:lnTo>
                  <a:pt x="67196" y="42360"/>
                </a:lnTo>
                <a:lnTo>
                  <a:pt x="65440" y="43024"/>
                </a:lnTo>
                <a:lnTo>
                  <a:pt x="65194" y="42595"/>
                </a:lnTo>
                <a:lnTo>
                  <a:pt x="65398" y="41835"/>
                </a:lnTo>
                <a:close/>
                <a:moveTo>
                  <a:pt x="56662" y="42456"/>
                </a:moveTo>
                <a:lnTo>
                  <a:pt x="56470" y="43206"/>
                </a:lnTo>
                <a:lnTo>
                  <a:pt x="54414" y="43752"/>
                </a:lnTo>
                <a:lnTo>
                  <a:pt x="55913" y="42253"/>
                </a:lnTo>
                <a:close/>
                <a:moveTo>
                  <a:pt x="51492" y="41375"/>
                </a:moveTo>
                <a:lnTo>
                  <a:pt x="51834" y="41161"/>
                </a:lnTo>
                <a:lnTo>
                  <a:pt x="52626" y="41375"/>
                </a:lnTo>
                <a:lnTo>
                  <a:pt x="51834" y="41578"/>
                </a:lnTo>
                <a:close/>
                <a:moveTo>
                  <a:pt x="51642" y="43024"/>
                </a:moveTo>
                <a:lnTo>
                  <a:pt x="49886" y="42360"/>
                </a:lnTo>
                <a:lnTo>
                  <a:pt x="51203" y="41546"/>
                </a:lnTo>
                <a:lnTo>
                  <a:pt x="51684" y="41835"/>
                </a:lnTo>
                <a:lnTo>
                  <a:pt x="51888" y="42595"/>
                </a:lnTo>
                <a:close/>
                <a:moveTo>
                  <a:pt x="41375" y="44019"/>
                </a:moveTo>
                <a:lnTo>
                  <a:pt x="42050" y="44576"/>
                </a:lnTo>
                <a:lnTo>
                  <a:pt x="41375" y="46396"/>
                </a:lnTo>
                <a:lnTo>
                  <a:pt x="40701" y="44576"/>
                </a:lnTo>
                <a:close/>
                <a:moveTo>
                  <a:pt x="30917" y="41578"/>
                </a:moveTo>
                <a:lnTo>
                  <a:pt x="30124" y="41375"/>
                </a:lnTo>
                <a:lnTo>
                  <a:pt x="30917" y="41161"/>
                </a:lnTo>
                <a:lnTo>
                  <a:pt x="31259" y="41375"/>
                </a:lnTo>
                <a:close/>
                <a:moveTo>
                  <a:pt x="30863" y="42595"/>
                </a:moveTo>
                <a:lnTo>
                  <a:pt x="31066" y="41835"/>
                </a:lnTo>
                <a:lnTo>
                  <a:pt x="31548" y="41546"/>
                </a:lnTo>
                <a:lnTo>
                  <a:pt x="32865" y="42360"/>
                </a:lnTo>
                <a:lnTo>
                  <a:pt x="31109" y="43024"/>
                </a:lnTo>
                <a:close/>
                <a:moveTo>
                  <a:pt x="22331" y="42456"/>
                </a:moveTo>
                <a:lnTo>
                  <a:pt x="22138" y="43206"/>
                </a:lnTo>
                <a:lnTo>
                  <a:pt x="20083" y="43752"/>
                </a:lnTo>
                <a:lnTo>
                  <a:pt x="21582" y="42253"/>
                </a:lnTo>
                <a:close/>
                <a:moveTo>
                  <a:pt x="17161" y="41375"/>
                </a:moveTo>
                <a:lnTo>
                  <a:pt x="17503" y="41161"/>
                </a:lnTo>
                <a:lnTo>
                  <a:pt x="18295" y="41375"/>
                </a:lnTo>
                <a:lnTo>
                  <a:pt x="17503" y="41578"/>
                </a:lnTo>
                <a:close/>
                <a:moveTo>
                  <a:pt x="17310" y="43024"/>
                </a:moveTo>
                <a:lnTo>
                  <a:pt x="15555" y="42360"/>
                </a:lnTo>
                <a:lnTo>
                  <a:pt x="16872" y="41546"/>
                </a:lnTo>
                <a:lnTo>
                  <a:pt x="17353" y="41835"/>
                </a:lnTo>
                <a:lnTo>
                  <a:pt x="17557" y="42595"/>
                </a:lnTo>
                <a:close/>
                <a:moveTo>
                  <a:pt x="7044" y="44019"/>
                </a:moveTo>
                <a:lnTo>
                  <a:pt x="7719" y="44576"/>
                </a:lnTo>
                <a:lnTo>
                  <a:pt x="7044" y="46396"/>
                </a:lnTo>
                <a:lnTo>
                  <a:pt x="6370" y="44576"/>
                </a:lnTo>
                <a:close/>
                <a:moveTo>
                  <a:pt x="4400" y="41375"/>
                </a:moveTo>
                <a:lnTo>
                  <a:pt x="3843" y="42039"/>
                </a:lnTo>
                <a:lnTo>
                  <a:pt x="2024" y="41375"/>
                </a:lnTo>
                <a:lnTo>
                  <a:pt x="3843" y="40701"/>
                </a:lnTo>
                <a:close/>
                <a:moveTo>
                  <a:pt x="8404" y="34845"/>
                </a:moveTo>
                <a:lnTo>
                  <a:pt x="8832" y="34706"/>
                </a:lnTo>
                <a:lnTo>
                  <a:pt x="9774" y="35755"/>
                </a:lnTo>
                <a:lnTo>
                  <a:pt x="9635" y="36569"/>
                </a:lnTo>
                <a:lnTo>
                  <a:pt x="7954" y="37971"/>
                </a:lnTo>
                <a:lnTo>
                  <a:pt x="7205" y="35916"/>
                </a:lnTo>
                <a:lnTo>
                  <a:pt x="7483" y="35145"/>
                </a:lnTo>
                <a:close/>
                <a:moveTo>
                  <a:pt x="6830" y="30906"/>
                </a:moveTo>
                <a:lnTo>
                  <a:pt x="7044" y="30113"/>
                </a:lnTo>
                <a:lnTo>
                  <a:pt x="7258" y="30906"/>
                </a:lnTo>
                <a:lnTo>
                  <a:pt x="7044" y="31259"/>
                </a:lnTo>
                <a:close/>
                <a:moveTo>
                  <a:pt x="6873" y="31537"/>
                </a:moveTo>
                <a:lnTo>
                  <a:pt x="6059" y="32865"/>
                </a:lnTo>
                <a:lnTo>
                  <a:pt x="5396" y="31109"/>
                </a:lnTo>
                <a:lnTo>
                  <a:pt x="5824" y="30863"/>
                </a:lnTo>
                <a:lnTo>
                  <a:pt x="6573" y="31066"/>
                </a:lnTo>
                <a:close/>
                <a:moveTo>
                  <a:pt x="5963" y="26078"/>
                </a:moveTo>
                <a:lnTo>
                  <a:pt x="6166" y="26827"/>
                </a:lnTo>
                <a:lnTo>
                  <a:pt x="4668" y="28326"/>
                </a:lnTo>
                <a:lnTo>
                  <a:pt x="5214" y="26281"/>
                </a:lnTo>
                <a:close/>
                <a:moveTo>
                  <a:pt x="7044" y="17150"/>
                </a:moveTo>
                <a:lnTo>
                  <a:pt x="7258" y="17503"/>
                </a:lnTo>
                <a:lnTo>
                  <a:pt x="7044" y="18295"/>
                </a:lnTo>
                <a:lnTo>
                  <a:pt x="6830" y="17503"/>
                </a:lnTo>
                <a:close/>
                <a:moveTo>
                  <a:pt x="5824" y="17546"/>
                </a:moveTo>
                <a:lnTo>
                  <a:pt x="5396" y="17300"/>
                </a:lnTo>
                <a:lnTo>
                  <a:pt x="6059" y="15544"/>
                </a:lnTo>
                <a:lnTo>
                  <a:pt x="6873" y="16871"/>
                </a:lnTo>
                <a:lnTo>
                  <a:pt x="6573" y="17353"/>
                </a:lnTo>
                <a:close/>
                <a:moveTo>
                  <a:pt x="4400" y="7033"/>
                </a:moveTo>
                <a:lnTo>
                  <a:pt x="3843" y="7708"/>
                </a:lnTo>
                <a:lnTo>
                  <a:pt x="2024" y="7033"/>
                </a:lnTo>
                <a:lnTo>
                  <a:pt x="3843" y="6370"/>
                </a:lnTo>
                <a:close/>
                <a:moveTo>
                  <a:pt x="18295" y="7044"/>
                </a:moveTo>
                <a:lnTo>
                  <a:pt x="17503" y="7248"/>
                </a:lnTo>
                <a:lnTo>
                  <a:pt x="17161" y="7033"/>
                </a:lnTo>
                <a:lnTo>
                  <a:pt x="17503" y="6830"/>
                </a:lnTo>
                <a:close/>
                <a:moveTo>
                  <a:pt x="16872" y="6862"/>
                </a:moveTo>
                <a:lnTo>
                  <a:pt x="15555" y="6059"/>
                </a:lnTo>
                <a:lnTo>
                  <a:pt x="17310" y="5396"/>
                </a:lnTo>
                <a:lnTo>
                  <a:pt x="17557" y="5824"/>
                </a:lnTo>
                <a:lnTo>
                  <a:pt x="17353" y="6573"/>
                </a:lnTo>
                <a:close/>
                <a:moveTo>
                  <a:pt x="26089" y="5952"/>
                </a:moveTo>
                <a:lnTo>
                  <a:pt x="26281" y="5203"/>
                </a:lnTo>
                <a:lnTo>
                  <a:pt x="28337" y="4657"/>
                </a:lnTo>
                <a:lnTo>
                  <a:pt x="26838" y="6156"/>
                </a:lnTo>
                <a:close/>
                <a:moveTo>
                  <a:pt x="31259" y="7033"/>
                </a:moveTo>
                <a:lnTo>
                  <a:pt x="30917" y="7248"/>
                </a:lnTo>
                <a:lnTo>
                  <a:pt x="30124" y="7044"/>
                </a:lnTo>
                <a:lnTo>
                  <a:pt x="30917" y="6830"/>
                </a:lnTo>
                <a:close/>
                <a:moveTo>
                  <a:pt x="31109" y="5396"/>
                </a:moveTo>
                <a:lnTo>
                  <a:pt x="32865" y="6059"/>
                </a:lnTo>
                <a:lnTo>
                  <a:pt x="31548" y="6862"/>
                </a:lnTo>
                <a:lnTo>
                  <a:pt x="31066" y="6573"/>
                </a:lnTo>
                <a:lnTo>
                  <a:pt x="30863" y="5813"/>
                </a:lnTo>
                <a:close/>
                <a:moveTo>
                  <a:pt x="38731" y="7033"/>
                </a:moveTo>
                <a:lnTo>
                  <a:pt x="38175" y="7708"/>
                </a:lnTo>
                <a:lnTo>
                  <a:pt x="36355" y="7033"/>
                </a:lnTo>
                <a:lnTo>
                  <a:pt x="38175" y="6370"/>
                </a:lnTo>
                <a:close/>
                <a:moveTo>
                  <a:pt x="51834" y="6830"/>
                </a:moveTo>
                <a:lnTo>
                  <a:pt x="52626" y="7044"/>
                </a:lnTo>
                <a:lnTo>
                  <a:pt x="51834" y="7248"/>
                </a:lnTo>
                <a:lnTo>
                  <a:pt x="51492" y="7033"/>
                </a:lnTo>
                <a:close/>
                <a:moveTo>
                  <a:pt x="51888" y="5824"/>
                </a:moveTo>
                <a:lnTo>
                  <a:pt x="51684" y="6573"/>
                </a:lnTo>
                <a:lnTo>
                  <a:pt x="51203" y="6862"/>
                </a:lnTo>
                <a:lnTo>
                  <a:pt x="49886" y="6059"/>
                </a:lnTo>
                <a:lnTo>
                  <a:pt x="51642" y="5396"/>
                </a:lnTo>
                <a:close/>
                <a:moveTo>
                  <a:pt x="58546" y="4871"/>
                </a:moveTo>
                <a:lnTo>
                  <a:pt x="57990" y="4325"/>
                </a:lnTo>
                <a:lnTo>
                  <a:pt x="58546" y="2280"/>
                </a:lnTo>
                <a:lnTo>
                  <a:pt x="59092" y="4325"/>
                </a:lnTo>
                <a:close/>
                <a:moveTo>
                  <a:pt x="60420" y="5952"/>
                </a:moveTo>
                <a:lnTo>
                  <a:pt x="60612" y="5203"/>
                </a:lnTo>
                <a:lnTo>
                  <a:pt x="60612" y="5203"/>
                </a:lnTo>
                <a:lnTo>
                  <a:pt x="62668" y="4657"/>
                </a:lnTo>
                <a:lnTo>
                  <a:pt x="61169" y="6156"/>
                </a:lnTo>
                <a:close/>
                <a:moveTo>
                  <a:pt x="65590" y="7033"/>
                </a:moveTo>
                <a:lnTo>
                  <a:pt x="65248" y="7248"/>
                </a:lnTo>
                <a:lnTo>
                  <a:pt x="64456" y="7044"/>
                </a:lnTo>
                <a:lnTo>
                  <a:pt x="65248" y="6830"/>
                </a:lnTo>
                <a:close/>
                <a:moveTo>
                  <a:pt x="65440" y="5396"/>
                </a:moveTo>
                <a:lnTo>
                  <a:pt x="67196" y="6059"/>
                </a:lnTo>
                <a:lnTo>
                  <a:pt x="65879" y="6862"/>
                </a:lnTo>
                <a:lnTo>
                  <a:pt x="65398" y="6573"/>
                </a:lnTo>
                <a:lnTo>
                  <a:pt x="65194" y="5813"/>
                </a:lnTo>
                <a:close/>
                <a:moveTo>
                  <a:pt x="73416" y="5717"/>
                </a:moveTo>
                <a:lnTo>
                  <a:pt x="72602" y="6016"/>
                </a:lnTo>
                <a:lnTo>
                  <a:pt x="71360" y="4528"/>
                </a:lnTo>
                <a:lnTo>
                  <a:pt x="73266" y="4860"/>
                </a:lnTo>
                <a:close/>
                <a:moveTo>
                  <a:pt x="78351" y="7044"/>
                </a:moveTo>
                <a:lnTo>
                  <a:pt x="78907" y="6370"/>
                </a:lnTo>
                <a:lnTo>
                  <a:pt x="80727" y="7033"/>
                </a:lnTo>
                <a:lnTo>
                  <a:pt x="78907" y="7708"/>
                </a:lnTo>
                <a:close/>
                <a:moveTo>
                  <a:pt x="78575" y="11679"/>
                </a:moveTo>
                <a:lnTo>
                  <a:pt x="78201" y="9528"/>
                </a:lnTo>
                <a:lnTo>
                  <a:pt x="80353" y="9902"/>
                </a:lnTo>
                <a:lnTo>
                  <a:pt x="80877" y="10534"/>
                </a:lnTo>
                <a:lnTo>
                  <a:pt x="80588" y="11915"/>
                </a:lnTo>
                <a:lnTo>
                  <a:pt x="79207" y="12204"/>
                </a:lnTo>
                <a:close/>
                <a:moveTo>
                  <a:pt x="82172" y="7248"/>
                </a:moveTo>
                <a:lnTo>
                  <a:pt x="81594" y="7033"/>
                </a:lnTo>
                <a:lnTo>
                  <a:pt x="82172" y="6830"/>
                </a:lnTo>
                <a:lnTo>
                  <a:pt x="82718" y="5160"/>
                </a:lnTo>
                <a:lnTo>
                  <a:pt x="81412" y="3993"/>
                </a:lnTo>
                <a:lnTo>
                  <a:pt x="80802" y="4100"/>
                </a:lnTo>
                <a:lnTo>
                  <a:pt x="81198" y="3619"/>
                </a:lnTo>
                <a:lnTo>
                  <a:pt x="80834" y="1906"/>
                </a:lnTo>
                <a:lnTo>
                  <a:pt x="79121" y="1552"/>
                </a:lnTo>
                <a:lnTo>
                  <a:pt x="78650" y="1949"/>
                </a:lnTo>
                <a:lnTo>
                  <a:pt x="78757" y="1338"/>
                </a:lnTo>
                <a:lnTo>
                  <a:pt x="77580" y="32"/>
                </a:lnTo>
                <a:lnTo>
                  <a:pt x="75921" y="578"/>
                </a:lnTo>
                <a:lnTo>
                  <a:pt x="75707" y="1156"/>
                </a:lnTo>
                <a:lnTo>
                  <a:pt x="75492" y="578"/>
                </a:lnTo>
                <a:lnTo>
                  <a:pt x="73833" y="32"/>
                </a:lnTo>
                <a:lnTo>
                  <a:pt x="72666" y="1338"/>
                </a:lnTo>
                <a:lnTo>
                  <a:pt x="72763" y="1949"/>
                </a:lnTo>
                <a:lnTo>
                  <a:pt x="72292" y="1552"/>
                </a:lnTo>
                <a:lnTo>
                  <a:pt x="70579" y="1906"/>
                </a:lnTo>
                <a:lnTo>
                  <a:pt x="70215" y="3619"/>
                </a:lnTo>
                <a:lnTo>
                  <a:pt x="70611" y="4100"/>
                </a:lnTo>
                <a:lnTo>
                  <a:pt x="70001" y="3993"/>
                </a:lnTo>
                <a:lnTo>
                  <a:pt x="68941" y="4946"/>
                </a:lnTo>
                <a:lnTo>
                  <a:pt x="68545" y="3747"/>
                </a:lnTo>
                <a:lnTo>
                  <a:pt x="67164" y="3372"/>
                </a:lnTo>
                <a:lnTo>
                  <a:pt x="67121" y="3511"/>
                </a:lnTo>
                <a:lnTo>
                  <a:pt x="67089" y="3372"/>
                </a:lnTo>
                <a:lnTo>
                  <a:pt x="65697" y="3747"/>
                </a:lnTo>
                <a:lnTo>
                  <a:pt x="65291" y="4989"/>
                </a:lnTo>
                <a:lnTo>
                  <a:pt x="64916" y="4764"/>
                </a:lnTo>
                <a:lnTo>
                  <a:pt x="64659" y="3811"/>
                </a:lnTo>
                <a:lnTo>
                  <a:pt x="63663" y="4079"/>
                </a:lnTo>
                <a:lnTo>
                  <a:pt x="64391" y="3351"/>
                </a:lnTo>
                <a:lnTo>
                  <a:pt x="63695" y="2655"/>
                </a:lnTo>
                <a:lnTo>
                  <a:pt x="63695" y="1884"/>
                </a:lnTo>
                <a:lnTo>
                  <a:pt x="62925" y="1884"/>
                </a:lnTo>
                <a:lnTo>
                  <a:pt x="62229" y="1188"/>
                </a:lnTo>
                <a:lnTo>
                  <a:pt x="61501" y="1916"/>
                </a:lnTo>
                <a:lnTo>
                  <a:pt x="61769" y="921"/>
                </a:lnTo>
                <a:lnTo>
                  <a:pt x="60816" y="664"/>
                </a:lnTo>
                <a:lnTo>
                  <a:pt x="60430" y="0"/>
                </a:lnTo>
                <a:lnTo>
                  <a:pt x="59767" y="386"/>
                </a:lnTo>
                <a:lnTo>
                  <a:pt x="58814" y="129"/>
                </a:lnTo>
                <a:lnTo>
                  <a:pt x="58546" y="1124"/>
                </a:lnTo>
                <a:lnTo>
                  <a:pt x="58279" y="129"/>
                </a:lnTo>
                <a:lnTo>
                  <a:pt x="57326" y="386"/>
                </a:lnTo>
                <a:lnTo>
                  <a:pt x="56652" y="0"/>
                </a:lnTo>
                <a:lnTo>
                  <a:pt x="56266" y="664"/>
                </a:lnTo>
                <a:lnTo>
                  <a:pt x="55313" y="921"/>
                </a:lnTo>
                <a:lnTo>
                  <a:pt x="55581" y="1916"/>
                </a:lnTo>
                <a:lnTo>
                  <a:pt x="54853" y="1188"/>
                </a:lnTo>
                <a:lnTo>
                  <a:pt x="54157" y="1884"/>
                </a:lnTo>
                <a:lnTo>
                  <a:pt x="53386" y="1884"/>
                </a:lnTo>
                <a:lnTo>
                  <a:pt x="53386" y="2655"/>
                </a:lnTo>
                <a:lnTo>
                  <a:pt x="52691" y="3351"/>
                </a:lnTo>
                <a:lnTo>
                  <a:pt x="53419" y="4079"/>
                </a:lnTo>
                <a:lnTo>
                  <a:pt x="52423" y="3811"/>
                </a:lnTo>
                <a:lnTo>
                  <a:pt x="52166" y="4764"/>
                </a:lnTo>
                <a:lnTo>
                  <a:pt x="51791" y="4989"/>
                </a:lnTo>
                <a:lnTo>
                  <a:pt x="51385" y="3747"/>
                </a:lnTo>
                <a:lnTo>
                  <a:pt x="49993" y="3372"/>
                </a:lnTo>
                <a:lnTo>
                  <a:pt x="49961" y="3511"/>
                </a:lnTo>
                <a:lnTo>
                  <a:pt x="49918" y="3372"/>
                </a:lnTo>
                <a:lnTo>
                  <a:pt x="48537" y="3747"/>
                </a:lnTo>
                <a:lnTo>
                  <a:pt x="48141" y="4946"/>
                </a:lnTo>
                <a:lnTo>
                  <a:pt x="47081" y="3993"/>
                </a:lnTo>
                <a:lnTo>
                  <a:pt x="46471" y="4100"/>
                </a:lnTo>
                <a:lnTo>
                  <a:pt x="46867" y="3619"/>
                </a:lnTo>
                <a:lnTo>
                  <a:pt x="46503" y="1906"/>
                </a:lnTo>
                <a:lnTo>
                  <a:pt x="44790" y="1552"/>
                </a:lnTo>
                <a:lnTo>
                  <a:pt x="44319" y="1949"/>
                </a:lnTo>
                <a:lnTo>
                  <a:pt x="44426" y="1338"/>
                </a:lnTo>
                <a:lnTo>
                  <a:pt x="43249" y="32"/>
                </a:lnTo>
                <a:lnTo>
                  <a:pt x="41590" y="578"/>
                </a:lnTo>
                <a:lnTo>
                  <a:pt x="41375" y="1156"/>
                </a:lnTo>
                <a:lnTo>
                  <a:pt x="41161" y="578"/>
                </a:lnTo>
                <a:lnTo>
                  <a:pt x="39502" y="32"/>
                </a:lnTo>
                <a:lnTo>
                  <a:pt x="38324" y="1338"/>
                </a:lnTo>
                <a:lnTo>
                  <a:pt x="38432" y="1949"/>
                </a:lnTo>
                <a:lnTo>
                  <a:pt x="37961" y="1552"/>
                </a:lnTo>
                <a:lnTo>
                  <a:pt x="36248" y="1906"/>
                </a:lnTo>
                <a:lnTo>
                  <a:pt x="35884" y="3619"/>
                </a:lnTo>
                <a:lnTo>
                  <a:pt x="36280" y="4100"/>
                </a:lnTo>
                <a:lnTo>
                  <a:pt x="35670" y="3993"/>
                </a:lnTo>
                <a:lnTo>
                  <a:pt x="34610" y="4946"/>
                </a:lnTo>
                <a:lnTo>
                  <a:pt x="34214" y="3747"/>
                </a:lnTo>
                <a:lnTo>
                  <a:pt x="32833" y="3372"/>
                </a:lnTo>
                <a:lnTo>
                  <a:pt x="32790" y="3511"/>
                </a:lnTo>
                <a:lnTo>
                  <a:pt x="32758" y="3372"/>
                </a:lnTo>
                <a:lnTo>
                  <a:pt x="31366" y="3747"/>
                </a:lnTo>
                <a:lnTo>
                  <a:pt x="30959" y="4989"/>
                </a:lnTo>
                <a:lnTo>
                  <a:pt x="30585" y="4764"/>
                </a:lnTo>
                <a:lnTo>
                  <a:pt x="30328" y="3811"/>
                </a:lnTo>
                <a:lnTo>
                  <a:pt x="29332" y="4079"/>
                </a:lnTo>
                <a:lnTo>
                  <a:pt x="30060" y="3351"/>
                </a:lnTo>
                <a:lnTo>
                  <a:pt x="29364" y="2655"/>
                </a:lnTo>
                <a:lnTo>
                  <a:pt x="29364" y="1884"/>
                </a:lnTo>
                <a:lnTo>
                  <a:pt x="28594" y="1884"/>
                </a:lnTo>
                <a:lnTo>
                  <a:pt x="27898" y="1188"/>
                </a:lnTo>
                <a:lnTo>
                  <a:pt x="27170" y="1916"/>
                </a:lnTo>
                <a:lnTo>
                  <a:pt x="27437" y="921"/>
                </a:lnTo>
                <a:lnTo>
                  <a:pt x="26485" y="664"/>
                </a:lnTo>
                <a:lnTo>
                  <a:pt x="26099" y="0"/>
                </a:lnTo>
                <a:lnTo>
                  <a:pt x="25436" y="386"/>
                </a:lnTo>
                <a:lnTo>
                  <a:pt x="24483" y="129"/>
                </a:lnTo>
                <a:lnTo>
                  <a:pt x="24215" y="1124"/>
                </a:lnTo>
                <a:lnTo>
                  <a:pt x="23948" y="129"/>
                </a:lnTo>
                <a:lnTo>
                  <a:pt x="22995" y="386"/>
                </a:lnTo>
                <a:lnTo>
                  <a:pt x="22320" y="0"/>
                </a:lnTo>
                <a:lnTo>
                  <a:pt x="21935" y="664"/>
                </a:lnTo>
                <a:lnTo>
                  <a:pt x="20982" y="921"/>
                </a:lnTo>
                <a:lnTo>
                  <a:pt x="21250" y="1916"/>
                </a:lnTo>
                <a:lnTo>
                  <a:pt x="20522" y="1188"/>
                </a:lnTo>
                <a:lnTo>
                  <a:pt x="19826" y="1884"/>
                </a:lnTo>
                <a:lnTo>
                  <a:pt x="19055" y="1884"/>
                </a:lnTo>
                <a:lnTo>
                  <a:pt x="19055" y="2655"/>
                </a:lnTo>
                <a:lnTo>
                  <a:pt x="18360" y="3351"/>
                </a:lnTo>
                <a:lnTo>
                  <a:pt x="19087" y="4079"/>
                </a:lnTo>
                <a:lnTo>
                  <a:pt x="18092" y="3811"/>
                </a:lnTo>
                <a:lnTo>
                  <a:pt x="17835" y="4764"/>
                </a:lnTo>
                <a:lnTo>
                  <a:pt x="17460" y="4989"/>
                </a:lnTo>
                <a:lnTo>
                  <a:pt x="17054" y="3747"/>
                </a:lnTo>
                <a:lnTo>
                  <a:pt x="15662" y="3372"/>
                </a:lnTo>
                <a:lnTo>
                  <a:pt x="15630" y="3511"/>
                </a:lnTo>
                <a:lnTo>
                  <a:pt x="15587" y="3372"/>
                </a:lnTo>
                <a:lnTo>
                  <a:pt x="14206" y="3747"/>
                </a:lnTo>
                <a:lnTo>
                  <a:pt x="13810" y="4946"/>
                </a:lnTo>
                <a:lnTo>
                  <a:pt x="12750" y="3993"/>
                </a:lnTo>
                <a:lnTo>
                  <a:pt x="12140" y="4100"/>
                </a:lnTo>
                <a:lnTo>
                  <a:pt x="12536" y="3619"/>
                </a:lnTo>
                <a:lnTo>
                  <a:pt x="12172" y="1906"/>
                </a:lnTo>
                <a:lnTo>
                  <a:pt x="10459" y="1552"/>
                </a:lnTo>
                <a:lnTo>
                  <a:pt x="9988" y="1949"/>
                </a:lnTo>
                <a:lnTo>
                  <a:pt x="10095" y="1338"/>
                </a:lnTo>
                <a:lnTo>
                  <a:pt x="8918" y="32"/>
                </a:lnTo>
                <a:lnTo>
                  <a:pt x="7258" y="578"/>
                </a:lnTo>
                <a:lnTo>
                  <a:pt x="7044" y="1156"/>
                </a:lnTo>
                <a:lnTo>
                  <a:pt x="6830" y="578"/>
                </a:lnTo>
                <a:lnTo>
                  <a:pt x="5171" y="32"/>
                </a:lnTo>
                <a:lnTo>
                  <a:pt x="3993" y="1338"/>
                </a:lnTo>
                <a:lnTo>
                  <a:pt x="4100" y="1949"/>
                </a:lnTo>
                <a:lnTo>
                  <a:pt x="3629" y="1552"/>
                </a:lnTo>
                <a:lnTo>
                  <a:pt x="1917" y="1906"/>
                </a:lnTo>
                <a:lnTo>
                  <a:pt x="1553" y="3619"/>
                </a:lnTo>
                <a:lnTo>
                  <a:pt x="1949" y="4100"/>
                </a:lnTo>
                <a:lnTo>
                  <a:pt x="1339" y="3993"/>
                </a:lnTo>
                <a:lnTo>
                  <a:pt x="32" y="5160"/>
                </a:lnTo>
                <a:lnTo>
                  <a:pt x="578" y="6830"/>
                </a:lnTo>
                <a:lnTo>
                  <a:pt x="1157" y="7033"/>
                </a:lnTo>
                <a:lnTo>
                  <a:pt x="578" y="7248"/>
                </a:lnTo>
                <a:lnTo>
                  <a:pt x="32" y="8918"/>
                </a:lnTo>
                <a:lnTo>
                  <a:pt x="1339" y="10084"/>
                </a:lnTo>
                <a:lnTo>
                  <a:pt x="1949" y="9977"/>
                </a:lnTo>
                <a:lnTo>
                  <a:pt x="1553" y="10459"/>
                </a:lnTo>
                <a:lnTo>
                  <a:pt x="1917" y="12172"/>
                </a:lnTo>
                <a:lnTo>
                  <a:pt x="3629" y="12525"/>
                </a:lnTo>
                <a:lnTo>
                  <a:pt x="4100" y="12129"/>
                </a:lnTo>
                <a:lnTo>
                  <a:pt x="3993" y="12739"/>
                </a:lnTo>
                <a:lnTo>
                  <a:pt x="4946" y="13810"/>
                </a:lnTo>
                <a:lnTo>
                  <a:pt x="3758" y="14195"/>
                </a:lnTo>
                <a:lnTo>
                  <a:pt x="3383" y="15587"/>
                </a:lnTo>
                <a:lnTo>
                  <a:pt x="3522" y="15619"/>
                </a:lnTo>
                <a:lnTo>
                  <a:pt x="3383" y="15662"/>
                </a:lnTo>
                <a:lnTo>
                  <a:pt x="3758" y="17043"/>
                </a:lnTo>
                <a:lnTo>
                  <a:pt x="4989" y="17449"/>
                </a:lnTo>
                <a:lnTo>
                  <a:pt x="4775" y="17835"/>
                </a:lnTo>
                <a:lnTo>
                  <a:pt x="3822" y="18092"/>
                </a:lnTo>
                <a:lnTo>
                  <a:pt x="4090" y="19087"/>
                </a:lnTo>
                <a:lnTo>
                  <a:pt x="3362" y="18359"/>
                </a:lnTo>
                <a:lnTo>
                  <a:pt x="2655" y="19055"/>
                </a:lnTo>
                <a:lnTo>
                  <a:pt x="1895" y="19055"/>
                </a:lnTo>
                <a:lnTo>
                  <a:pt x="1895" y="19826"/>
                </a:lnTo>
                <a:lnTo>
                  <a:pt x="1189" y="20522"/>
                </a:lnTo>
                <a:lnTo>
                  <a:pt x="1927" y="21250"/>
                </a:lnTo>
                <a:lnTo>
                  <a:pt x="921" y="20982"/>
                </a:lnTo>
                <a:lnTo>
                  <a:pt x="675" y="21935"/>
                </a:lnTo>
                <a:lnTo>
                  <a:pt x="0" y="22320"/>
                </a:lnTo>
                <a:lnTo>
                  <a:pt x="386" y="22984"/>
                </a:lnTo>
                <a:lnTo>
                  <a:pt x="129" y="23937"/>
                </a:lnTo>
                <a:lnTo>
                  <a:pt x="1135" y="24204"/>
                </a:lnTo>
                <a:lnTo>
                  <a:pt x="129" y="24472"/>
                </a:lnTo>
                <a:lnTo>
                  <a:pt x="386" y="25425"/>
                </a:lnTo>
                <a:lnTo>
                  <a:pt x="0" y="26088"/>
                </a:lnTo>
                <a:lnTo>
                  <a:pt x="675" y="26474"/>
                </a:lnTo>
                <a:lnTo>
                  <a:pt x="921" y="27426"/>
                </a:lnTo>
                <a:lnTo>
                  <a:pt x="1927" y="27159"/>
                </a:lnTo>
                <a:lnTo>
                  <a:pt x="1189" y="27897"/>
                </a:lnTo>
                <a:lnTo>
                  <a:pt x="1895" y="28593"/>
                </a:lnTo>
                <a:lnTo>
                  <a:pt x="1895" y="29353"/>
                </a:lnTo>
                <a:lnTo>
                  <a:pt x="2655" y="29364"/>
                </a:lnTo>
                <a:lnTo>
                  <a:pt x="3362" y="30060"/>
                </a:lnTo>
                <a:lnTo>
                  <a:pt x="4090" y="29321"/>
                </a:lnTo>
                <a:lnTo>
                  <a:pt x="3822" y="30328"/>
                </a:lnTo>
                <a:lnTo>
                  <a:pt x="4775" y="30584"/>
                </a:lnTo>
                <a:lnTo>
                  <a:pt x="4989" y="30959"/>
                </a:lnTo>
                <a:lnTo>
                  <a:pt x="3758" y="31366"/>
                </a:lnTo>
                <a:lnTo>
                  <a:pt x="3383" y="32747"/>
                </a:lnTo>
                <a:lnTo>
                  <a:pt x="3522" y="32790"/>
                </a:lnTo>
                <a:lnTo>
                  <a:pt x="3383" y="32822"/>
                </a:lnTo>
                <a:lnTo>
                  <a:pt x="3758" y="34213"/>
                </a:lnTo>
                <a:lnTo>
                  <a:pt x="4946" y="34610"/>
                </a:lnTo>
                <a:lnTo>
                  <a:pt x="3993" y="35669"/>
                </a:lnTo>
                <a:lnTo>
                  <a:pt x="4100" y="36280"/>
                </a:lnTo>
                <a:lnTo>
                  <a:pt x="3629" y="35883"/>
                </a:lnTo>
                <a:lnTo>
                  <a:pt x="1917" y="36237"/>
                </a:lnTo>
                <a:lnTo>
                  <a:pt x="1553" y="37960"/>
                </a:lnTo>
                <a:lnTo>
                  <a:pt x="1949" y="38431"/>
                </a:lnTo>
                <a:lnTo>
                  <a:pt x="1339" y="38324"/>
                </a:lnTo>
                <a:lnTo>
                  <a:pt x="32" y="39491"/>
                </a:lnTo>
                <a:lnTo>
                  <a:pt x="578" y="41161"/>
                </a:lnTo>
                <a:lnTo>
                  <a:pt x="1157" y="41375"/>
                </a:lnTo>
                <a:lnTo>
                  <a:pt x="578" y="41589"/>
                </a:lnTo>
                <a:lnTo>
                  <a:pt x="32" y="43248"/>
                </a:lnTo>
                <a:lnTo>
                  <a:pt x="1339" y="44415"/>
                </a:lnTo>
                <a:lnTo>
                  <a:pt x="1949" y="44308"/>
                </a:lnTo>
                <a:lnTo>
                  <a:pt x="1553" y="44790"/>
                </a:lnTo>
                <a:lnTo>
                  <a:pt x="1917" y="46503"/>
                </a:lnTo>
                <a:lnTo>
                  <a:pt x="3629" y="46856"/>
                </a:lnTo>
                <a:lnTo>
                  <a:pt x="4100" y="46471"/>
                </a:lnTo>
                <a:lnTo>
                  <a:pt x="3993" y="47070"/>
                </a:lnTo>
                <a:lnTo>
                  <a:pt x="5171" y="48376"/>
                </a:lnTo>
                <a:lnTo>
                  <a:pt x="6830" y="47830"/>
                </a:lnTo>
                <a:lnTo>
                  <a:pt x="7044" y="47252"/>
                </a:lnTo>
                <a:lnTo>
                  <a:pt x="7258" y="47830"/>
                </a:lnTo>
                <a:lnTo>
                  <a:pt x="8918" y="48376"/>
                </a:lnTo>
                <a:lnTo>
                  <a:pt x="10095" y="47070"/>
                </a:lnTo>
                <a:lnTo>
                  <a:pt x="9988" y="46471"/>
                </a:lnTo>
                <a:lnTo>
                  <a:pt x="10459" y="46856"/>
                </a:lnTo>
                <a:lnTo>
                  <a:pt x="12172" y="46503"/>
                </a:lnTo>
                <a:lnTo>
                  <a:pt x="12536" y="44790"/>
                </a:lnTo>
                <a:lnTo>
                  <a:pt x="12140" y="44308"/>
                </a:lnTo>
                <a:lnTo>
                  <a:pt x="12750" y="44415"/>
                </a:lnTo>
                <a:lnTo>
                  <a:pt x="13810" y="43463"/>
                </a:lnTo>
                <a:lnTo>
                  <a:pt x="14206" y="44662"/>
                </a:lnTo>
                <a:lnTo>
                  <a:pt x="15587" y="45036"/>
                </a:lnTo>
                <a:lnTo>
                  <a:pt x="15630" y="44897"/>
                </a:lnTo>
                <a:lnTo>
                  <a:pt x="15662" y="45036"/>
                </a:lnTo>
                <a:lnTo>
                  <a:pt x="17054" y="44662"/>
                </a:lnTo>
                <a:lnTo>
                  <a:pt x="17460" y="43420"/>
                </a:lnTo>
                <a:lnTo>
                  <a:pt x="17835" y="43645"/>
                </a:lnTo>
                <a:lnTo>
                  <a:pt x="18092" y="44597"/>
                </a:lnTo>
                <a:lnTo>
                  <a:pt x="19087" y="44330"/>
                </a:lnTo>
                <a:lnTo>
                  <a:pt x="18360" y="45058"/>
                </a:lnTo>
                <a:lnTo>
                  <a:pt x="19055" y="45753"/>
                </a:lnTo>
                <a:lnTo>
                  <a:pt x="19055" y="46524"/>
                </a:lnTo>
                <a:lnTo>
                  <a:pt x="19826" y="46524"/>
                </a:lnTo>
                <a:lnTo>
                  <a:pt x="20522" y="47220"/>
                </a:lnTo>
                <a:lnTo>
                  <a:pt x="21250" y="46492"/>
                </a:lnTo>
                <a:lnTo>
                  <a:pt x="20982" y="47488"/>
                </a:lnTo>
                <a:lnTo>
                  <a:pt x="21935" y="47745"/>
                </a:lnTo>
                <a:lnTo>
                  <a:pt x="22320" y="48408"/>
                </a:lnTo>
                <a:lnTo>
                  <a:pt x="22995" y="48023"/>
                </a:lnTo>
                <a:lnTo>
                  <a:pt x="23948" y="48280"/>
                </a:lnTo>
                <a:lnTo>
                  <a:pt x="24215" y="47284"/>
                </a:lnTo>
                <a:lnTo>
                  <a:pt x="24483" y="48280"/>
                </a:lnTo>
                <a:lnTo>
                  <a:pt x="25436" y="48023"/>
                </a:lnTo>
                <a:lnTo>
                  <a:pt x="26099" y="48408"/>
                </a:lnTo>
                <a:lnTo>
                  <a:pt x="26485" y="47745"/>
                </a:lnTo>
                <a:lnTo>
                  <a:pt x="27437" y="47488"/>
                </a:lnTo>
                <a:lnTo>
                  <a:pt x="27170" y="46492"/>
                </a:lnTo>
                <a:lnTo>
                  <a:pt x="27898" y="47220"/>
                </a:lnTo>
                <a:lnTo>
                  <a:pt x="28594" y="46524"/>
                </a:lnTo>
                <a:lnTo>
                  <a:pt x="29364" y="46524"/>
                </a:lnTo>
                <a:lnTo>
                  <a:pt x="29364" y="45753"/>
                </a:lnTo>
                <a:lnTo>
                  <a:pt x="30060" y="45058"/>
                </a:lnTo>
                <a:lnTo>
                  <a:pt x="29332" y="44330"/>
                </a:lnTo>
                <a:lnTo>
                  <a:pt x="30328" y="44597"/>
                </a:lnTo>
                <a:lnTo>
                  <a:pt x="30585" y="43645"/>
                </a:lnTo>
                <a:lnTo>
                  <a:pt x="30959" y="43420"/>
                </a:lnTo>
                <a:lnTo>
                  <a:pt x="31366" y="44662"/>
                </a:lnTo>
                <a:lnTo>
                  <a:pt x="32758" y="45036"/>
                </a:lnTo>
                <a:lnTo>
                  <a:pt x="32790" y="44897"/>
                </a:lnTo>
                <a:lnTo>
                  <a:pt x="32833" y="45036"/>
                </a:lnTo>
                <a:lnTo>
                  <a:pt x="34214" y="44662"/>
                </a:lnTo>
                <a:lnTo>
                  <a:pt x="34610" y="43463"/>
                </a:lnTo>
                <a:lnTo>
                  <a:pt x="35670" y="44415"/>
                </a:lnTo>
                <a:lnTo>
                  <a:pt x="36280" y="44308"/>
                </a:lnTo>
                <a:lnTo>
                  <a:pt x="35884" y="44790"/>
                </a:lnTo>
                <a:lnTo>
                  <a:pt x="36248" y="46503"/>
                </a:lnTo>
                <a:lnTo>
                  <a:pt x="37961" y="46856"/>
                </a:lnTo>
                <a:lnTo>
                  <a:pt x="38432" y="46471"/>
                </a:lnTo>
                <a:lnTo>
                  <a:pt x="38324" y="47070"/>
                </a:lnTo>
                <a:lnTo>
                  <a:pt x="39502" y="48376"/>
                </a:lnTo>
                <a:lnTo>
                  <a:pt x="41161" y="47830"/>
                </a:lnTo>
                <a:lnTo>
                  <a:pt x="41375" y="47252"/>
                </a:lnTo>
                <a:lnTo>
                  <a:pt x="41590" y="47830"/>
                </a:lnTo>
                <a:lnTo>
                  <a:pt x="43249" y="48376"/>
                </a:lnTo>
                <a:lnTo>
                  <a:pt x="44426" y="47070"/>
                </a:lnTo>
                <a:lnTo>
                  <a:pt x="44319" y="46471"/>
                </a:lnTo>
                <a:lnTo>
                  <a:pt x="44790" y="46856"/>
                </a:lnTo>
                <a:lnTo>
                  <a:pt x="46503" y="46503"/>
                </a:lnTo>
                <a:lnTo>
                  <a:pt x="46867" y="44790"/>
                </a:lnTo>
                <a:lnTo>
                  <a:pt x="46471" y="44308"/>
                </a:lnTo>
                <a:lnTo>
                  <a:pt x="47081" y="44415"/>
                </a:lnTo>
                <a:lnTo>
                  <a:pt x="48141" y="43463"/>
                </a:lnTo>
                <a:lnTo>
                  <a:pt x="48537" y="44662"/>
                </a:lnTo>
                <a:lnTo>
                  <a:pt x="49918" y="45036"/>
                </a:lnTo>
                <a:lnTo>
                  <a:pt x="49961" y="44897"/>
                </a:lnTo>
                <a:lnTo>
                  <a:pt x="49993" y="45036"/>
                </a:lnTo>
                <a:lnTo>
                  <a:pt x="51385" y="44662"/>
                </a:lnTo>
                <a:lnTo>
                  <a:pt x="51791" y="43420"/>
                </a:lnTo>
                <a:lnTo>
                  <a:pt x="52166" y="43645"/>
                </a:lnTo>
                <a:lnTo>
                  <a:pt x="52423" y="44597"/>
                </a:lnTo>
                <a:lnTo>
                  <a:pt x="53419" y="44330"/>
                </a:lnTo>
                <a:lnTo>
                  <a:pt x="52691" y="45058"/>
                </a:lnTo>
                <a:lnTo>
                  <a:pt x="53386" y="45753"/>
                </a:lnTo>
                <a:lnTo>
                  <a:pt x="53386" y="46524"/>
                </a:lnTo>
                <a:lnTo>
                  <a:pt x="54157" y="46524"/>
                </a:lnTo>
                <a:lnTo>
                  <a:pt x="54853" y="47220"/>
                </a:lnTo>
                <a:lnTo>
                  <a:pt x="55581" y="46492"/>
                </a:lnTo>
                <a:lnTo>
                  <a:pt x="55313" y="47488"/>
                </a:lnTo>
                <a:lnTo>
                  <a:pt x="56266" y="47745"/>
                </a:lnTo>
                <a:lnTo>
                  <a:pt x="56652" y="48408"/>
                </a:lnTo>
                <a:lnTo>
                  <a:pt x="57326" y="48023"/>
                </a:lnTo>
                <a:lnTo>
                  <a:pt x="58279" y="48280"/>
                </a:lnTo>
                <a:lnTo>
                  <a:pt x="58546" y="47284"/>
                </a:lnTo>
                <a:lnTo>
                  <a:pt x="58814" y="48280"/>
                </a:lnTo>
                <a:lnTo>
                  <a:pt x="59767" y="48023"/>
                </a:lnTo>
                <a:lnTo>
                  <a:pt x="60430" y="48408"/>
                </a:lnTo>
                <a:lnTo>
                  <a:pt x="60816" y="47745"/>
                </a:lnTo>
                <a:lnTo>
                  <a:pt x="61769" y="47488"/>
                </a:lnTo>
                <a:lnTo>
                  <a:pt x="61501" y="46492"/>
                </a:lnTo>
                <a:lnTo>
                  <a:pt x="62229" y="47220"/>
                </a:lnTo>
                <a:lnTo>
                  <a:pt x="62925" y="46524"/>
                </a:lnTo>
                <a:lnTo>
                  <a:pt x="63695" y="46524"/>
                </a:lnTo>
                <a:lnTo>
                  <a:pt x="63695" y="45753"/>
                </a:lnTo>
                <a:lnTo>
                  <a:pt x="64391" y="45058"/>
                </a:lnTo>
                <a:lnTo>
                  <a:pt x="63663" y="44330"/>
                </a:lnTo>
                <a:lnTo>
                  <a:pt x="64659" y="44597"/>
                </a:lnTo>
                <a:lnTo>
                  <a:pt x="64916" y="43645"/>
                </a:lnTo>
                <a:lnTo>
                  <a:pt x="65291" y="43420"/>
                </a:lnTo>
                <a:lnTo>
                  <a:pt x="65697" y="44662"/>
                </a:lnTo>
                <a:lnTo>
                  <a:pt x="67089" y="45036"/>
                </a:lnTo>
                <a:lnTo>
                  <a:pt x="67121" y="44897"/>
                </a:lnTo>
                <a:lnTo>
                  <a:pt x="67164" y="45036"/>
                </a:lnTo>
                <a:lnTo>
                  <a:pt x="68545" y="44662"/>
                </a:lnTo>
                <a:lnTo>
                  <a:pt x="68941" y="43463"/>
                </a:lnTo>
                <a:lnTo>
                  <a:pt x="70001" y="44415"/>
                </a:lnTo>
                <a:lnTo>
                  <a:pt x="70611" y="44308"/>
                </a:lnTo>
                <a:lnTo>
                  <a:pt x="70215" y="44790"/>
                </a:lnTo>
                <a:lnTo>
                  <a:pt x="70579" y="46503"/>
                </a:lnTo>
                <a:lnTo>
                  <a:pt x="72292" y="46856"/>
                </a:lnTo>
                <a:lnTo>
                  <a:pt x="72763" y="46471"/>
                </a:lnTo>
                <a:lnTo>
                  <a:pt x="72656" y="47070"/>
                </a:lnTo>
                <a:lnTo>
                  <a:pt x="73833" y="48376"/>
                </a:lnTo>
                <a:lnTo>
                  <a:pt x="75492" y="47830"/>
                </a:lnTo>
                <a:lnTo>
                  <a:pt x="75707" y="47252"/>
                </a:lnTo>
                <a:lnTo>
                  <a:pt x="75921" y="47830"/>
                </a:lnTo>
                <a:lnTo>
                  <a:pt x="77580" y="48376"/>
                </a:lnTo>
                <a:lnTo>
                  <a:pt x="78757" y="47070"/>
                </a:lnTo>
                <a:lnTo>
                  <a:pt x="78650" y="46471"/>
                </a:lnTo>
                <a:lnTo>
                  <a:pt x="79121" y="46856"/>
                </a:lnTo>
                <a:lnTo>
                  <a:pt x="80834" y="46503"/>
                </a:lnTo>
                <a:lnTo>
                  <a:pt x="81198" y="44790"/>
                </a:lnTo>
                <a:lnTo>
                  <a:pt x="80802" y="44308"/>
                </a:lnTo>
                <a:lnTo>
                  <a:pt x="81412" y="44415"/>
                </a:lnTo>
                <a:lnTo>
                  <a:pt x="82718" y="43248"/>
                </a:lnTo>
                <a:lnTo>
                  <a:pt x="82172" y="41589"/>
                </a:lnTo>
                <a:lnTo>
                  <a:pt x="81594" y="41375"/>
                </a:lnTo>
                <a:lnTo>
                  <a:pt x="82172" y="41161"/>
                </a:lnTo>
                <a:lnTo>
                  <a:pt x="82718" y="39491"/>
                </a:lnTo>
                <a:lnTo>
                  <a:pt x="81412" y="38324"/>
                </a:lnTo>
                <a:lnTo>
                  <a:pt x="80802" y="38431"/>
                </a:lnTo>
                <a:lnTo>
                  <a:pt x="81198" y="37960"/>
                </a:lnTo>
                <a:lnTo>
                  <a:pt x="80834" y="36237"/>
                </a:lnTo>
                <a:lnTo>
                  <a:pt x="79121" y="35883"/>
                </a:lnTo>
                <a:lnTo>
                  <a:pt x="78650" y="36280"/>
                </a:lnTo>
                <a:lnTo>
                  <a:pt x="78757" y="35669"/>
                </a:lnTo>
                <a:lnTo>
                  <a:pt x="77805" y="34610"/>
                </a:lnTo>
                <a:lnTo>
                  <a:pt x="78993" y="34213"/>
                </a:lnTo>
                <a:lnTo>
                  <a:pt x="79368" y="32822"/>
                </a:lnTo>
                <a:lnTo>
                  <a:pt x="79228" y="32790"/>
                </a:lnTo>
                <a:lnTo>
                  <a:pt x="79368" y="32747"/>
                </a:lnTo>
                <a:lnTo>
                  <a:pt x="78993" y="31366"/>
                </a:lnTo>
                <a:lnTo>
                  <a:pt x="77762" y="30959"/>
                </a:lnTo>
                <a:lnTo>
                  <a:pt x="77976" y="30574"/>
                </a:lnTo>
                <a:lnTo>
                  <a:pt x="78929" y="30328"/>
                </a:lnTo>
                <a:lnTo>
                  <a:pt x="78661" y="29321"/>
                </a:lnTo>
                <a:lnTo>
                  <a:pt x="79400" y="30060"/>
                </a:lnTo>
                <a:lnTo>
                  <a:pt x="80096" y="29364"/>
                </a:lnTo>
                <a:lnTo>
                  <a:pt x="80856" y="29353"/>
                </a:lnTo>
                <a:lnTo>
                  <a:pt x="80856" y="28593"/>
                </a:lnTo>
                <a:lnTo>
                  <a:pt x="81562" y="27887"/>
                </a:lnTo>
                <a:lnTo>
                  <a:pt x="80824" y="27159"/>
                </a:lnTo>
                <a:lnTo>
                  <a:pt x="81830" y="27426"/>
                </a:lnTo>
                <a:lnTo>
                  <a:pt x="82076" y="26474"/>
                </a:lnTo>
                <a:lnTo>
                  <a:pt x="82750" y="26088"/>
                </a:lnTo>
                <a:lnTo>
                  <a:pt x="82365" y="25425"/>
                </a:lnTo>
                <a:lnTo>
                  <a:pt x="82622" y="24472"/>
                </a:lnTo>
                <a:lnTo>
                  <a:pt x="81616" y="24204"/>
                </a:lnTo>
                <a:lnTo>
                  <a:pt x="82622" y="23937"/>
                </a:lnTo>
                <a:lnTo>
                  <a:pt x="82365" y="22984"/>
                </a:lnTo>
                <a:lnTo>
                  <a:pt x="82750" y="22320"/>
                </a:lnTo>
                <a:lnTo>
                  <a:pt x="82076" y="21935"/>
                </a:lnTo>
                <a:lnTo>
                  <a:pt x="81830" y="20982"/>
                </a:lnTo>
                <a:lnTo>
                  <a:pt x="80824" y="21250"/>
                </a:lnTo>
                <a:lnTo>
                  <a:pt x="81562" y="20522"/>
                </a:lnTo>
                <a:lnTo>
                  <a:pt x="80856" y="19826"/>
                </a:lnTo>
                <a:lnTo>
                  <a:pt x="80856" y="19055"/>
                </a:lnTo>
                <a:lnTo>
                  <a:pt x="80096" y="19055"/>
                </a:lnTo>
                <a:lnTo>
                  <a:pt x="79389" y="18359"/>
                </a:lnTo>
                <a:lnTo>
                  <a:pt x="78661" y="19087"/>
                </a:lnTo>
                <a:lnTo>
                  <a:pt x="78929" y="18092"/>
                </a:lnTo>
                <a:lnTo>
                  <a:pt x="77976" y="17835"/>
                </a:lnTo>
                <a:lnTo>
                  <a:pt x="77762" y="17449"/>
                </a:lnTo>
                <a:lnTo>
                  <a:pt x="78993" y="17043"/>
                </a:lnTo>
                <a:lnTo>
                  <a:pt x="79368" y="15662"/>
                </a:lnTo>
                <a:lnTo>
                  <a:pt x="79228" y="15619"/>
                </a:lnTo>
                <a:lnTo>
                  <a:pt x="79368" y="15587"/>
                </a:lnTo>
                <a:lnTo>
                  <a:pt x="78993" y="14195"/>
                </a:lnTo>
                <a:lnTo>
                  <a:pt x="77805" y="13810"/>
                </a:lnTo>
                <a:lnTo>
                  <a:pt x="78757" y="12739"/>
                </a:lnTo>
                <a:lnTo>
                  <a:pt x="78650" y="12129"/>
                </a:lnTo>
                <a:lnTo>
                  <a:pt x="79121" y="12525"/>
                </a:lnTo>
                <a:lnTo>
                  <a:pt x="80834" y="12172"/>
                </a:lnTo>
                <a:lnTo>
                  <a:pt x="81198" y="10459"/>
                </a:lnTo>
                <a:lnTo>
                  <a:pt x="80802" y="9977"/>
                </a:lnTo>
                <a:lnTo>
                  <a:pt x="81412" y="10084"/>
                </a:lnTo>
                <a:lnTo>
                  <a:pt x="82718" y="8918"/>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9"/>
          <p:cNvSpPr/>
          <p:nvPr/>
        </p:nvSpPr>
        <p:spPr>
          <a:xfrm rot="-5400000">
            <a:off x="6981676" y="993029"/>
            <a:ext cx="5396313" cy="3157442"/>
          </a:xfrm>
          <a:custGeom>
            <a:avLst/>
            <a:gdLst/>
            <a:ahLst/>
            <a:cxnLst/>
            <a:rect l="l" t="t" r="r" b="b"/>
            <a:pathLst>
              <a:path w="60891" h="35628" extrusionOk="0">
                <a:moveTo>
                  <a:pt x="60291" y="5503"/>
                </a:moveTo>
                <a:lnTo>
                  <a:pt x="60623" y="6499"/>
                </a:lnTo>
                <a:lnTo>
                  <a:pt x="59842" y="7184"/>
                </a:lnTo>
                <a:lnTo>
                  <a:pt x="59242" y="7088"/>
                </a:lnTo>
                <a:lnTo>
                  <a:pt x="58214" y="5857"/>
                </a:lnTo>
                <a:lnTo>
                  <a:pt x="59724" y="5300"/>
                </a:lnTo>
                <a:close/>
                <a:moveTo>
                  <a:pt x="59724" y="5064"/>
                </a:moveTo>
                <a:lnTo>
                  <a:pt x="58214" y="4508"/>
                </a:lnTo>
                <a:lnTo>
                  <a:pt x="59242" y="3277"/>
                </a:lnTo>
                <a:lnTo>
                  <a:pt x="59842" y="3170"/>
                </a:lnTo>
                <a:lnTo>
                  <a:pt x="60612" y="3865"/>
                </a:lnTo>
                <a:lnTo>
                  <a:pt x="60291" y="4850"/>
                </a:lnTo>
                <a:close/>
                <a:moveTo>
                  <a:pt x="59124" y="3073"/>
                </a:moveTo>
                <a:lnTo>
                  <a:pt x="57551" y="3352"/>
                </a:lnTo>
                <a:lnTo>
                  <a:pt x="57818" y="1767"/>
                </a:lnTo>
                <a:lnTo>
                  <a:pt x="58289" y="1371"/>
                </a:lnTo>
                <a:lnTo>
                  <a:pt x="59306" y="1585"/>
                </a:lnTo>
                <a:lnTo>
                  <a:pt x="59520" y="2613"/>
                </a:lnTo>
                <a:close/>
                <a:moveTo>
                  <a:pt x="57615" y="1649"/>
                </a:moveTo>
                <a:lnTo>
                  <a:pt x="56384" y="2677"/>
                </a:lnTo>
                <a:lnTo>
                  <a:pt x="55827" y="1168"/>
                </a:lnTo>
                <a:lnTo>
                  <a:pt x="56041" y="600"/>
                </a:lnTo>
                <a:lnTo>
                  <a:pt x="57026" y="279"/>
                </a:lnTo>
                <a:lnTo>
                  <a:pt x="57722" y="1050"/>
                </a:lnTo>
                <a:close/>
                <a:moveTo>
                  <a:pt x="55592" y="1168"/>
                </a:moveTo>
                <a:lnTo>
                  <a:pt x="55046" y="2677"/>
                </a:lnTo>
                <a:lnTo>
                  <a:pt x="53804" y="1649"/>
                </a:lnTo>
                <a:lnTo>
                  <a:pt x="53708" y="1050"/>
                </a:lnTo>
                <a:lnTo>
                  <a:pt x="54403" y="279"/>
                </a:lnTo>
                <a:lnTo>
                  <a:pt x="55388" y="600"/>
                </a:lnTo>
                <a:close/>
                <a:moveTo>
                  <a:pt x="53611" y="1767"/>
                </a:moveTo>
                <a:lnTo>
                  <a:pt x="53879" y="3352"/>
                </a:lnTo>
                <a:lnTo>
                  <a:pt x="52294" y="3073"/>
                </a:lnTo>
                <a:lnTo>
                  <a:pt x="51909" y="2613"/>
                </a:lnTo>
                <a:lnTo>
                  <a:pt x="52123" y="1585"/>
                </a:lnTo>
                <a:lnTo>
                  <a:pt x="53140" y="1371"/>
                </a:lnTo>
                <a:close/>
                <a:moveTo>
                  <a:pt x="52177" y="3277"/>
                </a:moveTo>
                <a:lnTo>
                  <a:pt x="53204" y="4508"/>
                </a:lnTo>
                <a:lnTo>
                  <a:pt x="51695" y="5064"/>
                </a:lnTo>
                <a:lnTo>
                  <a:pt x="51128" y="4850"/>
                </a:lnTo>
                <a:lnTo>
                  <a:pt x="50806" y="3865"/>
                </a:lnTo>
                <a:lnTo>
                  <a:pt x="51588" y="3170"/>
                </a:lnTo>
                <a:close/>
                <a:moveTo>
                  <a:pt x="51224" y="5118"/>
                </a:moveTo>
                <a:lnTo>
                  <a:pt x="51213" y="5118"/>
                </a:lnTo>
                <a:lnTo>
                  <a:pt x="51385" y="5182"/>
                </a:lnTo>
                <a:lnTo>
                  <a:pt x="51213" y="5236"/>
                </a:lnTo>
                <a:lnTo>
                  <a:pt x="51224" y="5236"/>
                </a:lnTo>
                <a:lnTo>
                  <a:pt x="49715" y="5803"/>
                </a:lnTo>
                <a:lnTo>
                  <a:pt x="48687" y="5182"/>
                </a:lnTo>
                <a:lnTo>
                  <a:pt x="49715" y="4551"/>
                </a:lnTo>
                <a:lnTo>
                  <a:pt x="50956" y="5022"/>
                </a:lnTo>
                <a:lnTo>
                  <a:pt x="50956" y="5022"/>
                </a:lnTo>
                <a:lnTo>
                  <a:pt x="51021" y="5043"/>
                </a:lnTo>
                <a:lnTo>
                  <a:pt x="51224" y="5118"/>
                </a:lnTo>
                <a:close/>
                <a:moveTo>
                  <a:pt x="50871" y="4754"/>
                </a:moveTo>
                <a:lnTo>
                  <a:pt x="49950" y="4411"/>
                </a:lnTo>
                <a:lnTo>
                  <a:pt x="50624" y="3994"/>
                </a:lnTo>
                <a:close/>
                <a:moveTo>
                  <a:pt x="50550" y="3780"/>
                </a:moveTo>
                <a:lnTo>
                  <a:pt x="49693" y="4315"/>
                </a:lnTo>
                <a:lnTo>
                  <a:pt x="48248" y="3769"/>
                </a:lnTo>
                <a:lnTo>
                  <a:pt x="48516" y="2945"/>
                </a:lnTo>
                <a:lnTo>
                  <a:pt x="49393" y="2699"/>
                </a:lnTo>
                <a:lnTo>
                  <a:pt x="50271" y="2945"/>
                </a:lnTo>
                <a:close/>
                <a:moveTo>
                  <a:pt x="47959" y="3876"/>
                </a:moveTo>
                <a:lnTo>
                  <a:pt x="47745" y="4251"/>
                </a:lnTo>
                <a:lnTo>
                  <a:pt x="47895" y="4829"/>
                </a:lnTo>
                <a:lnTo>
                  <a:pt x="47006" y="5064"/>
                </a:lnTo>
                <a:lnTo>
                  <a:pt x="45251" y="4593"/>
                </a:lnTo>
                <a:lnTo>
                  <a:pt x="46535" y="3319"/>
                </a:lnTo>
                <a:lnTo>
                  <a:pt x="47424" y="3073"/>
                </a:lnTo>
                <a:lnTo>
                  <a:pt x="47584" y="3651"/>
                </a:lnTo>
                <a:close/>
                <a:moveTo>
                  <a:pt x="46428" y="3116"/>
                </a:moveTo>
                <a:lnTo>
                  <a:pt x="44672" y="3587"/>
                </a:lnTo>
                <a:lnTo>
                  <a:pt x="45143" y="1831"/>
                </a:lnTo>
                <a:lnTo>
                  <a:pt x="45797" y="1189"/>
                </a:lnTo>
                <a:lnTo>
                  <a:pt x="46214" y="1607"/>
                </a:lnTo>
                <a:lnTo>
                  <a:pt x="46653" y="1607"/>
                </a:lnTo>
                <a:lnTo>
                  <a:pt x="46653" y="2046"/>
                </a:lnTo>
                <a:lnTo>
                  <a:pt x="47081" y="2463"/>
                </a:lnTo>
                <a:lnTo>
                  <a:pt x="46428" y="3116"/>
                </a:lnTo>
                <a:close/>
                <a:moveTo>
                  <a:pt x="44940" y="1724"/>
                </a:moveTo>
                <a:lnTo>
                  <a:pt x="43666" y="3009"/>
                </a:lnTo>
                <a:lnTo>
                  <a:pt x="43195" y="1253"/>
                </a:lnTo>
                <a:lnTo>
                  <a:pt x="43431" y="365"/>
                </a:lnTo>
                <a:lnTo>
                  <a:pt x="44009" y="515"/>
                </a:lnTo>
                <a:lnTo>
                  <a:pt x="44383" y="301"/>
                </a:lnTo>
                <a:lnTo>
                  <a:pt x="44608" y="675"/>
                </a:lnTo>
                <a:lnTo>
                  <a:pt x="45186" y="836"/>
                </a:lnTo>
                <a:close/>
                <a:moveTo>
                  <a:pt x="42970" y="1253"/>
                </a:moveTo>
                <a:lnTo>
                  <a:pt x="42499" y="3009"/>
                </a:lnTo>
                <a:lnTo>
                  <a:pt x="41215" y="1724"/>
                </a:lnTo>
                <a:lnTo>
                  <a:pt x="40979" y="836"/>
                </a:lnTo>
                <a:lnTo>
                  <a:pt x="41557" y="675"/>
                </a:lnTo>
                <a:lnTo>
                  <a:pt x="41771" y="301"/>
                </a:lnTo>
                <a:lnTo>
                  <a:pt x="42146" y="515"/>
                </a:lnTo>
                <a:lnTo>
                  <a:pt x="42724" y="365"/>
                </a:lnTo>
                <a:close/>
                <a:moveTo>
                  <a:pt x="41022" y="1831"/>
                </a:moveTo>
                <a:lnTo>
                  <a:pt x="41482" y="3587"/>
                </a:lnTo>
                <a:lnTo>
                  <a:pt x="39737" y="3116"/>
                </a:lnTo>
                <a:lnTo>
                  <a:pt x="39084" y="2463"/>
                </a:lnTo>
                <a:lnTo>
                  <a:pt x="39502" y="2046"/>
                </a:lnTo>
                <a:lnTo>
                  <a:pt x="39502" y="1607"/>
                </a:lnTo>
                <a:lnTo>
                  <a:pt x="39941" y="1607"/>
                </a:lnTo>
                <a:lnTo>
                  <a:pt x="40369" y="1189"/>
                </a:lnTo>
                <a:lnTo>
                  <a:pt x="41022" y="1831"/>
                </a:lnTo>
                <a:close/>
                <a:moveTo>
                  <a:pt x="39620" y="3319"/>
                </a:moveTo>
                <a:lnTo>
                  <a:pt x="40904" y="4593"/>
                </a:lnTo>
                <a:lnTo>
                  <a:pt x="39149" y="5064"/>
                </a:lnTo>
                <a:lnTo>
                  <a:pt x="38260" y="4829"/>
                </a:lnTo>
                <a:lnTo>
                  <a:pt x="38421" y="4251"/>
                </a:lnTo>
                <a:lnTo>
                  <a:pt x="38196" y="3876"/>
                </a:lnTo>
                <a:lnTo>
                  <a:pt x="38581" y="3651"/>
                </a:lnTo>
                <a:lnTo>
                  <a:pt x="38731" y="3073"/>
                </a:lnTo>
                <a:close/>
                <a:moveTo>
                  <a:pt x="37907" y="3769"/>
                </a:moveTo>
                <a:lnTo>
                  <a:pt x="36472" y="4315"/>
                </a:lnTo>
                <a:lnTo>
                  <a:pt x="35605" y="3780"/>
                </a:lnTo>
                <a:lnTo>
                  <a:pt x="35884" y="2945"/>
                </a:lnTo>
                <a:lnTo>
                  <a:pt x="36761" y="2699"/>
                </a:lnTo>
                <a:lnTo>
                  <a:pt x="37639" y="2945"/>
                </a:lnTo>
                <a:close/>
                <a:moveTo>
                  <a:pt x="35541" y="3994"/>
                </a:moveTo>
                <a:lnTo>
                  <a:pt x="36215" y="4411"/>
                </a:lnTo>
                <a:lnTo>
                  <a:pt x="35295" y="4754"/>
                </a:lnTo>
                <a:close/>
                <a:moveTo>
                  <a:pt x="34942" y="5118"/>
                </a:moveTo>
                <a:lnTo>
                  <a:pt x="34942" y="5118"/>
                </a:lnTo>
                <a:lnTo>
                  <a:pt x="35199" y="5022"/>
                </a:lnTo>
                <a:lnTo>
                  <a:pt x="35199" y="5022"/>
                </a:lnTo>
                <a:lnTo>
                  <a:pt x="35199" y="5022"/>
                </a:lnTo>
                <a:lnTo>
                  <a:pt x="36451" y="4551"/>
                </a:lnTo>
                <a:lnTo>
                  <a:pt x="37468" y="5182"/>
                </a:lnTo>
                <a:lnTo>
                  <a:pt x="36451" y="5803"/>
                </a:lnTo>
                <a:lnTo>
                  <a:pt x="35199" y="5332"/>
                </a:lnTo>
                <a:lnTo>
                  <a:pt x="35199" y="5332"/>
                </a:lnTo>
                <a:lnTo>
                  <a:pt x="35166" y="5321"/>
                </a:lnTo>
                <a:lnTo>
                  <a:pt x="34942" y="5236"/>
                </a:lnTo>
                <a:lnTo>
                  <a:pt x="34942" y="5236"/>
                </a:lnTo>
                <a:lnTo>
                  <a:pt x="34781" y="5182"/>
                </a:lnTo>
                <a:close/>
                <a:moveTo>
                  <a:pt x="35348" y="3865"/>
                </a:moveTo>
                <a:lnTo>
                  <a:pt x="35027" y="4850"/>
                </a:lnTo>
                <a:lnTo>
                  <a:pt x="34460" y="5064"/>
                </a:lnTo>
                <a:lnTo>
                  <a:pt x="32950" y="4508"/>
                </a:lnTo>
                <a:lnTo>
                  <a:pt x="33978" y="3277"/>
                </a:lnTo>
                <a:lnTo>
                  <a:pt x="34578" y="3170"/>
                </a:lnTo>
                <a:close/>
                <a:moveTo>
                  <a:pt x="33860" y="3073"/>
                </a:moveTo>
                <a:lnTo>
                  <a:pt x="32276" y="3341"/>
                </a:lnTo>
                <a:lnTo>
                  <a:pt x="32554" y="1767"/>
                </a:lnTo>
                <a:lnTo>
                  <a:pt x="33015" y="1371"/>
                </a:lnTo>
                <a:lnTo>
                  <a:pt x="34032" y="1585"/>
                </a:lnTo>
                <a:lnTo>
                  <a:pt x="34246" y="2613"/>
                </a:lnTo>
                <a:close/>
                <a:moveTo>
                  <a:pt x="32351" y="1649"/>
                </a:moveTo>
                <a:lnTo>
                  <a:pt x="31120" y="2677"/>
                </a:lnTo>
                <a:lnTo>
                  <a:pt x="30563" y="1168"/>
                </a:lnTo>
                <a:lnTo>
                  <a:pt x="30777" y="600"/>
                </a:lnTo>
                <a:lnTo>
                  <a:pt x="31762" y="279"/>
                </a:lnTo>
                <a:lnTo>
                  <a:pt x="32458" y="1050"/>
                </a:lnTo>
                <a:close/>
                <a:moveTo>
                  <a:pt x="30328" y="1168"/>
                </a:moveTo>
                <a:lnTo>
                  <a:pt x="29771" y="2677"/>
                </a:lnTo>
                <a:lnTo>
                  <a:pt x="28540" y="1649"/>
                </a:lnTo>
                <a:lnTo>
                  <a:pt x="28444" y="1050"/>
                </a:lnTo>
                <a:lnTo>
                  <a:pt x="29129" y="279"/>
                </a:lnTo>
                <a:lnTo>
                  <a:pt x="30124" y="600"/>
                </a:lnTo>
                <a:close/>
                <a:moveTo>
                  <a:pt x="28337" y="1767"/>
                </a:moveTo>
                <a:lnTo>
                  <a:pt x="28615" y="3341"/>
                </a:lnTo>
                <a:lnTo>
                  <a:pt x="27031" y="3073"/>
                </a:lnTo>
                <a:lnTo>
                  <a:pt x="26645" y="2613"/>
                </a:lnTo>
                <a:lnTo>
                  <a:pt x="26859" y="1585"/>
                </a:lnTo>
                <a:lnTo>
                  <a:pt x="27876" y="1371"/>
                </a:lnTo>
                <a:close/>
                <a:moveTo>
                  <a:pt x="26913" y="3277"/>
                </a:moveTo>
                <a:lnTo>
                  <a:pt x="27940" y="4508"/>
                </a:lnTo>
                <a:lnTo>
                  <a:pt x="26431" y="5064"/>
                </a:lnTo>
                <a:lnTo>
                  <a:pt x="25864" y="4850"/>
                </a:lnTo>
                <a:lnTo>
                  <a:pt x="25543" y="3865"/>
                </a:lnTo>
                <a:lnTo>
                  <a:pt x="26313" y="3170"/>
                </a:lnTo>
                <a:close/>
                <a:moveTo>
                  <a:pt x="25949" y="5118"/>
                </a:moveTo>
                <a:lnTo>
                  <a:pt x="25949" y="5118"/>
                </a:lnTo>
                <a:lnTo>
                  <a:pt x="26121" y="5182"/>
                </a:lnTo>
                <a:lnTo>
                  <a:pt x="25949" y="5236"/>
                </a:lnTo>
                <a:lnTo>
                  <a:pt x="25949" y="5236"/>
                </a:lnTo>
                <a:lnTo>
                  <a:pt x="25789" y="5300"/>
                </a:lnTo>
                <a:lnTo>
                  <a:pt x="25692" y="5332"/>
                </a:lnTo>
                <a:lnTo>
                  <a:pt x="25692" y="5332"/>
                </a:lnTo>
                <a:lnTo>
                  <a:pt x="24440" y="5803"/>
                </a:lnTo>
                <a:lnTo>
                  <a:pt x="23423" y="5182"/>
                </a:lnTo>
                <a:lnTo>
                  <a:pt x="24440" y="4551"/>
                </a:lnTo>
                <a:lnTo>
                  <a:pt x="25692" y="5022"/>
                </a:lnTo>
                <a:lnTo>
                  <a:pt x="25692" y="5022"/>
                </a:lnTo>
                <a:lnTo>
                  <a:pt x="25949" y="5118"/>
                </a:lnTo>
                <a:close/>
                <a:moveTo>
                  <a:pt x="25607" y="4754"/>
                </a:moveTo>
                <a:lnTo>
                  <a:pt x="24686" y="4411"/>
                </a:lnTo>
                <a:lnTo>
                  <a:pt x="25350" y="3994"/>
                </a:lnTo>
                <a:close/>
                <a:moveTo>
                  <a:pt x="25286" y="3780"/>
                </a:moveTo>
                <a:lnTo>
                  <a:pt x="24419" y="4315"/>
                </a:lnTo>
                <a:lnTo>
                  <a:pt x="22984" y="3769"/>
                </a:lnTo>
                <a:lnTo>
                  <a:pt x="23252" y="2945"/>
                </a:lnTo>
                <a:lnTo>
                  <a:pt x="24129" y="2699"/>
                </a:lnTo>
                <a:lnTo>
                  <a:pt x="25007" y="2945"/>
                </a:lnTo>
                <a:close/>
                <a:moveTo>
                  <a:pt x="22695" y="3876"/>
                </a:moveTo>
                <a:lnTo>
                  <a:pt x="22481" y="4251"/>
                </a:lnTo>
                <a:lnTo>
                  <a:pt x="22631" y="4829"/>
                </a:lnTo>
                <a:lnTo>
                  <a:pt x="21742" y="5064"/>
                </a:lnTo>
                <a:lnTo>
                  <a:pt x="19987" y="4593"/>
                </a:lnTo>
                <a:lnTo>
                  <a:pt x="21271" y="3319"/>
                </a:lnTo>
                <a:lnTo>
                  <a:pt x="22160" y="3073"/>
                </a:lnTo>
                <a:lnTo>
                  <a:pt x="22320" y="3651"/>
                </a:lnTo>
                <a:close/>
                <a:moveTo>
                  <a:pt x="21164" y="3116"/>
                </a:moveTo>
                <a:lnTo>
                  <a:pt x="19409" y="3587"/>
                </a:lnTo>
                <a:lnTo>
                  <a:pt x="19880" y="1831"/>
                </a:lnTo>
                <a:lnTo>
                  <a:pt x="20533" y="1189"/>
                </a:lnTo>
                <a:lnTo>
                  <a:pt x="20950" y="1607"/>
                </a:lnTo>
                <a:lnTo>
                  <a:pt x="21389" y="1607"/>
                </a:lnTo>
                <a:lnTo>
                  <a:pt x="21389" y="2046"/>
                </a:lnTo>
                <a:lnTo>
                  <a:pt x="21806" y="2463"/>
                </a:lnTo>
                <a:lnTo>
                  <a:pt x="21164" y="3116"/>
                </a:lnTo>
                <a:close/>
                <a:moveTo>
                  <a:pt x="19676" y="1724"/>
                </a:moveTo>
                <a:lnTo>
                  <a:pt x="18402" y="3009"/>
                </a:lnTo>
                <a:lnTo>
                  <a:pt x="17931" y="1253"/>
                </a:lnTo>
                <a:lnTo>
                  <a:pt x="18167" y="365"/>
                </a:lnTo>
                <a:lnTo>
                  <a:pt x="18745" y="515"/>
                </a:lnTo>
                <a:lnTo>
                  <a:pt x="19120" y="301"/>
                </a:lnTo>
                <a:lnTo>
                  <a:pt x="19344" y="675"/>
                </a:lnTo>
                <a:lnTo>
                  <a:pt x="19922" y="836"/>
                </a:lnTo>
                <a:close/>
                <a:moveTo>
                  <a:pt x="17706" y="1253"/>
                </a:moveTo>
                <a:lnTo>
                  <a:pt x="17235" y="3009"/>
                </a:lnTo>
                <a:lnTo>
                  <a:pt x="15951" y="1724"/>
                </a:lnTo>
                <a:lnTo>
                  <a:pt x="15715" y="836"/>
                </a:lnTo>
                <a:lnTo>
                  <a:pt x="16283" y="675"/>
                </a:lnTo>
                <a:lnTo>
                  <a:pt x="16507" y="301"/>
                </a:lnTo>
                <a:lnTo>
                  <a:pt x="16882" y="515"/>
                </a:lnTo>
                <a:lnTo>
                  <a:pt x="17460" y="365"/>
                </a:lnTo>
                <a:close/>
                <a:moveTo>
                  <a:pt x="15747" y="1831"/>
                </a:moveTo>
                <a:lnTo>
                  <a:pt x="16218" y="3587"/>
                </a:lnTo>
                <a:lnTo>
                  <a:pt x="14474" y="3116"/>
                </a:lnTo>
                <a:lnTo>
                  <a:pt x="13821" y="2463"/>
                </a:lnTo>
                <a:lnTo>
                  <a:pt x="14238" y="2046"/>
                </a:lnTo>
                <a:lnTo>
                  <a:pt x="14238" y="1607"/>
                </a:lnTo>
                <a:lnTo>
                  <a:pt x="14677" y="1607"/>
                </a:lnTo>
                <a:lnTo>
                  <a:pt x="15105" y="1189"/>
                </a:lnTo>
                <a:close/>
                <a:moveTo>
                  <a:pt x="14356" y="3319"/>
                </a:moveTo>
                <a:lnTo>
                  <a:pt x="15640" y="4593"/>
                </a:lnTo>
                <a:lnTo>
                  <a:pt x="13885" y="5064"/>
                </a:lnTo>
                <a:lnTo>
                  <a:pt x="12996" y="4829"/>
                </a:lnTo>
                <a:lnTo>
                  <a:pt x="13157" y="4251"/>
                </a:lnTo>
                <a:lnTo>
                  <a:pt x="12932" y="3876"/>
                </a:lnTo>
                <a:lnTo>
                  <a:pt x="13307" y="3651"/>
                </a:lnTo>
                <a:lnTo>
                  <a:pt x="13467" y="3073"/>
                </a:lnTo>
                <a:close/>
                <a:moveTo>
                  <a:pt x="12643" y="3769"/>
                </a:moveTo>
                <a:lnTo>
                  <a:pt x="11208" y="4315"/>
                </a:lnTo>
                <a:lnTo>
                  <a:pt x="10341" y="3780"/>
                </a:lnTo>
                <a:lnTo>
                  <a:pt x="10620" y="2945"/>
                </a:lnTo>
                <a:lnTo>
                  <a:pt x="11498" y="2699"/>
                </a:lnTo>
                <a:lnTo>
                  <a:pt x="12375" y="2945"/>
                </a:lnTo>
                <a:close/>
                <a:moveTo>
                  <a:pt x="10277" y="3994"/>
                </a:moveTo>
                <a:lnTo>
                  <a:pt x="10941" y="4411"/>
                </a:lnTo>
                <a:lnTo>
                  <a:pt x="10020" y="4754"/>
                </a:lnTo>
                <a:close/>
                <a:moveTo>
                  <a:pt x="9678" y="5118"/>
                </a:moveTo>
                <a:lnTo>
                  <a:pt x="9678" y="5118"/>
                </a:lnTo>
                <a:lnTo>
                  <a:pt x="9935" y="5022"/>
                </a:lnTo>
                <a:lnTo>
                  <a:pt x="9935" y="5022"/>
                </a:lnTo>
                <a:lnTo>
                  <a:pt x="9935" y="5022"/>
                </a:lnTo>
                <a:lnTo>
                  <a:pt x="11176" y="4551"/>
                </a:lnTo>
                <a:lnTo>
                  <a:pt x="12204" y="5182"/>
                </a:lnTo>
                <a:lnTo>
                  <a:pt x="11176" y="5803"/>
                </a:lnTo>
                <a:lnTo>
                  <a:pt x="9935" y="5332"/>
                </a:lnTo>
                <a:lnTo>
                  <a:pt x="9935" y="5332"/>
                </a:lnTo>
                <a:lnTo>
                  <a:pt x="9902" y="5321"/>
                </a:lnTo>
                <a:lnTo>
                  <a:pt x="9678" y="5236"/>
                </a:lnTo>
                <a:lnTo>
                  <a:pt x="9678" y="5236"/>
                </a:lnTo>
                <a:lnTo>
                  <a:pt x="9506" y="5182"/>
                </a:lnTo>
                <a:close/>
                <a:moveTo>
                  <a:pt x="10084" y="3865"/>
                </a:moveTo>
                <a:lnTo>
                  <a:pt x="9763" y="4850"/>
                </a:lnTo>
                <a:lnTo>
                  <a:pt x="9196" y="5064"/>
                </a:lnTo>
                <a:lnTo>
                  <a:pt x="7687" y="4508"/>
                </a:lnTo>
                <a:lnTo>
                  <a:pt x="8714" y="3277"/>
                </a:lnTo>
                <a:lnTo>
                  <a:pt x="9314" y="3170"/>
                </a:lnTo>
                <a:close/>
                <a:moveTo>
                  <a:pt x="8596" y="3073"/>
                </a:moveTo>
                <a:lnTo>
                  <a:pt x="7012" y="3341"/>
                </a:lnTo>
                <a:lnTo>
                  <a:pt x="7290" y="1767"/>
                </a:lnTo>
                <a:lnTo>
                  <a:pt x="7751" y="1371"/>
                </a:lnTo>
                <a:lnTo>
                  <a:pt x="8768" y="1585"/>
                </a:lnTo>
                <a:lnTo>
                  <a:pt x="8982" y="2613"/>
                </a:lnTo>
                <a:close/>
                <a:moveTo>
                  <a:pt x="7087" y="1649"/>
                </a:moveTo>
                <a:lnTo>
                  <a:pt x="5856" y="2677"/>
                </a:lnTo>
                <a:lnTo>
                  <a:pt x="5299" y="1168"/>
                </a:lnTo>
                <a:lnTo>
                  <a:pt x="5503" y="600"/>
                </a:lnTo>
                <a:lnTo>
                  <a:pt x="6498" y="279"/>
                </a:lnTo>
                <a:lnTo>
                  <a:pt x="7194" y="1050"/>
                </a:lnTo>
                <a:close/>
                <a:moveTo>
                  <a:pt x="5064" y="1168"/>
                </a:moveTo>
                <a:lnTo>
                  <a:pt x="4507" y="2677"/>
                </a:lnTo>
                <a:lnTo>
                  <a:pt x="3276" y="1649"/>
                </a:lnTo>
                <a:lnTo>
                  <a:pt x="3169" y="1050"/>
                </a:lnTo>
                <a:lnTo>
                  <a:pt x="3865" y="279"/>
                </a:lnTo>
                <a:lnTo>
                  <a:pt x="4860" y="600"/>
                </a:lnTo>
                <a:close/>
                <a:moveTo>
                  <a:pt x="3073" y="1767"/>
                </a:moveTo>
                <a:lnTo>
                  <a:pt x="3351" y="3341"/>
                </a:lnTo>
                <a:lnTo>
                  <a:pt x="1767" y="3073"/>
                </a:lnTo>
                <a:lnTo>
                  <a:pt x="1381" y="2613"/>
                </a:lnTo>
                <a:lnTo>
                  <a:pt x="1595" y="1585"/>
                </a:lnTo>
                <a:lnTo>
                  <a:pt x="2612" y="1371"/>
                </a:lnTo>
                <a:close/>
                <a:moveTo>
                  <a:pt x="1649" y="3277"/>
                </a:moveTo>
                <a:lnTo>
                  <a:pt x="2677" y="4508"/>
                </a:lnTo>
                <a:lnTo>
                  <a:pt x="1167" y="5064"/>
                </a:lnTo>
                <a:lnTo>
                  <a:pt x="600" y="4850"/>
                </a:lnTo>
                <a:lnTo>
                  <a:pt x="279" y="3865"/>
                </a:lnTo>
                <a:lnTo>
                  <a:pt x="1049" y="3170"/>
                </a:lnTo>
                <a:close/>
                <a:moveTo>
                  <a:pt x="1167" y="5300"/>
                </a:moveTo>
                <a:lnTo>
                  <a:pt x="2677" y="5846"/>
                </a:lnTo>
                <a:lnTo>
                  <a:pt x="1649" y="7088"/>
                </a:lnTo>
                <a:lnTo>
                  <a:pt x="1049" y="7184"/>
                </a:lnTo>
                <a:lnTo>
                  <a:pt x="279" y="6488"/>
                </a:lnTo>
                <a:lnTo>
                  <a:pt x="600" y="5503"/>
                </a:lnTo>
                <a:close/>
                <a:moveTo>
                  <a:pt x="1767" y="7291"/>
                </a:moveTo>
                <a:lnTo>
                  <a:pt x="3351" y="7013"/>
                </a:lnTo>
                <a:lnTo>
                  <a:pt x="3073" y="8597"/>
                </a:lnTo>
                <a:lnTo>
                  <a:pt x="2612" y="8982"/>
                </a:lnTo>
                <a:lnTo>
                  <a:pt x="1595" y="8768"/>
                </a:lnTo>
                <a:lnTo>
                  <a:pt x="1381" y="7751"/>
                </a:lnTo>
                <a:close/>
                <a:moveTo>
                  <a:pt x="3276" y="8715"/>
                </a:moveTo>
                <a:lnTo>
                  <a:pt x="4507" y="7687"/>
                </a:lnTo>
                <a:lnTo>
                  <a:pt x="5064" y="9196"/>
                </a:lnTo>
                <a:lnTo>
                  <a:pt x="4860" y="9764"/>
                </a:lnTo>
                <a:lnTo>
                  <a:pt x="3865" y="10085"/>
                </a:lnTo>
                <a:lnTo>
                  <a:pt x="3169" y="9314"/>
                </a:lnTo>
                <a:close/>
                <a:moveTo>
                  <a:pt x="5128" y="9678"/>
                </a:moveTo>
                <a:lnTo>
                  <a:pt x="5117" y="9678"/>
                </a:lnTo>
                <a:lnTo>
                  <a:pt x="5182" y="9507"/>
                </a:lnTo>
                <a:lnTo>
                  <a:pt x="5246" y="9678"/>
                </a:lnTo>
                <a:lnTo>
                  <a:pt x="5235" y="9678"/>
                </a:lnTo>
                <a:lnTo>
                  <a:pt x="5331" y="9914"/>
                </a:lnTo>
                <a:lnTo>
                  <a:pt x="5342" y="9935"/>
                </a:lnTo>
                <a:lnTo>
                  <a:pt x="5813" y="11177"/>
                </a:lnTo>
                <a:lnTo>
                  <a:pt x="5182" y="12205"/>
                </a:lnTo>
                <a:lnTo>
                  <a:pt x="4550" y="11177"/>
                </a:lnTo>
                <a:lnTo>
                  <a:pt x="5021" y="9935"/>
                </a:lnTo>
                <a:lnTo>
                  <a:pt x="5021" y="9935"/>
                </a:lnTo>
                <a:lnTo>
                  <a:pt x="5032" y="9924"/>
                </a:lnTo>
                <a:close/>
                <a:moveTo>
                  <a:pt x="4753" y="10021"/>
                </a:moveTo>
                <a:lnTo>
                  <a:pt x="4411" y="10941"/>
                </a:lnTo>
                <a:lnTo>
                  <a:pt x="4004" y="10278"/>
                </a:lnTo>
                <a:close/>
                <a:moveTo>
                  <a:pt x="2944" y="10620"/>
                </a:moveTo>
                <a:lnTo>
                  <a:pt x="3790" y="10342"/>
                </a:lnTo>
                <a:lnTo>
                  <a:pt x="4314" y="11198"/>
                </a:lnTo>
                <a:lnTo>
                  <a:pt x="3768" y="12643"/>
                </a:lnTo>
                <a:lnTo>
                  <a:pt x="2944" y="12376"/>
                </a:lnTo>
                <a:lnTo>
                  <a:pt x="2698" y="11498"/>
                </a:lnTo>
                <a:close/>
                <a:moveTo>
                  <a:pt x="3651" y="13307"/>
                </a:moveTo>
                <a:lnTo>
                  <a:pt x="3876" y="12933"/>
                </a:lnTo>
                <a:lnTo>
                  <a:pt x="4250" y="13147"/>
                </a:lnTo>
                <a:lnTo>
                  <a:pt x="4828" y="12997"/>
                </a:lnTo>
                <a:lnTo>
                  <a:pt x="5064" y="13885"/>
                </a:lnTo>
                <a:lnTo>
                  <a:pt x="4603" y="15641"/>
                </a:lnTo>
                <a:lnTo>
                  <a:pt x="3319" y="14356"/>
                </a:lnTo>
                <a:lnTo>
                  <a:pt x="3073" y="13468"/>
                </a:lnTo>
                <a:close/>
                <a:moveTo>
                  <a:pt x="3115" y="14463"/>
                </a:moveTo>
                <a:lnTo>
                  <a:pt x="3586" y="16219"/>
                </a:lnTo>
                <a:lnTo>
                  <a:pt x="1842" y="15748"/>
                </a:lnTo>
                <a:lnTo>
                  <a:pt x="1189" y="15106"/>
                </a:lnTo>
                <a:lnTo>
                  <a:pt x="1606" y="14677"/>
                </a:lnTo>
                <a:lnTo>
                  <a:pt x="1606" y="14239"/>
                </a:lnTo>
                <a:lnTo>
                  <a:pt x="2045" y="14239"/>
                </a:lnTo>
                <a:lnTo>
                  <a:pt x="2473" y="13821"/>
                </a:lnTo>
                <a:close/>
                <a:moveTo>
                  <a:pt x="1724" y="15951"/>
                </a:moveTo>
                <a:lnTo>
                  <a:pt x="3008" y="17236"/>
                </a:lnTo>
                <a:lnTo>
                  <a:pt x="1253" y="17696"/>
                </a:lnTo>
                <a:lnTo>
                  <a:pt x="364" y="17461"/>
                </a:lnTo>
                <a:lnTo>
                  <a:pt x="514" y="16883"/>
                </a:lnTo>
                <a:lnTo>
                  <a:pt x="300" y="16508"/>
                </a:lnTo>
                <a:lnTo>
                  <a:pt x="675" y="16283"/>
                </a:lnTo>
                <a:lnTo>
                  <a:pt x="835" y="15705"/>
                </a:lnTo>
                <a:close/>
                <a:moveTo>
                  <a:pt x="1253" y="17932"/>
                </a:moveTo>
                <a:lnTo>
                  <a:pt x="3008" y="18392"/>
                </a:lnTo>
                <a:lnTo>
                  <a:pt x="1724" y="19677"/>
                </a:lnTo>
                <a:lnTo>
                  <a:pt x="835" y="19923"/>
                </a:lnTo>
                <a:lnTo>
                  <a:pt x="675" y="19345"/>
                </a:lnTo>
                <a:lnTo>
                  <a:pt x="300" y="19120"/>
                </a:lnTo>
                <a:lnTo>
                  <a:pt x="514" y="18745"/>
                </a:lnTo>
                <a:lnTo>
                  <a:pt x="364" y="18167"/>
                </a:lnTo>
                <a:close/>
                <a:moveTo>
                  <a:pt x="1842" y="19880"/>
                </a:moveTo>
                <a:lnTo>
                  <a:pt x="3586" y="19409"/>
                </a:lnTo>
                <a:lnTo>
                  <a:pt x="3586" y="19409"/>
                </a:lnTo>
                <a:lnTo>
                  <a:pt x="3586" y="19409"/>
                </a:lnTo>
                <a:lnTo>
                  <a:pt x="3115" y="21154"/>
                </a:lnTo>
                <a:lnTo>
                  <a:pt x="2473" y="21807"/>
                </a:lnTo>
                <a:lnTo>
                  <a:pt x="2045" y="21389"/>
                </a:lnTo>
                <a:lnTo>
                  <a:pt x="1606" y="21389"/>
                </a:lnTo>
                <a:lnTo>
                  <a:pt x="1606" y="20951"/>
                </a:lnTo>
                <a:lnTo>
                  <a:pt x="1189" y="20522"/>
                </a:lnTo>
                <a:close/>
                <a:moveTo>
                  <a:pt x="3319" y="21272"/>
                </a:moveTo>
                <a:lnTo>
                  <a:pt x="4603" y="19987"/>
                </a:lnTo>
                <a:lnTo>
                  <a:pt x="5064" y="21743"/>
                </a:lnTo>
                <a:lnTo>
                  <a:pt x="4828" y="22631"/>
                </a:lnTo>
                <a:lnTo>
                  <a:pt x="4250" y="22481"/>
                </a:lnTo>
                <a:lnTo>
                  <a:pt x="3876" y="22695"/>
                </a:lnTo>
                <a:lnTo>
                  <a:pt x="3651" y="22321"/>
                </a:lnTo>
                <a:lnTo>
                  <a:pt x="3073" y="22160"/>
                </a:lnTo>
                <a:close/>
                <a:moveTo>
                  <a:pt x="2944" y="23252"/>
                </a:moveTo>
                <a:lnTo>
                  <a:pt x="3768" y="22985"/>
                </a:lnTo>
                <a:lnTo>
                  <a:pt x="4314" y="24419"/>
                </a:lnTo>
                <a:lnTo>
                  <a:pt x="3790" y="25286"/>
                </a:lnTo>
                <a:lnTo>
                  <a:pt x="2944" y="25008"/>
                </a:lnTo>
                <a:lnTo>
                  <a:pt x="2698" y="24130"/>
                </a:lnTo>
                <a:close/>
                <a:moveTo>
                  <a:pt x="4004" y="25350"/>
                </a:moveTo>
                <a:lnTo>
                  <a:pt x="4411" y="24687"/>
                </a:lnTo>
                <a:lnTo>
                  <a:pt x="4753" y="25607"/>
                </a:lnTo>
                <a:lnTo>
                  <a:pt x="4550" y="25532"/>
                </a:lnTo>
                <a:close/>
                <a:moveTo>
                  <a:pt x="5117" y="25950"/>
                </a:moveTo>
                <a:lnTo>
                  <a:pt x="5128" y="25950"/>
                </a:lnTo>
                <a:lnTo>
                  <a:pt x="5042" y="25736"/>
                </a:lnTo>
                <a:lnTo>
                  <a:pt x="5021" y="25693"/>
                </a:lnTo>
                <a:lnTo>
                  <a:pt x="5021" y="25693"/>
                </a:lnTo>
                <a:lnTo>
                  <a:pt x="4550" y="24451"/>
                </a:lnTo>
                <a:lnTo>
                  <a:pt x="5182" y="23423"/>
                </a:lnTo>
                <a:lnTo>
                  <a:pt x="5813" y="24451"/>
                </a:lnTo>
                <a:lnTo>
                  <a:pt x="5342" y="25693"/>
                </a:lnTo>
                <a:lnTo>
                  <a:pt x="5342" y="25693"/>
                </a:lnTo>
                <a:lnTo>
                  <a:pt x="5321" y="25736"/>
                </a:lnTo>
                <a:lnTo>
                  <a:pt x="5235" y="25950"/>
                </a:lnTo>
                <a:lnTo>
                  <a:pt x="5246" y="25950"/>
                </a:lnTo>
                <a:lnTo>
                  <a:pt x="5182" y="26121"/>
                </a:lnTo>
                <a:close/>
                <a:moveTo>
                  <a:pt x="3169" y="26314"/>
                </a:moveTo>
                <a:lnTo>
                  <a:pt x="3865" y="25543"/>
                </a:lnTo>
                <a:lnTo>
                  <a:pt x="4860" y="25864"/>
                </a:lnTo>
                <a:lnTo>
                  <a:pt x="5064" y="26432"/>
                </a:lnTo>
                <a:lnTo>
                  <a:pt x="4507" y="27941"/>
                </a:lnTo>
                <a:lnTo>
                  <a:pt x="3276" y="26913"/>
                </a:lnTo>
                <a:close/>
                <a:moveTo>
                  <a:pt x="3073" y="27031"/>
                </a:moveTo>
                <a:lnTo>
                  <a:pt x="3351" y="28615"/>
                </a:lnTo>
                <a:lnTo>
                  <a:pt x="1767" y="28337"/>
                </a:lnTo>
                <a:lnTo>
                  <a:pt x="1381" y="27877"/>
                </a:lnTo>
                <a:lnTo>
                  <a:pt x="1595" y="26860"/>
                </a:lnTo>
                <a:lnTo>
                  <a:pt x="2612" y="26646"/>
                </a:lnTo>
                <a:close/>
                <a:moveTo>
                  <a:pt x="1649" y="28540"/>
                </a:moveTo>
                <a:lnTo>
                  <a:pt x="2677" y="29772"/>
                </a:lnTo>
                <a:lnTo>
                  <a:pt x="1167" y="30328"/>
                </a:lnTo>
                <a:lnTo>
                  <a:pt x="600" y="30125"/>
                </a:lnTo>
                <a:lnTo>
                  <a:pt x="279" y="29129"/>
                </a:lnTo>
                <a:lnTo>
                  <a:pt x="1049" y="28433"/>
                </a:lnTo>
                <a:close/>
                <a:moveTo>
                  <a:pt x="1167" y="30564"/>
                </a:moveTo>
                <a:lnTo>
                  <a:pt x="2677" y="31120"/>
                </a:lnTo>
                <a:lnTo>
                  <a:pt x="1649" y="32351"/>
                </a:lnTo>
                <a:lnTo>
                  <a:pt x="1049" y="32458"/>
                </a:lnTo>
                <a:lnTo>
                  <a:pt x="279" y="31763"/>
                </a:lnTo>
                <a:lnTo>
                  <a:pt x="600" y="30767"/>
                </a:lnTo>
                <a:close/>
                <a:moveTo>
                  <a:pt x="1767" y="32555"/>
                </a:moveTo>
                <a:lnTo>
                  <a:pt x="3351" y="32276"/>
                </a:lnTo>
                <a:lnTo>
                  <a:pt x="3073" y="33861"/>
                </a:lnTo>
                <a:lnTo>
                  <a:pt x="2612" y="34246"/>
                </a:lnTo>
                <a:lnTo>
                  <a:pt x="1595" y="34032"/>
                </a:lnTo>
                <a:lnTo>
                  <a:pt x="1381" y="33015"/>
                </a:lnTo>
                <a:close/>
                <a:moveTo>
                  <a:pt x="3276" y="33979"/>
                </a:moveTo>
                <a:lnTo>
                  <a:pt x="4507" y="32951"/>
                </a:lnTo>
                <a:lnTo>
                  <a:pt x="5064" y="34460"/>
                </a:lnTo>
                <a:lnTo>
                  <a:pt x="4860" y="35028"/>
                </a:lnTo>
                <a:lnTo>
                  <a:pt x="3865" y="35349"/>
                </a:lnTo>
                <a:lnTo>
                  <a:pt x="3169" y="34578"/>
                </a:lnTo>
                <a:close/>
                <a:moveTo>
                  <a:pt x="5299" y="34460"/>
                </a:moveTo>
                <a:lnTo>
                  <a:pt x="5856" y="32951"/>
                </a:lnTo>
                <a:lnTo>
                  <a:pt x="7087" y="33979"/>
                </a:lnTo>
                <a:lnTo>
                  <a:pt x="7194" y="34578"/>
                </a:lnTo>
                <a:lnTo>
                  <a:pt x="6498" y="35349"/>
                </a:lnTo>
                <a:lnTo>
                  <a:pt x="5503" y="35028"/>
                </a:lnTo>
                <a:close/>
                <a:moveTo>
                  <a:pt x="7290" y="33861"/>
                </a:moveTo>
                <a:lnTo>
                  <a:pt x="7012" y="32276"/>
                </a:lnTo>
                <a:lnTo>
                  <a:pt x="8596" y="32555"/>
                </a:lnTo>
                <a:lnTo>
                  <a:pt x="8982" y="33015"/>
                </a:lnTo>
                <a:lnTo>
                  <a:pt x="8768" y="34032"/>
                </a:lnTo>
                <a:lnTo>
                  <a:pt x="7751" y="34246"/>
                </a:lnTo>
                <a:close/>
                <a:moveTo>
                  <a:pt x="8714" y="32351"/>
                </a:moveTo>
                <a:lnTo>
                  <a:pt x="7687" y="31120"/>
                </a:lnTo>
                <a:lnTo>
                  <a:pt x="9196" y="30564"/>
                </a:lnTo>
                <a:lnTo>
                  <a:pt x="9763" y="30767"/>
                </a:lnTo>
                <a:lnTo>
                  <a:pt x="10084" y="31763"/>
                </a:lnTo>
                <a:lnTo>
                  <a:pt x="9314" y="32458"/>
                </a:lnTo>
                <a:close/>
                <a:moveTo>
                  <a:pt x="9678" y="30499"/>
                </a:moveTo>
                <a:lnTo>
                  <a:pt x="9678" y="30510"/>
                </a:lnTo>
                <a:lnTo>
                  <a:pt x="9506" y="30446"/>
                </a:lnTo>
                <a:lnTo>
                  <a:pt x="9678" y="30382"/>
                </a:lnTo>
                <a:lnTo>
                  <a:pt x="9678" y="30392"/>
                </a:lnTo>
                <a:lnTo>
                  <a:pt x="9902" y="30307"/>
                </a:lnTo>
                <a:lnTo>
                  <a:pt x="9935" y="30285"/>
                </a:lnTo>
                <a:lnTo>
                  <a:pt x="9935" y="30285"/>
                </a:lnTo>
                <a:lnTo>
                  <a:pt x="11176" y="29814"/>
                </a:lnTo>
                <a:lnTo>
                  <a:pt x="12204" y="30446"/>
                </a:lnTo>
                <a:lnTo>
                  <a:pt x="11187" y="31078"/>
                </a:lnTo>
                <a:lnTo>
                  <a:pt x="9935" y="30606"/>
                </a:lnTo>
                <a:lnTo>
                  <a:pt x="9935" y="30606"/>
                </a:lnTo>
                <a:lnTo>
                  <a:pt x="9935" y="30596"/>
                </a:lnTo>
                <a:close/>
                <a:moveTo>
                  <a:pt x="10020" y="30874"/>
                </a:moveTo>
                <a:lnTo>
                  <a:pt x="10941" y="31217"/>
                </a:lnTo>
                <a:lnTo>
                  <a:pt x="10277" y="31623"/>
                </a:lnTo>
                <a:close/>
                <a:moveTo>
                  <a:pt x="10341" y="31838"/>
                </a:moveTo>
                <a:lnTo>
                  <a:pt x="11208" y="31313"/>
                </a:lnTo>
                <a:lnTo>
                  <a:pt x="12643" y="31859"/>
                </a:lnTo>
                <a:lnTo>
                  <a:pt x="12375" y="32683"/>
                </a:lnTo>
                <a:lnTo>
                  <a:pt x="11498" y="32929"/>
                </a:lnTo>
                <a:lnTo>
                  <a:pt x="10620" y="32683"/>
                </a:lnTo>
                <a:close/>
                <a:moveTo>
                  <a:pt x="12932" y="31752"/>
                </a:moveTo>
                <a:lnTo>
                  <a:pt x="13146" y="31377"/>
                </a:lnTo>
                <a:lnTo>
                  <a:pt x="12996" y="30799"/>
                </a:lnTo>
                <a:lnTo>
                  <a:pt x="13885" y="30564"/>
                </a:lnTo>
                <a:lnTo>
                  <a:pt x="15640" y="31024"/>
                </a:lnTo>
                <a:lnTo>
                  <a:pt x="14356" y="32309"/>
                </a:lnTo>
                <a:lnTo>
                  <a:pt x="13467" y="32555"/>
                </a:lnTo>
                <a:lnTo>
                  <a:pt x="13307" y="31977"/>
                </a:lnTo>
                <a:close/>
                <a:moveTo>
                  <a:pt x="14474" y="32512"/>
                </a:moveTo>
                <a:lnTo>
                  <a:pt x="16218" y="32041"/>
                </a:lnTo>
                <a:lnTo>
                  <a:pt x="15747" y="33786"/>
                </a:lnTo>
                <a:lnTo>
                  <a:pt x="15105" y="34439"/>
                </a:lnTo>
                <a:lnTo>
                  <a:pt x="14677" y="34021"/>
                </a:lnTo>
                <a:lnTo>
                  <a:pt x="14238" y="34021"/>
                </a:lnTo>
                <a:lnTo>
                  <a:pt x="14238" y="33582"/>
                </a:lnTo>
                <a:lnTo>
                  <a:pt x="13821" y="33154"/>
                </a:lnTo>
                <a:close/>
                <a:moveTo>
                  <a:pt x="15951" y="33904"/>
                </a:moveTo>
                <a:lnTo>
                  <a:pt x="17235" y="32619"/>
                </a:lnTo>
                <a:lnTo>
                  <a:pt x="17696" y="34375"/>
                </a:lnTo>
                <a:lnTo>
                  <a:pt x="17460" y="35263"/>
                </a:lnTo>
                <a:lnTo>
                  <a:pt x="16882" y="35113"/>
                </a:lnTo>
                <a:lnTo>
                  <a:pt x="16507" y="35327"/>
                </a:lnTo>
                <a:lnTo>
                  <a:pt x="16283" y="34953"/>
                </a:lnTo>
                <a:lnTo>
                  <a:pt x="15715" y="34792"/>
                </a:lnTo>
                <a:close/>
                <a:moveTo>
                  <a:pt x="17931" y="34375"/>
                </a:moveTo>
                <a:lnTo>
                  <a:pt x="18392" y="32619"/>
                </a:lnTo>
                <a:lnTo>
                  <a:pt x="19676" y="33904"/>
                </a:lnTo>
                <a:lnTo>
                  <a:pt x="19922" y="34792"/>
                </a:lnTo>
                <a:lnTo>
                  <a:pt x="19344" y="34953"/>
                </a:lnTo>
                <a:lnTo>
                  <a:pt x="19120" y="35327"/>
                </a:lnTo>
                <a:lnTo>
                  <a:pt x="18745" y="35113"/>
                </a:lnTo>
                <a:lnTo>
                  <a:pt x="18167" y="35263"/>
                </a:lnTo>
                <a:close/>
                <a:moveTo>
                  <a:pt x="19880" y="33786"/>
                </a:moveTo>
                <a:lnTo>
                  <a:pt x="19409" y="32041"/>
                </a:lnTo>
                <a:lnTo>
                  <a:pt x="21164" y="32512"/>
                </a:lnTo>
                <a:lnTo>
                  <a:pt x="21806" y="33154"/>
                </a:lnTo>
                <a:lnTo>
                  <a:pt x="21389" y="33582"/>
                </a:lnTo>
                <a:lnTo>
                  <a:pt x="21389" y="34021"/>
                </a:lnTo>
                <a:lnTo>
                  <a:pt x="20950" y="34021"/>
                </a:lnTo>
                <a:lnTo>
                  <a:pt x="20522" y="34439"/>
                </a:lnTo>
                <a:lnTo>
                  <a:pt x="19880" y="33786"/>
                </a:lnTo>
                <a:close/>
                <a:moveTo>
                  <a:pt x="21271" y="32309"/>
                </a:moveTo>
                <a:lnTo>
                  <a:pt x="19987" y="31024"/>
                </a:lnTo>
                <a:lnTo>
                  <a:pt x="21742" y="30564"/>
                </a:lnTo>
                <a:lnTo>
                  <a:pt x="22631" y="30799"/>
                </a:lnTo>
                <a:lnTo>
                  <a:pt x="22481" y="31377"/>
                </a:lnTo>
                <a:lnTo>
                  <a:pt x="22695" y="31752"/>
                </a:lnTo>
                <a:lnTo>
                  <a:pt x="22320" y="31977"/>
                </a:lnTo>
                <a:lnTo>
                  <a:pt x="22160" y="32555"/>
                </a:lnTo>
                <a:close/>
                <a:moveTo>
                  <a:pt x="22984" y="31859"/>
                </a:moveTo>
                <a:lnTo>
                  <a:pt x="24419" y="31313"/>
                </a:lnTo>
                <a:lnTo>
                  <a:pt x="25286" y="31838"/>
                </a:lnTo>
                <a:lnTo>
                  <a:pt x="25007" y="32683"/>
                </a:lnTo>
                <a:lnTo>
                  <a:pt x="24129" y="32929"/>
                </a:lnTo>
                <a:lnTo>
                  <a:pt x="23252" y="32683"/>
                </a:lnTo>
                <a:close/>
                <a:moveTo>
                  <a:pt x="25350" y="31623"/>
                </a:moveTo>
                <a:lnTo>
                  <a:pt x="24686" y="31217"/>
                </a:lnTo>
                <a:lnTo>
                  <a:pt x="25607" y="30874"/>
                </a:lnTo>
                <a:close/>
                <a:moveTo>
                  <a:pt x="25949" y="30510"/>
                </a:moveTo>
                <a:lnTo>
                  <a:pt x="25960" y="30499"/>
                </a:lnTo>
                <a:lnTo>
                  <a:pt x="25703" y="30596"/>
                </a:lnTo>
                <a:lnTo>
                  <a:pt x="25692" y="30606"/>
                </a:lnTo>
                <a:lnTo>
                  <a:pt x="25692" y="30606"/>
                </a:lnTo>
                <a:lnTo>
                  <a:pt x="24451" y="31078"/>
                </a:lnTo>
                <a:lnTo>
                  <a:pt x="23423" y="30446"/>
                </a:lnTo>
                <a:lnTo>
                  <a:pt x="24451" y="29814"/>
                </a:lnTo>
                <a:lnTo>
                  <a:pt x="25692" y="30285"/>
                </a:lnTo>
                <a:lnTo>
                  <a:pt x="25692" y="30285"/>
                </a:lnTo>
                <a:lnTo>
                  <a:pt x="25789" y="30328"/>
                </a:lnTo>
                <a:lnTo>
                  <a:pt x="25960" y="30392"/>
                </a:lnTo>
                <a:lnTo>
                  <a:pt x="25960" y="30382"/>
                </a:lnTo>
                <a:lnTo>
                  <a:pt x="26121" y="30446"/>
                </a:lnTo>
                <a:lnTo>
                  <a:pt x="25960" y="30510"/>
                </a:lnTo>
                <a:close/>
                <a:moveTo>
                  <a:pt x="25543" y="31763"/>
                </a:moveTo>
                <a:lnTo>
                  <a:pt x="25864" y="30767"/>
                </a:lnTo>
                <a:lnTo>
                  <a:pt x="26431" y="30564"/>
                </a:lnTo>
                <a:lnTo>
                  <a:pt x="27940" y="31120"/>
                </a:lnTo>
                <a:lnTo>
                  <a:pt x="26913" y="32351"/>
                </a:lnTo>
                <a:lnTo>
                  <a:pt x="26313" y="32458"/>
                </a:lnTo>
                <a:close/>
                <a:moveTo>
                  <a:pt x="27031" y="32555"/>
                </a:moveTo>
                <a:lnTo>
                  <a:pt x="28615" y="32276"/>
                </a:lnTo>
                <a:lnTo>
                  <a:pt x="28337" y="33861"/>
                </a:lnTo>
                <a:lnTo>
                  <a:pt x="27876" y="34246"/>
                </a:lnTo>
                <a:lnTo>
                  <a:pt x="26859" y="34032"/>
                </a:lnTo>
                <a:lnTo>
                  <a:pt x="26645" y="33015"/>
                </a:lnTo>
                <a:close/>
                <a:moveTo>
                  <a:pt x="28540" y="33979"/>
                </a:moveTo>
                <a:lnTo>
                  <a:pt x="29771" y="32951"/>
                </a:lnTo>
                <a:lnTo>
                  <a:pt x="30328" y="34460"/>
                </a:lnTo>
                <a:lnTo>
                  <a:pt x="30124" y="35028"/>
                </a:lnTo>
                <a:lnTo>
                  <a:pt x="29129" y="35349"/>
                </a:lnTo>
                <a:lnTo>
                  <a:pt x="28444" y="34578"/>
                </a:lnTo>
                <a:close/>
                <a:moveTo>
                  <a:pt x="30563" y="34460"/>
                </a:moveTo>
                <a:lnTo>
                  <a:pt x="31120" y="32951"/>
                </a:lnTo>
                <a:lnTo>
                  <a:pt x="32351" y="33979"/>
                </a:lnTo>
                <a:lnTo>
                  <a:pt x="32458" y="34578"/>
                </a:lnTo>
                <a:lnTo>
                  <a:pt x="31762" y="35349"/>
                </a:lnTo>
                <a:lnTo>
                  <a:pt x="30777" y="35028"/>
                </a:lnTo>
                <a:close/>
                <a:moveTo>
                  <a:pt x="32554" y="33861"/>
                </a:moveTo>
                <a:lnTo>
                  <a:pt x="32276" y="32276"/>
                </a:lnTo>
                <a:lnTo>
                  <a:pt x="33860" y="32555"/>
                </a:lnTo>
                <a:lnTo>
                  <a:pt x="34246" y="33015"/>
                </a:lnTo>
                <a:lnTo>
                  <a:pt x="34032" y="34032"/>
                </a:lnTo>
                <a:lnTo>
                  <a:pt x="33015" y="34246"/>
                </a:lnTo>
                <a:close/>
                <a:moveTo>
                  <a:pt x="33978" y="32351"/>
                </a:moveTo>
                <a:lnTo>
                  <a:pt x="32950" y="31120"/>
                </a:lnTo>
                <a:lnTo>
                  <a:pt x="34460" y="30564"/>
                </a:lnTo>
                <a:lnTo>
                  <a:pt x="35027" y="30767"/>
                </a:lnTo>
                <a:lnTo>
                  <a:pt x="35348" y="31763"/>
                </a:lnTo>
                <a:lnTo>
                  <a:pt x="34578" y="32458"/>
                </a:lnTo>
                <a:close/>
                <a:moveTo>
                  <a:pt x="34942" y="30499"/>
                </a:moveTo>
                <a:lnTo>
                  <a:pt x="34942" y="30510"/>
                </a:lnTo>
                <a:lnTo>
                  <a:pt x="34781" y="30446"/>
                </a:lnTo>
                <a:lnTo>
                  <a:pt x="34942" y="30382"/>
                </a:lnTo>
                <a:lnTo>
                  <a:pt x="34942" y="30392"/>
                </a:lnTo>
                <a:lnTo>
                  <a:pt x="35166" y="30307"/>
                </a:lnTo>
                <a:lnTo>
                  <a:pt x="35199" y="30285"/>
                </a:lnTo>
                <a:lnTo>
                  <a:pt x="35199" y="30285"/>
                </a:lnTo>
                <a:lnTo>
                  <a:pt x="36451" y="29814"/>
                </a:lnTo>
                <a:lnTo>
                  <a:pt x="37468" y="30446"/>
                </a:lnTo>
                <a:lnTo>
                  <a:pt x="36451" y="31078"/>
                </a:lnTo>
                <a:lnTo>
                  <a:pt x="35199" y="30606"/>
                </a:lnTo>
                <a:lnTo>
                  <a:pt x="35199" y="30606"/>
                </a:lnTo>
                <a:lnTo>
                  <a:pt x="35199" y="30596"/>
                </a:lnTo>
                <a:close/>
                <a:moveTo>
                  <a:pt x="35295" y="30874"/>
                </a:moveTo>
                <a:lnTo>
                  <a:pt x="36215" y="31217"/>
                </a:lnTo>
                <a:lnTo>
                  <a:pt x="35541" y="31623"/>
                </a:lnTo>
                <a:close/>
                <a:moveTo>
                  <a:pt x="35605" y="31838"/>
                </a:moveTo>
                <a:lnTo>
                  <a:pt x="36472" y="31313"/>
                </a:lnTo>
                <a:lnTo>
                  <a:pt x="37907" y="31859"/>
                </a:lnTo>
                <a:lnTo>
                  <a:pt x="37639" y="32683"/>
                </a:lnTo>
                <a:lnTo>
                  <a:pt x="36761" y="32929"/>
                </a:lnTo>
                <a:lnTo>
                  <a:pt x="35884" y="32683"/>
                </a:lnTo>
                <a:close/>
                <a:moveTo>
                  <a:pt x="38196" y="31752"/>
                </a:moveTo>
                <a:lnTo>
                  <a:pt x="38421" y="31377"/>
                </a:lnTo>
                <a:lnTo>
                  <a:pt x="38260" y="30799"/>
                </a:lnTo>
                <a:lnTo>
                  <a:pt x="39149" y="30564"/>
                </a:lnTo>
                <a:lnTo>
                  <a:pt x="40904" y="31024"/>
                </a:lnTo>
                <a:lnTo>
                  <a:pt x="39620" y="32309"/>
                </a:lnTo>
                <a:lnTo>
                  <a:pt x="38731" y="32555"/>
                </a:lnTo>
                <a:lnTo>
                  <a:pt x="38581" y="31977"/>
                </a:lnTo>
                <a:close/>
                <a:moveTo>
                  <a:pt x="39737" y="32512"/>
                </a:moveTo>
                <a:lnTo>
                  <a:pt x="41482" y="32041"/>
                </a:lnTo>
                <a:lnTo>
                  <a:pt x="41022" y="33786"/>
                </a:lnTo>
                <a:lnTo>
                  <a:pt x="40369" y="34439"/>
                </a:lnTo>
                <a:lnTo>
                  <a:pt x="39941" y="34021"/>
                </a:lnTo>
                <a:lnTo>
                  <a:pt x="39502" y="34021"/>
                </a:lnTo>
                <a:lnTo>
                  <a:pt x="39502" y="33582"/>
                </a:lnTo>
                <a:lnTo>
                  <a:pt x="39084" y="33154"/>
                </a:lnTo>
                <a:close/>
                <a:moveTo>
                  <a:pt x="41215" y="33904"/>
                </a:moveTo>
                <a:lnTo>
                  <a:pt x="42499" y="32619"/>
                </a:lnTo>
                <a:lnTo>
                  <a:pt x="42970" y="34375"/>
                </a:lnTo>
                <a:lnTo>
                  <a:pt x="42724" y="35263"/>
                </a:lnTo>
                <a:lnTo>
                  <a:pt x="42146" y="35113"/>
                </a:lnTo>
                <a:lnTo>
                  <a:pt x="41771" y="35327"/>
                </a:lnTo>
                <a:lnTo>
                  <a:pt x="41557" y="34953"/>
                </a:lnTo>
                <a:lnTo>
                  <a:pt x="40979" y="34792"/>
                </a:lnTo>
                <a:close/>
                <a:moveTo>
                  <a:pt x="43195" y="34375"/>
                </a:moveTo>
                <a:lnTo>
                  <a:pt x="43666" y="32619"/>
                </a:lnTo>
                <a:lnTo>
                  <a:pt x="44940" y="33904"/>
                </a:lnTo>
                <a:lnTo>
                  <a:pt x="45186" y="34792"/>
                </a:lnTo>
                <a:lnTo>
                  <a:pt x="44608" y="34953"/>
                </a:lnTo>
                <a:lnTo>
                  <a:pt x="44383" y="35327"/>
                </a:lnTo>
                <a:lnTo>
                  <a:pt x="44009" y="35113"/>
                </a:lnTo>
                <a:lnTo>
                  <a:pt x="43431" y="35263"/>
                </a:lnTo>
                <a:close/>
                <a:moveTo>
                  <a:pt x="45143" y="33786"/>
                </a:moveTo>
                <a:lnTo>
                  <a:pt x="44672" y="32041"/>
                </a:lnTo>
                <a:lnTo>
                  <a:pt x="46428" y="32512"/>
                </a:lnTo>
                <a:lnTo>
                  <a:pt x="47070" y="33154"/>
                </a:lnTo>
                <a:lnTo>
                  <a:pt x="46653" y="33582"/>
                </a:lnTo>
                <a:lnTo>
                  <a:pt x="46653" y="34021"/>
                </a:lnTo>
                <a:lnTo>
                  <a:pt x="46214" y="34021"/>
                </a:lnTo>
                <a:lnTo>
                  <a:pt x="45797" y="34439"/>
                </a:lnTo>
                <a:lnTo>
                  <a:pt x="45143" y="33786"/>
                </a:lnTo>
                <a:close/>
                <a:moveTo>
                  <a:pt x="46535" y="32309"/>
                </a:moveTo>
                <a:lnTo>
                  <a:pt x="45251" y="31024"/>
                </a:lnTo>
                <a:lnTo>
                  <a:pt x="47006" y="30564"/>
                </a:lnTo>
                <a:lnTo>
                  <a:pt x="47895" y="30799"/>
                </a:lnTo>
                <a:lnTo>
                  <a:pt x="47745" y="31377"/>
                </a:lnTo>
                <a:lnTo>
                  <a:pt x="47959" y="31752"/>
                </a:lnTo>
                <a:lnTo>
                  <a:pt x="47584" y="31977"/>
                </a:lnTo>
                <a:lnTo>
                  <a:pt x="47424" y="32555"/>
                </a:lnTo>
                <a:close/>
                <a:moveTo>
                  <a:pt x="48248" y="31859"/>
                </a:moveTo>
                <a:lnTo>
                  <a:pt x="49693" y="31313"/>
                </a:lnTo>
                <a:lnTo>
                  <a:pt x="50550" y="31838"/>
                </a:lnTo>
                <a:lnTo>
                  <a:pt x="50271" y="32683"/>
                </a:lnTo>
                <a:lnTo>
                  <a:pt x="49393" y="32929"/>
                </a:lnTo>
                <a:lnTo>
                  <a:pt x="48516" y="32683"/>
                </a:lnTo>
                <a:close/>
                <a:moveTo>
                  <a:pt x="50624" y="31623"/>
                </a:moveTo>
                <a:lnTo>
                  <a:pt x="49950" y="31217"/>
                </a:lnTo>
                <a:lnTo>
                  <a:pt x="50871" y="30874"/>
                </a:lnTo>
                <a:close/>
                <a:moveTo>
                  <a:pt x="51213" y="30510"/>
                </a:moveTo>
                <a:lnTo>
                  <a:pt x="51224" y="30499"/>
                </a:lnTo>
                <a:lnTo>
                  <a:pt x="50967" y="30596"/>
                </a:lnTo>
                <a:lnTo>
                  <a:pt x="50956" y="30606"/>
                </a:lnTo>
                <a:lnTo>
                  <a:pt x="50956" y="30606"/>
                </a:lnTo>
                <a:lnTo>
                  <a:pt x="49715" y="31078"/>
                </a:lnTo>
                <a:lnTo>
                  <a:pt x="48687" y="30446"/>
                </a:lnTo>
                <a:lnTo>
                  <a:pt x="49715" y="29814"/>
                </a:lnTo>
                <a:lnTo>
                  <a:pt x="50956" y="30285"/>
                </a:lnTo>
                <a:lnTo>
                  <a:pt x="50956" y="30285"/>
                </a:lnTo>
                <a:lnTo>
                  <a:pt x="50988" y="30307"/>
                </a:lnTo>
                <a:lnTo>
                  <a:pt x="51224" y="30392"/>
                </a:lnTo>
                <a:lnTo>
                  <a:pt x="51213" y="30382"/>
                </a:lnTo>
                <a:lnTo>
                  <a:pt x="51385" y="30446"/>
                </a:lnTo>
                <a:lnTo>
                  <a:pt x="51213" y="30510"/>
                </a:lnTo>
                <a:close/>
                <a:moveTo>
                  <a:pt x="50806" y="31763"/>
                </a:moveTo>
                <a:lnTo>
                  <a:pt x="51128" y="30767"/>
                </a:lnTo>
                <a:lnTo>
                  <a:pt x="51695" y="30564"/>
                </a:lnTo>
                <a:lnTo>
                  <a:pt x="53204" y="31120"/>
                </a:lnTo>
                <a:lnTo>
                  <a:pt x="52177" y="32351"/>
                </a:lnTo>
                <a:lnTo>
                  <a:pt x="51577" y="32458"/>
                </a:lnTo>
                <a:close/>
                <a:moveTo>
                  <a:pt x="52294" y="32555"/>
                </a:moveTo>
                <a:lnTo>
                  <a:pt x="53879" y="32276"/>
                </a:lnTo>
                <a:lnTo>
                  <a:pt x="53600" y="33861"/>
                </a:lnTo>
                <a:lnTo>
                  <a:pt x="53140" y="34246"/>
                </a:lnTo>
                <a:lnTo>
                  <a:pt x="52123" y="34032"/>
                </a:lnTo>
                <a:lnTo>
                  <a:pt x="51909" y="33015"/>
                </a:lnTo>
                <a:close/>
                <a:moveTo>
                  <a:pt x="53804" y="33979"/>
                </a:moveTo>
                <a:lnTo>
                  <a:pt x="55046" y="32951"/>
                </a:lnTo>
                <a:lnTo>
                  <a:pt x="55592" y="34460"/>
                </a:lnTo>
                <a:lnTo>
                  <a:pt x="55388" y="35028"/>
                </a:lnTo>
                <a:lnTo>
                  <a:pt x="54403" y="35349"/>
                </a:lnTo>
                <a:lnTo>
                  <a:pt x="53708" y="34578"/>
                </a:lnTo>
                <a:close/>
                <a:moveTo>
                  <a:pt x="55827" y="34460"/>
                </a:moveTo>
                <a:lnTo>
                  <a:pt x="56384" y="32951"/>
                </a:lnTo>
                <a:lnTo>
                  <a:pt x="57615" y="33979"/>
                </a:lnTo>
                <a:lnTo>
                  <a:pt x="57722" y="34578"/>
                </a:lnTo>
                <a:lnTo>
                  <a:pt x="57026" y="35349"/>
                </a:lnTo>
                <a:lnTo>
                  <a:pt x="56041" y="35028"/>
                </a:lnTo>
                <a:close/>
                <a:moveTo>
                  <a:pt x="57818" y="33861"/>
                </a:moveTo>
                <a:lnTo>
                  <a:pt x="57551" y="32276"/>
                </a:lnTo>
                <a:lnTo>
                  <a:pt x="59124" y="32555"/>
                </a:lnTo>
                <a:lnTo>
                  <a:pt x="59520" y="33015"/>
                </a:lnTo>
                <a:lnTo>
                  <a:pt x="59306" y="34032"/>
                </a:lnTo>
                <a:lnTo>
                  <a:pt x="58289" y="34246"/>
                </a:lnTo>
                <a:close/>
                <a:moveTo>
                  <a:pt x="59242" y="32351"/>
                </a:moveTo>
                <a:lnTo>
                  <a:pt x="58214" y="31120"/>
                </a:lnTo>
                <a:lnTo>
                  <a:pt x="59724" y="30564"/>
                </a:lnTo>
                <a:lnTo>
                  <a:pt x="60291" y="30767"/>
                </a:lnTo>
                <a:lnTo>
                  <a:pt x="60612" y="31763"/>
                </a:lnTo>
                <a:lnTo>
                  <a:pt x="59842" y="32458"/>
                </a:lnTo>
                <a:close/>
                <a:moveTo>
                  <a:pt x="59724" y="30328"/>
                </a:moveTo>
                <a:lnTo>
                  <a:pt x="58214" y="29772"/>
                </a:lnTo>
                <a:lnTo>
                  <a:pt x="59242" y="28540"/>
                </a:lnTo>
                <a:lnTo>
                  <a:pt x="59842" y="28433"/>
                </a:lnTo>
                <a:lnTo>
                  <a:pt x="60612" y="29129"/>
                </a:lnTo>
                <a:lnTo>
                  <a:pt x="60291" y="30125"/>
                </a:lnTo>
                <a:close/>
                <a:moveTo>
                  <a:pt x="59124" y="28337"/>
                </a:moveTo>
                <a:lnTo>
                  <a:pt x="57551" y="28615"/>
                </a:lnTo>
                <a:lnTo>
                  <a:pt x="57818" y="27031"/>
                </a:lnTo>
                <a:lnTo>
                  <a:pt x="58289" y="26646"/>
                </a:lnTo>
                <a:lnTo>
                  <a:pt x="59306" y="26860"/>
                </a:lnTo>
                <a:lnTo>
                  <a:pt x="59520" y="27877"/>
                </a:lnTo>
                <a:close/>
                <a:moveTo>
                  <a:pt x="57615" y="26913"/>
                </a:moveTo>
                <a:lnTo>
                  <a:pt x="56384" y="27941"/>
                </a:lnTo>
                <a:lnTo>
                  <a:pt x="55827" y="26432"/>
                </a:lnTo>
                <a:lnTo>
                  <a:pt x="56041" y="25864"/>
                </a:lnTo>
                <a:lnTo>
                  <a:pt x="57026" y="25543"/>
                </a:lnTo>
                <a:lnTo>
                  <a:pt x="57722" y="26314"/>
                </a:lnTo>
                <a:close/>
                <a:moveTo>
                  <a:pt x="55774" y="25950"/>
                </a:moveTo>
                <a:lnTo>
                  <a:pt x="55774" y="25950"/>
                </a:lnTo>
                <a:lnTo>
                  <a:pt x="55709" y="26121"/>
                </a:lnTo>
                <a:lnTo>
                  <a:pt x="55656" y="25950"/>
                </a:lnTo>
                <a:lnTo>
                  <a:pt x="55656" y="25950"/>
                </a:lnTo>
                <a:lnTo>
                  <a:pt x="55570" y="25736"/>
                </a:lnTo>
                <a:lnTo>
                  <a:pt x="55560" y="25693"/>
                </a:lnTo>
                <a:lnTo>
                  <a:pt x="55560" y="25693"/>
                </a:lnTo>
                <a:lnTo>
                  <a:pt x="55088" y="24451"/>
                </a:lnTo>
                <a:lnTo>
                  <a:pt x="55709" y="23423"/>
                </a:lnTo>
                <a:lnTo>
                  <a:pt x="56341" y="24451"/>
                </a:lnTo>
                <a:lnTo>
                  <a:pt x="55870" y="25693"/>
                </a:lnTo>
                <a:lnTo>
                  <a:pt x="55870" y="25693"/>
                </a:lnTo>
                <a:lnTo>
                  <a:pt x="55849" y="25736"/>
                </a:lnTo>
                <a:lnTo>
                  <a:pt x="55774" y="25950"/>
                </a:lnTo>
                <a:close/>
                <a:moveTo>
                  <a:pt x="56138" y="25607"/>
                </a:moveTo>
                <a:lnTo>
                  <a:pt x="56480" y="24687"/>
                </a:lnTo>
                <a:lnTo>
                  <a:pt x="56898" y="25350"/>
                </a:lnTo>
                <a:lnTo>
                  <a:pt x="56352" y="25532"/>
                </a:lnTo>
                <a:close/>
                <a:moveTo>
                  <a:pt x="57957" y="25008"/>
                </a:moveTo>
                <a:lnTo>
                  <a:pt x="57112" y="25286"/>
                </a:lnTo>
                <a:lnTo>
                  <a:pt x="56576" y="24419"/>
                </a:lnTo>
                <a:lnTo>
                  <a:pt x="57122" y="22985"/>
                </a:lnTo>
                <a:lnTo>
                  <a:pt x="57957" y="23252"/>
                </a:lnTo>
                <a:lnTo>
                  <a:pt x="58193" y="24130"/>
                </a:lnTo>
                <a:close/>
                <a:moveTo>
                  <a:pt x="57240" y="22321"/>
                </a:moveTo>
                <a:lnTo>
                  <a:pt x="57015" y="22695"/>
                </a:lnTo>
                <a:lnTo>
                  <a:pt x="56641" y="22471"/>
                </a:lnTo>
                <a:lnTo>
                  <a:pt x="56063" y="22631"/>
                </a:lnTo>
                <a:lnTo>
                  <a:pt x="55827" y="21743"/>
                </a:lnTo>
                <a:lnTo>
                  <a:pt x="56298" y="19987"/>
                </a:lnTo>
                <a:lnTo>
                  <a:pt x="57583" y="21272"/>
                </a:lnTo>
                <a:lnTo>
                  <a:pt x="57818" y="22160"/>
                </a:lnTo>
                <a:close/>
                <a:moveTo>
                  <a:pt x="57775" y="21154"/>
                </a:moveTo>
                <a:lnTo>
                  <a:pt x="57304" y="19409"/>
                </a:lnTo>
                <a:lnTo>
                  <a:pt x="57304" y="19409"/>
                </a:lnTo>
                <a:lnTo>
                  <a:pt x="59060" y="19880"/>
                </a:lnTo>
                <a:lnTo>
                  <a:pt x="59713" y="20522"/>
                </a:lnTo>
                <a:lnTo>
                  <a:pt x="59285" y="20951"/>
                </a:lnTo>
                <a:lnTo>
                  <a:pt x="59285" y="21389"/>
                </a:lnTo>
                <a:lnTo>
                  <a:pt x="58846" y="21389"/>
                </a:lnTo>
                <a:lnTo>
                  <a:pt x="58428" y="21807"/>
                </a:lnTo>
                <a:lnTo>
                  <a:pt x="57775" y="21154"/>
                </a:lnTo>
                <a:close/>
                <a:moveTo>
                  <a:pt x="59167" y="19677"/>
                </a:moveTo>
                <a:lnTo>
                  <a:pt x="57893" y="18392"/>
                </a:lnTo>
                <a:lnTo>
                  <a:pt x="59638" y="17932"/>
                </a:lnTo>
                <a:lnTo>
                  <a:pt x="60527" y="18167"/>
                </a:lnTo>
                <a:lnTo>
                  <a:pt x="60377" y="18745"/>
                </a:lnTo>
                <a:lnTo>
                  <a:pt x="60591" y="19120"/>
                </a:lnTo>
                <a:lnTo>
                  <a:pt x="60216" y="19345"/>
                </a:lnTo>
                <a:lnTo>
                  <a:pt x="60056" y="19912"/>
                </a:lnTo>
                <a:close/>
                <a:moveTo>
                  <a:pt x="59638" y="17696"/>
                </a:moveTo>
                <a:lnTo>
                  <a:pt x="57883" y="17225"/>
                </a:lnTo>
                <a:lnTo>
                  <a:pt x="59167" y="15951"/>
                </a:lnTo>
                <a:lnTo>
                  <a:pt x="60056" y="15705"/>
                </a:lnTo>
                <a:lnTo>
                  <a:pt x="60216" y="16283"/>
                </a:lnTo>
                <a:lnTo>
                  <a:pt x="60591" y="16508"/>
                </a:lnTo>
                <a:lnTo>
                  <a:pt x="60377" y="16883"/>
                </a:lnTo>
                <a:lnTo>
                  <a:pt x="60527" y="17461"/>
                </a:lnTo>
                <a:close/>
                <a:moveTo>
                  <a:pt x="59060" y="15748"/>
                </a:moveTo>
                <a:lnTo>
                  <a:pt x="57304" y="16219"/>
                </a:lnTo>
                <a:lnTo>
                  <a:pt x="57775" y="14463"/>
                </a:lnTo>
                <a:lnTo>
                  <a:pt x="58428" y="13821"/>
                </a:lnTo>
                <a:lnTo>
                  <a:pt x="58846" y="14239"/>
                </a:lnTo>
                <a:lnTo>
                  <a:pt x="59285" y="14239"/>
                </a:lnTo>
                <a:lnTo>
                  <a:pt x="59285" y="14677"/>
                </a:lnTo>
                <a:lnTo>
                  <a:pt x="59713" y="15095"/>
                </a:lnTo>
                <a:close/>
                <a:moveTo>
                  <a:pt x="57583" y="14356"/>
                </a:moveTo>
                <a:lnTo>
                  <a:pt x="56298" y="15641"/>
                </a:lnTo>
                <a:lnTo>
                  <a:pt x="55827" y="13885"/>
                </a:lnTo>
                <a:lnTo>
                  <a:pt x="56063" y="12997"/>
                </a:lnTo>
                <a:lnTo>
                  <a:pt x="56641" y="13147"/>
                </a:lnTo>
                <a:lnTo>
                  <a:pt x="57015" y="12933"/>
                </a:lnTo>
                <a:lnTo>
                  <a:pt x="57240" y="13307"/>
                </a:lnTo>
                <a:lnTo>
                  <a:pt x="57818" y="13468"/>
                </a:lnTo>
                <a:close/>
                <a:moveTo>
                  <a:pt x="57957" y="12376"/>
                </a:moveTo>
                <a:lnTo>
                  <a:pt x="57122" y="12643"/>
                </a:lnTo>
                <a:lnTo>
                  <a:pt x="56576" y="11198"/>
                </a:lnTo>
                <a:lnTo>
                  <a:pt x="57112" y="10342"/>
                </a:lnTo>
                <a:lnTo>
                  <a:pt x="57957" y="10620"/>
                </a:lnTo>
                <a:lnTo>
                  <a:pt x="58193" y="11498"/>
                </a:lnTo>
                <a:close/>
                <a:moveTo>
                  <a:pt x="56898" y="10278"/>
                </a:moveTo>
                <a:lnTo>
                  <a:pt x="56480" y="10941"/>
                </a:lnTo>
                <a:lnTo>
                  <a:pt x="56138" y="10021"/>
                </a:lnTo>
                <a:close/>
                <a:moveTo>
                  <a:pt x="55774" y="9678"/>
                </a:moveTo>
                <a:lnTo>
                  <a:pt x="55774" y="9678"/>
                </a:lnTo>
                <a:lnTo>
                  <a:pt x="56341" y="11177"/>
                </a:lnTo>
                <a:lnTo>
                  <a:pt x="55709" y="12205"/>
                </a:lnTo>
                <a:lnTo>
                  <a:pt x="55088" y="11177"/>
                </a:lnTo>
                <a:lnTo>
                  <a:pt x="55560" y="9935"/>
                </a:lnTo>
                <a:lnTo>
                  <a:pt x="55560" y="9935"/>
                </a:lnTo>
                <a:lnTo>
                  <a:pt x="55581" y="9860"/>
                </a:lnTo>
                <a:lnTo>
                  <a:pt x="55656" y="9678"/>
                </a:lnTo>
                <a:lnTo>
                  <a:pt x="55656" y="9678"/>
                </a:lnTo>
                <a:lnTo>
                  <a:pt x="55709" y="9507"/>
                </a:lnTo>
                <a:lnTo>
                  <a:pt x="55774" y="9678"/>
                </a:lnTo>
                <a:close/>
                <a:moveTo>
                  <a:pt x="57722" y="9314"/>
                </a:moveTo>
                <a:lnTo>
                  <a:pt x="57026" y="10085"/>
                </a:lnTo>
                <a:lnTo>
                  <a:pt x="56041" y="9764"/>
                </a:lnTo>
                <a:lnTo>
                  <a:pt x="55827" y="9196"/>
                </a:lnTo>
                <a:lnTo>
                  <a:pt x="56384" y="7687"/>
                </a:lnTo>
                <a:lnTo>
                  <a:pt x="57615" y="8715"/>
                </a:lnTo>
                <a:close/>
                <a:moveTo>
                  <a:pt x="58910" y="7023"/>
                </a:moveTo>
                <a:lnTo>
                  <a:pt x="57508" y="6788"/>
                </a:lnTo>
                <a:lnTo>
                  <a:pt x="57508" y="6788"/>
                </a:lnTo>
                <a:lnTo>
                  <a:pt x="57401" y="6156"/>
                </a:lnTo>
                <a:lnTo>
                  <a:pt x="58000" y="5931"/>
                </a:lnTo>
                <a:lnTo>
                  <a:pt x="58000" y="5931"/>
                </a:lnTo>
                <a:lnTo>
                  <a:pt x="58910" y="7023"/>
                </a:lnTo>
                <a:close/>
                <a:moveTo>
                  <a:pt x="57508" y="3576"/>
                </a:moveTo>
                <a:lnTo>
                  <a:pt x="58910" y="3330"/>
                </a:lnTo>
                <a:lnTo>
                  <a:pt x="58000" y="4433"/>
                </a:lnTo>
                <a:lnTo>
                  <a:pt x="57401" y="4208"/>
                </a:lnTo>
                <a:close/>
                <a:moveTo>
                  <a:pt x="56469" y="2891"/>
                </a:moveTo>
                <a:lnTo>
                  <a:pt x="57561" y="1981"/>
                </a:lnTo>
                <a:lnTo>
                  <a:pt x="57315" y="3384"/>
                </a:lnTo>
                <a:lnTo>
                  <a:pt x="56684" y="3491"/>
                </a:lnTo>
                <a:close/>
                <a:moveTo>
                  <a:pt x="55217" y="2827"/>
                </a:moveTo>
                <a:lnTo>
                  <a:pt x="55709" y="1489"/>
                </a:lnTo>
                <a:lnTo>
                  <a:pt x="56202" y="2827"/>
                </a:lnTo>
                <a:lnTo>
                  <a:pt x="55709" y="3234"/>
                </a:lnTo>
                <a:close/>
                <a:moveTo>
                  <a:pt x="54104" y="3384"/>
                </a:moveTo>
                <a:lnTo>
                  <a:pt x="53868" y="1981"/>
                </a:lnTo>
                <a:lnTo>
                  <a:pt x="54960" y="2891"/>
                </a:lnTo>
                <a:lnTo>
                  <a:pt x="54853" y="3191"/>
                </a:lnTo>
                <a:lnTo>
                  <a:pt x="54735" y="3491"/>
                </a:lnTo>
                <a:lnTo>
                  <a:pt x="54232" y="3405"/>
                </a:lnTo>
                <a:close/>
                <a:moveTo>
                  <a:pt x="52016" y="5182"/>
                </a:moveTo>
                <a:lnTo>
                  <a:pt x="53354" y="4690"/>
                </a:lnTo>
                <a:lnTo>
                  <a:pt x="53772" y="5182"/>
                </a:lnTo>
                <a:lnTo>
                  <a:pt x="53354" y="5675"/>
                </a:lnTo>
                <a:close/>
                <a:moveTo>
                  <a:pt x="51128" y="5503"/>
                </a:moveTo>
                <a:lnTo>
                  <a:pt x="51695" y="5300"/>
                </a:lnTo>
                <a:lnTo>
                  <a:pt x="53204" y="5857"/>
                </a:lnTo>
                <a:lnTo>
                  <a:pt x="52177" y="7088"/>
                </a:lnTo>
                <a:lnTo>
                  <a:pt x="51588" y="7184"/>
                </a:lnTo>
                <a:lnTo>
                  <a:pt x="50806" y="6499"/>
                </a:lnTo>
                <a:close/>
                <a:moveTo>
                  <a:pt x="50732" y="6724"/>
                </a:moveTo>
                <a:lnTo>
                  <a:pt x="51513" y="7419"/>
                </a:lnTo>
                <a:lnTo>
                  <a:pt x="51963" y="7345"/>
                </a:lnTo>
                <a:lnTo>
                  <a:pt x="51674" y="7698"/>
                </a:lnTo>
                <a:lnTo>
                  <a:pt x="51888" y="8725"/>
                </a:lnTo>
                <a:lnTo>
                  <a:pt x="50849" y="8501"/>
                </a:lnTo>
                <a:lnTo>
                  <a:pt x="50485" y="8875"/>
                </a:lnTo>
                <a:lnTo>
                  <a:pt x="50485" y="8351"/>
                </a:lnTo>
                <a:lnTo>
                  <a:pt x="49661" y="7816"/>
                </a:lnTo>
                <a:lnTo>
                  <a:pt x="50442" y="7601"/>
                </a:lnTo>
                <a:close/>
                <a:moveTo>
                  <a:pt x="49950" y="5953"/>
                </a:moveTo>
                <a:lnTo>
                  <a:pt x="50871" y="5600"/>
                </a:lnTo>
                <a:lnTo>
                  <a:pt x="50624" y="6360"/>
                </a:lnTo>
                <a:close/>
                <a:moveTo>
                  <a:pt x="49693" y="6049"/>
                </a:moveTo>
                <a:lnTo>
                  <a:pt x="50550" y="6574"/>
                </a:lnTo>
                <a:lnTo>
                  <a:pt x="50271" y="7419"/>
                </a:lnTo>
                <a:lnTo>
                  <a:pt x="49415" y="7655"/>
                </a:lnTo>
                <a:lnTo>
                  <a:pt x="49393" y="7644"/>
                </a:lnTo>
                <a:lnTo>
                  <a:pt x="49383" y="7655"/>
                </a:lnTo>
                <a:lnTo>
                  <a:pt x="48516" y="7419"/>
                </a:lnTo>
                <a:lnTo>
                  <a:pt x="48248" y="6595"/>
                </a:lnTo>
                <a:close/>
                <a:moveTo>
                  <a:pt x="48483" y="5311"/>
                </a:moveTo>
                <a:lnTo>
                  <a:pt x="49458" y="5899"/>
                </a:lnTo>
                <a:lnTo>
                  <a:pt x="48162" y="6392"/>
                </a:lnTo>
                <a:lnTo>
                  <a:pt x="47980" y="6081"/>
                </a:lnTo>
                <a:lnTo>
                  <a:pt x="48130" y="5525"/>
                </a:lnTo>
                <a:close/>
                <a:moveTo>
                  <a:pt x="47006" y="5289"/>
                </a:moveTo>
                <a:lnTo>
                  <a:pt x="47895" y="5535"/>
                </a:lnTo>
                <a:lnTo>
                  <a:pt x="47745" y="6113"/>
                </a:lnTo>
                <a:lnTo>
                  <a:pt x="47959" y="6488"/>
                </a:lnTo>
                <a:lnTo>
                  <a:pt x="47584" y="6702"/>
                </a:lnTo>
                <a:lnTo>
                  <a:pt x="47424" y="7280"/>
                </a:lnTo>
                <a:lnTo>
                  <a:pt x="46535" y="7045"/>
                </a:lnTo>
                <a:lnTo>
                  <a:pt x="45251" y="5760"/>
                </a:lnTo>
                <a:close/>
                <a:moveTo>
                  <a:pt x="45079" y="4775"/>
                </a:moveTo>
                <a:lnTo>
                  <a:pt x="46589" y="5182"/>
                </a:lnTo>
                <a:lnTo>
                  <a:pt x="45079" y="5589"/>
                </a:lnTo>
                <a:lnTo>
                  <a:pt x="44672" y="5182"/>
                </a:lnTo>
                <a:lnTo>
                  <a:pt x="45079" y="4775"/>
                </a:lnTo>
                <a:close/>
                <a:moveTo>
                  <a:pt x="43730" y="3245"/>
                </a:moveTo>
                <a:lnTo>
                  <a:pt x="43730" y="3245"/>
                </a:lnTo>
                <a:lnTo>
                  <a:pt x="44833" y="2142"/>
                </a:lnTo>
                <a:lnTo>
                  <a:pt x="44426" y="3651"/>
                </a:lnTo>
                <a:lnTo>
                  <a:pt x="43880" y="3801"/>
                </a:lnTo>
                <a:close/>
                <a:moveTo>
                  <a:pt x="41332" y="2142"/>
                </a:moveTo>
                <a:lnTo>
                  <a:pt x="42435" y="3245"/>
                </a:lnTo>
                <a:lnTo>
                  <a:pt x="42285" y="3801"/>
                </a:lnTo>
                <a:lnTo>
                  <a:pt x="41729" y="3651"/>
                </a:lnTo>
                <a:close/>
                <a:moveTo>
                  <a:pt x="41151" y="4529"/>
                </a:moveTo>
                <a:lnTo>
                  <a:pt x="40048" y="3426"/>
                </a:lnTo>
                <a:lnTo>
                  <a:pt x="41557" y="3833"/>
                </a:lnTo>
                <a:lnTo>
                  <a:pt x="41696" y="4379"/>
                </a:lnTo>
                <a:close/>
                <a:moveTo>
                  <a:pt x="39577" y="5182"/>
                </a:moveTo>
                <a:lnTo>
                  <a:pt x="41086" y="4775"/>
                </a:lnTo>
                <a:lnTo>
                  <a:pt x="41086" y="4775"/>
                </a:lnTo>
                <a:lnTo>
                  <a:pt x="41482" y="5182"/>
                </a:lnTo>
                <a:lnTo>
                  <a:pt x="41086" y="5589"/>
                </a:lnTo>
                <a:lnTo>
                  <a:pt x="41086" y="5589"/>
                </a:lnTo>
                <a:close/>
                <a:moveTo>
                  <a:pt x="39149" y="5289"/>
                </a:moveTo>
                <a:lnTo>
                  <a:pt x="40904" y="5760"/>
                </a:lnTo>
                <a:lnTo>
                  <a:pt x="39620" y="7045"/>
                </a:lnTo>
                <a:lnTo>
                  <a:pt x="38731" y="7280"/>
                </a:lnTo>
                <a:lnTo>
                  <a:pt x="38581" y="6702"/>
                </a:lnTo>
                <a:lnTo>
                  <a:pt x="38196" y="6488"/>
                </a:lnTo>
                <a:lnTo>
                  <a:pt x="38421" y="6113"/>
                </a:lnTo>
                <a:lnTo>
                  <a:pt x="38260" y="5535"/>
                </a:lnTo>
                <a:close/>
                <a:moveTo>
                  <a:pt x="36708" y="5899"/>
                </a:moveTo>
                <a:lnTo>
                  <a:pt x="37682" y="5311"/>
                </a:lnTo>
                <a:lnTo>
                  <a:pt x="38035" y="5525"/>
                </a:lnTo>
                <a:lnTo>
                  <a:pt x="38185" y="6081"/>
                </a:lnTo>
                <a:lnTo>
                  <a:pt x="38003" y="6392"/>
                </a:lnTo>
                <a:close/>
                <a:moveTo>
                  <a:pt x="36472" y="6049"/>
                </a:moveTo>
                <a:lnTo>
                  <a:pt x="37907" y="6595"/>
                </a:lnTo>
                <a:lnTo>
                  <a:pt x="37639" y="7419"/>
                </a:lnTo>
                <a:lnTo>
                  <a:pt x="36783" y="7655"/>
                </a:lnTo>
                <a:lnTo>
                  <a:pt x="36761" y="7644"/>
                </a:lnTo>
                <a:lnTo>
                  <a:pt x="36740" y="7655"/>
                </a:lnTo>
                <a:lnTo>
                  <a:pt x="35884" y="7419"/>
                </a:lnTo>
                <a:lnTo>
                  <a:pt x="35605" y="6574"/>
                </a:lnTo>
                <a:close/>
                <a:moveTo>
                  <a:pt x="35295" y="5600"/>
                </a:moveTo>
                <a:lnTo>
                  <a:pt x="36205" y="5953"/>
                </a:lnTo>
                <a:lnTo>
                  <a:pt x="35541" y="6360"/>
                </a:lnTo>
                <a:close/>
                <a:moveTo>
                  <a:pt x="35423" y="6724"/>
                </a:moveTo>
                <a:lnTo>
                  <a:pt x="35712" y="7601"/>
                </a:lnTo>
                <a:lnTo>
                  <a:pt x="36505" y="7816"/>
                </a:lnTo>
                <a:lnTo>
                  <a:pt x="35680" y="8351"/>
                </a:lnTo>
                <a:lnTo>
                  <a:pt x="35680" y="8875"/>
                </a:lnTo>
                <a:lnTo>
                  <a:pt x="35306" y="8501"/>
                </a:lnTo>
                <a:lnTo>
                  <a:pt x="34267" y="8725"/>
                </a:lnTo>
                <a:lnTo>
                  <a:pt x="34481" y="7698"/>
                </a:lnTo>
                <a:lnTo>
                  <a:pt x="34192" y="7345"/>
                </a:lnTo>
                <a:lnTo>
                  <a:pt x="34642" y="7419"/>
                </a:lnTo>
                <a:close/>
                <a:moveTo>
                  <a:pt x="34460" y="5300"/>
                </a:moveTo>
                <a:lnTo>
                  <a:pt x="35027" y="5503"/>
                </a:lnTo>
                <a:lnTo>
                  <a:pt x="35348" y="6499"/>
                </a:lnTo>
                <a:lnTo>
                  <a:pt x="34578" y="7184"/>
                </a:lnTo>
                <a:lnTo>
                  <a:pt x="33978" y="7088"/>
                </a:lnTo>
                <a:lnTo>
                  <a:pt x="32950" y="5846"/>
                </a:lnTo>
                <a:close/>
                <a:moveTo>
                  <a:pt x="32801" y="4690"/>
                </a:moveTo>
                <a:lnTo>
                  <a:pt x="34139" y="5182"/>
                </a:lnTo>
                <a:lnTo>
                  <a:pt x="32801" y="5675"/>
                </a:lnTo>
                <a:lnTo>
                  <a:pt x="32394" y="5182"/>
                </a:lnTo>
                <a:close/>
                <a:moveTo>
                  <a:pt x="32244" y="3576"/>
                </a:moveTo>
                <a:lnTo>
                  <a:pt x="33646" y="3330"/>
                </a:lnTo>
                <a:lnTo>
                  <a:pt x="32736" y="4433"/>
                </a:lnTo>
                <a:lnTo>
                  <a:pt x="32137" y="4208"/>
                </a:lnTo>
                <a:close/>
                <a:moveTo>
                  <a:pt x="31195" y="2891"/>
                </a:moveTo>
                <a:lnTo>
                  <a:pt x="31195" y="2891"/>
                </a:lnTo>
                <a:lnTo>
                  <a:pt x="32297" y="1981"/>
                </a:lnTo>
                <a:lnTo>
                  <a:pt x="32051" y="3384"/>
                </a:lnTo>
                <a:lnTo>
                  <a:pt x="31420" y="3491"/>
                </a:lnTo>
                <a:close/>
                <a:moveTo>
                  <a:pt x="29953" y="2827"/>
                </a:moveTo>
                <a:lnTo>
                  <a:pt x="30445" y="1489"/>
                </a:lnTo>
                <a:lnTo>
                  <a:pt x="30938" y="2827"/>
                </a:lnTo>
                <a:lnTo>
                  <a:pt x="30445" y="3234"/>
                </a:lnTo>
                <a:close/>
                <a:moveTo>
                  <a:pt x="28840" y="3384"/>
                </a:moveTo>
                <a:lnTo>
                  <a:pt x="28604" y="1981"/>
                </a:lnTo>
                <a:lnTo>
                  <a:pt x="29696" y="2891"/>
                </a:lnTo>
                <a:lnTo>
                  <a:pt x="29471" y="3491"/>
                </a:lnTo>
                <a:close/>
                <a:moveTo>
                  <a:pt x="28155" y="4433"/>
                </a:moveTo>
                <a:lnTo>
                  <a:pt x="27245" y="3330"/>
                </a:lnTo>
                <a:lnTo>
                  <a:pt x="28658" y="3576"/>
                </a:lnTo>
                <a:lnTo>
                  <a:pt x="28765" y="4208"/>
                </a:lnTo>
                <a:close/>
                <a:moveTo>
                  <a:pt x="25864" y="5503"/>
                </a:moveTo>
                <a:lnTo>
                  <a:pt x="26431" y="5300"/>
                </a:lnTo>
                <a:lnTo>
                  <a:pt x="27940" y="5846"/>
                </a:lnTo>
                <a:lnTo>
                  <a:pt x="26913" y="7088"/>
                </a:lnTo>
                <a:lnTo>
                  <a:pt x="26313" y="7184"/>
                </a:lnTo>
                <a:lnTo>
                  <a:pt x="25543" y="6499"/>
                </a:lnTo>
                <a:close/>
                <a:moveTo>
                  <a:pt x="24686" y="5953"/>
                </a:moveTo>
                <a:lnTo>
                  <a:pt x="25607" y="5600"/>
                </a:lnTo>
                <a:lnTo>
                  <a:pt x="25350" y="6360"/>
                </a:lnTo>
                <a:close/>
                <a:moveTo>
                  <a:pt x="24419" y="6049"/>
                </a:moveTo>
                <a:lnTo>
                  <a:pt x="25286" y="6574"/>
                </a:lnTo>
                <a:lnTo>
                  <a:pt x="25007" y="7419"/>
                </a:lnTo>
                <a:lnTo>
                  <a:pt x="24151" y="7655"/>
                </a:lnTo>
                <a:lnTo>
                  <a:pt x="24129" y="7644"/>
                </a:lnTo>
                <a:lnTo>
                  <a:pt x="24108" y="7655"/>
                </a:lnTo>
                <a:lnTo>
                  <a:pt x="23252" y="7419"/>
                </a:lnTo>
                <a:lnTo>
                  <a:pt x="22984" y="6595"/>
                </a:lnTo>
                <a:close/>
                <a:moveTo>
                  <a:pt x="23209" y="5311"/>
                </a:moveTo>
                <a:lnTo>
                  <a:pt x="24183" y="5899"/>
                </a:lnTo>
                <a:lnTo>
                  <a:pt x="22898" y="6392"/>
                </a:lnTo>
                <a:lnTo>
                  <a:pt x="22716" y="6081"/>
                </a:lnTo>
                <a:lnTo>
                  <a:pt x="22856" y="5525"/>
                </a:lnTo>
                <a:close/>
                <a:moveTo>
                  <a:pt x="21742" y="5289"/>
                </a:moveTo>
                <a:lnTo>
                  <a:pt x="22631" y="5535"/>
                </a:lnTo>
                <a:lnTo>
                  <a:pt x="22481" y="6113"/>
                </a:lnTo>
                <a:lnTo>
                  <a:pt x="22695" y="6488"/>
                </a:lnTo>
                <a:lnTo>
                  <a:pt x="22320" y="6702"/>
                </a:lnTo>
                <a:lnTo>
                  <a:pt x="22160" y="7280"/>
                </a:lnTo>
                <a:lnTo>
                  <a:pt x="21271" y="7045"/>
                </a:lnTo>
                <a:lnTo>
                  <a:pt x="19987" y="5760"/>
                </a:lnTo>
                <a:close/>
                <a:moveTo>
                  <a:pt x="19815" y="4775"/>
                </a:moveTo>
                <a:lnTo>
                  <a:pt x="21314" y="5182"/>
                </a:lnTo>
                <a:lnTo>
                  <a:pt x="19815" y="5589"/>
                </a:lnTo>
                <a:lnTo>
                  <a:pt x="19815" y="5589"/>
                </a:lnTo>
                <a:lnTo>
                  <a:pt x="19409" y="5182"/>
                </a:lnTo>
                <a:lnTo>
                  <a:pt x="19815" y="4775"/>
                </a:lnTo>
                <a:close/>
                <a:moveTo>
                  <a:pt x="18467" y="3245"/>
                </a:moveTo>
                <a:lnTo>
                  <a:pt x="19569" y="2142"/>
                </a:lnTo>
                <a:lnTo>
                  <a:pt x="19162" y="3651"/>
                </a:lnTo>
                <a:lnTo>
                  <a:pt x="18606" y="3801"/>
                </a:lnTo>
                <a:close/>
                <a:moveTo>
                  <a:pt x="17407" y="3180"/>
                </a:moveTo>
                <a:lnTo>
                  <a:pt x="17813" y="1671"/>
                </a:lnTo>
                <a:lnTo>
                  <a:pt x="18220" y="3180"/>
                </a:lnTo>
                <a:lnTo>
                  <a:pt x="17813" y="3587"/>
                </a:lnTo>
                <a:close/>
                <a:moveTo>
                  <a:pt x="16058" y="2142"/>
                </a:moveTo>
                <a:lnTo>
                  <a:pt x="17171" y="3245"/>
                </a:lnTo>
                <a:lnTo>
                  <a:pt x="17021" y="3801"/>
                </a:lnTo>
                <a:lnTo>
                  <a:pt x="16465" y="3651"/>
                </a:lnTo>
                <a:close/>
                <a:moveTo>
                  <a:pt x="15887" y="4529"/>
                </a:moveTo>
                <a:lnTo>
                  <a:pt x="14784" y="3426"/>
                </a:lnTo>
                <a:lnTo>
                  <a:pt x="16283" y="3833"/>
                </a:lnTo>
                <a:lnTo>
                  <a:pt x="16433" y="4379"/>
                </a:lnTo>
                <a:close/>
                <a:moveTo>
                  <a:pt x="14313" y="5182"/>
                </a:moveTo>
                <a:lnTo>
                  <a:pt x="15822" y="4775"/>
                </a:lnTo>
                <a:lnTo>
                  <a:pt x="15822" y="4775"/>
                </a:lnTo>
                <a:lnTo>
                  <a:pt x="16218" y="5182"/>
                </a:lnTo>
                <a:lnTo>
                  <a:pt x="15822" y="5589"/>
                </a:lnTo>
                <a:close/>
                <a:moveTo>
                  <a:pt x="13885" y="5289"/>
                </a:moveTo>
                <a:lnTo>
                  <a:pt x="15640" y="5760"/>
                </a:lnTo>
                <a:lnTo>
                  <a:pt x="14356" y="7045"/>
                </a:lnTo>
                <a:lnTo>
                  <a:pt x="13467" y="7280"/>
                </a:lnTo>
                <a:lnTo>
                  <a:pt x="13307" y="6702"/>
                </a:lnTo>
                <a:lnTo>
                  <a:pt x="12932" y="6488"/>
                </a:lnTo>
                <a:lnTo>
                  <a:pt x="13157" y="6113"/>
                </a:lnTo>
                <a:lnTo>
                  <a:pt x="12996" y="5535"/>
                </a:lnTo>
                <a:close/>
                <a:moveTo>
                  <a:pt x="11444" y="5899"/>
                </a:moveTo>
                <a:lnTo>
                  <a:pt x="12418" y="5311"/>
                </a:lnTo>
                <a:lnTo>
                  <a:pt x="12771" y="5525"/>
                </a:lnTo>
                <a:lnTo>
                  <a:pt x="12921" y="6081"/>
                </a:lnTo>
                <a:lnTo>
                  <a:pt x="12739" y="6392"/>
                </a:lnTo>
                <a:close/>
                <a:moveTo>
                  <a:pt x="11208" y="6049"/>
                </a:moveTo>
                <a:lnTo>
                  <a:pt x="12643" y="6595"/>
                </a:lnTo>
                <a:lnTo>
                  <a:pt x="12375" y="7419"/>
                </a:lnTo>
                <a:lnTo>
                  <a:pt x="11519" y="7655"/>
                </a:lnTo>
                <a:lnTo>
                  <a:pt x="11498" y="7644"/>
                </a:lnTo>
                <a:lnTo>
                  <a:pt x="11476" y="7655"/>
                </a:lnTo>
                <a:lnTo>
                  <a:pt x="10620" y="7419"/>
                </a:lnTo>
                <a:lnTo>
                  <a:pt x="10341" y="6574"/>
                </a:lnTo>
                <a:close/>
                <a:moveTo>
                  <a:pt x="10020" y="5600"/>
                </a:moveTo>
                <a:lnTo>
                  <a:pt x="10941" y="5953"/>
                </a:lnTo>
                <a:lnTo>
                  <a:pt x="10277" y="6360"/>
                </a:lnTo>
                <a:close/>
                <a:moveTo>
                  <a:pt x="10159" y="6724"/>
                </a:moveTo>
                <a:lnTo>
                  <a:pt x="10448" y="7601"/>
                </a:lnTo>
                <a:lnTo>
                  <a:pt x="11230" y="7816"/>
                </a:lnTo>
                <a:lnTo>
                  <a:pt x="10416" y="8351"/>
                </a:lnTo>
                <a:lnTo>
                  <a:pt x="10416" y="8875"/>
                </a:lnTo>
                <a:lnTo>
                  <a:pt x="10042" y="8501"/>
                </a:lnTo>
                <a:lnTo>
                  <a:pt x="9003" y="8725"/>
                </a:lnTo>
                <a:lnTo>
                  <a:pt x="9217" y="7698"/>
                </a:lnTo>
                <a:lnTo>
                  <a:pt x="8928" y="7345"/>
                </a:lnTo>
                <a:lnTo>
                  <a:pt x="9378" y="7419"/>
                </a:lnTo>
                <a:close/>
                <a:moveTo>
                  <a:pt x="9196" y="5300"/>
                </a:moveTo>
                <a:lnTo>
                  <a:pt x="9763" y="5503"/>
                </a:lnTo>
                <a:lnTo>
                  <a:pt x="10084" y="6499"/>
                </a:lnTo>
                <a:lnTo>
                  <a:pt x="9314" y="7184"/>
                </a:lnTo>
                <a:lnTo>
                  <a:pt x="8714" y="7088"/>
                </a:lnTo>
                <a:lnTo>
                  <a:pt x="7687" y="5846"/>
                </a:lnTo>
                <a:close/>
                <a:moveTo>
                  <a:pt x="7537" y="4690"/>
                </a:moveTo>
                <a:lnTo>
                  <a:pt x="8875" y="5182"/>
                </a:lnTo>
                <a:lnTo>
                  <a:pt x="7537" y="5675"/>
                </a:lnTo>
                <a:lnTo>
                  <a:pt x="7130" y="5182"/>
                </a:lnTo>
                <a:close/>
                <a:moveTo>
                  <a:pt x="6980" y="3576"/>
                </a:moveTo>
                <a:lnTo>
                  <a:pt x="8382" y="3330"/>
                </a:lnTo>
                <a:lnTo>
                  <a:pt x="7472" y="4433"/>
                </a:lnTo>
                <a:lnTo>
                  <a:pt x="6862" y="4208"/>
                </a:lnTo>
                <a:close/>
                <a:moveTo>
                  <a:pt x="5931" y="2891"/>
                </a:moveTo>
                <a:lnTo>
                  <a:pt x="5931" y="2891"/>
                </a:lnTo>
                <a:lnTo>
                  <a:pt x="7034" y="1981"/>
                </a:lnTo>
                <a:lnTo>
                  <a:pt x="6787" y="3384"/>
                </a:lnTo>
                <a:lnTo>
                  <a:pt x="6156" y="3491"/>
                </a:lnTo>
                <a:close/>
                <a:moveTo>
                  <a:pt x="4689" y="2827"/>
                </a:moveTo>
                <a:lnTo>
                  <a:pt x="5182" y="1489"/>
                </a:lnTo>
                <a:lnTo>
                  <a:pt x="5674" y="2827"/>
                </a:lnTo>
                <a:lnTo>
                  <a:pt x="5182" y="3234"/>
                </a:lnTo>
                <a:close/>
                <a:moveTo>
                  <a:pt x="3576" y="3384"/>
                </a:moveTo>
                <a:lnTo>
                  <a:pt x="3330" y="1981"/>
                </a:lnTo>
                <a:lnTo>
                  <a:pt x="4432" y="2891"/>
                </a:lnTo>
                <a:lnTo>
                  <a:pt x="4207" y="3491"/>
                </a:lnTo>
                <a:close/>
                <a:moveTo>
                  <a:pt x="2891" y="4433"/>
                </a:moveTo>
                <a:lnTo>
                  <a:pt x="1981" y="3330"/>
                </a:lnTo>
                <a:lnTo>
                  <a:pt x="3383" y="3576"/>
                </a:lnTo>
                <a:lnTo>
                  <a:pt x="3501" y="4208"/>
                </a:lnTo>
                <a:close/>
                <a:moveTo>
                  <a:pt x="3383" y="6788"/>
                </a:moveTo>
                <a:lnTo>
                  <a:pt x="1981" y="7023"/>
                </a:lnTo>
                <a:lnTo>
                  <a:pt x="2891" y="5931"/>
                </a:lnTo>
                <a:lnTo>
                  <a:pt x="2891" y="5931"/>
                </a:lnTo>
                <a:lnTo>
                  <a:pt x="3501" y="6156"/>
                </a:lnTo>
                <a:close/>
                <a:moveTo>
                  <a:pt x="4432" y="7462"/>
                </a:moveTo>
                <a:lnTo>
                  <a:pt x="3330" y="8383"/>
                </a:lnTo>
                <a:lnTo>
                  <a:pt x="3576" y="6970"/>
                </a:lnTo>
                <a:lnTo>
                  <a:pt x="4207" y="6863"/>
                </a:lnTo>
                <a:close/>
                <a:moveTo>
                  <a:pt x="5182" y="8875"/>
                </a:moveTo>
                <a:lnTo>
                  <a:pt x="4689" y="7537"/>
                </a:lnTo>
                <a:lnTo>
                  <a:pt x="5182" y="7130"/>
                </a:lnTo>
                <a:lnTo>
                  <a:pt x="5674" y="7537"/>
                </a:lnTo>
                <a:close/>
                <a:moveTo>
                  <a:pt x="5503" y="9764"/>
                </a:moveTo>
                <a:lnTo>
                  <a:pt x="5299" y="9196"/>
                </a:lnTo>
                <a:lnTo>
                  <a:pt x="5856" y="7687"/>
                </a:lnTo>
                <a:lnTo>
                  <a:pt x="7087" y="8715"/>
                </a:lnTo>
                <a:lnTo>
                  <a:pt x="7194" y="9314"/>
                </a:lnTo>
                <a:lnTo>
                  <a:pt x="6498" y="10085"/>
                </a:lnTo>
                <a:close/>
                <a:moveTo>
                  <a:pt x="6723" y="10160"/>
                </a:moveTo>
                <a:lnTo>
                  <a:pt x="7419" y="9378"/>
                </a:lnTo>
                <a:lnTo>
                  <a:pt x="7344" y="8929"/>
                </a:lnTo>
                <a:lnTo>
                  <a:pt x="7697" y="9218"/>
                </a:lnTo>
                <a:lnTo>
                  <a:pt x="8725" y="9004"/>
                </a:lnTo>
                <a:lnTo>
                  <a:pt x="8511" y="10042"/>
                </a:lnTo>
                <a:lnTo>
                  <a:pt x="8875" y="10417"/>
                </a:lnTo>
                <a:lnTo>
                  <a:pt x="8350" y="10417"/>
                </a:lnTo>
                <a:lnTo>
                  <a:pt x="7815" y="11230"/>
                </a:lnTo>
                <a:lnTo>
                  <a:pt x="7601" y="10449"/>
                </a:lnTo>
                <a:close/>
                <a:moveTo>
                  <a:pt x="5952" y="10941"/>
                </a:moveTo>
                <a:lnTo>
                  <a:pt x="5610" y="10021"/>
                </a:lnTo>
                <a:lnTo>
                  <a:pt x="6359" y="10278"/>
                </a:lnTo>
                <a:close/>
                <a:moveTo>
                  <a:pt x="6049" y="11198"/>
                </a:moveTo>
                <a:lnTo>
                  <a:pt x="6573" y="10342"/>
                </a:lnTo>
                <a:lnTo>
                  <a:pt x="7419" y="10620"/>
                </a:lnTo>
                <a:lnTo>
                  <a:pt x="7654" y="11477"/>
                </a:lnTo>
                <a:lnTo>
                  <a:pt x="7644" y="11498"/>
                </a:lnTo>
                <a:lnTo>
                  <a:pt x="7654" y="11519"/>
                </a:lnTo>
                <a:lnTo>
                  <a:pt x="7419" y="12376"/>
                </a:lnTo>
                <a:lnTo>
                  <a:pt x="6595" y="12643"/>
                </a:lnTo>
                <a:close/>
                <a:moveTo>
                  <a:pt x="5310" y="12419"/>
                </a:moveTo>
                <a:lnTo>
                  <a:pt x="5909" y="11445"/>
                </a:lnTo>
                <a:lnTo>
                  <a:pt x="6391" y="12729"/>
                </a:lnTo>
                <a:lnTo>
                  <a:pt x="6081" y="12911"/>
                </a:lnTo>
                <a:lnTo>
                  <a:pt x="5524" y="12772"/>
                </a:lnTo>
                <a:close/>
                <a:moveTo>
                  <a:pt x="5299" y="13885"/>
                </a:moveTo>
                <a:lnTo>
                  <a:pt x="5535" y="12997"/>
                </a:lnTo>
                <a:lnTo>
                  <a:pt x="6113" y="13147"/>
                </a:lnTo>
                <a:lnTo>
                  <a:pt x="6488" y="12933"/>
                </a:lnTo>
                <a:lnTo>
                  <a:pt x="6712" y="13307"/>
                </a:lnTo>
                <a:lnTo>
                  <a:pt x="7290" y="13468"/>
                </a:lnTo>
                <a:lnTo>
                  <a:pt x="7044" y="14356"/>
                </a:lnTo>
                <a:lnTo>
                  <a:pt x="5760" y="15641"/>
                </a:lnTo>
                <a:close/>
                <a:moveTo>
                  <a:pt x="4775" y="15812"/>
                </a:moveTo>
                <a:lnTo>
                  <a:pt x="4775" y="15812"/>
                </a:lnTo>
                <a:lnTo>
                  <a:pt x="5182" y="14313"/>
                </a:lnTo>
                <a:lnTo>
                  <a:pt x="5588" y="15812"/>
                </a:lnTo>
                <a:lnTo>
                  <a:pt x="5182" y="16219"/>
                </a:lnTo>
                <a:close/>
                <a:moveTo>
                  <a:pt x="3426" y="14774"/>
                </a:moveTo>
                <a:lnTo>
                  <a:pt x="4529" y="15887"/>
                </a:lnTo>
                <a:lnTo>
                  <a:pt x="4389" y="16433"/>
                </a:lnTo>
                <a:lnTo>
                  <a:pt x="3833" y="16283"/>
                </a:lnTo>
                <a:close/>
                <a:moveTo>
                  <a:pt x="3255" y="17161"/>
                </a:moveTo>
                <a:lnTo>
                  <a:pt x="2141" y="16058"/>
                </a:lnTo>
                <a:lnTo>
                  <a:pt x="3651" y="16465"/>
                </a:lnTo>
                <a:lnTo>
                  <a:pt x="3801" y="17022"/>
                </a:lnTo>
                <a:close/>
                <a:moveTo>
                  <a:pt x="1681" y="17814"/>
                </a:moveTo>
                <a:lnTo>
                  <a:pt x="3180" y="17407"/>
                </a:lnTo>
                <a:lnTo>
                  <a:pt x="3586" y="17814"/>
                </a:lnTo>
                <a:lnTo>
                  <a:pt x="3180" y="18221"/>
                </a:lnTo>
                <a:close/>
                <a:moveTo>
                  <a:pt x="3651" y="19163"/>
                </a:moveTo>
                <a:lnTo>
                  <a:pt x="2141" y="19570"/>
                </a:lnTo>
                <a:lnTo>
                  <a:pt x="3255" y="18467"/>
                </a:lnTo>
                <a:lnTo>
                  <a:pt x="3801" y="18606"/>
                </a:lnTo>
                <a:lnTo>
                  <a:pt x="3683" y="19056"/>
                </a:lnTo>
                <a:close/>
                <a:moveTo>
                  <a:pt x="5182" y="21315"/>
                </a:moveTo>
                <a:lnTo>
                  <a:pt x="4775" y="19805"/>
                </a:lnTo>
                <a:lnTo>
                  <a:pt x="5182" y="19409"/>
                </a:lnTo>
                <a:lnTo>
                  <a:pt x="5588" y="19805"/>
                </a:lnTo>
                <a:close/>
                <a:moveTo>
                  <a:pt x="5299" y="21743"/>
                </a:moveTo>
                <a:lnTo>
                  <a:pt x="5760" y="19987"/>
                </a:lnTo>
                <a:lnTo>
                  <a:pt x="7044" y="21272"/>
                </a:lnTo>
                <a:lnTo>
                  <a:pt x="7290" y="22160"/>
                </a:lnTo>
                <a:lnTo>
                  <a:pt x="6712" y="22321"/>
                </a:lnTo>
                <a:lnTo>
                  <a:pt x="6488" y="22695"/>
                </a:lnTo>
                <a:lnTo>
                  <a:pt x="6113" y="22481"/>
                </a:lnTo>
                <a:lnTo>
                  <a:pt x="5535" y="22631"/>
                </a:lnTo>
                <a:close/>
                <a:moveTo>
                  <a:pt x="5909" y="24183"/>
                </a:moveTo>
                <a:lnTo>
                  <a:pt x="5310" y="23209"/>
                </a:lnTo>
                <a:lnTo>
                  <a:pt x="5524" y="22856"/>
                </a:lnTo>
                <a:lnTo>
                  <a:pt x="6081" y="22706"/>
                </a:lnTo>
                <a:lnTo>
                  <a:pt x="6391" y="22888"/>
                </a:lnTo>
                <a:close/>
                <a:moveTo>
                  <a:pt x="6049" y="24419"/>
                </a:moveTo>
                <a:lnTo>
                  <a:pt x="6595" y="22985"/>
                </a:lnTo>
                <a:lnTo>
                  <a:pt x="7419" y="23252"/>
                </a:lnTo>
                <a:lnTo>
                  <a:pt x="7654" y="24109"/>
                </a:lnTo>
                <a:lnTo>
                  <a:pt x="7644" y="24130"/>
                </a:lnTo>
                <a:lnTo>
                  <a:pt x="7654" y="24151"/>
                </a:lnTo>
                <a:lnTo>
                  <a:pt x="7419" y="25008"/>
                </a:lnTo>
                <a:lnTo>
                  <a:pt x="6573" y="25286"/>
                </a:lnTo>
                <a:close/>
                <a:moveTo>
                  <a:pt x="5610" y="25607"/>
                </a:moveTo>
                <a:lnTo>
                  <a:pt x="5952" y="24687"/>
                </a:lnTo>
                <a:lnTo>
                  <a:pt x="6359" y="25350"/>
                </a:lnTo>
                <a:close/>
                <a:moveTo>
                  <a:pt x="4689" y="28091"/>
                </a:moveTo>
                <a:lnTo>
                  <a:pt x="5182" y="26753"/>
                </a:lnTo>
                <a:lnTo>
                  <a:pt x="5674" y="28091"/>
                </a:lnTo>
                <a:lnTo>
                  <a:pt x="5182" y="28498"/>
                </a:lnTo>
                <a:close/>
                <a:moveTo>
                  <a:pt x="3576" y="28647"/>
                </a:moveTo>
                <a:lnTo>
                  <a:pt x="3330" y="27245"/>
                </a:lnTo>
                <a:lnTo>
                  <a:pt x="4432" y="28155"/>
                </a:lnTo>
                <a:lnTo>
                  <a:pt x="4207" y="28765"/>
                </a:lnTo>
                <a:close/>
                <a:moveTo>
                  <a:pt x="1981" y="28594"/>
                </a:moveTo>
                <a:lnTo>
                  <a:pt x="3383" y="28840"/>
                </a:lnTo>
                <a:lnTo>
                  <a:pt x="3501" y="29472"/>
                </a:lnTo>
                <a:lnTo>
                  <a:pt x="2891" y="29697"/>
                </a:lnTo>
                <a:close/>
                <a:moveTo>
                  <a:pt x="3383" y="32052"/>
                </a:moveTo>
                <a:lnTo>
                  <a:pt x="1981" y="32298"/>
                </a:lnTo>
                <a:lnTo>
                  <a:pt x="2891" y="31195"/>
                </a:lnTo>
                <a:lnTo>
                  <a:pt x="3501" y="31420"/>
                </a:lnTo>
                <a:close/>
                <a:moveTo>
                  <a:pt x="4432" y="32737"/>
                </a:moveTo>
                <a:lnTo>
                  <a:pt x="3330" y="33647"/>
                </a:lnTo>
                <a:lnTo>
                  <a:pt x="3576" y="32244"/>
                </a:lnTo>
                <a:lnTo>
                  <a:pt x="4207" y="32127"/>
                </a:lnTo>
                <a:close/>
                <a:moveTo>
                  <a:pt x="7034" y="33647"/>
                </a:moveTo>
                <a:lnTo>
                  <a:pt x="5931" y="32737"/>
                </a:lnTo>
                <a:lnTo>
                  <a:pt x="6156" y="32127"/>
                </a:lnTo>
                <a:lnTo>
                  <a:pt x="6787" y="32244"/>
                </a:lnTo>
                <a:close/>
                <a:moveTo>
                  <a:pt x="8382" y="32298"/>
                </a:moveTo>
                <a:lnTo>
                  <a:pt x="6980" y="32052"/>
                </a:lnTo>
                <a:lnTo>
                  <a:pt x="6862" y="31420"/>
                </a:lnTo>
                <a:lnTo>
                  <a:pt x="7472" y="31195"/>
                </a:lnTo>
                <a:close/>
                <a:moveTo>
                  <a:pt x="8875" y="30446"/>
                </a:moveTo>
                <a:lnTo>
                  <a:pt x="7537" y="30938"/>
                </a:lnTo>
                <a:lnTo>
                  <a:pt x="7130" y="30446"/>
                </a:lnTo>
                <a:lnTo>
                  <a:pt x="7537" y="29953"/>
                </a:lnTo>
                <a:close/>
                <a:moveTo>
                  <a:pt x="9763" y="30125"/>
                </a:moveTo>
                <a:lnTo>
                  <a:pt x="9196" y="30328"/>
                </a:lnTo>
                <a:lnTo>
                  <a:pt x="7687" y="29772"/>
                </a:lnTo>
                <a:lnTo>
                  <a:pt x="8714" y="28540"/>
                </a:lnTo>
                <a:lnTo>
                  <a:pt x="9314" y="28433"/>
                </a:lnTo>
                <a:lnTo>
                  <a:pt x="10084" y="29129"/>
                </a:lnTo>
                <a:close/>
                <a:moveTo>
                  <a:pt x="10159" y="28904"/>
                </a:moveTo>
                <a:lnTo>
                  <a:pt x="9378" y="28209"/>
                </a:lnTo>
                <a:lnTo>
                  <a:pt x="8928" y="28284"/>
                </a:lnTo>
                <a:lnTo>
                  <a:pt x="9217" y="27930"/>
                </a:lnTo>
                <a:lnTo>
                  <a:pt x="9003" y="26903"/>
                </a:lnTo>
                <a:lnTo>
                  <a:pt x="10042" y="27117"/>
                </a:lnTo>
                <a:lnTo>
                  <a:pt x="10416" y="26753"/>
                </a:lnTo>
                <a:lnTo>
                  <a:pt x="10416" y="27277"/>
                </a:lnTo>
                <a:lnTo>
                  <a:pt x="11230" y="27812"/>
                </a:lnTo>
                <a:lnTo>
                  <a:pt x="10448" y="28027"/>
                </a:lnTo>
                <a:close/>
                <a:moveTo>
                  <a:pt x="10941" y="29675"/>
                </a:moveTo>
                <a:lnTo>
                  <a:pt x="10020" y="30018"/>
                </a:lnTo>
                <a:lnTo>
                  <a:pt x="10277" y="29268"/>
                </a:lnTo>
                <a:close/>
                <a:moveTo>
                  <a:pt x="11208" y="29579"/>
                </a:moveTo>
                <a:lnTo>
                  <a:pt x="10341" y="29054"/>
                </a:lnTo>
                <a:lnTo>
                  <a:pt x="10620" y="28209"/>
                </a:lnTo>
                <a:lnTo>
                  <a:pt x="11476" y="27973"/>
                </a:lnTo>
                <a:lnTo>
                  <a:pt x="11498" y="27984"/>
                </a:lnTo>
                <a:lnTo>
                  <a:pt x="11519" y="27973"/>
                </a:lnTo>
                <a:lnTo>
                  <a:pt x="12375" y="28209"/>
                </a:lnTo>
                <a:lnTo>
                  <a:pt x="12643" y="29033"/>
                </a:lnTo>
                <a:close/>
                <a:moveTo>
                  <a:pt x="12418" y="30317"/>
                </a:moveTo>
                <a:lnTo>
                  <a:pt x="11444" y="29718"/>
                </a:lnTo>
                <a:lnTo>
                  <a:pt x="12739" y="29236"/>
                </a:lnTo>
                <a:lnTo>
                  <a:pt x="12921" y="29547"/>
                </a:lnTo>
                <a:lnTo>
                  <a:pt x="12771" y="30103"/>
                </a:lnTo>
                <a:close/>
                <a:moveTo>
                  <a:pt x="13885" y="30328"/>
                </a:moveTo>
                <a:lnTo>
                  <a:pt x="12996" y="30093"/>
                </a:lnTo>
                <a:lnTo>
                  <a:pt x="13146" y="29515"/>
                </a:lnTo>
                <a:lnTo>
                  <a:pt x="12932" y="29140"/>
                </a:lnTo>
                <a:lnTo>
                  <a:pt x="13307" y="28915"/>
                </a:lnTo>
                <a:lnTo>
                  <a:pt x="13467" y="28337"/>
                </a:lnTo>
                <a:lnTo>
                  <a:pt x="14356" y="28583"/>
                </a:lnTo>
                <a:lnTo>
                  <a:pt x="15640" y="29868"/>
                </a:lnTo>
                <a:close/>
                <a:moveTo>
                  <a:pt x="15822" y="30853"/>
                </a:moveTo>
                <a:lnTo>
                  <a:pt x="14313" y="30446"/>
                </a:lnTo>
                <a:lnTo>
                  <a:pt x="15822" y="30039"/>
                </a:lnTo>
                <a:lnTo>
                  <a:pt x="16218" y="30446"/>
                </a:lnTo>
                <a:close/>
                <a:moveTo>
                  <a:pt x="17171" y="32373"/>
                </a:moveTo>
                <a:lnTo>
                  <a:pt x="16058" y="33486"/>
                </a:lnTo>
                <a:lnTo>
                  <a:pt x="16465" y="31977"/>
                </a:lnTo>
                <a:lnTo>
                  <a:pt x="17021" y="31827"/>
                </a:lnTo>
                <a:close/>
                <a:moveTo>
                  <a:pt x="18220" y="32437"/>
                </a:moveTo>
                <a:lnTo>
                  <a:pt x="17813" y="33946"/>
                </a:lnTo>
                <a:lnTo>
                  <a:pt x="17407" y="32448"/>
                </a:lnTo>
                <a:lnTo>
                  <a:pt x="17813" y="32041"/>
                </a:lnTo>
                <a:close/>
                <a:moveTo>
                  <a:pt x="19162" y="31977"/>
                </a:moveTo>
                <a:lnTo>
                  <a:pt x="19569" y="33486"/>
                </a:lnTo>
                <a:lnTo>
                  <a:pt x="18467" y="32373"/>
                </a:lnTo>
                <a:lnTo>
                  <a:pt x="18606" y="31827"/>
                </a:lnTo>
                <a:close/>
                <a:moveTo>
                  <a:pt x="19740" y="31099"/>
                </a:moveTo>
                <a:lnTo>
                  <a:pt x="20854" y="32202"/>
                </a:lnTo>
                <a:lnTo>
                  <a:pt x="19344" y="31795"/>
                </a:lnTo>
                <a:lnTo>
                  <a:pt x="19194" y="31238"/>
                </a:lnTo>
                <a:close/>
                <a:moveTo>
                  <a:pt x="21314" y="30446"/>
                </a:moveTo>
                <a:lnTo>
                  <a:pt x="19815" y="30853"/>
                </a:lnTo>
                <a:lnTo>
                  <a:pt x="19409" y="30446"/>
                </a:lnTo>
                <a:lnTo>
                  <a:pt x="19815" y="30039"/>
                </a:lnTo>
                <a:lnTo>
                  <a:pt x="19815" y="30039"/>
                </a:lnTo>
                <a:close/>
                <a:moveTo>
                  <a:pt x="21742" y="30328"/>
                </a:moveTo>
                <a:lnTo>
                  <a:pt x="19987" y="29868"/>
                </a:lnTo>
                <a:lnTo>
                  <a:pt x="21271" y="28583"/>
                </a:lnTo>
                <a:lnTo>
                  <a:pt x="22160" y="28337"/>
                </a:lnTo>
                <a:lnTo>
                  <a:pt x="22320" y="28915"/>
                </a:lnTo>
                <a:lnTo>
                  <a:pt x="22695" y="29140"/>
                </a:lnTo>
                <a:lnTo>
                  <a:pt x="22481" y="29515"/>
                </a:lnTo>
                <a:lnTo>
                  <a:pt x="22631" y="30093"/>
                </a:lnTo>
                <a:close/>
                <a:moveTo>
                  <a:pt x="24183" y="29718"/>
                </a:moveTo>
                <a:lnTo>
                  <a:pt x="23209" y="30317"/>
                </a:lnTo>
                <a:lnTo>
                  <a:pt x="22856" y="30103"/>
                </a:lnTo>
                <a:lnTo>
                  <a:pt x="22716" y="29547"/>
                </a:lnTo>
                <a:lnTo>
                  <a:pt x="22898" y="29236"/>
                </a:lnTo>
                <a:close/>
                <a:moveTo>
                  <a:pt x="24419" y="29579"/>
                </a:moveTo>
                <a:lnTo>
                  <a:pt x="22984" y="29033"/>
                </a:lnTo>
                <a:lnTo>
                  <a:pt x="23252" y="28209"/>
                </a:lnTo>
                <a:lnTo>
                  <a:pt x="24108" y="27973"/>
                </a:lnTo>
                <a:lnTo>
                  <a:pt x="24129" y="27984"/>
                </a:lnTo>
                <a:lnTo>
                  <a:pt x="24151" y="27973"/>
                </a:lnTo>
                <a:lnTo>
                  <a:pt x="25007" y="28209"/>
                </a:lnTo>
                <a:lnTo>
                  <a:pt x="25286" y="29054"/>
                </a:lnTo>
                <a:close/>
                <a:moveTo>
                  <a:pt x="25607" y="30018"/>
                </a:moveTo>
                <a:lnTo>
                  <a:pt x="24686" y="29675"/>
                </a:lnTo>
                <a:lnTo>
                  <a:pt x="25350" y="29268"/>
                </a:lnTo>
                <a:close/>
                <a:moveTo>
                  <a:pt x="26431" y="30328"/>
                </a:moveTo>
                <a:lnTo>
                  <a:pt x="25864" y="30125"/>
                </a:lnTo>
                <a:lnTo>
                  <a:pt x="25543" y="29129"/>
                </a:lnTo>
                <a:lnTo>
                  <a:pt x="26313" y="28433"/>
                </a:lnTo>
                <a:lnTo>
                  <a:pt x="26913" y="28540"/>
                </a:lnTo>
                <a:lnTo>
                  <a:pt x="27940" y="29772"/>
                </a:lnTo>
                <a:close/>
                <a:moveTo>
                  <a:pt x="28090" y="30938"/>
                </a:moveTo>
                <a:lnTo>
                  <a:pt x="26752" y="30446"/>
                </a:lnTo>
                <a:lnTo>
                  <a:pt x="28090" y="29953"/>
                </a:lnTo>
                <a:lnTo>
                  <a:pt x="28497" y="30446"/>
                </a:lnTo>
                <a:close/>
                <a:moveTo>
                  <a:pt x="28658" y="32052"/>
                </a:moveTo>
                <a:lnTo>
                  <a:pt x="27245" y="32298"/>
                </a:lnTo>
                <a:lnTo>
                  <a:pt x="28155" y="31195"/>
                </a:lnTo>
                <a:lnTo>
                  <a:pt x="28765" y="31420"/>
                </a:lnTo>
                <a:close/>
                <a:moveTo>
                  <a:pt x="29696" y="32737"/>
                </a:moveTo>
                <a:lnTo>
                  <a:pt x="28604" y="33647"/>
                </a:lnTo>
                <a:lnTo>
                  <a:pt x="28840" y="32244"/>
                </a:lnTo>
                <a:lnTo>
                  <a:pt x="29471" y="32127"/>
                </a:lnTo>
                <a:close/>
                <a:moveTo>
                  <a:pt x="32297" y="33647"/>
                </a:moveTo>
                <a:lnTo>
                  <a:pt x="31195" y="32737"/>
                </a:lnTo>
                <a:lnTo>
                  <a:pt x="31420" y="32127"/>
                </a:lnTo>
                <a:lnTo>
                  <a:pt x="32051" y="32244"/>
                </a:lnTo>
                <a:close/>
                <a:moveTo>
                  <a:pt x="33646" y="32298"/>
                </a:moveTo>
                <a:lnTo>
                  <a:pt x="32244" y="32052"/>
                </a:lnTo>
                <a:lnTo>
                  <a:pt x="32137" y="31420"/>
                </a:lnTo>
                <a:lnTo>
                  <a:pt x="32736" y="31195"/>
                </a:lnTo>
                <a:close/>
                <a:moveTo>
                  <a:pt x="34139" y="30446"/>
                </a:moveTo>
                <a:lnTo>
                  <a:pt x="32801" y="30938"/>
                </a:lnTo>
                <a:lnTo>
                  <a:pt x="32394" y="30446"/>
                </a:lnTo>
                <a:lnTo>
                  <a:pt x="32801" y="29953"/>
                </a:lnTo>
                <a:close/>
                <a:moveTo>
                  <a:pt x="35027" y="30125"/>
                </a:moveTo>
                <a:lnTo>
                  <a:pt x="34460" y="30328"/>
                </a:lnTo>
                <a:lnTo>
                  <a:pt x="32950" y="29772"/>
                </a:lnTo>
                <a:lnTo>
                  <a:pt x="33978" y="28540"/>
                </a:lnTo>
                <a:lnTo>
                  <a:pt x="34578" y="28433"/>
                </a:lnTo>
                <a:lnTo>
                  <a:pt x="35348" y="29129"/>
                </a:lnTo>
                <a:close/>
                <a:moveTo>
                  <a:pt x="35423" y="28904"/>
                </a:moveTo>
                <a:lnTo>
                  <a:pt x="34642" y="28209"/>
                </a:lnTo>
                <a:lnTo>
                  <a:pt x="34192" y="28284"/>
                </a:lnTo>
                <a:lnTo>
                  <a:pt x="34481" y="27930"/>
                </a:lnTo>
                <a:lnTo>
                  <a:pt x="34267" y="26903"/>
                </a:lnTo>
                <a:lnTo>
                  <a:pt x="35306" y="27117"/>
                </a:lnTo>
                <a:lnTo>
                  <a:pt x="35680" y="26753"/>
                </a:lnTo>
                <a:lnTo>
                  <a:pt x="35680" y="27277"/>
                </a:lnTo>
                <a:lnTo>
                  <a:pt x="36505" y="27812"/>
                </a:lnTo>
                <a:lnTo>
                  <a:pt x="35712" y="28027"/>
                </a:lnTo>
                <a:close/>
                <a:moveTo>
                  <a:pt x="36205" y="29675"/>
                </a:moveTo>
                <a:lnTo>
                  <a:pt x="35295" y="30018"/>
                </a:lnTo>
                <a:lnTo>
                  <a:pt x="35541" y="29268"/>
                </a:lnTo>
                <a:close/>
                <a:moveTo>
                  <a:pt x="36472" y="29579"/>
                </a:moveTo>
                <a:lnTo>
                  <a:pt x="35605" y="29054"/>
                </a:lnTo>
                <a:lnTo>
                  <a:pt x="35884" y="28209"/>
                </a:lnTo>
                <a:lnTo>
                  <a:pt x="36740" y="27973"/>
                </a:lnTo>
                <a:lnTo>
                  <a:pt x="36761" y="27984"/>
                </a:lnTo>
                <a:lnTo>
                  <a:pt x="36783" y="27973"/>
                </a:lnTo>
                <a:lnTo>
                  <a:pt x="37639" y="28209"/>
                </a:lnTo>
                <a:lnTo>
                  <a:pt x="37907" y="29033"/>
                </a:lnTo>
                <a:close/>
                <a:moveTo>
                  <a:pt x="37682" y="30317"/>
                </a:moveTo>
                <a:lnTo>
                  <a:pt x="36708" y="29718"/>
                </a:lnTo>
                <a:lnTo>
                  <a:pt x="38003" y="29236"/>
                </a:lnTo>
                <a:lnTo>
                  <a:pt x="38185" y="29547"/>
                </a:lnTo>
                <a:lnTo>
                  <a:pt x="38035" y="30103"/>
                </a:lnTo>
                <a:close/>
                <a:moveTo>
                  <a:pt x="39149" y="30328"/>
                </a:moveTo>
                <a:lnTo>
                  <a:pt x="38260" y="30093"/>
                </a:lnTo>
                <a:lnTo>
                  <a:pt x="38421" y="29515"/>
                </a:lnTo>
                <a:lnTo>
                  <a:pt x="38196" y="29140"/>
                </a:lnTo>
                <a:lnTo>
                  <a:pt x="38581" y="28915"/>
                </a:lnTo>
                <a:lnTo>
                  <a:pt x="38731" y="28337"/>
                </a:lnTo>
                <a:lnTo>
                  <a:pt x="39620" y="28583"/>
                </a:lnTo>
                <a:lnTo>
                  <a:pt x="40904" y="29868"/>
                </a:lnTo>
                <a:close/>
                <a:moveTo>
                  <a:pt x="41086" y="30853"/>
                </a:moveTo>
                <a:lnTo>
                  <a:pt x="39577" y="30446"/>
                </a:lnTo>
                <a:lnTo>
                  <a:pt x="41086" y="30039"/>
                </a:lnTo>
                <a:lnTo>
                  <a:pt x="41086" y="30039"/>
                </a:lnTo>
                <a:lnTo>
                  <a:pt x="41482" y="30446"/>
                </a:lnTo>
                <a:close/>
                <a:moveTo>
                  <a:pt x="42435" y="32373"/>
                </a:moveTo>
                <a:lnTo>
                  <a:pt x="41322" y="33486"/>
                </a:lnTo>
                <a:lnTo>
                  <a:pt x="41729" y="31977"/>
                </a:lnTo>
                <a:lnTo>
                  <a:pt x="42285" y="31827"/>
                </a:lnTo>
                <a:close/>
                <a:moveTo>
                  <a:pt x="43484" y="32437"/>
                </a:moveTo>
                <a:lnTo>
                  <a:pt x="43077" y="33946"/>
                </a:lnTo>
                <a:lnTo>
                  <a:pt x="42671" y="32448"/>
                </a:lnTo>
                <a:lnTo>
                  <a:pt x="43077" y="32041"/>
                </a:lnTo>
                <a:close/>
                <a:moveTo>
                  <a:pt x="44426" y="31977"/>
                </a:moveTo>
                <a:lnTo>
                  <a:pt x="44833" y="33486"/>
                </a:lnTo>
                <a:lnTo>
                  <a:pt x="43730" y="32373"/>
                </a:lnTo>
                <a:lnTo>
                  <a:pt x="43880" y="31827"/>
                </a:lnTo>
                <a:close/>
                <a:moveTo>
                  <a:pt x="45015" y="31099"/>
                </a:moveTo>
                <a:lnTo>
                  <a:pt x="46118" y="32202"/>
                </a:lnTo>
                <a:lnTo>
                  <a:pt x="44608" y="31795"/>
                </a:lnTo>
                <a:lnTo>
                  <a:pt x="44458" y="31238"/>
                </a:lnTo>
                <a:close/>
                <a:moveTo>
                  <a:pt x="46589" y="30446"/>
                </a:moveTo>
                <a:lnTo>
                  <a:pt x="45079" y="30853"/>
                </a:lnTo>
                <a:lnTo>
                  <a:pt x="45079" y="30853"/>
                </a:lnTo>
                <a:lnTo>
                  <a:pt x="44672" y="30446"/>
                </a:lnTo>
                <a:lnTo>
                  <a:pt x="45079" y="30039"/>
                </a:lnTo>
                <a:lnTo>
                  <a:pt x="45079" y="30039"/>
                </a:lnTo>
                <a:close/>
                <a:moveTo>
                  <a:pt x="47006" y="30328"/>
                </a:moveTo>
                <a:lnTo>
                  <a:pt x="45251" y="29868"/>
                </a:lnTo>
                <a:lnTo>
                  <a:pt x="46535" y="28583"/>
                </a:lnTo>
                <a:lnTo>
                  <a:pt x="47424" y="28337"/>
                </a:lnTo>
                <a:lnTo>
                  <a:pt x="47584" y="28915"/>
                </a:lnTo>
                <a:lnTo>
                  <a:pt x="47959" y="29140"/>
                </a:lnTo>
                <a:lnTo>
                  <a:pt x="47745" y="29515"/>
                </a:lnTo>
                <a:lnTo>
                  <a:pt x="47895" y="30093"/>
                </a:lnTo>
                <a:close/>
                <a:moveTo>
                  <a:pt x="49458" y="29718"/>
                </a:moveTo>
                <a:lnTo>
                  <a:pt x="48483" y="30317"/>
                </a:lnTo>
                <a:lnTo>
                  <a:pt x="48130" y="30103"/>
                </a:lnTo>
                <a:lnTo>
                  <a:pt x="47980" y="29547"/>
                </a:lnTo>
                <a:lnTo>
                  <a:pt x="48162" y="29236"/>
                </a:lnTo>
                <a:close/>
                <a:moveTo>
                  <a:pt x="49693" y="29579"/>
                </a:moveTo>
                <a:lnTo>
                  <a:pt x="48248" y="29033"/>
                </a:lnTo>
                <a:lnTo>
                  <a:pt x="48516" y="28209"/>
                </a:lnTo>
                <a:lnTo>
                  <a:pt x="49383" y="27973"/>
                </a:lnTo>
                <a:lnTo>
                  <a:pt x="49393" y="27984"/>
                </a:lnTo>
                <a:lnTo>
                  <a:pt x="49415" y="27973"/>
                </a:lnTo>
                <a:lnTo>
                  <a:pt x="50271" y="28209"/>
                </a:lnTo>
                <a:lnTo>
                  <a:pt x="50550" y="29054"/>
                </a:lnTo>
                <a:close/>
                <a:moveTo>
                  <a:pt x="50871" y="30018"/>
                </a:moveTo>
                <a:lnTo>
                  <a:pt x="49950" y="29675"/>
                </a:lnTo>
                <a:lnTo>
                  <a:pt x="50624" y="29268"/>
                </a:lnTo>
                <a:close/>
                <a:moveTo>
                  <a:pt x="50732" y="28904"/>
                </a:moveTo>
                <a:lnTo>
                  <a:pt x="50442" y="28027"/>
                </a:lnTo>
                <a:lnTo>
                  <a:pt x="49661" y="27812"/>
                </a:lnTo>
                <a:lnTo>
                  <a:pt x="50485" y="27277"/>
                </a:lnTo>
                <a:lnTo>
                  <a:pt x="50485" y="26742"/>
                </a:lnTo>
                <a:lnTo>
                  <a:pt x="50849" y="27117"/>
                </a:lnTo>
                <a:lnTo>
                  <a:pt x="51888" y="26903"/>
                </a:lnTo>
                <a:lnTo>
                  <a:pt x="51674" y="27930"/>
                </a:lnTo>
                <a:lnTo>
                  <a:pt x="51963" y="28284"/>
                </a:lnTo>
                <a:lnTo>
                  <a:pt x="51513" y="28209"/>
                </a:lnTo>
                <a:close/>
                <a:moveTo>
                  <a:pt x="51695" y="30328"/>
                </a:moveTo>
                <a:lnTo>
                  <a:pt x="51128" y="30125"/>
                </a:lnTo>
                <a:lnTo>
                  <a:pt x="50806" y="29129"/>
                </a:lnTo>
                <a:lnTo>
                  <a:pt x="51577" y="28433"/>
                </a:lnTo>
                <a:lnTo>
                  <a:pt x="52177" y="28540"/>
                </a:lnTo>
                <a:lnTo>
                  <a:pt x="53204" y="29772"/>
                </a:lnTo>
                <a:close/>
                <a:moveTo>
                  <a:pt x="53354" y="30938"/>
                </a:moveTo>
                <a:lnTo>
                  <a:pt x="52016" y="30446"/>
                </a:lnTo>
                <a:lnTo>
                  <a:pt x="53354" y="29953"/>
                </a:lnTo>
                <a:lnTo>
                  <a:pt x="53772" y="30446"/>
                </a:lnTo>
                <a:close/>
                <a:moveTo>
                  <a:pt x="53922" y="32052"/>
                </a:moveTo>
                <a:lnTo>
                  <a:pt x="52509" y="32298"/>
                </a:lnTo>
                <a:lnTo>
                  <a:pt x="53429" y="31195"/>
                </a:lnTo>
                <a:lnTo>
                  <a:pt x="54029" y="31420"/>
                </a:lnTo>
                <a:close/>
                <a:moveTo>
                  <a:pt x="54960" y="32737"/>
                </a:moveTo>
                <a:lnTo>
                  <a:pt x="54960" y="32737"/>
                </a:lnTo>
                <a:lnTo>
                  <a:pt x="53868" y="33647"/>
                </a:lnTo>
                <a:lnTo>
                  <a:pt x="54104" y="32244"/>
                </a:lnTo>
                <a:lnTo>
                  <a:pt x="54104" y="32244"/>
                </a:lnTo>
                <a:lnTo>
                  <a:pt x="54735" y="32127"/>
                </a:lnTo>
                <a:close/>
                <a:moveTo>
                  <a:pt x="56202" y="32801"/>
                </a:moveTo>
                <a:lnTo>
                  <a:pt x="55709" y="34139"/>
                </a:lnTo>
                <a:lnTo>
                  <a:pt x="55217" y="32801"/>
                </a:lnTo>
                <a:lnTo>
                  <a:pt x="55709" y="32394"/>
                </a:lnTo>
                <a:close/>
                <a:moveTo>
                  <a:pt x="57315" y="32244"/>
                </a:moveTo>
                <a:lnTo>
                  <a:pt x="57561" y="33647"/>
                </a:lnTo>
                <a:lnTo>
                  <a:pt x="56459" y="32737"/>
                </a:lnTo>
                <a:lnTo>
                  <a:pt x="56684" y="32127"/>
                </a:lnTo>
                <a:close/>
                <a:moveTo>
                  <a:pt x="58000" y="31195"/>
                </a:moveTo>
                <a:lnTo>
                  <a:pt x="58910" y="32298"/>
                </a:lnTo>
                <a:lnTo>
                  <a:pt x="57508" y="32052"/>
                </a:lnTo>
                <a:lnTo>
                  <a:pt x="57401" y="31420"/>
                </a:lnTo>
                <a:close/>
                <a:moveTo>
                  <a:pt x="57508" y="28840"/>
                </a:moveTo>
                <a:lnTo>
                  <a:pt x="58910" y="28594"/>
                </a:lnTo>
                <a:lnTo>
                  <a:pt x="58000" y="29697"/>
                </a:lnTo>
                <a:lnTo>
                  <a:pt x="57401" y="29472"/>
                </a:lnTo>
                <a:close/>
                <a:moveTo>
                  <a:pt x="56459" y="28155"/>
                </a:moveTo>
                <a:lnTo>
                  <a:pt x="57561" y="27245"/>
                </a:lnTo>
                <a:lnTo>
                  <a:pt x="57315" y="28647"/>
                </a:lnTo>
                <a:lnTo>
                  <a:pt x="56684" y="28765"/>
                </a:lnTo>
                <a:close/>
                <a:moveTo>
                  <a:pt x="55709" y="26753"/>
                </a:moveTo>
                <a:lnTo>
                  <a:pt x="56202" y="28091"/>
                </a:lnTo>
                <a:lnTo>
                  <a:pt x="55709" y="28498"/>
                </a:lnTo>
                <a:lnTo>
                  <a:pt x="55217" y="28091"/>
                </a:lnTo>
                <a:close/>
                <a:moveTo>
                  <a:pt x="55388" y="25864"/>
                </a:moveTo>
                <a:lnTo>
                  <a:pt x="55592" y="26432"/>
                </a:lnTo>
                <a:lnTo>
                  <a:pt x="55046" y="27941"/>
                </a:lnTo>
                <a:lnTo>
                  <a:pt x="53804" y="26913"/>
                </a:lnTo>
                <a:lnTo>
                  <a:pt x="53708" y="26314"/>
                </a:lnTo>
                <a:lnTo>
                  <a:pt x="54403" y="25543"/>
                </a:lnTo>
                <a:lnTo>
                  <a:pt x="54585" y="25607"/>
                </a:lnTo>
                <a:close/>
                <a:moveTo>
                  <a:pt x="54939" y="24687"/>
                </a:moveTo>
                <a:lnTo>
                  <a:pt x="55292" y="25607"/>
                </a:lnTo>
                <a:lnTo>
                  <a:pt x="54532" y="25350"/>
                </a:lnTo>
                <a:close/>
                <a:moveTo>
                  <a:pt x="54842" y="24419"/>
                </a:moveTo>
                <a:lnTo>
                  <a:pt x="54318" y="25286"/>
                </a:lnTo>
                <a:lnTo>
                  <a:pt x="53472" y="25008"/>
                </a:lnTo>
                <a:lnTo>
                  <a:pt x="53237" y="24151"/>
                </a:lnTo>
                <a:lnTo>
                  <a:pt x="53247" y="24130"/>
                </a:lnTo>
                <a:lnTo>
                  <a:pt x="53237" y="24109"/>
                </a:lnTo>
                <a:lnTo>
                  <a:pt x="53472" y="23252"/>
                </a:lnTo>
                <a:lnTo>
                  <a:pt x="54296" y="22985"/>
                </a:lnTo>
                <a:close/>
                <a:moveTo>
                  <a:pt x="55581" y="23209"/>
                </a:moveTo>
                <a:lnTo>
                  <a:pt x="54992" y="24183"/>
                </a:lnTo>
                <a:lnTo>
                  <a:pt x="54500" y="22888"/>
                </a:lnTo>
                <a:lnTo>
                  <a:pt x="54810" y="22706"/>
                </a:lnTo>
                <a:lnTo>
                  <a:pt x="55367" y="22856"/>
                </a:lnTo>
                <a:close/>
                <a:moveTo>
                  <a:pt x="55602" y="21743"/>
                </a:moveTo>
                <a:lnTo>
                  <a:pt x="55356" y="22631"/>
                </a:lnTo>
                <a:lnTo>
                  <a:pt x="54789" y="22471"/>
                </a:lnTo>
                <a:lnTo>
                  <a:pt x="54403" y="22695"/>
                </a:lnTo>
                <a:lnTo>
                  <a:pt x="54189" y="22321"/>
                </a:lnTo>
                <a:lnTo>
                  <a:pt x="53611" y="22160"/>
                </a:lnTo>
                <a:lnTo>
                  <a:pt x="53847" y="21272"/>
                </a:lnTo>
                <a:lnTo>
                  <a:pt x="55131" y="19987"/>
                </a:lnTo>
                <a:close/>
                <a:moveTo>
                  <a:pt x="56116" y="19805"/>
                </a:moveTo>
                <a:lnTo>
                  <a:pt x="55709" y="21315"/>
                </a:lnTo>
                <a:lnTo>
                  <a:pt x="55313" y="19805"/>
                </a:lnTo>
                <a:lnTo>
                  <a:pt x="55709" y="19409"/>
                </a:lnTo>
                <a:close/>
                <a:moveTo>
                  <a:pt x="57058" y="19345"/>
                </a:moveTo>
                <a:lnTo>
                  <a:pt x="57465" y="20844"/>
                </a:lnTo>
                <a:lnTo>
                  <a:pt x="56362" y="19741"/>
                </a:lnTo>
                <a:lnTo>
                  <a:pt x="56512" y="19195"/>
                </a:lnTo>
                <a:close/>
                <a:moveTo>
                  <a:pt x="58750" y="19570"/>
                </a:moveTo>
                <a:lnTo>
                  <a:pt x="57240" y="19163"/>
                </a:lnTo>
                <a:lnTo>
                  <a:pt x="57240" y="19163"/>
                </a:lnTo>
                <a:lnTo>
                  <a:pt x="57090" y="18606"/>
                </a:lnTo>
                <a:lnTo>
                  <a:pt x="57647" y="18456"/>
                </a:lnTo>
                <a:lnTo>
                  <a:pt x="58750" y="19570"/>
                </a:lnTo>
                <a:close/>
                <a:moveTo>
                  <a:pt x="59221" y="17814"/>
                </a:moveTo>
                <a:lnTo>
                  <a:pt x="57711" y="18221"/>
                </a:lnTo>
                <a:lnTo>
                  <a:pt x="57304" y="17814"/>
                </a:lnTo>
                <a:lnTo>
                  <a:pt x="57711" y="17407"/>
                </a:lnTo>
                <a:close/>
                <a:moveTo>
                  <a:pt x="57240" y="16465"/>
                </a:moveTo>
                <a:lnTo>
                  <a:pt x="58750" y="16058"/>
                </a:lnTo>
                <a:lnTo>
                  <a:pt x="57647" y="17161"/>
                </a:lnTo>
                <a:lnTo>
                  <a:pt x="57090" y="17022"/>
                </a:lnTo>
                <a:close/>
                <a:moveTo>
                  <a:pt x="56362" y="15887"/>
                </a:moveTo>
                <a:lnTo>
                  <a:pt x="57465" y="14774"/>
                </a:lnTo>
                <a:lnTo>
                  <a:pt x="57058" y="16283"/>
                </a:lnTo>
                <a:lnTo>
                  <a:pt x="56512" y="16433"/>
                </a:lnTo>
                <a:close/>
                <a:moveTo>
                  <a:pt x="55709" y="14313"/>
                </a:moveTo>
                <a:lnTo>
                  <a:pt x="56116" y="15812"/>
                </a:lnTo>
                <a:lnTo>
                  <a:pt x="55709" y="16219"/>
                </a:lnTo>
                <a:lnTo>
                  <a:pt x="55313" y="15812"/>
                </a:lnTo>
                <a:lnTo>
                  <a:pt x="55313" y="15812"/>
                </a:lnTo>
                <a:lnTo>
                  <a:pt x="55313" y="15812"/>
                </a:lnTo>
                <a:close/>
                <a:moveTo>
                  <a:pt x="55602" y="13885"/>
                </a:moveTo>
                <a:lnTo>
                  <a:pt x="55131" y="15641"/>
                </a:lnTo>
                <a:lnTo>
                  <a:pt x="53847" y="14356"/>
                </a:lnTo>
                <a:lnTo>
                  <a:pt x="53611" y="13468"/>
                </a:lnTo>
                <a:lnTo>
                  <a:pt x="54189" y="13307"/>
                </a:lnTo>
                <a:lnTo>
                  <a:pt x="54403" y="12933"/>
                </a:lnTo>
                <a:lnTo>
                  <a:pt x="54789" y="13147"/>
                </a:lnTo>
                <a:lnTo>
                  <a:pt x="55356" y="12997"/>
                </a:lnTo>
                <a:close/>
                <a:moveTo>
                  <a:pt x="54992" y="11445"/>
                </a:moveTo>
                <a:lnTo>
                  <a:pt x="55581" y="12419"/>
                </a:lnTo>
                <a:lnTo>
                  <a:pt x="55367" y="12772"/>
                </a:lnTo>
                <a:lnTo>
                  <a:pt x="54810" y="12911"/>
                </a:lnTo>
                <a:lnTo>
                  <a:pt x="54500" y="12729"/>
                </a:lnTo>
                <a:close/>
                <a:moveTo>
                  <a:pt x="54842" y="11198"/>
                </a:moveTo>
                <a:lnTo>
                  <a:pt x="54296" y="12643"/>
                </a:lnTo>
                <a:lnTo>
                  <a:pt x="53472" y="12376"/>
                </a:lnTo>
                <a:lnTo>
                  <a:pt x="53237" y="11519"/>
                </a:lnTo>
                <a:lnTo>
                  <a:pt x="53247" y="11498"/>
                </a:lnTo>
                <a:lnTo>
                  <a:pt x="53237" y="11477"/>
                </a:lnTo>
                <a:lnTo>
                  <a:pt x="53472" y="10620"/>
                </a:lnTo>
                <a:lnTo>
                  <a:pt x="54318" y="10342"/>
                </a:lnTo>
                <a:close/>
                <a:moveTo>
                  <a:pt x="55292" y="10021"/>
                </a:moveTo>
                <a:lnTo>
                  <a:pt x="54939" y="10941"/>
                </a:lnTo>
                <a:lnTo>
                  <a:pt x="54532" y="10278"/>
                </a:lnTo>
                <a:close/>
                <a:moveTo>
                  <a:pt x="54168" y="10160"/>
                </a:moveTo>
                <a:lnTo>
                  <a:pt x="53290" y="10449"/>
                </a:lnTo>
                <a:lnTo>
                  <a:pt x="53076" y="11230"/>
                </a:lnTo>
                <a:lnTo>
                  <a:pt x="52541" y="10417"/>
                </a:lnTo>
                <a:lnTo>
                  <a:pt x="52016" y="10417"/>
                </a:lnTo>
                <a:lnTo>
                  <a:pt x="52391" y="10042"/>
                </a:lnTo>
                <a:lnTo>
                  <a:pt x="52166" y="9004"/>
                </a:lnTo>
                <a:lnTo>
                  <a:pt x="53204" y="9218"/>
                </a:lnTo>
                <a:lnTo>
                  <a:pt x="53547" y="8929"/>
                </a:lnTo>
                <a:lnTo>
                  <a:pt x="53472" y="9378"/>
                </a:lnTo>
                <a:close/>
                <a:moveTo>
                  <a:pt x="55592" y="9196"/>
                </a:moveTo>
                <a:lnTo>
                  <a:pt x="55388" y="9764"/>
                </a:lnTo>
                <a:lnTo>
                  <a:pt x="54403" y="10085"/>
                </a:lnTo>
                <a:lnTo>
                  <a:pt x="53708" y="9314"/>
                </a:lnTo>
                <a:lnTo>
                  <a:pt x="53804" y="8715"/>
                </a:lnTo>
                <a:lnTo>
                  <a:pt x="55046" y="7687"/>
                </a:lnTo>
                <a:close/>
                <a:moveTo>
                  <a:pt x="56202" y="7537"/>
                </a:moveTo>
                <a:lnTo>
                  <a:pt x="55709" y="8875"/>
                </a:lnTo>
                <a:lnTo>
                  <a:pt x="55217" y="7537"/>
                </a:lnTo>
                <a:lnTo>
                  <a:pt x="55709" y="7130"/>
                </a:lnTo>
                <a:close/>
                <a:moveTo>
                  <a:pt x="57315" y="6970"/>
                </a:moveTo>
                <a:lnTo>
                  <a:pt x="57561" y="8383"/>
                </a:lnTo>
                <a:lnTo>
                  <a:pt x="56469" y="7462"/>
                </a:lnTo>
                <a:lnTo>
                  <a:pt x="56684" y="6863"/>
                </a:lnTo>
                <a:close/>
                <a:moveTo>
                  <a:pt x="52509" y="7023"/>
                </a:moveTo>
                <a:lnTo>
                  <a:pt x="53429" y="5931"/>
                </a:lnTo>
                <a:lnTo>
                  <a:pt x="54029" y="6156"/>
                </a:lnTo>
                <a:lnTo>
                  <a:pt x="53922" y="6788"/>
                </a:lnTo>
                <a:close/>
                <a:moveTo>
                  <a:pt x="54960" y="7462"/>
                </a:moveTo>
                <a:lnTo>
                  <a:pt x="53868" y="8383"/>
                </a:lnTo>
                <a:lnTo>
                  <a:pt x="54104" y="6970"/>
                </a:lnTo>
                <a:lnTo>
                  <a:pt x="54735" y="6863"/>
                </a:lnTo>
                <a:close/>
                <a:moveTo>
                  <a:pt x="51909" y="7751"/>
                </a:moveTo>
                <a:lnTo>
                  <a:pt x="52294" y="7291"/>
                </a:lnTo>
                <a:lnTo>
                  <a:pt x="53879" y="7013"/>
                </a:lnTo>
                <a:lnTo>
                  <a:pt x="53600" y="8597"/>
                </a:lnTo>
                <a:lnTo>
                  <a:pt x="53140" y="8982"/>
                </a:lnTo>
                <a:lnTo>
                  <a:pt x="52123" y="8768"/>
                </a:lnTo>
                <a:close/>
                <a:moveTo>
                  <a:pt x="50485" y="9186"/>
                </a:moveTo>
                <a:lnTo>
                  <a:pt x="50924" y="8747"/>
                </a:lnTo>
                <a:lnTo>
                  <a:pt x="51941" y="8961"/>
                </a:lnTo>
                <a:lnTo>
                  <a:pt x="52145" y="9967"/>
                </a:lnTo>
                <a:lnTo>
                  <a:pt x="51706" y="10417"/>
                </a:lnTo>
                <a:lnTo>
                  <a:pt x="50485" y="10417"/>
                </a:lnTo>
                <a:close/>
                <a:moveTo>
                  <a:pt x="50261" y="9411"/>
                </a:moveTo>
                <a:lnTo>
                  <a:pt x="50261" y="10417"/>
                </a:lnTo>
                <a:lnTo>
                  <a:pt x="49843" y="10417"/>
                </a:lnTo>
                <a:lnTo>
                  <a:pt x="49554" y="10117"/>
                </a:lnTo>
                <a:close/>
                <a:moveTo>
                  <a:pt x="46428" y="7237"/>
                </a:moveTo>
                <a:lnTo>
                  <a:pt x="47070" y="7890"/>
                </a:lnTo>
                <a:lnTo>
                  <a:pt x="46653" y="8319"/>
                </a:lnTo>
                <a:lnTo>
                  <a:pt x="46653" y="8758"/>
                </a:lnTo>
                <a:lnTo>
                  <a:pt x="46214" y="8758"/>
                </a:lnTo>
                <a:lnTo>
                  <a:pt x="45797" y="9175"/>
                </a:lnTo>
                <a:lnTo>
                  <a:pt x="45143" y="8522"/>
                </a:lnTo>
                <a:lnTo>
                  <a:pt x="44672" y="6777"/>
                </a:lnTo>
                <a:lnTo>
                  <a:pt x="46428" y="7237"/>
                </a:lnTo>
                <a:close/>
                <a:moveTo>
                  <a:pt x="45015" y="5824"/>
                </a:moveTo>
                <a:lnTo>
                  <a:pt x="46118" y="6938"/>
                </a:lnTo>
                <a:lnTo>
                  <a:pt x="44608" y="6531"/>
                </a:lnTo>
                <a:lnTo>
                  <a:pt x="44458" y="5974"/>
                </a:lnTo>
                <a:close/>
                <a:moveTo>
                  <a:pt x="39737" y="7237"/>
                </a:moveTo>
                <a:lnTo>
                  <a:pt x="41482" y="6777"/>
                </a:lnTo>
                <a:lnTo>
                  <a:pt x="41022" y="8522"/>
                </a:lnTo>
                <a:lnTo>
                  <a:pt x="40369" y="9175"/>
                </a:lnTo>
                <a:lnTo>
                  <a:pt x="39941" y="8758"/>
                </a:lnTo>
                <a:lnTo>
                  <a:pt x="39502" y="8758"/>
                </a:lnTo>
                <a:lnTo>
                  <a:pt x="39502" y="8319"/>
                </a:lnTo>
                <a:lnTo>
                  <a:pt x="39084" y="7890"/>
                </a:lnTo>
                <a:lnTo>
                  <a:pt x="39737" y="7237"/>
                </a:lnTo>
                <a:close/>
                <a:moveTo>
                  <a:pt x="35894" y="9411"/>
                </a:moveTo>
                <a:lnTo>
                  <a:pt x="36612" y="10117"/>
                </a:lnTo>
                <a:lnTo>
                  <a:pt x="36312" y="10417"/>
                </a:lnTo>
                <a:lnTo>
                  <a:pt x="35894" y="10417"/>
                </a:lnTo>
                <a:close/>
                <a:moveTo>
                  <a:pt x="34224" y="8961"/>
                </a:moveTo>
                <a:lnTo>
                  <a:pt x="35231" y="8747"/>
                </a:lnTo>
                <a:lnTo>
                  <a:pt x="35680" y="9186"/>
                </a:lnTo>
                <a:lnTo>
                  <a:pt x="35680" y="10417"/>
                </a:lnTo>
                <a:lnTo>
                  <a:pt x="34449" y="10417"/>
                </a:lnTo>
                <a:lnTo>
                  <a:pt x="34010" y="9967"/>
                </a:lnTo>
                <a:close/>
                <a:moveTo>
                  <a:pt x="33860" y="7291"/>
                </a:moveTo>
                <a:lnTo>
                  <a:pt x="34246" y="7751"/>
                </a:lnTo>
                <a:lnTo>
                  <a:pt x="34042" y="8768"/>
                </a:lnTo>
                <a:lnTo>
                  <a:pt x="33015" y="8982"/>
                </a:lnTo>
                <a:lnTo>
                  <a:pt x="32554" y="8597"/>
                </a:lnTo>
                <a:lnTo>
                  <a:pt x="32276" y="7013"/>
                </a:lnTo>
                <a:close/>
                <a:moveTo>
                  <a:pt x="32736" y="5931"/>
                </a:moveTo>
                <a:lnTo>
                  <a:pt x="33646" y="7023"/>
                </a:lnTo>
                <a:lnTo>
                  <a:pt x="32244" y="6788"/>
                </a:lnTo>
                <a:lnTo>
                  <a:pt x="32126" y="6156"/>
                </a:lnTo>
                <a:close/>
                <a:moveTo>
                  <a:pt x="27245" y="7023"/>
                </a:moveTo>
                <a:lnTo>
                  <a:pt x="28165" y="5931"/>
                </a:lnTo>
                <a:lnTo>
                  <a:pt x="28765" y="6156"/>
                </a:lnTo>
                <a:lnTo>
                  <a:pt x="28658" y="6788"/>
                </a:lnTo>
                <a:close/>
                <a:moveTo>
                  <a:pt x="27031" y="7291"/>
                </a:moveTo>
                <a:lnTo>
                  <a:pt x="28615" y="7013"/>
                </a:lnTo>
                <a:lnTo>
                  <a:pt x="28337" y="8597"/>
                </a:lnTo>
                <a:lnTo>
                  <a:pt x="27876" y="8982"/>
                </a:lnTo>
                <a:lnTo>
                  <a:pt x="26859" y="8768"/>
                </a:lnTo>
                <a:lnTo>
                  <a:pt x="26645" y="7751"/>
                </a:lnTo>
                <a:close/>
                <a:moveTo>
                  <a:pt x="24397" y="7816"/>
                </a:moveTo>
                <a:lnTo>
                  <a:pt x="25179" y="7601"/>
                </a:lnTo>
                <a:lnTo>
                  <a:pt x="25468" y="6724"/>
                </a:lnTo>
                <a:lnTo>
                  <a:pt x="26249" y="7419"/>
                </a:lnTo>
                <a:lnTo>
                  <a:pt x="26699" y="7345"/>
                </a:lnTo>
                <a:lnTo>
                  <a:pt x="26410" y="7698"/>
                </a:lnTo>
                <a:lnTo>
                  <a:pt x="26624" y="8725"/>
                </a:lnTo>
                <a:lnTo>
                  <a:pt x="25585" y="8501"/>
                </a:lnTo>
                <a:lnTo>
                  <a:pt x="25211" y="8875"/>
                </a:lnTo>
                <a:lnTo>
                  <a:pt x="25211" y="8351"/>
                </a:lnTo>
                <a:close/>
                <a:moveTo>
                  <a:pt x="21164" y="7237"/>
                </a:moveTo>
                <a:lnTo>
                  <a:pt x="21806" y="7890"/>
                </a:lnTo>
                <a:lnTo>
                  <a:pt x="21389" y="8319"/>
                </a:lnTo>
                <a:lnTo>
                  <a:pt x="21389" y="8758"/>
                </a:lnTo>
                <a:lnTo>
                  <a:pt x="20950" y="8758"/>
                </a:lnTo>
                <a:lnTo>
                  <a:pt x="20522" y="9175"/>
                </a:lnTo>
                <a:lnTo>
                  <a:pt x="19880" y="8522"/>
                </a:lnTo>
                <a:lnTo>
                  <a:pt x="19409" y="6777"/>
                </a:lnTo>
                <a:lnTo>
                  <a:pt x="21164" y="7237"/>
                </a:lnTo>
                <a:close/>
                <a:moveTo>
                  <a:pt x="19740" y="5824"/>
                </a:moveTo>
                <a:lnTo>
                  <a:pt x="20854" y="6938"/>
                </a:lnTo>
                <a:lnTo>
                  <a:pt x="19344" y="6531"/>
                </a:lnTo>
                <a:lnTo>
                  <a:pt x="19194" y="5974"/>
                </a:lnTo>
                <a:close/>
                <a:moveTo>
                  <a:pt x="14474" y="7237"/>
                </a:moveTo>
                <a:lnTo>
                  <a:pt x="16218" y="6777"/>
                </a:lnTo>
                <a:lnTo>
                  <a:pt x="15747" y="8522"/>
                </a:lnTo>
                <a:lnTo>
                  <a:pt x="15105" y="9175"/>
                </a:lnTo>
                <a:lnTo>
                  <a:pt x="14677" y="8758"/>
                </a:lnTo>
                <a:lnTo>
                  <a:pt x="14238" y="8758"/>
                </a:lnTo>
                <a:lnTo>
                  <a:pt x="14238" y="8319"/>
                </a:lnTo>
                <a:lnTo>
                  <a:pt x="13821" y="7890"/>
                </a:lnTo>
                <a:close/>
                <a:moveTo>
                  <a:pt x="10630" y="9411"/>
                </a:moveTo>
                <a:lnTo>
                  <a:pt x="11348" y="10117"/>
                </a:lnTo>
                <a:lnTo>
                  <a:pt x="11048" y="10417"/>
                </a:lnTo>
                <a:lnTo>
                  <a:pt x="10630" y="10417"/>
                </a:lnTo>
                <a:close/>
                <a:moveTo>
                  <a:pt x="9410" y="10631"/>
                </a:moveTo>
                <a:lnTo>
                  <a:pt x="10416" y="10631"/>
                </a:lnTo>
                <a:lnTo>
                  <a:pt x="10416" y="11048"/>
                </a:lnTo>
                <a:lnTo>
                  <a:pt x="10117" y="11337"/>
                </a:lnTo>
                <a:close/>
                <a:moveTo>
                  <a:pt x="7901" y="11498"/>
                </a:moveTo>
                <a:lnTo>
                  <a:pt x="8468" y="10631"/>
                </a:lnTo>
                <a:lnTo>
                  <a:pt x="9100" y="10631"/>
                </a:lnTo>
                <a:lnTo>
                  <a:pt x="9967" y="11498"/>
                </a:lnTo>
                <a:lnTo>
                  <a:pt x="9100" y="12365"/>
                </a:lnTo>
                <a:lnTo>
                  <a:pt x="8468" y="12365"/>
                </a:lnTo>
                <a:close/>
                <a:moveTo>
                  <a:pt x="7248" y="14463"/>
                </a:moveTo>
                <a:lnTo>
                  <a:pt x="7890" y="13821"/>
                </a:lnTo>
                <a:lnTo>
                  <a:pt x="8318" y="14239"/>
                </a:lnTo>
                <a:lnTo>
                  <a:pt x="8757" y="14239"/>
                </a:lnTo>
                <a:lnTo>
                  <a:pt x="8757" y="14677"/>
                </a:lnTo>
                <a:lnTo>
                  <a:pt x="9175" y="15106"/>
                </a:lnTo>
                <a:lnTo>
                  <a:pt x="8522" y="15748"/>
                </a:lnTo>
                <a:lnTo>
                  <a:pt x="6777" y="16219"/>
                </a:lnTo>
                <a:close/>
                <a:moveTo>
                  <a:pt x="5835" y="15887"/>
                </a:moveTo>
                <a:lnTo>
                  <a:pt x="6937" y="14774"/>
                </a:lnTo>
                <a:lnTo>
                  <a:pt x="6530" y="16283"/>
                </a:lnTo>
                <a:lnTo>
                  <a:pt x="5974" y="16433"/>
                </a:lnTo>
                <a:close/>
                <a:moveTo>
                  <a:pt x="6937" y="20844"/>
                </a:moveTo>
                <a:lnTo>
                  <a:pt x="5835" y="19741"/>
                </a:lnTo>
                <a:lnTo>
                  <a:pt x="5974" y="19195"/>
                </a:lnTo>
                <a:lnTo>
                  <a:pt x="6530" y="19345"/>
                </a:lnTo>
                <a:close/>
                <a:moveTo>
                  <a:pt x="7248" y="21154"/>
                </a:moveTo>
                <a:lnTo>
                  <a:pt x="6777" y="19409"/>
                </a:lnTo>
                <a:lnTo>
                  <a:pt x="6777" y="19409"/>
                </a:lnTo>
                <a:lnTo>
                  <a:pt x="8522" y="19880"/>
                </a:lnTo>
                <a:lnTo>
                  <a:pt x="9175" y="20522"/>
                </a:lnTo>
                <a:lnTo>
                  <a:pt x="8757" y="20951"/>
                </a:lnTo>
                <a:lnTo>
                  <a:pt x="8757" y="21389"/>
                </a:lnTo>
                <a:lnTo>
                  <a:pt x="8318" y="21389"/>
                </a:lnTo>
                <a:lnTo>
                  <a:pt x="7890" y="21807"/>
                </a:lnTo>
                <a:close/>
                <a:moveTo>
                  <a:pt x="7815" y="23862"/>
                </a:moveTo>
                <a:lnTo>
                  <a:pt x="7601" y="23081"/>
                </a:lnTo>
                <a:lnTo>
                  <a:pt x="6691" y="22781"/>
                </a:lnTo>
                <a:lnTo>
                  <a:pt x="6852" y="22503"/>
                </a:lnTo>
                <a:lnTo>
                  <a:pt x="7558" y="22321"/>
                </a:lnTo>
                <a:lnTo>
                  <a:pt x="7355" y="21582"/>
                </a:lnTo>
                <a:lnTo>
                  <a:pt x="7890" y="22117"/>
                </a:lnTo>
                <a:lnTo>
                  <a:pt x="8404" y="21604"/>
                </a:lnTo>
                <a:lnTo>
                  <a:pt x="8725" y="21604"/>
                </a:lnTo>
                <a:lnTo>
                  <a:pt x="8511" y="22674"/>
                </a:lnTo>
                <a:lnTo>
                  <a:pt x="8875" y="23049"/>
                </a:lnTo>
                <a:lnTo>
                  <a:pt x="8350" y="23049"/>
                </a:lnTo>
                <a:close/>
                <a:moveTo>
                  <a:pt x="7344" y="26699"/>
                </a:moveTo>
                <a:lnTo>
                  <a:pt x="7419" y="26250"/>
                </a:lnTo>
                <a:lnTo>
                  <a:pt x="6723" y="25468"/>
                </a:lnTo>
                <a:lnTo>
                  <a:pt x="7601" y="25179"/>
                </a:lnTo>
                <a:lnTo>
                  <a:pt x="7815" y="24398"/>
                </a:lnTo>
                <a:lnTo>
                  <a:pt x="8350" y="25211"/>
                </a:lnTo>
                <a:lnTo>
                  <a:pt x="8875" y="25211"/>
                </a:lnTo>
                <a:lnTo>
                  <a:pt x="8511" y="25586"/>
                </a:lnTo>
                <a:lnTo>
                  <a:pt x="8725" y="26624"/>
                </a:lnTo>
                <a:lnTo>
                  <a:pt x="7697" y="26410"/>
                </a:lnTo>
                <a:close/>
                <a:moveTo>
                  <a:pt x="10416" y="26442"/>
                </a:moveTo>
                <a:lnTo>
                  <a:pt x="9967" y="26881"/>
                </a:lnTo>
                <a:lnTo>
                  <a:pt x="8960" y="26667"/>
                </a:lnTo>
                <a:lnTo>
                  <a:pt x="8746" y="25661"/>
                </a:lnTo>
                <a:lnTo>
                  <a:pt x="9185" y="25211"/>
                </a:lnTo>
                <a:lnTo>
                  <a:pt x="10416" y="25211"/>
                </a:lnTo>
                <a:close/>
                <a:moveTo>
                  <a:pt x="10630" y="26217"/>
                </a:moveTo>
                <a:lnTo>
                  <a:pt x="10630" y="25211"/>
                </a:lnTo>
                <a:lnTo>
                  <a:pt x="11048" y="25211"/>
                </a:lnTo>
                <a:lnTo>
                  <a:pt x="11348" y="25511"/>
                </a:lnTo>
                <a:close/>
                <a:moveTo>
                  <a:pt x="14474" y="28380"/>
                </a:moveTo>
                <a:lnTo>
                  <a:pt x="13821" y="27738"/>
                </a:lnTo>
                <a:lnTo>
                  <a:pt x="14238" y="27309"/>
                </a:lnTo>
                <a:lnTo>
                  <a:pt x="14238" y="26870"/>
                </a:lnTo>
                <a:lnTo>
                  <a:pt x="14677" y="26870"/>
                </a:lnTo>
                <a:lnTo>
                  <a:pt x="15105" y="26453"/>
                </a:lnTo>
                <a:lnTo>
                  <a:pt x="15747" y="27106"/>
                </a:lnTo>
                <a:lnTo>
                  <a:pt x="16218" y="28851"/>
                </a:lnTo>
                <a:close/>
                <a:moveTo>
                  <a:pt x="15887" y="29793"/>
                </a:moveTo>
                <a:lnTo>
                  <a:pt x="14784" y="28690"/>
                </a:lnTo>
                <a:lnTo>
                  <a:pt x="16283" y="29097"/>
                </a:lnTo>
                <a:lnTo>
                  <a:pt x="16433" y="29654"/>
                </a:lnTo>
                <a:close/>
                <a:moveTo>
                  <a:pt x="21164" y="28380"/>
                </a:moveTo>
                <a:lnTo>
                  <a:pt x="19409" y="28851"/>
                </a:lnTo>
                <a:lnTo>
                  <a:pt x="19880" y="27106"/>
                </a:lnTo>
                <a:lnTo>
                  <a:pt x="20522" y="26453"/>
                </a:lnTo>
                <a:lnTo>
                  <a:pt x="20950" y="26870"/>
                </a:lnTo>
                <a:lnTo>
                  <a:pt x="21389" y="26870"/>
                </a:lnTo>
                <a:lnTo>
                  <a:pt x="21389" y="27309"/>
                </a:lnTo>
                <a:lnTo>
                  <a:pt x="21806" y="27738"/>
                </a:lnTo>
                <a:lnTo>
                  <a:pt x="21164" y="28380"/>
                </a:lnTo>
                <a:close/>
                <a:moveTo>
                  <a:pt x="26699" y="28284"/>
                </a:moveTo>
                <a:lnTo>
                  <a:pt x="26249" y="28209"/>
                </a:lnTo>
                <a:lnTo>
                  <a:pt x="25468" y="28904"/>
                </a:lnTo>
                <a:lnTo>
                  <a:pt x="25179" y="28027"/>
                </a:lnTo>
                <a:lnTo>
                  <a:pt x="24397" y="27812"/>
                </a:lnTo>
                <a:lnTo>
                  <a:pt x="25211" y="27277"/>
                </a:lnTo>
                <a:lnTo>
                  <a:pt x="25211" y="26742"/>
                </a:lnTo>
                <a:lnTo>
                  <a:pt x="25585" y="27117"/>
                </a:lnTo>
                <a:lnTo>
                  <a:pt x="26624" y="26903"/>
                </a:lnTo>
                <a:lnTo>
                  <a:pt x="26410" y="27930"/>
                </a:lnTo>
                <a:close/>
                <a:moveTo>
                  <a:pt x="27031" y="28337"/>
                </a:moveTo>
                <a:lnTo>
                  <a:pt x="26645" y="27877"/>
                </a:lnTo>
                <a:lnTo>
                  <a:pt x="26859" y="26860"/>
                </a:lnTo>
                <a:lnTo>
                  <a:pt x="27876" y="26646"/>
                </a:lnTo>
                <a:lnTo>
                  <a:pt x="28337" y="27031"/>
                </a:lnTo>
                <a:lnTo>
                  <a:pt x="28615" y="28615"/>
                </a:lnTo>
                <a:close/>
                <a:moveTo>
                  <a:pt x="27245" y="28594"/>
                </a:moveTo>
                <a:lnTo>
                  <a:pt x="28658" y="28840"/>
                </a:lnTo>
                <a:lnTo>
                  <a:pt x="28765" y="29472"/>
                </a:lnTo>
                <a:lnTo>
                  <a:pt x="28165" y="29697"/>
                </a:lnTo>
                <a:close/>
                <a:moveTo>
                  <a:pt x="33646" y="28594"/>
                </a:moveTo>
                <a:lnTo>
                  <a:pt x="32736" y="29697"/>
                </a:lnTo>
                <a:lnTo>
                  <a:pt x="32126" y="29472"/>
                </a:lnTo>
                <a:lnTo>
                  <a:pt x="32244" y="28840"/>
                </a:lnTo>
                <a:close/>
                <a:moveTo>
                  <a:pt x="34246" y="27877"/>
                </a:moveTo>
                <a:lnTo>
                  <a:pt x="33860" y="28337"/>
                </a:lnTo>
                <a:lnTo>
                  <a:pt x="32276" y="28615"/>
                </a:lnTo>
                <a:lnTo>
                  <a:pt x="32554" y="27031"/>
                </a:lnTo>
                <a:lnTo>
                  <a:pt x="33015" y="26646"/>
                </a:lnTo>
                <a:lnTo>
                  <a:pt x="34042" y="26860"/>
                </a:lnTo>
                <a:close/>
                <a:moveTo>
                  <a:pt x="35680" y="26442"/>
                </a:moveTo>
                <a:lnTo>
                  <a:pt x="35231" y="26881"/>
                </a:lnTo>
                <a:lnTo>
                  <a:pt x="34224" y="26667"/>
                </a:lnTo>
                <a:lnTo>
                  <a:pt x="34010" y="25661"/>
                </a:lnTo>
                <a:lnTo>
                  <a:pt x="34449" y="25211"/>
                </a:lnTo>
                <a:lnTo>
                  <a:pt x="35680" y="25211"/>
                </a:lnTo>
                <a:lnTo>
                  <a:pt x="35680" y="26442"/>
                </a:lnTo>
                <a:close/>
                <a:moveTo>
                  <a:pt x="35894" y="26217"/>
                </a:moveTo>
                <a:lnTo>
                  <a:pt x="35894" y="25211"/>
                </a:lnTo>
                <a:lnTo>
                  <a:pt x="36312" y="25211"/>
                </a:lnTo>
                <a:lnTo>
                  <a:pt x="36612" y="25511"/>
                </a:lnTo>
                <a:lnTo>
                  <a:pt x="35894" y="26217"/>
                </a:lnTo>
                <a:close/>
                <a:moveTo>
                  <a:pt x="39737" y="28380"/>
                </a:moveTo>
                <a:lnTo>
                  <a:pt x="39084" y="27738"/>
                </a:lnTo>
                <a:lnTo>
                  <a:pt x="39502" y="27309"/>
                </a:lnTo>
                <a:lnTo>
                  <a:pt x="39502" y="26870"/>
                </a:lnTo>
                <a:lnTo>
                  <a:pt x="39941" y="26870"/>
                </a:lnTo>
                <a:lnTo>
                  <a:pt x="40369" y="26453"/>
                </a:lnTo>
                <a:lnTo>
                  <a:pt x="41022" y="27106"/>
                </a:lnTo>
                <a:lnTo>
                  <a:pt x="41482" y="28851"/>
                </a:lnTo>
                <a:close/>
                <a:moveTo>
                  <a:pt x="41151" y="29793"/>
                </a:moveTo>
                <a:lnTo>
                  <a:pt x="40048" y="28690"/>
                </a:lnTo>
                <a:lnTo>
                  <a:pt x="41557" y="29097"/>
                </a:lnTo>
                <a:lnTo>
                  <a:pt x="41696" y="29654"/>
                </a:lnTo>
                <a:close/>
                <a:moveTo>
                  <a:pt x="46428" y="28380"/>
                </a:moveTo>
                <a:lnTo>
                  <a:pt x="44672" y="28851"/>
                </a:lnTo>
                <a:lnTo>
                  <a:pt x="45143" y="27106"/>
                </a:lnTo>
                <a:lnTo>
                  <a:pt x="45797" y="26453"/>
                </a:lnTo>
                <a:lnTo>
                  <a:pt x="46214" y="26870"/>
                </a:lnTo>
                <a:lnTo>
                  <a:pt x="46653" y="26870"/>
                </a:lnTo>
                <a:lnTo>
                  <a:pt x="46653" y="27309"/>
                </a:lnTo>
                <a:lnTo>
                  <a:pt x="47081" y="27738"/>
                </a:lnTo>
                <a:lnTo>
                  <a:pt x="46428" y="28380"/>
                </a:lnTo>
                <a:close/>
                <a:moveTo>
                  <a:pt x="50261" y="26217"/>
                </a:moveTo>
                <a:lnTo>
                  <a:pt x="49554" y="25511"/>
                </a:lnTo>
                <a:lnTo>
                  <a:pt x="49843" y="25211"/>
                </a:lnTo>
                <a:lnTo>
                  <a:pt x="50261" y="25211"/>
                </a:lnTo>
                <a:close/>
                <a:moveTo>
                  <a:pt x="50924" y="26881"/>
                </a:moveTo>
                <a:lnTo>
                  <a:pt x="50485" y="26442"/>
                </a:lnTo>
                <a:lnTo>
                  <a:pt x="50485" y="25211"/>
                </a:lnTo>
                <a:lnTo>
                  <a:pt x="51706" y="25211"/>
                </a:lnTo>
                <a:lnTo>
                  <a:pt x="52145" y="25661"/>
                </a:lnTo>
                <a:lnTo>
                  <a:pt x="51941" y="26667"/>
                </a:lnTo>
                <a:close/>
                <a:moveTo>
                  <a:pt x="53076" y="24398"/>
                </a:moveTo>
                <a:lnTo>
                  <a:pt x="53290" y="25179"/>
                </a:lnTo>
                <a:lnTo>
                  <a:pt x="54168" y="25468"/>
                </a:lnTo>
                <a:lnTo>
                  <a:pt x="53472" y="26250"/>
                </a:lnTo>
                <a:lnTo>
                  <a:pt x="53547" y="26699"/>
                </a:lnTo>
                <a:lnTo>
                  <a:pt x="53204" y="26410"/>
                </a:lnTo>
                <a:lnTo>
                  <a:pt x="52166" y="26624"/>
                </a:lnTo>
                <a:lnTo>
                  <a:pt x="52391" y="25586"/>
                </a:lnTo>
                <a:lnTo>
                  <a:pt x="52016" y="25211"/>
                </a:lnTo>
                <a:lnTo>
                  <a:pt x="52541" y="25211"/>
                </a:lnTo>
                <a:close/>
                <a:moveTo>
                  <a:pt x="53536" y="21582"/>
                </a:moveTo>
                <a:lnTo>
                  <a:pt x="53344" y="22321"/>
                </a:lnTo>
                <a:lnTo>
                  <a:pt x="54039" y="22503"/>
                </a:lnTo>
                <a:lnTo>
                  <a:pt x="54200" y="22781"/>
                </a:lnTo>
                <a:lnTo>
                  <a:pt x="53290" y="23081"/>
                </a:lnTo>
                <a:lnTo>
                  <a:pt x="53076" y="23862"/>
                </a:lnTo>
                <a:lnTo>
                  <a:pt x="52541" y="23049"/>
                </a:lnTo>
                <a:lnTo>
                  <a:pt x="52016" y="23049"/>
                </a:lnTo>
                <a:lnTo>
                  <a:pt x="52391" y="22674"/>
                </a:lnTo>
                <a:lnTo>
                  <a:pt x="52166" y="21604"/>
                </a:lnTo>
                <a:lnTo>
                  <a:pt x="52487" y="21604"/>
                </a:lnTo>
                <a:lnTo>
                  <a:pt x="53001" y="22117"/>
                </a:lnTo>
                <a:close/>
                <a:moveTo>
                  <a:pt x="53654" y="21154"/>
                </a:moveTo>
                <a:lnTo>
                  <a:pt x="53001" y="21807"/>
                </a:lnTo>
                <a:lnTo>
                  <a:pt x="52573" y="21389"/>
                </a:lnTo>
                <a:lnTo>
                  <a:pt x="52134" y="21389"/>
                </a:lnTo>
                <a:lnTo>
                  <a:pt x="52134" y="20951"/>
                </a:lnTo>
                <a:lnTo>
                  <a:pt x="51716" y="20522"/>
                </a:lnTo>
                <a:lnTo>
                  <a:pt x="52369" y="19880"/>
                </a:lnTo>
                <a:lnTo>
                  <a:pt x="54125" y="19409"/>
                </a:lnTo>
                <a:close/>
                <a:moveTo>
                  <a:pt x="55067" y="19741"/>
                </a:moveTo>
                <a:lnTo>
                  <a:pt x="53964" y="20844"/>
                </a:lnTo>
                <a:lnTo>
                  <a:pt x="54361" y="19345"/>
                </a:lnTo>
                <a:lnTo>
                  <a:pt x="54917" y="19195"/>
                </a:lnTo>
                <a:close/>
                <a:moveTo>
                  <a:pt x="53964" y="14774"/>
                </a:moveTo>
                <a:lnTo>
                  <a:pt x="55067" y="15887"/>
                </a:lnTo>
                <a:lnTo>
                  <a:pt x="54917" y="16433"/>
                </a:lnTo>
                <a:lnTo>
                  <a:pt x="54361" y="16283"/>
                </a:lnTo>
                <a:close/>
                <a:moveTo>
                  <a:pt x="53654" y="14463"/>
                </a:moveTo>
                <a:lnTo>
                  <a:pt x="54125" y="16219"/>
                </a:lnTo>
                <a:lnTo>
                  <a:pt x="52369" y="15748"/>
                </a:lnTo>
                <a:lnTo>
                  <a:pt x="51716" y="15095"/>
                </a:lnTo>
                <a:lnTo>
                  <a:pt x="52134" y="14677"/>
                </a:lnTo>
                <a:lnTo>
                  <a:pt x="52134" y="14239"/>
                </a:lnTo>
                <a:lnTo>
                  <a:pt x="52573" y="14239"/>
                </a:lnTo>
                <a:lnTo>
                  <a:pt x="53001" y="13821"/>
                </a:lnTo>
                <a:close/>
                <a:moveTo>
                  <a:pt x="51791" y="10631"/>
                </a:moveTo>
                <a:lnTo>
                  <a:pt x="52423" y="10631"/>
                </a:lnTo>
                <a:lnTo>
                  <a:pt x="52990" y="11498"/>
                </a:lnTo>
                <a:lnTo>
                  <a:pt x="52423" y="12365"/>
                </a:lnTo>
                <a:lnTo>
                  <a:pt x="51791" y="12365"/>
                </a:lnTo>
                <a:lnTo>
                  <a:pt x="50935" y="11498"/>
                </a:lnTo>
                <a:close/>
                <a:moveTo>
                  <a:pt x="50485" y="10631"/>
                </a:moveTo>
                <a:lnTo>
                  <a:pt x="51481" y="10631"/>
                </a:lnTo>
                <a:lnTo>
                  <a:pt x="50774" y="11337"/>
                </a:lnTo>
                <a:lnTo>
                  <a:pt x="50485" y="11048"/>
                </a:lnTo>
                <a:close/>
                <a:moveTo>
                  <a:pt x="49757" y="10631"/>
                </a:moveTo>
                <a:lnTo>
                  <a:pt x="50261" y="10631"/>
                </a:lnTo>
                <a:lnTo>
                  <a:pt x="50261" y="11134"/>
                </a:lnTo>
                <a:lnTo>
                  <a:pt x="50624" y="11498"/>
                </a:lnTo>
                <a:lnTo>
                  <a:pt x="50261" y="11851"/>
                </a:lnTo>
                <a:lnTo>
                  <a:pt x="50261" y="12365"/>
                </a:lnTo>
                <a:lnTo>
                  <a:pt x="49757" y="12365"/>
                </a:lnTo>
                <a:lnTo>
                  <a:pt x="49393" y="12718"/>
                </a:lnTo>
                <a:lnTo>
                  <a:pt x="49040" y="12365"/>
                </a:lnTo>
                <a:lnTo>
                  <a:pt x="48526" y="12365"/>
                </a:lnTo>
                <a:lnTo>
                  <a:pt x="48526" y="11851"/>
                </a:lnTo>
                <a:lnTo>
                  <a:pt x="48173" y="11498"/>
                </a:lnTo>
                <a:lnTo>
                  <a:pt x="48526" y="11134"/>
                </a:lnTo>
                <a:lnTo>
                  <a:pt x="48526" y="10631"/>
                </a:lnTo>
                <a:lnTo>
                  <a:pt x="49040" y="10631"/>
                </a:lnTo>
                <a:lnTo>
                  <a:pt x="49393" y="10278"/>
                </a:lnTo>
                <a:lnTo>
                  <a:pt x="49757" y="10631"/>
                </a:lnTo>
                <a:close/>
                <a:moveTo>
                  <a:pt x="48526" y="9411"/>
                </a:moveTo>
                <a:lnTo>
                  <a:pt x="49244" y="10117"/>
                </a:lnTo>
                <a:lnTo>
                  <a:pt x="48944" y="10417"/>
                </a:lnTo>
                <a:lnTo>
                  <a:pt x="48526" y="10417"/>
                </a:lnTo>
                <a:close/>
                <a:moveTo>
                  <a:pt x="46878" y="8972"/>
                </a:moveTo>
                <a:lnTo>
                  <a:pt x="46878" y="8950"/>
                </a:lnTo>
                <a:lnTo>
                  <a:pt x="47863" y="8747"/>
                </a:lnTo>
                <a:lnTo>
                  <a:pt x="48312" y="9186"/>
                </a:lnTo>
                <a:lnTo>
                  <a:pt x="48312" y="10417"/>
                </a:lnTo>
                <a:lnTo>
                  <a:pt x="47092" y="10417"/>
                </a:lnTo>
                <a:lnTo>
                  <a:pt x="46642" y="9967"/>
                </a:lnTo>
                <a:lnTo>
                  <a:pt x="46856" y="8972"/>
                </a:lnTo>
                <a:lnTo>
                  <a:pt x="46867" y="8972"/>
                </a:lnTo>
                <a:close/>
                <a:moveTo>
                  <a:pt x="45454" y="9678"/>
                </a:moveTo>
                <a:lnTo>
                  <a:pt x="45251" y="8950"/>
                </a:lnTo>
                <a:lnTo>
                  <a:pt x="45797" y="9486"/>
                </a:lnTo>
                <a:lnTo>
                  <a:pt x="46310" y="8972"/>
                </a:lnTo>
                <a:lnTo>
                  <a:pt x="46631" y="8972"/>
                </a:lnTo>
                <a:lnTo>
                  <a:pt x="46407" y="10042"/>
                </a:lnTo>
                <a:lnTo>
                  <a:pt x="46781" y="10417"/>
                </a:lnTo>
                <a:lnTo>
                  <a:pt x="46246" y="10417"/>
                </a:lnTo>
                <a:lnTo>
                  <a:pt x="45711" y="11230"/>
                </a:lnTo>
                <a:lnTo>
                  <a:pt x="45497" y="10449"/>
                </a:lnTo>
                <a:lnTo>
                  <a:pt x="44587" y="10149"/>
                </a:lnTo>
                <a:lnTo>
                  <a:pt x="44747" y="9871"/>
                </a:lnTo>
                <a:close/>
                <a:moveTo>
                  <a:pt x="44940" y="8640"/>
                </a:moveTo>
                <a:lnTo>
                  <a:pt x="45186" y="9528"/>
                </a:lnTo>
                <a:lnTo>
                  <a:pt x="44608" y="9678"/>
                </a:lnTo>
                <a:lnTo>
                  <a:pt x="44383" y="10064"/>
                </a:lnTo>
                <a:lnTo>
                  <a:pt x="44009" y="9839"/>
                </a:lnTo>
                <a:lnTo>
                  <a:pt x="43431" y="9999"/>
                </a:lnTo>
                <a:lnTo>
                  <a:pt x="43195" y="9111"/>
                </a:lnTo>
                <a:lnTo>
                  <a:pt x="43666" y="7355"/>
                </a:lnTo>
                <a:close/>
                <a:moveTo>
                  <a:pt x="43077" y="6777"/>
                </a:moveTo>
                <a:lnTo>
                  <a:pt x="43484" y="7173"/>
                </a:lnTo>
                <a:lnTo>
                  <a:pt x="43077" y="8683"/>
                </a:lnTo>
                <a:lnTo>
                  <a:pt x="42671" y="7173"/>
                </a:lnTo>
                <a:close/>
                <a:moveTo>
                  <a:pt x="41215" y="8640"/>
                </a:moveTo>
                <a:lnTo>
                  <a:pt x="42499" y="7355"/>
                </a:lnTo>
                <a:lnTo>
                  <a:pt x="42970" y="9111"/>
                </a:lnTo>
                <a:lnTo>
                  <a:pt x="42724" y="9999"/>
                </a:lnTo>
                <a:lnTo>
                  <a:pt x="42146" y="9839"/>
                </a:lnTo>
                <a:lnTo>
                  <a:pt x="41771" y="10064"/>
                </a:lnTo>
                <a:lnTo>
                  <a:pt x="41557" y="9678"/>
                </a:lnTo>
                <a:lnTo>
                  <a:pt x="40979" y="9528"/>
                </a:lnTo>
                <a:close/>
                <a:moveTo>
                  <a:pt x="39759" y="10042"/>
                </a:moveTo>
                <a:lnTo>
                  <a:pt x="39534" y="8972"/>
                </a:lnTo>
                <a:lnTo>
                  <a:pt x="39855" y="8972"/>
                </a:lnTo>
                <a:lnTo>
                  <a:pt x="40369" y="9486"/>
                </a:lnTo>
                <a:lnTo>
                  <a:pt x="40904" y="8950"/>
                </a:lnTo>
                <a:lnTo>
                  <a:pt x="40712" y="9678"/>
                </a:lnTo>
                <a:lnTo>
                  <a:pt x="41407" y="9871"/>
                </a:lnTo>
                <a:lnTo>
                  <a:pt x="41568" y="10149"/>
                </a:lnTo>
                <a:lnTo>
                  <a:pt x="40658" y="10449"/>
                </a:lnTo>
                <a:lnTo>
                  <a:pt x="40444" y="11230"/>
                </a:lnTo>
                <a:lnTo>
                  <a:pt x="39909" y="10417"/>
                </a:lnTo>
                <a:lnTo>
                  <a:pt x="39384" y="10417"/>
                </a:lnTo>
                <a:close/>
                <a:moveTo>
                  <a:pt x="37843" y="9186"/>
                </a:moveTo>
                <a:lnTo>
                  <a:pt x="38292" y="8747"/>
                </a:lnTo>
                <a:lnTo>
                  <a:pt x="39288" y="8950"/>
                </a:lnTo>
                <a:lnTo>
                  <a:pt x="39288" y="8972"/>
                </a:lnTo>
                <a:lnTo>
                  <a:pt x="39309" y="8972"/>
                </a:lnTo>
                <a:lnTo>
                  <a:pt x="39513" y="9967"/>
                </a:lnTo>
                <a:lnTo>
                  <a:pt x="39074" y="10417"/>
                </a:lnTo>
                <a:lnTo>
                  <a:pt x="37843" y="10417"/>
                </a:lnTo>
                <a:close/>
                <a:moveTo>
                  <a:pt x="36922" y="10117"/>
                </a:moveTo>
                <a:lnTo>
                  <a:pt x="37629" y="9411"/>
                </a:lnTo>
                <a:lnTo>
                  <a:pt x="37629" y="10417"/>
                </a:lnTo>
                <a:lnTo>
                  <a:pt x="37211" y="10417"/>
                </a:lnTo>
                <a:close/>
                <a:moveTo>
                  <a:pt x="35894" y="10631"/>
                </a:moveTo>
                <a:lnTo>
                  <a:pt x="36408" y="10631"/>
                </a:lnTo>
                <a:lnTo>
                  <a:pt x="36761" y="10278"/>
                </a:lnTo>
                <a:lnTo>
                  <a:pt x="37125" y="10631"/>
                </a:lnTo>
                <a:lnTo>
                  <a:pt x="37629" y="10631"/>
                </a:lnTo>
                <a:lnTo>
                  <a:pt x="37629" y="11134"/>
                </a:lnTo>
                <a:lnTo>
                  <a:pt x="37993" y="11498"/>
                </a:lnTo>
                <a:lnTo>
                  <a:pt x="37629" y="11851"/>
                </a:lnTo>
                <a:lnTo>
                  <a:pt x="37629" y="12365"/>
                </a:lnTo>
                <a:lnTo>
                  <a:pt x="37125" y="12365"/>
                </a:lnTo>
                <a:lnTo>
                  <a:pt x="36761" y="12718"/>
                </a:lnTo>
                <a:lnTo>
                  <a:pt x="36408" y="12365"/>
                </a:lnTo>
                <a:lnTo>
                  <a:pt x="35894" y="12365"/>
                </a:lnTo>
                <a:lnTo>
                  <a:pt x="35894" y="11851"/>
                </a:lnTo>
                <a:lnTo>
                  <a:pt x="35541" y="11498"/>
                </a:lnTo>
                <a:lnTo>
                  <a:pt x="35894" y="11134"/>
                </a:lnTo>
                <a:lnTo>
                  <a:pt x="35894" y="10631"/>
                </a:lnTo>
                <a:close/>
                <a:moveTo>
                  <a:pt x="34674" y="10631"/>
                </a:moveTo>
                <a:lnTo>
                  <a:pt x="35680" y="10631"/>
                </a:lnTo>
                <a:lnTo>
                  <a:pt x="35680" y="11048"/>
                </a:lnTo>
                <a:lnTo>
                  <a:pt x="35380" y="11337"/>
                </a:lnTo>
                <a:lnTo>
                  <a:pt x="34674" y="10631"/>
                </a:lnTo>
                <a:close/>
                <a:moveTo>
                  <a:pt x="34364" y="10631"/>
                </a:moveTo>
                <a:lnTo>
                  <a:pt x="35231" y="11498"/>
                </a:lnTo>
                <a:lnTo>
                  <a:pt x="34364" y="12365"/>
                </a:lnTo>
                <a:lnTo>
                  <a:pt x="33732" y="12365"/>
                </a:lnTo>
                <a:lnTo>
                  <a:pt x="33165" y="11498"/>
                </a:lnTo>
                <a:lnTo>
                  <a:pt x="33732" y="10631"/>
                </a:lnTo>
                <a:close/>
                <a:moveTo>
                  <a:pt x="32694" y="9378"/>
                </a:moveTo>
                <a:lnTo>
                  <a:pt x="32608" y="8929"/>
                </a:lnTo>
                <a:lnTo>
                  <a:pt x="32961" y="9218"/>
                </a:lnTo>
                <a:lnTo>
                  <a:pt x="33989" y="9004"/>
                </a:lnTo>
                <a:lnTo>
                  <a:pt x="33775" y="10042"/>
                </a:lnTo>
                <a:lnTo>
                  <a:pt x="34149" y="10417"/>
                </a:lnTo>
                <a:lnTo>
                  <a:pt x="33614" y="10417"/>
                </a:lnTo>
                <a:lnTo>
                  <a:pt x="33079" y="11230"/>
                </a:lnTo>
                <a:lnTo>
                  <a:pt x="32865" y="10449"/>
                </a:lnTo>
                <a:lnTo>
                  <a:pt x="31987" y="10160"/>
                </a:lnTo>
                <a:close/>
                <a:moveTo>
                  <a:pt x="32351" y="8715"/>
                </a:moveTo>
                <a:lnTo>
                  <a:pt x="32458" y="9314"/>
                </a:lnTo>
                <a:lnTo>
                  <a:pt x="31762" y="10085"/>
                </a:lnTo>
                <a:lnTo>
                  <a:pt x="30777" y="9764"/>
                </a:lnTo>
                <a:lnTo>
                  <a:pt x="30563" y="9196"/>
                </a:lnTo>
                <a:lnTo>
                  <a:pt x="31120" y="7687"/>
                </a:lnTo>
                <a:close/>
                <a:moveTo>
                  <a:pt x="30445" y="7130"/>
                </a:moveTo>
                <a:lnTo>
                  <a:pt x="30938" y="7537"/>
                </a:lnTo>
                <a:lnTo>
                  <a:pt x="30445" y="8875"/>
                </a:lnTo>
                <a:lnTo>
                  <a:pt x="29953" y="7537"/>
                </a:lnTo>
                <a:close/>
                <a:moveTo>
                  <a:pt x="28540" y="8715"/>
                </a:moveTo>
                <a:lnTo>
                  <a:pt x="29771" y="7687"/>
                </a:lnTo>
                <a:lnTo>
                  <a:pt x="30328" y="9196"/>
                </a:lnTo>
                <a:lnTo>
                  <a:pt x="30124" y="9764"/>
                </a:lnTo>
                <a:lnTo>
                  <a:pt x="29129" y="10085"/>
                </a:lnTo>
                <a:lnTo>
                  <a:pt x="28444" y="9314"/>
                </a:lnTo>
                <a:close/>
                <a:moveTo>
                  <a:pt x="27127" y="10042"/>
                </a:moveTo>
                <a:lnTo>
                  <a:pt x="26902" y="9004"/>
                </a:lnTo>
                <a:lnTo>
                  <a:pt x="27930" y="9218"/>
                </a:lnTo>
                <a:lnTo>
                  <a:pt x="28283" y="8929"/>
                </a:lnTo>
                <a:lnTo>
                  <a:pt x="28208" y="9378"/>
                </a:lnTo>
                <a:lnTo>
                  <a:pt x="28904" y="10160"/>
                </a:lnTo>
                <a:lnTo>
                  <a:pt x="28026" y="10449"/>
                </a:lnTo>
                <a:lnTo>
                  <a:pt x="27812" y="11230"/>
                </a:lnTo>
                <a:lnTo>
                  <a:pt x="27277" y="10417"/>
                </a:lnTo>
                <a:lnTo>
                  <a:pt x="26752" y="10417"/>
                </a:lnTo>
                <a:close/>
                <a:moveTo>
                  <a:pt x="25211" y="9186"/>
                </a:moveTo>
                <a:lnTo>
                  <a:pt x="25660" y="8747"/>
                </a:lnTo>
                <a:lnTo>
                  <a:pt x="26667" y="8961"/>
                </a:lnTo>
                <a:lnTo>
                  <a:pt x="26881" y="9967"/>
                </a:lnTo>
                <a:lnTo>
                  <a:pt x="26442" y="10417"/>
                </a:lnTo>
                <a:lnTo>
                  <a:pt x="25211" y="10417"/>
                </a:lnTo>
                <a:close/>
                <a:moveTo>
                  <a:pt x="24997" y="9411"/>
                </a:moveTo>
                <a:lnTo>
                  <a:pt x="24997" y="10417"/>
                </a:lnTo>
                <a:lnTo>
                  <a:pt x="24579" y="10417"/>
                </a:lnTo>
                <a:lnTo>
                  <a:pt x="24290" y="10117"/>
                </a:lnTo>
                <a:close/>
                <a:moveTo>
                  <a:pt x="23262" y="9411"/>
                </a:moveTo>
                <a:lnTo>
                  <a:pt x="23980" y="10117"/>
                </a:lnTo>
                <a:lnTo>
                  <a:pt x="23680" y="10417"/>
                </a:lnTo>
                <a:lnTo>
                  <a:pt x="23262" y="10417"/>
                </a:lnTo>
                <a:lnTo>
                  <a:pt x="23262" y="9411"/>
                </a:lnTo>
                <a:close/>
                <a:moveTo>
                  <a:pt x="21603" y="8972"/>
                </a:moveTo>
                <a:lnTo>
                  <a:pt x="21603" y="8950"/>
                </a:lnTo>
                <a:lnTo>
                  <a:pt x="22599" y="8747"/>
                </a:lnTo>
                <a:lnTo>
                  <a:pt x="23048" y="9186"/>
                </a:lnTo>
                <a:lnTo>
                  <a:pt x="23048" y="10417"/>
                </a:lnTo>
                <a:lnTo>
                  <a:pt x="21817" y="10417"/>
                </a:lnTo>
                <a:lnTo>
                  <a:pt x="21378" y="9967"/>
                </a:lnTo>
                <a:lnTo>
                  <a:pt x="21582" y="8972"/>
                </a:lnTo>
                <a:lnTo>
                  <a:pt x="21603" y="8972"/>
                </a:lnTo>
                <a:close/>
                <a:moveTo>
                  <a:pt x="20190" y="9678"/>
                </a:moveTo>
                <a:lnTo>
                  <a:pt x="19987" y="8950"/>
                </a:lnTo>
                <a:lnTo>
                  <a:pt x="20533" y="9486"/>
                </a:lnTo>
                <a:lnTo>
                  <a:pt x="21036" y="8972"/>
                </a:lnTo>
                <a:lnTo>
                  <a:pt x="21368" y="8972"/>
                </a:lnTo>
                <a:lnTo>
                  <a:pt x="21143" y="10042"/>
                </a:lnTo>
                <a:lnTo>
                  <a:pt x="21517" y="10417"/>
                </a:lnTo>
                <a:lnTo>
                  <a:pt x="20982" y="10417"/>
                </a:lnTo>
                <a:lnTo>
                  <a:pt x="20447" y="11230"/>
                </a:lnTo>
                <a:lnTo>
                  <a:pt x="20233" y="10449"/>
                </a:lnTo>
                <a:lnTo>
                  <a:pt x="19323" y="10149"/>
                </a:lnTo>
                <a:lnTo>
                  <a:pt x="19483" y="9871"/>
                </a:lnTo>
                <a:close/>
                <a:moveTo>
                  <a:pt x="19676" y="8640"/>
                </a:moveTo>
                <a:lnTo>
                  <a:pt x="19922" y="9528"/>
                </a:lnTo>
                <a:lnTo>
                  <a:pt x="19344" y="9678"/>
                </a:lnTo>
                <a:lnTo>
                  <a:pt x="19120" y="10064"/>
                </a:lnTo>
                <a:lnTo>
                  <a:pt x="18745" y="9839"/>
                </a:lnTo>
                <a:lnTo>
                  <a:pt x="18167" y="9999"/>
                </a:lnTo>
                <a:lnTo>
                  <a:pt x="17931" y="9111"/>
                </a:lnTo>
                <a:lnTo>
                  <a:pt x="18402" y="7355"/>
                </a:lnTo>
                <a:close/>
                <a:moveTo>
                  <a:pt x="17813" y="6777"/>
                </a:moveTo>
                <a:lnTo>
                  <a:pt x="18220" y="7173"/>
                </a:lnTo>
                <a:lnTo>
                  <a:pt x="17813" y="8683"/>
                </a:lnTo>
                <a:lnTo>
                  <a:pt x="17407" y="7173"/>
                </a:lnTo>
                <a:close/>
                <a:moveTo>
                  <a:pt x="15951" y="8640"/>
                </a:moveTo>
                <a:lnTo>
                  <a:pt x="17235" y="7355"/>
                </a:lnTo>
                <a:lnTo>
                  <a:pt x="17706" y="9111"/>
                </a:lnTo>
                <a:lnTo>
                  <a:pt x="17460" y="9999"/>
                </a:lnTo>
                <a:lnTo>
                  <a:pt x="16882" y="9839"/>
                </a:lnTo>
                <a:lnTo>
                  <a:pt x="16507" y="10064"/>
                </a:lnTo>
                <a:lnTo>
                  <a:pt x="16283" y="9678"/>
                </a:lnTo>
                <a:lnTo>
                  <a:pt x="15715" y="9528"/>
                </a:lnTo>
                <a:close/>
                <a:moveTo>
                  <a:pt x="14495" y="10042"/>
                </a:moveTo>
                <a:lnTo>
                  <a:pt x="14270" y="8972"/>
                </a:lnTo>
                <a:lnTo>
                  <a:pt x="14591" y="8972"/>
                </a:lnTo>
                <a:lnTo>
                  <a:pt x="15105" y="9486"/>
                </a:lnTo>
                <a:lnTo>
                  <a:pt x="15640" y="8950"/>
                </a:lnTo>
                <a:lnTo>
                  <a:pt x="15437" y="9678"/>
                </a:lnTo>
                <a:lnTo>
                  <a:pt x="16144" y="9871"/>
                </a:lnTo>
                <a:lnTo>
                  <a:pt x="16304" y="10149"/>
                </a:lnTo>
                <a:lnTo>
                  <a:pt x="15394" y="10449"/>
                </a:lnTo>
                <a:lnTo>
                  <a:pt x="15180" y="11230"/>
                </a:lnTo>
                <a:lnTo>
                  <a:pt x="14645" y="10417"/>
                </a:lnTo>
                <a:lnTo>
                  <a:pt x="14120" y="10417"/>
                </a:lnTo>
                <a:close/>
                <a:moveTo>
                  <a:pt x="12579" y="9186"/>
                </a:moveTo>
                <a:lnTo>
                  <a:pt x="13028" y="8747"/>
                </a:lnTo>
                <a:lnTo>
                  <a:pt x="14024" y="8950"/>
                </a:lnTo>
                <a:lnTo>
                  <a:pt x="14024" y="8972"/>
                </a:lnTo>
                <a:lnTo>
                  <a:pt x="14045" y="8972"/>
                </a:lnTo>
                <a:lnTo>
                  <a:pt x="14249" y="9967"/>
                </a:lnTo>
                <a:lnTo>
                  <a:pt x="13810" y="10417"/>
                </a:lnTo>
                <a:lnTo>
                  <a:pt x="12579" y="10417"/>
                </a:lnTo>
                <a:close/>
                <a:moveTo>
                  <a:pt x="11658" y="10117"/>
                </a:moveTo>
                <a:lnTo>
                  <a:pt x="12365" y="9411"/>
                </a:lnTo>
                <a:lnTo>
                  <a:pt x="12365" y="10417"/>
                </a:lnTo>
                <a:lnTo>
                  <a:pt x="11947" y="10417"/>
                </a:lnTo>
                <a:close/>
                <a:moveTo>
                  <a:pt x="9410" y="12365"/>
                </a:moveTo>
                <a:lnTo>
                  <a:pt x="10117" y="11648"/>
                </a:lnTo>
                <a:lnTo>
                  <a:pt x="10416" y="11948"/>
                </a:lnTo>
                <a:lnTo>
                  <a:pt x="10416" y="12365"/>
                </a:lnTo>
                <a:close/>
                <a:moveTo>
                  <a:pt x="8746" y="13029"/>
                </a:moveTo>
                <a:lnTo>
                  <a:pt x="9185" y="12579"/>
                </a:lnTo>
                <a:lnTo>
                  <a:pt x="10416" y="12579"/>
                </a:lnTo>
                <a:lnTo>
                  <a:pt x="10416" y="13810"/>
                </a:lnTo>
                <a:lnTo>
                  <a:pt x="9967" y="14249"/>
                </a:lnTo>
                <a:lnTo>
                  <a:pt x="8971" y="14046"/>
                </a:lnTo>
                <a:lnTo>
                  <a:pt x="8971" y="14024"/>
                </a:lnTo>
                <a:lnTo>
                  <a:pt x="8950" y="14024"/>
                </a:lnTo>
                <a:close/>
                <a:moveTo>
                  <a:pt x="8950" y="15641"/>
                </a:moveTo>
                <a:lnTo>
                  <a:pt x="9485" y="15106"/>
                </a:lnTo>
                <a:lnTo>
                  <a:pt x="8971" y="14592"/>
                </a:lnTo>
                <a:lnTo>
                  <a:pt x="8971" y="14260"/>
                </a:lnTo>
                <a:lnTo>
                  <a:pt x="10042" y="14485"/>
                </a:lnTo>
                <a:lnTo>
                  <a:pt x="10416" y="14121"/>
                </a:lnTo>
                <a:lnTo>
                  <a:pt x="10416" y="14645"/>
                </a:lnTo>
                <a:lnTo>
                  <a:pt x="11230" y="15181"/>
                </a:lnTo>
                <a:lnTo>
                  <a:pt x="10448" y="15395"/>
                </a:lnTo>
                <a:lnTo>
                  <a:pt x="10149" y="16305"/>
                </a:lnTo>
                <a:lnTo>
                  <a:pt x="9870" y="16144"/>
                </a:lnTo>
                <a:lnTo>
                  <a:pt x="9688" y="15438"/>
                </a:lnTo>
                <a:close/>
                <a:moveTo>
                  <a:pt x="8639" y="15951"/>
                </a:moveTo>
                <a:lnTo>
                  <a:pt x="9528" y="15705"/>
                </a:lnTo>
                <a:lnTo>
                  <a:pt x="9688" y="16283"/>
                </a:lnTo>
                <a:lnTo>
                  <a:pt x="10063" y="16508"/>
                </a:lnTo>
                <a:lnTo>
                  <a:pt x="9849" y="16883"/>
                </a:lnTo>
                <a:lnTo>
                  <a:pt x="9999" y="17461"/>
                </a:lnTo>
                <a:lnTo>
                  <a:pt x="9110" y="17696"/>
                </a:lnTo>
                <a:lnTo>
                  <a:pt x="7355" y="17236"/>
                </a:lnTo>
                <a:close/>
                <a:moveTo>
                  <a:pt x="6712" y="16465"/>
                </a:moveTo>
                <a:lnTo>
                  <a:pt x="8222" y="16058"/>
                </a:lnTo>
                <a:lnTo>
                  <a:pt x="7108" y="17161"/>
                </a:lnTo>
                <a:lnTo>
                  <a:pt x="6562" y="17022"/>
                </a:lnTo>
                <a:close/>
                <a:moveTo>
                  <a:pt x="6777" y="17814"/>
                </a:moveTo>
                <a:lnTo>
                  <a:pt x="7173" y="17407"/>
                </a:lnTo>
                <a:lnTo>
                  <a:pt x="8682" y="17814"/>
                </a:lnTo>
                <a:lnTo>
                  <a:pt x="7183" y="18221"/>
                </a:lnTo>
                <a:close/>
                <a:moveTo>
                  <a:pt x="8222" y="19570"/>
                </a:moveTo>
                <a:lnTo>
                  <a:pt x="6712" y="19163"/>
                </a:lnTo>
                <a:lnTo>
                  <a:pt x="6562" y="18606"/>
                </a:lnTo>
                <a:lnTo>
                  <a:pt x="7108" y="18467"/>
                </a:lnTo>
                <a:close/>
                <a:moveTo>
                  <a:pt x="8639" y="19677"/>
                </a:moveTo>
                <a:lnTo>
                  <a:pt x="7355" y="18392"/>
                </a:lnTo>
                <a:lnTo>
                  <a:pt x="9110" y="17932"/>
                </a:lnTo>
                <a:lnTo>
                  <a:pt x="9999" y="18167"/>
                </a:lnTo>
                <a:lnTo>
                  <a:pt x="9849" y="18745"/>
                </a:lnTo>
                <a:lnTo>
                  <a:pt x="10063" y="19120"/>
                </a:lnTo>
                <a:lnTo>
                  <a:pt x="9688" y="19345"/>
                </a:lnTo>
                <a:lnTo>
                  <a:pt x="9528" y="19923"/>
                </a:lnTo>
                <a:close/>
                <a:moveTo>
                  <a:pt x="8971" y="21036"/>
                </a:moveTo>
                <a:lnTo>
                  <a:pt x="9485" y="20522"/>
                </a:lnTo>
                <a:lnTo>
                  <a:pt x="8950" y="19987"/>
                </a:lnTo>
                <a:lnTo>
                  <a:pt x="9688" y="20191"/>
                </a:lnTo>
                <a:lnTo>
                  <a:pt x="9870" y="19484"/>
                </a:lnTo>
                <a:lnTo>
                  <a:pt x="10149" y="19323"/>
                </a:lnTo>
                <a:lnTo>
                  <a:pt x="10448" y="20233"/>
                </a:lnTo>
                <a:lnTo>
                  <a:pt x="11230" y="20447"/>
                </a:lnTo>
                <a:lnTo>
                  <a:pt x="10416" y="20983"/>
                </a:lnTo>
                <a:lnTo>
                  <a:pt x="10416" y="21507"/>
                </a:lnTo>
                <a:lnTo>
                  <a:pt x="10042" y="21133"/>
                </a:lnTo>
                <a:lnTo>
                  <a:pt x="8971" y="21357"/>
                </a:lnTo>
                <a:close/>
                <a:moveTo>
                  <a:pt x="9410" y="23263"/>
                </a:moveTo>
                <a:lnTo>
                  <a:pt x="10416" y="23263"/>
                </a:lnTo>
                <a:lnTo>
                  <a:pt x="10416" y="23680"/>
                </a:lnTo>
                <a:lnTo>
                  <a:pt x="10117" y="23980"/>
                </a:lnTo>
                <a:close/>
                <a:moveTo>
                  <a:pt x="9100" y="24997"/>
                </a:moveTo>
                <a:lnTo>
                  <a:pt x="8468" y="24997"/>
                </a:lnTo>
                <a:lnTo>
                  <a:pt x="7901" y="24130"/>
                </a:lnTo>
                <a:lnTo>
                  <a:pt x="8468" y="23263"/>
                </a:lnTo>
                <a:lnTo>
                  <a:pt x="9100" y="23263"/>
                </a:lnTo>
                <a:lnTo>
                  <a:pt x="9967" y="24130"/>
                </a:lnTo>
                <a:close/>
                <a:moveTo>
                  <a:pt x="10416" y="24997"/>
                </a:moveTo>
                <a:lnTo>
                  <a:pt x="9410" y="24997"/>
                </a:lnTo>
                <a:lnTo>
                  <a:pt x="10117" y="24280"/>
                </a:lnTo>
                <a:lnTo>
                  <a:pt x="10416" y="24580"/>
                </a:lnTo>
                <a:close/>
                <a:moveTo>
                  <a:pt x="11144" y="24997"/>
                </a:moveTo>
                <a:lnTo>
                  <a:pt x="10630" y="24997"/>
                </a:lnTo>
                <a:lnTo>
                  <a:pt x="10630" y="24483"/>
                </a:lnTo>
                <a:lnTo>
                  <a:pt x="10277" y="24130"/>
                </a:lnTo>
                <a:lnTo>
                  <a:pt x="10630" y="23766"/>
                </a:lnTo>
                <a:lnTo>
                  <a:pt x="10630" y="23263"/>
                </a:lnTo>
                <a:lnTo>
                  <a:pt x="11144" y="23263"/>
                </a:lnTo>
                <a:lnTo>
                  <a:pt x="11498" y="22910"/>
                </a:lnTo>
                <a:lnTo>
                  <a:pt x="11851" y="23263"/>
                </a:lnTo>
                <a:lnTo>
                  <a:pt x="12365" y="23263"/>
                </a:lnTo>
                <a:lnTo>
                  <a:pt x="12365" y="23766"/>
                </a:lnTo>
                <a:lnTo>
                  <a:pt x="12718" y="24130"/>
                </a:lnTo>
                <a:lnTo>
                  <a:pt x="12365" y="24494"/>
                </a:lnTo>
                <a:lnTo>
                  <a:pt x="12365" y="24997"/>
                </a:lnTo>
                <a:lnTo>
                  <a:pt x="11861" y="24997"/>
                </a:lnTo>
                <a:lnTo>
                  <a:pt x="11498" y="25350"/>
                </a:lnTo>
                <a:close/>
                <a:moveTo>
                  <a:pt x="12365" y="26217"/>
                </a:moveTo>
                <a:lnTo>
                  <a:pt x="11647" y="25511"/>
                </a:lnTo>
                <a:lnTo>
                  <a:pt x="11947" y="25211"/>
                </a:lnTo>
                <a:lnTo>
                  <a:pt x="12365" y="25211"/>
                </a:lnTo>
                <a:close/>
                <a:moveTo>
                  <a:pt x="14024" y="26678"/>
                </a:moveTo>
                <a:lnTo>
                  <a:pt x="13028" y="26881"/>
                </a:lnTo>
                <a:lnTo>
                  <a:pt x="12579" y="26442"/>
                </a:lnTo>
                <a:lnTo>
                  <a:pt x="12579" y="25211"/>
                </a:lnTo>
                <a:lnTo>
                  <a:pt x="13810" y="25211"/>
                </a:lnTo>
                <a:lnTo>
                  <a:pt x="14249" y="25661"/>
                </a:lnTo>
                <a:lnTo>
                  <a:pt x="14045" y="26656"/>
                </a:lnTo>
                <a:lnTo>
                  <a:pt x="14024" y="26656"/>
                </a:lnTo>
                <a:close/>
                <a:moveTo>
                  <a:pt x="15437" y="25939"/>
                </a:moveTo>
                <a:lnTo>
                  <a:pt x="15640" y="26678"/>
                </a:lnTo>
                <a:lnTo>
                  <a:pt x="15105" y="26143"/>
                </a:lnTo>
                <a:lnTo>
                  <a:pt x="14591" y="26656"/>
                </a:lnTo>
                <a:lnTo>
                  <a:pt x="14270" y="26656"/>
                </a:lnTo>
                <a:lnTo>
                  <a:pt x="14484" y="25586"/>
                </a:lnTo>
                <a:lnTo>
                  <a:pt x="14120" y="25211"/>
                </a:lnTo>
                <a:lnTo>
                  <a:pt x="14645" y="25211"/>
                </a:lnTo>
                <a:lnTo>
                  <a:pt x="15180" y="24398"/>
                </a:lnTo>
                <a:lnTo>
                  <a:pt x="15394" y="25179"/>
                </a:lnTo>
                <a:lnTo>
                  <a:pt x="16304" y="25479"/>
                </a:lnTo>
                <a:lnTo>
                  <a:pt x="16144" y="25757"/>
                </a:lnTo>
                <a:close/>
                <a:moveTo>
                  <a:pt x="15951" y="26988"/>
                </a:moveTo>
                <a:lnTo>
                  <a:pt x="15705" y="26100"/>
                </a:lnTo>
                <a:lnTo>
                  <a:pt x="16283" y="25939"/>
                </a:lnTo>
                <a:lnTo>
                  <a:pt x="16507" y="25564"/>
                </a:lnTo>
                <a:lnTo>
                  <a:pt x="16882" y="25779"/>
                </a:lnTo>
                <a:lnTo>
                  <a:pt x="17460" y="25629"/>
                </a:lnTo>
                <a:lnTo>
                  <a:pt x="17696" y="26517"/>
                </a:lnTo>
                <a:lnTo>
                  <a:pt x="17235" y="28273"/>
                </a:lnTo>
                <a:lnTo>
                  <a:pt x="17235" y="28273"/>
                </a:lnTo>
                <a:lnTo>
                  <a:pt x="15951" y="26988"/>
                </a:lnTo>
                <a:close/>
                <a:moveTo>
                  <a:pt x="17813" y="28851"/>
                </a:moveTo>
                <a:lnTo>
                  <a:pt x="17407" y="28444"/>
                </a:lnTo>
                <a:lnTo>
                  <a:pt x="17813" y="26945"/>
                </a:lnTo>
                <a:lnTo>
                  <a:pt x="18220" y="28455"/>
                </a:lnTo>
                <a:close/>
                <a:moveTo>
                  <a:pt x="19676" y="26988"/>
                </a:moveTo>
                <a:lnTo>
                  <a:pt x="18392" y="28273"/>
                </a:lnTo>
                <a:lnTo>
                  <a:pt x="17931" y="26517"/>
                </a:lnTo>
                <a:lnTo>
                  <a:pt x="18167" y="25629"/>
                </a:lnTo>
                <a:lnTo>
                  <a:pt x="18745" y="25779"/>
                </a:lnTo>
                <a:lnTo>
                  <a:pt x="19120" y="25564"/>
                </a:lnTo>
                <a:lnTo>
                  <a:pt x="19344" y="25939"/>
                </a:lnTo>
                <a:lnTo>
                  <a:pt x="19922" y="26100"/>
                </a:lnTo>
                <a:close/>
                <a:moveTo>
                  <a:pt x="21143" y="25586"/>
                </a:moveTo>
                <a:lnTo>
                  <a:pt x="21368" y="26656"/>
                </a:lnTo>
                <a:lnTo>
                  <a:pt x="21036" y="26656"/>
                </a:lnTo>
                <a:lnTo>
                  <a:pt x="20522" y="26143"/>
                </a:lnTo>
                <a:lnTo>
                  <a:pt x="19987" y="26678"/>
                </a:lnTo>
                <a:lnTo>
                  <a:pt x="20190" y="25939"/>
                </a:lnTo>
                <a:lnTo>
                  <a:pt x="19483" y="25757"/>
                </a:lnTo>
                <a:lnTo>
                  <a:pt x="19323" y="25479"/>
                </a:lnTo>
                <a:lnTo>
                  <a:pt x="20233" y="25179"/>
                </a:lnTo>
                <a:lnTo>
                  <a:pt x="20447" y="24398"/>
                </a:lnTo>
                <a:lnTo>
                  <a:pt x="20982" y="25211"/>
                </a:lnTo>
                <a:lnTo>
                  <a:pt x="21507" y="25211"/>
                </a:lnTo>
                <a:close/>
                <a:moveTo>
                  <a:pt x="23048" y="26442"/>
                </a:moveTo>
                <a:lnTo>
                  <a:pt x="22599" y="26881"/>
                </a:lnTo>
                <a:lnTo>
                  <a:pt x="21603" y="26678"/>
                </a:lnTo>
                <a:lnTo>
                  <a:pt x="21603" y="26656"/>
                </a:lnTo>
                <a:lnTo>
                  <a:pt x="21582" y="26656"/>
                </a:lnTo>
                <a:lnTo>
                  <a:pt x="21378" y="25661"/>
                </a:lnTo>
                <a:lnTo>
                  <a:pt x="21817" y="25211"/>
                </a:lnTo>
                <a:lnTo>
                  <a:pt x="23048" y="25211"/>
                </a:lnTo>
                <a:close/>
                <a:moveTo>
                  <a:pt x="23262" y="26217"/>
                </a:moveTo>
                <a:lnTo>
                  <a:pt x="23262" y="25211"/>
                </a:lnTo>
                <a:lnTo>
                  <a:pt x="23680" y="25211"/>
                </a:lnTo>
                <a:lnTo>
                  <a:pt x="23980" y="25511"/>
                </a:lnTo>
                <a:close/>
                <a:moveTo>
                  <a:pt x="24997" y="26217"/>
                </a:moveTo>
                <a:lnTo>
                  <a:pt x="24290" y="25511"/>
                </a:lnTo>
                <a:lnTo>
                  <a:pt x="24579" y="25211"/>
                </a:lnTo>
                <a:lnTo>
                  <a:pt x="24997" y="25211"/>
                </a:lnTo>
                <a:close/>
                <a:moveTo>
                  <a:pt x="25660" y="26881"/>
                </a:moveTo>
                <a:lnTo>
                  <a:pt x="25211" y="26442"/>
                </a:lnTo>
                <a:lnTo>
                  <a:pt x="25211" y="25211"/>
                </a:lnTo>
                <a:lnTo>
                  <a:pt x="26442" y="25211"/>
                </a:lnTo>
                <a:lnTo>
                  <a:pt x="26881" y="25661"/>
                </a:lnTo>
                <a:lnTo>
                  <a:pt x="26667" y="26667"/>
                </a:lnTo>
                <a:close/>
                <a:moveTo>
                  <a:pt x="28208" y="26250"/>
                </a:moveTo>
                <a:lnTo>
                  <a:pt x="28283" y="26699"/>
                </a:lnTo>
                <a:lnTo>
                  <a:pt x="27930" y="26410"/>
                </a:lnTo>
                <a:lnTo>
                  <a:pt x="26902" y="26624"/>
                </a:lnTo>
                <a:lnTo>
                  <a:pt x="27127" y="25586"/>
                </a:lnTo>
                <a:lnTo>
                  <a:pt x="26752" y="25211"/>
                </a:lnTo>
                <a:lnTo>
                  <a:pt x="27277" y="25211"/>
                </a:lnTo>
                <a:lnTo>
                  <a:pt x="27812" y="24398"/>
                </a:lnTo>
                <a:lnTo>
                  <a:pt x="28026" y="25179"/>
                </a:lnTo>
                <a:lnTo>
                  <a:pt x="28904" y="25468"/>
                </a:lnTo>
                <a:close/>
                <a:moveTo>
                  <a:pt x="28540" y="26913"/>
                </a:moveTo>
                <a:lnTo>
                  <a:pt x="28444" y="26314"/>
                </a:lnTo>
                <a:lnTo>
                  <a:pt x="29129" y="25543"/>
                </a:lnTo>
                <a:lnTo>
                  <a:pt x="30124" y="25864"/>
                </a:lnTo>
                <a:lnTo>
                  <a:pt x="30328" y="26432"/>
                </a:lnTo>
                <a:lnTo>
                  <a:pt x="29771" y="27941"/>
                </a:lnTo>
                <a:close/>
                <a:moveTo>
                  <a:pt x="30445" y="28498"/>
                </a:moveTo>
                <a:lnTo>
                  <a:pt x="29953" y="28091"/>
                </a:lnTo>
                <a:lnTo>
                  <a:pt x="30445" y="26753"/>
                </a:lnTo>
                <a:lnTo>
                  <a:pt x="30938" y="28091"/>
                </a:lnTo>
                <a:close/>
                <a:moveTo>
                  <a:pt x="32351" y="26913"/>
                </a:moveTo>
                <a:lnTo>
                  <a:pt x="31120" y="27941"/>
                </a:lnTo>
                <a:lnTo>
                  <a:pt x="30563" y="26432"/>
                </a:lnTo>
                <a:lnTo>
                  <a:pt x="30777" y="25864"/>
                </a:lnTo>
                <a:lnTo>
                  <a:pt x="31323" y="25682"/>
                </a:lnTo>
                <a:lnTo>
                  <a:pt x="31762" y="25543"/>
                </a:lnTo>
                <a:lnTo>
                  <a:pt x="32458" y="26314"/>
                </a:lnTo>
                <a:close/>
                <a:moveTo>
                  <a:pt x="34149" y="25211"/>
                </a:moveTo>
                <a:lnTo>
                  <a:pt x="33775" y="25586"/>
                </a:lnTo>
                <a:lnTo>
                  <a:pt x="33989" y="26624"/>
                </a:lnTo>
                <a:lnTo>
                  <a:pt x="32961" y="26410"/>
                </a:lnTo>
                <a:lnTo>
                  <a:pt x="32608" y="26699"/>
                </a:lnTo>
                <a:lnTo>
                  <a:pt x="32694" y="26250"/>
                </a:lnTo>
                <a:lnTo>
                  <a:pt x="31987" y="25468"/>
                </a:lnTo>
                <a:lnTo>
                  <a:pt x="32865" y="25179"/>
                </a:lnTo>
                <a:lnTo>
                  <a:pt x="33079" y="24398"/>
                </a:lnTo>
                <a:lnTo>
                  <a:pt x="33614" y="25211"/>
                </a:lnTo>
                <a:close/>
                <a:moveTo>
                  <a:pt x="34364" y="24997"/>
                </a:moveTo>
                <a:lnTo>
                  <a:pt x="33732" y="24997"/>
                </a:lnTo>
                <a:lnTo>
                  <a:pt x="33165" y="24130"/>
                </a:lnTo>
                <a:lnTo>
                  <a:pt x="33732" y="23263"/>
                </a:lnTo>
                <a:lnTo>
                  <a:pt x="34364" y="23263"/>
                </a:lnTo>
                <a:lnTo>
                  <a:pt x="35231" y="24130"/>
                </a:lnTo>
                <a:close/>
                <a:moveTo>
                  <a:pt x="35680" y="24997"/>
                </a:moveTo>
                <a:lnTo>
                  <a:pt x="34674" y="24997"/>
                </a:lnTo>
                <a:lnTo>
                  <a:pt x="35380" y="24280"/>
                </a:lnTo>
                <a:lnTo>
                  <a:pt x="35680" y="24580"/>
                </a:lnTo>
                <a:lnTo>
                  <a:pt x="35680" y="24997"/>
                </a:lnTo>
                <a:close/>
                <a:moveTo>
                  <a:pt x="36408" y="24997"/>
                </a:moveTo>
                <a:lnTo>
                  <a:pt x="35894" y="24997"/>
                </a:lnTo>
                <a:lnTo>
                  <a:pt x="35894" y="24483"/>
                </a:lnTo>
                <a:lnTo>
                  <a:pt x="35541" y="24130"/>
                </a:lnTo>
                <a:lnTo>
                  <a:pt x="35894" y="23766"/>
                </a:lnTo>
                <a:lnTo>
                  <a:pt x="35894" y="23263"/>
                </a:lnTo>
                <a:lnTo>
                  <a:pt x="36408" y="23263"/>
                </a:lnTo>
                <a:lnTo>
                  <a:pt x="36761" y="22910"/>
                </a:lnTo>
                <a:lnTo>
                  <a:pt x="37125" y="23263"/>
                </a:lnTo>
                <a:lnTo>
                  <a:pt x="37629" y="23263"/>
                </a:lnTo>
                <a:lnTo>
                  <a:pt x="37629" y="23766"/>
                </a:lnTo>
                <a:lnTo>
                  <a:pt x="37993" y="24130"/>
                </a:lnTo>
                <a:lnTo>
                  <a:pt x="37629" y="24494"/>
                </a:lnTo>
                <a:lnTo>
                  <a:pt x="37629" y="24997"/>
                </a:lnTo>
                <a:lnTo>
                  <a:pt x="37125" y="24997"/>
                </a:lnTo>
                <a:lnTo>
                  <a:pt x="36761" y="25350"/>
                </a:lnTo>
                <a:close/>
                <a:moveTo>
                  <a:pt x="37629" y="26217"/>
                </a:moveTo>
                <a:lnTo>
                  <a:pt x="36922" y="25511"/>
                </a:lnTo>
                <a:lnTo>
                  <a:pt x="37211" y="25211"/>
                </a:lnTo>
                <a:lnTo>
                  <a:pt x="37629" y="25211"/>
                </a:lnTo>
                <a:close/>
                <a:moveTo>
                  <a:pt x="39288" y="26678"/>
                </a:moveTo>
                <a:lnTo>
                  <a:pt x="38292" y="26881"/>
                </a:lnTo>
                <a:lnTo>
                  <a:pt x="37843" y="26442"/>
                </a:lnTo>
                <a:lnTo>
                  <a:pt x="37843" y="25211"/>
                </a:lnTo>
                <a:lnTo>
                  <a:pt x="39074" y="25211"/>
                </a:lnTo>
                <a:lnTo>
                  <a:pt x="39513" y="25661"/>
                </a:lnTo>
                <a:lnTo>
                  <a:pt x="39309" y="26656"/>
                </a:lnTo>
                <a:lnTo>
                  <a:pt x="39288" y="26656"/>
                </a:lnTo>
                <a:close/>
                <a:moveTo>
                  <a:pt x="40712" y="25939"/>
                </a:moveTo>
                <a:lnTo>
                  <a:pt x="40904" y="26678"/>
                </a:lnTo>
                <a:lnTo>
                  <a:pt x="40369" y="26143"/>
                </a:lnTo>
                <a:lnTo>
                  <a:pt x="39855" y="26656"/>
                </a:lnTo>
                <a:lnTo>
                  <a:pt x="39534" y="26656"/>
                </a:lnTo>
                <a:lnTo>
                  <a:pt x="39759" y="25586"/>
                </a:lnTo>
                <a:lnTo>
                  <a:pt x="39384" y="25211"/>
                </a:lnTo>
                <a:lnTo>
                  <a:pt x="39909" y="25211"/>
                </a:lnTo>
                <a:lnTo>
                  <a:pt x="40444" y="24398"/>
                </a:lnTo>
                <a:lnTo>
                  <a:pt x="40658" y="25179"/>
                </a:lnTo>
                <a:lnTo>
                  <a:pt x="41568" y="25479"/>
                </a:lnTo>
                <a:lnTo>
                  <a:pt x="41407" y="25757"/>
                </a:lnTo>
                <a:close/>
                <a:moveTo>
                  <a:pt x="41215" y="26988"/>
                </a:moveTo>
                <a:lnTo>
                  <a:pt x="40979" y="26100"/>
                </a:lnTo>
                <a:lnTo>
                  <a:pt x="41557" y="25939"/>
                </a:lnTo>
                <a:lnTo>
                  <a:pt x="41771" y="25564"/>
                </a:lnTo>
                <a:lnTo>
                  <a:pt x="42146" y="25779"/>
                </a:lnTo>
                <a:lnTo>
                  <a:pt x="42724" y="25629"/>
                </a:lnTo>
                <a:lnTo>
                  <a:pt x="42970" y="26517"/>
                </a:lnTo>
                <a:lnTo>
                  <a:pt x="42499" y="28273"/>
                </a:lnTo>
                <a:lnTo>
                  <a:pt x="42499" y="28273"/>
                </a:lnTo>
                <a:close/>
                <a:moveTo>
                  <a:pt x="43077" y="28851"/>
                </a:moveTo>
                <a:lnTo>
                  <a:pt x="42671" y="28444"/>
                </a:lnTo>
                <a:lnTo>
                  <a:pt x="43077" y="26945"/>
                </a:lnTo>
                <a:lnTo>
                  <a:pt x="43484" y="28455"/>
                </a:lnTo>
                <a:close/>
                <a:moveTo>
                  <a:pt x="44940" y="26988"/>
                </a:moveTo>
                <a:lnTo>
                  <a:pt x="43666" y="28273"/>
                </a:lnTo>
                <a:lnTo>
                  <a:pt x="43195" y="26517"/>
                </a:lnTo>
                <a:lnTo>
                  <a:pt x="43431" y="25629"/>
                </a:lnTo>
                <a:lnTo>
                  <a:pt x="44009" y="25779"/>
                </a:lnTo>
                <a:lnTo>
                  <a:pt x="44383" y="25564"/>
                </a:lnTo>
                <a:lnTo>
                  <a:pt x="44608" y="25939"/>
                </a:lnTo>
                <a:lnTo>
                  <a:pt x="45186" y="26100"/>
                </a:lnTo>
                <a:close/>
                <a:moveTo>
                  <a:pt x="46407" y="25586"/>
                </a:moveTo>
                <a:lnTo>
                  <a:pt x="46631" y="26656"/>
                </a:lnTo>
                <a:lnTo>
                  <a:pt x="46310" y="26656"/>
                </a:lnTo>
                <a:lnTo>
                  <a:pt x="45797" y="26143"/>
                </a:lnTo>
                <a:lnTo>
                  <a:pt x="45251" y="26678"/>
                </a:lnTo>
                <a:lnTo>
                  <a:pt x="45454" y="25939"/>
                </a:lnTo>
                <a:lnTo>
                  <a:pt x="44747" y="25757"/>
                </a:lnTo>
                <a:lnTo>
                  <a:pt x="44587" y="25479"/>
                </a:lnTo>
                <a:lnTo>
                  <a:pt x="45497" y="25179"/>
                </a:lnTo>
                <a:lnTo>
                  <a:pt x="45711" y="24398"/>
                </a:lnTo>
                <a:lnTo>
                  <a:pt x="46246" y="25211"/>
                </a:lnTo>
                <a:lnTo>
                  <a:pt x="46781" y="25211"/>
                </a:lnTo>
                <a:close/>
                <a:moveTo>
                  <a:pt x="48312" y="26442"/>
                </a:moveTo>
                <a:lnTo>
                  <a:pt x="47863" y="26881"/>
                </a:lnTo>
                <a:lnTo>
                  <a:pt x="46867" y="26678"/>
                </a:lnTo>
                <a:lnTo>
                  <a:pt x="46867" y="26656"/>
                </a:lnTo>
                <a:lnTo>
                  <a:pt x="46856" y="26656"/>
                </a:lnTo>
                <a:lnTo>
                  <a:pt x="46642" y="25661"/>
                </a:lnTo>
                <a:lnTo>
                  <a:pt x="47092" y="25211"/>
                </a:lnTo>
                <a:lnTo>
                  <a:pt x="48312" y="25211"/>
                </a:lnTo>
                <a:close/>
                <a:moveTo>
                  <a:pt x="49244" y="25511"/>
                </a:moveTo>
                <a:lnTo>
                  <a:pt x="48526" y="26217"/>
                </a:lnTo>
                <a:lnTo>
                  <a:pt x="48526" y="25211"/>
                </a:lnTo>
                <a:lnTo>
                  <a:pt x="48944" y="25211"/>
                </a:lnTo>
                <a:close/>
                <a:moveTo>
                  <a:pt x="50261" y="24997"/>
                </a:moveTo>
                <a:lnTo>
                  <a:pt x="49757" y="24997"/>
                </a:lnTo>
                <a:lnTo>
                  <a:pt x="49393" y="25350"/>
                </a:lnTo>
                <a:lnTo>
                  <a:pt x="49040" y="24997"/>
                </a:lnTo>
                <a:lnTo>
                  <a:pt x="48526" y="24997"/>
                </a:lnTo>
                <a:lnTo>
                  <a:pt x="48526" y="24483"/>
                </a:lnTo>
                <a:lnTo>
                  <a:pt x="48173" y="24130"/>
                </a:lnTo>
                <a:lnTo>
                  <a:pt x="48526" y="23766"/>
                </a:lnTo>
                <a:lnTo>
                  <a:pt x="48526" y="23263"/>
                </a:lnTo>
                <a:lnTo>
                  <a:pt x="49040" y="23263"/>
                </a:lnTo>
                <a:lnTo>
                  <a:pt x="49393" y="22899"/>
                </a:lnTo>
                <a:lnTo>
                  <a:pt x="49757" y="23263"/>
                </a:lnTo>
                <a:lnTo>
                  <a:pt x="50261" y="23263"/>
                </a:lnTo>
                <a:lnTo>
                  <a:pt x="50261" y="23766"/>
                </a:lnTo>
                <a:lnTo>
                  <a:pt x="50624" y="24130"/>
                </a:lnTo>
                <a:lnTo>
                  <a:pt x="50261" y="24483"/>
                </a:lnTo>
                <a:lnTo>
                  <a:pt x="50261" y="24997"/>
                </a:lnTo>
                <a:close/>
                <a:moveTo>
                  <a:pt x="51481" y="24997"/>
                </a:moveTo>
                <a:lnTo>
                  <a:pt x="50485" y="24997"/>
                </a:lnTo>
                <a:lnTo>
                  <a:pt x="50485" y="24580"/>
                </a:lnTo>
                <a:lnTo>
                  <a:pt x="50774" y="24280"/>
                </a:lnTo>
                <a:close/>
                <a:moveTo>
                  <a:pt x="51791" y="23263"/>
                </a:moveTo>
                <a:lnTo>
                  <a:pt x="52423" y="23263"/>
                </a:lnTo>
                <a:lnTo>
                  <a:pt x="52990" y="24130"/>
                </a:lnTo>
                <a:lnTo>
                  <a:pt x="52423" y="24997"/>
                </a:lnTo>
                <a:lnTo>
                  <a:pt x="51791" y="24997"/>
                </a:lnTo>
                <a:lnTo>
                  <a:pt x="50935" y="24130"/>
                </a:lnTo>
                <a:close/>
                <a:moveTo>
                  <a:pt x="51481" y="23263"/>
                </a:moveTo>
                <a:lnTo>
                  <a:pt x="50774" y="23969"/>
                </a:lnTo>
                <a:lnTo>
                  <a:pt x="50485" y="23680"/>
                </a:lnTo>
                <a:lnTo>
                  <a:pt x="50485" y="23263"/>
                </a:lnTo>
                <a:close/>
                <a:moveTo>
                  <a:pt x="52145" y="22599"/>
                </a:moveTo>
                <a:lnTo>
                  <a:pt x="51706" y="23049"/>
                </a:lnTo>
                <a:lnTo>
                  <a:pt x="50485" y="23049"/>
                </a:lnTo>
                <a:lnTo>
                  <a:pt x="50485" y="21818"/>
                </a:lnTo>
                <a:lnTo>
                  <a:pt x="50924" y="21379"/>
                </a:lnTo>
                <a:lnTo>
                  <a:pt x="51920" y="21582"/>
                </a:lnTo>
                <a:lnTo>
                  <a:pt x="51920" y="21604"/>
                </a:lnTo>
                <a:lnTo>
                  <a:pt x="51941" y="21604"/>
                </a:lnTo>
                <a:close/>
                <a:moveTo>
                  <a:pt x="51941" y="19987"/>
                </a:moveTo>
                <a:lnTo>
                  <a:pt x="51406" y="20522"/>
                </a:lnTo>
                <a:lnTo>
                  <a:pt x="51920" y="21036"/>
                </a:lnTo>
                <a:lnTo>
                  <a:pt x="51920" y="21357"/>
                </a:lnTo>
                <a:lnTo>
                  <a:pt x="50849" y="21133"/>
                </a:lnTo>
                <a:lnTo>
                  <a:pt x="50485" y="21507"/>
                </a:lnTo>
                <a:lnTo>
                  <a:pt x="50485" y="20983"/>
                </a:lnTo>
                <a:lnTo>
                  <a:pt x="49661" y="20447"/>
                </a:lnTo>
                <a:lnTo>
                  <a:pt x="50442" y="20233"/>
                </a:lnTo>
                <a:lnTo>
                  <a:pt x="50742" y="19323"/>
                </a:lnTo>
                <a:lnTo>
                  <a:pt x="51021" y="19484"/>
                </a:lnTo>
                <a:lnTo>
                  <a:pt x="51213" y="20191"/>
                </a:lnTo>
                <a:close/>
                <a:moveTo>
                  <a:pt x="52252" y="19677"/>
                </a:moveTo>
                <a:lnTo>
                  <a:pt x="51363" y="19912"/>
                </a:lnTo>
                <a:lnTo>
                  <a:pt x="51213" y="19345"/>
                </a:lnTo>
                <a:lnTo>
                  <a:pt x="50828" y="19120"/>
                </a:lnTo>
                <a:lnTo>
                  <a:pt x="51053" y="18745"/>
                </a:lnTo>
                <a:lnTo>
                  <a:pt x="50892" y="18167"/>
                </a:lnTo>
                <a:lnTo>
                  <a:pt x="51781" y="17921"/>
                </a:lnTo>
                <a:lnTo>
                  <a:pt x="53536" y="18392"/>
                </a:lnTo>
                <a:close/>
                <a:moveTo>
                  <a:pt x="54189" y="19163"/>
                </a:moveTo>
                <a:lnTo>
                  <a:pt x="52680" y="19570"/>
                </a:lnTo>
                <a:lnTo>
                  <a:pt x="53782" y="18456"/>
                </a:lnTo>
                <a:lnTo>
                  <a:pt x="54328" y="18606"/>
                </a:lnTo>
                <a:close/>
                <a:moveTo>
                  <a:pt x="54125" y="17814"/>
                </a:moveTo>
                <a:lnTo>
                  <a:pt x="53718" y="18221"/>
                </a:lnTo>
                <a:lnTo>
                  <a:pt x="52209" y="17814"/>
                </a:lnTo>
                <a:lnTo>
                  <a:pt x="53718" y="17407"/>
                </a:lnTo>
                <a:close/>
                <a:moveTo>
                  <a:pt x="52252" y="15951"/>
                </a:moveTo>
                <a:lnTo>
                  <a:pt x="53536" y="17225"/>
                </a:lnTo>
                <a:lnTo>
                  <a:pt x="51781" y="17696"/>
                </a:lnTo>
                <a:lnTo>
                  <a:pt x="50892" y="17461"/>
                </a:lnTo>
                <a:lnTo>
                  <a:pt x="51053" y="16883"/>
                </a:lnTo>
                <a:lnTo>
                  <a:pt x="50828" y="16508"/>
                </a:lnTo>
                <a:lnTo>
                  <a:pt x="51213" y="16283"/>
                </a:lnTo>
                <a:lnTo>
                  <a:pt x="51363" y="15705"/>
                </a:lnTo>
                <a:close/>
                <a:moveTo>
                  <a:pt x="51920" y="14592"/>
                </a:moveTo>
                <a:lnTo>
                  <a:pt x="51406" y="15095"/>
                </a:lnTo>
                <a:lnTo>
                  <a:pt x="51941" y="15641"/>
                </a:lnTo>
                <a:lnTo>
                  <a:pt x="51213" y="15438"/>
                </a:lnTo>
                <a:lnTo>
                  <a:pt x="51021" y="16144"/>
                </a:lnTo>
                <a:lnTo>
                  <a:pt x="50742" y="16305"/>
                </a:lnTo>
                <a:lnTo>
                  <a:pt x="50442" y="15395"/>
                </a:lnTo>
                <a:lnTo>
                  <a:pt x="49661" y="15181"/>
                </a:lnTo>
                <a:lnTo>
                  <a:pt x="50485" y="14645"/>
                </a:lnTo>
                <a:lnTo>
                  <a:pt x="50485" y="14121"/>
                </a:lnTo>
                <a:lnTo>
                  <a:pt x="50849" y="14485"/>
                </a:lnTo>
                <a:lnTo>
                  <a:pt x="51920" y="14260"/>
                </a:lnTo>
                <a:close/>
                <a:moveTo>
                  <a:pt x="50774" y="11648"/>
                </a:moveTo>
                <a:lnTo>
                  <a:pt x="51492" y="12365"/>
                </a:lnTo>
                <a:lnTo>
                  <a:pt x="50485" y="12365"/>
                </a:lnTo>
                <a:lnTo>
                  <a:pt x="50485" y="11948"/>
                </a:lnTo>
                <a:close/>
                <a:moveTo>
                  <a:pt x="49843" y="12579"/>
                </a:moveTo>
                <a:lnTo>
                  <a:pt x="50261" y="12579"/>
                </a:lnTo>
                <a:lnTo>
                  <a:pt x="50261" y="13586"/>
                </a:lnTo>
                <a:lnTo>
                  <a:pt x="49554" y="12879"/>
                </a:lnTo>
                <a:close/>
                <a:moveTo>
                  <a:pt x="48526" y="12579"/>
                </a:moveTo>
                <a:lnTo>
                  <a:pt x="48944" y="12579"/>
                </a:lnTo>
                <a:lnTo>
                  <a:pt x="49244" y="12879"/>
                </a:lnTo>
                <a:lnTo>
                  <a:pt x="48526" y="13586"/>
                </a:lnTo>
                <a:close/>
                <a:moveTo>
                  <a:pt x="45807" y="11498"/>
                </a:moveTo>
                <a:lnTo>
                  <a:pt x="46364" y="10631"/>
                </a:lnTo>
                <a:lnTo>
                  <a:pt x="46995" y="10631"/>
                </a:lnTo>
                <a:lnTo>
                  <a:pt x="47863" y="11498"/>
                </a:lnTo>
                <a:lnTo>
                  <a:pt x="46995" y="12365"/>
                </a:lnTo>
                <a:lnTo>
                  <a:pt x="46364" y="12365"/>
                </a:lnTo>
                <a:close/>
                <a:moveTo>
                  <a:pt x="46246" y="12579"/>
                </a:moveTo>
                <a:lnTo>
                  <a:pt x="46781" y="12579"/>
                </a:lnTo>
                <a:lnTo>
                  <a:pt x="46407" y="12954"/>
                </a:lnTo>
                <a:lnTo>
                  <a:pt x="46621" y="13992"/>
                </a:lnTo>
                <a:lnTo>
                  <a:pt x="45593" y="13778"/>
                </a:lnTo>
                <a:lnTo>
                  <a:pt x="45240" y="14067"/>
                </a:lnTo>
                <a:lnTo>
                  <a:pt x="45325" y="13618"/>
                </a:lnTo>
                <a:lnTo>
                  <a:pt x="44619" y="12836"/>
                </a:lnTo>
                <a:lnTo>
                  <a:pt x="45497" y="12547"/>
                </a:lnTo>
                <a:lnTo>
                  <a:pt x="45711" y="11766"/>
                </a:lnTo>
                <a:close/>
                <a:moveTo>
                  <a:pt x="44490" y="10353"/>
                </a:moveTo>
                <a:lnTo>
                  <a:pt x="45315" y="10620"/>
                </a:lnTo>
                <a:lnTo>
                  <a:pt x="45550" y="11477"/>
                </a:lnTo>
                <a:lnTo>
                  <a:pt x="45540" y="11498"/>
                </a:lnTo>
                <a:lnTo>
                  <a:pt x="45550" y="11519"/>
                </a:lnTo>
                <a:lnTo>
                  <a:pt x="45315" y="12376"/>
                </a:lnTo>
                <a:lnTo>
                  <a:pt x="44480" y="12654"/>
                </a:lnTo>
                <a:lnTo>
                  <a:pt x="43945" y="11787"/>
                </a:lnTo>
                <a:close/>
                <a:moveTo>
                  <a:pt x="43977" y="10074"/>
                </a:moveTo>
                <a:lnTo>
                  <a:pt x="44287" y="10256"/>
                </a:lnTo>
                <a:lnTo>
                  <a:pt x="43805" y="11552"/>
                </a:lnTo>
                <a:lnTo>
                  <a:pt x="43206" y="10577"/>
                </a:lnTo>
                <a:lnTo>
                  <a:pt x="43420" y="10224"/>
                </a:lnTo>
                <a:close/>
                <a:moveTo>
                  <a:pt x="42928" y="10117"/>
                </a:moveTo>
                <a:lnTo>
                  <a:pt x="43077" y="9528"/>
                </a:lnTo>
                <a:lnTo>
                  <a:pt x="43238" y="10117"/>
                </a:lnTo>
                <a:lnTo>
                  <a:pt x="43077" y="10374"/>
                </a:lnTo>
                <a:close/>
                <a:moveTo>
                  <a:pt x="41868" y="10256"/>
                </a:moveTo>
                <a:lnTo>
                  <a:pt x="42178" y="10074"/>
                </a:lnTo>
                <a:lnTo>
                  <a:pt x="42735" y="10224"/>
                </a:lnTo>
                <a:lnTo>
                  <a:pt x="42949" y="10577"/>
                </a:lnTo>
                <a:lnTo>
                  <a:pt x="42349" y="11552"/>
                </a:lnTo>
                <a:close/>
                <a:moveTo>
                  <a:pt x="40615" y="11498"/>
                </a:moveTo>
                <a:lnTo>
                  <a:pt x="40605" y="11477"/>
                </a:lnTo>
                <a:lnTo>
                  <a:pt x="40840" y="10620"/>
                </a:lnTo>
                <a:lnTo>
                  <a:pt x="41664" y="10353"/>
                </a:lnTo>
                <a:lnTo>
                  <a:pt x="42210" y="11787"/>
                </a:lnTo>
                <a:lnTo>
                  <a:pt x="41686" y="12654"/>
                </a:lnTo>
                <a:lnTo>
                  <a:pt x="40840" y="12376"/>
                </a:lnTo>
                <a:lnTo>
                  <a:pt x="40605" y="11519"/>
                </a:lnTo>
                <a:close/>
                <a:moveTo>
                  <a:pt x="40444" y="11766"/>
                </a:moveTo>
                <a:lnTo>
                  <a:pt x="40658" y="12547"/>
                </a:lnTo>
                <a:lnTo>
                  <a:pt x="41536" y="12836"/>
                </a:lnTo>
                <a:lnTo>
                  <a:pt x="40840" y="13618"/>
                </a:lnTo>
                <a:lnTo>
                  <a:pt x="40915" y="14067"/>
                </a:lnTo>
                <a:lnTo>
                  <a:pt x="40562" y="13778"/>
                </a:lnTo>
                <a:lnTo>
                  <a:pt x="39534" y="13992"/>
                </a:lnTo>
                <a:lnTo>
                  <a:pt x="39759" y="12954"/>
                </a:lnTo>
                <a:lnTo>
                  <a:pt x="39384" y="12579"/>
                </a:lnTo>
                <a:lnTo>
                  <a:pt x="39909" y="12579"/>
                </a:lnTo>
                <a:close/>
                <a:moveTo>
                  <a:pt x="39159" y="10631"/>
                </a:moveTo>
                <a:lnTo>
                  <a:pt x="39791" y="10631"/>
                </a:lnTo>
                <a:lnTo>
                  <a:pt x="40358" y="11498"/>
                </a:lnTo>
                <a:lnTo>
                  <a:pt x="39791" y="12365"/>
                </a:lnTo>
                <a:lnTo>
                  <a:pt x="39159" y="12365"/>
                </a:lnTo>
                <a:lnTo>
                  <a:pt x="38292" y="11498"/>
                </a:lnTo>
                <a:close/>
                <a:moveTo>
                  <a:pt x="37843" y="10631"/>
                </a:moveTo>
                <a:lnTo>
                  <a:pt x="38849" y="10631"/>
                </a:lnTo>
                <a:lnTo>
                  <a:pt x="38142" y="11337"/>
                </a:lnTo>
                <a:lnTo>
                  <a:pt x="37843" y="11048"/>
                </a:lnTo>
                <a:close/>
                <a:moveTo>
                  <a:pt x="37843" y="11948"/>
                </a:moveTo>
                <a:lnTo>
                  <a:pt x="38142" y="11648"/>
                </a:lnTo>
                <a:lnTo>
                  <a:pt x="38849" y="12365"/>
                </a:lnTo>
                <a:lnTo>
                  <a:pt x="37843" y="12365"/>
                </a:lnTo>
                <a:close/>
                <a:moveTo>
                  <a:pt x="37211" y="12579"/>
                </a:moveTo>
                <a:lnTo>
                  <a:pt x="37629" y="12579"/>
                </a:lnTo>
                <a:lnTo>
                  <a:pt x="37629" y="13586"/>
                </a:lnTo>
                <a:lnTo>
                  <a:pt x="36922" y="12879"/>
                </a:lnTo>
                <a:close/>
                <a:moveTo>
                  <a:pt x="35894" y="12579"/>
                </a:moveTo>
                <a:lnTo>
                  <a:pt x="36312" y="12579"/>
                </a:lnTo>
                <a:lnTo>
                  <a:pt x="36612" y="12879"/>
                </a:lnTo>
                <a:lnTo>
                  <a:pt x="35894" y="13586"/>
                </a:lnTo>
                <a:close/>
                <a:moveTo>
                  <a:pt x="33614" y="12579"/>
                </a:moveTo>
                <a:lnTo>
                  <a:pt x="34149" y="12579"/>
                </a:lnTo>
                <a:lnTo>
                  <a:pt x="33775" y="12954"/>
                </a:lnTo>
                <a:lnTo>
                  <a:pt x="34000" y="14024"/>
                </a:lnTo>
                <a:lnTo>
                  <a:pt x="33678" y="14024"/>
                </a:lnTo>
                <a:lnTo>
                  <a:pt x="33165" y="13511"/>
                </a:lnTo>
                <a:lnTo>
                  <a:pt x="32619" y="14046"/>
                </a:lnTo>
                <a:lnTo>
                  <a:pt x="32822" y="13307"/>
                </a:lnTo>
                <a:lnTo>
                  <a:pt x="32115" y="13125"/>
                </a:lnTo>
                <a:lnTo>
                  <a:pt x="31955" y="12847"/>
                </a:lnTo>
                <a:lnTo>
                  <a:pt x="32865" y="12547"/>
                </a:lnTo>
                <a:lnTo>
                  <a:pt x="33079" y="11766"/>
                </a:lnTo>
                <a:close/>
                <a:moveTo>
                  <a:pt x="31848" y="10342"/>
                </a:moveTo>
                <a:lnTo>
                  <a:pt x="32683" y="10620"/>
                </a:lnTo>
                <a:lnTo>
                  <a:pt x="32918" y="11477"/>
                </a:lnTo>
                <a:lnTo>
                  <a:pt x="32908" y="11498"/>
                </a:lnTo>
                <a:lnTo>
                  <a:pt x="32918" y="11519"/>
                </a:lnTo>
                <a:lnTo>
                  <a:pt x="32683" y="12376"/>
                </a:lnTo>
                <a:lnTo>
                  <a:pt x="31859" y="12643"/>
                </a:lnTo>
                <a:lnTo>
                  <a:pt x="31313" y="11198"/>
                </a:lnTo>
                <a:close/>
                <a:moveTo>
                  <a:pt x="31634" y="10278"/>
                </a:moveTo>
                <a:lnTo>
                  <a:pt x="31216" y="10941"/>
                </a:lnTo>
                <a:lnTo>
                  <a:pt x="30874" y="10021"/>
                </a:lnTo>
                <a:close/>
                <a:moveTo>
                  <a:pt x="30392" y="9678"/>
                </a:moveTo>
                <a:lnTo>
                  <a:pt x="30381" y="9678"/>
                </a:lnTo>
                <a:lnTo>
                  <a:pt x="30445" y="9507"/>
                </a:lnTo>
                <a:lnTo>
                  <a:pt x="30510" y="9678"/>
                </a:lnTo>
                <a:lnTo>
                  <a:pt x="30510" y="9678"/>
                </a:lnTo>
                <a:lnTo>
                  <a:pt x="30595" y="9924"/>
                </a:lnTo>
                <a:lnTo>
                  <a:pt x="30606" y="9935"/>
                </a:lnTo>
                <a:lnTo>
                  <a:pt x="30606" y="9935"/>
                </a:lnTo>
                <a:lnTo>
                  <a:pt x="31077" y="11177"/>
                </a:lnTo>
                <a:lnTo>
                  <a:pt x="30445" y="12205"/>
                </a:lnTo>
                <a:lnTo>
                  <a:pt x="29825" y="11177"/>
                </a:lnTo>
                <a:lnTo>
                  <a:pt x="30285" y="9935"/>
                </a:lnTo>
                <a:lnTo>
                  <a:pt x="30285" y="9935"/>
                </a:lnTo>
                <a:lnTo>
                  <a:pt x="30296" y="9914"/>
                </a:lnTo>
                <a:lnTo>
                  <a:pt x="30392" y="9678"/>
                </a:lnTo>
                <a:close/>
                <a:moveTo>
                  <a:pt x="30017" y="10021"/>
                </a:moveTo>
                <a:lnTo>
                  <a:pt x="29675" y="10941"/>
                </a:lnTo>
                <a:lnTo>
                  <a:pt x="29268" y="10278"/>
                </a:lnTo>
                <a:close/>
                <a:moveTo>
                  <a:pt x="27983" y="11498"/>
                </a:moveTo>
                <a:lnTo>
                  <a:pt x="27973" y="11477"/>
                </a:lnTo>
                <a:lnTo>
                  <a:pt x="28208" y="10620"/>
                </a:lnTo>
                <a:lnTo>
                  <a:pt x="29054" y="10342"/>
                </a:lnTo>
                <a:lnTo>
                  <a:pt x="29578" y="11198"/>
                </a:lnTo>
                <a:lnTo>
                  <a:pt x="29032" y="12643"/>
                </a:lnTo>
                <a:lnTo>
                  <a:pt x="28208" y="12376"/>
                </a:lnTo>
                <a:lnTo>
                  <a:pt x="27973" y="11519"/>
                </a:lnTo>
                <a:close/>
                <a:moveTo>
                  <a:pt x="27812" y="11766"/>
                </a:moveTo>
                <a:lnTo>
                  <a:pt x="28026" y="12547"/>
                </a:lnTo>
                <a:lnTo>
                  <a:pt x="28936" y="12847"/>
                </a:lnTo>
                <a:lnTo>
                  <a:pt x="28775" y="13125"/>
                </a:lnTo>
                <a:lnTo>
                  <a:pt x="28069" y="13307"/>
                </a:lnTo>
                <a:lnTo>
                  <a:pt x="28272" y="14046"/>
                </a:lnTo>
                <a:lnTo>
                  <a:pt x="27737" y="13511"/>
                </a:lnTo>
                <a:lnTo>
                  <a:pt x="27223" y="14024"/>
                </a:lnTo>
                <a:lnTo>
                  <a:pt x="26902" y="14024"/>
                </a:lnTo>
                <a:lnTo>
                  <a:pt x="27127" y="12954"/>
                </a:lnTo>
                <a:lnTo>
                  <a:pt x="26752" y="12579"/>
                </a:lnTo>
                <a:lnTo>
                  <a:pt x="27277" y="12579"/>
                </a:lnTo>
                <a:close/>
                <a:moveTo>
                  <a:pt x="26527" y="10631"/>
                </a:moveTo>
                <a:lnTo>
                  <a:pt x="27159" y="10631"/>
                </a:lnTo>
                <a:lnTo>
                  <a:pt x="27726" y="11498"/>
                </a:lnTo>
                <a:lnTo>
                  <a:pt x="27159" y="12365"/>
                </a:lnTo>
                <a:lnTo>
                  <a:pt x="26527" y="12365"/>
                </a:lnTo>
                <a:lnTo>
                  <a:pt x="25660" y="11498"/>
                </a:lnTo>
                <a:close/>
                <a:moveTo>
                  <a:pt x="25211" y="10631"/>
                </a:moveTo>
                <a:lnTo>
                  <a:pt x="26217" y="10631"/>
                </a:lnTo>
                <a:lnTo>
                  <a:pt x="25510" y="11337"/>
                </a:lnTo>
                <a:lnTo>
                  <a:pt x="25211" y="11048"/>
                </a:lnTo>
                <a:close/>
                <a:moveTo>
                  <a:pt x="22042" y="10631"/>
                </a:moveTo>
                <a:lnTo>
                  <a:pt x="23048" y="10631"/>
                </a:lnTo>
                <a:lnTo>
                  <a:pt x="23048" y="11048"/>
                </a:lnTo>
                <a:lnTo>
                  <a:pt x="22749" y="11337"/>
                </a:lnTo>
                <a:close/>
                <a:moveTo>
                  <a:pt x="20533" y="11498"/>
                </a:moveTo>
                <a:lnTo>
                  <a:pt x="21100" y="10631"/>
                </a:lnTo>
                <a:lnTo>
                  <a:pt x="21732" y="10631"/>
                </a:lnTo>
                <a:lnTo>
                  <a:pt x="22599" y="11498"/>
                </a:lnTo>
                <a:lnTo>
                  <a:pt x="21732" y="12365"/>
                </a:lnTo>
                <a:lnTo>
                  <a:pt x="21100" y="12365"/>
                </a:lnTo>
                <a:close/>
                <a:moveTo>
                  <a:pt x="20982" y="12579"/>
                </a:moveTo>
                <a:lnTo>
                  <a:pt x="21517" y="12579"/>
                </a:lnTo>
                <a:lnTo>
                  <a:pt x="21143" y="12954"/>
                </a:lnTo>
                <a:lnTo>
                  <a:pt x="21357" y="13992"/>
                </a:lnTo>
                <a:lnTo>
                  <a:pt x="20329" y="13778"/>
                </a:lnTo>
                <a:lnTo>
                  <a:pt x="19976" y="14067"/>
                </a:lnTo>
                <a:lnTo>
                  <a:pt x="20051" y="13618"/>
                </a:lnTo>
                <a:lnTo>
                  <a:pt x="19355" y="12836"/>
                </a:lnTo>
                <a:lnTo>
                  <a:pt x="20233" y="12547"/>
                </a:lnTo>
                <a:lnTo>
                  <a:pt x="20447" y="11766"/>
                </a:lnTo>
                <a:close/>
                <a:moveTo>
                  <a:pt x="19227" y="10353"/>
                </a:moveTo>
                <a:lnTo>
                  <a:pt x="20051" y="10620"/>
                </a:lnTo>
                <a:lnTo>
                  <a:pt x="20286" y="11477"/>
                </a:lnTo>
                <a:lnTo>
                  <a:pt x="20276" y="11498"/>
                </a:lnTo>
                <a:lnTo>
                  <a:pt x="20286" y="11519"/>
                </a:lnTo>
                <a:lnTo>
                  <a:pt x="20051" y="12376"/>
                </a:lnTo>
                <a:lnTo>
                  <a:pt x="19205" y="12654"/>
                </a:lnTo>
                <a:lnTo>
                  <a:pt x="18681" y="11787"/>
                </a:lnTo>
                <a:close/>
                <a:moveTo>
                  <a:pt x="18713" y="10074"/>
                </a:moveTo>
                <a:lnTo>
                  <a:pt x="19023" y="10256"/>
                </a:lnTo>
                <a:lnTo>
                  <a:pt x="18541" y="11552"/>
                </a:lnTo>
                <a:lnTo>
                  <a:pt x="17942" y="10577"/>
                </a:lnTo>
                <a:lnTo>
                  <a:pt x="18156" y="10224"/>
                </a:lnTo>
                <a:close/>
                <a:moveTo>
                  <a:pt x="17653" y="10117"/>
                </a:moveTo>
                <a:lnTo>
                  <a:pt x="17813" y="9528"/>
                </a:lnTo>
                <a:lnTo>
                  <a:pt x="17974" y="10117"/>
                </a:lnTo>
                <a:lnTo>
                  <a:pt x="17813" y="10374"/>
                </a:lnTo>
                <a:close/>
                <a:moveTo>
                  <a:pt x="16604" y="10256"/>
                </a:moveTo>
                <a:lnTo>
                  <a:pt x="16914" y="10074"/>
                </a:lnTo>
                <a:lnTo>
                  <a:pt x="17471" y="10224"/>
                </a:lnTo>
                <a:lnTo>
                  <a:pt x="17685" y="10577"/>
                </a:lnTo>
                <a:lnTo>
                  <a:pt x="17086" y="11552"/>
                </a:lnTo>
                <a:close/>
                <a:moveTo>
                  <a:pt x="15351" y="11498"/>
                </a:moveTo>
                <a:lnTo>
                  <a:pt x="15341" y="11477"/>
                </a:lnTo>
                <a:lnTo>
                  <a:pt x="15576" y="10620"/>
                </a:lnTo>
                <a:lnTo>
                  <a:pt x="16400" y="10353"/>
                </a:lnTo>
                <a:lnTo>
                  <a:pt x="16946" y="11787"/>
                </a:lnTo>
                <a:lnTo>
                  <a:pt x="16422" y="12654"/>
                </a:lnTo>
                <a:lnTo>
                  <a:pt x="15576" y="12376"/>
                </a:lnTo>
                <a:lnTo>
                  <a:pt x="15341" y="11519"/>
                </a:lnTo>
                <a:close/>
                <a:moveTo>
                  <a:pt x="15180" y="11766"/>
                </a:moveTo>
                <a:lnTo>
                  <a:pt x="15394" y="12547"/>
                </a:lnTo>
                <a:lnTo>
                  <a:pt x="16272" y="12836"/>
                </a:lnTo>
                <a:lnTo>
                  <a:pt x="15576" y="13618"/>
                </a:lnTo>
                <a:lnTo>
                  <a:pt x="15651" y="14067"/>
                </a:lnTo>
                <a:lnTo>
                  <a:pt x="15298" y="13778"/>
                </a:lnTo>
                <a:lnTo>
                  <a:pt x="14270" y="13992"/>
                </a:lnTo>
                <a:lnTo>
                  <a:pt x="14495" y="12954"/>
                </a:lnTo>
                <a:lnTo>
                  <a:pt x="14120" y="12579"/>
                </a:lnTo>
                <a:lnTo>
                  <a:pt x="14645" y="12579"/>
                </a:lnTo>
                <a:close/>
                <a:moveTo>
                  <a:pt x="13895" y="10631"/>
                </a:moveTo>
                <a:lnTo>
                  <a:pt x="14527" y="10631"/>
                </a:lnTo>
                <a:lnTo>
                  <a:pt x="15094" y="11498"/>
                </a:lnTo>
                <a:lnTo>
                  <a:pt x="14527" y="12365"/>
                </a:lnTo>
                <a:lnTo>
                  <a:pt x="13895" y="12365"/>
                </a:lnTo>
                <a:lnTo>
                  <a:pt x="13028" y="11498"/>
                </a:lnTo>
                <a:close/>
                <a:moveTo>
                  <a:pt x="12579" y="10631"/>
                </a:moveTo>
                <a:lnTo>
                  <a:pt x="13585" y="10631"/>
                </a:lnTo>
                <a:lnTo>
                  <a:pt x="12878" y="11337"/>
                </a:lnTo>
                <a:lnTo>
                  <a:pt x="12579" y="11048"/>
                </a:lnTo>
                <a:close/>
                <a:moveTo>
                  <a:pt x="12579" y="11948"/>
                </a:moveTo>
                <a:lnTo>
                  <a:pt x="12878" y="11648"/>
                </a:lnTo>
                <a:lnTo>
                  <a:pt x="13585" y="12365"/>
                </a:lnTo>
                <a:lnTo>
                  <a:pt x="12579" y="12365"/>
                </a:lnTo>
                <a:close/>
                <a:moveTo>
                  <a:pt x="11947" y="12579"/>
                </a:moveTo>
                <a:lnTo>
                  <a:pt x="12365" y="12579"/>
                </a:lnTo>
                <a:lnTo>
                  <a:pt x="12365" y="13586"/>
                </a:lnTo>
                <a:lnTo>
                  <a:pt x="11658" y="12879"/>
                </a:lnTo>
                <a:close/>
                <a:moveTo>
                  <a:pt x="10630" y="14528"/>
                </a:moveTo>
                <a:lnTo>
                  <a:pt x="10630" y="13896"/>
                </a:lnTo>
                <a:lnTo>
                  <a:pt x="11498" y="13029"/>
                </a:lnTo>
                <a:lnTo>
                  <a:pt x="12365" y="13896"/>
                </a:lnTo>
                <a:lnTo>
                  <a:pt x="12365" y="14528"/>
                </a:lnTo>
                <a:lnTo>
                  <a:pt x="11498" y="15095"/>
                </a:lnTo>
                <a:close/>
                <a:moveTo>
                  <a:pt x="10352" y="16401"/>
                </a:moveTo>
                <a:lnTo>
                  <a:pt x="10620" y="15577"/>
                </a:lnTo>
                <a:lnTo>
                  <a:pt x="11476" y="15341"/>
                </a:lnTo>
                <a:lnTo>
                  <a:pt x="11498" y="15352"/>
                </a:lnTo>
                <a:lnTo>
                  <a:pt x="11519" y="15341"/>
                </a:lnTo>
                <a:lnTo>
                  <a:pt x="12375" y="15577"/>
                </a:lnTo>
                <a:lnTo>
                  <a:pt x="12654" y="16412"/>
                </a:lnTo>
                <a:lnTo>
                  <a:pt x="11787" y="16947"/>
                </a:lnTo>
                <a:close/>
                <a:moveTo>
                  <a:pt x="10256" y="16604"/>
                </a:moveTo>
                <a:lnTo>
                  <a:pt x="11551" y="17086"/>
                </a:lnTo>
                <a:lnTo>
                  <a:pt x="10577" y="17686"/>
                </a:lnTo>
                <a:lnTo>
                  <a:pt x="10224" y="17471"/>
                </a:lnTo>
                <a:lnTo>
                  <a:pt x="10084" y="16915"/>
                </a:lnTo>
                <a:close/>
                <a:moveTo>
                  <a:pt x="9528" y="17814"/>
                </a:moveTo>
                <a:lnTo>
                  <a:pt x="10117" y="17653"/>
                </a:lnTo>
                <a:lnTo>
                  <a:pt x="10373" y="17814"/>
                </a:lnTo>
                <a:lnTo>
                  <a:pt x="10117" y="17975"/>
                </a:lnTo>
                <a:close/>
                <a:moveTo>
                  <a:pt x="10256" y="19024"/>
                </a:moveTo>
                <a:lnTo>
                  <a:pt x="10084" y="18713"/>
                </a:lnTo>
                <a:lnTo>
                  <a:pt x="10224" y="18157"/>
                </a:lnTo>
                <a:lnTo>
                  <a:pt x="10577" y="17942"/>
                </a:lnTo>
                <a:lnTo>
                  <a:pt x="11551" y="18542"/>
                </a:lnTo>
                <a:close/>
                <a:moveTo>
                  <a:pt x="11476" y="20287"/>
                </a:moveTo>
                <a:lnTo>
                  <a:pt x="10620" y="20051"/>
                </a:lnTo>
                <a:lnTo>
                  <a:pt x="10352" y="19227"/>
                </a:lnTo>
                <a:lnTo>
                  <a:pt x="11787" y="18681"/>
                </a:lnTo>
                <a:lnTo>
                  <a:pt x="12654" y="19206"/>
                </a:lnTo>
                <a:lnTo>
                  <a:pt x="12375" y="20051"/>
                </a:lnTo>
                <a:lnTo>
                  <a:pt x="11519" y="20287"/>
                </a:lnTo>
                <a:lnTo>
                  <a:pt x="11498" y="20276"/>
                </a:lnTo>
                <a:close/>
                <a:moveTo>
                  <a:pt x="11048" y="23049"/>
                </a:moveTo>
                <a:lnTo>
                  <a:pt x="10630" y="23049"/>
                </a:lnTo>
                <a:lnTo>
                  <a:pt x="10630" y="22042"/>
                </a:lnTo>
                <a:lnTo>
                  <a:pt x="11348" y="22749"/>
                </a:lnTo>
                <a:close/>
                <a:moveTo>
                  <a:pt x="11947" y="23049"/>
                </a:moveTo>
                <a:lnTo>
                  <a:pt x="11647" y="22749"/>
                </a:lnTo>
                <a:lnTo>
                  <a:pt x="12365" y="22042"/>
                </a:lnTo>
                <a:lnTo>
                  <a:pt x="12365" y="23049"/>
                </a:lnTo>
                <a:close/>
                <a:moveTo>
                  <a:pt x="12579" y="23263"/>
                </a:moveTo>
                <a:lnTo>
                  <a:pt x="13585" y="23263"/>
                </a:lnTo>
                <a:lnTo>
                  <a:pt x="12878" y="23980"/>
                </a:lnTo>
                <a:lnTo>
                  <a:pt x="12579" y="23680"/>
                </a:lnTo>
                <a:close/>
                <a:moveTo>
                  <a:pt x="15094" y="24130"/>
                </a:moveTo>
                <a:lnTo>
                  <a:pt x="14527" y="24997"/>
                </a:lnTo>
                <a:lnTo>
                  <a:pt x="13895" y="24997"/>
                </a:lnTo>
                <a:lnTo>
                  <a:pt x="13028" y="24130"/>
                </a:lnTo>
                <a:lnTo>
                  <a:pt x="13895" y="23263"/>
                </a:lnTo>
                <a:lnTo>
                  <a:pt x="14527" y="23263"/>
                </a:lnTo>
                <a:close/>
                <a:moveTo>
                  <a:pt x="14645" y="23049"/>
                </a:moveTo>
                <a:lnTo>
                  <a:pt x="14120" y="23049"/>
                </a:lnTo>
                <a:lnTo>
                  <a:pt x="14495" y="22674"/>
                </a:lnTo>
                <a:lnTo>
                  <a:pt x="14270" y="21636"/>
                </a:lnTo>
                <a:lnTo>
                  <a:pt x="15298" y="21850"/>
                </a:lnTo>
                <a:lnTo>
                  <a:pt x="15651" y="21561"/>
                </a:lnTo>
                <a:lnTo>
                  <a:pt x="15576" y="22010"/>
                </a:lnTo>
                <a:lnTo>
                  <a:pt x="16272" y="22792"/>
                </a:lnTo>
                <a:lnTo>
                  <a:pt x="15394" y="23081"/>
                </a:lnTo>
                <a:lnTo>
                  <a:pt x="15180" y="23862"/>
                </a:lnTo>
                <a:close/>
                <a:moveTo>
                  <a:pt x="16400" y="25275"/>
                </a:moveTo>
                <a:lnTo>
                  <a:pt x="15576" y="25008"/>
                </a:lnTo>
                <a:lnTo>
                  <a:pt x="15341" y="24151"/>
                </a:lnTo>
                <a:lnTo>
                  <a:pt x="15351" y="24130"/>
                </a:lnTo>
                <a:lnTo>
                  <a:pt x="15341" y="24109"/>
                </a:lnTo>
                <a:lnTo>
                  <a:pt x="15576" y="23252"/>
                </a:lnTo>
                <a:lnTo>
                  <a:pt x="16422" y="22974"/>
                </a:lnTo>
                <a:lnTo>
                  <a:pt x="16946" y="23841"/>
                </a:lnTo>
                <a:close/>
                <a:moveTo>
                  <a:pt x="16914" y="25543"/>
                </a:moveTo>
                <a:lnTo>
                  <a:pt x="16604" y="25361"/>
                </a:lnTo>
                <a:lnTo>
                  <a:pt x="17086" y="24076"/>
                </a:lnTo>
                <a:lnTo>
                  <a:pt x="17685" y="25051"/>
                </a:lnTo>
                <a:lnTo>
                  <a:pt x="17471" y="25404"/>
                </a:lnTo>
                <a:close/>
                <a:moveTo>
                  <a:pt x="17974" y="25511"/>
                </a:moveTo>
                <a:lnTo>
                  <a:pt x="17813" y="26100"/>
                </a:lnTo>
                <a:lnTo>
                  <a:pt x="17653" y="25511"/>
                </a:lnTo>
                <a:lnTo>
                  <a:pt x="17813" y="25254"/>
                </a:lnTo>
                <a:close/>
                <a:moveTo>
                  <a:pt x="19023" y="25361"/>
                </a:moveTo>
                <a:lnTo>
                  <a:pt x="18713" y="25543"/>
                </a:lnTo>
                <a:lnTo>
                  <a:pt x="18156" y="25404"/>
                </a:lnTo>
                <a:lnTo>
                  <a:pt x="17942" y="25051"/>
                </a:lnTo>
                <a:lnTo>
                  <a:pt x="18541" y="24076"/>
                </a:lnTo>
                <a:close/>
                <a:moveTo>
                  <a:pt x="20276" y="24130"/>
                </a:moveTo>
                <a:lnTo>
                  <a:pt x="20286" y="24151"/>
                </a:lnTo>
                <a:lnTo>
                  <a:pt x="20051" y="25008"/>
                </a:lnTo>
                <a:lnTo>
                  <a:pt x="19227" y="25275"/>
                </a:lnTo>
                <a:lnTo>
                  <a:pt x="18681" y="23841"/>
                </a:lnTo>
                <a:lnTo>
                  <a:pt x="19205" y="22974"/>
                </a:lnTo>
                <a:lnTo>
                  <a:pt x="20051" y="23252"/>
                </a:lnTo>
                <a:lnTo>
                  <a:pt x="20286" y="24109"/>
                </a:lnTo>
                <a:close/>
                <a:moveTo>
                  <a:pt x="20447" y="23862"/>
                </a:moveTo>
                <a:lnTo>
                  <a:pt x="20233" y="23081"/>
                </a:lnTo>
                <a:lnTo>
                  <a:pt x="19355" y="22792"/>
                </a:lnTo>
                <a:lnTo>
                  <a:pt x="20051" y="22010"/>
                </a:lnTo>
                <a:lnTo>
                  <a:pt x="19976" y="21561"/>
                </a:lnTo>
                <a:lnTo>
                  <a:pt x="20329" y="21850"/>
                </a:lnTo>
                <a:lnTo>
                  <a:pt x="21357" y="21636"/>
                </a:lnTo>
                <a:lnTo>
                  <a:pt x="21143" y="22674"/>
                </a:lnTo>
                <a:lnTo>
                  <a:pt x="21507" y="23049"/>
                </a:lnTo>
                <a:lnTo>
                  <a:pt x="20982" y="23049"/>
                </a:lnTo>
                <a:close/>
                <a:moveTo>
                  <a:pt x="21732" y="24997"/>
                </a:moveTo>
                <a:lnTo>
                  <a:pt x="21100" y="24997"/>
                </a:lnTo>
                <a:lnTo>
                  <a:pt x="20533" y="24130"/>
                </a:lnTo>
                <a:lnTo>
                  <a:pt x="21100" y="23263"/>
                </a:lnTo>
                <a:lnTo>
                  <a:pt x="21732" y="23263"/>
                </a:lnTo>
                <a:lnTo>
                  <a:pt x="22599" y="24130"/>
                </a:lnTo>
                <a:close/>
                <a:moveTo>
                  <a:pt x="23048" y="24997"/>
                </a:moveTo>
                <a:lnTo>
                  <a:pt x="22042" y="24997"/>
                </a:lnTo>
                <a:lnTo>
                  <a:pt x="22749" y="24280"/>
                </a:lnTo>
                <a:lnTo>
                  <a:pt x="23048" y="24580"/>
                </a:lnTo>
                <a:close/>
                <a:moveTo>
                  <a:pt x="26217" y="24997"/>
                </a:moveTo>
                <a:lnTo>
                  <a:pt x="25211" y="24997"/>
                </a:lnTo>
                <a:lnTo>
                  <a:pt x="25211" y="24580"/>
                </a:lnTo>
                <a:lnTo>
                  <a:pt x="25510" y="24280"/>
                </a:lnTo>
                <a:close/>
                <a:moveTo>
                  <a:pt x="27726" y="24130"/>
                </a:moveTo>
                <a:lnTo>
                  <a:pt x="27159" y="24997"/>
                </a:lnTo>
                <a:lnTo>
                  <a:pt x="26527" y="24997"/>
                </a:lnTo>
                <a:lnTo>
                  <a:pt x="25660" y="24130"/>
                </a:lnTo>
                <a:lnTo>
                  <a:pt x="26527" y="23263"/>
                </a:lnTo>
                <a:lnTo>
                  <a:pt x="27159" y="23263"/>
                </a:lnTo>
                <a:close/>
                <a:moveTo>
                  <a:pt x="27277" y="23049"/>
                </a:moveTo>
                <a:lnTo>
                  <a:pt x="26752" y="23049"/>
                </a:lnTo>
                <a:lnTo>
                  <a:pt x="27127" y="22674"/>
                </a:lnTo>
                <a:lnTo>
                  <a:pt x="26902" y="21604"/>
                </a:lnTo>
                <a:lnTo>
                  <a:pt x="27223" y="21604"/>
                </a:lnTo>
                <a:lnTo>
                  <a:pt x="27737" y="22117"/>
                </a:lnTo>
                <a:lnTo>
                  <a:pt x="28272" y="21582"/>
                </a:lnTo>
                <a:lnTo>
                  <a:pt x="28080" y="22321"/>
                </a:lnTo>
                <a:lnTo>
                  <a:pt x="28775" y="22503"/>
                </a:lnTo>
                <a:lnTo>
                  <a:pt x="28936" y="22781"/>
                </a:lnTo>
                <a:lnTo>
                  <a:pt x="28026" y="23081"/>
                </a:lnTo>
                <a:lnTo>
                  <a:pt x="27812" y="23862"/>
                </a:lnTo>
                <a:close/>
                <a:moveTo>
                  <a:pt x="29054" y="25286"/>
                </a:moveTo>
                <a:lnTo>
                  <a:pt x="28208" y="25008"/>
                </a:lnTo>
                <a:lnTo>
                  <a:pt x="27973" y="24151"/>
                </a:lnTo>
                <a:lnTo>
                  <a:pt x="27983" y="24130"/>
                </a:lnTo>
                <a:lnTo>
                  <a:pt x="27973" y="24109"/>
                </a:lnTo>
                <a:lnTo>
                  <a:pt x="28208" y="23252"/>
                </a:lnTo>
                <a:lnTo>
                  <a:pt x="29032" y="22985"/>
                </a:lnTo>
                <a:lnTo>
                  <a:pt x="29578" y="24419"/>
                </a:lnTo>
                <a:close/>
                <a:moveTo>
                  <a:pt x="29268" y="25350"/>
                </a:moveTo>
                <a:lnTo>
                  <a:pt x="29675" y="24687"/>
                </a:lnTo>
                <a:lnTo>
                  <a:pt x="30017" y="25607"/>
                </a:lnTo>
                <a:lnTo>
                  <a:pt x="29653" y="25479"/>
                </a:lnTo>
                <a:close/>
                <a:moveTo>
                  <a:pt x="30510" y="25950"/>
                </a:moveTo>
                <a:lnTo>
                  <a:pt x="30510" y="25950"/>
                </a:lnTo>
                <a:lnTo>
                  <a:pt x="30445" y="26121"/>
                </a:lnTo>
                <a:lnTo>
                  <a:pt x="30392" y="25950"/>
                </a:lnTo>
                <a:lnTo>
                  <a:pt x="30392" y="25950"/>
                </a:lnTo>
                <a:lnTo>
                  <a:pt x="30306" y="25746"/>
                </a:lnTo>
                <a:lnTo>
                  <a:pt x="30296" y="25693"/>
                </a:lnTo>
                <a:lnTo>
                  <a:pt x="30296" y="25693"/>
                </a:lnTo>
                <a:lnTo>
                  <a:pt x="29825" y="24451"/>
                </a:lnTo>
                <a:lnTo>
                  <a:pt x="30445" y="23423"/>
                </a:lnTo>
                <a:lnTo>
                  <a:pt x="31077" y="24451"/>
                </a:lnTo>
                <a:lnTo>
                  <a:pt x="30606" y="25693"/>
                </a:lnTo>
                <a:lnTo>
                  <a:pt x="30606" y="25693"/>
                </a:lnTo>
                <a:lnTo>
                  <a:pt x="30585" y="25736"/>
                </a:lnTo>
                <a:lnTo>
                  <a:pt x="30510" y="25950"/>
                </a:lnTo>
                <a:close/>
                <a:moveTo>
                  <a:pt x="31634" y="25350"/>
                </a:moveTo>
                <a:lnTo>
                  <a:pt x="30874" y="25607"/>
                </a:lnTo>
                <a:lnTo>
                  <a:pt x="31216" y="24687"/>
                </a:lnTo>
                <a:close/>
                <a:moveTo>
                  <a:pt x="32908" y="24130"/>
                </a:moveTo>
                <a:lnTo>
                  <a:pt x="32918" y="24151"/>
                </a:lnTo>
                <a:lnTo>
                  <a:pt x="32683" y="25008"/>
                </a:lnTo>
                <a:lnTo>
                  <a:pt x="31848" y="25286"/>
                </a:lnTo>
                <a:lnTo>
                  <a:pt x="31313" y="24419"/>
                </a:lnTo>
                <a:lnTo>
                  <a:pt x="31859" y="22985"/>
                </a:lnTo>
                <a:lnTo>
                  <a:pt x="32683" y="23252"/>
                </a:lnTo>
                <a:lnTo>
                  <a:pt x="32918" y="24109"/>
                </a:lnTo>
                <a:close/>
                <a:moveTo>
                  <a:pt x="34149" y="23049"/>
                </a:moveTo>
                <a:lnTo>
                  <a:pt x="33614" y="23049"/>
                </a:lnTo>
                <a:lnTo>
                  <a:pt x="33079" y="23862"/>
                </a:lnTo>
                <a:lnTo>
                  <a:pt x="32865" y="23081"/>
                </a:lnTo>
                <a:lnTo>
                  <a:pt x="31955" y="22781"/>
                </a:lnTo>
                <a:lnTo>
                  <a:pt x="32115" y="22503"/>
                </a:lnTo>
                <a:lnTo>
                  <a:pt x="32822" y="22321"/>
                </a:lnTo>
                <a:lnTo>
                  <a:pt x="32619" y="21582"/>
                </a:lnTo>
                <a:lnTo>
                  <a:pt x="33165" y="22117"/>
                </a:lnTo>
                <a:lnTo>
                  <a:pt x="33678" y="21604"/>
                </a:lnTo>
                <a:lnTo>
                  <a:pt x="34000" y="21604"/>
                </a:lnTo>
                <a:lnTo>
                  <a:pt x="33775" y="22674"/>
                </a:lnTo>
                <a:close/>
                <a:moveTo>
                  <a:pt x="34449" y="23049"/>
                </a:moveTo>
                <a:lnTo>
                  <a:pt x="34010" y="22599"/>
                </a:lnTo>
                <a:lnTo>
                  <a:pt x="34214" y="21604"/>
                </a:lnTo>
                <a:lnTo>
                  <a:pt x="34235" y="21604"/>
                </a:lnTo>
                <a:lnTo>
                  <a:pt x="34235" y="21582"/>
                </a:lnTo>
                <a:lnTo>
                  <a:pt x="35231" y="21379"/>
                </a:lnTo>
                <a:lnTo>
                  <a:pt x="35680" y="21818"/>
                </a:lnTo>
                <a:lnTo>
                  <a:pt x="35680" y="23049"/>
                </a:lnTo>
                <a:close/>
                <a:moveTo>
                  <a:pt x="36312" y="23049"/>
                </a:moveTo>
                <a:lnTo>
                  <a:pt x="35894" y="23049"/>
                </a:lnTo>
                <a:lnTo>
                  <a:pt x="35894" y="22042"/>
                </a:lnTo>
                <a:lnTo>
                  <a:pt x="36612" y="22749"/>
                </a:lnTo>
                <a:close/>
                <a:moveTo>
                  <a:pt x="37211" y="23049"/>
                </a:moveTo>
                <a:lnTo>
                  <a:pt x="36922" y="22749"/>
                </a:lnTo>
                <a:lnTo>
                  <a:pt x="37629" y="22042"/>
                </a:lnTo>
                <a:lnTo>
                  <a:pt x="37629" y="23049"/>
                </a:lnTo>
                <a:close/>
                <a:moveTo>
                  <a:pt x="37843" y="23263"/>
                </a:moveTo>
                <a:lnTo>
                  <a:pt x="38849" y="23263"/>
                </a:lnTo>
                <a:lnTo>
                  <a:pt x="38142" y="23980"/>
                </a:lnTo>
                <a:lnTo>
                  <a:pt x="37843" y="23680"/>
                </a:lnTo>
                <a:close/>
                <a:moveTo>
                  <a:pt x="40358" y="24130"/>
                </a:moveTo>
                <a:lnTo>
                  <a:pt x="39791" y="24997"/>
                </a:lnTo>
                <a:lnTo>
                  <a:pt x="39159" y="24997"/>
                </a:lnTo>
                <a:lnTo>
                  <a:pt x="38292" y="24130"/>
                </a:lnTo>
                <a:lnTo>
                  <a:pt x="39159" y="23263"/>
                </a:lnTo>
                <a:lnTo>
                  <a:pt x="39791" y="23263"/>
                </a:lnTo>
                <a:close/>
                <a:moveTo>
                  <a:pt x="39909" y="23049"/>
                </a:moveTo>
                <a:lnTo>
                  <a:pt x="39384" y="23049"/>
                </a:lnTo>
                <a:lnTo>
                  <a:pt x="39759" y="22674"/>
                </a:lnTo>
                <a:lnTo>
                  <a:pt x="39534" y="21636"/>
                </a:lnTo>
                <a:lnTo>
                  <a:pt x="40562" y="21850"/>
                </a:lnTo>
                <a:lnTo>
                  <a:pt x="40915" y="21561"/>
                </a:lnTo>
                <a:lnTo>
                  <a:pt x="40840" y="22010"/>
                </a:lnTo>
                <a:lnTo>
                  <a:pt x="41536" y="22792"/>
                </a:lnTo>
                <a:lnTo>
                  <a:pt x="40658" y="23081"/>
                </a:lnTo>
                <a:lnTo>
                  <a:pt x="40444" y="23862"/>
                </a:lnTo>
                <a:close/>
                <a:moveTo>
                  <a:pt x="41664" y="25275"/>
                </a:moveTo>
                <a:lnTo>
                  <a:pt x="40840" y="25008"/>
                </a:lnTo>
                <a:lnTo>
                  <a:pt x="40605" y="24151"/>
                </a:lnTo>
                <a:lnTo>
                  <a:pt x="40615" y="24130"/>
                </a:lnTo>
                <a:lnTo>
                  <a:pt x="40605" y="24109"/>
                </a:lnTo>
                <a:lnTo>
                  <a:pt x="40840" y="23252"/>
                </a:lnTo>
                <a:lnTo>
                  <a:pt x="41686" y="22974"/>
                </a:lnTo>
                <a:lnTo>
                  <a:pt x="42210" y="23841"/>
                </a:lnTo>
                <a:close/>
                <a:moveTo>
                  <a:pt x="42178" y="25543"/>
                </a:moveTo>
                <a:lnTo>
                  <a:pt x="41868" y="25361"/>
                </a:lnTo>
                <a:lnTo>
                  <a:pt x="42360" y="24076"/>
                </a:lnTo>
                <a:lnTo>
                  <a:pt x="42949" y="25051"/>
                </a:lnTo>
                <a:lnTo>
                  <a:pt x="42735" y="25404"/>
                </a:lnTo>
                <a:close/>
                <a:moveTo>
                  <a:pt x="43238" y="25511"/>
                </a:moveTo>
                <a:lnTo>
                  <a:pt x="43077" y="26100"/>
                </a:lnTo>
                <a:lnTo>
                  <a:pt x="42928" y="25511"/>
                </a:lnTo>
                <a:lnTo>
                  <a:pt x="43077" y="25254"/>
                </a:lnTo>
                <a:close/>
                <a:moveTo>
                  <a:pt x="44287" y="25361"/>
                </a:moveTo>
                <a:lnTo>
                  <a:pt x="43977" y="25543"/>
                </a:lnTo>
                <a:lnTo>
                  <a:pt x="43420" y="25404"/>
                </a:lnTo>
                <a:lnTo>
                  <a:pt x="43206" y="25051"/>
                </a:lnTo>
                <a:lnTo>
                  <a:pt x="43805" y="24076"/>
                </a:lnTo>
                <a:close/>
                <a:moveTo>
                  <a:pt x="45540" y="24130"/>
                </a:moveTo>
                <a:lnTo>
                  <a:pt x="45550" y="24151"/>
                </a:lnTo>
                <a:lnTo>
                  <a:pt x="45315" y="25008"/>
                </a:lnTo>
                <a:lnTo>
                  <a:pt x="44490" y="25275"/>
                </a:lnTo>
                <a:lnTo>
                  <a:pt x="43945" y="23841"/>
                </a:lnTo>
                <a:lnTo>
                  <a:pt x="44480" y="22974"/>
                </a:lnTo>
                <a:lnTo>
                  <a:pt x="45315" y="23252"/>
                </a:lnTo>
                <a:lnTo>
                  <a:pt x="45550" y="24109"/>
                </a:lnTo>
                <a:close/>
                <a:moveTo>
                  <a:pt x="45711" y="23862"/>
                </a:moveTo>
                <a:lnTo>
                  <a:pt x="45497" y="23081"/>
                </a:lnTo>
                <a:lnTo>
                  <a:pt x="44619" y="22792"/>
                </a:lnTo>
                <a:lnTo>
                  <a:pt x="45325" y="22010"/>
                </a:lnTo>
                <a:lnTo>
                  <a:pt x="45240" y="21561"/>
                </a:lnTo>
                <a:lnTo>
                  <a:pt x="45593" y="21850"/>
                </a:lnTo>
                <a:lnTo>
                  <a:pt x="46621" y="21636"/>
                </a:lnTo>
                <a:lnTo>
                  <a:pt x="46407" y="22674"/>
                </a:lnTo>
                <a:lnTo>
                  <a:pt x="46781" y="23049"/>
                </a:lnTo>
                <a:lnTo>
                  <a:pt x="46246" y="23049"/>
                </a:lnTo>
                <a:close/>
                <a:moveTo>
                  <a:pt x="46995" y="24997"/>
                </a:moveTo>
                <a:lnTo>
                  <a:pt x="46364" y="24997"/>
                </a:lnTo>
                <a:lnTo>
                  <a:pt x="45807" y="24130"/>
                </a:lnTo>
                <a:lnTo>
                  <a:pt x="46364" y="23263"/>
                </a:lnTo>
                <a:lnTo>
                  <a:pt x="46995" y="23263"/>
                </a:lnTo>
                <a:lnTo>
                  <a:pt x="47863" y="24130"/>
                </a:lnTo>
                <a:close/>
                <a:moveTo>
                  <a:pt x="48312" y="23680"/>
                </a:moveTo>
                <a:lnTo>
                  <a:pt x="48012" y="23969"/>
                </a:lnTo>
                <a:lnTo>
                  <a:pt x="47306" y="23263"/>
                </a:lnTo>
                <a:lnTo>
                  <a:pt x="48312" y="23263"/>
                </a:lnTo>
                <a:close/>
                <a:moveTo>
                  <a:pt x="49244" y="22749"/>
                </a:moveTo>
                <a:lnTo>
                  <a:pt x="49244" y="22749"/>
                </a:lnTo>
                <a:lnTo>
                  <a:pt x="48944" y="23049"/>
                </a:lnTo>
                <a:lnTo>
                  <a:pt x="48526" y="23049"/>
                </a:lnTo>
                <a:lnTo>
                  <a:pt x="48526" y="22042"/>
                </a:lnTo>
                <a:close/>
                <a:moveTo>
                  <a:pt x="50550" y="19227"/>
                </a:moveTo>
                <a:lnTo>
                  <a:pt x="50271" y="20051"/>
                </a:lnTo>
                <a:lnTo>
                  <a:pt x="49415" y="20287"/>
                </a:lnTo>
                <a:lnTo>
                  <a:pt x="49393" y="20276"/>
                </a:lnTo>
                <a:lnTo>
                  <a:pt x="49372" y="20287"/>
                </a:lnTo>
                <a:lnTo>
                  <a:pt x="48516" y="20051"/>
                </a:lnTo>
                <a:lnTo>
                  <a:pt x="48237" y="19206"/>
                </a:lnTo>
                <a:lnTo>
                  <a:pt x="49104" y="18681"/>
                </a:lnTo>
                <a:close/>
                <a:moveTo>
                  <a:pt x="50635" y="19024"/>
                </a:moveTo>
                <a:lnTo>
                  <a:pt x="49340" y="18542"/>
                </a:lnTo>
                <a:lnTo>
                  <a:pt x="50314" y="17942"/>
                </a:lnTo>
                <a:lnTo>
                  <a:pt x="50667" y="18157"/>
                </a:lnTo>
                <a:lnTo>
                  <a:pt x="50817" y="18713"/>
                </a:lnTo>
                <a:close/>
                <a:moveTo>
                  <a:pt x="51363" y="17814"/>
                </a:moveTo>
                <a:lnTo>
                  <a:pt x="50774" y="17964"/>
                </a:lnTo>
                <a:lnTo>
                  <a:pt x="50517" y="17814"/>
                </a:lnTo>
                <a:lnTo>
                  <a:pt x="50774" y="17653"/>
                </a:lnTo>
                <a:close/>
                <a:moveTo>
                  <a:pt x="50635" y="16604"/>
                </a:moveTo>
                <a:lnTo>
                  <a:pt x="50817" y="16915"/>
                </a:lnTo>
                <a:lnTo>
                  <a:pt x="50667" y="17471"/>
                </a:lnTo>
                <a:lnTo>
                  <a:pt x="50314" y="17686"/>
                </a:lnTo>
                <a:lnTo>
                  <a:pt x="49340" y="17086"/>
                </a:lnTo>
                <a:close/>
                <a:moveTo>
                  <a:pt x="49415" y="15341"/>
                </a:moveTo>
                <a:lnTo>
                  <a:pt x="50271" y="15577"/>
                </a:lnTo>
                <a:lnTo>
                  <a:pt x="50550" y="16401"/>
                </a:lnTo>
                <a:lnTo>
                  <a:pt x="49104" y="16947"/>
                </a:lnTo>
                <a:lnTo>
                  <a:pt x="48237" y="16412"/>
                </a:lnTo>
                <a:lnTo>
                  <a:pt x="48516" y="15577"/>
                </a:lnTo>
                <a:lnTo>
                  <a:pt x="49372" y="15341"/>
                </a:lnTo>
                <a:lnTo>
                  <a:pt x="49393" y="15352"/>
                </a:lnTo>
                <a:close/>
                <a:moveTo>
                  <a:pt x="48312" y="14121"/>
                </a:moveTo>
                <a:lnTo>
                  <a:pt x="48312" y="14645"/>
                </a:lnTo>
                <a:lnTo>
                  <a:pt x="49126" y="15181"/>
                </a:lnTo>
                <a:lnTo>
                  <a:pt x="48344" y="15395"/>
                </a:lnTo>
                <a:lnTo>
                  <a:pt x="48055" y="16272"/>
                </a:lnTo>
                <a:lnTo>
                  <a:pt x="47274" y="15566"/>
                </a:lnTo>
                <a:lnTo>
                  <a:pt x="46824" y="15652"/>
                </a:lnTo>
                <a:lnTo>
                  <a:pt x="47124" y="15298"/>
                </a:lnTo>
                <a:lnTo>
                  <a:pt x="46899" y="14271"/>
                </a:lnTo>
                <a:lnTo>
                  <a:pt x="47938" y="14485"/>
                </a:lnTo>
                <a:close/>
                <a:moveTo>
                  <a:pt x="45186" y="14399"/>
                </a:moveTo>
                <a:lnTo>
                  <a:pt x="45647" y="14014"/>
                </a:lnTo>
                <a:lnTo>
                  <a:pt x="46674" y="14228"/>
                </a:lnTo>
                <a:lnTo>
                  <a:pt x="46888" y="15245"/>
                </a:lnTo>
                <a:lnTo>
                  <a:pt x="46492" y="15705"/>
                </a:lnTo>
                <a:lnTo>
                  <a:pt x="44908" y="15983"/>
                </a:lnTo>
                <a:close/>
                <a:moveTo>
                  <a:pt x="44929" y="14613"/>
                </a:moveTo>
                <a:lnTo>
                  <a:pt x="44683" y="16016"/>
                </a:lnTo>
                <a:lnTo>
                  <a:pt x="44052" y="16133"/>
                </a:lnTo>
                <a:lnTo>
                  <a:pt x="43827" y="15523"/>
                </a:lnTo>
                <a:close/>
                <a:moveTo>
                  <a:pt x="41900" y="12718"/>
                </a:moveTo>
                <a:lnTo>
                  <a:pt x="42307" y="12044"/>
                </a:lnTo>
                <a:lnTo>
                  <a:pt x="42660" y="12965"/>
                </a:lnTo>
                <a:close/>
                <a:moveTo>
                  <a:pt x="41236" y="14613"/>
                </a:moveTo>
                <a:lnTo>
                  <a:pt x="42328" y="15523"/>
                </a:lnTo>
                <a:lnTo>
                  <a:pt x="42328" y="15523"/>
                </a:lnTo>
                <a:lnTo>
                  <a:pt x="42103" y="16133"/>
                </a:lnTo>
                <a:lnTo>
                  <a:pt x="41472" y="16016"/>
                </a:lnTo>
                <a:close/>
                <a:moveTo>
                  <a:pt x="40508" y="14014"/>
                </a:moveTo>
                <a:lnTo>
                  <a:pt x="40969" y="14399"/>
                </a:lnTo>
                <a:lnTo>
                  <a:pt x="41247" y="15983"/>
                </a:lnTo>
                <a:lnTo>
                  <a:pt x="39663" y="15705"/>
                </a:lnTo>
                <a:lnTo>
                  <a:pt x="39277" y="15245"/>
                </a:lnTo>
                <a:lnTo>
                  <a:pt x="39491" y="14228"/>
                </a:lnTo>
                <a:close/>
                <a:moveTo>
                  <a:pt x="37843" y="13810"/>
                </a:moveTo>
                <a:lnTo>
                  <a:pt x="37843" y="12579"/>
                </a:lnTo>
                <a:lnTo>
                  <a:pt x="39074" y="12579"/>
                </a:lnTo>
                <a:lnTo>
                  <a:pt x="39513" y="13029"/>
                </a:lnTo>
                <a:lnTo>
                  <a:pt x="39309" y="14035"/>
                </a:lnTo>
                <a:lnTo>
                  <a:pt x="38292" y="14249"/>
                </a:lnTo>
                <a:close/>
                <a:moveTo>
                  <a:pt x="37843" y="14645"/>
                </a:moveTo>
                <a:lnTo>
                  <a:pt x="37843" y="14121"/>
                </a:lnTo>
                <a:lnTo>
                  <a:pt x="38217" y="14485"/>
                </a:lnTo>
                <a:lnTo>
                  <a:pt x="39256" y="14271"/>
                </a:lnTo>
                <a:lnTo>
                  <a:pt x="39042" y="15298"/>
                </a:lnTo>
                <a:lnTo>
                  <a:pt x="39331" y="15652"/>
                </a:lnTo>
                <a:lnTo>
                  <a:pt x="38881" y="15566"/>
                </a:lnTo>
                <a:lnTo>
                  <a:pt x="38100" y="16272"/>
                </a:lnTo>
                <a:lnTo>
                  <a:pt x="37811" y="15395"/>
                </a:lnTo>
                <a:lnTo>
                  <a:pt x="37029" y="15181"/>
                </a:lnTo>
                <a:close/>
                <a:moveTo>
                  <a:pt x="35894" y="13896"/>
                </a:moveTo>
                <a:lnTo>
                  <a:pt x="36761" y="13029"/>
                </a:lnTo>
                <a:lnTo>
                  <a:pt x="37629" y="13896"/>
                </a:lnTo>
                <a:lnTo>
                  <a:pt x="37629" y="14528"/>
                </a:lnTo>
                <a:lnTo>
                  <a:pt x="36761" y="15095"/>
                </a:lnTo>
                <a:lnTo>
                  <a:pt x="35894" y="14528"/>
                </a:lnTo>
                <a:close/>
                <a:moveTo>
                  <a:pt x="34235" y="14260"/>
                </a:moveTo>
                <a:lnTo>
                  <a:pt x="35306" y="14485"/>
                </a:lnTo>
                <a:lnTo>
                  <a:pt x="35680" y="14121"/>
                </a:lnTo>
                <a:lnTo>
                  <a:pt x="35680" y="14645"/>
                </a:lnTo>
                <a:lnTo>
                  <a:pt x="36494" y="15181"/>
                </a:lnTo>
                <a:lnTo>
                  <a:pt x="35712" y="15395"/>
                </a:lnTo>
                <a:lnTo>
                  <a:pt x="35413" y="16305"/>
                </a:lnTo>
                <a:lnTo>
                  <a:pt x="35134" y="16144"/>
                </a:lnTo>
                <a:lnTo>
                  <a:pt x="34952" y="15438"/>
                </a:lnTo>
                <a:lnTo>
                  <a:pt x="34214" y="15641"/>
                </a:lnTo>
                <a:lnTo>
                  <a:pt x="34749" y="15095"/>
                </a:lnTo>
                <a:lnTo>
                  <a:pt x="34235" y="14592"/>
                </a:lnTo>
                <a:close/>
                <a:moveTo>
                  <a:pt x="32512" y="14463"/>
                </a:moveTo>
                <a:lnTo>
                  <a:pt x="33165" y="13821"/>
                </a:lnTo>
                <a:lnTo>
                  <a:pt x="33582" y="14239"/>
                </a:lnTo>
                <a:lnTo>
                  <a:pt x="34021" y="14239"/>
                </a:lnTo>
                <a:lnTo>
                  <a:pt x="34021" y="14677"/>
                </a:lnTo>
                <a:lnTo>
                  <a:pt x="34438" y="15095"/>
                </a:lnTo>
                <a:lnTo>
                  <a:pt x="33796" y="15748"/>
                </a:lnTo>
                <a:lnTo>
                  <a:pt x="32041" y="16219"/>
                </a:lnTo>
                <a:close/>
                <a:moveTo>
                  <a:pt x="32201" y="14774"/>
                </a:moveTo>
                <a:lnTo>
                  <a:pt x="31794" y="16283"/>
                </a:lnTo>
                <a:lnTo>
                  <a:pt x="31238" y="16433"/>
                </a:lnTo>
                <a:lnTo>
                  <a:pt x="31098" y="15887"/>
                </a:lnTo>
                <a:close/>
                <a:moveTo>
                  <a:pt x="30574" y="12419"/>
                </a:moveTo>
                <a:lnTo>
                  <a:pt x="31173" y="11445"/>
                </a:lnTo>
                <a:lnTo>
                  <a:pt x="31655" y="12729"/>
                </a:lnTo>
                <a:lnTo>
                  <a:pt x="31345" y="12911"/>
                </a:lnTo>
                <a:lnTo>
                  <a:pt x="30788" y="12772"/>
                </a:lnTo>
                <a:close/>
                <a:moveTo>
                  <a:pt x="30445" y="12622"/>
                </a:moveTo>
                <a:lnTo>
                  <a:pt x="30606" y="12879"/>
                </a:lnTo>
                <a:lnTo>
                  <a:pt x="30445" y="13468"/>
                </a:lnTo>
                <a:lnTo>
                  <a:pt x="30296" y="12879"/>
                </a:lnTo>
                <a:close/>
                <a:moveTo>
                  <a:pt x="29236" y="12729"/>
                </a:moveTo>
                <a:lnTo>
                  <a:pt x="29718" y="11445"/>
                </a:lnTo>
                <a:lnTo>
                  <a:pt x="30317" y="12419"/>
                </a:lnTo>
                <a:lnTo>
                  <a:pt x="30103" y="12772"/>
                </a:lnTo>
                <a:lnTo>
                  <a:pt x="29546" y="12911"/>
                </a:lnTo>
                <a:close/>
                <a:moveTo>
                  <a:pt x="28690" y="14774"/>
                </a:moveTo>
                <a:lnTo>
                  <a:pt x="29803" y="15887"/>
                </a:lnTo>
                <a:lnTo>
                  <a:pt x="29653" y="16433"/>
                </a:lnTo>
                <a:lnTo>
                  <a:pt x="29097" y="16283"/>
                </a:lnTo>
                <a:close/>
                <a:moveTo>
                  <a:pt x="26870" y="14677"/>
                </a:moveTo>
                <a:lnTo>
                  <a:pt x="26870" y="14239"/>
                </a:lnTo>
                <a:lnTo>
                  <a:pt x="27309" y="14239"/>
                </a:lnTo>
                <a:lnTo>
                  <a:pt x="27737" y="13821"/>
                </a:lnTo>
                <a:lnTo>
                  <a:pt x="28379" y="14463"/>
                </a:lnTo>
                <a:lnTo>
                  <a:pt x="28850" y="16219"/>
                </a:lnTo>
                <a:lnTo>
                  <a:pt x="27105" y="15748"/>
                </a:lnTo>
                <a:lnTo>
                  <a:pt x="26452" y="15106"/>
                </a:lnTo>
                <a:close/>
                <a:moveTo>
                  <a:pt x="24579" y="12579"/>
                </a:moveTo>
                <a:lnTo>
                  <a:pt x="24997" y="12579"/>
                </a:lnTo>
                <a:lnTo>
                  <a:pt x="24997" y="13586"/>
                </a:lnTo>
                <a:lnTo>
                  <a:pt x="24290" y="12879"/>
                </a:lnTo>
                <a:close/>
                <a:moveTo>
                  <a:pt x="23262" y="12579"/>
                </a:moveTo>
                <a:lnTo>
                  <a:pt x="23680" y="12579"/>
                </a:lnTo>
                <a:lnTo>
                  <a:pt x="23980" y="12879"/>
                </a:lnTo>
                <a:lnTo>
                  <a:pt x="23262" y="13586"/>
                </a:lnTo>
                <a:close/>
                <a:moveTo>
                  <a:pt x="19922" y="14399"/>
                </a:moveTo>
                <a:lnTo>
                  <a:pt x="20383" y="14014"/>
                </a:lnTo>
                <a:lnTo>
                  <a:pt x="21400" y="14228"/>
                </a:lnTo>
                <a:lnTo>
                  <a:pt x="21614" y="15245"/>
                </a:lnTo>
                <a:lnTo>
                  <a:pt x="21228" y="15705"/>
                </a:lnTo>
                <a:lnTo>
                  <a:pt x="19644" y="15983"/>
                </a:lnTo>
                <a:close/>
                <a:moveTo>
                  <a:pt x="19665" y="14613"/>
                </a:moveTo>
                <a:lnTo>
                  <a:pt x="19419" y="16016"/>
                </a:lnTo>
                <a:lnTo>
                  <a:pt x="18788" y="16133"/>
                </a:lnTo>
                <a:lnTo>
                  <a:pt x="18563" y="15523"/>
                </a:lnTo>
                <a:close/>
                <a:moveTo>
                  <a:pt x="16636" y="12718"/>
                </a:moveTo>
                <a:lnTo>
                  <a:pt x="17043" y="12044"/>
                </a:lnTo>
                <a:lnTo>
                  <a:pt x="17385" y="12965"/>
                </a:lnTo>
                <a:close/>
                <a:moveTo>
                  <a:pt x="15962" y="14613"/>
                </a:moveTo>
                <a:lnTo>
                  <a:pt x="17064" y="15523"/>
                </a:lnTo>
                <a:lnTo>
                  <a:pt x="17064" y="15523"/>
                </a:lnTo>
                <a:lnTo>
                  <a:pt x="16839" y="16133"/>
                </a:lnTo>
                <a:lnTo>
                  <a:pt x="16208" y="16016"/>
                </a:lnTo>
                <a:close/>
                <a:moveTo>
                  <a:pt x="15244" y="14014"/>
                </a:moveTo>
                <a:lnTo>
                  <a:pt x="15705" y="14399"/>
                </a:lnTo>
                <a:lnTo>
                  <a:pt x="15983" y="15983"/>
                </a:lnTo>
                <a:lnTo>
                  <a:pt x="14399" y="15705"/>
                </a:lnTo>
                <a:lnTo>
                  <a:pt x="14013" y="15245"/>
                </a:lnTo>
                <a:lnTo>
                  <a:pt x="14227" y="14228"/>
                </a:lnTo>
                <a:close/>
                <a:moveTo>
                  <a:pt x="12579" y="13810"/>
                </a:moveTo>
                <a:lnTo>
                  <a:pt x="12579" y="12579"/>
                </a:lnTo>
                <a:lnTo>
                  <a:pt x="13810" y="12579"/>
                </a:lnTo>
                <a:lnTo>
                  <a:pt x="14249" y="13029"/>
                </a:lnTo>
                <a:lnTo>
                  <a:pt x="14035" y="14035"/>
                </a:lnTo>
                <a:lnTo>
                  <a:pt x="13028" y="14249"/>
                </a:lnTo>
                <a:close/>
                <a:moveTo>
                  <a:pt x="12836" y="16272"/>
                </a:moveTo>
                <a:lnTo>
                  <a:pt x="12547" y="15395"/>
                </a:lnTo>
                <a:lnTo>
                  <a:pt x="11765" y="15181"/>
                </a:lnTo>
                <a:lnTo>
                  <a:pt x="12579" y="14645"/>
                </a:lnTo>
                <a:lnTo>
                  <a:pt x="12579" y="14121"/>
                </a:lnTo>
                <a:lnTo>
                  <a:pt x="12953" y="14485"/>
                </a:lnTo>
                <a:lnTo>
                  <a:pt x="13992" y="14271"/>
                </a:lnTo>
                <a:lnTo>
                  <a:pt x="13778" y="15298"/>
                </a:lnTo>
                <a:lnTo>
                  <a:pt x="14067" y="15652"/>
                </a:lnTo>
                <a:lnTo>
                  <a:pt x="13617" y="15566"/>
                </a:lnTo>
                <a:close/>
                <a:moveTo>
                  <a:pt x="12054" y="17043"/>
                </a:moveTo>
                <a:lnTo>
                  <a:pt x="12718" y="16626"/>
                </a:lnTo>
                <a:lnTo>
                  <a:pt x="12975" y="17386"/>
                </a:lnTo>
                <a:close/>
                <a:moveTo>
                  <a:pt x="11819" y="18435"/>
                </a:moveTo>
                <a:lnTo>
                  <a:pt x="10791" y="17814"/>
                </a:lnTo>
                <a:lnTo>
                  <a:pt x="11819" y="17182"/>
                </a:lnTo>
                <a:lnTo>
                  <a:pt x="13060" y="17653"/>
                </a:lnTo>
                <a:lnTo>
                  <a:pt x="13060" y="17653"/>
                </a:lnTo>
                <a:lnTo>
                  <a:pt x="13114" y="17675"/>
                </a:lnTo>
                <a:lnTo>
                  <a:pt x="13317" y="17760"/>
                </a:lnTo>
                <a:lnTo>
                  <a:pt x="13317" y="17750"/>
                </a:lnTo>
                <a:lnTo>
                  <a:pt x="13489" y="17814"/>
                </a:lnTo>
                <a:lnTo>
                  <a:pt x="13317" y="17878"/>
                </a:lnTo>
                <a:lnTo>
                  <a:pt x="13317" y="17868"/>
                </a:lnTo>
                <a:close/>
                <a:moveTo>
                  <a:pt x="12718" y="18992"/>
                </a:moveTo>
                <a:lnTo>
                  <a:pt x="12054" y="18585"/>
                </a:lnTo>
                <a:lnTo>
                  <a:pt x="12975" y="18242"/>
                </a:lnTo>
                <a:close/>
                <a:moveTo>
                  <a:pt x="14249" y="22599"/>
                </a:moveTo>
                <a:lnTo>
                  <a:pt x="13810" y="23049"/>
                </a:lnTo>
                <a:lnTo>
                  <a:pt x="12579" y="23049"/>
                </a:lnTo>
                <a:lnTo>
                  <a:pt x="12579" y="21818"/>
                </a:lnTo>
                <a:lnTo>
                  <a:pt x="13028" y="21379"/>
                </a:lnTo>
                <a:lnTo>
                  <a:pt x="14035" y="21593"/>
                </a:lnTo>
                <a:lnTo>
                  <a:pt x="14035" y="21593"/>
                </a:lnTo>
                <a:lnTo>
                  <a:pt x="14035" y="21593"/>
                </a:lnTo>
                <a:close/>
                <a:moveTo>
                  <a:pt x="15705" y="21229"/>
                </a:moveTo>
                <a:lnTo>
                  <a:pt x="15244" y="21614"/>
                </a:lnTo>
                <a:lnTo>
                  <a:pt x="14227" y="21400"/>
                </a:lnTo>
                <a:lnTo>
                  <a:pt x="14227" y="21400"/>
                </a:lnTo>
                <a:lnTo>
                  <a:pt x="14013" y="20383"/>
                </a:lnTo>
                <a:lnTo>
                  <a:pt x="14399" y="19923"/>
                </a:lnTo>
                <a:lnTo>
                  <a:pt x="15983" y="19645"/>
                </a:lnTo>
                <a:close/>
                <a:moveTo>
                  <a:pt x="15962" y="21015"/>
                </a:moveTo>
                <a:lnTo>
                  <a:pt x="16208" y="19612"/>
                </a:lnTo>
                <a:lnTo>
                  <a:pt x="16839" y="19495"/>
                </a:lnTo>
                <a:lnTo>
                  <a:pt x="17064" y="20105"/>
                </a:lnTo>
                <a:close/>
                <a:moveTo>
                  <a:pt x="18991" y="22910"/>
                </a:moveTo>
                <a:lnTo>
                  <a:pt x="18584" y="23573"/>
                </a:lnTo>
                <a:lnTo>
                  <a:pt x="18242" y="22653"/>
                </a:lnTo>
                <a:close/>
                <a:moveTo>
                  <a:pt x="19665" y="21015"/>
                </a:moveTo>
                <a:lnTo>
                  <a:pt x="18563" y="20094"/>
                </a:lnTo>
                <a:lnTo>
                  <a:pt x="18606" y="19987"/>
                </a:lnTo>
                <a:lnTo>
                  <a:pt x="18788" y="19495"/>
                </a:lnTo>
                <a:lnTo>
                  <a:pt x="19291" y="19591"/>
                </a:lnTo>
                <a:lnTo>
                  <a:pt x="19419" y="19612"/>
                </a:lnTo>
                <a:close/>
                <a:moveTo>
                  <a:pt x="21400" y="21400"/>
                </a:moveTo>
                <a:lnTo>
                  <a:pt x="20383" y="21614"/>
                </a:lnTo>
                <a:lnTo>
                  <a:pt x="19922" y="21229"/>
                </a:lnTo>
                <a:lnTo>
                  <a:pt x="19644" y="19645"/>
                </a:lnTo>
                <a:lnTo>
                  <a:pt x="21228" y="19923"/>
                </a:lnTo>
                <a:lnTo>
                  <a:pt x="21614" y="20383"/>
                </a:lnTo>
                <a:close/>
                <a:moveTo>
                  <a:pt x="21817" y="23049"/>
                </a:moveTo>
                <a:lnTo>
                  <a:pt x="21378" y="22599"/>
                </a:lnTo>
                <a:lnTo>
                  <a:pt x="21592" y="21593"/>
                </a:lnTo>
                <a:lnTo>
                  <a:pt x="22599" y="21379"/>
                </a:lnTo>
                <a:lnTo>
                  <a:pt x="23048" y="21818"/>
                </a:lnTo>
                <a:lnTo>
                  <a:pt x="23048" y="23049"/>
                </a:lnTo>
                <a:close/>
                <a:moveTo>
                  <a:pt x="23680" y="23049"/>
                </a:moveTo>
                <a:lnTo>
                  <a:pt x="23262" y="23049"/>
                </a:lnTo>
                <a:lnTo>
                  <a:pt x="23262" y="22042"/>
                </a:lnTo>
                <a:lnTo>
                  <a:pt x="23980" y="22749"/>
                </a:lnTo>
                <a:close/>
                <a:moveTo>
                  <a:pt x="24579" y="23049"/>
                </a:moveTo>
                <a:lnTo>
                  <a:pt x="24290" y="22749"/>
                </a:lnTo>
                <a:lnTo>
                  <a:pt x="24997" y="22042"/>
                </a:lnTo>
                <a:lnTo>
                  <a:pt x="24997" y="23049"/>
                </a:lnTo>
                <a:lnTo>
                  <a:pt x="24579" y="23049"/>
                </a:lnTo>
                <a:close/>
                <a:moveTo>
                  <a:pt x="26881" y="22599"/>
                </a:moveTo>
                <a:lnTo>
                  <a:pt x="26442" y="23049"/>
                </a:lnTo>
                <a:lnTo>
                  <a:pt x="25211" y="23049"/>
                </a:lnTo>
                <a:lnTo>
                  <a:pt x="25211" y="21818"/>
                </a:lnTo>
                <a:lnTo>
                  <a:pt x="25660" y="21379"/>
                </a:lnTo>
                <a:lnTo>
                  <a:pt x="26656" y="21582"/>
                </a:lnTo>
                <a:lnTo>
                  <a:pt x="26656" y="21604"/>
                </a:lnTo>
                <a:lnTo>
                  <a:pt x="26677" y="21604"/>
                </a:lnTo>
                <a:close/>
                <a:moveTo>
                  <a:pt x="28390" y="21154"/>
                </a:moveTo>
                <a:lnTo>
                  <a:pt x="27737" y="21807"/>
                </a:lnTo>
                <a:lnTo>
                  <a:pt x="27309" y="21389"/>
                </a:lnTo>
                <a:lnTo>
                  <a:pt x="26870" y="21389"/>
                </a:lnTo>
                <a:lnTo>
                  <a:pt x="26870" y="20951"/>
                </a:lnTo>
                <a:lnTo>
                  <a:pt x="26452" y="20522"/>
                </a:lnTo>
                <a:lnTo>
                  <a:pt x="27105" y="19880"/>
                </a:lnTo>
                <a:lnTo>
                  <a:pt x="28850" y="19409"/>
                </a:lnTo>
                <a:lnTo>
                  <a:pt x="28850" y="19409"/>
                </a:lnTo>
                <a:lnTo>
                  <a:pt x="28850" y="19409"/>
                </a:lnTo>
                <a:close/>
                <a:moveTo>
                  <a:pt x="28690" y="20844"/>
                </a:moveTo>
                <a:lnTo>
                  <a:pt x="29097" y="19345"/>
                </a:lnTo>
                <a:lnTo>
                  <a:pt x="29653" y="19195"/>
                </a:lnTo>
                <a:lnTo>
                  <a:pt x="29803" y="19741"/>
                </a:lnTo>
                <a:close/>
                <a:moveTo>
                  <a:pt x="30317" y="23209"/>
                </a:moveTo>
                <a:lnTo>
                  <a:pt x="29718" y="24183"/>
                </a:lnTo>
                <a:lnTo>
                  <a:pt x="29236" y="22888"/>
                </a:lnTo>
                <a:lnTo>
                  <a:pt x="29546" y="22706"/>
                </a:lnTo>
                <a:lnTo>
                  <a:pt x="30103" y="22856"/>
                </a:lnTo>
                <a:close/>
                <a:moveTo>
                  <a:pt x="30445" y="23006"/>
                </a:moveTo>
                <a:lnTo>
                  <a:pt x="30296" y="22749"/>
                </a:lnTo>
                <a:lnTo>
                  <a:pt x="30445" y="22160"/>
                </a:lnTo>
                <a:lnTo>
                  <a:pt x="30606" y="22749"/>
                </a:lnTo>
                <a:close/>
                <a:moveTo>
                  <a:pt x="31655" y="22888"/>
                </a:moveTo>
                <a:lnTo>
                  <a:pt x="31173" y="24183"/>
                </a:lnTo>
                <a:lnTo>
                  <a:pt x="30574" y="23209"/>
                </a:lnTo>
                <a:lnTo>
                  <a:pt x="30788" y="22856"/>
                </a:lnTo>
                <a:lnTo>
                  <a:pt x="31345" y="22706"/>
                </a:lnTo>
                <a:close/>
                <a:moveTo>
                  <a:pt x="32201" y="20844"/>
                </a:moveTo>
                <a:lnTo>
                  <a:pt x="31098" y="19741"/>
                </a:lnTo>
                <a:lnTo>
                  <a:pt x="31248" y="19195"/>
                </a:lnTo>
                <a:lnTo>
                  <a:pt x="31794" y="19345"/>
                </a:lnTo>
                <a:close/>
                <a:moveTo>
                  <a:pt x="34021" y="20951"/>
                </a:moveTo>
                <a:lnTo>
                  <a:pt x="34021" y="21389"/>
                </a:lnTo>
                <a:lnTo>
                  <a:pt x="33582" y="21389"/>
                </a:lnTo>
                <a:lnTo>
                  <a:pt x="33165" y="21807"/>
                </a:lnTo>
                <a:lnTo>
                  <a:pt x="32512" y="21154"/>
                </a:lnTo>
                <a:lnTo>
                  <a:pt x="32041" y="19409"/>
                </a:lnTo>
                <a:lnTo>
                  <a:pt x="32041" y="19409"/>
                </a:lnTo>
                <a:lnTo>
                  <a:pt x="33796" y="19880"/>
                </a:lnTo>
                <a:lnTo>
                  <a:pt x="34438" y="20522"/>
                </a:lnTo>
                <a:close/>
                <a:moveTo>
                  <a:pt x="35680" y="20983"/>
                </a:moveTo>
                <a:lnTo>
                  <a:pt x="35680" y="21507"/>
                </a:lnTo>
                <a:lnTo>
                  <a:pt x="35306" y="21133"/>
                </a:lnTo>
                <a:lnTo>
                  <a:pt x="34235" y="21357"/>
                </a:lnTo>
                <a:lnTo>
                  <a:pt x="34235" y="21036"/>
                </a:lnTo>
                <a:lnTo>
                  <a:pt x="34749" y="20522"/>
                </a:lnTo>
                <a:lnTo>
                  <a:pt x="34214" y="19987"/>
                </a:lnTo>
                <a:lnTo>
                  <a:pt x="34952" y="20191"/>
                </a:lnTo>
                <a:lnTo>
                  <a:pt x="35134" y="19484"/>
                </a:lnTo>
                <a:lnTo>
                  <a:pt x="35413" y="19323"/>
                </a:lnTo>
                <a:lnTo>
                  <a:pt x="35712" y="20233"/>
                </a:lnTo>
                <a:lnTo>
                  <a:pt x="36494" y="20447"/>
                </a:lnTo>
                <a:close/>
                <a:moveTo>
                  <a:pt x="37629" y="21732"/>
                </a:moveTo>
                <a:lnTo>
                  <a:pt x="36761" y="22599"/>
                </a:lnTo>
                <a:lnTo>
                  <a:pt x="35894" y="21732"/>
                </a:lnTo>
                <a:lnTo>
                  <a:pt x="35894" y="21100"/>
                </a:lnTo>
                <a:lnTo>
                  <a:pt x="36761" y="20533"/>
                </a:lnTo>
                <a:lnTo>
                  <a:pt x="37629" y="21100"/>
                </a:lnTo>
                <a:close/>
                <a:moveTo>
                  <a:pt x="37843" y="21507"/>
                </a:moveTo>
                <a:lnTo>
                  <a:pt x="37843" y="20983"/>
                </a:lnTo>
                <a:lnTo>
                  <a:pt x="37029" y="20447"/>
                </a:lnTo>
                <a:lnTo>
                  <a:pt x="37811" y="20233"/>
                </a:lnTo>
                <a:lnTo>
                  <a:pt x="38100" y="19356"/>
                </a:lnTo>
                <a:lnTo>
                  <a:pt x="38881" y="20051"/>
                </a:lnTo>
                <a:lnTo>
                  <a:pt x="39331" y="19976"/>
                </a:lnTo>
                <a:lnTo>
                  <a:pt x="39042" y="20330"/>
                </a:lnTo>
                <a:lnTo>
                  <a:pt x="39256" y="21357"/>
                </a:lnTo>
                <a:lnTo>
                  <a:pt x="38217" y="21133"/>
                </a:lnTo>
                <a:close/>
                <a:moveTo>
                  <a:pt x="39513" y="22599"/>
                </a:moveTo>
                <a:lnTo>
                  <a:pt x="39074" y="23049"/>
                </a:lnTo>
                <a:lnTo>
                  <a:pt x="37843" y="23049"/>
                </a:lnTo>
                <a:lnTo>
                  <a:pt x="37843" y="21818"/>
                </a:lnTo>
                <a:lnTo>
                  <a:pt x="38292" y="21379"/>
                </a:lnTo>
                <a:lnTo>
                  <a:pt x="39299" y="21593"/>
                </a:lnTo>
                <a:lnTo>
                  <a:pt x="39299" y="21593"/>
                </a:lnTo>
                <a:lnTo>
                  <a:pt x="39299" y="21593"/>
                </a:lnTo>
                <a:lnTo>
                  <a:pt x="39513" y="22599"/>
                </a:lnTo>
                <a:close/>
                <a:moveTo>
                  <a:pt x="40969" y="21229"/>
                </a:moveTo>
                <a:lnTo>
                  <a:pt x="40508" y="21614"/>
                </a:lnTo>
                <a:lnTo>
                  <a:pt x="39491" y="21400"/>
                </a:lnTo>
                <a:lnTo>
                  <a:pt x="39491" y="21400"/>
                </a:lnTo>
                <a:lnTo>
                  <a:pt x="39277" y="20383"/>
                </a:lnTo>
                <a:lnTo>
                  <a:pt x="39663" y="19923"/>
                </a:lnTo>
                <a:lnTo>
                  <a:pt x="41247" y="19645"/>
                </a:lnTo>
                <a:lnTo>
                  <a:pt x="40969" y="21229"/>
                </a:lnTo>
                <a:close/>
                <a:moveTo>
                  <a:pt x="41236" y="21015"/>
                </a:moveTo>
                <a:lnTo>
                  <a:pt x="41472" y="19612"/>
                </a:lnTo>
                <a:lnTo>
                  <a:pt x="42103" y="19495"/>
                </a:lnTo>
                <a:lnTo>
                  <a:pt x="42328" y="20105"/>
                </a:lnTo>
                <a:close/>
                <a:moveTo>
                  <a:pt x="44266" y="22910"/>
                </a:moveTo>
                <a:lnTo>
                  <a:pt x="43848" y="23573"/>
                </a:lnTo>
                <a:lnTo>
                  <a:pt x="43506" y="22653"/>
                </a:lnTo>
                <a:close/>
                <a:moveTo>
                  <a:pt x="44929" y="21015"/>
                </a:moveTo>
                <a:lnTo>
                  <a:pt x="43827" y="20094"/>
                </a:lnTo>
                <a:lnTo>
                  <a:pt x="43945" y="19805"/>
                </a:lnTo>
                <a:lnTo>
                  <a:pt x="44052" y="19495"/>
                </a:lnTo>
                <a:lnTo>
                  <a:pt x="44555" y="19591"/>
                </a:lnTo>
                <a:lnTo>
                  <a:pt x="44683" y="19612"/>
                </a:lnTo>
                <a:close/>
                <a:moveTo>
                  <a:pt x="46674" y="21400"/>
                </a:moveTo>
                <a:lnTo>
                  <a:pt x="45647" y="21614"/>
                </a:lnTo>
                <a:lnTo>
                  <a:pt x="45186" y="21229"/>
                </a:lnTo>
                <a:lnTo>
                  <a:pt x="44908" y="19645"/>
                </a:lnTo>
                <a:lnTo>
                  <a:pt x="46492" y="19923"/>
                </a:lnTo>
                <a:lnTo>
                  <a:pt x="46888" y="20383"/>
                </a:lnTo>
                <a:close/>
                <a:moveTo>
                  <a:pt x="48055" y="19356"/>
                </a:moveTo>
                <a:lnTo>
                  <a:pt x="48344" y="20233"/>
                </a:lnTo>
                <a:lnTo>
                  <a:pt x="49136" y="20447"/>
                </a:lnTo>
                <a:lnTo>
                  <a:pt x="48312" y="20983"/>
                </a:lnTo>
                <a:lnTo>
                  <a:pt x="48312" y="21507"/>
                </a:lnTo>
                <a:lnTo>
                  <a:pt x="47938" y="21133"/>
                </a:lnTo>
                <a:lnTo>
                  <a:pt x="46899" y="21357"/>
                </a:lnTo>
                <a:lnTo>
                  <a:pt x="47124" y="20330"/>
                </a:lnTo>
                <a:lnTo>
                  <a:pt x="46824" y="19976"/>
                </a:lnTo>
                <a:lnTo>
                  <a:pt x="47274" y="20051"/>
                </a:lnTo>
                <a:close/>
                <a:moveTo>
                  <a:pt x="48847" y="18585"/>
                </a:moveTo>
                <a:lnTo>
                  <a:pt x="48173" y="18992"/>
                </a:lnTo>
                <a:lnTo>
                  <a:pt x="47927" y="18232"/>
                </a:lnTo>
                <a:close/>
                <a:moveTo>
                  <a:pt x="49083" y="17182"/>
                </a:moveTo>
                <a:lnTo>
                  <a:pt x="50100" y="17814"/>
                </a:lnTo>
                <a:lnTo>
                  <a:pt x="49083" y="18435"/>
                </a:lnTo>
                <a:lnTo>
                  <a:pt x="47574" y="17868"/>
                </a:lnTo>
                <a:lnTo>
                  <a:pt x="47574" y="17878"/>
                </a:lnTo>
                <a:lnTo>
                  <a:pt x="47413" y="17814"/>
                </a:lnTo>
                <a:lnTo>
                  <a:pt x="47574" y="17750"/>
                </a:lnTo>
                <a:lnTo>
                  <a:pt x="47574" y="17750"/>
                </a:lnTo>
                <a:lnTo>
                  <a:pt x="47756" y="17686"/>
                </a:lnTo>
                <a:lnTo>
                  <a:pt x="47830" y="17653"/>
                </a:lnTo>
                <a:lnTo>
                  <a:pt x="47830" y="17653"/>
                </a:lnTo>
                <a:lnTo>
                  <a:pt x="49083" y="17182"/>
                </a:lnTo>
                <a:close/>
                <a:moveTo>
                  <a:pt x="48173" y="16626"/>
                </a:moveTo>
                <a:lnTo>
                  <a:pt x="48847" y="17043"/>
                </a:lnTo>
                <a:lnTo>
                  <a:pt x="47927" y="17386"/>
                </a:lnTo>
                <a:close/>
                <a:moveTo>
                  <a:pt x="46610" y="15909"/>
                </a:moveTo>
                <a:lnTo>
                  <a:pt x="47210" y="15801"/>
                </a:lnTo>
                <a:lnTo>
                  <a:pt x="47980" y="16497"/>
                </a:lnTo>
                <a:lnTo>
                  <a:pt x="47659" y="17493"/>
                </a:lnTo>
                <a:lnTo>
                  <a:pt x="47092" y="17696"/>
                </a:lnTo>
                <a:lnTo>
                  <a:pt x="45582" y="17140"/>
                </a:lnTo>
                <a:close/>
                <a:moveTo>
                  <a:pt x="46278" y="15962"/>
                </a:moveTo>
                <a:lnTo>
                  <a:pt x="45368" y="17065"/>
                </a:lnTo>
                <a:lnTo>
                  <a:pt x="44769" y="16840"/>
                </a:lnTo>
                <a:lnTo>
                  <a:pt x="44876" y="16208"/>
                </a:lnTo>
                <a:close/>
                <a:moveTo>
                  <a:pt x="45433" y="17322"/>
                </a:moveTo>
                <a:lnTo>
                  <a:pt x="46771" y="17814"/>
                </a:lnTo>
                <a:lnTo>
                  <a:pt x="45433" y="18306"/>
                </a:lnTo>
                <a:lnTo>
                  <a:pt x="45026" y="17814"/>
                </a:lnTo>
                <a:close/>
                <a:moveTo>
                  <a:pt x="47980" y="19131"/>
                </a:moveTo>
                <a:lnTo>
                  <a:pt x="47210" y="19827"/>
                </a:lnTo>
                <a:lnTo>
                  <a:pt x="46610" y="19720"/>
                </a:lnTo>
                <a:lnTo>
                  <a:pt x="45582" y="18488"/>
                </a:lnTo>
                <a:lnTo>
                  <a:pt x="47092" y="17932"/>
                </a:lnTo>
                <a:lnTo>
                  <a:pt x="47659" y="18135"/>
                </a:lnTo>
                <a:close/>
                <a:moveTo>
                  <a:pt x="44769" y="18788"/>
                </a:moveTo>
                <a:lnTo>
                  <a:pt x="45368" y="18563"/>
                </a:lnTo>
                <a:lnTo>
                  <a:pt x="46278" y="19666"/>
                </a:lnTo>
                <a:lnTo>
                  <a:pt x="44876" y="19420"/>
                </a:lnTo>
                <a:close/>
                <a:moveTo>
                  <a:pt x="43570" y="20169"/>
                </a:moveTo>
                <a:lnTo>
                  <a:pt x="43077" y="21507"/>
                </a:lnTo>
                <a:lnTo>
                  <a:pt x="42585" y="20169"/>
                </a:lnTo>
                <a:lnTo>
                  <a:pt x="43077" y="19762"/>
                </a:lnTo>
                <a:close/>
                <a:moveTo>
                  <a:pt x="39877" y="15962"/>
                </a:moveTo>
                <a:lnTo>
                  <a:pt x="41290" y="16208"/>
                </a:lnTo>
                <a:lnTo>
                  <a:pt x="41290" y="16208"/>
                </a:lnTo>
                <a:lnTo>
                  <a:pt x="41397" y="16840"/>
                </a:lnTo>
                <a:lnTo>
                  <a:pt x="40797" y="17065"/>
                </a:lnTo>
                <a:lnTo>
                  <a:pt x="39877" y="15962"/>
                </a:lnTo>
                <a:close/>
                <a:moveTo>
                  <a:pt x="38175" y="16497"/>
                </a:moveTo>
                <a:lnTo>
                  <a:pt x="38945" y="15801"/>
                </a:lnTo>
                <a:lnTo>
                  <a:pt x="39545" y="15909"/>
                </a:lnTo>
                <a:lnTo>
                  <a:pt x="40572" y="17140"/>
                </a:lnTo>
                <a:lnTo>
                  <a:pt x="39063" y="17696"/>
                </a:lnTo>
                <a:lnTo>
                  <a:pt x="38496" y="17493"/>
                </a:lnTo>
                <a:close/>
                <a:moveTo>
                  <a:pt x="35530" y="16604"/>
                </a:moveTo>
                <a:lnTo>
                  <a:pt x="36815" y="17086"/>
                </a:lnTo>
                <a:lnTo>
                  <a:pt x="35841" y="17686"/>
                </a:lnTo>
                <a:lnTo>
                  <a:pt x="35488" y="17471"/>
                </a:lnTo>
                <a:lnTo>
                  <a:pt x="35348" y="16915"/>
                </a:lnTo>
                <a:close/>
                <a:moveTo>
                  <a:pt x="35530" y="19024"/>
                </a:moveTo>
                <a:lnTo>
                  <a:pt x="35348" y="18713"/>
                </a:lnTo>
                <a:lnTo>
                  <a:pt x="35498" y="18157"/>
                </a:lnTo>
                <a:lnTo>
                  <a:pt x="35841" y="17942"/>
                </a:lnTo>
                <a:lnTo>
                  <a:pt x="36815" y="18542"/>
                </a:lnTo>
                <a:close/>
                <a:moveTo>
                  <a:pt x="37993" y="18992"/>
                </a:moveTo>
                <a:lnTo>
                  <a:pt x="37318" y="18585"/>
                </a:lnTo>
                <a:lnTo>
                  <a:pt x="38239" y="18242"/>
                </a:lnTo>
                <a:close/>
                <a:moveTo>
                  <a:pt x="38217" y="17343"/>
                </a:moveTo>
                <a:lnTo>
                  <a:pt x="38239" y="17386"/>
                </a:lnTo>
                <a:lnTo>
                  <a:pt x="37318" y="17043"/>
                </a:lnTo>
                <a:lnTo>
                  <a:pt x="37993" y="16626"/>
                </a:lnTo>
                <a:close/>
                <a:moveTo>
                  <a:pt x="38581" y="17878"/>
                </a:moveTo>
                <a:lnTo>
                  <a:pt x="38592" y="17868"/>
                </a:lnTo>
                <a:lnTo>
                  <a:pt x="37083" y="18435"/>
                </a:lnTo>
                <a:lnTo>
                  <a:pt x="36055" y="17814"/>
                </a:lnTo>
                <a:lnTo>
                  <a:pt x="37083" y="17182"/>
                </a:lnTo>
                <a:lnTo>
                  <a:pt x="38324" y="17653"/>
                </a:lnTo>
                <a:lnTo>
                  <a:pt x="38324" y="17653"/>
                </a:lnTo>
                <a:lnTo>
                  <a:pt x="38378" y="17675"/>
                </a:lnTo>
                <a:lnTo>
                  <a:pt x="38592" y="17760"/>
                </a:lnTo>
                <a:lnTo>
                  <a:pt x="38592" y="17750"/>
                </a:lnTo>
                <a:lnTo>
                  <a:pt x="38753" y="17814"/>
                </a:lnTo>
                <a:lnTo>
                  <a:pt x="38592" y="17878"/>
                </a:lnTo>
                <a:close/>
                <a:moveTo>
                  <a:pt x="39545" y="19720"/>
                </a:moveTo>
                <a:lnTo>
                  <a:pt x="38945" y="19827"/>
                </a:lnTo>
                <a:lnTo>
                  <a:pt x="38175" y="19131"/>
                </a:lnTo>
                <a:lnTo>
                  <a:pt x="38496" y="18135"/>
                </a:lnTo>
                <a:lnTo>
                  <a:pt x="39063" y="17932"/>
                </a:lnTo>
                <a:lnTo>
                  <a:pt x="40572" y="18488"/>
                </a:lnTo>
                <a:close/>
                <a:moveTo>
                  <a:pt x="41129" y="17814"/>
                </a:moveTo>
                <a:lnTo>
                  <a:pt x="40722" y="18306"/>
                </a:lnTo>
                <a:lnTo>
                  <a:pt x="39384" y="17814"/>
                </a:lnTo>
                <a:lnTo>
                  <a:pt x="40722" y="17322"/>
                </a:lnTo>
                <a:close/>
                <a:moveTo>
                  <a:pt x="41290" y="19420"/>
                </a:moveTo>
                <a:lnTo>
                  <a:pt x="39877" y="19666"/>
                </a:lnTo>
                <a:lnTo>
                  <a:pt x="40797" y="18563"/>
                </a:lnTo>
                <a:lnTo>
                  <a:pt x="41397" y="18788"/>
                </a:lnTo>
                <a:close/>
                <a:moveTo>
                  <a:pt x="36740" y="20287"/>
                </a:moveTo>
                <a:lnTo>
                  <a:pt x="35884" y="20051"/>
                </a:lnTo>
                <a:lnTo>
                  <a:pt x="35616" y="19227"/>
                </a:lnTo>
                <a:lnTo>
                  <a:pt x="37061" y="18681"/>
                </a:lnTo>
                <a:lnTo>
                  <a:pt x="37918" y="19206"/>
                </a:lnTo>
                <a:lnTo>
                  <a:pt x="37639" y="20051"/>
                </a:lnTo>
                <a:lnTo>
                  <a:pt x="36783" y="20287"/>
                </a:lnTo>
                <a:lnTo>
                  <a:pt x="36761" y="20276"/>
                </a:lnTo>
                <a:close/>
                <a:moveTo>
                  <a:pt x="35380" y="17653"/>
                </a:moveTo>
                <a:lnTo>
                  <a:pt x="35637" y="17814"/>
                </a:lnTo>
                <a:lnTo>
                  <a:pt x="35380" y="17975"/>
                </a:lnTo>
                <a:lnTo>
                  <a:pt x="34802" y="17814"/>
                </a:lnTo>
                <a:close/>
                <a:moveTo>
                  <a:pt x="33903" y="15951"/>
                </a:moveTo>
                <a:lnTo>
                  <a:pt x="34792" y="15705"/>
                </a:lnTo>
                <a:lnTo>
                  <a:pt x="34952" y="16283"/>
                </a:lnTo>
                <a:lnTo>
                  <a:pt x="35327" y="16508"/>
                </a:lnTo>
                <a:lnTo>
                  <a:pt x="35113" y="16883"/>
                </a:lnTo>
                <a:lnTo>
                  <a:pt x="35263" y="17461"/>
                </a:lnTo>
                <a:lnTo>
                  <a:pt x="34374" y="17696"/>
                </a:lnTo>
                <a:lnTo>
                  <a:pt x="32619" y="17236"/>
                </a:lnTo>
                <a:close/>
                <a:moveTo>
                  <a:pt x="31976" y="16465"/>
                </a:moveTo>
                <a:lnTo>
                  <a:pt x="33486" y="16058"/>
                </a:lnTo>
                <a:lnTo>
                  <a:pt x="32383" y="17161"/>
                </a:lnTo>
                <a:lnTo>
                  <a:pt x="31826" y="17022"/>
                </a:lnTo>
                <a:close/>
                <a:moveTo>
                  <a:pt x="31088" y="16701"/>
                </a:moveTo>
                <a:lnTo>
                  <a:pt x="31730" y="16529"/>
                </a:lnTo>
                <a:lnTo>
                  <a:pt x="31559" y="17172"/>
                </a:lnTo>
                <a:lnTo>
                  <a:pt x="32201" y="17343"/>
                </a:lnTo>
                <a:lnTo>
                  <a:pt x="31730" y="17814"/>
                </a:lnTo>
                <a:lnTo>
                  <a:pt x="32201" y="18285"/>
                </a:lnTo>
                <a:lnTo>
                  <a:pt x="31559" y="18456"/>
                </a:lnTo>
                <a:lnTo>
                  <a:pt x="31730" y="19099"/>
                </a:lnTo>
                <a:lnTo>
                  <a:pt x="31088" y="18927"/>
                </a:lnTo>
                <a:lnTo>
                  <a:pt x="30916" y="19570"/>
                </a:lnTo>
                <a:lnTo>
                  <a:pt x="30445" y="19099"/>
                </a:lnTo>
                <a:lnTo>
                  <a:pt x="29974" y="19570"/>
                </a:lnTo>
                <a:lnTo>
                  <a:pt x="29803" y="18927"/>
                </a:lnTo>
                <a:lnTo>
                  <a:pt x="29161" y="19099"/>
                </a:lnTo>
                <a:lnTo>
                  <a:pt x="29332" y="18456"/>
                </a:lnTo>
                <a:lnTo>
                  <a:pt x="28690" y="18285"/>
                </a:lnTo>
                <a:lnTo>
                  <a:pt x="29161" y="17814"/>
                </a:lnTo>
                <a:lnTo>
                  <a:pt x="28701" y="17343"/>
                </a:lnTo>
                <a:lnTo>
                  <a:pt x="29332" y="17172"/>
                </a:lnTo>
                <a:lnTo>
                  <a:pt x="29161" y="16529"/>
                </a:lnTo>
                <a:lnTo>
                  <a:pt x="29803" y="16701"/>
                </a:lnTo>
                <a:lnTo>
                  <a:pt x="29974" y="16058"/>
                </a:lnTo>
                <a:lnTo>
                  <a:pt x="30445" y="16529"/>
                </a:lnTo>
                <a:lnTo>
                  <a:pt x="30916" y="16058"/>
                </a:lnTo>
                <a:close/>
                <a:moveTo>
                  <a:pt x="30039" y="15812"/>
                </a:moveTo>
                <a:lnTo>
                  <a:pt x="30039" y="15812"/>
                </a:lnTo>
                <a:lnTo>
                  <a:pt x="30445" y="14313"/>
                </a:lnTo>
                <a:lnTo>
                  <a:pt x="30852" y="15812"/>
                </a:lnTo>
                <a:lnTo>
                  <a:pt x="30445" y="16219"/>
                </a:lnTo>
                <a:close/>
                <a:moveTo>
                  <a:pt x="27416" y="16058"/>
                </a:moveTo>
                <a:lnTo>
                  <a:pt x="28925" y="16465"/>
                </a:lnTo>
                <a:lnTo>
                  <a:pt x="29065" y="17022"/>
                </a:lnTo>
                <a:lnTo>
                  <a:pt x="28519" y="17161"/>
                </a:lnTo>
                <a:close/>
                <a:moveTo>
                  <a:pt x="26988" y="15951"/>
                </a:moveTo>
                <a:lnTo>
                  <a:pt x="28272" y="17236"/>
                </a:lnTo>
                <a:lnTo>
                  <a:pt x="26517" y="17696"/>
                </a:lnTo>
                <a:lnTo>
                  <a:pt x="25628" y="17461"/>
                </a:lnTo>
                <a:lnTo>
                  <a:pt x="25789" y="16883"/>
                </a:lnTo>
                <a:lnTo>
                  <a:pt x="25564" y="16508"/>
                </a:lnTo>
                <a:lnTo>
                  <a:pt x="25949" y="16283"/>
                </a:lnTo>
                <a:lnTo>
                  <a:pt x="26099" y="15705"/>
                </a:lnTo>
                <a:close/>
                <a:moveTo>
                  <a:pt x="23262" y="13896"/>
                </a:moveTo>
                <a:lnTo>
                  <a:pt x="24129" y="13029"/>
                </a:lnTo>
                <a:lnTo>
                  <a:pt x="24997" y="13896"/>
                </a:lnTo>
                <a:lnTo>
                  <a:pt x="24997" y="14528"/>
                </a:lnTo>
                <a:lnTo>
                  <a:pt x="24129" y="15095"/>
                </a:lnTo>
                <a:lnTo>
                  <a:pt x="23262" y="14528"/>
                </a:lnTo>
                <a:close/>
                <a:moveTo>
                  <a:pt x="21560" y="15652"/>
                </a:moveTo>
                <a:lnTo>
                  <a:pt x="21849" y="15298"/>
                </a:lnTo>
                <a:lnTo>
                  <a:pt x="21635" y="14271"/>
                </a:lnTo>
                <a:lnTo>
                  <a:pt x="22674" y="14485"/>
                </a:lnTo>
                <a:lnTo>
                  <a:pt x="23048" y="14110"/>
                </a:lnTo>
                <a:lnTo>
                  <a:pt x="23048" y="14645"/>
                </a:lnTo>
                <a:lnTo>
                  <a:pt x="23862" y="15181"/>
                </a:lnTo>
                <a:lnTo>
                  <a:pt x="23080" y="15395"/>
                </a:lnTo>
                <a:lnTo>
                  <a:pt x="22791" y="16272"/>
                </a:lnTo>
                <a:lnTo>
                  <a:pt x="22010" y="15566"/>
                </a:lnTo>
                <a:close/>
                <a:moveTo>
                  <a:pt x="21346" y="15909"/>
                </a:moveTo>
                <a:lnTo>
                  <a:pt x="21946" y="15801"/>
                </a:lnTo>
                <a:lnTo>
                  <a:pt x="22716" y="16497"/>
                </a:lnTo>
                <a:lnTo>
                  <a:pt x="22395" y="17493"/>
                </a:lnTo>
                <a:lnTo>
                  <a:pt x="21828" y="17696"/>
                </a:lnTo>
                <a:lnTo>
                  <a:pt x="20318" y="17140"/>
                </a:lnTo>
                <a:close/>
                <a:moveTo>
                  <a:pt x="21014" y="15962"/>
                </a:moveTo>
                <a:lnTo>
                  <a:pt x="20104" y="17065"/>
                </a:lnTo>
                <a:lnTo>
                  <a:pt x="19494" y="16840"/>
                </a:lnTo>
                <a:lnTo>
                  <a:pt x="19612" y="16208"/>
                </a:lnTo>
                <a:lnTo>
                  <a:pt x="19612" y="16208"/>
                </a:lnTo>
                <a:lnTo>
                  <a:pt x="21014" y="15962"/>
                </a:lnTo>
                <a:close/>
                <a:moveTo>
                  <a:pt x="21014" y="19666"/>
                </a:moveTo>
                <a:lnTo>
                  <a:pt x="19612" y="19420"/>
                </a:lnTo>
                <a:lnTo>
                  <a:pt x="19505" y="18788"/>
                </a:lnTo>
                <a:lnTo>
                  <a:pt x="20104" y="18563"/>
                </a:lnTo>
                <a:close/>
                <a:moveTo>
                  <a:pt x="20169" y="17322"/>
                </a:moveTo>
                <a:lnTo>
                  <a:pt x="21507" y="17814"/>
                </a:lnTo>
                <a:lnTo>
                  <a:pt x="20169" y="18306"/>
                </a:lnTo>
                <a:lnTo>
                  <a:pt x="19762" y="17814"/>
                </a:lnTo>
                <a:close/>
                <a:moveTo>
                  <a:pt x="21346" y="19720"/>
                </a:moveTo>
                <a:lnTo>
                  <a:pt x="20318" y="18488"/>
                </a:lnTo>
                <a:lnTo>
                  <a:pt x="21828" y="17932"/>
                </a:lnTo>
                <a:lnTo>
                  <a:pt x="22395" y="18135"/>
                </a:lnTo>
                <a:lnTo>
                  <a:pt x="22716" y="19131"/>
                </a:lnTo>
                <a:lnTo>
                  <a:pt x="21946" y="19827"/>
                </a:lnTo>
                <a:close/>
                <a:moveTo>
                  <a:pt x="23048" y="20983"/>
                </a:moveTo>
                <a:lnTo>
                  <a:pt x="23048" y="21507"/>
                </a:lnTo>
                <a:lnTo>
                  <a:pt x="22674" y="21133"/>
                </a:lnTo>
                <a:lnTo>
                  <a:pt x="21635" y="21357"/>
                </a:lnTo>
                <a:lnTo>
                  <a:pt x="21860" y="20330"/>
                </a:lnTo>
                <a:lnTo>
                  <a:pt x="21560" y="19976"/>
                </a:lnTo>
                <a:lnTo>
                  <a:pt x="22010" y="20051"/>
                </a:lnTo>
                <a:lnTo>
                  <a:pt x="22791" y="19356"/>
                </a:lnTo>
                <a:lnTo>
                  <a:pt x="23080" y="20233"/>
                </a:lnTo>
                <a:lnTo>
                  <a:pt x="23873" y="20447"/>
                </a:lnTo>
                <a:close/>
                <a:moveTo>
                  <a:pt x="24997" y="21732"/>
                </a:moveTo>
                <a:lnTo>
                  <a:pt x="24129" y="22599"/>
                </a:lnTo>
                <a:lnTo>
                  <a:pt x="23262" y="21732"/>
                </a:lnTo>
                <a:lnTo>
                  <a:pt x="23262" y="21100"/>
                </a:lnTo>
                <a:lnTo>
                  <a:pt x="24129" y="20533"/>
                </a:lnTo>
                <a:lnTo>
                  <a:pt x="24997" y="21100"/>
                </a:lnTo>
                <a:close/>
                <a:moveTo>
                  <a:pt x="26677" y="19987"/>
                </a:moveTo>
                <a:lnTo>
                  <a:pt x="26142" y="20522"/>
                </a:lnTo>
                <a:lnTo>
                  <a:pt x="26656" y="21036"/>
                </a:lnTo>
                <a:lnTo>
                  <a:pt x="26656" y="21357"/>
                </a:lnTo>
                <a:lnTo>
                  <a:pt x="25585" y="21133"/>
                </a:lnTo>
                <a:lnTo>
                  <a:pt x="25221" y="21507"/>
                </a:lnTo>
                <a:lnTo>
                  <a:pt x="25221" y="20983"/>
                </a:lnTo>
                <a:lnTo>
                  <a:pt x="24397" y="20447"/>
                </a:lnTo>
                <a:lnTo>
                  <a:pt x="25179" y="20233"/>
                </a:lnTo>
                <a:lnTo>
                  <a:pt x="25478" y="19323"/>
                </a:lnTo>
                <a:lnTo>
                  <a:pt x="25757" y="19484"/>
                </a:lnTo>
                <a:lnTo>
                  <a:pt x="25949" y="20191"/>
                </a:lnTo>
                <a:close/>
                <a:moveTo>
                  <a:pt x="26099" y="17814"/>
                </a:moveTo>
                <a:lnTo>
                  <a:pt x="25510" y="17975"/>
                </a:lnTo>
                <a:lnTo>
                  <a:pt x="25254" y="17814"/>
                </a:lnTo>
                <a:lnTo>
                  <a:pt x="25510" y="17653"/>
                </a:lnTo>
                <a:close/>
                <a:moveTo>
                  <a:pt x="25371" y="16604"/>
                </a:moveTo>
                <a:lnTo>
                  <a:pt x="25553" y="16915"/>
                </a:lnTo>
                <a:lnTo>
                  <a:pt x="25403" y="17471"/>
                </a:lnTo>
                <a:lnTo>
                  <a:pt x="25050" y="17686"/>
                </a:lnTo>
                <a:lnTo>
                  <a:pt x="24076" y="17086"/>
                </a:lnTo>
                <a:close/>
                <a:moveTo>
                  <a:pt x="22909" y="16626"/>
                </a:moveTo>
                <a:lnTo>
                  <a:pt x="23584" y="17043"/>
                </a:lnTo>
                <a:lnTo>
                  <a:pt x="22663" y="17386"/>
                </a:lnTo>
                <a:close/>
                <a:moveTo>
                  <a:pt x="22310" y="17868"/>
                </a:moveTo>
                <a:lnTo>
                  <a:pt x="22310" y="17878"/>
                </a:lnTo>
                <a:lnTo>
                  <a:pt x="22149" y="17814"/>
                </a:lnTo>
                <a:lnTo>
                  <a:pt x="22310" y="17750"/>
                </a:lnTo>
                <a:lnTo>
                  <a:pt x="22310" y="17750"/>
                </a:lnTo>
                <a:lnTo>
                  <a:pt x="22492" y="17686"/>
                </a:lnTo>
                <a:lnTo>
                  <a:pt x="22567" y="17653"/>
                </a:lnTo>
                <a:lnTo>
                  <a:pt x="22567" y="17653"/>
                </a:lnTo>
                <a:lnTo>
                  <a:pt x="23819" y="17182"/>
                </a:lnTo>
                <a:lnTo>
                  <a:pt x="24836" y="17814"/>
                </a:lnTo>
                <a:lnTo>
                  <a:pt x="23819" y="18435"/>
                </a:lnTo>
                <a:lnTo>
                  <a:pt x="22310" y="17868"/>
                </a:lnTo>
                <a:close/>
                <a:moveTo>
                  <a:pt x="22663" y="18232"/>
                </a:moveTo>
                <a:lnTo>
                  <a:pt x="23584" y="18585"/>
                </a:lnTo>
                <a:lnTo>
                  <a:pt x="22909" y="18992"/>
                </a:lnTo>
                <a:close/>
                <a:moveTo>
                  <a:pt x="25371" y="19024"/>
                </a:moveTo>
                <a:lnTo>
                  <a:pt x="24076" y="18542"/>
                </a:lnTo>
                <a:lnTo>
                  <a:pt x="25050" y="17942"/>
                </a:lnTo>
                <a:lnTo>
                  <a:pt x="25403" y="18157"/>
                </a:lnTo>
                <a:lnTo>
                  <a:pt x="25553" y="18713"/>
                </a:lnTo>
                <a:close/>
                <a:moveTo>
                  <a:pt x="24108" y="20287"/>
                </a:moveTo>
                <a:lnTo>
                  <a:pt x="23252" y="20051"/>
                </a:lnTo>
                <a:lnTo>
                  <a:pt x="22973" y="19206"/>
                </a:lnTo>
                <a:lnTo>
                  <a:pt x="23840" y="18681"/>
                </a:lnTo>
                <a:lnTo>
                  <a:pt x="25286" y="19227"/>
                </a:lnTo>
                <a:lnTo>
                  <a:pt x="25007" y="20051"/>
                </a:lnTo>
                <a:lnTo>
                  <a:pt x="24151" y="20287"/>
                </a:lnTo>
                <a:lnTo>
                  <a:pt x="24129" y="20276"/>
                </a:lnTo>
                <a:close/>
                <a:moveTo>
                  <a:pt x="24151" y="15341"/>
                </a:moveTo>
                <a:lnTo>
                  <a:pt x="25007" y="15577"/>
                </a:lnTo>
                <a:lnTo>
                  <a:pt x="25286" y="16401"/>
                </a:lnTo>
                <a:lnTo>
                  <a:pt x="23840" y="16947"/>
                </a:lnTo>
                <a:lnTo>
                  <a:pt x="22973" y="16412"/>
                </a:lnTo>
                <a:lnTo>
                  <a:pt x="23252" y="15577"/>
                </a:lnTo>
                <a:lnTo>
                  <a:pt x="24108" y="15341"/>
                </a:lnTo>
                <a:lnTo>
                  <a:pt x="24129" y="15352"/>
                </a:lnTo>
                <a:close/>
                <a:moveTo>
                  <a:pt x="26988" y="19677"/>
                </a:moveTo>
                <a:lnTo>
                  <a:pt x="26099" y="19923"/>
                </a:lnTo>
                <a:lnTo>
                  <a:pt x="25949" y="19345"/>
                </a:lnTo>
                <a:lnTo>
                  <a:pt x="25564" y="19120"/>
                </a:lnTo>
                <a:lnTo>
                  <a:pt x="25789" y="18745"/>
                </a:lnTo>
                <a:lnTo>
                  <a:pt x="25628" y="18167"/>
                </a:lnTo>
                <a:lnTo>
                  <a:pt x="26517" y="17932"/>
                </a:lnTo>
                <a:lnTo>
                  <a:pt x="28272" y="18392"/>
                </a:lnTo>
                <a:lnTo>
                  <a:pt x="28272" y="18392"/>
                </a:lnTo>
                <a:close/>
                <a:moveTo>
                  <a:pt x="28925" y="19163"/>
                </a:moveTo>
                <a:lnTo>
                  <a:pt x="27416" y="19570"/>
                </a:lnTo>
                <a:lnTo>
                  <a:pt x="28519" y="18467"/>
                </a:lnTo>
                <a:lnTo>
                  <a:pt x="29065" y="18606"/>
                </a:lnTo>
                <a:close/>
                <a:moveTo>
                  <a:pt x="28850" y="17814"/>
                </a:moveTo>
                <a:lnTo>
                  <a:pt x="28454" y="18221"/>
                </a:lnTo>
                <a:lnTo>
                  <a:pt x="26945" y="17814"/>
                </a:lnTo>
                <a:lnTo>
                  <a:pt x="28454" y="17407"/>
                </a:lnTo>
                <a:close/>
                <a:moveTo>
                  <a:pt x="30852" y="19805"/>
                </a:moveTo>
                <a:lnTo>
                  <a:pt x="30445" y="21315"/>
                </a:lnTo>
                <a:lnTo>
                  <a:pt x="30039" y="19805"/>
                </a:lnTo>
                <a:lnTo>
                  <a:pt x="30445" y="19409"/>
                </a:lnTo>
                <a:close/>
                <a:moveTo>
                  <a:pt x="33486" y="19570"/>
                </a:moveTo>
                <a:lnTo>
                  <a:pt x="31976" y="19163"/>
                </a:lnTo>
                <a:lnTo>
                  <a:pt x="31826" y="18606"/>
                </a:lnTo>
                <a:lnTo>
                  <a:pt x="32383" y="18467"/>
                </a:lnTo>
                <a:close/>
                <a:moveTo>
                  <a:pt x="33957" y="17814"/>
                </a:moveTo>
                <a:lnTo>
                  <a:pt x="32447" y="18221"/>
                </a:lnTo>
                <a:lnTo>
                  <a:pt x="32041" y="17814"/>
                </a:lnTo>
                <a:lnTo>
                  <a:pt x="32447" y="17407"/>
                </a:lnTo>
                <a:close/>
                <a:moveTo>
                  <a:pt x="35113" y="18745"/>
                </a:moveTo>
                <a:lnTo>
                  <a:pt x="35327" y="19120"/>
                </a:lnTo>
                <a:lnTo>
                  <a:pt x="34952" y="19345"/>
                </a:lnTo>
                <a:lnTo>
                  <a:pt x="34792" y="19923"/>
                </a:lnTo>
                <a:lnTo>
                  <a:pt x="33903" y="19677"/>
                </a:lnTo>
                <a:lnTo>
                  <a:pt x="32619" y="18392"/>
                </a:lnTo>
                <a:lnTo>
                  <a:pt x="34374" y="17932"/>
                </a:lnTo>
                <a:lnTo>
                  <a:pt x="35263" y="18167"/>
                </a:lnTo>
                <a:close/>
                <a:moveTo>
                  <a:pt x="18306" y="20169"/>
                </a:moveTo>
                <a:lnTo>
                  <a:pt x="17813" y="21507"/>
                </a:lnTo>
                <a:lnTo>
                  <a:pt x="17321" y="20169"/>
                </a:lnTo>
                <a:lnTo>
                  <a:pt x="17813" y="19762"/>
                </a:lnTo>
                <a:close/>
                <a:moveTo>
                  <a:pt x="14613" y="15962"/>
                </a:moveTo>
                <a:lnTo>
                  <a:pt x="16026" y="16208"/>
                </a:lnTo>
                <a:lnTo>
                  <a:pt x="16026" y="16208"/>
                </a:lnTo>
                <a:lnTo>
                  <a:pt x="16133" y="16840"/>
                </a:lnTo>
                <a:lnTo>
                  <a:pt x="15533" y="17065"/>
                </a:lnTo>
                <a:close/>
                <a:moveTo>
                  <a:pt x="14120" y="17814"/>
                </a:moveTo>
                <a:lnTo>
                  <a:pt x="15458" y="17322"/>
                </a:lnTo>
                <a:lnTo>
                  <a:pt x="15865" y="17814"/>
                </a:lnTo>
                <a:lnTo>
                  <a:pt x="15458" y="18306"/>
                </a:lnTo>
                <a:close/>
                <a:moveTo>
                  <a:pt x="16026" y="19420"/>
                </a:moveTo>
                <a:lnTo>
                  <a:pt x="14613" y="19666"/>
                </a:lnTo>
                <a:lnTo>
                  <a:pt x="15533" y="18563"/>
                </a:lnTo>
                <a:lnTo>
                  <a:pt x="16133" y="18788"/>
                </a:lnTo>
                <a:close/>
                <a:moveTo>
                  <a:pt x="13232" y="18135"/>
                </a:moveTo>
                <a:lnTo>
                  <a:pt x="13799" y="17932"/>
                </a:lnTo>
                <a:lnTo>
                  <a:pt x="15309" y="18488"/>
                </a:lnTo>
                <a:lnTo>
                  <a:pt x="14281" y="19720"/>
                </a:lnTo>
                <a:lnTo>
                  <a:pt x="13681" y="19827"/>
                </a:lnTo>
                <a:lnTo>
                  <a:pt x="12911" y="19131"/>
                </a:lnTo>
                <a:close/>
                <a:moveTo>
                  <a:pt x="12911" y="16497"/>
                </a:moveTo>
                <a:lnTo>
                  <a:pt x="13681" y="15801"/>
                </a:lnTo>
                <a:lnTo>
                  <a:pt x="14281" y="15909"/>
                </a:lnTo>
                <a:lnTo>
                  <a:pt x="15309" y="17140"/>
                </a:lnTo>
                <a:lnTo>
                  <a:pt x="13799" y="17696"/>
                </a:lnTo>
                <a:lnTo>
                  <a:pt x="13232" y="17493"/>
                </a:lnTo>
                <a:close/>
                <a:moveTo>
                  <a:pt x="18648" y="16380"/>
                </a:moveTo>
                <a:lnTo>
                  <a:pt x="19376" y="16251"/>
                </a:lnTo>
                <a:lnTo>
                  <a:pt x="19248" y="16979"/>
                </a:lnTo>
                <a:lnTo>
                  <a:pt x="19955" y="17236"/>
                </a:lnTo>
                <a:lnTo>
                  <a:pt x="19473" y="17814"/>
                </a:lnTo>
                <a:lnTo>
                  <a:pt x="19955" y="18381"/>
                </a:lnTo>
                <a:lnTo>
                  <a:pt x="19248" y="18649"/>
                </a:lnTo>
                <a:lnTo>
                  <a:pt x="19376" y="19377"/>
                </a:lnTo>
                <a:lnTo>
                  <a:pt x="18648" y="19248"/>
                </a:lnTo>
                <a:lnTo>
                  <a:pt x="18392" y="19955"/>
                </a:lnTo>
                <a:lnTo>
                  <a:pt x="17813" y="19473"/>
                </a:lnTo>
                <a:lnTo>
                  <a:pt x="17246" y="19955"/>
                </a:lnTo>
                <a:lnTo>
                  <a:pt x="16989" y="19248"/>
                </a:lnTo>
                <a:lnTo>
                  <a:pt x="16251" y="19377"/>
                </a:lnTo>
                <a:lnTo>
                  <a:pt x="16379" y="18649"/>
                </a:lnTo>
                <a:lnTo>
                  <a:pt x="15672" y="18381"/>
                </a:lnTo>
                <a:lnTo>
                  <a:pt x="16154" y="17814"/>
                </a:lnTo>
                <a:lnTo>
                  <a:pt x="15672" y="17236"/>
                </a:lnTo>
                <a:lnTo>
                  <a:pt x="16379" y="16979"/>
                </a:lnTo>
                <a:lnTo>
                  <a:pt x="16251" y="16251"/>
                </a:lnTo>
                <a:lnTo>
                  <a:pt x="16989" y="16380"/>
                </a:lnTo>
                <a:lnTo>
                  <a:pt x="17246" y="15673"/>
                </a:lnTo>
                <a:lnTo>
                  <a:pt x="17813" y="16155"/>
                </a:lnTo>
                <a:lnTo>
                  <a:pt x="18392" y="15673"/>
                </a:lnTo>
                <a:close/>
                <a:moveTo>
                  <a:pt x="17321" y="15459"/>
                </a:moveTo>
                <a:lnTo>
                  <a:pt x="17813" y="14121"/>
                </a:lnTo>
                <a:lnTo>
                  <a:pt x="18306" y="15459"/>
                </a:lnTo>
                <a:lnTo>
                  <a:pt x="17813" y="15866"/>
                </a:lnTo>
                <a:close/>
                <a:moveTo>
                  <a:pt x="26656" y="14592"/>
                </a:moveTo>
                <a:lnTo>
                  <a:pt x="26142" y="15106"/>
                </a:lnTo>
                <a:lnTo>
                  <a:pt x="26677" y="15641"/>
                </a:lnTo>
                <a:lnTo>
                  <a:pt x="25949" y="15438"/>
                </a:lnTo>
                <a:lnTo>
                  <a:pt x="25757" y="16144"/>
                </a:lnTo>
                <a:lnTo>
                  <a:pt x="25478" y="16305"/>
                </a:lnTo>
                <a:lnTo>
                  <a:pt x="25179" y="15395"/>
                </a:lnTo>
                <a:lnTo>
                  <a:pt x="24397" y="15181"/>
                </a:lnTo>
                <a:lnTo>
                  <a:pt x="25221" y="14645"/>
                </a:lnTo>
                <a:lnTo>
                  <a:pt x="25221" y="14121"/>
                </a:lnTo>
                <a:lnTo>
                  <a:pt x="25585" y="14485"/>
                </a:lnTo>
                <a:lnTo>
                  <a:pt x="26656" y="14260"/>
                </a:lnTo>
                <a:close/>
                <a:moveTo>
                  <a:pt x="36783" y="15341"/>
                </a:moveTo>
                <a:lnTo>
                  <a:pt x="37639" y="15577"/>
                </a:lnTo>
                <a:lnTo>
                  <a:pt x="37918" y="16412"/>
                </a:lnTo>
                <a:lnTo>
                  <a:pt x="37061" y="16947"/>
                </a:lnTo>
                <a:lnTo>
                  <a:pt x="35616" y="16401"/>
                </a:lnTo>
                <a:lnTo>
                  <a:pt x="35884" y="15577"/>
                </a:lnTo>
                <a:lnTo>
                  <a:pt x="36740" y="15341"/>
                </a:lnTo>
                <a:lnTo>
                  <a:pt x="36761" y="15352"/>
                </a:lnTo>
                <a:close/>
                <a:moveTo>
                  <a:pt x="43912" y="16380"/>
                </a:moveTo>
                <a:lnTo>
                  <a:pt x="44640" y="16251"/>
                </a:lnTo>
                <a:lnTo>
                  <a:pt x="44523" y="16979"/>
                </a:lnTo>
                <a:lnTo>
                  <a:pt x="45218" y="17236"/>
                </a:lnTo>
                <a:lnTo>
                  <a:pt x="44737" y="17814"/>
                </a:lnTo>
                <a:lnTo>
                  <a:pt x="45218" y="18381"/>
                </a:lnTo>
                <a:lnTo>
                  <a:pt x="44523" y="18649"/>
                </a:lnTo>
                <a:lnTo>
                  <a:pt x="44640" y="19377"/>
                </a:lnTo>
                <a:lnTo>
                  <a:pt x="43912" y="19248"/>
                </a:lnTo>
                <a:lnTo>
                  <a:pt x="43655" y="19955"/>
                </a:lnTo>
                <a:lnTo>
                  <a:pt x="43077" y="19473"/>
                </a:lnTo>
                <a:lnTo>
                  <a:pt x="42510" y="19955"/>
                </a:lnTo>
                <a:lnTo>
                  <a:pt x="42253" y="19248"/>
                </a:lnTo>
                <a:lnTo>
                  <a:pt x="41514" y="19377"/>
                </a:lnTo>
                <a:lnTo>
                  <a:pt x="41643" y="18649"/>
                </a:lnTo>
                <a:lnTo>
                  <a:pt x="40947" y="18381"/>
                </a:lnTo>
                <a:lnTo>
                  <a:pt x="41418" y="17814"/>
                </a:lnTo>
                <a:lnTo>
                  <a:pt x="40947" y="17236"/>
                </a:lnTo>
                <a:lnTo>
                  <a:pt x="41643" y="16979"/>
                </a:lnTo>
                <a:lnTo>
                  <a:pt x="41514" y="16251"/>
                </a:lnTo>
                <a:lnTo>
                  <a:pt x="42253" y="16380"/>
                </a:lnTo>
                <a:lnTo>
                  <a:pt x="42510" y="15673"/>
                </a:lnTo>
                <a:lnTo>
                  <a:pt x="43077" y="16155"/>
                </a:lnTo>
                <a:lnTo>
                  <a:pt x="43655" y="15673"/>
                </a:lnTo>
                <a:close/>
                <a:moveTo>
                  <a:pt x="42585" y="15459"/>
                </a:moveTo>
                <a:lnTo>
                  <a:pt x="43077" y="14121"/>
                </a:lnTo>
                <a:lnTo>
                  <a:pt x="43570" y="15459"/>
                </a:lnTo>
                <a:lnTo>
                  <a:pt x="43077" y="15866"/>
                </a:lnTo>
                <a:close/>
                <a:moveTo>
                  <a:pt x="48312" y="23049"/>
                </a:moveTo>
                <a:lnTo>
                  <a:pt x="47092" y="23049"/>
                </a:lnTo>
                <a:lnTo>
                  <a:pt x="46642" y="22599"/>
                </a:lnTo>
                <a:lnTo>
                  <a:pt x="46856" y="21582"/>
                </a:lnTo>
                <a:lnTo>
                  <a:pt x="47873" y="21379"/>
                </a:lnTo>
                <a:lnTo>
                  <a:pt x="48312" y="21818"/>
                </a:lnTo>
                <a:close/>
                <a:moveTo>
                  <a:pt x="45090" y="21946"/>
                </a:moveTo>
                <a:lnTo>
                  <a:pt x="44394" y="22717"/>
                </a:lnTo>
                <a:lnTo>
                  <a:pt x="43409" y="22396"/>
                </a:lnTo>
                <a:lnTo>
                  <a:pt x="43195" y="21828"/>
                </a:lnTo>
                <a:lnTo>
                  <a:pt x="43752" y="20319"/>
                </a:lnTo>
                <a:lnTo>
                  <a:pt x="44983" y="21347"/>
                </a:lnTo>
                <a:close/>
                <a:moveTo>
                  <a:pt x="43024" y="22310"/>
                </a:moveTo>
                <a:lnTo>
                  <a:pt x="43024" y="22310"/>
                </a:lnTo>
                <a:lnTo>
                  <a:pt x="43077" y="22139"/>
                </a:lnTo>
                <a:lnTo>
                  <a:pt x="43142" y="22310"/>
                </a:lnTo>
                <a:lnTo>
                  <a:pt x="43142" y="22310"/>
                </a:lnTo>
                <a:lnTo>
                  <a:pt x="43206" y="22481"/>
                </a:lnTo>
                <a:lnTo>
                  <a:pt x="43238" y="22567"/>
                </a:lnTo>
                <a:lnTo>
                  <a:pt x="43238" y="22567"/>
                </a:lnTo>
                <a:lnTo>
                  <a:pt x="43709" y="23809"/>
                </a:lnTo>
                <a:lnTo>
                  <a:pt x="43077" y="24836"/>
                </a:lnTo>
                <a:lnTo>
                  <a:pt x="42457" y="23809"/>
                </a:lnTo>
                <a:lnTo>
                  <a:pt x="42928" y="22567"/>
                </a:lnTo>
                <a:lnTo>
                  <a:pt x="42928" y="22567"/>
                </a:lnTo>
                <a:lnTo>
                  <a:pt x="42928" y="22567"/>
                </a:lnTo>
                <a:close/>
                <a:moveTo>
                  <a:pt x="42660" y="22653"/>
                </a:moveTo>
                <a:lnTo>
                  <a:pt x="42307" y="23573"/>
                </a:lnTo>
                <a:lnTo>
                  <a:pt x="41900" y="22910"/>
                </a:lnTo>
                <a:close/>
                <a:moveTo>
                  <a:pt x="41172" y="21347"/>
                </a:moveTo>
                <a:lnTo>
                  <a:pt x="42414" y="20319"/>
                </a:lnTo>
                <a:lnTo>
                  <a:pt x="42960" y="21828"/>
                </a:lnTo>
                <a:lnTo>
                  <a:pt x="42756" y="22396"/>
                </a:lnTo>
                <a:lnTo>
                  <a:pt x="41771" y="22717"/>
                </a:lnTo>
                <a:lnTo>
                  <a:pt x="41076" y="21946"/>
                </a:lnTo>
                <a:close/>
                <a:moveTo>
                  <a:pt x="32554" y="22160"/>
                </a:moveTo>
                <a:lnTo>
                  <a:pt x="31976" y="22321"/>
                </a:lnTo>
                <a:lnTo>
                  <a:pt x="31751" y="22695"/>
                </a:lnTo>
                <a:lnTo>
                  <a:pt x="31377" y="22481"/>
                </a:lnTo>
                <a:lnTo>
                  <a:pt x="30799" y="22631"/>
                </a:lnTo>
                <a:lnTo>
                  <a:pt x="30563" y="21743"/>
                </a:lnTo>
                <a:lnTo>
                  <a:pt x="31034" y="19987"/>
                </a:lnTo>
                <a:lnTo>
                  <a:pt x="32308" y="21272"/>
                </a:lnTo>
                <a:close/>
                <a:moveTo>
                  <a:pt x="28583" y="21272"/>
                </a:moveTo>
                <a:lnTo>
                  <a:pt x="29867" y="19987"/>
                </a:lnTo>
                <a:lnTo>
                  <a:pt x="30338" y="21743"/>
                </a:lnTo>
                <a:lnTo>
                  <a:pt x="30092" y="22631"/>
                </a:lnTo>
                <a:lnTo>
                  <a:pt x="29514" y="22481"/>
                </a:lnTo>
                <a:lnTo>
                  <a:pt x="29139" y="22695"/>
                </a:lnTo>
                <a:lnTo>
                  <a:pt x="28925" y="22321"/>
                </a:lnTo>
                <a:lnTo>
                  <a:pt x="28347" y="22160"/>
                </a:lnTo>
                <a:close/>
                <a:moveTo>
                  <a:pt x="25221" y="23263"/>
                </a:moveTo>
                <a:lnTo>
                  <a:pt x="26217" y="23263"/>
                </a:lnTo>
                <a:lnTo>
                  <a:pt x="25510" y="23969"/>
                </a:lnTo>
                <a:lnTo>
                  <a:pt x="25221" y="23680"/>
                </a:lnTo>
                <a:lnTo>
                  <a:pt x="25221" y="23263"/>
                </a:lnTo>
                <a:close/>
                <a:moveTo>
                  <a:pt x="22749" y="23969"/>
                </a:moveTo>
                <a:lnTo>
                  <a:pt x="22042" y="23263"/>
                </a:lnTo>
                <a:lnTo>
                  <a:pt x="23048" y="23263"/>
                </a:lnTo>
                <a:lnTo>
                  <a:pt x="23048" y="23680"/>
                </a:lnTo>
                <a:close/>
                <a:moveTo>
                  <a:pt x="19826" y="21946"/>
                </a:moveTo>
                <a:lnTo>
                  <a:pt x="19130" y="22717"/>
                </a:lnTo>
                <a:lnTo>
                  <a:pt x="18145" y="22396"/>
                </a:lnTo>
                <a:lnTo>
                  <a:pt x="17931" y="21828"/>
                </a:lnTo>
                <a:lnTo>
                  <a:pt x="18488" y="20319"/>
                </a:lnTo>
                <a:lnTo>
                  <a:pt x="19719" y="21347"/>
                </a:lnTo>
                <a:close/>
                <a:moveTo>
                  <a:pt x="17760" y="22310"/>
                </a:moveTo>
                <a:lnTo>
                  <a:pt x="17760" y="22310"/>
                </a:lnTo>
                <a:lnTo>
                  <a:pt x="17813" y="22139"/>
                </a:lnTo>
                <a:lnTo>
                  <a:pt x="17878" y="22310"/>
                </a:lnTo>
                <a:lnTo>
                  <a:pt x="17878" y="22310"/>
                </a:lnTo>
                <a:lnTo>
                  <a:pt x="17931" y="22471"/>
                </a:lnTo>
                <a:lnTo>
                  <a:pt x="17974" y="22567"/>
                </a:lnTo>
                <a:lnTo>
                  <a:pt x="17974" y="22567"/>
                </a:lnTo>
                <a:lnTo>
                  <a:pt x="18445" y="23809"/>
                </a:lnTo>
                <a:lnTo>
                  <a:pt x="17813" y="24836"/>
                </a:lnTo>
                <a:lnTo>
                  <a:pt x="17193" y="23809"/>
                </a:lnTo>
                <a:lnTo>
                  <a:pt x="17664" y="22567"/>
                </a:lnTo>
                <a:lnTo>
                  <a:pt x="17664" y="22567"/>
                </a:lnTo>
                <a:lnTo>
                  <a:pt x="17760" y="22310"/>
                </a:lnTo>
                <a:close/>
                <a:moveTo>
                  <a:pt x="17396" y="22653"/>
                </a:moveTo>
                <a:lnTo>
                  <a:pt x="17043" y="23573"/>
                </a:lnTo>
                <a:lnTo>
                  <a:pt x="16636" y="22910"/>
                </a:lnTo>
                <a:close/>
                <a:moveTo>
                  <a:pt x="15908" y="21347"/>
                </a:moveTo>
                <a:lnTo>
                  <a:pt x="17139" y="20319"/>
                </a:lnTo>
                <a:lnTo>
                  <a:pt x="17696" y="21828"/>
                </a:lnTo>
                <a:lnTo>
                  <a:pt x="17492" y="22396"/>
                </a:lnTo>
                <a:lnTo>
                  <a:pt x="16497" y="22717"/>
                </a:lnTo>
                <a:lnTo>
                  <a:pt x="15812" y="21946"/>
                </a:lnTo>
                <a:close/>
                <a:moveTo>
                  <a:pt x="12579" y="20983"/>
                </a:moveTo>
                <a:lnTo>
                  <a:pt x="11765" y="20447"/>
                </a:lnTo>
                <a:lnTo>
                  <a:pt x="12547" y="20233"/>
                </a:lnTo>
                <a:lnTo>
                  <a:pt x="12836" y="19356"/>
                </a:lnTo>
                <a:lnTo>
                  <a:pt x="13617" y="20051"/>
                </a:lnTo>
                <a:lnTo>
                  <a:pt x="14067" y="19976"/>
                </a:lnTo>
                <a:lnTo>
                  <a:pt x="13778" y="20330"/>
                </a:lnTo>
                <a:lnTo>
                  <a:pt x="13992" y="21357"/>
                </a:lnTo>
                <a:lnTo>
                  <a:pt x="12953" y="21133"/>
                </a:lnTo>
                <a:lnTo>
                  <a:pt x="12579" y="21507"/>
                </a:lnTo>
                <a:close/>
                <a:moveTo>
                  <a:pt x="15812" y="13682"/>
                </a:moveTo>
                <a:lnTo>
                  <a:pt x="16497" y="12911"/>
                </a:lnTo>
                <a:lnTo>
                  <a:pt x="17492" y="13232"/>
                </a:lnTo>
                <a:lnTo>
                  <a:pt x="17696" y="13800"/>
                </a:lnTo>
                <a:lnTo>
                  <a:pt x="17139" y="15309"/>
                </a:lnTo>
                <a:lnTo>
                  <a:pt x="15908" y="14281"/>
                </a:lnTo>
                <a:close/>
                <a:moveTo>
                  <a:pt x="17878" y="13318"/>
                </a:moveTo>
                <a:lnTo>
                  <a:pt x="17878" y="13318"/>
                </a:lnTo>
                <a:lnTo>
                  <a:pt x="17813" y="13478"/>
                </a:lnTo>
                <a:lnTo>
                  <a:pt x="17749" y="13318"/>
                </a:lnTo>
                <a:lnTo>
                  <a:pt x="17760" y="13318"/>
                </a:lnTo>
                <a:lnTo>
                  <a:pt x="17674" y="13093"/>
                </a:lnTo>
                <a:lnTo>
                  <a:pt x="17664" y="13061"/>
                </a:lnTo>
                <a:lnTo>
                  <a:pt x="17653" y="13061"/>
                </a:lnTo>
                <a:lnTo>
                  <a:pt x="17193" y="11809"/>
                </a:lnTo>
                <a:lnTo>
                  <a:pt x="17813" y="10792"/>
                </a:lnTo>
                <a:lnTo>
                  <a:pt x="18445" y="11809"/>
                </a:lnTo>
                <a:close/>
                <a:moveTo>
                  <a:pt x="18242" y="12965"/>
                </a:moveTo>
                <a:lnTo>
                  <a:pt x="18584" y="12044"/>
                </a:lnTo>
                <a:lnTo>
                  <a:pt x="19002" y="12718"/>
                </a:lnTo>
                <a:close/>
                <a:moveTo>
                  <a:pt x="19719" y="14281"/>
                </a:moveTo>
                <a:lnTo>
                  <a:pt x="18488" y="15309"/>
                </a:lnTo>
                <a:lnTo>
                  <a:pt x="17931" y="13800"/>
                </a:lnTo>
                <a:lnTo>
                  <a:pt x="18145" y="13232"/>
                </a:lnTo>
                <a:lnTo>
                  <a:pt x="19130" y="12911"/>
                </a:lnTo>
                <a:lnTo>
                  <a:pt x="19826" y="13682"/>
                </a:lnTo>
                <a:close/>
                <a:moveTo>
                  <a:pt x="23048" y="12579"/>
                </a:moveTo>
                <a:lnTo>
                  <a:pt x="23048" y="13810"/>
                </a:lnTo>
                <a:lnTo>
                  <a:pt x="22599" y="14249"/>
                </a:lnTo>
                <a:lnTo>
                  <a:pt x="21592" y="14035"/>
                </a:lnTo>
                <a:lnTo>
                  <a:pt x="21378" y="13029"/>
                </a:lnTo>
                <a:lnTo>
                  <a:pt x="21828" y="12579"/>
                </a:lnTo>
                <a:close/>
                <a:moveTo>
                  <a:pt x="23048" y="12365"/>
                </a:moveTo>
                <a:lnTo>
                  <a:pt x="22042" y="12365"/>
                </a:lnTo>
                <a:lnTo>
                  <a:pt x="22749" y="11648"/>
                </a:lnTo>
                <a:lnTo>
                  <a:pt x="23048" y="11948"/>
                </a:lnTo>
                <a:close/>
                <a:moveTo>
                  <a:pt x="25510" y="11648"/>
                </a:moveTo>
                <a:lnTo>
                  <a:pt x="26217" y="12365"/>
                </a:lnTo>
                <a:lnTo>
                  <a:pt x="25221" y="12365"/>
                </a:lnTo>
                <a:lnTo>
                  <a:pt x="25221" y="11948"/>
                </a:lnTo>
                <a:close/>
                <a:moveTo>
                  <a:pt x="26677" y="14024"/>
                </a:moveTo>
                <a:lnTo>
                  <a:pt x="26656" y="14024"/>
                </a:lnTo>
                <a:lnTo>
                  <a:pt x="26656" y="14046"/>
                </a:lnTo>
                <a:lnTo>
                  <a:pt x="25660" y="14249"/>
                </a:lnTo>
                <a:lnTo>
                  <a:pt x="25221" y="13810"/>
                </a:lnTo>
                <a:lnTo>
                  <a:pt x="25221" y="12579"/>
                </a:lnTo>
                <a:lnTo>
                  <a:pt x="26442" y="12579"/>
                </a:lnTo>
                <a:lnTo>
                  <a:pt x="26881" y="13029"/>
                </a:lnTo>
                <a:close/>
                <a:moveTo>
                  <a:pt x="28347" y="13468"/>
                </a:moveTo>
                <a:lnTo>
                  <a:pt x="28925" y="13307"/>
                </a:lnTo>
                <a:lnTo>
                  <a:pt x="29139" y="12933"/>
                </a:lnTo>
                <a:lnTo>
                  <a:pt x="29514" y="13147"/>
                </a:lnTo>
                <a:lnTo>
                  <a:pt x="30092" y="12997"/>
                </a:lnTo>
                <a:lnTo>
                  <a:pt x="30338" y="13885"/>
                </a:lnTo>
                <a:lnTo>
                  <a:pt x="29867" y="15641"/>
                </a:lnTo>
                <a:lnTo>
                  <a:pt x="28583" y="14356"/>
                </a:lnTo>
                <a:close/>
                <a:moveTo>
                  <a:pt x="32319" y="14356"/>
                </a:moveTo>
                <a:lnTo>
                  <a:pt x="31034" y="15641"/>
                </a:lnTo>
                <a:lnTo>
                  <a:pt x="30563" y="13885"/>
                </a:lnTo>
                <a:lnTo>
                  <a:pt x="30799" y="12997"/>
                </a:lnTo>
                <a:lnTo>
                  <a:pt x="31377" y="13147"/>
                </a:lnTo>
                <a:lnTo>
                  <a:pt x="31751" y="12933"/>
                </a:lnTo>
                <a:lnTo>
                  <a:pt x="31976" y="13307"/>
                </a:lnTo>
                <a:lnTo>
                  <a:pt x="32554" y="13468"/>
                </a:lnTo>
                <a:close/>
                <a:moveTo>
                  <a:pt x="41076" y="13682"/>
                </a:moveTo>
                <a:lnTo>
                  <a:pt x="41771" y="12911"/>
                </a:lnTo>
                <a:lnTo>
                  <a:pt x="42756" y="13232"/>
                </a:lnTo>
                <a:lnTo>
                  <a:pt x="42960" y="13800"/>
                </a:lnTo>
                <a:lnTo>
                  <a:pt x="42414" y="15309"/>
                </a:lnTo>
                <a:lnTo>
                  <a:pt x="41172" y="14281"/>
                </a:lnTo>
                <a:close/>
                <a:moveTo>
                  <a:pt x="43142" y="13318"/>
                </a:moveTo>
                <a:lnTo>
                  <a:pt x="43142" y="13318"/>
                </a:lnTo>
                <a:lnTo>
                  <a:pt x="43077" y="13478"/>
                </a:lnTo>
                <a:lnTo>
                  <a:pt x="43024" y="13318"/>
                </a:lnTo>
                <a:lnTo>
                  <a:pt x="43024" y="13318"/>
                </a:lnTo>
                <a:lnTo>
                  <a:pt x="42938" y="13093"/>
                </a:lnTo>
                <a:lnTo>
                  <a:pt x="42928" y="13061"/>
                </a:lnTo>
                <a:lnTo>
                  <a:pt x="42928" y="13061"/>
                </a:lnTo>
                <a:lnTo>
                  <a:pt x="42457" y="11809"/>
                </a:lnTo>
                <a:lnTo>
                  <a:pt x="43077" y="10792"/>
                </a:lnTo>
                <a:lnTo>
                  <a:pt x="43709" y="11809"/>
                </a:lnTo>
                <a:lnTo>
                  <a:pt x="43142" y="13318"/>
                </a:lnTo>
                <a:close/>
                <a:moveTo>
                  <a:pt x="43506" y="12965"/>
                </a:moveTo>
                <a:lnTo>
                  <a:pt x="43848" y="12044"/>
                </a:lnTo>
                <a:lnTo>
                  <a:pt x="44266" y="12718"/>
                </a:lnTo>
                <a:close/>
                <a:moveTo>
                  <a:pt x="44983" y="14281"/>
                </a:moveTo>
                <a:lnTo>
                  <a:pt x="43752" y="15309"/>
                </a:lnTo>
                <a:lnTo>
                  <a:pt x="43195" y="13800"/>
                </a:lnTo>
                <a:lnTo>
                  <a:pt x="43409" y="13232"/>
                </a:lnTo>
                <a:lnTo>
                  <a:pt x="44394" y="12911"/>
                </a:lnTo>
                <a:lnTo>
                  <a:pt x="45090" y="13682"/>
                </a:lnTo>
                <a:close/>
                <a:moveTo>
                  <a:pt x="48312" y="12579"/>
                </a:moveTo>
                <a:lnTo>
                  <a:pt x="48312" y="13810"/>
                </a:lnTo>
                <a:lnTo>
                  <a:pt x="47873" y="14249"/>
                </a:lnTo>
                <a:lnTo>
                  <a:pt x="46856" y="14035"/>
                </a:lnTo>
                <a:lnTo>
                  <a:pt x="46642" y="13029"/>
                </a:lnTo>
                <a:lnTo>
                  <a:pt x="47092" y="12579"/>
                </a:lnTo>
                <a:close/>
                <a:moveTo>
                  <a:pt x="48312" y="11948"/>
                </a:moveTo>
                <a:lnTo>
                  <a:pt x="48312" y="12365"/>
                </a:lnTo>
                <a:lnTo>
                  <a:pt x="47306" y="12365"/>
                </a:lnTo>
                <a:lnTo>
                  <a:pt x="48023" y="11648"/>
                </a:lnTo>
                <a:close/>
                <a:moveTo>
                  <a:pt x="50261" y="14528"/>
                </a:moveTo>
                <a:lnTo>
                  <a:pt x="49393" y="15095"/>
                </a:lnTo>
                <a:lnTo>
                  <a:pt x="48537" y="14528"/>
                </a:lnTo>
                <a:lnTo>
                  <a:pt x="48537" y="13896"/>
                </a:lnTo>
                <a:lnTo>
                  <a:pt x="49393" y="13029"/>
                </a:lnTo>
                <a:lnTo>
                  <a:pt x="50261" y="13896"/>
                </a:lnTo>
                <a:close/>
                <a:moveTo>
                  <a:pt x="50261" y="21732"/>
                </a:moveTo>
                <a:lnTo>
                  <a:pt x="49393" y="22599"/>
                </a:lnTo>
                <a:lnTo>
                  <a:pt x="48526" y="21732"/>
                </a:lnTo>
                <a:lnTo>
                  <a:pt x="48526" y="21100"/>
                </a:lnTo>
                <a:lnTo>
                  <a:pt x="49393" y="20533"/>
                </a:lnTo>
                <a:lnTo>
                  <a:pt x="50261" y="21100"/>
                </a:lnTo>
                <a:close/>
                <a:moveTo>
                  <a:pt x="49843" y="23049"/>
                </a:moveTo>
                <a:lnTo>
                  <a:pt x="49554" y="22749"/>
                </a:lnTo>
                <a:lnTo>
                  <a:pt x="50261" y="22042"/>
                </a:lnTo>
                <a:lnTo>
                  <a:pt x="50261" y="23049"/>
                </a:lnTo>
                <a:lnTo>
                  <a:pt x="49843" y="23049"/>
                </a:lnTo>
                <a:close/>
                <a:moveTo>
                  <a:pt x="48312" y="24997"/>
                </a:moveTo>
                <a:lnTo>
                  <a:pt x="47306" y="24997"/>
                </a:lnTo>
                <a:lnTo>
                  <a:pt x="48012" y="24280"/>
                </a:lnTo>
                <a:lnTo>
                  <a:pt x="48312" y="24580"/>
                </a:lnTo>
                <a:close/>
                <a:moveTo>
                  <a:pt x="37853" y="24580"/>
                </a:moveTo>
                <a:lnTo>
                  <a:pt x="38142" y="24280"/>
                </a:lnTo>
                <a:lnTo>
                  <a:pt x="38849" y="24997"/>
                </a:lnTo>
                <a:lnTo>
                  <a:pt x="37853" y="24997"/>
                </a:lnTo>
                <a:close/>
                <a:moveTo>
                  <a:pt x="35380" y="23980"/>
                </a:moveTo>
                <a:lnTo>
                  <a:pt x="34674" y="23263"/>
                </a:lnTo>
                <a:lnTo>
                  <a:pt x="35680" y="23263"/>
                </a:lnTo>
                <a:lnTo>
                  <a:pt x="35680" y="23680"/>
                </a:lnTo>
                <a:close/>
                <a:moveTo>
                  <a:pt x="23776" y="24997"/>
                </a:moveTo>
                <a:lnTo>
                  <a:pt x="23262" y="24997"/>
                </a:lnTo>
                <a:lnTo>
                  <a:pt x="23262" y="24483"/>
                </a:lnTo>
                <a:lnTo>
                  <a:pt x="22909" y="24130"/>
                </a:lnTo>
                <a:lnTo>
                  <a:pt x="23262" y="23766"/>
                </a:lnTo>
                <a:lnTo>
                  <a:pt x="23262" y="23263"/>
                </a:lnTo>
                <a:lnTo>
                  <a:pt x="23776" y="23263"/>
                </a:lnTo>
                <a:lnTo>
                  <a:pt x="24129" y="22910"/>
                </a:lnTo>
                <a:lnTo>
                  <a:pt x="24493" y="23263"/>
                </a:lnTo>
                <a:lnTo>
                  <a:pt x="24997" y="23263"/>
                </a:lnTo>
                <a:lnTo>
                  <a:pt x="24997" y="23766"/>
                </a:lnTo>
                <a:lnTo>
                  <a:pt x="25361" y="24130"/>
                </a:lnTo>
                <a:lnTo>
                  <a:pt x="24997" y="24483"/>
                </a:lnTo>
                <a:lnTo>
                  <a:pt x="24997" y="24997"/>
                </a:lnTo>
                <a:lnTo>
                  <a:pt x="24493" y="24997"/>
                </a:lnTo>
                <a:lnTo>
                  <a:pt x="24129" y="25350"/>
                </a:lnTo>
                <a:lnTo>
                  <a:pt x="23776" y="24997"/>
                </a:lnTo>
                <a:close/>
                <a:moveTo>
                  <a:pt x="12579" y="24580"/>
                </a:moveTo>
                <a:lnTo>
                  <a:pt x="12878" y="24280"/>
                </a:lnTo>
                <a:lnTo>
                  <a:pt x="13585" y="24997"/>
                </a:lnTo>
                <a:lnTo>
                  <a:pt x="12579" y="24997"/>
                </a:lnTo>
                <a:close/>
                <a:moveTo>
                  <a:pt x="10630" y="21100"/>
                </a:moveTo>
                <a:lnTo>
                  <a:pt x="11498" y="20533"/>
                </a:lnTo>
                <a:lnTo>
                  <a:pt x="12365" y="21100"/>
                </a:lnTo>
                <a:lnTo>
                  <a:pt x="12365" y="21732"/>
                </a:lnTo>
                <a:lnTo>
                  <a:pt x="11498" y="22599"/>
                </a:lnTo>
                <a:lnTo>
                  <a:pt x="10630" y="21732"/>
                </a:lnTo>
                <a:close/>
                <a:moveTo>
                  <a:pt x="10630" y="12579"/>
                </a:moveTo>
                <a:lnTo>
                  <a:pt x="11048" y="12579"/>
                </a:lnTo>
                <a:lnTo>
                  <a:pt x="11348" y="12879"/>
                </a:lnTo>
                <a:lnTo>
                  <a:pt x="10630" y="13586"/>
                </a:lnTo>
                <a:close/>
                <a:moveTo>
                  <a:pt x="24493" y="10631"/>
                </a:moveTo>
                <a:lnTo>
                  <a:pt x="24997" y="10631"/>
                </a:lnTo>
                <a:lnTo>
                  <a:pt x="24997" y="11134"/>
                </a:lnTo>
                <a:lnTo>
                  <a:pt x="25361" y="11498"/>
                </a:lnTo>
                <a:lnTo>
                  <a:pt x="24997" y="11851"/>
                </a:lnTo>
                <a:lnTo>
                  <a:pt x="24997" y="12365"/>
                </a:lnTo>
                <a:lnTo>
                  <a:pt x="24493" y="12365"/>
                </a:lnTo>
                <a:lnTo>
                  <a:pt x="24129" y="12718"/>
                </a:lnTo>
                <a:lnTo>
                  <a:pt x="23776" y="12365"/>
                </a:lnTo>
                <a:lnTo>
                  <a:pt x="23262" y="12365"/>
                </a:lnTo>
                <a:lnTo>
                  <a:pt x="23262" y="11851"/>
                </a:lnTo>
                <a:lnTo>
                  <a:pt x="22909" y="11498"/>
                </a:lnTo>
                <a:lnTo>
                  <a:pt x="23262" y="11134"/>
                </a:lnTo>
                <a:lnTo>
                  <a:pt x="23262" y="10631"/>
                </a:lnTo>
                <a:lnTo>
                  <a:pt x="23776" y="10631"/>
                </a:lnTo>
                <a:lnTo>
                  <a:pt x="24129" y="10278"/>
                </a:lnTo>
                <a:lnTo>
                  <a:pt x="24493" y="10631"/>
                </a:lnTo>
                <a:close/>
                <a:moveTo>
                  <a:pt x="35680" y="12579"/>
                </a:moveTo>
                <a:lnTo>
                  <a:pt x="35680" y="13810"/>
                </a:lnTo>
                <a:lnTo>
                  <a:pt x="35231" y="14249"/>
                </a:lnTo>
                <a:lnTo>
                  <a:pt x="34235" y="14046"/>
                </a:lnTo>
                <a:lnTo>
                  <a:pt x="34235" y="14024"/>
                </a:lnTo>
                <a:lnTo>
                  <a:pt x="34224" y="14024"/>
                </a:lnTo>
                <a:lnTo>
                  <a:pt x="34010" y="13029"/>
                </a:lnTo>
                <a:lnTo>
                  <a:pt x="34460" y="12579"/>
                </a:lnTo>
                <a:close/>
                <a:moveTo>
                  <a:pt x="35680" y="12365"/>
                </a:moveTo>
                <a:lnTo>
                  <a:pt x="34674" y="12365"/>
                </a:lnTo>
                <a:lnTo>
                  <a:pt x="35380" y="11648"/>
                </a:lnTo>
                <a:lnTo>
                  <a:pt x="35680" y="11948"/>
                </a:lnTo>
                <a:close/>
                <a:moveTo>
                  <a:pt x="48312" y="11048"/>
                </a:moveTo>
                <a:lnTo>
                  <a:pt x="48023" y="11337"/>
                </a:lnTo>
                <a:lnTo>
                  <a:pt x="47306" y="10631"/>
                </a:lnTo>
                <a:lnTo>
                  <a:pt x="48312" y="10631"/>
                </a:lnTo>
                <a:lnTo>
                  <a:pt x="48312" y="11048"/>
                </a:lnTo>
                <a:close/>
                <a:moveTo>
                  <a:pt x="51941" y="14024"/>
                </a:moveTo>
                <a:lnTo>
                  <a:pt x="51920" y="14024"/>
                </a:lnTo>
                <a:lnTo>
                  <a:pt x="51920" y="14046"/>
                </a:lnTo>
                <a:lnTo>
                  <a:pt x="50924" y="14249"/>
                </a:lnTo>
                <a:lnTo>
                  <a:pt x="50485" y="13810"/>
                </a:lnTo>
                <a:lnTo>
                  <a:pt x="50485" y="12579"/>
                </a:lnTo>
                <a:lnTo>
                  <a:pt x="51706" y="12579"/>
                </a:lnTo>
                <a:lnTo>
                  <a:pt x="52155" y="13029"/>
                </a:lnTo>
                <a:close/>
                <a:moveTo>
                  <a:pt x="54339" y="17022"/>
                </a:moveTo>
                <a:lnTo>
                  <a:pt x="53782" y="17161"/>
                </a:lnTo>
                <a:lnTo>
                  <a:pt x="52680" y="16058"/>
                </a:lnTo>
                <a:lnTo>
                  <a:pt x="54189" y="16465"/>
                </a:lnTo>
                <a:close/>
                <a:moveTo>
                  <a:pt x="43880" y="29065"/>
                </a:moveTo>
                <a:lnTo>
                  <a:pt x="43730" y="28519"/>
                </a:lnTo>
                <a:lnTo>
                  <a:pt x="44833" y="27416"/>
                </a:lnTo>
                <a:lnTo>
                  <a:pt x="44426" y="28915"/>
                </a:lnTo>
                <a:close/>
                <a:moveTo>
                  <a:pt x="41332" y="27406"/>
                </a:moveTo>
                <a:lnTo>
                  <a:pt x="42435" y="28519"/>
                </a:lnTo>
                <a:lnTo>
                  <a:pt x="42285" y="29065"/>
                </a:lnTo>
                <a:lnTo>
                  <a:pt x="41729" y="28915"/>
                </a:lnTo>
                <a:close/>
                <a:moveTo>
                  <a:pt x="31420" y="28765"/>
                </a:moveTo>
                <a:lnTo>
                  <a:pt x="31195" y="28155"/>
                </a:lnTo>
                <a:lnTo>
                  <a:pt x="31195" y="28155"/>
                </a:lnTo>
                <a:lnTo>
                  <a:pt x="32297" y="27245"/>
                </a:lnTo>
                <a:lnTo>
                  <a:pt x="32051" y="28647"/>
                </a:lnTo>
                <a:close/>
                <a:moveTo>
                  <a:pt x="28840" y="28647"/>
                </a:moveTo>
                <a:lnTo>
                  <a:pt x="28604" y="27245"/>
                </a:lnTo>
                <a:lnTo>
                  <a:pt x="29696" y="28155"/>
                </a:lnTo>
                <a:lnTo>
                  <a:pt x="29471" y="28765"/>
                </a:lnTo>
                <a:close/>
                <a:moveTo>
                  <a:pt x="24997" y="27159"/>
                </a:moveTo>
                <a:lnTo>
                  <a:pt x="24129" y="27727"/>
                </a:lnTo>
                <a:lnTo>
                  <a:pt x="23262" y="27159"/>
                </a:lnTo>
                <a:lnTo>
                  <a:pt x="23262" y="26528"/>
                </a:lnTo>
                <a:lnTo>
                  <a:pt x="24129" y="25661"/>
                </a:lnTo>
                <a:lnTo>
                  <a:pt x="24997" y="26528"/>
                </a:lnTo>
                <a:close/>
                <a:moveTo>
                  <a:pt x="18606" y="29065"/>
                </a:moveTo>
                <a:lnTo>
                  <a:pt x="18467" y="28519"/>
                </a:lnTo>
                <a:lnTo>
                  <a:pt x="19569" y="27416"/>
                </a:lnTo>
                <a:lnTo>
                  <a:pt x="19162" y="28915"/>
                </a:lnTo>
                <a:close/>
                <a:moveTo>
                  <a:pt x="16058" y="27406"/>
                </a:moveTo>
                <a:lnTo>
                  <a:pt x="17171" y="28519"/>
                </a:lnTo>
                <a:lnTo>
                  <a:pt x="17021" y="29065"/>
                </a:lnTo>
                <a:lnTo>
                  <a:pt x="16465" y="28915"/>
                </a:lnTo>
                <a:close/>
                <a:moveTo>
                  <a:pt x="8950" y="21604"/>
                </a:moveTo>
                <a:lnTo>
                  <a:pt x="8971" y="21604"/>
                </a:lnTo>
                <a:lnTo>
                  <a:pt x="8971" y="21582"/>
                </a:lnTo>
                <a:lnTo>
                  <a:pt x="9967" y="21379"/>
                </a:lnTo>
                <a:lnTo>
                  <a:pt x="10416" y="21818"/>
                </a:lnTo>
                <a:lnTo>
                  <a:pt x="10416" y="23049"/>
                </a:lnTo>
                <a:lnTo>
                  <a:pt x="9185" y="23049"/>
                </a:lnTo>
                <a:lnTo>
                  <a:pt x="8746" y="22599"/>
                </a:lnTo>
                <a:close/>
                <a:moveTo>
                  <a:pt x="10630" y="10631"/>
                </a:moveTo>
                <a:lnTo>
                  <a:pt x="11144" y="10631"/>
                </a:lnTo>
                <a:lnTo>
                  <a:pt x="11498" y="10278"/>
                </a:lnTo>
                <a:lnTo>
                  <a:pt x="11861" y="10631"/>
                </a:lnTo>
                <a:lnTo>
                  <a:pt x="12365" y="10631"/>
                </a:lnTo>
                <a:lnTo>
                  <a:pt x="12365" y="11134"/>
                </a:lnTo>
                <a:lnTo>
                  <a:pt x="12729" y="11498"/>
                </a:lnTo>
                <a:lnTo>
                  <a:pt x="12365" y="11851"/>
                </a:lnTo>
                <a:lnTo>
                  <a:pt x="12365" y="12365"/>
                </a:lnTo>
                <a:lnTo>
                  <a:pt x="11861" y="12365"/>
                </a:lnTo>
                <a:lnTo>
                  <a:pt x="11498" y="12718"/>
                </a:lnTo>
                <a:lnTo>
                  <a:pt x="11144" y="12365"/>
                </a:lnTo>
                <a:lnTo>
                  <a:pt x="10630" y="12365"/>
                </a:lnTo>
                <a:lnTo>
                  <a:pt x="10630" y="11851"/>
                </a:lnTo>
                <a:lnTo>
                  <a:pt x="10277" y="11498"/>
                </a:lnTo>
                <a:lnTo>
                  <a:pt x="10630" y="11134"/>
                </a:lnTo>
                <a:close/>
                <a:moveTo>
                  <a:pt x="17021" y="6563"/>
                </a:moveTo>
                <a:lnTo>
                  <a:pt x="17171" y="7109"/>
                </a:lnTo>
                <a:lnTo>
                  <a:pt x="16058" y="8212"/>
                </a:lnTo>
                <a:lnTo>
                  <a:pt x="16465" y="6702"/>
                </a:lnTo>
                <a:close/>
                <a:moveTo>
                  <a:pt x="19162" y="6702"/>
                </a:moveTo>
                <a:lnTo>
                  <a:pt x="19569" y="8212"/>
                </a:lnTo>
                <a:lnTo>
                  <a:pt x="18467" y="7109"/>
                </a:lnTo>
                <a:lnTo>
                  <a:pt x="18616" y="6563"/>
                </a:lnTo>
                <a:close/>
                <a:moveTo>
                  <a:pt x="23262" y="8469"/>
                </a:moveTo>
                <a:lnTo>
                  <a:pt x="24129" y="7901"/>
                </a:lnTo>
                <a:lnTo>
                  <a:pt x="24997" y="8469"/>
                </a:lnTo>
                <a:lnTo>
                  <a:pt x="24997" y="9100"/>
                </a:lnTo>
                <a:lnTo>
                  <a:pt x="24129" y="9967"/>
                </a:lnTo>
                <a:lnTo>
                  <a:pt x="23262" y="9100"/>
                </a:lnTo>
                <a:close/>
                <a:moveTo>
                  <a:pt x="29471" y="6863"/>
                </a:moveTo>
                <a:lnTo>
                  <a:pt x="29696" y="7462"/>
                </a:lnTo>
                <a:lnTo>
                  <a:pt x="28604" y="8383"/>
                </a:lnTo>
                <a:lnTo>
                  <a:pt x="28840" y="6970"/>
                </a:lnTo>
                <a:close/>
                <a:moveTo>
                  <a:pt x="32297" y="8383"/>
                </a:moveTo>
                <a:lnTo>
                  <a:pt x="31195" y="7462"/>
                </a:lnTo>
                <a:lnTo>
                  <a:pt x="31420" y="6863"/>
                </a:lnTo>
                <a:lnTo>
                  <a:pt x="32051" y="6970"/>
                </a:lnTo>
                <a:close/>
                <a:moveTo>
                  <a:pt x="42285" y="6563"/>
                </a:moveTo>
                <a:lnTo>
                  <a:pt x="42435" y="7109"/>
                </a:lnTo>
                <a:lnTo>
                  <a:pt x="41332" y="8212"/>
                </a:lnTo>
                <a:lnTo>
                  <a:pt x="41729" y="6702"/>
                </a:lnTo>
                <a:close/>
                <a:moveTo>
                  <a:pt x="44426" y="6702"/>
                </a:moveTo>
                <a:lnTo>
                  <a:pt x="44833" y="8212"/>
                </a:lnTo>
                <a:lnTo>
                  <a:pt x="43730" y="7109"/>
                </a:lnTo>
                <a:lnTo>
                  <a:pt x="43880" y="6563"/>
                </a:lnTo>
                <a:close/>
                <a:moveTo>
                  <a:pt x="53076" y="11766"/>
                </a:moveTo>
                <a:lnTo>
                  <a:pt x="53290" y="12547"/>
                </a:lnTo>
                <a:lnTo>
                  <a:pt x="54200" y="12847"/>
                </a:lnTo>
                <a:lnTo>
                  <a:pt x="54039" y="13125"/>
                </a:lnTo>
                <a:lnTo>
                  <a:pt x="53344" y="13307"/>
                </a:lnTo>
                <a:lnTo>
                  <a:pt x="53536" y="14046"/>
                </a:lnTo>
                <a:lnTo>
                  <a:pt x="53001" y="13511"/>
                </a:lnTo>
                <a:lnTo>
                  <a:pt x="52487" y="14024"/>
                </a:lnTo>
                <a:lnTo>
                  <a:pt x="52166" y="14024"/>
                </a:lnTo>
                <a:lnTo>
                  <a:pt x="52391" y="12954"/>
                </a:lnTo>
                <a:lnTo>
                  <a:pt x="52016" y="12579"/>
                </a:lnTo>
                <a:lnTo>
                  <a:pt x="52541" y="12579"/>
                </a:lnTo>
                <a:close/>
                <a:moveTo>
                  <a:pt x="55709" y="19099"/>
                </a:moveTo>
                <a:lnTo>
                  <a:pt x="55249" y="19570"/>
                </a:lnTo>
                <a:lnTo>
                  <a:pt x="55067" y="18927"/>
                </a:lnTo>
                <a:lnTo>
                  <a:pt x="54435" y="19099"/>
                </a:lnTo>
                <a:lnTo>
                  <a:pt x="54607" y="18456"/>
                </a:lnTo>
                <a:lnTo>
                  <a:pt x="53964" y="18285"/>
                </a:lnTo>
                <a:lnTo>
                  <a:pt x="54435" y="17814"/>
                </a:lnTo>
                <a:lnTo>
                  <a:pt x="53964" y="17343"/>
                </a:lnTo>
                <a:lnTo>
                  <a:pt x="54607" y="17172"/>
                </a:lnTo>
                <a:lnTo>
                  <a:pt x="54435" y="16529"/>
                </a:lnTo>
                <a:lnTo>
                  <a:pt x="55067" y="16701"/>
                </a:lnTo>
                <a:lnTo>
                  <a:pt x="55249" y="16058"/>
                </a:lnTo>
                <a:lnTo>
                  <a:pt x="55709" y="16529"/>
                </a:lnTo>
                <a:lnTo>
                  <a:pt x="56180" y="16058"/>
                </a:lnTo>
                <a:lnTo>
                  <a:pt x="56352" y="16701"/>
                </a:lnTo>
                <a:lnTo>
                  <a:pt x="56994" y="16529"/>
                </a:lnTo>
                <a:lnTo>
                  <a:pt x="56823" y="17172"/>
                </a:lnTo>
                <a:lnTo>
                  <a:pt x="57465" y="17343"/>
                </a:lnTo>
                <a:lnTo>
                  <a:pt x="56994" y="17814"/>
                </a:lnTo>
                <a:lnTo>
                  <a:pt x="57465" y="18285"/>
                </a:lnTo>
                <a:lnTo>
                  <a:pt x="56823" y="18456"/>
                </a:lnTo>
                <a:lnTo>
                  <a:pt x="56994" y="19099"/>
                </a:lnTo>
                <a:lnTo>
                  <a:pt x="56352" y="18927"/>
                </a:lnTo>
                <a:lnTo>
                  <a:pt x="56180" y="19570"/>
                </a:lnTo>
                <a:close/>
                <a:moveTo>
                  <a:pt x="52294" y="28337"/>
                </a:moveTo>
                <a:lnTo>
                  <a:pt x="51909" y="27877"/>
                </a:lnTo>
                <a:lnTo>
                  <a:pt x="52123" y="26860"/>
                </a:lnTo>
                <a:lnTo>
                  <a:pt x="53140" y="26646"/>
                </a:lnTo>
                <a:lnTo>
                  <a:pt x="53611" y="27031"/>
                </a:lnTo>
                <a:lnTo>
                  <a:pt x="53879" y="28615"/>
                </a:lnTo>
                <a:close/>
                <a:moveTo>
                  <a:pt x="53429" y="29697"/>
                </a:moveTo>
                <a:lnTo>
                  <a:pt x="52509" y="28594"/>
                </a:lnTo>
                <a:lnTo>
                  <a:pt x="53922" y="28840"/>
                </a:lnTo>
                <a:lnTo>
                  <a:pt x="54029" y="29472"/>
                </a:lnTo>
                <a:close/>
                <a:moveTo>
                  <a:pt x="53868" y="27245"/>
                </a:moveTo>
                <a:lnTo>
                  <a:pt x="54960" y="28155"/>
                </a:lnTo>
                <a:lnTo>
                  <a:pt x="54960" y="28155"/>
                </a:lnTo>
                <a:lnTo>
                  <a:pt x="54735" y="28765"/>
                </a:lnTo>
                <a:lnTo>
                  <a:pt x="54104" y="28647"/>
                </a:lnTo>
                <a:close/>
                <a:moveTo>
                  <a:pt x="54050" y="30446"/>
                </a:moveTo>
                <a:lnTo>
                  <a:pt x="53579" y="29879"/>
                </a:lnTo>
                <a:lnTo>
                  <a:pt x="54275" y="29611"/>
                </a:lnTo>
                <a:lnTo>
                  <a:pt x="54146" y="28883"/>
                </a:lnTo>
                <a:lnTo>
                  <a:pt x="54885" y="29011"/>
                </a:lnTo>
                <a:lnTo>
                  <a:pt x="55142" y="28305"/>
                </a:lnTo>
                <a:lnTo>
                  <a:pt x="55709" y="28787"/>
                </a:lnTo>
                <a:lnTo>
                  <a:pt x="56287" y="28305"/>
                </a:lnTo>
                <a:lnTo>
                  <a:pt x="56544" y="29011"/>
                </a:lnTo>
                <a:lnTo>
                  <a:pt x="57283" y="28883"/>
                </a:lnTo>
                <a:lnTo>
                  <a:pt x="57155" y="29611"/>
                </a:lnTo>
                <a:lnTo>
                  <a:pt x="57850" y="29879"/>
                </a:lnTo>
                <a:lnTo>
                  <a:pt x="57369" y="30446"/>
                </a:lnTo>
                <a:lnTo>
                  <a:pt x="57850" y="31024"/>
                </a:lnTo>
                <a:lnTo>
                  <a:pt x="57155" y="31281"/>
                </a:lnTo>
                <a:lnTo>
                  <a:pt x="57283" y="32009"/>
                </a:lnTo>
                <a:lnTo>
                  <a:pt x="56544" y="31880"/>
                </a:lnTo>
                <a:lnTo>
                  <a:pt x="56287" y="32587"/>
                </a:lnTo>
                <a:lnTo>
                  <a:pt x="55709" y="32105"/>
                </a:lnTo>
                <a:lnTo>
                  <a:pt x="55142" y="32587"/>
                </a:lnTo>
                <a:lnTo>
                  <a:pt x="54885" y="31880"/>
                </a:lnTo>
                <a:lnTo>
                  <a:pt x="54146" y="32009"/>
                </a:lnTo>
                <a:lnTo>
                  <a:pt x="54275" y="31281"/>
                </a:lnTo>
                <a:lnTo>
                  <a:pt x="53579" y="31024"/>
                </a:lnTo>
                <a:close/>
                <a:moveTo>
                  <a:pt x="50261" y="27159"/>
                </a:moveTo>
                <a:lnTo>
                  <a:pt x="49393" y="27727"/>
                </a:lnTo>
                <a:lnTo>
                  <a:pt x="48526" y="27159"/>
                </a:lnTo>
                <a:lnTo>
                  <a:pt x="48526" y="26528"/>
                </a:lnTo>
                <a:lnTo>
                  <a:pt x="49393" y="25661"/>
                </a:lnTo>
                <a:lnTo>
                  <a:pt x="50261" y="26528"/>
                </a:lnTo>
                <a:close/>
                <a:moveTo>
                  <a:pt x="47766" y="28776"/>
                </a:moveTo>
                <a:lnTo>
                  <a:pt x="47584" y="28069"/>
                </a:lnTo>
                <a:lnTo>
                  <a:pt x="46846" y="28273"/>
                </a:lnTo>
                <a:lnTo>
                  <a:pt x="47381" y="27738"/>
                </a:lnTo>
                <a:lnTo>
                  <a:pt x="46878" y="27224"/>
                </a:lnTo>
                <a:lnTo>
                  <a:pt x="46878" y="26892"/>
                </a:lnTo>
                <a:lnTo>
                  <a:pt x="47938" y="27117"/>
                </a:lnTo>
                <a:lnTo>
                  <a:pt x="48312" y="26742"/>
                </a:lnTo>
                <a:lnTo>
                  <a:pt x="48312" y="27277"/>
                </a:lnTo>
                <a:lnTo>
                  <a:pt x="49136" y="27812"/>
                </a:lnTo>
                <a:lnTo>
                  <a:pt x="48344" y="28027"/>
                </a:lnTo>
                <a:lnTo>
                  <a:pt x="48045" y="28937"/>
                </a:lnTo>
                <a:lnTo>
                  <a:pt x="47766" y="28776"/>
                </a:lnTo>
                <a:close/>
                <a:moveTo>
                  <a:pt x="44458" y="29654"/>
                </a:moveTo>
                <a:lnTo>
                  <a:pt x="44608" y="29097"/>
                </a:lnTo>
                <a:lnTo>
                  <a:pt x="44608" y="29097"/>
                </a:lnTo>
                <a:lnTo>
                  <a:pt x="46118" y="28690"/>
                </a:lnTo>
                <a:lnTo>
                  <a:pt x="45015" y="29793"/>
                </a:lnTo>
                <a:close/>
                <a:moveTo>
                  <a:pt x="41793" y="30446"/>
                </a:moveTo>
                <a:lnTo>
                  <a:pt x="41332" y="29975"/>
                </a:lnTo>
                <a:lnTo>
                  <a:pt x="41975" y="29804"/>
                </a:lnTo>
                <a:lnTo>
                  <a:pt x="41793" y="29161"/>
                </a:lnTo>
                <a:lnTo>
                  <a:pt x="42435" y="29333"/>
                </a:lnTo>
                <a:lnTo>
                  <a:pt x="42606" y="28690"/>
                </a:lnTo>
                <a:lnTo>
                  <a:pt x="43077" y="29161"/>
                </a:lnTo>
                <a:lnTo>
                  <a:pt x="43548" y="28690"/>
                </a:lnTo>
                <a:lnTo>
                  <a:pt x="43720" y="29333"/>
                </a:lnTo>
                <a:lnTo>
                  <a:pt x="44362" y="29161"/>
                </a:lnTo>
                <a:lnTo>
                  <a:pt x="44191" y="29804"/>
                </a:lnTo>
                <a:lnTo>
                  <a:pt x="44833" y="29975"/>
                </a:lnTo>
                <a:lnTo>
                  <a:pt x="44362" y="30446"/>
                </a:lnTo>
                <a:lnTo>
                  <a:pt x="44833" y="30917"/>
                </a:lnTo>
                <a:lnTo>
                  <a:pt x="44191" y="31088"/>
                </a:lnTo>
                <a:lnTo>
                  <a:pt x="44362" y="31731"/>
                </a:lnTo>
                <a:lnTo>
                  <a:pt x="43720" y="31559"/>
                </a:lnTo>
                <a:lnTo>
                  <a:pt x="43548" y="32202"/>
                </a:lnTo>
                <a:lnTo>
                  <a:pt x="43077" y="31731"/>
                </a:lnTo>
                <a:lnTo>
                  <a:pt x="42606" y="32202"/>
                </a:lnTo>
                <a:lnTo>
                  <a:pt x="42435" y="31559"/>
                </a:lnTo>
                <a:lnTo>
                  <a:pt x="41793" y="31731"/>
                </a:lnTo>
                <a:lnTo>
                  <a:pt x="41975" y="31088"/>
                </a:lnTo>
                <a:lnTo>
                  <a:pt x="41332" y="30917"/>
                </a:lnTo>
                <a:close/>
                <a:moveTo>
                  <a:pt x="38110" y="28937"/>
                </a:moveTo>
                <a:lnTo>
                  <a:pt x="37811" y="28027"/>
                </a:lnTo>
                <a:lnTo>
                  <a:pt x="37029" y="27812"/>
                </a:lnTo>
                <a:lnTo>
                  <a:pt x="37853" y="27277"/>
                </a:lnTo>
                <a:lnTo>
                  <a:pt x="37853" y="26753"/>
                </a:lnTo>
                <a:lnTo>
                  <a:pt x="38217" y="27117"/>
                </a:lnTo>
                <a:lnTo>
                  <a:pt x="39288" y="26903"/>
                </a:lnTo>
                <a:lnTo>
                  <a:pt x="39288" y="27224"/>
                </a:lnTo>
                <a:lnTo>
                  <a:pt x="38774" y="27738"/>
                </a:lnTo>
                <a:lnTo>
                  <a:pt x="39309" y="28273"/>
                </a:lnTo>
                <a:lnTo>
                  <a:pt x="38581" y="28069"/>
                </a:lnTo>
                <a:lnTo>
                  <a:pt x="38389" y="28776"/>
                </a:lnTo>
                <a:lnTo>
                  <a:pt x="38110" y="28937"/>
                </a:lnTo>
                <a:close/>
                <a:moveTo>
                  <a:pt x="35894" y="26528"/>
                </a:moveTo>
                <a:lnTo>
                  <a:pt x="36761" y="25661"/>
                </a:lnTo>
                <a:lnTo>
                  <a:pt x="37629" y="26528"/>
                </a:lnTo>
                <a:lnTo>
                  <a:pt x="37629" y="27159"/>
                </a:lnTo>
                <a:lnTo>
                  <a:pt x="36761" y="27727"/>
                </a:lnTo>
                <a:lnTo>
                  <a:pt x="35894" y="27159"/>
                </a:lnTo>
                <a:close/>
                <a:moveTo>
                  <a:pt x="28786" y="30446"/>
                </a:moveTo>
                <a:lnTo>
                  <a:pt x="28315" y="29879"/>
                </a:lnTo>
                <a:lnTo>
                  <a:pt x="29011" y="29611"/>
                </a:lnTo>
                <a:lnTo>
                  <a:pt x="28883" y="28883"/>
                </a:lnTo>
                <a:lnTo>
                  <a:pt x="29621" y="29011"/>
                </a:lnTo>
                <a:lnTo>
                  <a:pt x="29878" y="28305"/>
                </a:lnTo>
                <a:lnTo>
                  <a:pt x="30445" y="28787"/>
                </a:lnTo>
                <a:lnTo>
                  <a:pt x="31024" y="28305"/>
                </a:lnTo>
                <a:lnTo>
                  <a:pt x="31280" y="29011"/>
                </a:lnTo>
                <a:lnTo>
                  <a:pt x="32008" y="28883"/>
                </a:lnTo>
                <a:lnTo>
                  <a:pt x="31891" y="29611"/>
                </a:lnTo>
                <a:lnTo>
                  <a:pt x="32586" y="29879"/>
                </a:lnTo>
                <a:lnTo>
                  <a:pt x="32105" y="30446"/>
                </a:lnTo>
                <a:lnTo>
                  <a:pt x="32586" y="31024"/>
                </a:lnTo>
                <a:lnTo>
                  <a:pt x="31891" y="31281"/>
                </a:lnTo>
                <a:lnTo>
                  <a:pt x="32008" y="32009"/>
                </a:lnTo>
                <a:lnTo>
                  <a:pt x="31280" y="31880"/>
                </a:lnTo>
                <a:lnTo>
                  <a:pt x="31024" y="32587"/>
                </a:lnTo>
                <a:lnTo>
                  <a:pt x="30445" y="32105"/>
                </a:lnTo>
                <a:lnTo>
                  <a:pt x="29878" y="32587"/>
                </a:lnTo>
                <a:lnTo>
                  <a:pt x="29621" y="31880"/>
                </a:lnTo>
                <a:lnTo>
                  <a:pt x="28883" y="32009"/>
                </a:lnTo>
                <a:lnTo>
                  <a:pt x="29011" y="31281"/>
                </a:lnTo>
                <a:lnTo>
                  <a:pt x="28315" y="31024"/>
                </a:lnTo>
                <a:close/>
                <a:moveTo>
                  <a:pt x="22502" y="28776"/>
                </a:moveTo>
                <a:lnTo>
                  <a:pt x="22320" y="28069"/>
                </a:lnTo>
                <a:lnTo>
                  <a:pt x="21582" y="28273"/>
                </a:lnTo>
                <a:lnTo>
                  <a:pt x="22117" y="27738"/>
                </a:lnTo>
                <a:lnTo>
                  <a:pt x="21603" y="27224"/>
                </a:lnTo>
                <a:lnTo>
                  <a:pt x="21603" y="26892"/>
                </a:lnTo>
                <a:lnTo>
                  <a:pt x="22674" y="27117"/>
                </a:lnTo>
                <a:lnTo>
                  <a:pt x="23048" y="26742"/>
                </a:lnTo>
                <a:lnTo>
                  <a:pt x="23048" y="27277"/>
                </a:lnTo>
                <a:lnTo>
                  <a:pt x="23873" y="27812"/>
                </a:lnTo>
                <a:lnTo>
                  <a:pt x="23080" y="28027"/>
                </a:lnTo>
                <a:lnTo>
                  <a:pt x="22781" y="28937"/>
                </a:lnTo>
                <a:lnTo>
                  <a:pt x="22502" y="28776"/>
                </a:lnTo>
                <a:close/>
                <a:moveTo>
                  <a:pt x="19194" y="29654"/>
                </a:moveTo>
                <a:lnTo>
                  <a:pt x="19344" y="29097"/>
                </a:lnTo>
                <a:lnTo>
                  <a:pt x="20854" y="28690"/>
                </a:lnTo>
                <a:lnTo>
                  <a:pt x="19751" y="29793"/>
                </a:lnTo>
                <a:close/>
                <a:moveTo>
                  <a:pt x="16529" y="30446"/>
                </a:moveTo>
                <a:lnTo>
                  <a:pt x="16058" y="29975"/>
                </a:lnTo>
                <a:lnTo>
                  <a:pt x="16700" y="29804"/>
                </a:lnTo>
                <a:lnTo>
                  <a:pt x="16529" y="29161"/>
                </a:lnTo>
                <a:lnTo>
                  <a:pt x="17171" y="29333"/>
                </a:lnTo>
                <a:lnTo>
                  <a:pt x="17342" y="28690"/>
                </a:lnTo>
                <a:lnTo>
                  <a:pt x="17813" y="29161"/>
                </a:lnTo>
                <a:lnTo>
                  <a:pt x="18285" y="28690"/>
                </a:lnTo>
                <a:lnTo>
                  <a:pt x="18456" y="29333"/>
                </a:lnTo>
                <a:lnTo>
                  <a:pt x="19098" y="29161"/>
                </a:lnTo>
                <a:lnTo>
                  <a:pt x="18927" y="29804"/>
                </a:lnTo>
                <a:lnTo>
                  <a:pt x="19569" y="29975"/>
                </a:lnTo>
                <a:lnTo>
                  <a:pt x="19098" y="30446"/>
                </a:lnTo>
                <a:lnTo>
                  <a:pt x="19569" y="30917"/>
                </a:lnTo>
                <a:lnTo>
                  <a:pt x="18927" y="31088"/>
                </a:lnTo>
                <a:lnTo>
                  <a:pt x="19098" y="31731"/>
                </a:lnTo>
                <a:lnTo>
                  <a:pt x="18456" y="31559"/>
                </a:lnTo>
                <a:lnTo>
                  <a:pt x="18285" y="32202"/>
                </a:lnTo>
                <a:lnTo>
                  <a:pt x="17813" y="31731"/>
                </a:lnTo>
                <a:lnTo>
                  <a:pt x="17342" y="32202"/>
                </a:lnTo>
                <a:lnTo>
                  <a:pt x="17171" y="31559"/>
                </a:lnTo>
                <a:lnTo>
                  <a:pt x="16529" y="31731"/>
                </a:lnTo>
                <a:lnTo>
                  <a:pt x="16700" y="31088"/>
                </a:lnTo>
                <a:lnTo>
                  <a:pt x="16058" y="30917"/>
                </a:lnTo>
                <a:close/>
                <a:moveTo>
                  <a:pt x="12846" y="28937"/>
                </a:moveTo>
                <a:lnTo>
                  <a:pt x="12547" y="28027"/>
                </a:lnTo>
                <a:lnTo>
                  <a:pt x="11765" y="27812"/>
                </a:lnTo>
                <a:lnTo>
                  <a:pt x="12579" y="27277"/>
                </a:lnTo>
                <a:lnTo>
                  <a:pt x="12579" y="26753"/>
                </a:lnTo>
                <a:lnTo>
                  <a:pt x="12953" y="27117"/>
                </a:lnTo>
                <a:lnTo>
                  <a:pt x="14024" y="26903"/>
                </a:lnTo>
                <a:lnTo>
                  <a:pt x="14024" y="27224"/>
                </a:lnTo>
                <a:lnTo>
                  <a:pt x="13510" y="27738"/>
                </a:lnTo>
                <a:lnTo>
                  <a:pt x="14045" y="28273"/>
                </a:lnTo>
                <a:lnTo>
                  <a:pt x="13317" y="28069"/>
                </a:lnTo>
                <a:lnTo>
                  <a:pt x="13125" y="28776"/>
                </a:lnTo>
                <a:close/>
                <a:moveTo>
                  <a:pt x="10630" y="26528"/>
                </a:moveTo>
                <a:lnTo>
                  <a:pt x="11498" y="25661"/>
                </a:lnTo>
                <a:lnTo>
                  <a:pt x="12365" y="26528"/>
                </a:lnTo>
                <a:lnTo>
                  <a:pt x="12365" y="27159"/>
                </a:lnTo>
                <a:lnTo>
                  <a:pt x="11498" y="27727"/>
                </a:lnTo>
                <a:lnTo>
                  <a:pt x="10630" y="27159"/>
                </a:lnTo>
                <a:close/>
                <a:moveTo>
                  <a:pt x="7290" y="27031"/>
                </a:moveTo>
                <a:lnTo>
                  <a:pt x="7751" y="26646"/>
                </a:lnTo>
                <a:lnTo>
                  <a:pt x="8778" y="26860"/>
                </a:lnTo>
                <a:lnTo>
                  <a:pt x="8982" y="27877"/>
                </a:lnTo>
                <a:lnTo>
                  <a:pt x="8596" y="28337"/>
                </a:lnTo>
                <a:lnTo>
                  <a:pt x="7012" y="28615"/>
                </a:lnTo>
                <a:close/>
                <a:moveTo>
                  <a:pt x="5931" y="28155"/>
                </a:moveTo>
                <a:lnTo>
                  <a:pt x="5931" y="28155"/>
                </a:lnTo>
                <a:lnTo>
                  <a:pt x="7034" y="27245"/>
                </a:lnTo>
                <a:lnTo>
                  <a:pt x="6787" y="28647"/>
                </a:lnTo>
                <a:lnTo>
                  <a:pt x="6156" y="28765"/>
                </a:lnTo>
                <a:close/>
                <a:moveTo>
                  <a:pt x="8382" y="28594"/>
                </a:moveTo>
                <a:lnTo>
                  <a:pt x="7472" y="29697"/>
                </a:lnTo>
                <a:lnTo>
                  <a:pt x="6862" y="29472"/>
                </a:lnTo>
                <a:lnTo>
                  <a:pt x="6980" y="28840"/>
                </a:lnTo>
                <a:close/>
                <a:moveTo>
                  <a:pt x="5182" y="28787"/>
                </a:moveTo>
                <a:lnTo>
                  <a:pt x="5760" y="28305"/>
                </a:lnTo>
                <a:lnTo>
                  <a:pt x="6017" y="29011"/>
                </a:lnTo>
                <a:lnTo>
                  <a:pt x="6744" y="28883"/>
                </a:lnTo>
                <a:lnTo>
                  <a:pt x="6616" y="29611"/>
                </a:lnTo>
                <a:lnTo>
                  <a:pt x="7323" y="29879"/>
                </a:lnTo>
                <a:lnTo>
                  <a:pt x="6841" y="30446"/>
                </a:lnTo>
                <a:lnTo>
                  <a:pt x="7323" y="31024"/>
                </a:lnTo>
                <a:lnTo>
                  <a:pt x="6616" y="31281"/>
                </a:lnTo>
                <a:lnTo>
                  <a:pt x="6744" y="32009"/>
                </a:lnTo>
                <a:lnTo>
                  <a:pt x="6017" y="31880"/>
                </a:lnTo>
                <a:lnTo>
                  <a:pt x="5760" y="32587"/>
                </a:lnTo>
                <a:lnTo>
                  <a:pt x="5182" y="32105"/>
                </a:lnTo>
                <a:lnTo>
                  <a:pt x="4614" y="32587"/>
                </a:lnTo>
                <a:lnTo>
                  <a:pt x="4347" y="31880"/>
                </a:lnTo>
                <a:lnTo>
                  <a:pt x="3619" y="32009"/>
                </a:lnTo>
                <a:lnTo>
                  <a:pt x="3747" y="31281"/>
                </a:lnTo>
                <a:lnTo>
                  <a:pt x="3041" y="31024"/>
                </a:lnTo>
                <a:lnTo>
                  <a:pt x="3522" y="30446"/>
                </a:lnTo>
                <a:lnTo>
                  <a:pt x="3041" y="29879"/>
                </a:lnTo>
                <a:lnTo>
                  <a:pt x="3747" y="29611"/>
                </a:lnTo>
                <a:lnTo>
                  <a:pt x="3619" y="28883"/>
                </a:lnTo>
                <a:lnTo>
                  <a:pt x="4347" y="29011"/>
                </a:lnTo>
                <a:lnTo>
                  <a:pt x="4614" y="28305"/>
                </a:lnTo>
                <a:close/>
                <a:moveTo>
                  <a:pt x="5182" y="16529"/>
                </a:moveTo>
                <a:lnTo>
                  <a:pt x="5653" y="16058"/>
                </a:lnTo>
                <a:lnTo>
                  <a:pt x="5824" y="16701"/>
                </a:lnTo>
                <a:lnTo>
                  <a:pt x="6466" y="16529"/>
                </a:lnTo>
                <a:lnTo>
                  <a:pt x="6295" y="17172"/>
                </a:lnTo>
                <a:lnTo>
                  <a:pt x="6937" y="17343"/>
                </a:lnTo>
                <a:lnTo>
                  <a:pt x="6466" y="17814"/>
                </a:lnTo>
                <a:lnTo>
                  <a:pt x="6937" y="18285"/>
                </a:lnTo>
                <a:lnTo>
                  <a:pt x="6295" y="18456"/>
                </a:lnTo>
                <a:lnTo>
                  <a:pt x="6466" y="19099"/>
                </a:lnTo>
                <a:lnTo>
                  <a:pt x="5824" y="18927"/>
                </a:lnTo>
                <a:lnTo>
                  <a:pt x="5653" y="19570"/>
                </a:lnTo>
                <a:lnTo>
                  <a:pt x="5182" y="19099"/>
                </a:lnTo>
                <a:lnTo>
                  <a:pt x="4711" y="19570"/>
                </a:lnTo>
                <a:lnTo>
                  <a:pt x="4539" y="18927"/>
                </a:lnTo>
                <a:lnTo>
                  <a:pt x="3897" y="19099"/>
                </a:lnTo>
                <a:lnTo>
                  <a:pt x="4068" y="18456"/>
                </a:lnTo>
                <a:lnTo>
                  <a:pt x="3426" y="18285"/>
                </a:lnTo>
                <a:lnTo>
                  <a:pt x="3897" y="17814"/>
                </a:lnTo>
                <a:lnTo>
                  <a:pt x="3426" y="17343"/>
                </a:lnTo>
                <a:lnTo>
                  <a:pt x="4068" y="17172"/>
                </a:lnTo>
                <a:lnTo>
                  <a:pt x="3897" y="16529"/>
                </a:lnTo>
                <a:lnTo>
                  <a:pt x="4539" y="16701"/>
                </a:lnTo>
                <a:lnTo>
                  <a:pt x="4711" y="16058"/>
                </a:lnTo>
                <a:close/>
                <a:moveTo>
                  <a:pt x="8350" y="12579"/>
                </a:moveTo>
                <a:lnTo>
                  <a:pt x="8885" y="12579"/>
                </a:lnTo>
                <a:lnTo>
                  <a:pt x="8511" y="12954"/>
                </a:lnTo>
                <a:lnTo>
                  <a:pt x="8736" y="14024"/>
                </a:lnTo>
                <a:lnTo>
                  <a:pt x="8404" y="14024"/>
                </a:lnTo>
                <a:lnTo>
                  <a:pt x="7901" y="13511"/>
                </a:lnTo>
                <a:lnTo>
                  <a:pt x="7355" y="14046"/>
                </a:lnTo>
                <a:lnTo>
                  <a:pt x="7558" y="13307"/>
                </a:lnTo>
                <a:lnTo>
                  <a:pt x="6852" y="13125"/>
                </a:lnTo>
                <a:lnTo>
                  <a:pt x="6691" y="12847"/>
                </a:lnTo>
                <a:lnTo>
                  <a:pt x="7601" y="12547"/>
                </a:lnTo>
                <a:lnTo>
                  <a:pt x="7815" y="11766"/>
                </a:lnTo>
                <a:close/>
                <a:moveTo>
                  <a:pt x="8960" y="8961"/>
                </a:moveTo>
                <a:lnTo>
                  <a:pt x="9967" y="8747"/>
                </a:lnTo>
                <a:lnTo>
                  <a:pt x="10416" y="9186"/>
                </a:lnTo>
                <a:lnTo>
                  <a:pt x="10416" y="10417"/>
                </a:lnTo>
                <a:lnTo>
                  <a:pt x="9185" y="10417"/>
                </a:lnTo>
                <a:lnTo>
                  <a:pt x="8746" y="9967"/>
                </a:lnTo>
                <a:close/>
                <a:moveTo>
                  <a:pt x="8596" y="7291"/>
                </a:moveTo>
                <a:lnTo>
                  <a:pt x="8982" y="7751"/>
                </a:lnTo>
                <a:lnTo>
                  <a:pt x="8768" y="8768"/>
                </a:lnTo>
                <a:lnTo>
                  <a:pt x="7751" y="8982"/>
                </a:lnTo>
                <a:lnTo>
                  <a:pt x="7290" y="8597"/>
                </a:lnTo>
                <a:lnTo>
                  <a:pt x="7012" y="7013"/>
                </a:lnTo>
                <a:close/>
                <a:moveTo>
                  <a:pt x="7472" y="5931"/>
                </a:moveTo>
                <a:lnTo>
                  <a:pt x="8382" y="7023"/>
                </a:lnTo>
                <a:lnTo>
                  <a:pt x="6980" y="6788"/>
                </a:lnTo>
                <a:lnTo>
                  <a:pt x="6862" y="6156"/>
                </a:lnTo>
                <a:close/>
                <a:moveTo>
                  <a:pt x="7034" y="8383"/>
                </a:moveTo>
                <a:lnTo>
                  <a:pt x="5931" y="7462"/>
                </a:lnTo>
                <a:lnTo>
                  <a:pt x="6156" y="6863"/>
                </a:lnTo>
                <a:lnTo>
                  <a:pt x="6787" y="6970"/>
                </a:lnTo>
                <a:close/>
                <a:moveTo>
                  <a:pt x="6841" y="5182"/>
                </a:moveTo>
                <a:lnTo>
                  <a:pt x="7323" y="5749"/>
                </a:lnTo>
                <a:lnTo>
                  <a:pt x="6616" y="6006"/>
                </a:lnTo>
                <a:lnTo>
                  <a:pt x="6744" y="6745"/>
                </a:lnTo>
                <a:lnTo>
                  <a:pt x="6017" y="6617"/>
                </a:lnTo>
                <a:lnTo>
                  <a:pt x="5760" y="7312"/>
                </a:lnTo>
                <a:lnTo>
                  <a:pt x="5182" y="6841"/>
                </a:lnTo>
                <a:lnTo>
                  <a:pt x="4614" y="7312"/>
                </a:lnTo>
                <a:lnTo>
                  <a:pt x="4347" y="6617"/>
                </a:lnTo>
                <a:lnTo>
                  <a:pt x="3619" y="6745"/>
                </a:lnTo>
                <a:lnTo>
                  <a:pt x="3747" y="6006"/>
                </a:lnTo>
                <a:lnTo>
                  <a:pt x="3041" y="5749"/>
                </a:lnTo>
                <a:lnTo>
                  <a:pt x="3522" y="5182"/>
                </a:lnTo>
                <a:lnTo>
                  <a:pt x="3041" y="4604"/>
                </a:lnTo>
                <a:lnTo>
                  <a:pt x="3747" y="4347"/>
                </a:lnTo>
                <a:lnTo>
                  <a:pt x="3619" y="3619"/>
                </a:lnTo>
                <a:lnTo>
                  <a:pt x="4347" y="3737"/>
                </a:lnTo>
                <a:lnTo>
                  <a:pt x="4614" y="3041"/>
                </a:lnTo>
                <a:lnTo>
                  <a:pt x="5182" y="3523"/>
                </a:lnTo>
                <a:lnTo>
                  <a:pt x="5760" y="3041"/>
                </a:lnTo>
                <a:lnTo>
                  <a:pt x="6017" y="3737"/>
                </a:lnTo>
                <a:lnTo>
                  <a:pt x="6744" y="3619"/>
                </a:lnTo>
                <a:lnTo>
                  <a:pt x="6616" y="4347"/>
                </a:lnTo>
                <a:lnTo>
                  <a:pt x="7323" y="4604"/>
                </a:lnTo>
                <a:close/>
                <a:moveTo>
                  <a:pt x="10630" y="8469"/>
                </a:moveTo>
                <a:lnTo>
                  <a:pt x="11498" y="7901"/>
                </a:lnTo>
                <a:lnTo>
                  <a:pt x="12365" y="8469"/>
                </a:lnTo>
                <a:lnTo>
                  <a:pt x="12365" y="9100"/>
                </a:lnTo>
                <a:lnTo>
                  <a:pt x="11498" y="9967"/>
                </a:lnTo>
                <a:lnTo>
                  <a:pt x="10630" y="9100"/>
                </a:lnTo>
                <a:close/>
                <a:moveTo>
                  <a:pt x="13125" y="6852"/>
                </a:moveTo>
                <a:lnTo>
                  <a:pt x="13317" y="7548"/>
                </a:lnTo>
                <a:lnTo>
                  <a:pt x="14045" y="7355"/>
                </a:lnTo>
                <a:lnTo>
                  <a:pt x="13510" y="7890"/>
                </a:lnTo>
                <a:lnTo>
                  <a:pt x="14024" y="8404"/>
                </a:lnTo>
                <a:lnTo>
                  <a:pt x="14024" y="8725"/>
                </a:lnTo>
                <a:lnTo>
                  <a:pt x="12953" y="8501"/>
                </a:lnTo>
                <a:lnTo>
                  <a:pt x="12579" y="8875"/>
                </a:lnTo>
                <a:lnTo>
                  <a:pt x="12579" y="8351"/>
                </a:lnTo>
                <a:lnTo>
                  <a:pt x="11765" y="7816"/>
                </a:lnTo>
                <a:lnTo>
                  <a:pt x="12547" y="7601"/>
                </a:lnTo>
                <a:lnTo>
                  <a:pt x="12846" y="6692"/>
                </a:lnTo>
                <a:close/>
                <a:moveTo>
                  <a:pt x="16433" y="5974"/>
                </a:moveTo>
                <a:lnTo>
                  <a:pt x="16293" y="6531"/>
                </a:lnTo>
                <a:lnTo>
                  <a:pt x="14784" y="6938"/>
                </a:lnTo>
                <a:lnTo>
                  <a:pt x="15887" y="5824"/>
                </a:lnTo>
                <a:close/>
                <a:moveTo>
                  <a:pt x="19098" y="5182"/>
                </a:moveTo>
                <a:lnTo>
                  <a:pt x="19569" y="5653"/>
                </a:lnTo>
                <a:lnTo>
                  <a:pt x="18927" y="5824"/>
                </a:lnTo>
                <a:lnTo>
                  <a:pt x="19098" y="6467"/>
                </a:lnTo>
                <a:lnTo>
                  <a:pt x="18456" y="6295"/>
                </a:lnTo>
                <a:lnTo>
                  <a:pt x="18285" y="6938"/>
                </a:lnTo>
                <a:lnTo>
                  <a:pt x="17813" y="6467"/>
                </a:lnTo>
                <a:lnTo>
                  <a:pt x="17342" y="6938"/>
                </a:lnTo>
                <a:lnTo>
                  <a:pt x="17171" y="6295"/>
                </a:lnTo>
                <a:lnTo>
                  <a:pt x="16529" y="6467"/>
                </a:lnTo>
                <a:lnTo>
                  <a:pt x="16700" y="5824"/>
                </a:lnTo>
                <a:lnTo>
                  <a:pt x="16058" y="5653"/>
                </a:lnTo>
                <a:lnTo>
                  <a:pt x="16529" y="5182"/>
                </a:lnTo>
                <a:lnTo>
                  <a:pt x="16058" y="4711"/>
                </a:lnTo>
                <a:lnTo>
                  <a:pt x="16700" y="4540"/>
                </a:lnTo>
                <a:lnTo>
                  <a:pt x="16529" y="3898"/>
                </a:lnTo>
                <a:lnTo>
                  <a:pt x="17171" y="4069"/>
                </a:lnTo>
                <a:lnTo>
                  <a:pt x="17342" y="3426"/>
                </a:lnTo>
                <a:lnTo>
                  <a:pt x="17813" y="3898"/>
                </a:lnTo>
                <a:lnTo>
                  <a:pt x="18285" y="3426"/>
                </a:lnTo>
                <a:lnTo>
                  <a:pt x="18456" y="4069"/>
                </a:lnTo>
                <a:lnTo>
                  <a:pt x="19098" y="3898"/>
                </a:lnTo>
                <a:lnTo>
                  <a:pt x="18927" y="4540"/>
                </a:lnTo>
                <a:lnTo>
                  <a:pt x="19569" y="4711"/>
                </a:lnTo>
                <a:close/>
                <a:moveTo>
                  <a:pt x="22781" y="6692"/>
                </a:moveTo>
                <a:lnTo>
                  <a:pt x="23080" y="7601"/>
                </a:lnTo>
                <a:lnTo>
                  <a:pt x="23873" y="7816"/>
                </a:lnTo>
                <a:lnTo>
                  <a:pt x="23048" y="8351"/>
                </a:lnTo>
                <a:lnTo>
                  <a:pt x="23048" y="8875"/>
                </a:lnTo>
                <a:lnTo>
                  <a:pt x="22674" y="8501"/>
                </a:lnTo>
                <a:lnTo>
                  <a:pt x="21603" y="8725"/>
                </a:lnTo>
                <a:lnTo>
                  <a:pt x="21603" y="8404"/>
                </a:lnTo>
                <a:lnTo>
                  <a:pt x="22117" y="7890"/>
                </a:lnTo>
                <a:lnTo>
                  <a:pt x="21582" y="7355"/>
                </a:lnTo>
                <a:lnTo>
                  <a:pt x="22320" y="7548"/>
                </a:lnTo>
                <a:lnTo>
                  <a:pt x="22502" y="6852"/>
                </a:lnTo>
                <a:lnTo>
                  <a:pt x="22781" y="6692"/>
                </a:lnTo>
                <a:close/>
                <a:moveTo>
                  <a:pt x="32105" y="5182"/>
                </a:moveTo>
                <a:lnTo>
                  <a:pt x="32586" y="5749"/>
                </a:lnTo>
                <a:lnTo>
                  <a:pt x="31891" y="6006"/>
                </a:lnTo>
                <a:lnTo>
                  <a:pt x="32008" y="6745"/>
                </a:lnTo>
                <a:lnTo>
                  <a:pt x="31280" y="6617"/>
                </a:lnTo>
                <a:lnTo>
                  <a:pt x="31024" y="7312"/>
                </a:lnTo>
                <a:lnTo>
                  <a:pt x="30445" y="6841"/>
                </a:lnTo>
                <a:lnTo>
                  <a:pt x="29878" y="7312"/>
                </a:lnTo>
                <a:lnTo>
                  <a:pt x="29621" y="6617"/>
                </a:lnTo>
                <a:lnTo>
                  <a:pt x="28883" y="6745"/>
                </a:lnTo>
                <a:lnTo>
                  <a:pt x="29011" y="6006"/>
                </a:lnTo>
                <a:lnTo>
                  <a:pt x="28315" y="5749"/>
                </a:lnTo>
                <a:lnTo>
                  <a:pt x="28786" y="5182"/>
                </a:lnTo>
                <a:lnTo>
                  <a:pt x="28304" y="4604"/>
                </a:lnTo>
                <a:lnTo>
                  <a:pt x="29011" y="4347"/>
                </a:lnTo>
                <a:lnTo>
                  <a:pt x="28883" y="3619"/>
                </a:lnTo>
                <a:lnTo>
                  <a:pt x="29621" y="3737"/>
                </a:lnTo>
                <a:lnTo>
                  <a:pt x="29878" y="3041"/>
                </a:lnTo>
                <a:lnTo>
                  <a:pt x="30445" y="3523"/>
                </a:lnTo>
                <a:lnTo>
                  <a:pt x="31024" y="3041"/>
                </a:lnTo>
                <a:lnTo>
                  <a:pt x="31280" y="3737"/>
                </a:lnTo>
                <a:lnTo>
                  <a:pt x="32008" y="3619"/>
                </a:lnTo>
                <a:lnTo>
                  <a:pt x="31891" y="4347"/>
                </a:lnTo>
                <a:lnTo>
                  <a:pt x="32586" y="4604"/>
                </a:lnTo>
                <a:close/>
                <a:moveTo>
                  <a:pt x="35894" y="8469"/>
                </a:moveTo>
                <a:lnTo>
                  <a:pt x="36761" y="7901"/>
                </a:lnTo>
                <a:lnTo>
                  <a:pt x="37629" y="8469"/>
                </a:lnTo>
                <a:lnTo>
                  <a:pt x="37629" y="9100"/>
                </a:lnTo>
                <a:lnTo>
                  <a:pt x="36761" y="9967"/>
                </a:lnTo>
                <a:lnTo>
                  <a:pt x="35894" y="9100"/>
                </a:lnTo>
                <a:close/>
                <a:moveTo>
                  <a:pt x="38389" y="6852"/>
                </a:moveTo>
                <a:lnTo>
                  <a:pt x="38581" y="7548"/>
                </a:lnTo>
                <a:lnTo>
                  <a:pt x="39309" y="7355"/>
                </a:lnTo>
                <a:lnTo>
                  <a:pt x="38774" y="7890"/>
                </a:lnTo>
                <a:lnTo>
                  <a:pt x="39288" y="8404"/>
                </a:lnTo>
                <a:lnTo>
                  <a:pt x="39288" y="8725"/>
                </a:lnTo>
                <a:lnTo>
                  <a:pt x="38217" y="8501"/>
                </a:lnTo>
                <a:lnTo>
                  <a:pt x="37853" y="8875"/>
                </a:lnTo>
                <a:lnTo>
                  <a:pt x="37853" y="8351"/>
                </a:lnTo>
                <a:lnTo>
                  <a:pt x="37029" y="7816"/>
                </a:lnTo>
                <a:lnTo>
                  <a:pt x="37811" y="7601"/>
                </a:lnTo>
                <a:lnTo>
                  <a:pt x="38110" y="6692"/>
                </a:lnTo>
                <a:close/>
                <a:moveTo>
                  <a:pt x="41696" y="5974"/>
                </a:moveTo>
                <a:lnTo>
                  <a:pt x="41557" y="6531"/>
                </a:lnTo>
                <a:lnTo>
                  <a:pt x="40048" y="6938"/>
                </a:lnTo>
                <a:lnTo>
                  <a:pt x="41151" y="5824"/>
                </a:lnTo>
                <a:close/>
                <a:moveTo>
                  <a:pt x="44362" y="5182"/>
                </a:moveTo>
                <a:lnTo>
                  <a:pt x="44833" y="5653"/>
                </a:lnTo>
                <a:lnTo>
                  <a:pt x="44191" y="5824"/>
                </a:lnTo>
                <a:lnTo>
                  <a:pt x="44362" y="6467"/>
                </a:lnTo>
                <a:lnTo>
                  <a:pt x="43720" y="6295"/>
                </a:lnTo>
                <a:lnTo>
                  <a:pt x="43548" y="6938"/>
                </a:lnTo>
                <a:lnTo>
                  <a:pt x="43077" y="6467"/>
                </a:lnTo>
                <a:lnTo>
                  <a:pt x="42606" y="6938"/>
                </a:lnTo>
                <a:lnTo>
                  <a:pt x="42435" y="6295"/>
                </a:lnTo>
                <a:lnTo>
                  <a:pt x="41793" y="6467"/>
                </a:lnTo>
                <a:lnTo>
                  <a:pt x="41975" y="5824"/>
                </a:lnTo>
                <a:lnTo>
                  <a:pt x="41332" y="5653"/>
                </a:lnTo>
                <a:lnTo>
                  <a:pt x="41793" y="5182"/>
                </a:lnTo>
                <a:lnTo>
                  <a:pt x="41332" y="4711"/>
                </a:lnTo>
                <a:lnTo>
                  <a:pt x="41975" y="4540"/>
                </a:lnTo>
                <a:lnTo>
                  <a:pt x="41793" y="3898"/>
                </a:lnTo>
                <a:lnTo>
                  <a:pt x="42435" y="4069"/>
                </a:lnTo>
                <a:lnTo>
                  <a:pt x="42606" y="3426"/>
                </a:lnTo>
                <a:lnTo>
                  <a:pt x="43077" y="3898"/>
                </a:lnTo>
                <a:lnTo>
                  <a:pt x="43548" y="3426"/>
                </a:lnTo>
                <a:lnTo>
                  <a:pt x="43720" y="4069"/>
                </a:lnTo>
                <a:lnTo>
                  <a:pt x="44362" y="3898"/>
                </a:lnTo>
                <a:lnTo>
                  <a:pt x="44191" y="4540"/>
                </a:lnTo>
                <a:lnTo>
                  <a:pt x="44833" y="4711"/>
                </a:lnTo>
                <a:close/>
                <a:moveTo>
                  <a:pt x="48045" y="6692"/>
                </a:moveTo>
                <a:lnTo>
                  <a:pt x="48344" y="7601"/>
                </a:lnTo>
                <a:lnTo>
                  <a:pt x="49136" y="7816"/>
                </a:lnTo>
                <a:lnTo>
                  <a:pt x="48312" y="8351"/>
                </a:lnTo>
                <a:lnTo>
                  <a:pt x="48312" y="8875"/>
                </a:lnTo>
                <a:lnTo>
                  <a:pt x="47938" y="8501"/>
                </a:lnTo>
                <a:lnTo>
                  <a:pt x="46878" y="8725"/>
                </a:lnTo>
                <a:lnTo>
                  <a:pt x="46878" y="8404"/>
                </a:lnTo>
                <a:lnTo>
                  <a:pt x="47392" y="7890"/>
                </a:lnTo>
                <a:lnTo>
                  <a:pt x="46846" y="7355"/>
                </a:lnTo>
                <a:lnTo>
                  <a:pt x="47584" y="7548"/>
                </a:lnTo>
                <a:lnTo>
                  <a:pt x="47766" y="6852"/>
                </a:lnTo>
                <a:lnTo>
                  <a:pt x="48045" y="6692"/>
                </a:lnTo>
                <a:close/>
                <a:moveTo>
                  <a:pt x="50261" y="9100"/>
                </a:moveTo>
                <a:lnTo>
                  <a:pt x="49393" y="9967"/>
                </a:lnTo>
                <a:lnTo>
                  <a:pt x="48526" y="9100"/>
                </a:lnTo>
                <a:lnTo>
                  <a:pt x="48526" y="8469"/>
                </a:lnTo>
                <a:lnTo>
                  <a:pt x="49393" y="7901"/>
                </a:lnTo>
                <a:lnTo>
                  <a:pt x="50261" y="8469"/>
                </a:lnTo>
                <a:close/>
                <a:moveTo>
                  <a:pt x="57155" y="6006"/>
                </a:moveTo>
                <a:lnTo>
                  <a:pt x="57283" y="6745"/>
                </a:lnTo>
                <a:lnTo>
                  <a:pt x="56544" y="6617"/>
                </a:lnTo>
                <a:lnTo>
                  <a:pt x="56287" y="7312"/>
                </a:lnTo>
                <a:lnTo>
                  <a:pt x="55709" y="6841"/>
                </a:lnTo>
                <a:lnTo>
                  <a:pt x="55142" y="7312"/>
                </a:lnTo>
                <a:lnTo>
                  <a:pt x="54885" y="6617"/>
                </a:lnTo>
                <a:lnTo>
                  <a:pt x="54146" y="6745"/>
                </a:lnTo>
                <a:lnTo>
                  <a:pt x="54275" y="6006"/>
                </a:lnTo>
                <a:lnTo>
                  <a:pt x="53579" y="5749"/>
                </a:lnTo>
                <a:lnTo>
                  <a:pt x="54050" y="5182"/>
                </a:lnTo>
                <a:lnTo>
                  <a:pt x="53579" y="4604"/>
                </a:lnTo>
                <a:lnTo>
                  <a:pt x="54275" y="4347"/>
                </a:lnTo>
                <a:lnTo>
                  <a:pt x="54146" y="3619"/>
                </a:lnTo>
                <a:lnTo>
                  <a:pt x="54885" y="3737"/>
                </a:lnTo>
                <a:lnTo>
                  <a:pt x="55142" y="3041"/>
                </a:lnTo>
                <a:lnTo>
                  <a:pt x="55709" y="3523"/>
                </a:lnTo>
                <a:lnTo>
                  <a:pt x="56287" y="3041"/>
                </a:lnTo>
                <a:lnTo>
                  <a:pt x="56544" y="3737"/>
                </a:lnTo>
                <a:lnTo>
                  <a:pt x="57283" y="3619"/>
                </a:lnTo>
                <a:lnTo>
                  <a:pt x="57155" y="4347"/>
                </a:lnTo>
                <a:lnTo>
                  <a:pt x="57850" y="4604"/>
                </a:lnTo>
                <a:lnTo>
                  <a:pt x="57379" y="5182"/>
                </a:lnTo>
                <a:lnTo>
                  <a:pt x="57850" y="5749"/>
                </a:lnTo>
                <a:close/>
                <a:moveTo>
                  <a:pt x="55870" y="12879"/>
                </a:moveTo>
                <a:lnTo>
                  <a:pt x="55709" y="13457"/>
                </a:lnTo>
                <a:lnTo>
                  <a:pt x="55560" y="12879"/>
                </a:lnTo>
                <a:lnTo>
                  <a:pt x="55709" y="12622"/>
                </a:lnTo>
                <a:close/>
                <a:moveTo>
                  <a:pt x="55838" y="12419"/>
                </a:moveTo>
                <a:lnTo>
                  <a:pt x="56437" y="11445"/>
                </a:lnTo>
                <a:lnTo>
                  <a:pt x="56930" y="12729"/>
                </a:lnTo>
                <a:lnTo>
                  <a:pt x="56609" y="12911"/>
                </a:lnTo>
                <a:lnTo>
                  <a:pt x="56063" y="12772"/>
                </a:lnTo>
                <a:close/>
                <a:moveTo>
                  <a:pt x="55709" y="23006"/>
                </a:moveTo>
                <a:lnTo>
                  <a:pt x="55560" y="22749"/>
                </a:lnTo>
                <a:lnTo>
                  <a:pt x="55709" y="22160"/>
                </a:lnTo>
                <a:lnTo>
                  <a:pt x="55870" y="22749"/>
                </a:lnTo>
                <a:close/>
                <a:moveTo>
                  <a:pt x="56609" y="22706"/>
                </a:moveTo>
                <a:lnTo>
                  <a:pt x="56930" y="22888"/>
                </a:lnTo>
                <a:lnTo>
                  <a:pt x="56437" y="24183"/>
                </a:lnTo>
                <a:lnTo>
                  <a:pt x="55838" y="23209"/>
                </a:lnTo>
                <a:lnTo>
                  <a:pt x="56063" y="22856"/>
                </a:lnTo>
                <a:close/>
                <a:moveTo>
                  <a:pt x="57658" y="30446"/>
                </a:moveTo>
                <a:lnTo>
                  <a:pt x="58064" y="29953"/>
                </a:lnTo>
                <a:lnTo>
                  <a:pt x="59413" y="30446"/>
                </a:lnTo>
                <a:lnTo>
                  <a:pt x="58064" y="30938"/>
                </a:lnTo>
                <a:close/>
                <a:moveTo>
                  <a:pt x="47434" y="30446"/>
                </a:moveTo>
                <a:lnTo>
                  <a:pt x="48012" y="30285"/>
                </a:lnTo>
                <a:lnTo>
                  <a:pt x="48269" y="30446"/>
                </a:lnTo>
                <a:lnTo>
                  <a:pt x="48012" y="30606"/>
                </a:lnTo>
                <a:close/>
                <a:moveTo>
                  <a:pt x="48483" y="30574"/>
                </a:moveTo>
                <a:lnTo>
                  <a:pt x="49458" y="31174"/>
                </a:lnTo>
                <a:lnTo>
                  <a:pt x="48162" y="31656"/>
                </a:lnTo>
                <a:lnTo>
                  <a:pt x="47980" y="31345"/>
                </a:lnTo>
                <a:lnTo>
                  <a:pt x="48130" y="30788"/>
                </a:lnTo>
                <a:close/>
                <a:moveTo>
                  <a:pt x="41696" y="31238"/>
                </a:moveTo>
                <a:lnTo>
                  <a:pt x="41557" y="31795"/>
                </a:lnTo>
                <a:lnTo>
                  <a:pt x="40048" y="32202"/>
                </a:lnTo>
                <a:lnTo>
                  <a:pt x="41151" y="31099"/>
                </a:lnTo>
                <a:close/>
                <a:moveTo>
                  <a:pt x="37896" y="30446"/>
                </a:moveTo>
                <a:lnTo>
                  <a:pt x="38142" y="30285"/>
                </a:lnTo>
                <a:lnTo>
                  <a:pt x="38731" y="30446"/>
                </a:lnTo>
                <a:lnTo>
                  <a:pt x="38142" y="30606"/>
                </a:lnTo>
                <a:close/>
                <a:moveTo>
                  <a:pt x="38003" y="31656"/>
                </a:moveTo>
                <a:lnTo>
                  <a:pt x="36708" y="31174"/>
                </a:lnTo>
                <a:lnTo>
                  <a:pt x="37682" y="30574"/>
                </a:lnTo>
                <a:lnTo>
                  <a:pt x="38035" y="30788"/>
                </a:lnTo>
                <a:lnTo>
                  <a:pt x="38185" y="31345"/>
                </a:lnTo>
                <a:close/>
                <a:moveTo>
                  <a:pt x="30445" y="32394"/>
                </a:moveTo>
                <a:lnTo>
                  <a:pt x="30938" y="32801"/>
                </a:lnTo>
                <a:lnTo>
                  <a:pt x="30445" y="34139"/>
                </a:lnTo>
                <a:lnTo>
                  <a:pt x="29953" y="32801"/>
                </a:lnTo>
                <a:close/>
                <a:moveTo>
                  <a:pt x="22749" y="30606"/>
                </a:moveTo>
                <a:lnTo>
                  <a:pt x="22170" y="30446"/>
                </a:lnTo>
                <a:lnTo>
                  <a:pt x="22749" y="30285"/>
                </a:lnTo>
                <a:lnTo>
                  <a:pt x="23005" y="30446"/>
                </a:lnTo>
                <a:close/>
                <a:moveTo>
                  <a:pt x="22716" y="31345"/>
                </a:moveTo>
                <a:lnTo>
                  <a:pt x="22866" y="30788"/>
                </a:lnTo>
                <a:lnTo>
                  <a:pt x="23220" y="30574"/>
                </a:lnTo>
                <a:lnTo>
                  <a:pt x="24183" y="31174"/>
                </a:lnTo>
                <a:lnTo>
                  <a:pt x="22898" y="31656"/>
                </a:lnTo>
                <a:close/>
                <a:moveTo>
                  <a:pt x="16433" y="31238"/>
                </a:moveTo>
                <a:lnTo>
                  <a:pt x="16293" y="31795"/>
                </a:lnTo>
                <a:lnTo>
                  <a:pt x="14784" y="32202"/>
                </a:lnTo>
                <a:lnTo>
                  <a:pt x="15887" y="31099"/>
                </a:lnTo>
                <a:close/>
                <a:moveTo>
                  <a:pt x="12622" y="30446"/>
                </a:moveTo>
                <a:lnTo>
                  <a:pt x="12878" y="30285"/>
                </a:lnTo>
                <a:lnTo>
                  <a:pt x="13467" y="30446"/>
                </a:lnTo>
                <a:lnTo>
                  <a:pt x="12878" y="30606"/>
                </a:lnTo>
                <a:close/>
                <a:moveTo>
                  <a:pt x="12739" y="31656"/>
                </a:moveTo>
                <a:lnTo>
                  <a:pt x="11444" y="31174"/>
                </a:lnTo>
                <a:lnTo>
                  <a:pt x="12418" y="30574"/>
                </a:lnTo>
                <a:lnTo>
                  <a:pt x="12771" y="30788"/>
                </a:lnTo>
                <a:lnTo>
                  <a:pt x="12921" y="31345"/>
                </a:lnTo>
                <a:close/>
                <a:moveTo>
                  <a:pt x="5182" y="32394"/>
                </a:moveTo>
                <a:lnTo>
                  <a:pt x="5674" y="32801"/>
                </a:lnTo>
                <a:lnTo>
                  <a:pt x="5182" y="34139"/>
                </a:lnTo>
                <a:lnTo>
                  <a:pt x="4689" y="32801"/>
                </a:lnTo>
                <a:close/>
                <a:moveTo>
                  <a:pt x="3233" y="30446"/>
                </a:moveTo>
                <a:lnTo>
                  <a:pt x="2826" y="30938"/>
                </a:lnTo>
                <a:lnTo>
                  <a:pt x="1488" y="30446"/>
                </a:lnTo>
                <a:lnTo>
                  <a:pt x="2826" y="29953"/>
                </a:lnTo>
                <a:close/>
                <a:moveTo>
                  <a:pt x="6177" y="25650"/>
                </a:moveTo>
                <a:lnTo>
                  <a:pt x="6498" y="25543"/>
                </a:lnTo>
                <a:lnTo>
                  <a:pt x="7194" y="26314"/>
                </a:lnTo>
                <a:lnTo>
                  <a:pt x="7087" y="26913"/>
                </a:lnTo>
                <a:lnTo>
                  <a:pt x="5856" y="27941"/>
                </a:lnTo>
                <a:lnTo>
                  <a:pt x="5299" y="26432"/>
                </a:lnTo>
                <a:lnTo>
                  <a:pt x="5503" y="25864"/>
                </a:lnTo>
                <a:close/>
                <a:moveTo>
                  <a:pt x="5021" y="22749"/>
                </a:moveTo>
                <a:lnTo>
                  <a:pt x="5182" y="22160"/>
                </a:lnTo>
                <a:lnTo>
                  <a:pt x="5342" y="22749"/>
                </a:lnTo>
                <a:lnTo>
                  <a:pt x="5182" y="23006"/>
                </a:lnTo>
                <a:close/>
                <a:moveTo>
                  <a:pt x="5053" y="23209"/>
                </a:moveTo>
                <a:lnTo>
                  <a:pt x="4454" y="24183"/>
                </a:lnTo>
                <a:lnTo>
                  <a:pt x="3972" y="22888"/>
                </a:lnTo>
                <a:lnTo>
                  <a:pt x="4282" y="22706"/>
                </a:lnTo>
                <a:lnTo>
                  <a:pt x="4839" y="22856"/>
                </a:lnTo>
                <a:close/>
                <a:moveTo>
                  <a:pt x="4389" y="19195"/>
                </a:moveTo>
                <a:lnTo>
                  <a:pt x="4539" y="19741"/>
                </a:lnTo>
                <a:lnTo>
                  <a:pt x="3426" y="20844"/>
                </a:lnTo>
                <a:lnTo>
                  <a:pt x="3833" y="19345"/>
                </a:lnTo>
                <a:close/>
                <a:moveTo>
                  <a:pt x="5182" y="12622"/>
                </a:moveTo>
                <a:lnTo>
                  <a:pt x="5342" y="12879"/>
                </a:lnTo>
                <a:lnTo>
                  <a:pt x="5182" y="13468"/>
                </a:lnTo>
                <a:lnTo>
                  <a:pt x="5021" y="12879"/>
                </a:lnTo>
                <a:close/>
                <a:moveTo>
                  <a:pt x="4282" y="12911"/>
                </a:moveTo>
                <a:lnTo>
                  <a:pt x="3972" y="12729"/>
                </a:lnTo>
                <a:lnTo>
                  <a:pt x="4454" y="11445"/>
                </a:lnTo>
                <a:lnTo>
                  <a:pt x="5053" y="12419"/>
                </a:lnTo>
                <a:lnTo>
                  <a:pt x="4839" y="12772"/>
                </a:lnTo>
                <a:close/>
                <a:moveTo>
                  <a:pt x="3233" y="5182"/>
                </a:moveTo>
                <a:lnTo>
                  <a:pt x="2826" y="5675"/>
                </a:lnTo>
                <a:lnTo>
                  <a:pt x="1488" y="5182"/>
                </a:lnTo>
                <a:lnTo>
                  <a:pt x="2826" y="4690"/>
                </a:lnTo>
                <a:close/>
                <a:moveTo>
                  <a:pt x="13467" y="5182"/>
                </a:moveTo>
                <a:lnTo>
                  <a:pt x="12878" y="5332"/>
                </a:lnTo>
                <a:lnTo>
                  <a:pt x="12622" y="5182"/>
                </a:lnTo>
                <a:lnTo>
                  <a:pt x="12878" y="5022"/>
                </a:lnTo>
                <a:close/>
                <a:moveTo>
                  <a:pt x="12418" y="5054"/>
                </a:moveTo>
                <a:lnTo>
                  <a:pt x="11444" y="4454"/>
                </a:lnTo>
                <a:lnTo>
                  <a:pt x="12739" y="3972"/>
                </a:lnTo>
                <a:lnTo>
                  <a:pt x="12921" y="4283"/>
                </a:lnTo>
                <a:lnTo>
                  <a:pt x="12771" y="4840"/>
                </a:lnTo>
                <a:close/>
                <a:moveTo>
                  <a:pt x="19194" y="4379"/>
                </a:moveTo>
                <a:lnTo>
                  <a:pt x="19344" y="3833"/>
                </a:lnTo>
                <a:lnTo>
                  <a:pt x="20854" y="3426"/>
                </a:lnTo>
                <a:lnTo>
                  <a:pt x="19751" y="4529"/>
                </a:lnTo>
                <a:close/>
                <a:moveTo>
                  <a:pt x="23005" y="5182"/>
                </a:moveTo>
                <a:lnTo>
                  <a:pt x="22749" y="5332"/>
                </a:lnTo>
                <a:lnTo>
                  <a:pt x="22170" y="5182"/>
                </a:lnTo>
                <a:lnTo>
                  <a:pt x="22749" y="5022"/>
                </a:lnTo>
                <a:close/>
                <a:moveTo>
                  <a:pt x="22898" y="3972"/>
                </a:moveTo>
                <a:lnTo>
                  <a:pt x="24183" y="4454"/>
                </a:lnTo>
                <a:lnTo>
                  <a:pt x="23220" y="5054"/>
                </a:lnTo>
                <a:lnTo>
                  <a:pt x="22866" y="4840"/>
                </a:lnTo>
                <a:lnTo>
                  <a:pt x="22716" y="4283"/>
                </a:lnTo>
                <a:close/>
                <a:moveTo>
                  <a:pt x="28497" y="5182"/>
                </a:moveTo>
                <a:lnTo>
                  <a:pt x="28090" y="5675"/>
                </a:lnTo>
                <a:lnTo>
                  <a:pt x="26752" y="5182"/>
                </a:lnTo>
                <a:lnTo>
                  <a:pt x="28090" y="4690"/>
                </a:lnTo>
                <a:close/>
                <a:moveTo>
                  <a:pt x="38142" y="5022"/>
                </a:moveTo>
                <a:lnTo>
                  <a:pt x="38731" y="5182"/>
                </a:lnTo>
                <a:lnTo>
                  <a:pt x="38142" y="5332"/>
                </a:lnTo>
                <a:lnTo>
                  <a:pt x="37896" y="5182"/>
                </a:lnTo>
                <a:close/>
                <a:moveTo>
                  <a:pt x="38185" y="4283"/>
                </a:moveTo>
                <a:lnTo>
                  <a:pt x="38035" y="4840"/>
                </a:lnTo>
                <a:lnTo>
                  <a:pt x="37682" y="5054"/>
                </a:lnTo>
                <a:lnTo>
                  <a:pt x="36708" y="4454"/>
                </a:lnTo>
                <a:lnTo>
                  <a:pt x="38003" y="3972"/>
                </a:lnTo>
                <a:close/>
                <a:moveTo>
                  <a:pt x="43077" y="3587"/>
                </a:moveTo>
                <a:lnTo>
                  <a:pt x="42681" y="3180"/>
                </a:lnTo>
                <a:lnTo>
                  <a:pt x="43077" y="1671"/>
                </a:lnTo>
                <a:lnTo>
                  <a:pt x="43484" y="3180"/>
                </a:lnTo>
                <a:close/>
                <a:moveTo>
                  <a:pt x="44458" y="4379"/>
                </a:moveTo>
                <a:lnTo>
                  <a:pt x="44608" y="3833"/>
                </a:lnTo>
                <a:lnTo>
                  <a:pt x="46118" y="3426"/>
                </a:lnTo>
                <a:lnTo>
                  <a:pt x="45015" y="4529"/>
                </a:lnTo>
                <a:close/>
                <a:moveTo>
                  <a:pt x="48269" y="5182"/>
                </a:moveTo>
                <a:lnTo>
                  <a:pt x="48012" y="5332"/>
                </a:lnTo>
                <a:lnTo>
                  <a:pt x="47434" y="5182"/>
                </a:lnTo>
                <a:lnTo>
                  <a:pt x="48012" y="5022"/>
                </a:lnTo>
                <a:close/>
                <a:moveTo>
                  <a:pt x="48162" y="3972"/>
                </a:moveTo>
                <a:lnTo>
                  <a:pt x="49458" y="4454"/>
                </a:lnTo>
                <a:lnTo>
                  <a:pt x="48483" y="5054"/>
                </a:lnTo>
                <a:lnTo>
                  <a:pt x="48130" y="4840"/>
                </a:lnTo>
                <a:lnTo>
                  <a:pt x="47980" y="4283"/>
                </a:lnTo>
                <a:close/>
                <a:moveTo>
                  <a:pt x="54029" y="4208"/>
                </a:moveTo>
                <a:lnTo>
                  <a:pt x="53429" y="4433"/>
                </a:lnTo>
                <a:lnTo>
                  <a:pt x="52519" y="3330"/>
                </a:lnTo>
                <a:lnTo>
                  <a:pt x="53922" y="3576"/>
                </a:lnTo>
                <a:close/>
                <a:moveTo>
                  <a:pt x="57658" y="5182"/>
                </a:moveTo>
                <a:lnTo>
                  <a:pt x="58075" y="4690"/>
                </a:lnTo>
                <a:lnTo>
                  <a:pt x="59413" y="5182"/>
                </a:lnTo>
                <a:lnTo>
                  <a:pt x="58064" y="5675"/>
                </a:lnTo>
                <a:close/>
                <a:moveTo>
                  <a:pt x="57818" y="8597"/>
                </a:moveTo>
                <a:lnTo>
                  <a:pt x="57551" y="7013"/>
                </a:lnTo>
                <a:lnTo>
                  <a:pt x="59135" y="7291"/>
                </a:lnTo>
                <a:lnTo>
                  <a:pt x="59520" y="7751"/>
                </a:lnTo>
                <a:lnTo>
                  <a:pt x="59306" y="8768"/>
                </a:lnTo>
                <a:lnTo>
                  <a:pt x="58289" y="8982"/>
                </a:lnTo>
                <a:close/>
                <a:moveTo>
                  <a:pt x="60473" y="5332"/>
                </a:moveTo>
                <a:lnTo>
                  <a:pt x="60045" y="5182"/>
                </a:lnTo>
                <a:lnTo>
                  <a:pt x="60473" y="5022"/>
                </a:lnTo>
                <a:lnTo>
                  <a:pt x="60869" y="3801"/>
                </a:lnTo>
                <a:lnTo>
                  <a:pt x="59906" y="2934"/>
                </a:lnTo>
                <a:lnTo>
                  <a:pt x="59467" y="3020"/>
                </a:lnTo>
                <a:lnTo>
                  <a:pt x="59756" y="2666"/>
                </a:lnTo>
                <a:lnTo>
                  <a:pt x="59488" y="1403"/>
                </a:lnTo>
                <a:lnTo>
                  <a:pt x="58225" y="1136"/>
                </a:lnTo>
                <a:lnTo>
                  <a:pt x="57883" y="1435"/>
                </a:lnTo>
                <a:lnTo>
                  <a:pt x="57957" y="986"/>
                </a:lnTo>
                <a:lnTo>
                  <a:pt x="57090" y="22"/>
                </a:lnTo>
                <a:lnTo>
                  <a:pt x="55870" y="429"/>
                </a:lnTo>
                <a:lnTo>
                  <a:pt x="55709" y="847"/>
                </a:lnTo>
                <a:lnTo>
                  <a:pt x="55560" y="429"/>
                </a:lnTo>
                <a:lnTo>
                  <a:pt x="54328" y="22"/>
                </a:lnTo>
                <a:lnTo>
                  <a:pt x="53472" y="986"/>
                </a:lnTo>
                <a:lnTo>
                  <a:pt x="53547" y="1435"/>
                </a:lnTo>
                <a:lnTo>
                  <a:pt x="53204" y="1136"/>
                </a:lnTo>
                <a:lnTo>
                  <a:pt x="51941" y="1403"/>
                </a:lnTo>
                <a:lnTo>
                  <a:pt x="51674" y="2666"/>
                </a:lnTo>
                <a:lnTo>
                  <a:pt x="51963" y="3020"/>
                </a:lnTo>
                <a:lnTo>
                  <a:pt x="51513" y="2934"/>
                </a:lnTo>
                <a:lnTo>
                  <a:pt x="50732" y="3641"/>
                </a:lnTo>
                <a:lnTo>
                  <a:pt x="50442" y="2763"/>
                </a:lnTo>
                <a:lnTo>
                  <a:pt x="49426" y="2484"/>
                </a:lnTo>
                <a:lnTo>
                  <a:pt x="49393" y="2581"/>
                </a:lnTo>
                <a:lnTo>
                  <a:pt x="49372" y="2484"/>
                </a:lnTo>
                <a:lnTo>
                  <a:pt x="48344" y="2763"/>
                </a:lnTo>
                <a:lnTo>
                  <a:pt x="48045" y="3673"/>
                </a:lnTo>
                <a:lnTo>
                  <a:pt x="47766" y="3512"/>
                </a:lnTo>
                <a:lnTo>
                  <a:pt x="47584" y="2806"/>
                </a:lnTo>
                <a:lnTo>
                  <a:pt x="46846" y="3009"/>
                </a:lnTo>
                <a:lnTo>
                  <a:pt x="47392" y="2463"/>
                </a:lnTo>
                <a:lnTo>
                  <a:pt x="46878" y="1949"/>
                </a:lnTo>
                <a:lnTo>
                  <a:pt x="46878" y="1393"/>
                </a:lnTo>
                <a:lnTo>
                  <a:pt x="46310" y="1393"/>
                </a:lnTo>
                <a:lnTo>
                  <a:pt x="45797" y="879"/>
                </a:lnTo>
                <a:lnTo>
                  <a:pt x="45251" y="1414"/>
                </a:lnTo>
                <a:lnTo>
                  <a:pt x="45454" y="675"/>
                </a:lnTo>
                <a:lnTo>
                  <a:pt x="44747" y="493"/>
                </a:lnTo>
                <a:lnTo>
                  <a:pt x="44469" y="1"/>
                </a:lnTo>
                <a:lnTo>
                  <a:pt x="43977" y="279"/>
                </a:lnTo>
                <a:lnTo>
                  <a:pt x="43281" y="97"/>
                </a:lnTo>
                <a:lnTo>
                  <a:pt x="43077" y="825"/>
                </a:lnTo>
                <a:lnTo>
                  <a:pt x="42885" y="97"/>
                </a:lnTo>
                <a:lnTo>
                  <a:pt x="42178" y="279"/>
                </a:lnTo>
                <a:lnTo>
                  <a:pt x="41696" y="1"/>
                </a:lnTo>
                <a:lnTo>
                  <a:pt x="41407" y="493"/>
                </a:lnTo>
                <a:lnTo>
                  <a:pt x="40712" y="675"/>
                </a:lnTo>
                <a:lnTo>
                  <a:pt x="40904" y="1414"/>
                </a:lnTo>
                <a:lnTo>
                  <a:pt x="40369" y="879"/>
                </a:lnTo>
                <a:lnTo>
                  <a:pt x="39855" y="1393"/>
                </a:lnTo>
                <a:lnTo>
                  <a:pt x="39288" y="1393"/>
                </a:lnTo>
                <a:lnTo>
                  <a:pt x="39288" y="1949"/>
                </a:lnTo>
                <a:lnTo>
                  <a:pt x="38774" y="2463"/>
                </a:lnTo>
                <a:lnTo>
                  <a:pt x="39309" y="3009"/>
                </a:lnTo>
                <a:lnTo>
                  <a:pt x="38581" y="2806"/>
                </a:lnTo>
                <a:lnTo>
                  <a:pt x="38389" y="3512"/>
                </a:lnTo>
                <a:lnTo>
                  <a:pt x="38110" y="3673"/>
                </a:lnTo>
                <a:lnTo>
                  <a:pt x="37811" y="2763"/>
                </a:lnTo>
                <a:lnTo>
                  <a:pt x="36794" y="2484"/>
                </a:lnTo>
                <a:lnTo>
                  <a:pt x="36761" y="2581"/>
                </a:lnTo>
                <a:lnTo>
                  <a:pt x="36740" y="2484"/>
                </a:lnTo>
                <a:lnTo>
                  <a:pt x="35712" y="2763"/>
                </a:lnTo>
                <a:lnTo>
                  <a:pt x="35423" y="3641"/>
                </a:lnTo>
                <a:lnTo>
                  <a:pt x="34642" y="2934"/>
                </a:lnTo>
                <a:lnTo>
                  <a:pt x="34192" y="3020"/>
                </a:lnTo>
                <a:lnTo>
                  <a:pt x="34492" y="2666"/>
                </a:lnTo>
                <a:lnTo>
                  <a:pt x="34224" y="1403"/>
                </a:lnTo>
                <a:lnTo>
                  <a:pt x="32961" y="1136"/>
                </a:lnTo>
                <a:lnTo>
                  <a:pt x="32608" y="1435"/>
                </a:lnTo>
                <a:lnTo>
                  <a:pt x="32694" y="986"/>
                </a:lnTo>
                <a:lnTo>
                  <a:pt x="31826" y="22"/>
                </a:lnTo>
                <a:lnTo>
                  <a:pt x="30606" y="429"/>
                </a:lnTo>
                <a:lnTo>
                  <a:pt x="30445" y="847"/>
                </a:lnTo>
                <a:lnTo>
                  <a:pt x="30296" y="429"/>
                </a:lnTo>
                <a:lnTo>
                  <a:pt x="29065" y="22"/>
                </a:lnTo>
                <a:lnTo>
                  <a:pt x="28208" y="986"/>
                </a:lnTo>
                <a:lnTo>
                  <a:pt x="28283" y="1435"/>
                </a:lnTo>
                <a:lnTo>
                  <a:pt x="27930" y="1136"/>
                </a:lnTo>
                <a:lnTo>
                  <a:pt x="26677" y="1403"/>
                </a:lnTo>
                <a:lnTo>
                  <a:pt x="26410" y="2666"/>
                </a:lnTo>
                <a:lnTo>
                  <a:pt x="26699" y="3020"/>
                </a:lnTo>
                <a:lnTo>
                  <a:pt x="26249" y="2934"/>
                </a:lnTo>
                <a:lnTo>
                  <a:pt x="25468" y="3641"/>
                </a:lnTo>
                <a:lnTo>
                  <a:pt x="25179" y="2763"/>
                </a:lnTo>
                <a:lnTo>
                  <a:pt x="24162" y="2484"/>
                </a:lnTo>
                <a:lnTo>
                  <a:pt x="24129" y="2581"/>
                </a:lnTo>
                <a:lnTo>
                  <a:pt x="24108" y="2484"/>
                </a:lnTo>
                <a:lnTo>
                  <a:pt x="23080" y="2763"/>
                </a:lnTo>
                <a:lnTo>
                  <a:pt x="22781" y="3673"/>
                </a:lnTo>
                <a:lnTo>
                  <a:pt x="22502" y="3512"/>
                </a:lnTo>
                <a:lnTo>
                  <a:pt x="22320" y="2806"/>
                </a:lnTo>
                <a:lnTo>
                  <a:pt x="21582" y="3009"/>
                </a:lnTo>
                <a:lnTo>
                  <a:pt x="22117" y="2463"/>
                </a:lnTo>
                <a:lnTo>
                  <a:pt x="21603" y="1949"/>
                </a:lnTo>
                <a:lnTo>
                  <a:pt x="21603" y="1393"/>
                </a:lnTo>
                <a:lnTo>
                  <a:pt x="21046" y="1393"/>
                </a:lnTo>
                <a:lnTo>
                  <a:pt x="20533" y="879"/>
                </a:lnTo>
                <a:lnTo>
                  <a:pt x="19987" y="1414"/>
                </a:lnTo>
                <a:lnTo>
                  <a:pt x="20190" y="675"/>
                </a:lnTo>
                <a:lnTo>
                  <a:pt x="19483" y="493"/>
                </a:lnTo>
                <a:lnTo>
                  <a:pt x="19205" y="1"/>
                </a:lnTo>
                <a:lnTo>
                  <a:pt x="18713" y="279"/>
                </a:lnTo>
                <a:lnTo>
                  <a:pt x="18017" y="97"/>
                </a:lnTo>
                <a:lnTo>
                  <a:pt x="17813" y="825"/>
                </a:lnTo>
                <a:lnTo>
                  <a:pt x="17621" y="97"/>
                </a:lnTo>
                <a:lnTo>
                  <a:pt x="16914" y="279"/>
                </a:lnTo>
                <a:lnTo>
                  <a:pt x="16422" y="1"/>
                </a:lnTo>
                <a:lnTo>
                  <a:pt x="16144" y="493"/>
                </a:lnTo>
                <a:lnTo>
                  <a:pt x="15448" y="675"/>
                </a:lnTo>
                <a:lnTo>
                  <a:pt x="15640" y="1414"/>
                </a:lnTo>
                <a:lnTo>
                  <a:pt x="15105" y="879"/>
                </a:lnTo>
                <a:lnTo>
                  <a:pt x="14591" y="1393"/>
                </a:lnTo>
                <a:lnTo>
                  <a:pt x="14024" y="1393"/>
                </a:lnTo>
                <a:lnTo>
                  <a:pt x="14024" y="1949"/>
                </a:lnTo>
                <a:lnTo>
                  <a:pt x="13510" y="2463"/>
                </a:lnTo>
                <a:lnTo>
                  <a:pt x="14045" y="3009"/>
                </a:lnTo>
                <a:lnTo>
                  <a:pt x="13317" y="2806"/>
                </a:lnTo>
                <a:lnTo>
                  <a:pt x="13125" y="3512"/>
                </a:lnTo>
                <a:lnTo>
                  <a:pt x="12846" y="3673"/>
                </a:lnTo>
                <a:lnTo>
                  <a:pt x="12547" y="2763"/>
                </a:lnTo>
                <a:lnTo>
                  <a:pt x="11530" y="2484"/>
                </a:lnTo>
                <a:lnTo>
                  <a:pt x="11498" y="2581"/>
                </a:lnTo>
                <a:lnTo>
                  <a:pt x="11465" y="2484"/>
                </a:lnTo>
                <a:lnTo>
                  <a:pt x="10448" y="2763"/>
                </a:lnTo>
                <a:lnTo>
                  <a:pt x="10159" y="3641"/>
                </a:lnTo>
                <a:lnTo>
                  <a:pt x="9378" y="2934"/>
                </a:lnTo>
                <a:lnTo>
                  <a:pt x="8928" y="3020"/>
                </a:lnTo>
                <a:lnTo>
                  <a:pt x="9217" y="2666"/>
                </a:lnTo>
                <a:lnTo>
                  <a:pt x="8960" y="1403"/>
                </a:lnTo>
                <a:lnTo>
                  <a:pt x="7697" y="1136"/>
                </a:lnTo>
                <a:lnTo>
                  <a:pt x="7344" y="1435"/>
                </a:lnTo>
                <a:lnTo>
                  <a:pt x="7419" y="986"/>
                </a:lnTo>
                <a:lnTo>
                  <a:pt x="6562" y="22"/>
                </a:lnTo>
                <a:lnTo>
                  <a:pt x="5342" y="429"/>
                </a:lnTo>
                <a:lnTo>
                  <a:pt x="5182" y="847"/>
                </a:lnTo>
                <a:lnTo>
                  <a:pt x="5021" y="429"/>
                </a:lnTo>
                <a:lnTo>
                  <a:pt x="3801" y="22"/>
                </a:lnTo>
                <a:lnTo>
                  <a:pt x="2944" y="986"/>
                </a:lnTo>
                <a:lnTo>
                  <a:pt x="3019" y="1435"/>
                </a:lnTo>
                <a:lnTo>
                  <a:pt x="2666" y="1136"/>
                </a:lnTo>
                <a:lnTo>
                  <a:pt x="1403" y="1403"/>
                </a:lnTo>
                <a:lnTo>
                  <a:pt x="1146" y="2666"/>
                </a:lnTo>
                <a:lnTo>
                  <a:pt x="1435" y="3020"/>
                </a:lnTo>
                <a:lnTo>
                  <a:pt x="985" y="2934"/>
                </a:lnTo>
                <a:lnTo>
                  <a:pt x="22" y="3801"/>
                </a:lnTo>
                <a:lnTo>
                  <a:pt x="428" y="5022"/>
                </a:lnTo>
                <a:lnTo>
                  <a:pt x="857" y="5182"/>
                </a:lnTo>
                <a:lnTo>
                  <a:pt x="428" y="5332"/>
                </a:lnTo>
                <a:lnTo>
                  <a:pt x="22" y="6563"/>
                </a:lnTo>
                <a:lnTo>
                  <a:pt x="985" y="7419"/>
                </a:lnTo>
                <a:lnTo>
                  <a:pt x="1435" y="7345"/>
                </a:lnTo>
                <a:lnTo>
                  <a:pt x="1146" y="7698"/>
                </a:lnTo>
                <a:lnTo>
                  <a:pt x="1403" y="8950"/>
                </a:lnTo>
                <a:lnTo>
                  <a:pt x="2666" y="9218"/>
                </a:lnTo>
                <a:lnTo>
                  <a:pt x="3019" y="8929"/>
                </a:lnTo>
                <a:lnTo>
                  <a:pt x="2944" y="9378"/>
                </a:lnTo>
                <a:lnTo>
                  <a:pt x="3640" y="10160"/>
                </a:lnTo>
                <a:lnTo>
                  <a:pt x="2762" y="10449"/>
                </a:lnTo>
                <a:lnTo>
                  <a:pt x="2484" y="11466"/>
                </a:lnTo>
                <a:lnTo>
                  <a:pt x="2591" y="11498"/>
                </a:lnTo>
                <a:lnTo>
                  <a:pt x="2484" y="11519"/>
                </a:lnTo>
                <a:lnTo>
                  <a:pt x="2762" y="12547"/>
                </a:lnTo>
                <a:lnTo>
                  <a:pt x="3672" y="12847"/>
                </a:lnTo>
                <a:lnTo>
                  <a:pt x="3512" y="13125"/>
                </a:lnTo>
                <a:lnTo>
                  <a:pt x="2805" y="13307"/>
                </a:lnTo>
                <a:lnTo>
                  <a:pt x="3008" y="14046"/>
                </a:lnTo>
                <a:lnTo>
                  <a:pt x="2473" y="13511"/>
                </a:lnTo>
                <a:lnTo>
                  <a:pt x="1959" y="14024"/>
                </a:lnTo>
                <a:lnTo>
                  <a:pt x="1392" y="14024"/>
                </a:lnTo>
                <a:lnTo>
                  <a:pt x="1392" y="14592"/>
                </a:lnTo>
                <a:lnTo>
                  <a:pt x="878" y="15106"/>
                </a:lnTo>
                <a:lnTo>
                  <a:pt x="1413" y="15641"/>
                </a:lnTo>
                <a:lnTo>
                  <a:pt x="675" y="15438"/>
                </a:lnTo>
                <a:lnTo>
                  <a:pt x="493" y="16144"/>
                </a:lnTo>
                <a:lnTo>
                  <a:pt x="0" y="16422"/>
                </a:lnTo>
                <a:lnTo>
                  <a:pt x="289" y="16915"/>
                </a:lnTo>
                <a:lnTo>
                  <a:pt x="97" y="17621"/>
                </a:lnTo>
                <a:lnTo>
                  <a:pt x="835" y="17814"/>
                </a:lnTo>
                <a:lnTo>
                  <a:pt x="97" y="18007"/>
                </a:lnTo>
                <a:lnTo>
                  <a:pt x="289" y="18713"/>
                </a:lnTo>
                <a:lnTo>
                  <a:pt x="0" y="19206"/>
                </a:lnTo>
                <a:lnTo>
                  <a:pt x="493" y="19484"/>
                </a:lnTo>
                <a:lnTo>
                  <a:pt x="675" y="20191"/>
                </a:lnTo>
                <a:lnTo>
                  <a:pt x="1413" y="19987"/>
                </a:lnTo>
                <a:lnTo>
                  <a:pt x="878" y="20522"/>
                </a:lnTo>
                <a:lnTo>
                  <a:pt x="1392" y="21036"/>
                </a:lnTo>
                <a:lnTo>
                  <a:pt x="1392" y="21604"/>
                </a:lnTo>
                <a:lnTo>
                  <a:pt x="1959" y="21604"/>
                </a:lnTo>
                <a:lnTo>
                  <a:pt x="2473" y="22117"/>
                </a:lnTo>
                <a:lnTo>
                  <a:pt x="3008" y="21582"/>
                </a:lnTo>
                <a:lnTo>
                  <a:pt x="2805" y="22321"/>
                </a:lnTo>
                <a:lnTo>
                  <a:pt x="3512" y="22503"/>
                </a:lnTo>
                <a:lnTo>
                  <a:pt x="3672" y="22781"/>
                </a:lnTo>
                <a:lnTo>
                  <a:pt x="2762" y="23081"/>
                </a:lnTo>
                <a:lnTo>
                  <a:pt x="2484" y="24098"/>
                </a:lnTo>
                <a:lnTo>
                  <a:pt x="2591" y="24130"/>
                </a:lnTo>
                <a:lnTo>
                  <a:pt x="2484" y="24162"/>
                </a:lnTo>
                <a:lnTo>
                  <a:pt x="2762" y="25179"/>
                </a:lnTo>
                <a:lnTo>
                  <a:pt x="3640" y="25468"/>
                </a:lnTo>
                <a:lnTo>
                  <a:pt x="2944" y="26250"/>
                </a:lnTo>
                <a:lnTo>
                  <a:pt x="3019" y="26699"/>
                </a:lnTo>
                <a:lnTo>
                  <a:pt x="2666" y="26410"/>
                </a:lnTo>
                <a:lnTo>
                  <a:pt x="1403" y="26667"/>
                </a:lnTo>
                <a:lnTo>
                  <a:pt x="1146" y="27930"/>
                </a:lnTo>
                <a:lnTo>
                  <a:pt x="1435" y="28284"/>
                </a:lnTo>
                <a:lnTo>
                  <a:pt x="985" y="28209"/>
                </a:lnTo>
                <a:lnTo>
                  <a:pt x="22" y="29065"/>
                </a:lnTo>
                <a:lnTo>
                  <a:pt x="428" y="30285"/>
                </a:lnTo>
                <a:lnTo>
                  <a:pt x="857" y="30446"/>
                </a:lnTo>
                <a:lnTo>
                  <a:pt x="428" y="30606"/>
                </a:lnTo>
                <a:lnTo>
                  <a:pt x="22" y="31827"/>
                </a:lnTo>
                <a:lnTo>
                  <a:pt x="985" y="32683"/>
                </a:lnTo>
                <a:lnTo>
                  <a:pt x="1435" y="32608"/>
                </a:lnTo>
                <a:lnTo>
                  <a:pt x="1146" y="32962"/>
                </a:lnTo>
                <a:lnTo>
                  <a:pt x="1403" y="34225"/>
                </a:lnTo>
                <a:lnTo>
                  <a:pt x="2666" y="34482"/>
                </a:lnTo>
                <a:lnTo>
                  <a:pt x="3019" y="34193"/>
                </a:lnTo>
                <a:lnTo>
                  <a:pt x="2944" y="34642"/>
                </a:lnTo>
                <a:lnTo>
                  <a:pt x="3801" y="35606"/>
                </a:lnTo>
                <a:lnTo>
                  <a:pt x="5021" y="35199"/>
                </a:lnTo>
                <a:lnTo>
                  <a:pt x="5182" y="34771"/>
                </a:lnTo>
                <a:lnTo>
                  <a:pt x="5342" y="35199"/>
                </a:lnTo>
                <a:lnTo>
                  <a:pt x="6562" y="35606"/>
                </a:lnTo>
                <a:lnTo>
                  <a:pt x="7419" y="34642"/>
                </a:lnTo>
                <a:lnTo>
                  <a:pt x="7344" y="34193"/>
                </a:lnTo>
                <a:lnTo>
                  <a:pt x="7697" y="34482"/>
                </a:lnTo>
                <a:lnTo>
                  <a:pt x="8960" y="34225"/>
                </a:lnTo>
                <a:lnTo>
                  <a:pt x="9217" y="32962"/>
                </a:lnTo>
                <a:lnTo>
                  <a:pt x="8928" y="32608"/>
                </a:lnTo>
                <a:lnTo>
                  <a:pt x="9378" y="32683"/>
                </a:lnTo>
                <a:lnTo>
                  <a:pt x="10159" y="31987"/>
                </a:lnTo>
                <a:lnTo>
                  <a:pt x="10448" y="32865"/>
                </a:lnTo>
                <a:lnTo>
                  <a:pt x="11465" y="33144"/>
                </a:lnTo>
                <a:lnTo>
                  <a:pt x="11498" y="33037"/>
                </a:lnTo>
                <a:lnTo>
                  <a:pt x="11530" y="33144"/>
                </a:lnTo>
                <a:lnTo>
                  <a:pt x="12547" y="32865"/>
                </a:lnTo>
                <a:lnTo>
                  <a:pt x="12846" y="31955"/>
                </a:lnTo>
                <a:lnTo>
                  <a:pt x="13125" y="32116"/>
                </a:lnTo>
                <a:lnTo>
                  <a:pt x="13307" y="32822"/>
                </a:lnTo>
                <a:lnTo>
                  <a:pt x="14045" y="32619"/>
                </a:lnTo>
                <a:lnTo>
                  <a:pt x="13510" y="33154"/>
                </a:lnTo>
                <a:lnTo>
                  <a:pt x="14024" y="33668"/>
                </a:lnTo>
                <a:lnTo>
                  <a:pt x="14024" y="34235"/>
                </a:lnTo>
                <a:lnTo>
                  <a:pt x="14591" y="34235"/>
                </a:lnTo>
                <a:lnTo>
                  <a:pt x="15105" y="34749"/>
                </a:lnTo>
                <a:lnTo>
                  <a:pt x="15640" y="34214"/>
                </a:lnTo>
                <a:lnTo>
                  <a:pt x="15448" y="34953"/>
                </a:lnTo>
                <a:lnTo>
                  <a:pt x="16144" y="35135"/>
                </a:lnTo>
                <a:lnTo>
                  <a:pt x="16422" y="35627"/>
                </a:lnTo>
                <a:lnTo>
                  <a:pt x="16914" y="35349"/>
                </a:lnTo>
                <a:lnTo>
                  <a:pt x="17621" y="35531"/>
                </a:lnTo>
                <a:lnTo>
                  <a:pt x="17813" y="34792"/>
                </a:lnTo>
                <a:lnTo>
                  <a:pt x="18017" y="35531"/>
                </a:lnTo>
                <a:lnTo>
                  <a:pt x="18713" y="35349"/>
                </a:lnTo>
                <a:lnTo>
                  <a:pt x="19205" y="35627"/>
                </a:lnTo>
                <a:lnTo>
                  <a:pt x="19483" y="35135"/>
                </a:lnTo>
                <a:lnTo>
                  <a:pt x="20190" y="34953"/>
                </a:lnTo>
                <a:lnTo>
                  <a:pt x="19987" y="34214"/>
                </a:lnTo>
                <a:lnTo>
                  <a:pt x="20533" y="34749"/>
                </a:lnTo>
                <a:lnTo>
                  <a:pt x="21036" y="34235"/>
                </a:lnTo>
                <a:lnTo>
                  <a:pt x="21603" y="34235"/>
                </a:lnTo>
                <a:lnTo>
                  <a:pt x="21603" y="33668"/>
                </a:lnTo>
                <a:lnTo>
                  <a:pt x="22117" y="33154"/>
                </a:lnTo>
                <a:lnTo>
                  <a:pt x="21582" y="32619"/>
                </a:lnTo>
                <a:lnTo>
                  <a:pt x="22320" y="32822"/>
                </a:lnTo>
                <a:lnTo>
                  <a:pt x="22502" y="32116"/>
                </a:lnTo>
                <a:lnTo>
                  <a:pt x="22781" y="31955"/>
                </a:lnTo>
                <a:lnTo>
                  <a:pt x="23080" y="32865"/>
                </a:lnTo>
                <a:lnTo>
                  <a:pt x="24108" y="33144"/>
                </a:lnTo>
                <a:lnTo>
                  <a:pt x="24129" y="33037"/>
                </a:lnTo>
                <a:lnTo>
                  <a:pt x="24162" y="33144"/>
                </a:lnTo>
                <a:lnTo>
                  <a:pt x="25179" y="32865"/>
                </a:lnTo>
                <a:lnTo>
                  <a:pt x="25468" y="31987"/>
                </a:lnTo>
                <a:lnTo>
                  <a:pt x="26249" y="32683"/>
                </a:lnTo>
                <a:lnTo>
                  <a:pt x="26699" y="32608"/>
                </a:lnTo>
                <a:lnTo>
                  <a:pt x="26410" y="32962"/>
                </a:lnTo>
                <a:lnTo>
                  <a:pt x="26677" y="34225"/>
                </a:lnTo>
                <a:lnTo>
                  <a:pt x="27930" y="34482"/>
                </a:lnTo>
                <a:lnTo>
                  <a:pt x="28283" y="34193"/>
                </a:lnTo>
                <a:lnTo>
                  <a:pt x="28208" y="34642"/>
                </a:lnTo>
                <a:lnTo>
                  <a:pt x="29065" y="35606"/>
                </a:lnTo>
                <a:lnTo>
                  <a:pt x="30296" y="35199"/>
                </a:lnTo>
                <a:lnTo>
                  <a:pt x="30445" y="34771"/>
                </a:lnTo>
                <a:lnTo>
                  <a:pt x="30606" y="35199"/>
                </a:lnTo>
                <a:lnTo>
                  <a:pt x="31826" y="35606"/>
                </a:lnTo>
                <a:lnTo>
                  <a:pt x="32694" y="34642"/>
                </a:lnTo>
                <a:lnTo>
                  <a:pt x="32608" y="34193"/>
                </a:lnTo>
                <a:lnTo>
                  <a:pt x="32961" y="34482"/>
                </a:lnTo>
                <a:lnTo>
                  <a:pt x="34224" y="34225"/>
                </a:lnTo>
                <a:lnTo>
                  <a:pt x="34492" y="32962"/>
                </a:lnTo>
                <a:lnTo>
                  <a:pt x="34192" y="32608"/>
                </a:lnTo>
                <a:lnTo>
                  <a:pt x="34642" y="32683"/>
                </a:lnTo>
                <a:lnTo>
                  <a:pt x="35423" y="31987"/>
                </a:lnTo>
                <a:lnTo>
                  <a:pt x="35712" y="32865"/>
                </a:lnTo>
                <a:lnTo>
                  <a:pt x="36740" y="33144"/>
                </a:lnTo>
                <a:lnTo>
                  <a:pt x="36761" y="33037"/>
                </a:lnTo>
                <a:lnTo>
                  <a:pt x="36794" y="33144"/>
                </a:lnTo>
                <a:lnTo>
                  <a:pt x="37811" y="32865"/>
                </a:lnTo>
                <a:lnTo>
                  <a:pt x="38110" y="31955"/>
                </a:lnTo>
                <a:lnTo>
                  <a:pt x="38389" y="32116"/>
                </a:lnTo>
                <a:lnTo>
                  <a:pt x="38581" y="32822"/>
                </a:lnTo>
                <a:lnTo>
                  <a:pt x="39309" y="32619"/>
                </a:lnTo>
                <a:lnTo>
                  <a:pt x="38774" y="33154"/>
                </a:lnTo>
                <a:lnTo>
                  <a:pt x="39288" y="33668"/>
                </a:lnTo>
                <a:lnTo>
                  <a:pt x="39288" y="34235"/>
                </a:lnTo>
                <a:lnTo>
                  <a:pt x="39855" y="34235"/>
                </a:lnTo>
                <a:lnTo>
                  <a:pt x="40369" y="34749"/>
                </a:lnTo>
                <a:lnTo>
                  <a:pt x="40904" y="34214"/>
                </a:lnTo>
                <a:lnTo>
                  <a:pt x="40712" y="34953"/>
                </a:lnTo>
                <a:lnTo>
                  <a:pt x="41407" y="35135"/>
                </a:lnTo>
                <a:lnTo>
                  <a:pt x="41696" y="35627"/>
                </a:lnTo>
                <a:lnTo>
                  <a:pt x="42178" y="35349"/>
                </a:lnTo>
                <a:lnTo>
                  <a:pt x="42885" y="35531"/>
                </a:lnTo>
                <a:lnTo>
                  <a:pt x="43077" y="34792"/>
                </a:lnTo>
                <a:lnTo>
                  <a:pt x="43281" y="35531"/>
                </a:lnTo>
                <a:lnTo>
                  <a:pt x="43977" y="35349"/>
                </a:lnTo>
                <a:lnTo>
                  <a:pt x="44469" y="35627"/>
                </a:lnTo>
                <a:lnTo>
                  <a:pt x="44747" y="35135"/>
                </a:lnTo>
                <a:lnTo>
                  <a:pt x="45454" y="34953"/>
                </a:lnTo>
                <a:lnTo>
                  <a:pt x="45251" y="34214"/>
                </a:lnTo>
                <a:lnTo>
                  <a:pt x="45797" y="34749"/>
                </a:lnTo>
                <a:lnTo>
                  <a:pt x="46310" y="34235"/>
                </a:lnTo>
                <a:lnTo>
                  <a:pt x="46878" y="34235"/>
                </a:lnTo>
                <a:lnTo>
                  <a:pt x="46878" y="33668"/>
                </a:lnTo>
                <a:lnTo>
                  <a:pt x="47392" y="33154"/>
                </a:lnTo>
                <a:lnTo>
                  <a:pt x="46846" y="32619"/>
                </a:lnTo>
                <a:lnTo>
                  <a:pt x="47584" y="32822"/>
                </a:lnTo>
                <a:lnTo>
                  <a:pt x="47766" y="32116"/>
                </a:lnTo>
                <a:lnTo>
                  <a:pt x="48045" y="31955"/>
                </a:lnTo>
                <a:lnTo>
                  <a:pt x="48344" y="32865"/>
                </a:lnTo>
                <a:lnTo>
                  <a:pt x="49372" y="33144"/>
                </a:lnTo>
                <a:lnTo>
                  <a:pt x="49393" y="33037"/>
                </a:lnTo>
                <a:lnTo>
                  <a:pt x="49426" y="33144"/>
                </a:lnTo>
                <a:lnTo>
                  <a:pt x="50442" y="32865"/>
                </a:lnTo>
                <a:lnTo>
                  <a:pt x="50732" y="31987"/>
                </a:lnTo>
                <a:lnTo>
                  <a:pt x="51513" y="32683"/>
                </a:lnTo>
                <a:lnTo>
                  <a:pt x="51963" y="32608"/>
                </a:lnTo>
                <a:lnTo>
                  <a:pt x="51674" y="32962"/>
                </a:lnTo>
                <a:lnTo>
                  <a:pt x="51941" y="34225"/>
                </a:lnTo>
                <a:lnTo>
                  <a:pt x="53204" y="34482"/>
                </a:lnTo>
                <a:lnTo>
                  <a:pt x="53547" y="34193"/>
                </a:lnTo>
                <a:lnTo>
                  <a:pt x="53472" y="34642"/>
                </a:lnTo>
                <a:lnTo>
                  <a:pt x="54328" y="35606"/>
                </a:lnTo>
                <a:lnTo>
                  <a:pt x="55560" y="35199"/>
                </a:lnTo>
                <a:lnTo>
                  <a:pt x="55709" y="34771"/>
                </a:lnTo>
                <a:lnTo>
                  <a:pt x="55870" y="35199"/>
                </a:lnTo>
                <a:lnTo>
                  <a:pt x="57101" y="35606"/>
                </a:lnTo>
                <a:lnTo>
                  <a:pt x="57957" y="34642"/>
                </a:lnTo>
                <a:lnTo>
                  <a:pt x="57883" y="34193"/>
                </a:lnTo>
                <a:lnTo>
                  <a:pt x="58225" y="34482"/>
                </a:lnTo>
                <a:lnTo>
                  <a:pt x="59488" y="34225"/>
                </a:lnTo>
                <a:lnTo>
                  <a:pt x="59756" y="32962"/>
                </a:lnTo>
                <a:lnTo>
                  <a:pt x="59467" y="32608"/>
                </a:lnTo>
                <a:lnTo>
                  <a:pt x="59906" y="32683"/>
                </a:lnTo>
                <a:lnTo>
                  <a:pt x="60869" y="31827"/>
                </a:lnTo>
                <a:lnTo>
                  <a:pt x="60473" y="30606"/>
                </a:lnTo>
                <a:lnTo>
                  <a:pt x="60045" y="30446"/>
                </a:lnTo>
                <a:lnTo>
                  <a:pt x="60473" y="30285"/>
                </a:lnTo>
                <a:lnTo>
                  <a:pt x="60869" y="29065"/>
                </a:lnTo>
                <a:lnTo>
                  <a:pt x="59906" y="28209"/>
                </a:lnTo>
                <a:lnTo>
                  <a:pt x="59467" y="28284"/>
                </a:lnTo>
                <a:lnTo>
                  <a:pt x="59756" y="27930"/>
                </a:lnTo>
                <a:lnTo>
                  <a:pt x="59488" y="26667"/>
                </a:lnTo>
                <a:lnTo>
                  <a:pt x="58225" y="26410"/>
                </a:lnTo>
                <a:lnTo>
                  <a:pt x="57883" y="26699"/>
                </a:lnTo>
                <a:lnTo>
                  <a:pt x="57957" y="26250"/>
                </a:lnTo>
                <a:lnTo>
                  <a:pt x="57251" y="25468"/>
                </a:lnTo>
                <a:lnTo>
                  <a:pt x="58139" y="25179"/>
                </a:lnTo>
                <a:lnTo>
                  <a:pt x="58407" y="24162"/>
                </a:lnTo>
                <a:lnTo>
                  <a:pt x="58311" y="24130"/>
                </a:lnTo>
                <a:lnTo>
                  <a:pt x="58407" y="24098"/>
                </a:lnTo>
                <a:lnTo>
                  <a:pt x="58139" y="23081"/>
                </a:lnTo>
                <a:lnTo>
                  <a:pt x="57219" y="22781"/>
                </a:lnTo>
                <a:lnTo>
                  <a:pt x="57390" y="22503"/>
                </a:lnTo>
                <a:lnTo>
                  <a:pt x="58086" y="22321"/>
                </a:lnTo>
                <a:lnTo>
                  <a:pt x="57893" y="21582"/>
                </a:lnTo>
                <a:lnTo>
                  <a:pt x="58428" y="22117"/>
                </a:lnTo>
                <a:lnTo>
                  <a:pt x="58942" y="21604"/>
                </a:lnTo>
                <a:lnTo>
                  <a:pt x="59510" y="21604"/>
                </a:lnTo>
                <a:lnTo>
                  <a:pt x="59510" y="21036"/>
                </a:lnTo>
                <a:lnTo>
                  <a:pt x="60024" y="20522"/>
                </a:lnTo>
                <a:lnTo>
                  <a:pt x="59478" y="19987"/>
                </a:lnTo>
                <a:lnTo>
                  <a:pt x="60216" y="20191"/>
                </a:lnTo>
                <a:lnTo>
                  <a:pt x="60409" y="19484"/>
                </a:lnTo>
                <a:lnTo>
                  <a:pt x="60891" y="19206"/>
                </a:lnTo>
                <a:lnTo>
                  <a:pt x="60612" y="18713"/>
                </a:lnTo>
                <a:lnTo>
                  <a:pt x="60794" y="18007"/>
                </a:lnTo>
                <a:lnTo>
                  <a:pt x="60066" y="17814"/>
                </a:lnTo>
                <a:lnTo>
                  <a:pt x="60794" y="17621"/>
                </a:lnTo>
                <a:lnTo>
                  <a:pt x="60612" y="16915"/>
                </a:lnTo>
                <a:lnTo>
                  <a:pt x="60891" y="16422"/>
                </a:lnTo>
                <a:lnTo>
                  <a:pt x="60409" y="16144"/>
                </a:lnTo>
                <a:lnTo>
                  <a:pt x="60216" y="15438"/>
                </a:lnTo>
                <a:lnTo>
                  <a:pt x="59478" y="15641"/>
                </a:lnTo>
                <a:lnTo>
                  <a:pt x="60024" y="15095"/>
                </a:lnTo>
                <a:lnTo>
                  <a:pt x="59510" y="14592"/>
                </a:lnTo>
                <a:lnTo>
                  <a:pt x="59510" y="14024"/>
                </a:lnTo>
                <a:lnTo>
                  <a:pt x="58942" y="14024"/>
                </a:lnTo>
                <a:lnTo>
                  <a:pt x="58428" y="13511"/>
                </a:lnTo>
                <a:lnTo>
                  <a:pt x="57893" y="14046"/>
                </a:lnTo>
                <a:lnTo>
                  <a:pt x="58086" y="13307"/>
                </a:lnTo>
                <a:lnTo>
                  <a:pt x="57390" y="13125"/>
                </a:lnTo>
                <a:lnTo>
                  <a:pt x="57230" y="12847"/>
                </a:lnTo>
                <a:lnTo>
                  <a:pt x="58139" y="12547"/>
                </a:lnTo>
                <a:lnTo>
                  <a:pt x="58407" y="11519"/>
                </a:lnTo>
                <a:lnTo>
                  <a:pt x="58311" y="11498"/>
                </a:lnTo>
                <a:lnTo>
                  <a:pt x="58407" y="11466"/>
                </a:lnTo>
                <a:lnTo>
                  <a:pt x="58139" y="10449"/>
                </a:lnTo>
                <a:lnTo>
                  <a:pt x="57251" y="10160"/>
                </a:lnTo>
                <a:lnTo>
                  <a:pt x="57957" y="9378"/>
                </a:lnTo>
                <a:lnTo>
                  <a:pt x="57883" y="8929"/>
                </a:lnTo>
                <a:lnTo>
                  <a:pt x="58225" y="9218"/>
                </a:lnTo>
                <a:lnTo>
                  <a:pt x="59488" y="8950"/>
                </a:lnTo>
                <a:lnTo>
                  <a:pt x="59756" y="7698"/>
                </a:lnTo>
                <a:lnTo>
                  <a:pt x="59467" y="7345"/>
                </a:lnTo>
                <a:lnTo>
                  <a:pt x="59906" y="7419"/>
                </a:lnTo>
                <a:lnTo>
                  <a:pt x="60869" y="6563"/>
                </a:lnTo>
                <a:lnTo>
                  <a:pt x="60473" y="5332"/>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7_1_1">
    <p:spTree>
      <p:nvGrpSpPr>
        <p:cNvPr id="1" name="Shape 852"/>
        <p:cNvGrpSpPr/>
        <p:nvPr/>
      </p:nvGrpSpPr>
      <p:grpSpPr>
        <a:xfrm>
          <a:off x="0" y="0"/>
          <a:ext cx="0" cy="0"/>
          <a:chOff x="0" y="0"/>
          <a:chExt cx="0" cy="0"/>
        </a:xfrm>
      </p:grpSpPr>
      <p:sp>
        <p:nvSpPr>
          <p:cNvPr id="853" name="Google Shape;853;p50"/>
          <p:cNvSpPr/>
          <p:nvPr/>
        </p:nvSpPr>
        <p:spPr>
          <a:xfrm rot="10800000">
            <a:off x="6592192" y="-19"/>
            <a:ext cx="2551809" cy="2266969"/>
          </a:xfrm>
          <a:custGeom>
            <a:avLst/>
            <a:gdLst/>
            <a:ahLst/>
            <a:cxnLst/>
            <a:rect l="l" t="t" r="r" b="b"/>
            <a:pathLst>
              <a:path w="60131" h="53419" extrusionOk="0">
                <a:moveTo>
                  <a:pt x="1660" y="49843"/>
                </a:moveTo>
                <a:lnTo>
                  <a:pt x="4486" y="48205"/>
                </a:lnTo>
                <a:lnTo>
                  <a:pt x="4486" y="51481"/>
                </a:lnTo>
                <a:lnTo>
                  <a:pt x="3662" y="52915"/>
                </a:lnTo>
                <a:lnTo>
                  <a:pt x="2730" y="52380"/>
                </a:lnTo>
                <a:lnTo>
                  <a:pt x="1960" y="52583"/>
                </a:lnTo>
                <a:lnTo>
                  <a:pt x="1756" y="51813"/>
                </a:lnTo>
                <a:lnTo>
                  <a:pt x="825" y="51277"/>
                </a:lnTo>
                <a:close/>
                <a:moveTo>
                  <a:pt x="3458" y="46717"/>
                </a:moveTo>
                <a:lnTo>
                  <a:pt x="4486" y="46717"/>
                </a:lnTo>
                <a:lnTo>
                  <a:pt x="4486" y="47745"/>
                </a:lnTo>
                <a:lnTo>
                  <a:pt x="2056" y="49158"/>
                </a:lnTo>
                <a:close/>
                <a:moveTo>
                  <a:pt x="418" y="46321"/>
                </a:moveTo>
                <a:lnTo>
                  <a:pt x="2859" y="44919"/>
                </a:lnTo>
                <a:lnTo>
                  <a:pt x="3747" y="45432"/>
                </a:lnTo>
                <a:lnTo>
                  <a:pt x="3234" y="46321"/>
                </a:lnTo>
                <a:close/>
                <a:moveTo>
                  <a:pt x="418" y="43056"/>
                </a:moveTo>
                <a:lnTo>
                  <a:pt x="3234" y="43056"/>
                </a:lnTo>
                <a:lnTo>
                  <a:pt x="3747" y="43944"/>
                </a:lnTo>
                <a:lnTo>
                  <a:pt x="2859" y="44458"/>
                </a:lnTo>
                <a:close/>
                <a:moveTo>
                  <a:pt x="2056" y="40219"/>
                </a:moveTo>
                <a:lnTo>
                  <a:pt x="4486" y="41632"/>
                </a:lnTo>
                <a:lnTo>
                  <a:pt x="4486" y="42660"/>
                </a:lnTo>
                <a:lnTo>
                  <a:pt x="3458" y="42660"/>
                </a:lnTo>
                <a:close/>
                <a:moveTo>
                  <a:pt x="825" y="38100"/>
                </a:moveTo>
                <a:lnTo>
                  <a:pt x="1756" y="37564"/>
                </a:lnTo>
                <a:lnTo>
                  <a:pt x="1960" y="36793"/>
                </a:lnTo>
                <a:lnTo>
                  <a:pt x="2730" y="36997"/>
                </a:lnTo>
                <a:lnTo>
                  <a:pt x="3662" y="36462"/>
                </a:lnTo>
                <a:lnTo>
                  <a:pt x="4486" y="37907"/>
                </a:lnTo>
                <a:lnTo>
                  <a:pt x="4486" y="41172"/>
                </a:lnTo>
                <a:lnTo>
                  <a:pt x="1660" y="39534"/>
                </a:lnTo>
                <a:close/>
                <a:moveTo>
                  <a:pt x="2891" y="34888"/>
                </a:moveTo>
                <a:lnTo>
                  <a:pt x="2163" y="33614"/>
                </a:lnTo>
                <a:lnTo>
                  <a:pt x="3887" y="33978"/>
                </a:lnTo>
                <a:lnTo>
                  <a:pt x="4561" y="33304"/>
                </a:lnTo>
                <a:lnTo>
                  <a:pt x="4561" y="34256"/>
                </a:lnTo>
                <a:lnTo>
                  <a:pt x="6210" y="35338"/>
                </a:lnTo>
                <a:lnTo>
                  <a:pt x="5803" y="35744"/>
                </a:lnTo>
                <a:lnTo>
                  <a:pt x="4486" y="35744"/>
                </a:lnTo>
                <a:lnTo>
                  <a:pt x="4486" y="37115"/>
                </a:lnTo>
                <a:lnTo>
                  <a:pt x="3801" y="35926"/>
                </a:lnTo>
                <a:lnTo>
                  <a:pt x="2666" y="36579"/>
                </a:lnTo>
                <a:lnTo>
                  <a:pt x="2110" y="36430"/>
                </a:lnTo>
                <a:close/>
                <a:moveTo>
                  <a:pt x="1553" y="31345"/>
                </a:moveTo>
                <a:lnTo>
                  <a:pt x="2356" y="30542"/>
                </a:lnTo>
                <a:lnTo>
                  <a:pt x="4561" y="30542"/>
                </a:lnTo>
                <a:lnTo>
                  <a:pt x="4561" y="32747"/>
                </a:lnTo>
                <a:lnTo>
                  <a:pt x="3758" y="33550"/>
                </a:lnTo>
                <a:lnTo>
                  <a:pt x="1938" y="33165"/>
                </a:lnTo>
                <a:close/>
                <a:moveTo>
                  <a:pt x="1060" y="30146"/>
                </a:moveTo>
                <a:lnTo>
                  <a:pt x="43" y="28583"/>
                </a:lnTo>
                <a:lnTo>
                  <a:pt x="1060" y="27020"/>
                </a:lnTo>
                <a:lnTo>
                  <a:pt x="2195" y="27020"/>
                </a:lnTo>
                <a:lnTo>
                  <a:pt x="3758" y="28583"/>
                </a:lnTo>
                <a:lnTo>
                  <a:pt x="2195" y="30146"/>
                </a:lnTo>
                <a:close/>
                <a:moveTo>
                  <a:pt x="1553" y="25832"/>
                </a:moveTo>
                <a:lnTo>
                  <a:pt x="1938" y="24001"/>
                </a:lnTo>
                <a:lnTo>
                  <a:pt x="3758" y="23626"/>
                </a:lnTo>
                <a:lnTo>
                  <a:pt x="4561" y="24419"/>
                </a:lnTo>
                <a:lnTo>
                  <a:pt x="4561" y="26634"/>
                </a:lnTo>
                <a:lnTo>
                  <a:pt x="2356" y="26634"/>
                </a:lnTo>
                <a:close/>
                <a:moveTo>
                  <a:pt x="2891" y="22278"/>
                </a:moveTo>
                <a:lnTo>
                  <a:pt x="2110" y="20736"/>
                </a:lnTo>
                <a:lnTo>
                  <a:pt x="2666" y="20586"/>
                </a:lnTo>
                <a:lnTo>
                  <a:pt x="3801" y="21250"/>
                </a:lnTo>
                <a:lnTo>
                  <a:pt x="4486" y="20051"/>
                </a:lnTo>
                <a:lnTo>
                  <a:pt x="4486" y="21432"/>
                </a:lnTo>
                <a:lnTo>
                  <a:pt x="5803" y="21432"/>
                </a:lnTo>
                <a:lnTo>
                  <a:pt x="6210" y="21839"/>
                </a:lnTo>
                <a:lnTo>
                  <a:pt x="4561" y="22909"/>
                </a:lnTo>
                <a:lnTo>
                  <a:pt x="4561" y="23862"/>
                </a:lnTo>
                <a:lnTo>
                  <a:pt x="3887" y="23187"/>
                </a:lnTo>
                <a:lnTo>
                  <a:pt x="2163" y="23551"/>
                </a:lnTo>
                <a:close/>
                <a:moveTo>
                  <a:pt x="1756" y="19612"/>
                </a:moveTo>
                <a:lnTo>
                  <a:pt x="825" y="19066"/>
                </a:lnTo>
                <a:lnTo>
                  <a:pt x="1660" y="17632"/>
                </a:lnTo>
                <a:lnTo>
                  <a:pt x="4486" y="15994"/>
                </a:lnTo>
                <a:lnTo>
                  <a:pt x="4486" y="19269"/>
                </a:lnTo>
                <a:lnTo>
                  <a:pt x="3662" y="20704"/>
                </a:lnTo>
                <a:lnTo>
                  <a:pt x="2730" y="20169"/>
                </a:lnTo>
                <a:lnTo>
                  <a:pt x="1960" y="20372"/>
                </a:lnTo>
                <a:close/>
                <a:moveTo>
                  <a:pt x="3458" y="14506"/>
                </a:moveTo>
                <a:lnTo>
                  <a:pt x="4486" y="14506"/>
                </a:lnTo>
                <a:lnTo>
                  <a:pt x="4486" y="15544"/>
                </a:lnTo>
                <a:lnTo>
                  <a:pt x="2056" y="16946"/>
                </a:lnTo>
                <a:close/>
                <a:moveTo>
                  <a:pt x="418" y="14120"/>
                </a:moveTo>
                <a:lnTo>
                  <a:pt x="2859" y="12707"/>
                </a:lnTo>
                <a:lnTo>
                  <a:pt x="3747" y="13221"/>
                </a:lnTo>
                <a:lnTo>
                  <a:pt x="3234" y="14120"/>
                </a:lnTo>
                <a:close/>
                <a:moveTo>
                  <a:pt x="418" y="10845"/>
                </a:moveTo>
                <a:lnTo>
                  <a:pt x="3234" y="10845"/>
                </a:lnTo>
                <a:lnTo>
                  <a:pt x="3747" y="11733"/>
                </a:lnTo>
                <a:lnTo>
                  <a:pt x="2859" y="12247"/>
                </a:lnTo>
                <a:close/>
                <a:moveTo>
                  <a:pt x="2056" y="8008"/>
                </a:moveTo>
                <a:lnTo>
                  <a:pt x="4486" y="9421"/>
                </a:lnTo>
                <a:lnTo>
                  <a:pt x="4486" y="10448"/>
                </a:lnTo>
                <a:lnTo>
                  <a:pt x="3458" y="10448"/>
                </a:lnTo>
                <a:close/>
                <a:moveTo>
                  <a:pt x="825" y="5888"/>
                </a:moveTo>
                <a:lnTo>
                  <a:pt x="1756" y="5353"/>
                </a:lnTo>
                <a:lnTo>
                  <a:pt x="1960" y="4593"/>
                </a:lnTo>
                <a:lnTo>
                  <a:pt x="2730" y="4796"/>
                </a:lnTo>
                <a:lnTo>
                  <a:pt x="3662" y="4250"/>
                </a:lnTo>
                <a:lnTo>
                  <a:pt x="4486" y="5695"/>
                </a:lnTo>
                <a:lnTo>
                  <a:pt x="4486" y="8960"/>
                </a:lnTo>
                <a:lnTo>
                  <a:pt x="1660" y="7323"/>
                </a:lnTo>
                <a:close/>
                <a:moveTo>
                  <a:pt x="4882" y="10845"/>
                </a:moveTo>
                <a:lnTo>
                  <a:pt x="4882" y="9646"/>
                </a:lnTo>
                <a:lnTo>
                  <a:pt x="5921" y="10245"/>
                </a:lnTo>
                <a:lnTo>
                  <a:pt x="6520" y="9207"/>
                </a:lnTo>
                <a:lnTo>
                  <a:pt x="7119" y="10245"/>
                </a:lnTo>
                <a:lnTo>
                  <a:pt x="8158" y="9646"/>
                </a:lnTo>
                <a:lnTo>
                  <a:pt x="8158" y="10845"/>
                </a:lnTo>
                <a:lnTo>
                  <a:pt x="9357" y="10845"/>
                </a:lnTo>
                <a:lnTo>
                  <a:pt x="8757" y="11883"/>
                </a:lnTo>
                <a:lnTo>
                  <a:pt x="9796" y="12482"/>
                </a:lnTo>
                <a:lnTo>
                  <a:pt x="8757" y="13082"/>
                </a:lnTo>
                <a:lnTo>
                  <a:pt x="9357" y="14120"/>
                </a:lnTo>
                <a:lnTo>
                  <a:pt x="8158" y="14120"/>
                </a:lnTo>
                <a:lnTo>
                  <a:pt x="8158" y="15309"/>
                </a:lnTo>
                <a:lnTo>
                  <a:pt x="7119" y="14709"/>
                </a:lnTo>
                <a:lnTo>
                  <a:pt x="6520" y="15747"/>
                </a:lnTo>
                <a:lnTo>
                  <a:pt x="5921" y="14709"/>
                </a:lnTo>
                <a:lnTo>
                  <a:pt x="4882" y="15309"/>
                </a:lnTo>
                <a:lnTo>
                  <a:pt x="4882" y="14120"/>
                </a:lnTo>
                <a:lnTo>
                  <a:pt x="3683" y="14120"/>
                </a:lnTo>
                <a:lnTo>
                  <a:pt x="4283" y="13082"/>
                </a:lnTo>
                <a:lnTo>
                  <a:pt x="3244" y="12482"/>
                </a:lnTo>
                <a:lnTo>
                  <a:pt x="4283" y="11883"/>
                </a:lnTo>
                <a:lnTo>
                  <a:pt x="3683" y="10845"/>
                </a:lnTo>
                <a:close/>
                <a:moveTo>
                  <a:pt x="4882" y="6381"/>
                </a:moveTo>
                <a:lnTo>
                  <a:pt x="6295" y="8811"/>
                </a:lnTo>
                <a:lnTo>
                  <a:pt x="5781" y="9710"/>
                </a:lnTo>
                <a:lnTo>
                  <a:pt x="4882" y="9196"/>
                </a:lnTo>
                <a:close/>
                <a:moveTo>
                  <a:pt x="8158" y="9196"/>
                </a:moveTo>
                <a:lnTo>
                  <a:pt x="7259" y="9710"/>
                </a:lnTo>
                <a:lnTo>
                  <a:pt x="6745" y="8811"/>
                </a:lnTo>
                <a:lnTo>
                  <a:pt x="8158" y="6381"/>
                </a:lnTo>
                <a:close/>
                <a:moveTo>
                  <a:pt x="5963" y="3929"/>
                </a:moveTo>
                <a:lnTo>
                  <a:pt x="6520" y="3372"/>
                </a:lnTo>
                <a:lnTo>
                  <a:pt x="7077" y="3929"/>
                </a:lnTo>
                <a:lnTo>
                  <a:pt x="8158" y="3929"/>
                </a:lnTo>
                <a:lnTo>
                  <a:pt x="8158" y="5588"/>
                </a:lnTo>
                <a:lnTo>
                  <a:pt x="6520" y="8415"/>
                </a:lnTo>
                <a:lnTo>
                  <a:pt x="4882" y="5588"/>
                </a:lnTo>
                <a:lnTo>
                  <a:pt x="4882" y="3929"/>
                </a:lnTo>
                <a:close/>
                <a:moveTo>
                  <a:pt x="8554" y="9421"/>
                </a:moveTo>
                <a:lnTo>
                  <a:pt x="10984" y="8008"/>
                </a:lnTo>
                <a:lnTo>
                  <a:pt x="9582" y="10448"/>
                </a:lnTo>
                <a:lnTo>
                  <a:pt x="8554" y="10448"/>
                </a:lnTo>
                <a:close/>
                <a:moveTo>
                  <a:pt x="8554" y="5695"/>
                </a:moveTo>
                <a:lnTo>
                  <a:pt x="9378" y="4250"/>
                </a:lnTo>
                <a:lnTo>
                  <a:pt x="10310" y="4796"/>
                </a:lnTo>
                <a:lnTo>
                  <a:pt x="11080" y="4593"/>
                </a:lnTo>
                <a:lnTo>
                  <a:pt x="11284" y="5353"/>
                </a:lnTo>
                <a:lnTo>
                  <a:pt x="12215" y="5888"/>
                </a:lnTo>
                <a:lnTo>
                  <a:pt x="11380" y="7333"/>
                </a:lnTo>
                <a:lnTo>
                  <a:pt x="8554" y="8960"/>
                </a:lnTo>
                <a:close/>
                <a:moveTo>
                  <a:pt x="13114" y="6787"/>
                </a:moveTo>
                <a:lnTo>
                  <a:pt x="13650" y="7719"/>
                </a:lnTo>
                <a:lnTo>
                  <a:pt x="14410" y="7922"/>
                </a:lnTo>
                <a:lnTo>
                  <a:pt x="14206" y="8682"/>
                </a:lnTo>
                <a:lnTo>
                  <a:pt x="14741" y="9624"/>
                </a:lnTo>
                <a:lnTo>
                  <a:pt x="13307" y="10448"/>
                </a:lnTo>
                <a:lnTo>
                  <a:pt x="10031" y="10448"/>
                </a:lnTo>
                <a:lnTo>
                  <a:pt x="11669" y="7612"/>
                </a:lnTo>
                <a:close/>
                <a:moveTo>
                  <a:pt x="15073" y="10845"/>
                </a:moveTo>
                <a:lnTo>
                  <a:pt x="15073" y="11926"/>
                </a:lnTo>
                <a:lnTo>
                  <a:pt x="15630" y="12482"/>
                </a:lnTo>
                <a:lnTo>
                  <a:pt x="15073" y="13039"/>
                </a:lnTo>
                <a:lnTo>
                  <a:pt x="15073" y="14120"/>
                </a:lnTo>
                <a:lnTo>
                  <a:pt x="13414" y="14120"/>
                </a:lnTo>
                <a:lnTo>
                  <a:pt x="10577" y="12482"/>
                </a:lnTo>
                <a:lnTo>
                  <a:pt x="13414" y="10845"/>
                </a:lnTo>
                <a:close/>
                <a:moveTo>
                  <a:pt x="14741" y="15341"/>
                </a:moveTo>
                <a:lnTo>
                  <a:pt x="14206" y="16272"/>
                </a:lnTo>
                <a:lnTo>
                  <a:pt x="14410" y="17032"/>
                </a:lnTo>
                <a:lnTo>
                  <a:pt x="13650" y="17235"/>
                </a:lnTo>
                <a:lnTo>
                  <a:pt x="13114" y="18177"/>
                </a:lnTo>
                <a:lnTo>
                  <a:pt x="11669" y="17343"/>
                </a:lnTo>
                <a:lnTo>
                  <a:pt x="10031" y="14506"/>
                </a:lnTo>
                <a:lnTo>
                  <a:pt x="13307" y="14506"/>
                </a:lnTo>
                <a:close/>
                <a:moveTo>
                  <a:pt x="15566" y="19676"/>
                </a:moveTo>
                <a:lnTo>
                  <a:pt x="13564" y="19194"/>
                </a:lnTo>
                <a:lnTo>
                  <a:pt x="13393" y="18477"/>
                </a:lnTo>
                <a:lnTo>
                  <a:pt x="13906" y="17578"/>
                </a:lnTo>
                <a:lnTo>
                  <a:pt x="14538" y="17407"/>
                </a:lnTo>
                <a:close/>
                <a:moveTo>
                  <a:pt x="16315" y="16561"/>
                </a:moveTo>
                <a:lnTo>
                  <a:pt x="17728" y="17375"/>
                </a:lnTo>
                <a:lnTo>
                  <a:pt x="18552" y="18798"/>
                </a:lnTo>
                <a:lnTo>
                  <a:pt x="17825" y="20222"/>
                </a:lnTo>
                <a:lnTo>
                  <a:pt x="16058" y="19794"/>
                </a:lnTo>
                <a:lnTo>
                  <a:pt x="14913" y="17268"/>
                </a:lnTo>
                <a:close/>
                <a:moveTo>
                  <a:pt x="19923" y="20757"/>
                </a:moveTo>
                <a:lnTo>
                  <a:pt x="20554" y="21646"/>
                </a:lnTo>
                <a:lnTo>
                  <a:pt x="20287" y="24536"/>
                </a:lnTo>
                <a:lnTo>
                  <a:pt x="17653" y="23316"/>
                </a:lnTo>
                <a:lnTo>
                  <a:pt x="17204" y="22331"/>
                </a:lnTo>
                <a:lnTo>
                  <a:pt x="18049" y="20661"/>
                </a:lnTo>
                <a:close/>
                <a:moveTo>
                  <a:pt x="20629" y="25125"/>
                </a:moveTo>
                <a:lnTo>
                  <a:pt x="21850" y="25692"/>
                </a:lnTo>
                <a:lnTo>
                  <a:pt x="22620" y="24590"/>
                </a:lnTo>
                <a:lnTo>
                  <a:pt x="23402" y="25692"/>
                </a:lnTo>
                <a:lnTo>
                  <a:pt x="24622" y="25125"/>
                </a:lnTo>
                <a:lnTo>
                  <a:pt x="24740" y="26463"/>
                </a:lnTo>
                <a:lnTo>
                  <a:pt x="26078" y="26592"/>
                </a:lnTo>
                <a:lnTo>
                  <a:pt x="25521" y="27812"/>
                </a:lnTo>
                <a:lnTo>
                  <a:pt x="26613" y="28583"/>
                </a:lnTo>
                <a:lnTo>
                  <a:pt x="25521" y="29364"/>
                </a:lnTo>
                <a:lnTo>
                  <a:pt x="26078" y="30574"/>
                </a:lnTo>
                <a:lnTo>
                  <a:pt x="24740" y="30702"/>
                </a:lnTo>
                <a:lnTo>
                  <a:pt x="24622" y="32040"/>
                </a:lnTo>
                <a:lnTo>
                  <a:pt x="23402" y="31473"/>
                </a:lnTo>
                <a:lnTo>
                  <a:pt x="22620" y="32576"/>
                </a:lnTo>
                <a:lnTo>
                  <a:pt x="21850" y="31473"/>
                </a:lnTo>
                <a:lnTo>
                  <a:pt x="20629" y="32040"/>
                </a:lnTo>
                <a:lnTo>
                  <a:pt x="20512" y="30702"/>
                </a:lnTo>
                <a:lnTo>
                  <a:pt x="19173" y="30574"/>
                </a:lnTo>
                <a:lnTo>
                  <a:pt x="19730" y="29354"/>
                </a:lnTo>
                <a:lnTo>
                  <a:pt x="18638" y="28583"/>
                </a:lnTo>
                <a:lnTo>
                  <a:pt x="19730" y="27812"/>
                </a:lnTo>
                <a:lnTo>
                  <a:pt x="19173" y="26592"/>
                </a:lnTo>
                <a:lnTo>
                  <a:pt x="20512" y="26463"/>
                </a:lnTo>
                <a:close/>
                <a:moveTo>
                  <a:pt x="20897" y="22149"/>
                </a:moveTo>
                <a:lnTo>
                  <a:pt x="22385" y="24247"/>
                </a:lnTo>
                <a:lnTo>
                  <a:pt x="21721" y="25200"/>
                </a:lnTo>
                <a:lnTo>
                  <a:pt x="20672" y="24708"/>
                </a:lnTo>
                <a:close/>
                <a:moveTo>
                  <a:pt x="21057" y="20458"/>
                </a:moveTo>
                <a:lnTo>
                  <a:pt x="22620" y="19430"/>
                </a:lnTo>
                <a:lnTo>
                  <a:pt x="24194" y="20458"/>
                </a:lnTo>
                <a:lnTo>
                  <a:pt x="24290" y="21539"/>
                </a:lnTo>
                <a:lnTo>
                  <a:pt x="22620" y="23905"/>
                </a:lnTo>
                <a:lnTo>
                  <a:pt x="20961" y="21539"/>
                </a:lnTo>
                <a:close/>
                <a:moveTo>
                  <a:pt x="24579" y="24708"/>
                </a:moveTo>
                <a:lnTo>
                  <a:pt x="23530" y="25200"/>
                </a:lnTo>
                <a:lnTo>
                  <a:pt x="22867" y="24247"/>
                </a:lnTo>
                <a:lnTo>
                  <a:pt x="24355" y="22149"/>
                </a:lnTo>
                <a:close/>
                <a:moveTo>
                  <a:pt x="25329" y="20757"/>
                </a:moveTo>
                <a:lnTo>
                  <a:pt x="27202" y="20661"/>
                </a:lnTo>
                <a:lnTo>
                  <a:pt x="28048" y="22331"/>
                </a:lnTo>
                <a:lnTo>
                  <a:pt x="27588" y="23316"/>
                </a:lnTo>
                <a:lnTo>
                  <a:pt x="24965" y="24536"/>
                </a:lnTo>
                <a:lnTo>
                  <a:pt x="24697" y="21657"/>
                </a:lnTo>
                <a:close/>
                <a:moveTo>
                  <a:pt x="28883" y="23155"/>
                </a:moveTo>
                <a:lnTo>
                  <a:pt x="30553" y="24012"/>
                </a:lnTo>
                <a:lnTo>
                  <a:pt x="30446" y="25874"/>
                </a:lnTo>
                <a:lnTo>
                  <a:pt x="29557" y="26506"/>
                </a:lnTo>
                <a:lnTo>
                  <a:pt x="26678" y="26249"/>
                </a:lnTo>
                <a:lnTo>
                  <a:pt x="27887" y="23616"/>
                </a:lnTo>
                <a:close/>
                <a:moveTo>
                  <a:pt x="30756" y="27020"/>
                </a:moveTo>
                <a:lnTo>
                  <a:pt x="31784" y="28583"/>
                </a:lnTo>
                <a:lnTo>
                  <a:pt x="30756" y="30156"/>
                </a:lnTo>
                <a:lnTo>
                  <a:pt x="29664" y="30253"/>
                </a:lnTo>
                <a:lnTo>
                  <a:pt x="27299" y="28583"/>
                </a:lnTo>
                <a:lnTo>
                  <a:pt x="29664" y="26913"/>
                </a:lnTo>
                <a:close/>
                <a:moveTo>
                  <a:pt x="30446" y="31291"/>
                </a:moveTo>
                <a:lnTo>
                  <a:pt x="30553" y="33165"/>
                </a:lnTo>
                <a:lnTo>
                  <a:pt x="28883" y="34010"/>
                </a:lnTo>
                <a:lnTo>
                  <a:pt x="27887" y="33550"/>
                </a:lnTo>
                <a:lnTo>
                  <a:pt x="26678" y="30916"/>
                </a:lnTo>
                <a:lnTo>
                  <a:pt x="29557" y="30660"/>
                </a:lnTo>
                <a:close/>
                <a:moveTo>
                  <a:pt x="30960" y="34952"/>
                </a:moveTo>
                <a:lnTo>
                  <a:pt x="29343" y="34214"/>
                </a:lnTo>
                <a:lnTo>
                  <a:pt x="30628" y="33571"/>
                </a:lnTo>
                <a:close/>
                <a:moveTo>
                  <a:pt x="32416" y="32661"/>
                </a:moveTo>
                <a:lnTo>
                  <a:pt x="33839" y="33475"/>
                </a:lnTo>
                <a:lnTo>
                  <a:pt x="34653" y="34899"/>
                </a:lnTo>
                <a:lnTo>
                  <a:pt x="33946" y="36301"/>
                </a:lnTo>
                <a:lnTo>
                  <a:pt x="31409" y="35156"/>
                </a:lnTo>
                <a:lnTo>
                  <a:pt x="30981" y="33389"/>
                </a:lnTo>
                <a:close/>
                <a:moveTo>
                  <a:pt x="34931" y="36997"/>
                </a:moveTo>
                <a:lnTo>
                  <a:pt x="35873" y="36462"/>
                </a:lnTo>
                <a:lnTo>
                  <a:pt x="36698" y="37907"/>
                </a:lnTo>
                <a:lnTo>
                  <a:pt x="36698" y="41172"/>
                </a:lnTo>
                <a:lnTo>
                  <a:pt x="33871" y="39534"/>
                </a:lnTo>
                <a:lnTo>
                  <a:pt x="33036" y="38100"/>
                </a:lnTo>
                <a:lnTo>
                  <a:pt x="33968" y="37564"/>
                </a:lnTo>
                <a:lnTo>
                  <a:pt x="34171" y="36793"/>
                </a:lnTo>
                <a:close/>
                <a:moveTo>
                  <a:pt x="37094" y="41857"/>
                </a:moveTo>
                <a:lnTo>
                  <a:pt x="38132" y="42456"/>
                </a:lnTo>
                <a:lnTo>
                  <a:pt x="38732" y="41418"/>
                </a:lnTo>
                <a:lnTo>
                  <a:pt x="39331" y="42456"/>
                </a:lnTo>
                <a:lnTo>
                  <a:pt x="40369" y="41857"/>
                </a:lnTo>
                <a:lnTo>
                  <a:pt x="40369" y="43056"/>
                </a:lnTo>
                <a:lnTo>
                  <a:pt x="41558" y="43056"/>
                </a:lnTo>
                <a:lnTo>
                  <a:pt x="40969" y="44094"/>
                </a:lnTo>
                <a:lnTo>
                  <a:pt x="41997" y="44694"/>
                </a:lnTo>
                <a:lnTo>
                  <a:pt x="40969" y="45283"/>
                </a:lnTo>
                <a:lnTo>
                  <a:pt x="41558" y="46321"/>
                </a:lnTo>
                <a:lnTo>
                  <a:pt x="40369" y="46321"/>
                </a:lnTo>
                <a:lnTo>
                  <a:pt x="40369" y="47520"/>
                </a:lnTo>
                <a:lnTo>
                  <a:pt x="39331" y="46920"/>
                </a:lnTo>
                <a:lnTo>
                  <a:pt x="38732" y="47959"/>
                </a:lnTo>
                <a:lnTo>
                  <a:pt x="38132" y="46920"/>
                </a:lnTo>
                <a:lnTo>
                  <a:pt x="37094" y="47520"/>
                </a:lnTo>
                <a:lnTo>
                  <a:pt x="37094" y="46321"/>
                </a:lnTo>
                <a:lnTo>
                  <a:pt x="35895" y="46321"/>
                </a:lnTo>
                <a:lnTo>
                  <a:pt x="36494" y="45293"/>
                </a:lnTo>
                <a:lnTo>
                  <a:pt x="35456" y="44694"/>
                </a:lnTo>
                <a:lnTo>
                  <a:pt x="36494" y="44094"/>
                </a:lnTo>
                <a:lnTo>
                  <a:pt x="35895" y="43056"/>
                </a:lnTo>
                <a:lnTo>
                  <a:pt x="37094" y="43056"/>
                </a:lnTo>
                <a:close/>
                <a:moveTo>
                  <a:pt x="38507" y="41022"/>
                </a:moveTo>
                <a:lnTo>
                  <a:pt x="37982" y="41910"/>
                </a:lnTo>
                <a:lnTo>
                  <a:pt x="37094" y="41397"/>
                </a:lnTo>
                <a:lnTo>
                  <a:pt x="37094" y="38592"/>
                </a:lnTo>
                <a:close/>
                <a:moveTo>
                  <a:pt x="40369" y="41397"/>
                </a:moveTo>
                <a:lnTo>
                  <a:pt x="39470" y="41921"/>
                </a:lnTo>
                <a:lnTo>
                  <a:pt x="38956" y="41022"/>
                </a:lnTo>
                <a:lnTo>
                  <a:pt x="40369" y="38581"/>
                </a:lnTo>
                <a:close/>
                <a:moveTo>
                  <a:pt x="38175" y="36140"/>
                </a:moveTo>
                <a:lnTo>
                  <a:pt x="38732" y="35573"/>
                </a:lnTo>
                <a:lnTo>
                  <a:pt x="39288" y="36140"/>
                </a:lnTo>
                <a:lnTo>
                  <a:pt x="40369" y="36140"/>
                </a:lnTo>
                <a:lnTo>
                  <a:pt x="40369" y="37800"/>
                </a:lnTo>
                <a:lnTo>
                  <a:pt x="38732" y="40626"/>
                </a:lnTo>
                <a:lnTo>
                  <a:pt x="37094" y="37800"/>
                </a:lnTo>
                <a:lnTo>
                  <a:pt x="37094" y="36140"/>
                </a:lnTo>
                <a:close/>
                <a:moveTo>
                  <a:pt x="40765" y="41632"/>
                </a:moveTo>
                <a:lnTo>
                  <a:pt x="43196" y="40219"/>
                </a:lnTo>
                <a:lnTo>
                  <a:pt x="41793" y="42660"/>
                </a:lnTo>
                <a:lnTo>
                  <a:pt x="40765" y="42660"/>
                </a:lnTo>
                <a:close/>
                <a:moveTo>
                  <a:pt x="41590" y="36462"/>
                </a:moveTo>
                <a:lnTo>
                  <a:pt x="42521" y="36997"/>
                </a:lnTo>
                <a:lnTo>
                  <a:pt x="43281" y="36793"/>
                </a:lnTo>
                <a:lnTo>
                  <a:pt x="43495" y="37564"/>
                </a:lnTo>
                <a:lnTo>
                  <a:pt x="44427" y="38100"/>
                </a:lnTo>
                <a:lnTo>
                  <a:pt x="43592" y="39534"/>
                </a:lnTo>
                <a:lnTo>
                  <a:pt x="40765" y="41172"/>
                </a:lnTo>
                <a:lnTo>
                  <a:pt x="40765" y="37907"/>
                </a:lnTo>
                <a:close/>
                <a:moveTo>
                  <a:pt x="45315" y="38999"/>
                </a:moveTo>
                <a:lnTo>
                  <a:pt x="45861" y="39930"/>
                </a:lnTo>
                <a:lnTo>
                  <a:pt x="46621" y="40133"/>
                </a:lnTo>
                <a:lnTo>
                  <a:pt x="46418" y="40894"/>
                </a:lnTo>
                <a:lnTo>
                  <a:pt x="46953" y="41825"/>
                </a:lnTo>
                <a:lnTo>
                  <a:pt x="45519" y="42660"/>
                </a:lnTo>
                <a:lnTo>
                  <a:pt x="42243" y="42660"/>
                </a:lnTo>
                <a:lnTo>
                  <a:pt x="43881" y="39823"/>
                </a:lnTo>
                <a:close/>
                <a:moveTo>
                  <a:pt x="47285" y="43056"/>
                </a:moveTo>
                <a:lnTo>
                  <a:pt x="47285" y="44126"/>
                </a:lnTo>
                <a:lnTo>
                  <a:pt x="47842" y="44694"/>
                </a:lnTo>
                <a:lnTo>
                  <a:pt x="47285" y="45250"/>
                </a:lnTo>
                <a:lnTo>
                  <a:pt x="47285" y="46321"/>
                </a:lnTo>
                <a:lnTo>
                  <a:pt x="45626" y="46321"/>
                </a:lnTo>
                <a:lnTo>
                  <a:pt x="42789" y="44694"/>
                </a:lnTo>
                <a:lnTo>
                  <a:pt x="45626" y="43056"/>
                </a:lnTo>
                <a:close/>
                <a:moveTo>
                  <a:pt x="46953" y="47552"/>
                </a:moveTo>
                <a:lnTo>
                  <a:pt x="46418" y="48483"/>
                </a:lnTo>
                <a:lnTo>
                  <a:pt x="46621" y="49243"/>
                </a:lnTo>
                <a:lnTo>
                  <a:pt x="45861" y="49447"/>
                </a:lnTo>
                <a:lnTo>
                  <a:pt x="45315" y="50378"/>
                </a:lnTo>
                <a:lnTo>
                  <a:pt x="43881" y="49554"/>
                </a:lnTo>
                <a:lnTo>
                  <a:pt x="42243" y="46717"/>
                </a:lnTo>
                <a:lnTo>
                  <a:pt x="45519" y="46717"/>
                </a:lnTo>
                <a:close/>
                <a:moveTo>
                  <a:pt x="47777" y="51888"/>
                </a:moveTo>
                <a:lnTo>
                  <a:pt x="45775" y="51406"/>
                </a:lnTo>
                <a:lnTo>
                  <a:pt x="45604" y="50678"/>
                </a:lnTo>
                <a:lnTo>
                  <a:pt x="46118" y="49789"/>
                </a:lnTo>
                <a:lnTo>
                  <a:pt x="46750" y="49618"/>
                </a:lnTo>
                <a:close/>
                <a:moveTo>
                  <a:pt x="48527" y="48772"/>
                </a:moveTo>
                <a:lnTo>
                  <a:pt x="49940" y="49586"/>
                </a:lnTo>
                <a:lnTo>
                  <a:pt x="50753" y="50999"/>
                </a:lnTo>
                <a:lnTo>
                  <a:pt x="50036" y="52434"/>
                </a:lnTo>
                <a:lnTo>
                  <a:pt x="48270" y="52005"/>
                </a:lnTo>
                <a:lnTo>
                  <a:pt x="47124" y="49479"/>
                </a:lnTo>
                <a:close/>
                <a:moveTo>
                  <a:pt x="44823" y="51181"/>
                </a:moveTo>
                <a:lnTo>
                  <a:pt x="44277" y="50239"/>
                </a:lnTo>
                <a:lnTo>
                  <a:pt x="45219" y="50785"/>
                </a:lnTo>
                <a:lnTo>
                  <a:pt x="45347" y="51309"/>
                </a:lnTo>
                <a:close/>
                <a:moveTo>
                  <a:pt x="43495" y="51813"/>
                </a:moveTo>
                <a:lnTo>
                  <a:pt x="43281" y="52583"/>
                </a:lnTo>
                <a:lnTo>
                  <a:pt x="42521" y="52380"/>
                </a:lnTo>
                <a:lnTo>
                  <a:pt x="41590" y="52915"/>
                </a:lnTo>
                <a:lnTo>
                  <a:pt x="40765" y="51481"/>
                </a:lnTo>
                <a:lnTo>
                  <a:pt x="40765" y="48205"/>
                </a:lnTo>
                <a:lnTo>
                  <a:pt x="43592" y="49843"/>
                </a:lnTo>
                <a:lnTo>
                  <a:pt x="44427" y="51277"/>
                </a:lnTo>
                <a:close/>
                <a:moveTo>
                  <a:pt x="41504" y="43944"/>
                </a:moveTo>
                <a:lnTo>
                  <a:pt x="42018" y="43056"/>
                </a:lnTo>
                <a:lnTo>
                  <a:pt x="44833" y="43056"/>
                </a:lnTo>
                <a:lnTo>
                  <a:pt x="42393" y="44458"/>
                </a:lnTo>
                <a:close/>
                <a:moveTo>
                  <a:pt x="44833" y="46321"/>
                </a:moveTo>
                <a:lnTo>
                  <a:pt x="42018" y="46321"/>
                </a:lnTo>
                <a:lnTo>
                  <a:pt x="41504" y="45432"/>
                </a:lnTo>
                <a:lnTo>
                  <a:pt x="42393" y="44919"/>
                </a:lnTo>
                <a:close/>
                <a:moveTo>
                  <a:pt x="40765" y="46717"/>
                </a:moveTo>
                <a:lnTo>
                  <a:pt x="41793" y="46717"/>
                </a:lnTo>
                <a:lnTo>
                  <a:pt x="43196" y="49158"/>
                </a:lnTo>
                <a:lnTo>
                  <a:pt x="40765" y="47745"/>
                </a:lnTo>
                <a:lnTo>
                  <a:pt x="40765" y="47745"/>
                </a:lnTo>
                <a:close/>
                <a:moveTo>
                  <a:pt x="38956" y="48355"/>
                </a:moveTo>
                <a:lnTo>
                  <a:pt x="38956" y="48355"/>
                </a:lnTo>
                <a:lnTo>
                  <a:pt x="39470" y="47466"/>
                </a:lnTo>
                <a:lnTo>
                  <a:pt x="40369" y="47980"/>
                </a:lnTo>
                <a:lnTo>
                  <a:pt x="40369" y="50796"/>
                </a:lnTo>
                <a:close/>
                <a:moveTo>
                  <a:pt x="37094" y="50796"/>
                </a:moveTo>
                <a:lnTo>
                  <a:pt x="37094" y="47980"/>
                </a:lnTo>
                <a:lnTo>
                  <a:pt x="37982" y="47466"/>
                </a:lnTo>
                <a:lnTo>
                  <a:pt x="38507" y="48355"/>
                </a:lnTo>
                <a:close/>
                <a:moveTo>
                  <a:pt x="34268" y="49158"/>
                </a:moveTo>
                <a:lnTo>
                  <a:pt x="35670" y="46717"/>
                </a:lnTo>
                <a:lnTo>
                  <a:pt x="36698" y="46717"/>
                </a:lnTo>
                <a:lnTo>
                  <a:pt x="36698" y="47745"/>
                </a:lnTo>
                <a:close/>
                <a:moveTo>
                  <a:pt x="36698" y="51481"/>
                </a:moveTo>
                <a:lnTo>
                  <a:pt x="35873" y="52915"/>
                </a:lnTo>
                <a:lnTo>
                  <a:pt x="34931" y="52380"/>
                </a:lnTo>
                <a:lnTo>
                  <a:pt x="34171" y="52583"/>
                </a:lnTo>
                <a:lnTo>
                  <a:pt x="33968" y="51823"/>
                </a:lnTo>
                <a:lnTo>
                  <a:pt x="33036" y="51277"/>
                </a:lnTo>
                <a:lnTo>
                  <a:pt x="33871" y="49843"/>
                </a:lnTo>
                <a:lnTo>
                  <a:pt x="36698" y="48205"/>
                </a:lnTo>
                <a:close/>
                <a:moveTo>
                  <a:pt x="32640" y="51181"/>
                </a:moveTo>
                <a:lnTo>
                  <a:pt x="32116" y="51309"/>
                </a:lnTo>
                <a:lnTo>
                  <a:pt x="32244" y="50785"/>
                </a:lnTo>
                <a:lnTo>
                  <a:pt x="33186" y="50239"/>
                </a:lnTo>
                <a:close/>
                <a:moveTo>
                  <a:pt x="31602" y="49447"/>
                </a:moveTo>
                <a:lnTo>
                  <a:pt x="30842" y="49243"/>
                </a:lnTo>
                <a:lnTo>
                  <a:pt x="31045" y="48483"/>
                </a:lnTo>
                <a:lnTo>
                  <a:pt x="30499" y="47552"/>
                </a:lnTo>
                <a:lnTo>
                  <a:pt x="31945" y="46717"/>
                </a:lnTo>
                <a:lnTo>
                  <a:pt x="35210" y="46717"/>
                </a:lnTo>
                <a:lnTo>
                  <a:pt x="33582" y="49554"/>
                </a:lnTo>
                <a:lnTo>
                  <a:pt x="32137" y="50378"/>
                </a:lnTo>
                <a:close/>
                <a:moveTo>
                  <a:pt x="31688" y="51406"/>
                </a:moveTo>
                <a:lnTo>
                  <a:pt x="29686" y="51888"/>
                </a:lnTo>
                <a:lnTo>
                  <a:pt x="30713" y="49618"/>
                </a:lnTo>
                <a:lnTo>
                  <a:pt x="31345" y="49789"/>
                </a:lnTo>
                <a:lnTo>
                  <a:pt x="31859" y="50678"/>
                </a:lnTo>
                <a:close/>
                <a:moveTo>
                  <a:pt x="29193" y="52005"/>
                </a:moveTo>
                <a:lnTo>
                  <a:pt x="27427" y="52434"/>
                </a:lnTo>
                <a:lnTo>
                  <a:pt x="26699" y="51010"/>
                </a:lnTo>
                <a:lnTo>
                  <a:pt x="27502" y="49618"/>
                </a:lnTo>
                <a:lnTo>
                  <a:pt x="27545" y="49607"/>
                </a:lnTo>
                <a:lnTo>
                  <a:pt x="27545" y="49565"/>
                </a:lnTo>
                <a:lnTo>
                  <a:pt x="28936" y="48772"/>
                </a:lnTo>
                <a:lnTo>
                  <a:pt x="30339" y="49479"/>
                </a:lnTo>
                <a:close/>
                <a:moveTo>
                  <a:pt x="25115" y="52583"/>
                </a:moveTo>
                <a:lnTo>
                  <a:pt x="24644" y="53258"/>
                </a:lnTo>
                <a:lnTo>
                  <a:pt x="24569" y="52444"/>
                </a:lnTo>
                <a:lnTo>
                  <a:pt x="22984" y="51406"/>
                </a:lnTo>
                <a:lnTo>
                  <a:pt x="24579" y="50367"/>
                </a:lnTo>
                <a:lnTo>
                  <a:pt x="24579" y="49415"/>
                </a:lnTo>
                <a:lnTo>
                  <a:pt x="25254" y="50078"/>
                </a:lnTo>
                <a:lnTo>
                  <a:pt x="26977" y="49725"/>
                </a:lnTo>
                <a:lnTo>
                  <a:pt x="26249" y="50988"/>
                </a:lnTo>
                <a:lnTo>
                  <a:pt x="27009" y="52487"/>
                </a:lnTo>
                <a:close/>
                <a:moveTo>
                  <a:pt x="22620" y="51170"/>
                </a:moveTo>
                <a:lnTo>
                  <a:pt x="22620" y="51170"/>
                </a:lnTo>
                <a:lnTo>
                  <a:pt x="21068" y="50153"/>
                </a:lnTo>
                <a:lnTo>
                  <a:pt x="21068" y="49019"/>
                </a:lnTo>
                <a:lnTo>
                  <a:pt x="22620" y="47456"/>
                </a:lnTo>
                <a:lnTo>
                  <a:pt x="24183" y="49019"/>
                </a:lnTo>
                <a:lnTo>
                  <a:pt x="24183" y="50153"/>
                </a:lnTo>
                <a:lnTo>
                  <a:pt x="22620" y="51170"/>
                </a:lnTo>
                <a:close/>
                <a:moveTo>
                  <a:pt x="20683" y="52444"/>
                </a:moveTo>
                <a:lnTo>
                  <a:pt x="20608" y="53258"/>
                </a:lnTo>
                <a:lnTo>
                  <a:pt x="20137" y="52583"/>
                </a:lnTo>
                <a:lnTo>
                  <a:pt x="18242" y="52487"/>
                </a:lnTo>
                <a:lnTo>
                  <a:pt x="18991" y="50988"/>
                </a:lnTo>
                <a:lnTo>
                  <a:pt x="18263" y="49725"/>
                </a:lnTo>
                <a:lnTo>
                  <a:pt x="19998" y="50078"/>
                </a:lnTo>
                <a:lnTo>
                  <a:pt x="20672" y="49415"/>
                </a:lnTo>
                <a:lnTo>
                  <a:pt x="20672" y="50367"/>
                </a:lnTo>
                <a:lnTo>
                  <a:pt x="22267" y="51406"/>
                </a:lnTo>
                <a:close/>
                <a:moveTo>
                  <a:pt x="17825" y="52434"/>
                </a:moveTo>
                <a:lnTo>
                  <a:pt x="16058" y="52005"/>
                </a:lnTo>
                <a:lnTo>
                  <a:pt x="14913" y="49479"/>
                </a:lnTo>
                <a:lnTo>
                  <a:pt x="16315" y="48772"/>
                </a:lnTo>
                <a:lnTo>
                  <a:pt x="17696" y="49565"/>
                </a:lnTo>
                <a:lnTo>
                  <a:pt x="17707" y="49607"/>
                </a:lnTo>
                <a:lnTo>
                  <a:pt x="17750" y="49618"/>
                </a:lnTo>
                <a:lnTo>
                  <a:pt x="18542" y="50999"/>
                </a:lnTo>
                <a:close/>
                <a:moveTo>
                  <a:pt x="13564" y="51406"/>
                </a:moveTo>
                <a:lnTo>
                  <a:pt x="13393" y="50689"/>
                </a:lnTo>
                <a:lnTo>
                  <a:pt x="13906" y="49789"/>
                </a:lnTo>
                <a:lnTo>
                  <a:pt x="14538" y="49618"/>
                </a:lnTo>
                <a:lnTo>
                  <a:pt x="15566" y="51888"/>
                </a:lnTo>
                <a:close/>
                <a:moveTo>
                  <a:pt x="13114" y="50378"/>
                </a:moveTo>
                <a:lnTo>
                  <a:pt x="11669" y="49554"/>
                </a:lnTo>
                <a:lnTo>
                  <a:pt x="10042" y="46717"/>
                </a:lnTo>
                <a:lnTo>
                  <a:pt x="13307" y="46717"/>
                </a:lnTo>
                <a:lnTo>
                  <a:pt x="14741" y="47552"/>
                </a:lnTo>
                <a:lnTo>
                  <a:pt x="14206" y="48483"/>
                </a:lnTo>
                <a:lnTo>
                  <a:pt x="14410" y="49243"/>
                </a:lnTo>
                <a:lnTo>
                  <a:pt x="13650" y="49447"/>
                </a:lnTo>
                <a:close/>
                <a:moveTo>
                  <a:pt x="12611" y="51181"/>
                </a:moveTo>
                <a:lnTo>
                  <a:pt x="12065" y="50239"/>
                </a:lnTo>
                <a:lnTo>
                  <a:pt x="13007" y="50785"/>
                </a:lnTo>
                <a:lnTo>
                  <a:pt x="13136" y="51309"/>
                </a:lnTo>
                <a:close/>
                <a:moveTo>
                  <a:pt x="11284" y="51823"/>
                </a:moveTo>
                <a:lnTo>
                  <a:pt x="11080" y="52583"/>
                </a:lnTo>
                <a:lnTo>
                  <a:pt x="10310" y="52380"/>
                </a:lnTo>
                <a:lnTo>
                  <a:pt x="9378" y="52915"/>
                </a:lnTo>
                <a:lnTo>
                  <a:pt x="8554" y="51481"/>
                </a:lnTo>
                <a:lnTo>
                  <a:pt x="8554" y="48205"/>
                </a:lnTo>
                <a:lnTo>
                  <a:pt x="11380" y="49843"/>
                </a:lnTo>
                <a:lnTo>
                  <a:pt x="12215" y="51277"/>
                </a:lnTo>
                <a:close/>
                <a:moveTo>
                  <a:pt x="6295" y="41022"/>
                </a:moveTo>
                <a:lnTo>
                  <a:pt x="5781" y="41921"/>
                </a:lnTo>
                <a:lnTo>
                  <a:pt x="4882" y="41397"/>
                </a:lnTo>
                <a:lnTo>
                  <a:pt x="4882" y="38581"/>
                </a:lnTo>
                <a:close/>
                <a:moveTo>
                  <a:pt x="8158" y="38592"/>
                </a:moveTo>
                <a:lnTo>
                  <a:pt x="8158" y="41397"/>
                </a:lnTo>
                <a:lnTo>
                  <a:pt x="7259" y="41910"/>
                </a:lnTo>
                <a:lnTo>
                  <a:pt x="6745" y="41022"/>
                </a:lnTo>
                <a:close/>
                <a:moveTo>
                  <a:pt x="6520" y="35573"/>
                </a:moveTo>
                <a:lnTo>
                  <a:pt x="7077" y="36140"/>
                </a:lnTo>
                <a:lnTo>
                  <a:pt x="8158" y="36140"/>
                </a:lnTo>
                <a:lnTo>
                  <a:pt x="8158" y="37800"/>
                </a:lnTo>
                <a:lnTo>
                  <a:pt x="6520" y="40626"/>
                </a:lnTo>
                <a:lnTo>
                  <a:pt x="6520" y="40626"/>
                </a:lnTo>
                <a:lnTo>
                  <a:pt x="6520" y="40626"/>
                </a:lnTo>
                <a:lnTo>
                  <a:pt x="4882" y="37800"/>
                </a:lnTo>
                <a:lnTo>
                  <a:pt x="4882" y="36140"/>
                </a:lnTo>
                <a:lnTo>
                  <a:pt x="5963" y="36140"/>
                </a:lnTo>
                <a:close/>
                <a:moveTo>
                  <a:pt x="6520" y="31355"/>
                </a:moveTo>
                <a:lnTo>
                  <a:pt x="8083" y="32908"/>
                </a:lnTo>
                <a:lnTo>
                  <a:pt x="8083" y="34042"/>
                </a:lnTo>
                <a:lnTo>
                  <a:pt x="6552" y="35049"/>
                </a:lnTo>
                <a:lnTo>
                  <a:pt x="6520" y="35016"/>
                </a:lnTo>
                <a:lnTo>
                  <a:pt x="6488" y="35049"/>
                </a:lnTo>
                <a:lnTo>
                  <a:pt x="4957" y="34042"/>
                </a:lnTo>
                <a:lnTo>
                  <a:pt x="4957" y="32918"/>
                </a:lnTo>
                <a:close/>
                <a:moveTo>
                  <a:pt x="6242" y="31077"/>
                </a:moveTo>
                <a:lnTo>
                  <a:pt x="4957" y="32351"/>
                </a:lnTo>
                <a:lnTo>
                  <a:pt x="4957" y="30542"/>
                </a:lnTo>
                <a:lnTo>
                  <a:pt x="5706" y="30542"/>
                </a:lnTo>
                <a:close/>
                <a:moveTo>
                  <a:pt x="6242" y="26099"/>
                </a:moveTo>
                <a:lnTo>
                  <a:pt x="5706" y="26634"/>
                </a:lnTo>
                <a:lnTo>
                  <a:pt x="4957" y="26634"/>
                </a:lnTo>
                <a:lnTo>
                  <a:pt x="4957" y="24815"/>
                </a:lnTo>
                <a:close/>
                <a:moveTo>
                  <a:pt x="8083" y="24815"/>
                </a:moveTo>
                <a:lnTo>
                  <a:pt x="8083" y="26634"/>
                </a:lnTo>
                <a:lnTo>
                  <a:pt x="7334" y="26634"/>
                </a:lnTo>
                <a:lnTo>
                  <a:pt x="6798" y="26099"/>
                </a:lnTo>
                <a:close/>
                <a:moveTo>
                  <a:pt x="6520" y="22149"/>
                </a:moveTo>
                <a:lnTo>
                  <a:pt x="6541" y="22128"/>
                </a:lnTo>
                <a:lnTo>
                  <a:pt x="8083" y="23123"/>
                </a:lnTo>
                <a:lnTo>
                  <a:pt x="8083" y="24258"/>
                </a:lnTo>
                <a:lnTo>
                  <a:pt x="6520" y="25821"/>
                </a:lnTo>
                <a:lnTo>
                  <a:pt x="4957" y="24258"/>
                </a:lnTo>
                <a:lnTo>
                  <a:pt x="4957" y="23123"/>
                </a:lnTo>
                <a:lnTo>
                  <a:pt x="6499" y="22128"/>
                </a:lnTo>
                <a:close/>
                <a:moveTo>
                  <a:pt x="12611" y="18970"/>
                </a:moveTo>
                <a:lnTo>
                  <a:pt x="12065" y="18028"/>
                </a:lnTo>
                <a:lnTo>
                  <a:pt x="13007" y="18574"/>
                </a:lnTo>
                <a:lnTo>
                  <a:pt x="13136" y="19098"/>
                </a:lnTo>
                <a:close/>
                <a:moveTo>
                  <a:pt x="13725" y="21528"/>
                </a:moveTo>
                <a:lnTo>
                  <a:pt x="11444" y="20500"/>
                </a:lnTo>
                <a:lnTo>
                  <a:pt x="11616" y="19869"/>
                </a:lnTo>
                <a:lnTo>
                  <a:pt x="12515" y="19355"/>
                </a:lnTo>
                <a:lnTo>
                  <a:pt x="13243" y="19526"/>
                </a:lnTo>
                <a:close/>
                <a:moveTo>
                  <a:pt x="18574" y="26249"/>
                </a:moveTo>
                <a:lnTo>
                  <a:pt x="15694" y="26506"/>
                </a:lnTo>
                <a:lnTo>
                  <a:pt x="14806" y="25885"/>
                </a:lnTo>
                <a:lnTo>
                  <a:pt x="14699" y="24012"/>
                </a:lnTo>
                <a:lnTo>
                  <a:pt x="16369" y="23155"/>
                </a:lnTo>
                <a:lnTo>
                  <a:pt x="17364" y="23616"/>
                </a:lnTo>
                <a:close/>
                <a:moveTo>
                  <a:pt x="17910" y="23873"/>
                </a:moveTo>
                <a:lnTo>
                  <a:pt x="20255" y="24954"/>
                </a:lnTo>
                <a:lnTo>
                  <a:pt x="20148" y="26099"/>
                </a:lnTo>
                <a:lnTo>
                  <a:pt x="18991" y="26206"/>
                </a:lnTo>
                <a:close/>
                <a:moveTo>
                  <a:pt x="16187" y="26859"/>
                </a:moveTo>
                <a:lnTo>
                  <a:pt x="18756" y="26624"/>
                </a:lnTo>
                <a:lnTo>
                  <a:pt x="18756" y="26624"/>
                </a:lnTo>
                <a:lnTo>
                  <a:pt x="19238" y="27673"/>
                </a:lnTo>
                <a:lnTo>
                  <a:pt x="18296" y="28347"/>
                </a:lnTo>
                <a:close/>
                <a:moveTo>
                  <a:pt x="18756" y="30542"/>
                </a:moveTo>
                <a:lnTo>
                  <a:pt x="16187" y="30306"/>
                </a:lnTo>
                <a:lnTo>
                  <a:pt x="18296" y="28829"/>
                </a:lnTo>
                <a:lnTo>
                  <a:pt x="19238" y="29493"/>
                </a:lnTo>
                <a:close/>
                <a:moveTo>
                  <a:pt x="17910" y="33293"/>
                </a:moveTo>
                <a:lnTo>
                  <a:pt x="18991" y="30959"/>
                </a:lnTo>
                <a:lnTo>
                  <a:pt x="20148" y="31066"/>
                </a:lnTo>
                <a:lnTo>
                  <a:pt x="20255" y="32212"/>
                </a:lnTo>
                <a:close/>
                <a:moveTo>
                  <a:pt x="19923" y="36408"/>
                </a:moveTo>
                <a:lnTo>
                  <a:pt x="18049" y="36515"/>
                </a:lnTo>
                <a:lnTo>
                  <a:pt x="17675" y="35766"/>
                </a:lnTo>
                <a:lnTo>
                  <a:pt x="17204" y="34834"/>
                </a:lnTo>
                <a:lnTo>
                  <a:pt x="17653" y="33850"/>
                </a:lnTo>
                <a:lnTo>
                  <a:pt x="20287" y="32629"/>
                </a:lnTo>
                <a:lnTo>
                  <a:pt x="20554" y="35520"/>
                </a:lnTo>
                <a:close/>
                <a:moveTo>
                  <a:pt x="20683" y="36943"/>
                </a:moveTo>
                <a:lnTo>
                  <a:pt x="22267" y="37971"/>
                </a:lnTo>
                <a:lnTo>
                  <a:pt x="20672" y="39020"/>
                </a:lnTo>
                <a:lnTo>
                  <a:pt x="20672" y="39973"/>
                </a:lnTo>
                <a:lnTo>
                  <a:pt x="19998" y="39298"/>
                </a:lnTo>
                <a:lnTo>
                  <a:pt x="18263" y="39662"/>
                </a:lnTo>
                <a:lnTo>
                  <a:pt x="18991" y="38389"/>
                </a:lnTo>
                <a:lnTo>
                  <a:pt x="18242" y="36901"/>
                </a:lnTo>
                <a:lnTo>
                  <a:pt x="20137" y="36793"/>
                </a:lnTo>
                <a:lnTo>
                  <a:pt x="20608" y="36130"/>
                </a:lnTo>
                <a:close/>
                <a:moveTo>
                  <a:pt x="20897" y="35016"/>
                </a:moveTo>
                <a:lnTo>
                  <a:pt x="20672" y="32458"/>
                </a:lnTo>
                <a:lnTo>
                  <a:pt x="20672" y="32458"/>
                </a:lnTo>
                <a:lnTo>
                  <a:pt x="21721" y="31976"/>
                </a:lnTo>
                <a:lnTo>
                  <a:pt x="22385" y="32918"/>
                </a:lnTo>
                <a:close/>
                <a:moveTo>
                  <a:pt x="24290" y="35627"/>
                </a:moveTo>
                <a:lnTo>
                  <a:pt x="24194" y="36708"/>
                </a:lnTo>
                <a:lnTo>
                  <a:pt x="22620" y="37736"/>
                </a:lnTo>
                <a:lnTo>
                  <a:pt x="21057" y="36708"/>
                </a:lnTo>
                <a:lnTo>
                  <a:pt x="20961" y="35627"/>
                </a:lnTo>
                <a:lnTo>
                  <a:pt x="22620" y="33261"/>
                </a:lnTo>
                <a:close/>
                <a:moveTo>
                  <a:pt x="24355" y="35016"/>
                </a:moveTo>
                <a:lnTo>
                  <a:pt x="22867" y="32918"/>
                </a:lnTo>
                <a:lnTo>
                  <a:pt x="23530" y="31976"/>
                </a:lnTo>
                <a:lnTo>
                  <a:pt x="24579" y="32458"/>
                </a:lnTo>
                <a:close/>
                <a:moveTo>
                  <a:pt x="25115" y="36793"/>
                </a:moveTo>
                <a:lnTo>
                  <a:pt x="27009" y="36901"/>
                </a:lnTo>
                <a:lnTo>
                  <a:pt x="26249" y="38389"/>
                </a:lnTo>
                <a:lnTo>
                  <a:pt x="26988" y="39662"/>
                </a:lnTo>
                <a:lnTo>
                  <a:pt x="25254" y="39298"/>
                </a:lnTo>
                <a:lnTo>
                  <a:pt x="24579" y="39973"/>
                </a:lnTo>
                <a:lnTo>
                  <a:pt x="24579" y="39020"/>
                </a:lnTo>
                <a:lnTo>
                  <a:pt x="22984" y="37971"/>
                </a:lnTo>
                <a:lnTo>
                  <a:pt x="24569" y="36943"/>
                </a:lnTo>
                <a:lnTo>
                  <a:pt x="24644" y="36119"/>
                </a:lnTo>
                <a:close/>
                <a:moveTo>
                  <a:pt x="28262" y="35295"/>
                </a:moveTo>
                <a:lnTo>
                  <a:pt x="28990" y="36911"/>
                </a:lnTo>
                <a:lnTo>
                  <a:pt x="27609" y="36579"/>
                </a:lnTo>
                <a:close/>
                <a:moveTo>
                  <a:pt x="32009" y="37639"/>
                </a:moveTo>
                <a:lnTo>
                  <a:pt x="31527" y="35637"/>
                </a:lnTo>
                <a:lnTo>
                  <a:pt x="33796" y="36665"/>
                </a:lnTo>
                <a:lnTo>
                  <a:pt x="33636" y="37297"/>
                </a:lnTo>
                <a:lnTo>
                  <a:pt x="32737" y="37821"/>
                </a:lnTo>
                <a:close/>
                <a:moveTo>
                  <a:pt x="32244" y="38603"/>
                </a:moveTo>
                <a:lnTo>
                  <a:pt x="32116" y="38078"/>
                </a:lnTo>
                <a:lnTo>
                  <a:pt x="32640" y="38196"/>
                </a:lnTo>
                <a:lnTo>
                  <a:pt x="33186" y="39138"/>
                </a:lnTo>
                <a:close/>
                <a:moveTo>
                  <a:pt x="35210" y="42660"/>
                </a:moveTo>
                <a:lnTo>
                  <a:pt x="31945" y="42660"/>
                </a:lnTo>
                <a:lnTo>
                  <a:pt x="30499" y="41825"/>
                </a:lnTo>
                <a:lnTo>
                  <a:pt x="31045" y="40894"/>
                </a:lnTo>
                <a:lnTo>
                  <a:pt x="30842" y="40133"/>
                </a:lnTo>
                <a:lnTo>
                  <a:pt x="31602" y="39930"/>
                </a:lnTo>
                <a:lnTo>
                  <a:pt x="32137" y="38999"/>
                </a:lnTo>
                <a:lnTo>
                  <a:pt x="33582" y="39823"/>
                </a:lnTo>
                <a:close/>
                <a:moveTo>
                  <a:pt x="34257" y="40219"/>
                </a:moveTo>
                <a:lnTo>
                  <a:pt x="36698" y="41632"/>
                </a:lnTo>
                <a:lnTo>
                  <a:pt x="36698" y="42660"/>
                </a:lnTo>
                <a:lnTo>
                  <a:pt x="35670" y="42660"/>
                </a:lnTo>
                <a:lnTo>
                  <a:pt x="35670" y="42660"/>
                </a:lnTo>
                <a:close/>
                <a:moveTo>
                  <a:pt x="32630" y="43056"/>
                </a:moveTo>
                <a:lnTo>
                  <a:pt x="35445" y="43056"/>
                </a:lnTo>
                <a:lnTo>
                  <a:pt x="35959" y="43944"/>
                </a:lnTo>
                <a:lnTo>
                  <a:pt x="35060" y="44458"/>
                </a:lnTo>
                <a:close/>
                <a:moveTo>
                  <a:pt x="35060" y="44919"/>
                </a:moveTo>
                <a:lnTo>
                  <a:pt x="35959" y="45432"/>
                </a:lnTo>
                <a:lnTo>
                  <a:pt x="35445" y="46321"/>
                </a:lnTo>
                <a:lnTo>
                  <a:pt x="32630" y="46321"/>
                </a:lnTo>
                <a:close/>
                <a:moveTo>
                  <a:pt x="30178" y="46321"/>
                </a:moveTo>
                <a:lnTo>
                  <a:pt x="30178" y="45250"/>
                </a:lnTo>
                <a:lnTo>
                  <a:pt x="29622" y="44694"/>
                </a:lnTo>
                <a:lnTo>
                  <a:pt x="30178" y="44126"/>
                </a:lnTo>
                <a:lnTo>
                  <a:pt x="30178" y="43056"/>
                </a:lnTo>
                <a:lnTo>
                  <a:pt x="31837" y="43056"/>
                </a:lnTo>
                <a:lnTo>
                  <a:pt x="34674" y="44694"/>
                </a:lnTo>
                <a:lnTo>
                  <a:pt x="31837" y="46321"/>
                </a:lnTo>
                <a:close/>
                <a:moveTo>
                  <a:pt x="24579" y="46642"/>
                </a:moveTo>
                <a:lnTo>
                  <a:pt x="26785" y="46642"/>
                </a:lnTo>
                <a:lnTo>
                  <a:pt x="27588" y="47445"/>
                </a:lnTo>
                <a:lnTo>
                  <a:pt x="27202" y="49276"/>
                </a:lnTo>
                <a:lnTo>
                  <a:pt x="25382" y="49650"/>
                </a:lnTo>
                <a:lnTo>
                  <a:pt x="24579" y="48858"/>
                </a:lnTo>
                <a:close/>
                <a:moveTo>
                  <a:pt x="24579" y="43131"/>
                </a:moveTo>
                <a:lnTo>
                  <a:pt x="26389" y="43131"/>
                </a:lnTo>
                <a:lnTo>
                  <a:pt x="25115" y="44415"/>
                </a:lnTo>
                <a:lnTo>
                  <a:pt x="24579" y="43880"/>
                </a:lnTo>
                <a:close/>
                <a:moveTo>
                  <a:pt x="27588" y="41932"/>
                </a:moveTo>
                <a:lnTo>
                  <a:pt x="26785" y="42735"/>
                </a:lnTo>
                <a:lnTo>
                  <a:pt x="24579" y="42735"/>
                </a:lnTo>
                <a:lnTo>
                  <a:pt x="24579" y="40530"/>
                </a:lnTo>
                <a:lnTo>
                  <a:pt x="25382" y="39727"/>
                </a:lnTo>
                <a:lnTo>
                  <a:pt x="27202" y="40112"/>
                </a:lnTo>
                <a:close/>
                <a:moveTo>
                  <a:pt x="30339" y="39909"/>
                </a:moveTo>
                <a:lnTo>
                  <a:pt x="28936" y="40615"/>
                </a:lnTo>
                <a:lnTo>
                  <a:pt x="27545" y="39812"/>
                </a:lnTo>
                <a:lnTo>
                  <a:pt x="27545" y="39780"/>
                </a:lnTo>
                <a:lnTo>
                  <a:pt x="27502" y="39769"/>
                </a:lnTo>
                <a:lnTo>
                  <a:pt x="26699" y="38378"/>
                </a:lnTo>
                <a:lnTo>
                  <a:pt x="27427" y="36943"/>
                </a:lnTo>
                <a:lnTo>
                  <a:pt x="29193" y="37372"/>
                </a:lnTo>
                <a:close/>
                <a:moveTo>
                  <a:pt x="29686" y="37489"/>
                </a:moveTo>
                <a:lnTo>
                  <a:pt x="31688" y="37971"/>
                </a:lnTo>
                <a:lnTo>
                  <a:pt x="31859" y="38699"/>
                </a:lnTo>
                <a:lnTo>
                  <a:pt x="31345" y="39588"/>
                </a:lnTo>
                <a:lnTo>
                  <a:pt x="30713" y="39759"/>
                </a:lnTo>
                <a:close/>
                <a:moveTo>
                  <a:pt x="26389" y="46246"/>
                </a:moveTo>
                <a:lnTo>
                  <a:pt x="24579" y="46246"/>
                </a:lnTo>
                <a:lnTo>
                  <a:pt x="24579" y="45497"/>
                </a:lnTo>
                <a:lnTo>
                  <a:pt x="25115" y="44972"/>
                </a:lnTo>
                <a:close/>
                <a:moveTo>
                  <a:pt x="29086" y="44715"/>
                </a:moveTo>
                <a:lnTo>
                  <a:pt x="28080" y="46246"/>
                </a:lnTo>
                <a:lnTo>
                  <a:pt x="26956" y="46246"/>
                </a:lnTo>
                <a:lnTo>
                  <a:pt x="25393" y="44694"/>
                </a:lnTo>
                <a:lnTo>
                  <a:pt x="26956" y="43131"/>
                </a:lnTo>
                <a:lnTo>
                  <a:pt x="28080" y="43131"/>
                </a:lnTo>
                <a:lnTo>
                  <a:pt x="29086" y="44662"/>
                </a:lnTo>
                <a:lnTo>
                  <a:pt x="29065" y="44694"/>
                </a:lnTo>
                <a:close/>
                <a:moveTo>
                  <a:pt x="29782" y="43966"/>
                </a:moveTo>
                <a:lnTo>
                  <a:pt x="29375" y="44373"/>
                </a:lnTo>
                <a:lnTo>
                  <a:pt x="28294" y="42735"/>
                </a:lnTo>
                <a:lnTo>
                  <a:pt x="27341" y="42735"/>
                </a:lnTo>
                <a:lnTo>
                  <a:pt x="28016" y="42060"/>
                </a:lnTo>
                <a:lnTo>
                  <a:pt x="27652" y="40326"/>
                </a:lnTo>
                <a:lnTo>
                  <a:pt x="28926" y="41065"/>
                </a:lnTo>
                <a:lnTo>
                  <a:pt x="30467" y="40283"/>
                </a:lnTo>
                <a:lnTo>
                  <a:pt x="30617" y="40840"/>
                </a:lnTo>
                <a:lnTo>
                  <a:pt x="29964" y="41975"/>
                </a:lnTo>
                <a:lnTo>
                  <a:pt x="31152" y="42660"/>
                </a:lnTo>
                <a:lnTo>
                  <a:pt x="29782" y="42660"/>
                </a:lnTo>
                <a:close/>
                <a:moveTo>
                  <a:pt x="22342" y="42200"/>
                </a:moveTo>
                <a:lnTo>
                  <a:pt x="21818" y="42735"/>
                </a:lnTo>
                <a:lnTo>
                  <a:pt x="21068" y="42735"/>
                </a:lnTo>
                <a:lnTo>
                  <a:pt x="21068" y="40926"/>
                </a:lnTo>
                <a:close/>
                <a:moveTo>
                  <a:pt x="24183" y="40926"/>
                </a:moveTo>
                <a:lnTo>
                  <a:pt x="24183" y="42735"/>
                </a:lnTo>
                <a:lnTo>
                  <a:pt x="23434" y="42735"/>
                </a:lnTo>
                <a:lnTo>
                  <a:pt x="22909" y="42200"/>
                </a:lnTo>
                <a:close/>
                <a:moveTo>
                  <a:pt x="22620" y="41921"/>
                </a:moveTo>
                <a:lnTo>
                  <a:pt x="21068" y="40358"/>
                </a:lnTo>
                <a:lnTo>
                  <a:pt x="21068" y="39234"/>
                </a:lnTo>
                <a:lnTo>
                  <a:pt x="22620" y="38207"/>
                </a:lnTo>
                <a:lnTo>
                  <a:pt x="24183" y="39234"/>
                </a:lnTo>
                <a:lnTo>
                  <a:pt x="24183" y="40358"/>
                </a:lnTo>
                <a:close/>
                <a:moveTo>
                  <a:pt x="18852" y="46246"/>
                </a:moveTo>
                <a:lnTo>
                  <a:pt x="20137" y="44972"/>
                </a:lnTo>
                <a:lnTo>
                  <a:pt x="20672" y="45497"/>
                </a:lnTo>
                <a:lnTo>
                  <a:pt x="20672" y="46246"/>
                </a:lnTo>
                <a:close/>
                <a:moveTo>
                  <a:pt x="18467" y="46642"/>
                </a:moveTo>
                <a:lnTo>
                  <a:pt x="20672" y="46642"/>
                </a:lnTo>
                <a:lnTo>
                  <a:pt x="20672" y="48847"/>
                </a:lnTo>
                <a:lnTo>
                  <a:pt x="19869" y="49650"/>
                </a:lnTo>
                <a:lnTo>
                  <a:pt x="18039" y="49276"/>
                </a:lnTo>
                <a:lnTo>
                  <a:pt x="17664" y="47445"/>
                </a:lnTo>
                <a:close/>
                <a:moveTo>
                  <a:pt x="10577" y="44694"/>
                </a:moveTo>
                <a:lnTo>
                  <a:pt x="10577" y="44694"/>
                </a:lnTo>
                <a:lnTo>
                  <a:pt x="13414" y="43056"/>
                </a:lnTo>
                <a:lnTo>
                  <a:pt x="15073" y="43056"/>
                </a:lnTo>
                <a:lnTo>
                  <a:pt x="15073" y="44126"/>
                </a:lnTo>
                <a:lnTo>
                  <a:pt x="15630" y="44694"/>
                </a:lnTo>
                <a:lnTo>
                  <a:pt x="15073" y="45250"/>
                </a:lnTo>
                <a:lnTo>
                  <a:pt x="15073" y="46321"/>
                </a:lnTo>
                <a:lnTo>
                  <a:pt x="13414" y="46321"/>
                </a:lnTo>
                <a:close/>
                <a:moveTo>
                  <a:pt x="9806" y="43056"/>
                </a:moveTo>
                <a:lnTo>
                  <a:pt x="12622" y="43056"/>
                </a:lnTo>
                <a:lnTo>
                  <a:pt x="10181" y="44458"/>
                </a:lnTo>
                <a:lnTo>
                  <a:pt x="9293" y="43944"/>
                </a:lnTo>
                <a:close/>
                <a:moveTo>
                  <a:pt x="8554" y="41632"/>
                </a:moveTo>
                <a:lnTo>
                  <a:pt x="10984" y="40219"/>
                </a:lnTo>
                <a:lnTo>
                  <a:pt x="9582" y="42660"/>
                </a:lnTo>
                <a:lnTo>
                  <a:pt x="8554" y="42660"/>
                </a:lnTo>
                <a:close/>
                <a:moveTo>
                  <a:pt x="10684" y="30542"/>
                </a:moveTo>
                <a:lnTo>
                  <a:pt x="11487" y="31345"/>
                </a:lnTo>
                <a:lnTo>
                  <a:pt x="11102" y="33165"/>
                </a:lnTo>
                <a:lnTo>
                  <a:pt x="9271" y="33550"/>
                </a:lnTo>
                <a:lnTo>
                  <a:pt x="8479" y="32747"/>
                </a:lnTo>
                <a:lnTo>
                  <a:pt x="8479" y="30542"/>
                </a:lnTo>
                <a:close/>
                <a:moveTo>
                  <a:pt x="10288" y="30146"/>
                </a:moveTo>
                <a:lnTo>
                  <a:pt x="8479" y="30146"/>
                </a:lnTo>
                <a:lnTo>
                  <a:pt x="8479" y="29396"/>
                </a:lnTo>
                <a:lnTo>
                  <a:pt x="9004" y="28861"/>
                </a:lnTo>
                <a:close/>
                <a:moveTo>
                  <a:pt x="8479" y="27020"/>
                </a:moveTo>
                <a:lnTo>
                  <a:pt x="10288" y="27020"/>
                </a:lnTo>
                <a:lnTo>
                  <a:pt x="9004" y="28304"/>
                </a:lnTo>
                <a:lnTo>
                  <a:pt x="8479" y="27780"/>
                </a:lnTo>
                <a:close/>
                <a:moveTo>
                  <a:pt x="11487" y="25832"/>
                </a:moveTo>
                <a:lnTo>
                  <a:pt x="10684" y="26634"/>
                </a:lnTo>
                <a:lnTo>
                  <a:pt x="8479" y="26634"/>
                </a:lnTo>
                <a:lnTo>
                  <a:pt x="8479" y="24419"/>
                </a:lnTo>
                <a:lnTo>
                  <a:pt x="9271" y="23626"/>
                </a:lnTo>
                <a:lnTo>
                  <a:pt x="11102" y="24001"/>
                </a:lnTo>
                <a:close/>
                <a:moveTo>
                  <a:pt x="12836" y="24504"/>
                </a:moveTo>
                <a:lnTo>
                  <a:pt x="11444" y="23712"/>
                </a:lnTo>
                <a:lnTo>
                  <a:pt x="11434" y="23669"/>
                </a:lnTo>
                <a:lnTo>
                  <a:pt x="11391" y="23658"/>
                </a:lnTo>
                <a:lnTo>
                  <a:pt x="10599" y="22267"/>
                </a:lnTo>
                <a:lnTo>
                  <a:pt x="11305" y="20864"/>
                </a:lnTo>
                <a:lnTo>
                  <a:pt x="13842" y="22010"/>
                </a:lnTo>
                <a:lnTo>
                  <a:pt x="14260" y="23787"/>
                </a:lnTo>
                <a:close/>
                <a:moveTo>
                  <a:pt x="15587" y="30253"/>
                </a:moveTo>
                <a:lnTo>
                  <a:pt x="14495" y="30156"/>
                </a:lnTo>
                <a:lnTo>
                  <a:pt x="13468" y="28583"/>
                </a:lnTo>
                <a:lnTo>
                  <a:pt x="14495" y="27020"/>
                </a:lnTo>
                <a:lnTo>
                  <a:pt x="15587" y="26913"/>
                </a:lnTo>
                <a:lnTo>
                  <a:pt x="17953" y="28583"/>
                </a:lnTo>
                <a:close/>
                <a:moveTo>
                  <a:pt x="16369" y="34010"/>
                </a:moveTo>
                <a:lnTo>
                  <a:pt x="14699" y="33165"/>
                </a:lnTo>
                <a:lnTo>
                  <a:pt x="14806" y="31291"/>
                </a:lnTo>
                <a:lnTo>
                  <a:pt x="15694" y="30660"/>
                </a:lnTo>
                <a:lnTo>
                  <a:pt x="18574" y="30916"/>
                </a:lnTo>
                <a:lnTo>
                  <a:pt x="17364" y="33550"/>
                </a:lnTo>
                <a:close/>
                <a:moveTo>
                  <a:pt x="16979" y="34385"/>
                </a:moveTo>
                <a:lnTo>
                  <a:pt x="16968" y="34385"/>
                </a:lnTo>
                <a:lnTo>
                  <a:pt x="16797" y="34760"/>
                </a:lnTo>
                <a:lnTo>
                  <a:pt x="16765" y="34845"/>
                </a:lnTo>
                <a:lnTo>
                  <a:pt x="16765" y="34845"/>
                </a:lnTo>
                <a:lnTo>
                  <a:pt x="15780" y="37029"/>
                </a:lnTo>
                <a:lnTo>
                  <a:pt x="13671" y="37543"/>
                </a:lnTo>
                <a:lnTo>
                  <a:pt x="14174" y="35434"/>
                </a:lnTo>
                <a:lnTo>
                  <a:pt x="16358" y="34449"/>
                </a:lnTo>
                <a:lnTo>
                  <a:pt x="16369" y="34449"/>
                </a:lnTo>
                <a:lnTo>
                  <a:pt x="16454" y="34406"/>
                </a:lnTo>
                <a:lnTo>
                  <a:pt x="16829" y="34235"/>
                </a:lnTo>
                <a:lnTo>
                  <a:pt x="16818" y="34235"/>
                </a:lnTo>
                <a:lnTo>
                  <a:pt x="17107" y="34107"/>
                </a:lnTo>
                <a:close/>
                <a:moveTo>
                  <a:pt x="16262" y="36911"/>
                </a:moveTo>
                <a:lnTo>
                  <a:pt x="16990" y="35295"/>
                </a:lnTo>
                <a:lnTo>
                  <a:pt x="17643" y="36579"/>
                </a:lnTo>
                <a:close/>
                <a:moveTo>
                  <a:pt x="17750" y="39769"/>
                </a:moveTo>
                <a:lnTo>
                  <a:pt x="17707" y="39780"/>
                </a:lnTo>
                <a:lnTo>
                  <a:pt x="17707" y="39812"/>
                </a:lnTo>
                <a:lnTo>
                  <a:pt x="16315" y="40615"/>
                </a:lnTo>
                <a:lnTo>
                  <a:pt x="14913" y="39909"/>
                </a:lnTo>
                <a:lnTo>
                  <a:pt x="16058" y="37372"/>
                </a:lnTo>
                <a:lnTo>
                  <a:pt x="17825" y="36943"/>
                </a:lnTo>
                <a:lnTo>
                  <a:pt x="18552" y="38378"/>
                </a:lnTo>
                <a:close/>
                <a:moveTo>
                  <a:pt x="18467" y="42735"/>
                </a:moveTo>
                <a:lnTo>
                  <a:pt x="17664" y="41932"/>
                </a:lnTo>
                <a:lnTo>
                  <a:pt x="18039" y="40112"/>
                </a:lnTo>
                <a:lnTo>
                  <a:pt x="19869" y="39727"/>
                </a:lnTo>
                <a:lnTo>
                  <a:pt x="20672" y="40530"/>
                </a:lnTo>
                <a:lnTo>
                  <a:pt x="20672" y="42735"/>
                </a:lnTo>
                <a:close/>
                <a:moveTo>
                  <a:pt x="18852" y="43131"/>
                </a:moveTo>
                <a:lnTo>
                  <a:pt x="20672" y="43131"/>
                </a:lnTo>
                <a:lnTo>
                  <a:pt x="20672" y="43880"/>
                </a:lnTo>
                <a:lnTo>
                  <a:pt x="20137" y="44415"/>
                </a:lnTo>
                <a:close/>
                <a:moveTo>
                  <a:pt x="16165" y="44662"/>
                </a:moveTo>
                <a:lnTo>
                  <a:pt x="17161" y="43131"/>
                </a:lnTo>
                <a:lnTo>
                  <a:pt x="18296" y="43131"/>
                </a:lnTo>
                <a:lnTo>
                  <a:pt x="19859" y="44694"/>
                </a:lnTo>
                <a:lnTo>
                  <a:pt x="18296" y="46246"/>
                </a:lnTo>
                <a:lnTo>
                  <a:pt x="17161" y="46246"/>
                </a:lnTo>
                <a:lnTo>
                  <a:pt x="16165" y="44715"/>
                </a:lnTo>
                <a:lnTo>
                  <a:pt x="16187" y="44694"/>
                </a:lnTo>
                <a:close/>
                <a:moveTo>
                  <a:pt x="11669" y="39823"/>
                </a:moveTo>
                <a:lnTo>
                  <a:pt x="13114" y="38999"/>
                </a:lnTo>
                <a:lnTo>
                  <a:pt x="13650" y="39930"/>
                </a:lnTo>
                <a:lnTo>
                  <a:pt x="14410" y="40133"/>
                </a:lnTo>
                <a:lnTo>
                  <a:pt x="14206" y="40894"/>
                </a:lnTo>
                <a:lnTo>
                  <a:pt x="14741" y="41825"/>
                </a:lnTo>
                <a:lnTo>
                  <a:pt x="13307" y="42660"/>
                </a:lnTo>
                <a:lnTo>
                  <a:pt x="10042" y="42660"/>
                </a:lnTo>
                <a:close/>
                <a:moveTo>
                  <a:pt x="11284" y="37564"/>
                </a:moveTo>
                <a:lnTo>
                  <a:pt x="12215" y="38100"/>
                </a:lnTo>
                <a:lnTo>
                  <a:pt x="11380" y="39534"/>
                </a:lnTo>
                <a:lnTo>
                  <a:pt x="8554" y="41172"/>
                </a:lnTo>
                <a:lnTo>
                  <a:pt x="8554" y="37907"/>
                </a:lnTo>
                <a:lnTo>
                  <a:pt x="9378" y="36462"/>
                </a:lnTo>
                <a:lnTo>
                  <a:pt x="10310" y="36997"/>
                </a:lnTo>
                <a:lnTo>
                  <a:pt x="11080" y="36804"/>
                </a:lnTo>
                <a:close/>
                <a:moveTo>
                  <a:pt x="13136" y="38078"/>
                </a:moveTo>
                <a:lnTo>
                  <a:pt x="13007" y="38603"/>
                </a:lnTo>
                <a:lnTo>
                  <a:pt x="12065" y="39138"/>
                </a:lnTo>
                <a:lnTo>
                  <a:pt x="12611" y="38196"/>
                </a:lnTo>
                <a:close/>
                <a:moveTo>
                  <a:pt x="13564" y="37971"/>
                </a:moveTo>
                <a:lnTo>
                  <a:pt x="15566" y="37489"/>
                </a:lnTo>
                <a:lnTo>
                  <a:pt x="14538" y="39759"/>
                </a:lnTo>
                <a:lnTo>
                  <a:pt x="13906" y="39588"/>
                </a:lnTo>
                <a:lnTo>
                  <a:pt x="13393" y="38699"/>
                </a:lnTo>
                <a:close/>
                <a:moveTo>
                  <a:pt x="13243" y="37639"/>
                </a:moveTo>
                <a:lnTo>
                  <a:pt x="12515" y="37821"/>
                </a:lnTo>
                <a:lnTo>
                  <a:pt x="11616" y="37297"/>
                </a:lnTo>
                <a:lnTo>
                  <a:pt x="11444" y="36665"/>
                </a:lnTo>
                <a:lnTo>
                  <a:pt x="13725" y="35637"/>
                </a:lnTo>
                <a:close/>
                <a:moveTo>
                  <a:pt x="12836" y="32661"/>
                </a:moveTo>
                <a:lnTo>
                  <a:pt x="14260" y="33389"/>
                </a:lnTo>
                <a:lnTo>
                  <a:pt x="13842" y="35156"/>
                </a:lnTo>
                <a:lnTo>
                  <a:pt x="11305" y="36301"/>
                </a:lnTo>
                <a:lnTo>
                  <a:pt x="10599" y="34899"/>
                </a:lnTo>
                <a:lnTo>
                  <a:pt x="11391" y="33507"/>
                </a:lnTo>
                <a:lnTo>
                  <a:pt x="11434" y="33496"/>
                </a:lnTo>
                <a:lnTo>
                  <a:pt x="11444" y="33464"/>
                </a:lnTo>
                <a:close/>
                <a:moveTo>
                  <a:pt x="14624" y="33571"/>
                </a:moveTo>
                <a:lnTo>
                  <a:pt x="15287" y="33903"/>
                </a:lnTo>
                <a:lnTo>
                  <a:pt x="15908" y="34214"/>
                </a:lnTo>
                <a:lnTo>
                  <a:pt x="14292" y="34952"/>
                </a:lnTo>
                <a:close/>
                <a:moveTo>
                  <a:pt x="10845" y="30146"/>
                </a:moveTo>
                <a:lnTo>
                  <a:pt x="9282" y="28583"/>
                </a:lnTo>
                <a:lnTo>
                  <a:pt x="10845" y="27020"/>
                </a:lnTo>
                <a:lnTo>
                  <a:pt x="11980" y="27031"/>
                </a:lnTo>
                <a:lnTo>
                  <a:pt x="12997" y="28583"/>
                </a:lnTo>
                <a:lnTo>
                  <a:pt x="11980" y="30146"/>
                </a:lnTo>
                <a:close/>
                <a:moveTo>
                  <a:pt x="11241" y="30542"/>
                </a:moveTo>
                <a:lnTo>
                  <a:pt x="12194" y="30542"/>
                </a:lnTo>
                <a:lnTo>
                  <a:pt x="13232" y="28947"/>
                </a:lnTo>
                <a:lnTo>
                  <a:pt x="14270" y="30531"/>
                </a:lnTo>
                <a:lnTo>
                  <a:pt x="15084" y="30606"/>
                </a:lnTo>
                <a:lnTo>
                  <a:pt x="14420" y="31077"/>
                </a:lnTo>
                <a:lnTo>
                  <a:pt x="14313" y="32972"/>
                </a:lnTo>
                <a:lnTo>
                  <a:pt x="12825" y="32212"/>
                </a:lnTo>
                <a:lnTo>
                  <a:pt x="11551" y="32940"/>
                </a:lnTo>
                <a:lnTo>
                  <a:pt x="11915" y="31216"/>
                </a:lnTo>
                <a:close/>
                <a:moveTo>
                  <a:pt x="14099" y="42660"/>
                </a:moveTo>
                <a:lnTo>
                  <a:pt x="15287" y="41975"/>
                </a:lnTo>
                <a:lnTo>
                  <a:pt x="14634" y="40840"/>
                </a:lnTo>
                <a:lnTo>
                  <a:pt x="14784" y="40283"/>
                </a:lnTo>
                <a:lnTo>
                  <a:pt x="16326" y="41054"/>
                </a:lnTo>
                <a:lnTo>
                  <a:pt x="17589" y="40337"/>
                </a:lnTo>
                <a:lnTo>
                  <a:pt x="17236" y="42060"/>
                </a:lnTo>
                <a:lnTo>
                  <a:pt x="17899" y="42735"/>
                </a:lnTo>
                <a:lnTo>
                  <a:pt x="16947" y="42735"/>
                </a:lnTo>
                <a:lnTo>
                  <a:pt x="15876" y="44373"/>
                </a:lnTo>
                <a:lnTo>
                  <a:pt x="15469" y="43966"/>
                </a:lnTo>
                <a:lnTo>
                  <a:pt x="15469" y="42660"/>
                </a:lnTo>
                <a:close/>
                <a:moveTo>
                  <a:pt x="14292" y="22224"/>
                </a:moveTo>
                <a:lnTo>
                  <a:pt x="15908" y="22952"/>
                </a:lnTo>
                <a:lnTo>
                  <a:pt x="14624" y="23605"/>
                </a:lnTo>
                <a:close/>
                <a:moveTo>
                  <a:pt x="14313" y="24204"/>
                </a:moveTo>
                <a:lnTo>
                  <a:pt x="14420" y="26088"/>
                </a:lnTo>
                <a:lnTo>
                  <a:pt x="15084" y="26560"/>
                </a:lnTo>
                <a:lnTo>
                  <a:pt x="14270" y="26634"/>
                </a:lnTo>
                <a:lnTo>
                  <a:pt x="13232" y="28229"/>
                </a:lnTo>
                <a:lnTo>
                  <a:pt x="12194" y="26634"/>
                </a:lnTo>
                <a:lnTo>
                  <a:pt x="11241" y="26634"/>
                </a:lnTo>
                <a:lnTo>
                  <a:pt x="11915" y="25960"/>
                </a:lnTo>
                <a:lnTo>
                  <a:pt x="11551" y="24226"/>
                </a:lnTo>
                <a:lnTo>
                  <a:pt x="12825" y="24954"/>
                </a:lnTo>
                <a:close/>
                <a:moveTo>
                  <a:pt x="8083" y="32351"/>
                </a:moveTo>
                <a:lnTo>
                  <a:pt x="6798" y="31077"/>
                </a:lnTo>
                <a:lnTo>
                  <a:pt x="7334" y="30542"/>
                </a:lnTo>
                <a:lnTo>
                  <a:pt x="8083" y="30542"/>
                </a:lnTo>
                <a:close/>
                <a:moveTo>
                  <a:pt x="8479" y="34256"/>
                </a:moveTo>
                <a:lnTo>
                  <a:pt x="8479" y="33304"/>
                </a:lnTo>
                <a:lnTo>
                  <a:pt x="9143" y="33978"/>
                </a:lnTo>
                <a:lnTo>
                  <a:pt x="10877" y="33614"/>
                </a:lnTo>
                <a:lnTo>
                  <a:pt x="10149" y="34888"/>
                </a:lnTo>
                <a:lnTo>
                  <a:pt x="10930" y="36430"/>
                </a:lnTo>
                <a:lnTo>
                  <a:pt x="10374" y="36579"/>
                </a:lnTo>
                <a:lnTo>
                  <a:pt x="9239" y="35926"/>
                </a:lnTo>
                <a:lnTo>
                  <a:pt x="8554" y="37115"/>
                </a:lnTo>
                <a:lnTo>
                  <a:pt x="8554" y="35744"/>
                </a:lnTo>
                <a:lnTo>
                  <a:pt x="7237" y="35744"/>
                </a:lnTo>
                <a:lnTo>
                  <a:pt x="6830" y="35327"/>
                </a:lnTo>
                <a:close/>
                <a:moveTo>
                  <a:pt x="10984" y="49158"/>
                </a:moveTo>
                <a:lnTo>
                  <a:pt x="8554" y="47745"/>
                </a:lnTo>
                <a:lnTo>
                  <a:pt x="8554" y="46717"/>
                </a:lnTo>
                <a:lnTo>
                  <a:pt x="9582" y="46717"/>
                </a:lnTo>
                <a:close/>
                <a:moveTo>
                  <a:pt x="9293" y="45432"/>
                </a:moveTo>
                <a:lnTo>
                  <a:pt x="10181" y="44919"/>
                </a:lnTo>
                <a:lnTo>
                  <a:pt x="12622" y="46321"/>
                </a:lnTo>
                <a:lnTo>
                  <a:pt x="9806" y="46321"/>
                </a:lnTo>
                <a:close/>
                <a:moveTo>
                  <a:pt x="17589" y="49051"/>
                </a:moveTo>
                <a:lnTo>
                  <a:pt x="16326" y="48323"/>
                </a:lnTo>
                <a:lnTo>
                  <a:pt x="14784" y="49094"/>
                </a:lnTo>
                <a:lnTo>
                  <a:pt x="14634" y="48537"/>
                </a:lnTo>
                <a:lnTo>
                  <a:pt x="15287" y="47402"/>
                </a:lnTo>
                <a:lnTo>
                  <a:pt x="14099" y="46717"/>
                </a:lnTo>
                <a:lnTo>
                  <a:pt x="15469" y="46717"/>
                </a:lnTo>
                <a:lnTo>
                  <a:pt x="15469" y="45411"/>
                </a:lnTo>
                <a:lnTo>
                  <a:pt x="15876" y="45004"/>
                </a:lnTo>
                <a:lnTo>
                  <a:pt x="16947" y="46642"/>
                </a:lnTo>
                <a:lnTo>
                  <a:pt x="17899" y="46642"/>
                </a:lnTo>
                <a:lnTo>
                  <a:pt x="17236" y="47317"/>
                </a:lnTo>
                <a:close/>
                <a:moveTo>
                  <a:pt x="22342" y="47177"/>
                </a:moveTo>
                <a:lnTo>
                  <a:pt x="21068" y="48462"/>
                </a:lnTo>
                <a:lnTo>
                  <a:pt x="21068" y="46642"/>
                </a:lnTo>
                <a:lnTo>
                  <a:pt x="21818" y="46642"/>
                </a:lnTo>
                <a:close/>
                <a:moveTo>
                  <a:pt x="24183" y="46642"/>
                </a:moveTo>
                <a:lnTo>
                  <a:pt x="24183" y="48462"/>
                </a:lnTo>
                <a:lnTo>
                  <a:pt x="22909" y="47177"/>
                </a:lnTo>
                <a:lnTo>
                  <a:pt x="23434" y="46642"/>
                </a:lnTo>
                <a:close/>
                <a:moveTo>
                  <a:pt x="23273" y="46246"/>
                </a:moveTo>
                <a:lnTo>
                  <a:pt x="22620" y="46899"/>
                </a:lnTo>
                <a:lnTo>
                  <a:pt x="21978" y="46246"/>
                </a:lnTo>
                <a:lnTo>
                  <a:pt x="21068" y="46246"/>
                </a:lnTo>
                <a:lnTo>
                  <a:pt x="21068" y="45336"/>
                </a:lnTo>
                <a:lnTo>
                  <a:pt x="20415" y="44694"/>
                </a:lnTo>
                <a:lnTo>
                  <a:pt x="21068" y="44041"/>
                </a:lnTo>
                <a:lnTo>
                  <a:pt x="21068" y="43131"/>
                </a:lnTo>
                <a:lnTo>
                  <a:pt x="21978" y="43131"/>
                </a:lnTo>
                <a:lnTo>
                  <a:pt x="22620" y="42478"/>
                </a:lnTo>
                <a:lnTo>
                  <a:pt x="23273" y="43131"/>
                </a:lnTo>
                <a:lnTo>
                  <a:pt x="24183" y="43131"/>
                </a:lnTo>
                <a:lnTo>
                  <a:pt x="24183" y="44041"/>
                </a:lnTo>
                <a:lnTo>
                  <a:pt x="24836" y="44694"/>
                </a:lnTo>
                <a:lnTo>
                  <a:pt x="24183" y="45336"/>
                </a:lnTo>
                <a:lnTo>
                  <a:pt x="24183" y="46246"/>
                </a:lnTo>
                <a:close/>
                <a:moveTo>
                  <a:pt x="27341" y="46642"/>
                </a:moveTo>
                <a:lnTo>
                  <a:pt x="28294" y="46642"/>
                </a:lnTo>
                <a:lnTo>
                  <a:pt x="29375" y="45004"/>
                </a:lnTo>
                <a:lnTo>
                  <a:pt x="29782" y="45411"/>
                </a:lnTo>
                <a:lnTo>
                  <a:pt x="29782" y="46717"/>
                </a:lnTo>
                <a:lnTo>
                  <a:pt x="31152" y="46717"/>
                </a:lnTo>
                <a:lnTo>
                  <a:pt x="29964" y="47402"/>
                </a:lnTo>
                <a:lnTo>
                  <a:pt x="30617" y="48537"/>
                </a:lnTo>
                <a:lnTo>
                  <a:pt x="30467" y="49104"/>
                </a:lnTo>
                <a:lnTo>
                  <a:pt x="28926" y="48323"/>
                </a:lnTo>
                <a:lnTo>
                  <a:pt x="27652" y="49051"/>
                </a:lnTo>
                <a:lnTo>
                  <a:pt x="28016" y="47317"/>
                </a:lnTo>
                <a:close/>
                <a:moveTo>
                  <a:pt x="28883" y="34438"/>
                </a:moveTo>
                <a:lnTo>
                  <a:pt x="28883" y="34449"/>
                </a:lnTo>
                <a:lnTo>
                  <a:pt x="28883" y="34449"/>
                </a:lnTo>
                <a:lnTo>
                  <a:pt x="31077" y="35434"/>
                </a:lnTo>
                <a:lnTo>
                  <a:pt x="31581" y="37543"/>
                </a:lnTo>
                <a:lnTo>
                  <a:pt x="29472" y="37029"/>
                </a:lnTo>
                <a:lnTo>
                  <a:pt x="28487" y="34845"/>
                </a:lnTo>
                <a:lnTo>
                  <a:pt x="28487" y="34845"/>
                </a:lnTo>
                <a:lnTo>
                  <a:pt x="28465" y="34792"/>
                </a:lnTo>
                <a:lnTo>
                  <a:pt x="28283" y="34385"/>
                </a:lnTo>
                <a:lnTo>
                  <a:pt x="28273" y="34385"/>
                </a:lnTo>
                <a:lnTo>
                  <a:pt x="28144" y="34107"/>
                </a:lnTo>
                <a:lnTo>
                  <a:pt x="28433" y="34235"/>
                </a:lnTo>
                <a:lnTo>
                  <a:pt x="28423" y="34235"/>
                </a:lnTo>
                <a:close/>
                <a:moveTo>
                  <a:pt x="27588" y="33850"/>
                </a:moveTo>
                <a:lnTo>
                  <a:pt x="28048" y="34834"/>
                </a:lnTo>
                <a:lnTo>
                  <a:pt x="27202" y="36515"/>
                </a:lnTo>
                <a:lnTo>
                  <a:pt x="25329" y="36408"/>
                </a:lnTo>
                <a:lnTo>
                  <a:pt x="24697" y="35520"/>
                </a:lnTo>
                <a:lnTo>
                  <a:pt x="24965" y="32629"/>
                </a:lnTo>
                <a:close/>
                <a:moveTo>
                  <a:pt x="27341" y="33293"/>
                </a:moveTo>
                <a:lnTo>
                  <a:pt x="24997" y="32212"/>
                </a:lnTo>
                <a:lnTo>
                  <a:pt x="25104" y="31066"/>
                </a:lnTo>
                <a:lnTo>
                  <a:pt x="26260" y="30959"/>
                </a:lnTo>
                <a:close/>
                <a:moveTo>
                  <a:pt x="29065" y="30306"/>
                </a:moveTo>
                <a:lnTo>
                  <a:pt x="26496" y="30542"/>
                </a:lnTo>
                <a:lnTo>
                  <a:pt x="26496" y="30542"/>
                </a:lnTo>
                <a:lnTo>
                  <a:pt x="26014" y="29493"/>
                </a:lnTo>
                <a:lnTo>
                  <a:pt x="26956" y="28829"/>
                </a:lnTo>
                <a:close/>
                <a:moveTo>
                  <a:pt x="26260" y="26206"/>
                </a:moveTo>
                <a:lnTo>
                  <a:pt x="25104" y="26099"/>
                </a:lnTo>
                <a:lnTo>
                  <a:pt x="24997" y="24954"/>
                </a:lnTo>
                <a:lnTo>
                  <a:pt x="27341" y="23873"/>
                </a:lnTo>
                <a:close/>
                <a:moveTo>
                  <a:pt x="26496" y="26624"/>
                </a:moveTo>
                <a:lnTo>
                  <a:pt x="29065" y="26859"/>
                </a:lnTo>
                <a:lnTo>
                  <a:pt x="26956" y="28347"/>
                </a:lnTo>
                <a:lnTo>
                  <a:pt x="26014" y="27673"/>
                </a:lnTo>
                <a:close/>
                <a:moveTo>
                  <a:pt x="16262" y="20254"/>
                </a:moveTo>
                <a:lnTo>
                  <a:pt x="17643" y="20586"/>
                </a:lnTo>
                <a:lnTo>
                  <a:pt x="16990" y="21871"/>
                </a:lnTo>
                <a:close/>
                <a:moveTo>
                  <a:pt x="16765" y="22320"/>
                </a:moveTo>
                <a:lnTo>
                  <a:pt x="16765" y="22320"/>
                </a:lnTo>
                <a:lnTo>
                  <a:pt x="16765" y="22331"/>
                </a:lnTo>
                <a:lnTo>
                  <a:pt x="16968" y="22781"/>
                </a:lnTo>
                <a:lnTo>
                  <a:pt x="16979" y="22781"/>
                </a:lnTo>
                <a:lnTo>
                  <a:pt x="17107" y="23059"/>
                </a:lnTo>
                <a:lnTo>
                  <a:pt x="16818" y="22931"/>
                </a:lnTo>
                <a:lnTo>
                  <a:pt x="16829" y="22931"/>
                </a:lnTo>
                <a:lnTo>
                  <a:pt x="16529" y="22802"/>
                </a:lnTo>
                <a:lnTo>
                  <a:pt x="16369" y="22716"/>
                </a:lnTo>
                <a:lnTo>
                  <a:pt x="16358" y="22727"/>
                </a:lnTo>
                <a:lnTo>
                  <a:pt x="14174" y="21732"/>
                </a:lnTo>
                <a:lnTo>
                  <a:pt x="13671" y="19633"/>
                </a:lnTo>
                <a:lnTo>
                  <a:pt x="15780" y="20137"/>
                </a:lnTo>
                <a:close/>
                <a:moveTo>
                  <a:pt x="11380" y="17632"/>
                </a:moveTo>
                <a:lnTo>
                  <a:pt x="12215" y="19066"/>
                </a:lnTo>
                <a:lnTo>
                  <a:pt x="11284" y="19612"/>
                </a:lnTo>
                <a:lnTo>
                  <a:pt x="11080" y="20372"/>
                </a:lnTo>
                <a:lnTo>
                  <a:pt x="10310" y="20169"/>
                </a:lnTo>
                <a:lnTo>
                  <a:pt x="9378" y="20704"/>
                </a:lnTo>
                <a:lnTo>
                  <a:pt x="8554" y="19269"/>
                </a:lnTo>
                <a:lnTo>
                  <a:pt x="8554" y="15994"/>
                </a:lnTo>
                <a:close/>
                <a:moveTo>
                  <a:pt x="9582" y="14506"/>
                </a:moveTo>
                <a:lnTo>
                  <a:pt x="10984" y="16946"/>
                </a:lnTo>
                <a:lnTo>
                  <a:pt x="8554" y="15544"/>
                </a:lnTo>
                <a:lnTo>
                  <a:pt x="8554" y="14506"/>
                </a:lnTo>
                <a:lnTo>
                  <a:pt x="9582" y="14506"/>
                </a:lnTo>
                <a:close/>
                <a:moveTo>
                  <a:pt x="10181" y="12247"/>
                </a:moveTo>
                <a:lnTo>
                  <a:pt x="9293" y="11733"/>
                </a:lnTo>
                <a:lnTo>
                  <a:pt x="9806" y="10845"/>
                </a:lnTo>
                <a:lnTo>
                  <a:pt x="12622" y="10845"/>
                </a:lnTo>
                <a:close/>
                <a:moveTo>
                  <a:pt x="10181" y="12707"/>
                </a:moveTo>
                <a:lnTo>
                  <a:pt x="12622" y="14120"/>
                </a:lnTo>
                <a:lnTo>
                  <a:pt x="9806" y="14120"/>
                </a:lnTo>
                <a:lnTo>
                  <a:pt x="9293" y="13221"/>
                </a:lnTo>
                <a:close/>
                <a:moveTo>
                  <a:pt x="8554" y="20062"/>
                </a:moveTo>
                <a:lnTo>
                  <a:pt x="9239" y="21239"/>
                </a:lnTo>
                <a:lnTo>
                  <a:pt x="10374" y="20586"/>
                </a:lnTo>
                <a:lnTo>
                  <a:pt x="10930" y="20736"/>
                </a:lnTo>
                <a:lnTo>
                  <a:pt x="10149" y="22278"/>
                </a:lnTo>
                <a:lnTo>
                  <a:pt x="10877" y="23551"/>
                </a:lnTo>
                <a:lnTo>
                  <a:pt x="9143" y="23187"/>
                </a:lnTo>
                <a:lnTo>
                  <a:pt x="8479" y="23862"/>
                </a:lnTo>
                <a:lnTo>
                  <a:pt x="8479" y="22909"/>
                </a:lnTo>
                <a:lnTo>
                  <a:pt x="6830" y="21839"/>
                </a:lnTo>
                <a:lnTo>
                  <a:pt x="7237" y="21432"/>
                </a:lnTo>
                <a:lnTo>
                  <a:pt x="8554" y="21432"/>
                </a:lnTo>
                <a:close/>
                <a:moveTo>
                  <a:pt x="6745" y="16144"/>
                </a:moveTo>
                <a:lnTo>
                  <a:pt x="7259" y="15255"/>
                </a:lnTo>
                <a:lnTo>
                  <a:pt x="8158" y="15769"/>
                </a:lnTo>
                <a:lnTo>
                  <a:pt x="8158" y="18584"/>
                </a:lnTo>
                <a:lnTo>
                  <a:pt x="6745" y="16144"/>
                </a:lnTo>
                <a:lnTo>
                  <a:pt x="6745" y="16144"/>
                </a:lnTo>
                <a:close/>
                <a:moveTo>
                  <a:pt x="4882" y="18584"/>
                </a:moveTo>
                <a:lnTo>
                  <a:pt x="4882" y="15769"/>
                </a:lnTo>
                <a:lnTo>
                  <a:pt x="5781" y="15255"/>
                </a:lnTo>
                <a:lnTo>
                  <a:pt x="6295" y="16144"/>
                </a:lnTo>
                <a:close/>
                <a:moveTo>
                  <a:pt x="6520" y="16540"/>
                </a:moveTo>
                <a:lnTo>
                  <a:pt x="8158" y="19376"/>
                </a:lnTo>
                <a:lnTo>
                  <a:pt x="8158" y="21036"/>
                </a:lnTo>
                <a:lnTo>
                  <a:pt x="7077" y="21036"/>
                </a:lnTo>
                <a:lnTo>
                  <a:pt x="6520" y="21592"/>
                </a:lnTo>
                <a:lnTo>
                  <a:pt x="5963" y="21036"/>
                </a:lnTo>
                <a:lnTo>
                  <a:pt x="4882" y="21036"/>
                </a:lnTo>
                <a:lnTo>
                  <a:pt x="4882" y="19376"/>
                </a:lnTo>
                <a:close/>
                <a:moveTo>
                  <a:pt x="4315" y="28583"/>
                </a:moveTo>
                <a:lnTo>
                  <a:pt x="4957" y="27940"/>
                </a:lnTo>
                <a:lnTo>
                  <a:pt x="4957" y="27031"/>
                </a:lnTo>
                <a:lnTo>
                  <a:pt x="5878" y="27020"/>
                </a:lnTo>
                <a:lnTo>
                  <a:pt x="6520" y="26378"/>
                </a:lnTo>
                <a:lnTo>
                  <a:pt x="7162" y="27020"/>
                </a:lnTo>
                <a:lnTo>
                  <a:pt x="8083" y="27020"/>
                </a:lnTo>
                <a:lnTo>
                  <a:pt x="8083" y="27940"/>
                </a:lnTo>
                <a:lnTo>
                  <a:pt x="8725" y="28583"/>
                </a:lnTo>
                <a:lnTo>
                  <a:pt x="8083" y="29236"/>
                </a:lnTo>
                <a:lnTo>
                  <a:pt x="8083" y="30146"/>
                </a:lnTo>
                <a:lnTo>
                  <a:pt x="7162" y="30146"/>
                </a:lnTo>
                <a:lnTo>
                  <a:pt x="6520" y="30788"/>
                </a:lnTo>
                <a:lnTo>
                  <a:pt x="5878" y="30146"/>
                </a:lnTo>
                <a:lnTo>
                  <a:pt x="4957" y="30146"/>
                </a:lnTo>
                <a:lnTo>
                  <a:pt x="4957" y="29236"/>
                </a:lnTo>
                <a:close/>
                <a:moveTo>
                  <a:pt x="2752" y="27020"/>
                </a:moveTo>
                <a:lnTo>
                  <a:pt x="4561" y="27020"/>
                </a:lnTo>
                <a:lnTo>
                  <a:pt x="4561" y="27780"/>
                </a:lnTo>
                <a:lnTo>
                  <a:pt x="4036" y="28304"/>
                </a:lnTo>
                <a:close/>
                <a:moveTo>
                  <a:pt x="4561" y="29396"/>
                </a:moveTo>
                <a:lnTo>
                  <a:pt x="4561" y="30146"/>
                </a:lnTo>
                <a:lnTo>
                  <a:pt x="2752" y="30146"/>
                </a:lnTo>
                <a:lnTo>
                  <a:pt x="4036" y="28861"/>
                </a:lnTo>
                <a:close/>
                <a:moveTo>
                  <a:pt x="8158" y="46321"/>
                </a:moveTo>
                <a:lnTo>
                  <a:pt x="8158" y="47520"/>
                </a:lnTo>
                <a:lnTo>
                  <a:pt x="7119" y="46920"/>
                </a:lnTo>
                <a:lnTo>
                  <a:pt x="6520" y="47959"/>
                </a:lnTo>
                <a:lnTo>
                  <a:pt x="5921" y="46920"/>
                </a:lnTo>
                <a:lnTo>
                  <a:pt x="4882" y="47520"/>
                </a:lnTo>
                <a:lnTo>
                  <a:pt x="4882" y="46321"/>
                </a:lnTo>
                <a:lnTo>
                  <a:pt x="3683" y="46321"/>
                </a:lnTo>
                <a:lnTo>
                  <a:pt x="4283" y="45283"/>
                </a:lnTo>
                <a:lnTo>
                  <a:pt x="3244" y="44694"/>
                </a:lnTo>
                <a:lnTo>
                  <a:pt x="4283" y="44094"/>
                </a:lnTo>
                <a:lnTo>
                  <a:pt x="3683" y="43056"/>
                </a:lnTo>
                <a:lnTo>
                  <a:pt x="4882" y="43056"/>
                </a:lnTo>
                <a:lnTo>
                  <a:pt x="4882" y="41857"/>
                </a:lnTo>
                <a:lnTo>
                  <a:pt x="5921" y="42456"/>
                </a:lnTo>
                <a:lnTo>
                  <a:pt x="6520" y="41418"/>
                </a:lnTo>
                <a:lnTo>
                  <a:pt x="7119" y="42456"/>
                </a:lnTo>
                <a:lnTo>
                  <a:pt x="8158" y="41857"/>
                </a:lnTo>
                <a:lnTo>
                  <a:pt x="8158" y="43056"/>
                </a:lnTo>
                <a:lnTo>
                  <a:pt x="9357" y="43056"/>
                </a:lnTo>
                <a:lnTo>
                  <a:pt x="8757" y="44094"/>
                </a:lnTo>
                <a:lnTo>
                  <a:pt x="9796" y="44694"/>
                </a:lnTo>
                <a:lnTo>
                  <a:pt x="8757" y="45293"/>
                </a:lnTo>
                <a:lnTo>
                  <a:pt x="9357" y="46321"/>
                </a:lnTo>
                <a:close/>
                <a:moveTo>
                  <a:pt x="8158" y="50796"/>
                </a:moveTo>
                <a:lnTo>
                  <a:pt x="6745" y="48355"/>
                </a:lnTo>
                <a:lnTo>
                  <a:pt x="7259" y="47466"/>
                </a:lnTo>
                <a:lnTo>
                  <a:pt x="8158" y="47980"/>
                </a:lnTo>
                <a:close/>
                <a:moveTo>
                  <a:pt x="4882" y="50796"/>
                </a:moveTo>
                <a:lnTo>
                  <a:pt x="4882" y="47980"/>
                </a:lnTo>
                <a:lnTo>
                  <a:pt x="5781" y="47466"/>
                </a:lnTo>
                <a:lnTo>
                  <a:pt x="6295" y="48355"/>
                </a:lnTo>
                <a:close/>
                <a:moveTo>
                  <a:pt x="1424" y="52080"/>
                </a:moveTo>
                <a:lnTo>
                  <a:pt x="1596" y="52712"/>
                </a:lnTo>
                <a:lnTo>
                  <a:pt x="33" y="53418"/>
                </a:lnTo>
                <a:lnTo>
                  <a:pt x="996" y="53418"/>
                </a:lnTo>
                <a:lnTo>
                  <a:pt x="1735" y="53076"/>
                </a:lnTo>
                <a:lnTo>
                  <a:pt x="1906" y="53418"/>
                </a:lnTo>
                <a:lnTo>
                  <a:pt x="2345" y="53418"/>
                </a:lnTo>
                <a:lnTo>
                  <a:pt x="2110" y="52947"/>
                </a:lnTo>
                <a:lnTo>
                  <a:pt x="2666" y="52797"/>
                </a:lnTo>
                <a:lnTo>
                  <a:pt x="3737" y="53418"/>
                </a:lnTo>
                <a:lnTo>
                  <a:pt x="3833" y="53418"/>
                </a:lnTo>
                <a:lnTo>
                  <a:pt x="4486" y="52262"/>
                </a:lnTo>
                <a:lnTo>
                  <a:pt x="4486" y="53418"/>
                </a:lnTo>
                <a:lnTo>
                  <a:pt x="6135" y="53418"/>
                </a:lnTo>
                <a:lnTo>
                  <a:pt x="5963" y="53247"/>
                </a:lnTo>
                <a:lnTo>
                  <a:pt x="4882" y="53247"/>
                </a:lnTo>
                <a:lnTo>
                  <a:pt x="4882" y="51588"/>
                </a:lnTo>
                <a:lnTo>
                  <a:pt x="6520" y="48751"/>
                </a:lnTo>
                <a:lnTo>
                  <a:pt x="8158" y="51577"/>
                </a:lnTo>
                <a:lnTo>
                  <a:pt x="8158" y="53247"/>
                </a:lnTo>
                <a:lnTo>
                  <a:pt x="7077" y="53247"/>
                </a:lnTo>
                <a:lnTo>
                  <a:pt x="6905" y="53418"/>
                </a:lnTo>
                <a:lnTo>
                  <a:pt x="8554" y="53418"/>
                </a:lnTo>
                <a:lnTo>
                  <a:pt x="8554" y="52262"/>
                </a:lnTo>
                <a:lnTo>
                  <a:pt x="9218" y="53418"/>
                </a:lnTo>
                <a:lnTo>
                  <a:pt x="9303" y="53418"/>
                </a:lnTo>
                <a:lnTo>
                  <a:pt x="10374" y="52797"/>
                </a:lnTo>
                <a:lnTo>
                  <a:pt x="10930" y="52947"/>
                </a:lnTo>
                <a:lnTo>
                  <a:pt x="10695" y="53418"/>
                </a:lnTo>
                <a:lnTo>
                  <a:pt x="11134" y="53418"/>
                </a:lnTo>
                <a:lnTo>
                  <a:pt x="11305" y="53076"/>
                </a:lnTo>
                <a:lnTo>
                  <a:pt x="12044" y="53418"/>
                </a:lnTo>
                <a:lnTo>
                  <a:pt x="13007" y="53418"/>
                </a:lnTo>
                <a:lnTo>
                  <a:pt x="11444" y="52712"/>
                </a:lnTo>
                <a:lnTo>
                  <a:pt x="11616" y="52080"/>
                </a:lnTo>
                <a:lnTo>
                  <a:pt x="12515" y="51566"/>
                </a:lnTo>
                <a:lnTo>
                  <a:pt x="13243" y="51738"/>
                </a:lnTo>
                <a:lnTo>
                  <a:pt x="13639" y="53418"/>
                </a:lnTo>
                <a:lnTo>
                  <a:pt x="14046" y="53418"/>
                </a:lnTo>
                <a:lnTo>
                  <a:pt x="13671" y="51845"/>
                </a:lnTo>
                <a:lnTo>
                  <a:pt x="15769" y="52348"/>
                </a:lnTo>
                <a:lnTo>
                  <a:pt x="16251" y="53418"/>
                </a:lnTo>
                <a:lnTo>
                  <a:pt x="16690" y="53418"/>
                </a:lnTo>
                <a:lnTo>
                  <a:pt x="16262" y="52466"/>
                </a:lnTo>
                <a:lnTo>
                  <a:pt x="17643" y="52797"/>
                </a:lnTo>
                <a:lnTo>
                  <a:pt x="17332" y="53418"/>
                </a:lnTo>
                <a:lnTo>
                  <a:pt x="17771" y="53418"/>
                </a:lnTo>
                <a:lnTo>
                  <a:pt x="18049" y="52862"/>
                </a:lnTo>
                <a:lnTo>
                  <a:pt x="19923" y="52969"/>
                </a:lnTo>
                <a:lnTo>
                  <a:pt x="20233" y="53418"/>
                </a:lnTo>
                <a:lnTo>
                  <a:pt x="20983" y="53418"/>
                </a:lnTo>
                <a:lnTo>
                  <a:pt x="21057" y="52669"/>
                </a:lnTo>
                <a:lnTo>
                  <a:pt x="22620" y="51641"/>
                </a:lnTo>
                <a:lnTo>
                  <a:pt x="22620" y="51641"/>
                </a:lnTo>
                <a:lnTo>
                  <a:pt x="24194" y="52669"/>
                </a:lnTo>
                <a:lnTo>
                  <a:pt x="24258" y="53418"/>
                </a:lnTo>
                <a:lnTo>
                  <a:pt x="25018" y="53418"/>
                </a:lnTo>
                <a:lnTo>
                  <a:pt x="25329" y="52969"/>
                </a:lnTo>
                <a:lnTo>
                  <a:pt x="27202" y="52862"/>
                </a:lnTo>
                <a:lnTo>
                  <a:pt x="27481" y="53418"/>
                </a:lnTo>
                <a:lnTo>
                  <a:pt x="27919" y="53418"/>
                </a:lnTo>
                <a:lnTo>
                  <a:pt x="27609" y="52797"/>
                </a:lnTo>
                <a:lnTo>
                  <a:pt x="28990" y="52466"/>
                </a:lnTo>
                <a:lnTo>
                  <a:pt x="28562" y="53418"/>
                </a:lnTo>
                <a:lnTo>
                  <a:pt x="28990" y="53418"/>
                </a:lnTo>
                <a:lnTo>
                  <a:pt x="29472" y="52348"/>
                </a:lnTo>
                <a:lnTo>
                  <a:pt x="31581" y="51845"/>
                </a:lnTo>
                <a:lnTo>
                  <a:pt x="31195" y="53418"/>
                </a:lnTo>
                <a:lnTo>
                  <a:pt x="31602" y="53418"/>
                </a:lnTo>
                <a:lnTo>
                  <a:pt x="32009" y="51738"/>
                </a:lnTo>
                <a:lnTo>
                  <a:pt x="32737" y="51566"/>
                </a:lnTo>
                <a:lnTo>
                  <a:pt x="33636" y="52080"/>
                </a:lnTo>
                <a:lnTo>
                  <a:pt x="33796" y="52712"/>
                </a:lnTo>
                <a:lnTo>
                  <a:pt x="32244" y="53418"/>
                </a:lnTo>
                <a:lnTo>
                  <a:pt x="33208" y="53418"/>
                </a:lnTo>
                <a:lnTo>
                  <a:pt x="33946" y="53076"/>
                </a:lnTo>
                <a:lnTo>
                  <a:pt x="34118" y="53418"/>
                </a:lnTo>
                <a:lnTo>
                  <a:pt x="34557" y="53418"/>
                </a:lnTo>
                <a:lnTo>
                  <a:pt x="34321" y="52947"/>
                </a:lnTo>
                <a:lnTo>
                  <a:pt x="34878" y="52797"/>
                </a:lnTo>
                <a:lnTo>
                  <a:pt x="35948" y="53418"/>
                </a:lnTo>
                <a:lnTo>
                  <a:pt x="36034" y="53418"/>
                </a:lnTo>
                <a:lnTo>
                  <a:pt x="36698" y="52262"/>
                </a:lnTo>
                <a:lnTo>
                  <a:pt x="36698" y="53418"/>
                </a:lnTo>
                <a:lnTo>
                  <a:pt x="38346" y="53418"/>
                </a:lnTo>
                <a:lnTo>
                  <a:pt x="38175" y="53247"/>
                </a:lnTo>
                <a:lnTo>
                  <a:pt x="37094" y="53247"/>
                </a:lnTo>
                <a:lnTo>
                  <a:pt x="37094" y="51577"/>
                </a:lnTo>
                <a:lnTo>
                  <a:pt x="38732" y="48751"/>
                </a:lnTo>
                <a:lnTo>
                  <a:pt x="40369" y="51588"/>
                </a:lnTo>
                <a:lnTo>
                  <a:pt x="40369" y="53247"/>
                </a:lnTo>
                <a:lnTo>
                  <a:pt x="39288" y="53247"/>
                </a:lnTo>
                <a:lnTo>
                  <a:pt x="39117" y="53418"/>
                </a:lnTo>
                <a:lnTo>
                  <a:pt x="40765" y="53418"/>
                </a:lnTo>
                <a:lnTo>
                  <a:pt x="40765" y="52262"/>
                </a:lnTo>
                <a:lnTo>
                  <a:pt x="41418" y="53418"/>
                </a:lnTo>
                <a:lnTo>
                  <a:pt x="41515" y="53418"/>
                </a:lnTo>
                <a:lnTo>
                  <a:pt x="42575" y="52797"/>
                </a:lnTo>
                <a:lnTo>
                  <a:pt x="43142" y="52947"/>
                </a:lnTo>
                <a:lnTo>
                  <a:pt x="42906" y="53418"/>
                </a:lnTo>
                <a:lnTo>
                  <a:pt x="43345" y="53418"/>
                </a:lnTo>
                <a:lnTo>
                  <a:pt x="43517" y="53076"/>
                </a:lnTo>
                <a:lnTo>
                  <a:pt x="44255" y="53418"/>
                </a:lnTo>
                <a:lnTo>
                  <a:pt x="45219" y="53418"/>
                </a:lnTo>
                <a:lnTo>
                  <a:pt x="43656" y="52712"/>
                </a:lnTo>
                <a:lnTo>
                  <a:pt x="43827" y="52080"/>
                </a:lnTo>
                <a:lnTo>
                  <a:pt x="44726" y="51566"/>
                </a:lnTo>
                <a:lnTo>
                  <a:pt x="45454" y="51738"/>
                </a:lnTo>
                <a:lnTo>
                  <a:pt x="45850" y="53418"/>
                </a:lnTo>
                <a:lnTo>
                  <a:pt x="46257" y="53418"/>
                </a:lnTo>
                <a:lnTo>
                  <a:pt x="45882" y="51845"/>
                </a:lnTo>
                <a:lnTo>
                  <a:pt x="47981" y="52348"/>
                </a:lnTo>
                <a:lnTo>
                  <a:pt x="48462" y="53418"/>
                </a:lnTo>
                <a:lnTo>
                  <a:pt x="48901" y="53418"/>
                </a:lnTo>
                <a:lnTo>
                  <a:pt x="48473" y="52466"/>
                </a:lnTo>
                <a:lnTo>
                  <a:pt x="49854" y="52797"/>
                </a:lnTo>
                <a:lnTo>
                  <a:pt x="49533" y="53418"/>
                </a:lnTo>
                <a:lnTo>
                  <a:pt x="49983" y="53418"/>
                </a:lnTo>
                <a:lnTo>
                  <a:pt x="50261" y="52862"/>
                </a:lnTo>
                <a:lnTo>
                  <a:pt x="52134" y="52969"/>
                </a:lnTo>
                <a:lnTo>
                  <a:pt x="52445" y="53418"/>
                </a:lnTo>
                <a:lnTo>
                  <a:pt x="53194" y="53418"/>
                </a:lnTo>
                <a:lnTo>
                  <a:pt x="53269" y="52669"/>
                </a:lnTo>
                <a:lnTo>
                  <a:pt x="54832" y="51641"/>
                </a:lnTo>
                <a:lnTo>
                  <a:pt x="56406" y="52669"/>
                </a:lnTo>
                <a:lnTo>
                  <a:pt x="56470" y="53418"/>
                </a:lnTo>
                <a:lnTo>
                  <a:pt x="57230" y="53418"/>
                </a:lnTo>
                <a:lnTo>
                  <a:pt x="57540" y="52969"/>
                </a:lnTo>
                <a:lnTo>
                  <a:pt x="59414" y="52862"/>
                </a:lnTo>
                <a:lnTo>
                  <a:pt x="59692" y="53418"/>
                </a:lnTo>
                <a:lnTo>
                  <a:pt x="60131" y="53418"/>
                </a:lnTo>
                <a:lnTo>
                  <a:pt x="59649" y="52455"/>
                </a:lnTo>
                <a:lnTo>
                  <a:pt x="57326" y="52583"/>
                </a:lnTo>
                <a:lnTo>
                  <a:pt x="56855" y="53258"/>
                </a:lnTo>
                <a:lnTo>
                  <a:pt x="56780" y="52444"/>
                </a:lnTo>
                <a:lnTo>
                  <a:pt x="54832" y="51170"/>
                </a:lnTo>
                <a:lnTo>
                  <a:pt x="52894" y="52444"/>
                </a:lnTo>
                <a:lnTo>
                  <a:pt x="52819" y="53258"/>
                </a:lnTo>
                <a:lnTo>
                  <a:pt x="52348" y="52583"/>
                </a:lnTo>
                <a:lnTo>
                  <a:pt x="50454" y="52476"/>
                </a:lnTo>
                <a:lnTo>
                  <a:pt x="51203" y="50988"/>
                </a:lnTo>
                <a:lnTo>
                  <a:pt x="50261" y="49340"/>
                </a:lnTo>
                <a:lnTo>
                  <a:pt x="50090" y="49436"/>
                </a:lnTo>
                <a:lnTo>
                  <a:pt x="50186" y="49265"/>
                </a:lnTo>
                <a:lnTo>
                  <a:pt x="48537" y="48323"/>
                </a:lnTo>
                <a:lnTo>
                  <a:pt x="46985" y="49094"/>
                </a:lnTo>
                <a:lnTo>
                  <a:pt x="46835" y="48537"/>
                </a:lnTo>
                <a:lnTo>
                  <a:pt x="47499" y="47402"/>
                </a:lnTo>
                <a:lnTo>
                  <a:pt x="46311" y="46717"/>
                </a:lnTo>
                <a:lnTo>
                  <a:pt x="47681" y="46717"/>
                </a:lnTo>
                <a:lnTo>
                  <a:pt x="47681" y="45411"/>
                </a:lnTo>
                <a:lnTo>
                  <a:pt x="48398" y="44694"/>
                </a:lnTo>
                <a:lnTo>
                  <a:pt x="47681" y="43966"/>
                </a:lnTo>
                <a:lnTo>
                  <a:pt x="47681" y="42660"/>
                </a:lnTo>
                <a:lnTo>
                  <a:pt x="46311" y="42660"/>
                </a:lnTo>
                <a:lnTo>
                  <a:pt x="47499" y="41975"/>
                </a:lnTo>
                <a:lnTo>
                  <a:pt x="46835" y="40840"/>
                </a:lnTo>
                <a:lnTo>
                  <a:pt x="47103" y="39855"/>
                </a:lnTo>
                <a:lnTo>
                  <a:pt x="46118" y="39588"/>
                </a:lnTo>
                <a:lnTo>
                  <a:pt x="45465" y="38453"/>
                </a:lnTo>
                <a:lnTo>
                  <a:pt x="44277" y="39138"/>
                </a:lnTo>
                <a:lnTo>
                  <a:pt x="44962" y="37960"/>
                </a:lnTo>
                <a:lnTo>
                  <a:pt x="43827" y="37297"/>
                </a:lnTo>
                <a:lnTo>
                  <a:pt x="43570" y="36312"/>
                </a:lnTo>
                <a:lnTo>
                  <a:pt x="42575" y="36579"/>
                </a:lnTo>
                <a:lnTo>
                  <a:pt x="41451" y="35926"/>
                </a:lnTo>
                <a:lnTo>
                  <a:pt x="40765" y="37115"/>
                </a:lnTo>
                <a:lnTo>
                  <a:pt x="40765" y="35744"/>
                </a:lnTo>
                <a:lnTo>
                  <a:pt x="39449" y="35744"/>
                </a:lnTo>
                <a:lnTo>
                  <a:pt x="38732" y="35016"/>
                </a:lnTo>
                <a:lnTo>
                  <a:pt x="38004" y="35744"/>
                </a:lnTo>
                <a:lnTo>
                  <a:pt x="36698" y="35744"/>
                </a:lnTo>
                <a:lnTo>
                  <a:pt x="36698" y="37115"/>
                </a:lnTo>
                <a:lnTo>
                  <a:pt x="36012" y="35926"/>
                </a:lnTo>
                <a:lnTo>
                  <a:pt x="34878" y="36579"/>
                </a:lnTo>
                <a:lnTo>
                  <a:pt x="34321" y="36430"/>
                </a:lnTo>
                <a:lnTo>
                  <a:pt x="35103" y="34888"/>
                </a:lnTo>
                <a:lnTo>
                  <a:pt x="34150" y="33229"/>
                </a:lnTo>
                <a:lnTo>
                  <a:pt x="33989" y="33325"/>
                </a:lnTo>
                <a:lnTo>
                  <a:pt x="34086" y="33165"/>
                </a:lnTo>
                <a:lnTo>
                  <a:pt x="32426" y="32212"/>
                </a:lnTo>
                <a:lnTo>
                  <a:pt x="30938" y="32972"/>
                </a:lnTo>
                <a:lnTo>
                  <a:pt x="30831" y="31077"/>
                </a:lnTo>
                <a:lnTo>
                  <a:pt x="30167" y="30606"/>
                </a:lnTo>
                <a:lnTo>
                  <a:pt x="30981" y="30531"/>
                </a:lnTo>
                <a:lnTo>
                  <a:pt x="32255" y="28583"/>
                </a:lnTo>
                <a:lnTo>
                  <a:pt x="30981" y="26634"/>
                </a:lnTo>
                <a:lnTo>
                  <a:pt x="30167" y="26560"/>
                </a:lnTo>
                <a:lnTo>
                  <a:pt x="30831" y="26088"/>
                </a:lnTo>
                <a:lnTo>
                  <a:pt x="30960" y="23766"/>
                </a:lnTo>
                <a:lnTo>
                  <a:pt x="28883" y="22716"/>
                </a:lnTo>
                <a:lnTo>
                  <a:pt x="28144" y="23059"/>
                </a:lnTo>
                <a:lnTo>
                  <a:pt x="28487" y="22320"/>
                </a:lnTo>
                <a:lnTo>
                  <a:pt x="27438" y="20244"/>
                </a:lnTo>
                <a:lnTo>
                  <a:pt x="25115" y="20372"/>
                </a:lnTo>
                <a:lnTo>
                  <a:pt x="24644" y="21046"/>
                </a:lnTo>
                <a:lnTo>
                  <a:pt x="24569" y="20233"/>
                </a:lnTo>
                <a:lnTo>
                  <a:pt x="22620" y="18959"/>
                </a:lnTo>
                <a:lnTo>
                  <a:pt x="20683" y="20233"/>
                </a:lnTo>
                <a:lnTo>
                  <a:pt x="20608" y="21046"/>
                </a:lnTo>
                <a:lnTo>
                  <a:pt x="20137" y="20372"/>
                </a:lnTo>
                <a:lnTo>
                  <a:pt x="18242" y="20276"/>
                </a:lnTo>
                <a:lnTo>
                  <a:pt x="18991" y="18788"/>
                </a:lnTo>
                <a:lnTo>
                  <a:pt x="18049" y="17128"/>
                </a:lnTo>
                <a:lnTo>
                  <a:pt x="17878" y="17225"/>
                </a:lnTo>
                <a:lnTo>
                  <a:pt x="17974" y="17053"/>
                </a:lnTo>
                <a:lnTo>
                  <a:pt x="16326" y="16111"/>
                </a:lnTo>
                <a:lnTo>
                  <a:pt x="14784" y="16893"/>
                </a:lnTo>
                <a:lnTo>
                  <a:pt x="14634" y="16326"/>
                </a:lnTo>
                <a:lnTo>
                  <a:pt x="15287" y="15191"/>
                </a:lnTo>
                <a:lnTo>
                  <a:pt x="14099" y="14506"/>
                </a:lnTo>
                <a:lnTo>
                  <a:pt x="15469" y="14506"/>
                </a:lnTo>
                <a:lnTo>
                  <a:pt x="15469" y="13200"/>
                </a:lnTo>
                <a:lnTo>
                  <a:pt x="16187" y="12482"/>
                </a:lnTo>
                <a:lnTo>
                  <a:pt x="15469" y="11754"/>
                </a:lnTo>
                <a:lnTo>
                  <a:pt x="15469" y="10448"/>
                </a:lnTo>
                <a:lnTo>
                  <a:pt x="14099" y="10448"/>
                </a:lnTo>
                <a:lnTo>
                  <a:pt x="15287" y="9763"/>
                </a:lnTo>
                <a:lnTo>
                  <a:pt x="14634" y="8629"/>
                </a:lnTo>
                <a:lnTo>
                  <a:pt x="14891" y="7644"/>
                </a:lnTo>
                <a:lnTo>
                  <a:pt x="13906" y="7376"/>
                </a:lnTo>
                <a:lnTo>
                  <a:pt x="13253" y="6252"/>
                </a:lnTo>
                <a:lnTo>
                  <a:pt x="12065" y="6937"/>
                </a:lnTo>
                <a:lnTo>
                  <a:pt x="12750" y="5749"/>
                </a:lnTo>
                <a:lnTo>
                  <a:pt x="11616" y="5096"/>
                </a:lnTo>
                <a:lnTo>
                  <a:pt x="11359" y="4100"/>
                </a:lnTo>
                <a:lnTo>
                  <a:pt x="10374" y="4368"/>
                </a:lnTo>
                <a:lnTo>
                  <a:pt x="9239" y="3715"/>
                </a:lnTo>
                <a:lnTo>
                  <a:pt x="8554" y="4903"/>
                </a:lnTo>
                <a:lnTo>
                  <a:pt x="8554" y="3533"/>
                </a:lnTo>
                <a:lnTo>
                  <a:pt x="7237" y="3533"/>
                </a:lnTo>
                <a:lnTo>
                  <a:pt x="6520" y="2805"/>
                </a:lnTo>
                <a:lnTo>
                  <a:pt x="5803" y="3533"/>
                </a:lnTo>
                <a:lnTo>
                  <a:pt x="4486" y="3533"/>
                </a:lnTo>
                <a:lnTo>
                  <a:pt x="4486" y="4903"/>
                </a:lnTo>
                <a:lnTo>
                  <a:pt x="3801" y="3715"/>
                </a:lnTo>
                <a:lnTo>
                  <a:pt x="2666" y="4368"/>
                </a:lnTo>
                <a:lnTo>
                  <a:pt x="2110" y="4218"/>
                </a:lnTo>
                <a:lnTo>
                  <a:pt x="2891" y="2677"/>
                </a:lnTo>
                <a:lnTo>
                  <a:pt x="1938" y="1028"/>
                </a:lnTo>
                <a:lnTo>
                  <a:pt x="1778" y="1124"/>
                </a:lnTo>
                <a:lnTo>
                  <a:pt x="1874" y="953"/>
                </a:lnTo>
                <a:lnTo>
                  <a:pt x="215" y="0"/>
                </a:lnTo>
                <a:lnTo>
                  <a:pt x="1" y="118"/>
                </a:lnTo>
                <a:lnTo>
                  <a:pt x="1" y="557"/>
                </a:lnTo>
                <a:lnTo>
                  <a:pt x="204" y="450"/>
                </a:lnTo>
                <a:lnTo>
                  <a:pt x="1628" y="1264"/>
                </a:lnTo>
                <a:lnTo>
                  <a:pt x="2441" y="2687"/>
                </a:lnTo>
                <a:lnTo>
                  <a:pt x="1735" y="4090"/>
                </a:lnTo>
                <a:lnTo>
                  <a:pt x="1" y="3308"/>
                </a:lnTo>
                <a:lnTo>
                  <a:pt x="1" y="3736"/>
                </a:lnTo>
                <a:lnTo>
                  <a:pt x="1596" y="4454"/>
                </a:lnTo>
                <a:lnTo>
                  <a:pt x="1424" y="5096"/>
                </a:lnTo>
                <a:lnTo>
                  <a:pt x="525" y="5610"/>
                </a:lnTo>
                <a:lnTo>
                  <a:pt x="1" y="5481"/>
                </a:lnTo>
                <a:lnTo>
                  <a:pt x="1" y="5888"/>
                </a:lnTo>
                <a:lnTo>
                  <a:pt x="429" y="5995"/>
                </a:lnTo>
                <a:lnTo>
                  <a:pt x="975" y="6937"/>
                </a:lnTo>
                <a:lnTo>
                  <a:pt x="33" y="6391"/>
                </a:lnTo>
                <a:lnTo>
                  <a:pt x="1" y="6274"/>
                </a:lnTo>
                <a:lnTo>
                  <a:pt x="1" y="6830"/>
                </a:lnTo>
                <a:lnTo>
                  <a:pt x="1371" y="7612"/>
                </a:lnTo>
                <a:lnTo>
                  <a:pt x="3009" y="10448"/>
                </a:lnTo>
                <a:lnTo>
                  <a:pt x="1" y="10448"/>
                </a:lnTo>
                <a:lnTo>
                  <a:pt x="1" y="11059"/>
                </a:lnTo>
                <a:lnTo>
                  <a:pt x="2463" y="12482"/>
                </a:lnTo>
                <a:lnTo>
                  <a:pt x="1" y="13895"/>
                </a:lnTo>
                <a:lnTo>
                  <a:pt x="1" y="14506"/>
                </a:lnTo>
                <a:lnTo>
                  <a:pt x="2998" y="14506"/>
                </a:lnTo>
                <a:lnTo>
                  <a:pt x="1371" y="17343"/>
                </a:lnTo>
                <a:lnTo>
                  <a:pt x="1" y="18135"/>
                </a:lnTo>
                <a:lnTo>
                  <a:pt x="1" y="18691"/>
                </a:lnTo>
                <a:lnTo>
                  <a:pt x="33" y="18574"/>
                </a:lnTo>
                <a:lnTo>
                  <a:pt x="975" y="18028"/>
                </a:lnTo>
                <a:lnTo>
                  <a:pt x="429" y="18970"/>
                </a:lnTo>
                <a:lnTo>
                  <a:pt x="1" y="19077"/>
                </a:lnTo>
                <a:lnTo>
                  <a:pt x="1" y="19484"/>
                </a:lnTo>
                <a:lnTo>
                  <a:pt x="525" y="19355"/>
                </a:lnTo>
                <a:lnTo>
                  <a:pt x="1424" y="19869"/>
                </a:lnTo>
                <a:lnTo>
                  <a:pt x="1596" y="20500"/>
                </a:lnTo>
                <a:lnTo>
                  <a:pt x="1" y="21218"/>
                </a:lnTo>
                <a:lnTo>
                  <a:pt x="1" y="21657"/>
                </a:lnTo>
                <a:lnTo>
                  <a:pt x="1735" y="20864"/>
                </a:lnTo>
                <a:lnTo>
                  <a:pt x="2441" y="22267"/>
                </a:lnTo>
                <a:lnTo>
                  <a:pt x="1649" y="23658"/>
                </a:lnTo>
                <a:lnTo>
                  <a:pt x="1606" y="23669"/>
                </a:lnTo>
                <a:lnTo>
                  <a:pt x="1596" y="23712"/>
                </a:lnTo>
                <a:lnTo>
                  <a:pt x="204" y="24504"/>
                </a:lnTo>
                <a:lnTo>
                  <a:pt x="1" y="24408"/>
                </a:lnTo>
                <a:lnTo>
                  <a:pt x="1" y="24847"/>
                </a:lnTo>
                <a:lnTo>
                  <a:pt x="215" y="24954"/>
                </a:lnTo>
                <a:lnTo>
                  <a:pt x="1489" y="24226"/>
                </a:lnTo>
                <a:lnTo>
                  <a:pt x="1125" y="25960"/>
                </a:lnTo>
                <a:lnTo>
                  <a:pt x="1799" y="26634"/>
                </a:lnTo>
                <a:lnTo>
                  <a:pt x="846" y="26634"/>
                </a:lnTo>
                <a:lnTo>
                  <a:pt x="1" y="27919"/>
                </a:lnTo>
                <a:lnTo>
                  <a:pt x="1" y="29246"/>
                </a:lnTo>
                <a:lnTo>
                  <a:pt x="846" y="30542"/>
                </a:lnTo>
                <a:lnTo>
                  <a:pt x="1799" y="30542"/>
                </a:lnTo>
                <a:lnTo>
                  <a:pt x="1125" y="31216"/>
                </a:lnTo>
                <a:lnTo>
                  <a:pt x="1489" y="32940"/>
                </a:lnTo>
                <a:lnTo>
                  <a:pt x="215" y="32212"/>
                </a:lnTo>
                <a:lnTo>
                  <a:pt x="1" y="32319"/>
                </a:lnTo>
                <a:lnTo>
                  <a:pt x="1" y="32768"/>
                </a:lnTo>
                <a:lnTo>
                  <a:pt x="204" y="32661"/>
                </a:lnTo>
                <a:lnTo>
                  <a:pt x="1596" y="33464"/>
                </a:lnTo>
                <a:lnTo>
                  <a:pt x="1606" y="33496"/>
                </a:lnTo>
                <a:lnTo>
                  <a:pt x="1639" y="33507"/>
                </a:lnTo>
                <a:lnTo>
                  <a:pt x="2441" y="34899"/>
                </a:lnTo>
                <a:lnTo>
                  <a:pt x="1735" y="36301"/>
                </a:lnTo>
                <a:lnTo>
                  <a:pt x="1" y="35520"/>
                </a:lnTo>
                <a:lnTo>
                  <a:pt x="1" y="35948"/>
                </a:lnTo>
                <a:lnTo>
                  <a:pt x="1585" y="36665"/>
                </a:lnTo>
                <a:lnTo>
                  <a:pt x="1424" y="37297"/>
                </a:lnTo>
                <a:lnTo>
                  <a:pt x="525" y="37821"/>
                </a:lnTo>
                <a:lnTo>
                  <a:pt x="1" y="37693"/>
                </a:lnTo>
                <a:lnTo>
                  <a:pt x="1" y="38100"/>
                </a:lnTo>
                <a:lnTo>
                  <a:pt x="429" y="38207"/>
                </a:lnTo>
                <a:lnTo>
                  <a:pt x="975" y="39138"/>
                </a:lnTo>
                <a:lnTo>
                  <a:pt x="33" y="38603"/>
                </a:lnTo>
                <a:lnTo>
                  <a:pt x="1" y="38485"/>
                </a:lnTo>
                <a:lnTo>
                  <a:pt x="1" y="39042"/>
                </a:lnTo>
                <a:lnTo>
                  <a:pt x="1371" y="39823"/>
                </a:lnTo>
                <a:lnTo>
                  <a:pt x="3009" y="42660"/>
                </a:lnTo>
                <a:lnTo>
                  <a:pt x="1" y="42660"/>
                </a:lnTo>
                <a:lnTo>
                  <a:pt x="1" y="43270"/>
                </a:lnTo>
                <a:lnTo>
                  <a:pt x="2463" y="44694"/>
                </a:lnTo>
                <a:lnTo>
                  <a:pt x="1" y="46107"/>
                </a:lnTo>
                <a:lnTo>
                  <a:pt x="1" y="46717"/>
                </a:lnTo>
                <a:lnTo>
                  <a:pt x="3009" y="46717"/>
                </a:lnTo>
                <a:lnTo>
                  <a:pt x="1371" y="49554"/>
                </a:lnTo>
                <a:lnTo>
                  <a:pt x="1" y="50346"/>
                </a:lnTo>
                <a:lnTo>
                  <a:pt x="1" y="50903"/>
                </a:lnTo>
                <a:lnTo>
                  <a:pt x="33" y="50785"/>
                </a:lnTo>
                <a:lnTo>
                  <a:pt x="975" y="50239"/>
                </a:lnTo>
                <a:lnTo>
                  <a:pt x="429" y="51181"/>
                </a:lnTo>
                <a:lnTo>
                  <a:pt x="1" y="51277"/>
                </a:lnTo>
                <a:lnTo>
                  <a:pt x="1" y="51684"/>
                </a:lnTo>
                <a:lnTo>
                  <a:pt x="525" y="51566"/>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0"/>
          <p:cNvSpPr/>
          <p:nvPr/>
        </p:nvSpPr>
        <p:spPr>
          <a:xfrm rot="10800000" flipH="1">
            <a:off x="-3" y="-20"/>
            <a:ext cx="2552711" cy="2267770"/>
          </a:xfrm>
          <a:custGeom>
            <a:avLst/>
            <a:gdLst/>
            <a:ahLst/>
            <a:cxnLst/>
            <a:rect l="l" t="t" r="r" b="b"/>
            <a:pathLst>
              <a:path w="60131" h="53419" extrusionOk="0">
                <a:moveTo>
                  <a:pt x="1660" y="49843"/>
                </a:moveTo>
                <a:lnTo>
                  <a:pt x="4486" y="48205"/>
                </a:lnTo>
                <a:lnTo>
                  <a:pt x="4486" y="51481"/>
                </a:lnTo>
                <a:lnTo>
                  <a:pt x="3662" y="52915"/>
                </a:lnTo>
                <a:lnTo>
                  <a:pt x="2730" y="52380"/>
                </a:lnTo>
                <a:lnTo>
                  <a:pt x="1960" y="52583"/>
                </a:lnTo>
                <a:lnTo>
                  <a:pt x="1756" y="51813"/>
                </a:lnTo>
                <a:lnTo>
                  <a:pt x="825" y="51277"/>
                </a:lnTo>
                <a:close/>
                <a:moveTo>
                  <a:pt x="3458" y="46717"/>
                </a:moveTo>
                <a:lnTo>
                  <a:pt x="4486" y="46717"/>
                </a:lnTo>
                <a:lnTo>
                  <a:pt x="4486" y="47745"/>
                </a:lnTo>
                <a:lnTo>
                  <a:pt x="2056" y="49158"/>
                </a:lnTo>
                <a:close/>
                <a:moveTo>
                  <a:pt x="418" y="46321"/>
                </a:moveTo>
                <a:lnTo>
                  <a:pt x="2859" y="44919"/>
                </a:lnTo>
                <a:lnTo>
                  <a:pt x="3747" y="45432"/>
                </a:lnTo>
                <a:lnTo>
                  <a:pt x="3234" y="46321"/>
                </a:lnTo>
                <a:close/>
                <a:moveTo>
                  <a:pt x="418" y="43056"/>
                </a:moveTo>
                <a:lnTo>
                  <a:pt x="3234" y="43056"/>
                </a:lnTo>
                <a:lnTo>
                  <a:pt x="3747" y="43944"/>
                </a:lnTo>
                <a:lnTo>
                  <a:pt x="2859" y="44458"/>
                </a:lnTo>
                <a:close/>
                <a:moveTo>
                  <a:pt x="2056" y="40219"/>
                </a:moveTo>
                <a:lnTo>
                  <a:pt x="4486" y="41632"/>
                </a:lnTo>
                <a:lnTo>
                  <a:pt x="4486" y="42660"/>
                </a:lnTo>
                <a:lnTo>
                  <a:pt x="3458" y="42660"/>
                </a:lnTo>
                <a:close/>
                <a:moveTo>
                  <a:pt x="825" y="38100"/>
                </a:moveTo>
                <a:lnTo>
                  <a:pt x="1756" y="37564"/>
                </a:lnTo>
                <a:lnTo>
                  <a:pt x="1960" y="36793"/>
                </a:lnTo>
                <a:lnTo>
                  <a:pt x="2730" y="36997"/>
                </a:lnTo>
                <a:lnTo>
                  <a:pt x="3662" y="36462"/>
                </a:lnTo>
                <a:lnTo>
                  <a:pt x="4486" y="37907"/>
                </a:lnTo>
                <a:lnTo>
                  <a:pt x="4486" y="41172"/>
                </a:lnTo>
                <a:lnTo>
                  <a:pt x="1660" y="39534"/>
                </a:lnTo>
                <a:close/>
                <a:moveTo>
                  <a:pt x="2891" y="34888"/>
                </a:moveTo>
                <a:lnTo>
                  <a:pt x="2163" y="33614"/>
                </a:lnTo>
                <a:lnTo>
                  <a:pt x="3887" y="33978"/>
                </a:lnTo>
                <a:lnTo>
                  <a:pt x="4561" y="33304"/>
                </a:lnTo>
                <a:lnTo>
                  <a:pt x="4561" y="34256"/>
                </a:lnTo>
                <a:lnTo>
                  <a:pt x="6210" y="35338"/>
                </a:lnTo>
                <a:lnTo>
                  <a:pt x="5803" y="35744"/>
                </a:lnTo>
                <a:lnTo>
                  <a:pt x="4486" y="35744"/>
                </a:lnTo>
                <a:lnTo>
                  <a:pt x="4486" y="37115"/>
                </a:lnTo>
                <a:lnTo>
                  <a:pt x="3801" y="35926"/>
                </a:lnTo>
                <a:lnTo>
                  <a:pt x="2666" y="36579"/>
                </a:lnTo>
                <a:lnTo>
                  <a:pt x="2110" y="36430"/>
                </a:lnTo>
                <a:close/>
                <a:moveTo>
                  <a:pt x="1553" y="31345"/>
                </a:moveTo>
                <a:lnTo>
                  <a:pt x="2356" y="30542"/>
                </a:lnTo>
                <a:lnTo>
                  <a:pt x="4561" y="30542"/>
                </a:lnTo>
                <a:lnTo>
                  <a:pt x="4561" y="32747"/>
                </a:lnTo>
                <a:lnTo>
                  <a:pt x="3758" y="33550"/>
                </a:lnTo>
                <a:lnTo>
                  <a:pt x="1938" y="33165"/>
                </a:lnTo>
                <a:close/>
                <a:moveTo>
                  <a:pt x="1060" y="30146"/>
                </a:moveTo>
                <a:lnTo>
                  <a:pt x="43" y="28583"/>
                </a:lnTo>
                <a:lnTo>
                  <a:pt x="1060" y="27020"/>
                </a:lnTo>
                <a:lnTo>
                  <a:pt x="2195" y="27020"/>
                </a:lnTo>
                <a:lnTo>
                  <a:pt x="3758" y="28583"/>
                </a:lnTo>
                <a:lnTo>
                  <a:pt x="2195" y="30146"/>
                </a:lnTo>
                <a:close/>
                <a:moveTo>
                  <a:pt x="1553" y="25832"/>
                </a:moveTo>
                <a:lnTo>
                  <a:pt x="1938" y="24001"/>
                </a:lnTo>
                <a:lnTo>
                  <a:pt x="3758" y="23626"/>
                </a:lnTo>
                <a:lnTo>
                  <a:pt x="4561" y="24419"/>
                </a:lnTo>
                <a:lnTo>
                  <a:pt x="4561" y="26634"/>
                </a:lnTo>
                <a:lnTo>
                  <a:pt x="2356" y="26634"/>
                </a:lnTo>
                <a:close/>
                <a:moveTo>
                  <a:pt x="2891" y="22278"/>
                </a:moveTo>
                <a:lnTo>
                  <a:pt x="2110" y="20736"/>
                </a:lnTo>
                <a:lnTo>
                  <a:pt x="2666" y="20586"/>
                </a:lnTo>
                <a:lnTo>
                  <a:pt x="3801" y="21250"/>
                </a:lnTo>
                <a:lnTo>
                  <a:pt x="4486" y="20051"/>
                </a:lnTo>
                <a:lnTo>
                  <a:pt x="4486" y="21432"/>
                </a:lnTo>
                <a:lnTo>
                  <a:pt x="5803" y="21432"/>
                </a:lnTo>
                <a:lnTo>
                  <a:pt x="6210" y="21839"/>
                </a:lnTo>
                <a:lnTo>
                  <a:pt x="4561" y="22909"/>
                </a:lnTo>
                <a:lnTo>
                  <a:pt x="4561" y="23862"/>
                </a:lnTo>
                <a:lnTo>
                  <a:pt x="3887" y="23187"/>
                </a:lnTo>
                <a:lnTo>
                  <a:pt x="2163" y="23551"/>
                </a:lnTo>
                <a:close/>
                <a:moveTo>
                  <a:pt x="1756" y="19612"/>
                </a:moveTo>
                <a:lnTo>
                  <a:pt x="825" y="19066"/>
                </a:lnTo>
                <a:lnTo>
                  <a:pt x="1660" y="17632"/>
                </a:lnTo>
                <a:lnTo>
                  <a:pt x="4486" y="15994"/>
                </a:lnTo>
                <a:lnTo>
                  <a:pt x="4486" y="19269"/>
                </a:lnTo>
                <a:lnTo>
                  <a:pt x="3662" y="20704"/>
                </a:lnTo>
                <a:lnTo>
                  <a:pt x="2730" y="20169"/>
                </a:lnTo>
                <a:lnTo>
                  <a:pt x="1960" y="20372"/>
                </a:lnTo>
                <a:close/>
                <a:moveTo>
                  <a:pt x="3458" y="14506"/>
                </a:moveTo>
                <a:lnTo>
                  <a:pt x="4486" y="14506"/>
                </a:lnTo>
                <a:lnTo>
                  <a:pt x="4486" y="15544"/>
                </a:lnTo>
                <a:lnTo>
                  <a:pt x="2056" y="16946"/>
                </a:lnTo>
                <a:close/>
                <a:moveTo>
                  <a:pt x="418" y="14120"/>
                </a:moveTo>
                <a:lnTo>
                  <a:pt x="2859" y="12707"/>
                </a:lnTo>
                <a:lnTo>
                  <a:pt x="3747" y="13221"/>
                </a:lnTo>
                <a:lnTo>
                  <a:pt x="3234" y="14120"/>
                </a:lnTo>
                <a:close/>
                <a:moveTo>
                  <a:pt x="418" y="10845"/>
                </a:moveTo>
                <a:lnTo>
                  <a:pt x="3234" y="10845"/>
                </a:lnTo>
                <a:lnTo>
                  <a:pt x="3747" y="11733"/>
                </a:lnTo>
                <a:lnTo>
                  <a:pt x="2859" y="12247"/>
                </a:lnTo>
                <a:close/>
                <a:moveTo>
                  <a:pt x="2056" y="8008"/>
                </a:moveTo>
                <a:lnTo>
                  <a:pt x="4486" y="9421"/>
                </a:lnTo>
                <a:lnTo>
                  <a:pt x="4486" y="10448"/>
                </a:lnTo>
                <a:lnTo>
                  <a:pt x="3458" y="10448"/>
                </a:lnTo>
                <a:close/>
                <a:moveTo>
                  <a:pt x="825" y="5888"/>
                </a:moveTo>
                <a:lnTo>
                  <a:pt x="1756" y="5353"/>
                </a:lnTo>
                <a:lnTo>
                  <a:pt x="1960" y="4593"/>
                </a:lnTo>
                <a:lnTo>
                  <a:pt x="2730" y="4796"/>
                </a:lnTo>
                <a:lnTo>
                  <a:pt x="3662" y="4250"/>
                </a:lnTo>
                <a:lnTo>
                  <a:pt x="4486" y="5695"/>
                </a:lnTo>
                <a:lnTo>
                  <a:pt x="4486" y="8960"/>
                </a:lnTo>
                <a:lnTo>
                  <a:pt x="1660" y="7323"/>
                </a:lnTo>
                <a:close/>
                <a:moveTo>
                  <a:pt x="4882" y="10845"/>
                </a:moveTo>
                <a:lnTo>
                  <a:pt x="4882" y="9646"/>
                </a:lnTo>
                <a:lnTo>
                  <a:pt x="5921" y="10245"/>
                </a:lnTo>
                <a:lnTo>
                  <a:pt x="6520" y="9207"/>
                </a:lnTo>
                <a:lnTo>
                  <a:pt x="7119" y="10245"/>
                </a:lnTo>
                <a:lnTo>
                  <a:pt x="8158" y="9646"/>
                </a:lnTo>
                <a:lnTo>
                  <a:pt x="8158" y="10845"/>
                </a:lnTo>
                <a:lnTo>
                  <a:pt x="9357" y="10845"/>
                </a:lnTo>
                <a:lnTo>
                  <a:pt x="8757" y="11883"/>
                </a:lnTo>
                <a:lnTo>
                  <a:pt x="9796" y="12482"/>
                </a:lnTo>
                <a:lnTo>
                  <a:pt x="8757" y="13082"/>
                </a:lnTo>
                <a:lnTo>
                  <a:pt x="9357" y="14120"/>
                </a:lnTo>
                <a:lnTo>
                  <a:pt x="8158" y="14120"/>
                </a:lnTo>
                <a:lnTo>
                  <a:pt x="8158" y="15309"/>
                </a:lnTo>
                <a:lnTo>
                  <a:pt x="7119" y="14709"/>
                </a:lnTo>
                <a:lnTo>
                  <a:pt x="6520" y="15747"/>
                </a:lnTo>
                <a:lnTo>
                  <a:pt x="5921" y="14709"/>
                </a:lnTo>
                <a:lnTo>
                  <a:pt x="4882" y="15309"/>
                </a:lnTo>
                <a:lnTo>
                  <a:pt x="4882" y="14120"/>
                </a:lnTo>
                <a:lnTo>
                  <a:pt x="3683" y="14120"/>
                </a:lnTo>
                <a:lnTo>
                  <a:pt x="4283" y="13082"/>
                </a:lnTo>
                <a:lnTo>
                  <a:pt x="3244" y="12482"/>
                </a:lnTo>
                <a:lnTo>
                  <a:pt x="4283" y="11883"/>
                </a:lnTo>
                <a:lnTo>
                  <a:pt x="3683" y="10845"/>
                </a:lnTo>
                <a:close/>
                <a:moveTo>
                  <a:pt x="4882" y="6381"/>
                </a:moveTo>
                <a:lnTo>
                  <a:pt x="6295" y="8811"/>
                </a:lnTo>
                <a:lnTo>
                  <a:pt x="5781" y="9710"/>
                </a:lnTo>
                <a:lnTo>
                  <a:pt x="4882" y="9196"/>
                </a:lnTo>
                <a:close/>
                <a:moveTo>
                  <a:pt x="8158" y="9196"/>
                </a:moveTo>
                <a:lnTo>
                  <a:pt x="7259" y="9710"/>
                </a:lnTo>
                <a:lnTo>
                  <a:pt x="6745" y="8811"/>
                </a:lnTo>
                <a:lnTo>
                  <a:pt x="8158" y="6381"/>
                </a:lnTo>
                <a:close/>
                <a:moveTo>
                  <a:pt x="5963" y="3929"/>
                </a:moveTo>
                <a:lnTo>
                  <a:pt x="6520" y="3372"/>
                </a:lnTo>
                <a:lnTo>
                  <a:pt x="7077" y="3929"/>
                </a:lnTo>
                <a:lnTo>
                  <a:pt x="8158" y="3929"/>
                </a:lnTo>
                <a:lnTo>
                  <a:pt x="8158" y="5588"/>
                </a:lnTo>
                <a:lnTo>
                  <a:pt x="6520" y="8415"/>
                </a:lnTo>
                <a:lnTo>
                  <a:pt x="4882" y="5588"/>
                </a:lnTo>
                <a:lnTo>
                  <a:pt x="4882" y="3929"/>
                </a:lnTo>
                <a:close/>
                <a:moveTo>
                  <a:pt x="8554" y="9421"/>
                </a:moveTo>
                <a:lnTo>
                  <a:pt x="10984" y="8008"/>
                </a:lnTo>
                <a:lnTo>
                  <a:pt x="9582" y="10448"/>
                </a:lnTo>
                <a:lnTo>
                  <a:pt x="8554" y="10448"/>
                </a:lnTo>
                <a:close/>
                <a:moveTo>
                  <a:pt x="8554" y="5695"/>
                </a:moveTo>
                <a:lnTo>
                  <a:pt x="9378" y="4250"/>
                </a:lnTo>
                <a:lnTo>
                  <a:pt x="10310" y="4796"/>
                </a:lnTo>
                <a:lnTo>
                  <a:pt x="11080" y="4593"/>
                </a:lnTo>
                <a:lnTo>
                  <a:pt x="11284" y="5353"/>
                </a:lnTo>
                <a:lnTo>
                  <a:pt x="12215" y="5888"/>
                </a:lnTo>
                <a:lnTo>
                  <a:pt x="11380" y="7333"/>
                </a:lnTo>
                <a:lnTo>
                  <a:pt x="8554" y="8960"/>
                </a:lnTo>
                <a:close/>
                <a:moveTo>
                  <a:pt x="13114" y="6787"/>
                </a:moveTo>
                <a:lnTo>
                  <a:pt x="13650" y="7719"/>
                </a:lnTo>
                <a:lnTo>
                  <a:pt x="14410" y="7922"/>
                </a:lnTo>
                <a:lnTo>
                  <a:pt x="14206" y="8682"/>
                </a:lnTo>
                <a:lnTo>
                  <a:pt x="14741" y="9624"/>
                </a:lnTo>
                <a:lnTo>
                  <a:pt x="13307" y="10448"/>
                </a:lnTo>
                <a:lnTo>
                  <a:pt x="10031" y="10448"/>
                </a:lnTo>
                <a:lnTo>
                  <a:pt x="11669" y="7612"/>
                </a:lnTo>
                <a:close/>
                <a:moveTo>
                  <a:pt x="15073" y="10845"/>
                </a:moveTo>
                <a:lnTo>
                  <a:pt x="15073" y="11926"/>
                </a:lnTo>
                <a:lnTo>
                  <a:pt x="15630" y="12482"/>
                </a:lnTo>
                <a:lnTo>
                  <a:pt x="15073" y="13039"/>
                </a:lnTo>
                <a:lnTo>
                  <a:pt x="15073" y="14120"/>
                </a:lnTo>
                <a:lnTo>
                  <a:pt x="13414" y="14120"/>
                </a:lnTo>
                <a:lnTo>
                  <a:pt x="10577" y="12482"/>
                </a:lnTo>
                <a:lnTo>
                  <a:pt x="13414" y="10845"/>
                </a:lnTo>
                <a:close/>
                <a:moveTo>
                  <a:pt x="14741" y="15341"/>
                </a:moveTo>
                <a:lnTo>
                  <a:pt x="14206" y="16272"/>
                </a:lnTo>
                <a:lnTo>
                  <a:pt x="14410" y="17032"/>
                </a:lnTo>
                <a:lnTo>
                  <a:pt x="13650" y="17235"/>
                </a:lnTo>
                <a:lnTo>
                  <a:pt x="13114" y="18177"/>
                </a:lnTo>
                <a:lnTo>
                  <a:pt x="11669" y="17343"/>
                </a:lnTo>
                <a:lnTo>
                  <a:pt x="10031" y="14506"/>
                </a:lnTo>
                <a:lnTo>
                  <a:pt x="13307" y="14506"/>
                </a:lnTo>
                <a:close/>
                <a:moveTo>
                  <a:pt x="15566" y="19676"/>
                </a:moveTo>
                <a:lnTo>
                  <a:pt x="13564" y="19194"/>
                </a:lnTo>
                <a:lnTo>
                  <a:pt x="13393" y="18477"/>
                </a:lnTo>
                <a:lnTo>
                  <a:pt x="13906" y="17578"/>
                </a:lnTo>
                <a:lnTo>
                  <a:pt x="14538" y="17407"/>
                </a:lnTo>
                <a:close/>
                <a:moveTo>
                  <a:pt x="16315" y="16561"/>
                </a:moveTo>
                <a:lnTo>
                  <a:pt x="17728" y="17375"/>
                </a:lnTo>
                <a:lnTo>
                  <a:pt x="18552" y="18798"/>
                </a:lnTo>
                <a:lnTo>
                  <a:pt x="17825" y="20222"/>
                </a:lnTo>
                <a:lnTo>
                  <a:pt x="16058" y="19794"/>
                </a:lnTo>
                <a:lnTo>
                  <a:pt x="14913" y="17268"/>
                </a:lnTo>
                <a:close/>
                <a:moveTo>
                  <a:pt x="19923" y="20757"/>
                </a:moveTo>
                <a:lnTo>
                  <a:pt x="20554" y="21646"/>
                </a:lnTo>
                <a:lnTo>
                  <a:pt x="20287" y="24536"/>
                </a:lnTo>
                <a:lnTo>
                  <a:pt x="17653" y="23316"/>
                </a:lnTo>
                <a:lnTo>
                  <a:pt x="17204" y="22331"/>
                </a:lnTo>
                <a:lnTo>
                  <a:pt x="18049" y="20661"/>
                </a:lnTo>
                <a:close/>
                <a:moveTo>
                  <a:pt x="20629" y="25125"/>
                </a:moveTo>
                <a:lnTo>
                  <a:pt x="21850" y="25692"/>
                </a:lnTo>
                <a:lnTo>
                  <a:pt x="22620" y="24590"/>
                </a:lnTo>
                <a:lnTo>
                  <a:pt x="23402" y="25692"/>
                </a:lnTo>
                <a:lnTo>
                  <a:pt x="24622" y="25125"/>
                </a:lnTo>
                <a:lnTo>
                  <a:pt x="24740" y="26463"/>
                </a:lnTo>
                <a:lnTo>
                  <a:pt x="26078" y="26592"/>
                </a:lnTo>
                <a:lnTo>
                  <a:pt x="25521" y="27812"/>
                </a:lnTo>
                <a:lnTo>
                  <a:pt x="26613" y="28583"/>
                </a:lnTo>
                <a:lnTo>
                  <a:pt x="25521" y="29364"/>
                </a:lnTo>
                <a:lnTo>
                  <a:pt x="26078" y="30574"/>
                </a:lnTo>
                <a:lnTo>
                  <a:pt x="24740" y="30702"/>
                </a:lnTo>
                <a:lnTo>
                  <a:pt x="24622" y="32040"/>
                </a:lnTo>
                <a:lnTo>
                  <a:pt x="23402" y="31473"/>
                </a:lnTo>
                <a:lnTo>
                  <a:pt x="22620" y="32576"/>
                </a:lnTo>
                <a:lnTo>
                  <a:pt x="21850" y="31473"/>
                </a:lnTo>
                <a:lnTo>
                  <a:pt x="20629" y="32040"/>
                </a:lnTo>
                <a:lnTo>
                  <a:pt x="20512" y="30702"/>
                </a:lnTo>
                <a:lnTo>
                  <a:pt x="19173" y="30574"/>
                </a:lnTo>
                <a:lnTo>
                  <a:pt x="19730" y="29354"/>
                </a:lnTo>
                <a:lnTo>
                  <a:pt x="18638" y="28583"/>
                </a:lnTo>
                <a:lnTo>
                  <a:pt x="19730" y="27812"/>
                </a:lnTo>
                <a:lnTo>
                  <a:pt x="19173" y="26592"/>
                </a:lnTo>
                <a:lnTo>
                  <a:pt x="20512" y="26463"/>
                </a:lnTo>
                <a:close/>
                <a:moveTo>
                  <a:pt x="20897" y="22149"/>
                </a:moveTo>
                <a:lnTo>
                  <a:pt x="22385" y="24247"/>
                </a:lnTo>
                <a:lnTo>
                  <a:pt x="21721" y="25200"/>
                </a:lnTo>
                <a:lnTo>
                  <a:pt x="20672" y="24708"/>
                </a:lnTo>
                <a:close/>
                <a:moveTo>
                  <a:pt x="21057" y="20458"/>
                </a:moveTo>
                <a:lnTo>
                  <a:pt x="22620" y="19430"/>
                </a:lnTo>
                <a:lnTo>
                  <a:pt x="24194" y="20458"/>
                </a:lnTo>
                <a:lnTo>
                  <a:pt x="24290" y="21539"/>
                </a:lnTo>
                <a:lnTo>
                  <a:pt x="22620" y="23905"/>
                </a:lnTo>
                <a:lnTo>
                  <a:pt x="20961" y="21539"/>
                </a:lnTo>
                <a:close/>
                <a:moveTo>
                  <a:pt x="24579" y="24708"/>
                </a:moveTo>
                <a:lnTo>
                  <a:pt x="23530" y="25200"/>
                </a:lnTo>
                <a:lnTo>
                  <a:pt x="22867" y="24247"/>
                </a:lnTo>
                <a:lnTo>
                  <a:pt x="24355" y="22149"/>
                </a:lnTo>
                <a:close/>
                <a:moveTo>
                  <a:pt x="25329" y="20757"/>
                </a:moveTo>
                <a:lnTo>
                  <a:pt x="27202" y="20661"/>
                </a:lnTo>
                <a:lnTo>
                  <a:pt x="28048" y="22331"/>
                </a:lnTo>
                <a:lnTo>
                  <a:pt x="27588" y="23316"/>
                </a:lnTo>
                <a:lnTo>
                  <a:pt x="24965" y="24536"/>
                </a:lnTo>
                <a:lnTo>
                  <a:pt x="24697" y="21657"/>
                </a:lnTo>
                <a:close/>
                <a:moveTo>
                  <a:pt x="28883" y="23155"/>
                </a:moveTo>
                <a:lnTo>
                  <a:pt x="30553" y="24012"/>
                </a:lnTo>
                <a:lnTo>
                  <a:pt x="30446" y="25874"/>
                </a:lnTo>
                <a:lnTo>
                  <a:pt x="29557" y="26506"/>
                </a:lnTo>
                <a:lnTo>
                  <a:pt x="26678" y="26249"/>
                </a:lnTo>
                <a:lnTo>
                  <a:pt x="27887" y="23616"/>
                </a:lnTo>
                <a:close/>
                <a:moveTo>
                  <a:pt x="30756" y="27020"/>
                </a:moveTo>
                <a:lnTo>
                  <a:pt x="31784" y="28583"/>
                </a:lnTo>
                <a:lnTo>
                  <a:pt x="30756" y="30156"/>
                </a:lnTo>
                <a:lnTo>
                  <a:pt x="29664" y="30253"/>
                </a:lnTo>
                <a:lnTo>
                  <a:pt x="27299" y="28583"/>
                </a:lnTo>
                <a:lnTo>
                  <a:pt x="29664" y="26913"/>
                </a:lnTo>
                <a:close/>
                <a:moveTo>
                  <a:pt x="30446" y="31291"/>
                </a:moveTo>
                <a:lnTo>
                  <a:pt x="30553" y="33165"/>
                </a:lnTo>
                <a:lnTo>
                  <a:pt x="28883" y="34010"/>
                </a:lnTo>
                <a:lnTo>
                  <a:pt x="27887" y="33550"/>
                </a:lnTo>
                <a:lnTo>
                  <a:pt x="26678" y="30916"/>
                </a:lnTo>
                <a:lnTo>
                  <a:pt x="29557" y="30660"/>
                </a:lnTo>
                <a:close/>
                <a:moveTo>
                  <a:pt x="30960" y="34952"/>
                </a:moveTo>
                <a:lnTo>
                  <a:pt x="29343" y="34214"/>
                </a:lnTo>
                <a:lnTo>
                  <a:pt x="30628" y="33571"/>
                </a:lnTo>
                <a:close/>
                <a:moveTo>
                  <a:pt x="32416" y="32661"/>
                </a:moveTo>
                <a:lnTo>
                  <a:pt x="33839" y="33475"/>
                </a:lnTo>
                <a:lnTo>
                  <a:pt x="34653" y="34899"/>
                </a:lnTo>
                <a:lnTo>
                  <a:pt x="33946" y="36301"/>
                </a:lnTo>
                <a:lnTo>
                  <a:pt x="31409" y="35156"/>
                </a:lnTo>
                <a:lnTo>
                  <a:pt x="30981" y="33389"/>
                </a:lnTo>
                <a:close/>
                <a:moveTo>
                  <a:pt x="34931" y="36997"/>
                </a:moveTo>
                <a:lnTo>
                  <a:pt x="35873" y="36462"/>
                </a:lnTo>
                <a:lnTo>
                  <a:pt x="36698" y="37907"/>
                </a:lnTo>
                <a:lnTo>
                  <a:pt x="36698" y="41172"/>
                </a:lnTo>
                <a:lnTo>
                  <a:pt x="33871" y="39534"/>
                </a:lnTo>
                <a:lnTo>
                  <a:pt x="33036" y="38100"/>
                </a:lnTo>
                <a:lnTo>
                  <a:pt x="33968" y="37564"/>
                </a:lnTo>
                <a:lnTo>
                  <a:pt x="34171" y="36793"/>
                </a:lnTo>
                <a:close/>
                <a:moveTo>
                  <a:pt x="37094" y="41857"/>
                </a:moveTo>
                <a:lnTo>
                  <a:pt x="38132" y="42456"/>
                </a:lnTo>
                <a:lnTo>
                  <a:pt x="38732" y="41418"/>
                </a:lnTo>
                <a:lnTo>
                  <a:pt x="39331" y="42456"/>
                </a:lnTo>
                <a:lnTo>
                  <a:pt x="40369" y="41857"/>
                </a:lnTo>
                <a:lnTo>
                  <a:pt x="40369" y="43056"/>
                </a:lnTo>
                <a:lnTo>
                  <a:pt x="41558" y="43056"/>
                </a:lnTo>
                <a:lnTo>
                  <a:pt x="40969" y="44094"/>
                </a:lnTo>
                <a:lnTo>
                  <a:pt x="41997" y="44694"/>
                </a:lnTo>
                <a:lnTo>
                  <a:pt x="40969" y="45283"/>
                </a:lnTo>
                <a:lnTo>
                  <a:pt x="41558" y="46321"/>
                </a:lnTo>
                <a:lnTo>
                  <a:pt x="40369" y="46321"/>
                </a:lnTo>
                <a:lnTo>
                  <a:pt x="40369" y="47520"/>
                </a:lnTo>
                <a:lnTo>
                  <a:pt x="39331" y="46920"/>
                </a:lnTo>
                <a:lnTo>
                  <a:pt x="38732" y="47959"/>
                </a:lnTo>
                <a:lnTo>
                  <a:pt x="38132" y="46920"/>
                </a:lnTo>
                <a:lnTo>
                  <a:pt x="37094" y="47520"/>
                </a:lnTo>
                <a:lnTo>
                  <a:pt x="37094" y="46321"/>
                </a:lnTo>
                <a:lnTo>
                  <a:pt x="35895" y="46321"/>
                </a:lnTo>
                <a:lnTo>
                  <a:pt x="36494" y="45293"/>
                </a:lnTo>
                <a:lnTo>
                  <a:pt x="35456" y="44694"/>
                </a:lnTo>
                <a:lnTo>
                  <a:pt x="36494" y="44094"/>
                </a:lnTo>
                <a:lnTo>
                  <a:pt x="35895" y="43056"/>
                </a:lnTo>
                <a:lnTo>
                  <a:pt x="37094" y="43056"/>
                </a:lnTo>
                <a:close/>
                <a:moveTo>
                  <a:pt x="38507" y="41022"/>
                </a:moveTo>
                <a:lnTo>
                  <a:pt x="37982" y="41910"/>
                </a:lnTo>
                <a:lnTo>
                  <a:pt x="37094" y="41397"/>
                </a:lnTo>
                <a:lnTo>
                  <a:pt x="37094" y="38592"/>
                </a:lnTo>
                <a:close/>
                <a:moveTo>
                  <a:pt x="40369" y="41397"/>
                </a:moveTo>
                <a:lnTo>
                  <a:pt x="39470" y="41921"/>
                </a:lnTo>
                <a:lnTo>
                  <a:pt x="38956" y="41022"/>
                </a:lnTo>
                <a:lnTo>
                  <a:pt x="40369" y="38581"/>
                </a:lnTo>
                <a:close/>
                <a:moveTo>
                  <a:pt x="38175" y="36140"/>
                </a:moveTo>
                <a:lnTo>
                  <a:pt x="38732" y="35573"/>
                </a:lnTo>
                <a:lnTo>
                  <a:pt x="39288" y="36140"/>
                </a:lnTo>
                <a:lnTo>
                  <a:pt x="40369" y="36140"/>
                </a:lnTo>
                <a:lnTo>
                  <a:pt x="40369" y="37800"/>
                </a:lnTo>
                <a:lnTo>
                  <a:pt x="38732" y="40626"/>
                </a:lnTo>
                <a:lnTo>
                  <a:pt x="37094" y="37800"/>
                </a:lnTo>
                <a:lnTo>
                  <a:pt x="37094" y="36140"/>
                </a:lnTo>
                <a:close/>
                <a:moveTo>
                  <a:pt x="40765" y="41632"/>
                </a:moveTo>
                <a:lnTo>
                  <a:pt x="43196" y="40219"/>
                </a:lnTo>
                <a:lnTo>
                  <a:pt x="41793" y="42660"/>
                </a:lnTo>
                <a:lnTo>
                  <a:pt x="40765" y="42660"/>
                </a:lnTo>
                <a:close/>
                <a:moveTo>
                  <a:pt x="41590" y="36462"/>
                </a:moveTo>
                <a:lnTo>
                  <a:pt x="42521" y="36997"/>
                </a:lnTo>
                <a:lnTo>
                  <a:pt x="43281" y="36793"/>
                </a:lnTo>
                <a:lnTo>
                  <a:pt x="43495" y="37564"/>
                </a:lnTo>
                <a:lnTo>
                  <a:pt x="44427" y="38100"/>
                </a:lnTo>
                <a:lnTo>
                  <a:pt x="43592" y="39534"/>
                </a:lnTo>
                <a:lnTo>
                  <a:pt x="40765" y="41172"/>
                </a:lnTo>
                <a:lnTo>
                  <a:pt x="40765" y="37907"/>
                </a:lnTo>
                <a:close/>
                <a:moveTo>
                  <a:pt x="45315" y="38999"/>
                </a:moveTo>
                <a:lnTo>
                  <a:pt x="45861" y="39930"/>
                </a:lnTo>
                <a:lnTo>
                  <a:pt x="46621" y="40133"/>
                </a:lnTo>
                <a:lnTo>
                  <a:pt x="46418" y="40894"/>
                </a:lnTo>
                <a:lnTo>
                  <a:pt x="46953" y="41825"/>
                </a:lnTo>
                <a:lnTo>
                  <a:pt x="45519" y="42660"/>
                </a:lnTo>
                <a:lnTo>
                  <a:pt x="42243" y="42660"/>
                </a:lnTo>
                <a:lnTo>
                  <a:pt x="43881" y="39823"/>
                </a:lnTo>
                <a:close/>
                <a:moveTo>
                  <a:pt x="47285" y="43056"/>
                </a:moveTo>
                <a:lnTo>
                  <a:pt x="47285" y="44126"/>
                </a:lnTo>
                <a:lnTo>
                  <a:pt x="47842" y="44694"/>
                </a:lnTo>
                <a:lnTo>
                  <a:pt x="47285" y="45250"/>
                </a:lnTo>
                <a:lnTo>
                  <a:pt x="47285" y="46321"/>
                </a:lnTo>
                <a:lnTo>
                  <a:pt x="45626" y="46321"/>
                </a:lnTo>
                <a:lnTo>
                  <a:pt x="42789" y="44694"/>
                </a:lnTo>
                <a:lnTo>
                  <a:pt x="45626" y="43056"/>
                </a:lnTo>
                <a:close/>
                <a:moveTo>
                  <a:pt x="46953" y="47552"/>
                </a:moveTo>
                <a:lnTo>
                  <a:pt x="46418" y="48483"/>
                </a:lnTo>
                <a:lnTo>
                  <a:pt x="46621" y="49243"/>
                </a:lnTo>
                <a:lnTo>
                  <a:pt x="45861" y="49447"/>
                </a:lnTo>
                <a:lnTo>
                  <a:pt x="45315" y="50378"/>
                </a:lnTo>
                <a:lnTo>
                  <a:pt x="43881" y="49554"/>
                </a:lnTo>
                <a:lnTo>
                  <a:pt x="42243" y="46717"/>
                </a:lnTo>
                <a:lnTo>
                  <a:pt x="45519" y="46717"/>
                </a:lnTo>
                <a:close/>
                <a:moveTo>
                  <a:pt x="47777" y="51888"/>
                </a:moveTo>
                <a:lnTo>
                  <a:pt x="45775" y="51406"/>
                </a:lnTo>
                <a:lnTo>
                  <a:pt x="45604" y="50678"/>
                </a:lnTo>
                <a:lnTo>
                  <a:pt x="46118" y="49789"/>
                </a:lnTo>
                <a:lnTo>
                  <a:pt x="46750" y="49618"/>
                </a:lnTo>
                <a:close/>
                <a:moveTo>
                  <a:pt x="48527" y="48772"/>
                </a:moveTo>
                <a:lnTo>
                  <a:pt x="49940" y="49586"/>
                </a:lnTo>
                <a:lnTo>
                  <a:pt x="50753" y="50999"/>
                </a:lnTo>
                <a:lnTo>
                  <a:pt x="50036" y="52434"/>
                </a:lnTo>
                <a:lnTo>
                  <a:pt x="48270" y="52005"/>
                </a:lnTo>
                <a:lnTo>
                  <a:pt x="47124" y="49479"/>
                </a:lnTo>
                <a:close/>
                <a:moveTo>
                  <a:pt x="44823" y="51181"/>
                </a:moveTo>
                <a:lnTo>
                  <a:pt x="44277" y="50239"/>
                </a:lnTo>
                <a:lnTo>
                  <a:pt x="45219" y="50785"/>
                </a:lnTo>
                <a:lnTo>
                  <a:pt x="45347" y="51309"/>
                </a:lnTo>
                <a:close/>
                <a:moveTo>
                  <a:pt x="43495" y="51813"/>
                </a:moveTo>
                <a:lnTo>
                  <a:pt x="43281" y="52583"/>
                </a:lnTo>
                <a:lnTo>
                  <a:pt x="42521" y="52380"/>
                </a:lnTo>
                <a:lnTo>
                  <a:pt x="41590" y="52915"/>
                </a:lnTo>
                <a:lnTo>
                  <a:pt x="40765" y="51481"/>
                </a:lnTo>
                <a:lnTo>
                  <a:pt x="40765" y="48205"/>
                </a:lnTo>
                <a:lnTo>
                  <a:pt x="43592" y="49843"/>
                </a:lnTo>
                <a:lnTo>
                  <a:pt x="44427" y="51277"/>
                </a:lnTo>
                <a:close/>
                <a:moveTo>
                  <a:pt x="41504" y="43944"/>
                </a:moveTo>
                <a:lnTo>
                  <a:pt x="42018" y="43056"/>
                </a:lnTo>
                <a:lnTo>
                  <a:pt x="44833" y="43056"/>
                </a:lnTo>
                <a:lnTo>
                  <a:pt x="42393" y="44458"/>
                </a:lnTo>
                <a:close/>
                <a:moveTo>
                  <a:pt x="44833" y="46321"/>
                </a:moveTo>
                <a:lnTo>
                  <a:pt x="42018" y="46321"/>
                </a:lnTo>
                <a:lnTo>
                  <a:pt x="41504" y="45432"/>
                </a:lnTo>
                <a:lnTo>
                  <a:pt x="42393" y="44919"/>
                </a:lnTo>
                <a:close/>
                <a:moveTo>
                  <a:pt x="40765" y="46717"/>
                </a:moveTo>
                <a:lnTo>
                  <a:pt x="41793" y="46717"/>
                </a:lnTo>
                <a:lnTo>
                  <a:pt x="43196" y="49158"/>
                </a:lnTo>
                <a:lnTo>
                  <a:pt x="40765" y="47745"/>
                </a:lnTo>
                <a:lnTo>
                  <a:pt x="40765" y="47745"/>
                </a:lnTo>
                <a:close/>
                <a:moveTo>
                  <a:pt x="38956" y="48355"/>
                </a:moveTo>
                <a:lnTo>
                  <a:pt x="38956" y="48355"/>
                </a:lnTo>
                <a:lnTo>
                  <a:pt x="39470" y="47466"/>
                </a:lnTo>
                <a:lnTo>
                  <a:pt x="40369" y="47980"/>
                </a:lnTo>
                <a:lnTo>
                  <a:pt x="40369" y="50796"/>
                </a:lnTo>
                <a:close/>
                <a:moveTo>
                  <a:pt x="37094" y="50796"/>
                </a:moveTo>
                <a:lnTo>
                  <a:pt x="37094" y="47980"/>
                </a:lnTo>
                <a:lnTo>
                  <a:pt x="37982" y="47466"/>
                </a:lnTo>
                <a:lnTo>
                  <a:pt x="38507" y="48355"/>
                </a:lnTo>
                <a:close/>
                <a:moveTo>
                  <a:pt x="34268" y="49158"/>
                </a:moveTo>
                <a:lnTo>
                  <a:pt x="35670" y="46717"/>
                </a:lnTo>
                <a:lnTo>
                  <a:pt x="36698" y="46717"/>
                </a:lnTo>
                <a:lnTo>
                  <a:pt x="36698" y="47745"/>
                </a:lnTo>
                <a:close/>
                <a:moveTo>
                  <a:pt x="36698" y="51481"/>
                </a:moveTo>
                <a:lnTo>
                  <a:pt x="35873" y="52915"/>
                </a:lnTo>
                <a:lnTo>
                  <a:pt x="34931" y="52380"/>
                </a:lnTo>
                <a:lnTo>
                  <a:pt x="34171" y="52583"/>
                </a:lnTo>
                <a:lnTo>
                  <a:pt x="33968" y="51823"/>
                </a:lnTo>
                <a:lnTo>
                  <a:pt x="33036" y="51277"/>
                </a:lnTo>
                <a:lnTo>
                  <a:pt x="33871" y="49843"/>
                </a:lnTo>
                <a:lnTo>
                  <a:pt x="36698" y="48205"/>
                </a:lnTo>
                <a:close/>
                <a:moveTo>
                  <a:pt x="32640" y="51181"/>
                </a:moveTo>
                <a:lnTo>
                  <a:pt x="32116" y="51309"/>
                </a:lnTo>
                <a:lnTo>
                  <a:pt x="32244" y="50785"/>
                </a:lnTo>
                <a:lnTo>
                  <a:pt x="33186" y="50239"/>
                </a:lnTo>
                <a:close/>
                <a:moveTo>
                  <a:pt x="31602" y="49447"/>
                </a:moveTo>
                <a:lnTo>
                  <a:pt x="30842" y="49243"/>
                </a:lnTo>
                <a:lnTo>
                  <a:pt x="31045" y="48483"/>
                </a:lnTo>
                <a:lnTo>
                  <a:pt x="30499" y="47552"/>
                </a:lnTo>
                <a:lnTo>
                  <a:pt x="31945" y="46717"/>
                </a:lnTo>
                <a:lnTo>
                  <a:pt x="35210" y="46717"/>
                </a:lnTo>
                <a:lnTo>
                  <a:pt x="33582" y="49554"/>
                </a:lnTo>
                <a:lnTo>
                  <a:pt x="32137" y="50378"/>
                </a:lnTo>
                <a:close/>
                <a:moveTo>
                  <a:pt x="31688" y="51406"/>
                </a:moveTo>
                <a:lnTo>
                  <a:pt x="29686" y="51888"/>
                </a:lnTo>
                <a:lnTo>
                  <a:pt x="30713" y="49618"/>
                </a:lnTo>
                <a:lnTo>
                  <a:pt x="31345" y="49789"/>
                </a:lnTo>
                <a:lnTo>
                  <a:pt x="31859" y="50678"/>
                </a:lnTo>
                <a:close/>
                <a:moveTo>
                  <a:pt x="29193" y="52005"/>
                </a:moveTo>
                <a:lnTo>
                  <a:pt x="27427" y="52434"/>
                </a:lnTo>
                <a:lnTo>
                  <a:pt x="26699" y="51010"/>
                </a:lnTo>
                <a:lnTo>
                  <a:pt x="27502" y="49618"/>
                </a:lnTo>
                <a:lnTo>
                  <a:pt x="27545" y="49607"/>
                </a:lnTo>
                <a:lnTo>
                  <a:pt x="27545" y="49565"/>
                </a:lnTo>
                <a:lnTo>
                  <a:pt x="28936" y="48772"/>
                </a:lnTo>
                <a:lnTo>
                  <a:pt x="30339" y="49479"/>
                </a:lnTo>
                <a:close/>
                <a:moveTo>
                  <a:pt x="25115" y="52583"/>
                </a:moveTo>
                <a:lnTo>
                  <a:pt x="24644" y="53258"/>
                </a:lnTo>
                <a:lnTo>
                  <a:pt x="24569" y="52444"/>
                </a:lnTo>
                <a:lnTo>
                  <a:pt x="22984" y="51406"/>
                </a:lnTo>
                <a:lnTo>
                  <a:pt x="24579" y="50367"/>
                </a:lnTo>
                <a:lnTo>
                  <a:pt x="24579" y="49415"/>
                </a:lnTo>
                <a:lnTo>
                  <a:pt x="25254" y="50078"/>
                </a:lnTo>
                <a:lnTo>
                  <a:pt x="26977" y="49725"/>
                </a:lnTo>
                <a:lnTo>
                  <a:pt x="26249" y="50988"/>
                </a:lnTo>
                <a:lnTo>
                  <a:pt x="27009" y="52487"/>
                </a:lnTo>
                <a:close/>
                <a:moveTo>
                  <a:pt x="22620" y="51170"/>
                </a:moveTo>
                <a:lnTo>
                  <a:pt x="22620" y="51170"/>
                </a:lnTo>
                <a:lnTo>
                  <a:pt x="21068" y="50153"/>
                </a:lnTo>
                <a:lnTo>
                  <a:pt x="21068" y="49019"/>
                </a:lnTo>
                <a:lnTo>
                  <a:pt x="22620" y="47456"/>
                </a:lnTo>
                <a:lnTo>
                  <a:pt x="24183" y="49019"/>
                </a:lnTo>
                <a:lnTo>
                  <a:pt x="24183" y="50153"/>
                </a:lnTo>
                <a:lnTo>
                  <a:pt x="22620" y="51170"/>
                </a:lnTo>
                <a:close/>
                <a:moveTo>
                  <a:pt x="20683" y="52444"/>
                </a:moveTo>
                <a:lnTo>
                  <a:pt x="20608" y="53258"/>
                </a:lnTo>
                <a:lnTo>
                  <a:pt x="20137" y="52583"/>
                </a:lnTo>
                <a:lnTo>
                  <a:pt x="18242" y="52487"/>
                </a:lnTo>
                <a:lnTo>
                  <a:pt x="18991" y="50988"/>
                </a:lnTo>
                <a:lnTo>
                  <a:pt x="18263" y="49725"/>
                </a:lnTo>
                <a:lnTo>
                  <a:pt x="19998" y="50078"/>
                </a:lnTo>
                <a:lnTo>
                  <a:pt x="20672" y="49415"/>
                </a:lnTo>
                <a:lnTo>
                  <a:pt x="20672" y="50367"/>
                </a:lnTo>
                <a:lnTo>
                  <a:pt x="22267" y="51406"/>
                </a:lnTo>
                <a:close/>
                <a:moveTo>
                  <a:pt x="17825" y="52434"/>
                </a:moveTo>
                <a:lnTo>
                  <a:pt x="16058" y="52005"/>
                </a:lnTo>
                <a:lnTo>
                  <a:pt x="14913" y="49479"/>
                </a:lnTo>
                <a:lnTo>
                  <a:pt x="16315" y="48772"/>
                </a:lnTo>
                <a:lnTo>
                  <a:pt x="17696" y="49565"/>
                </a:lnTo>
                <a:lnTo>
                  <a:pt x="17707" y="49607"/>
                </a:lnTo>
                <a:lnTo>
                  <a:pt x="17750" y="49618"/>
                </a:lnTo>
                <a:lnTo>
                  <a:pt x="18542" y="50999"/>
                </a:lnTo>
                <a:close/>
                <a:moveTo>
                  <a:pt x="13564" y="51406"/>
                </a:moveTo>
                <a:lnTo>
                  <a:pt x="13393" y="50689"/>
                </a:lnTo>
                <a:lnTo>
                  <a:pt x="13906" y="49789"/>
                </a:lnTo>
                <a:lnTo>
                  <a:pt x="14538" y="49618"/>
                </a:lnTo>
                <a:lnTo>
                  <a:pt x="15566" y="51888"/>
                </a:lnTo>
                <a:close/>
                <a:moveTo>
                  <a:pt x="13114" y="50378"/>
                </a:moveTo>
                <a:lnTo>
                  <a:pt x="11669" y="49554"/>
                </a:lnTo>
                <a:lnTo>
                  <a:pt x="10042" y="46717"/>
                </a:lnTo>
                <a:lnTo>
                  <a:pt x="13307" y="46717"/>
                </a:lnTo>
                <a:lnTo>
                  <a:pt x="14741" y="47552"/>
                </a:lnTo>
                <a:lnTo>
                  <a:pt x="14206" y="48483"/>
                </a:lnTo>
                <a:lnTo>
                  <a:pt x="14410" y="49243"/>
                </a:lnTo>
                <a:lnTo>
                  <a:pt x="13650" y="49447"/>
                </a:lnTo>
                <a:close/>
                <a:moveTo>
                  <a:pt x="12611" y="51181"/>
                </a:moveTo>
                <a:lnTo>
                  <a:pt x="12065" y="50239"/>
                </a:lnTo>
                <a:lnTo>
                  <a:pt x="13007" y="50785"/>
                </a:lnTo>
                <a:lnTo>
                  <a:pt x="13136" y="51309"/>
                </a:lnTo>
                <a:close/>
                <a:moveTo>
                  <a:pt x="11284" y="51823"/>
                </a:moveTo>
                <a:lnTo>
                  <a:pt x="11080" y="52583"/>
                </a:lnTo>
                <a:lnTo>
                  <a:pt x="10310" y="52380"/>
                </a:lnTo>
                <a:lnTo>
                  <a:pt x="9378" y="52915"/>
                </a:lnTo>
                <a:lnTo>
                  <a:pt x="8554" y="51481"/>
                </a:lnTo>
                <a:lnTo>
                  <a:pt x="8554" y="48205"/>
                </a:lnTo>
                <a:lnTo>
                  <a:pt x="11380" y="49843"/>
                </a:lnTo>
                <a:lnTo>
                  <a:pt x="12215" y="51277"/>
                </a:lnTo>
                <a:close/>
                <a:moveTo>
                  <a:pt x="6295" y="41022"/>
                </a:moveTo>
                <a:lnTo>
                  <a:pt x="5781" y="41921"/>
                </a:lnTo>
                <a:lnTo>
                  <a:pt x="4882" y="41397"/>
                </a:lnTo>
                <a:lnTo>
                  <a:pt x="4882" y="38581"/>
                </a:lnTo>
                <a:close/>
                <a:moveTo>
                  <a:pt x="8158" y="38592"/>
                </a:moveTo>
                <a:lnTo>
                  <a:pt x="8158" y="41397"/>
                </a:lnTo>
                <a:lnTo>
                  <a:pt x="7259" y="41910"/>
                </a:lnTo>
                <a:lnTo>
                  <a:pt x="6745" y="41022"/>
                </a:lnTo>
                <a:close/>
                <a:moveTo>
                  <a:pt x="6520" y="35573"/>
                </a:moveTo>
                <a:lnTo>
                  <a:pt x="7077" y="36140"/>
                </a:lnTo>
                <a:lnTo>
                  <a:pt x="8158" y="36140"/>
                </a:lnTo>
                <a:lnTo>
                  <a:pt x="8158" y="37800"/>
                </a:lnTo>
                <a:lnTo>
                  <a:pt x="6520" y="40626"/>
                </a:lnTo>
                <a:lnTo>
                  <a:pt x="6520" y="40626"/>
                </a:lnTo>
                <a:lnTo>
                  <a:pt x="6520" y="40626"/>
                </a:lnTo>
                <a:lnTo>
                  <a:pt x="4882" y="37800"/>
                </a:lnTo>
                <a:lnTo>
                  <a:pt x="4882" y="36140"/>
                </a:lnTo>
                <a:lnTo>
                  <a:pt x="5963" y="36140"/>
                </a:lnTo>
                <a:close/>
                <a:moveTo>
                  <a:pt x="6520" y="31355"/>
                </a:moveTo>
                <a:lnTo>
                  <a:pt x="8083" y="32908"/>
                </a:lnTo>
                <a:lnTo>
                  <a:pt x="8083" y="34042"/>
                </a:lnTo>
                <a:lnTo>
                  <a:pt x="6552" y="35049"/>
                </a:lnTo>
                <a:lnTo>
                  <a:pt x="6520" y="35016"/>
                </a:lnTo>
                <a:lnTo>
                  <a:pt x="6488" y="35049"/>
                </a:lnTo>
                <a:lnTo>
                  <a:pt x="4957" y="34042"/>
                </a:lnTo>
                <a:lnTo>
                  <a:pt x="4957" y="32918"/>
                </a:lnTo>
                <a:close/>
                <a:moveTo>
                  <a:pt x="6242" y="31077"/>
                </a:moveTo>
                <a:lnTo>
                  <a:pt x="4957" y="32351"/>
                </a:lnTo>
                <a:lnTo>
                  <a:pt x="4957" y="30542"/>
                </a:lnTo>
                <a:lnTo>
                  <a:pt x="5706" y="30542"/>
                </a:lnTo>
                <a:close/>
                <a:moveTo>
                  <a:pt x="6242" y="26099"/>
                </a:moveTo>
                <a:lnTo>
                  <a:pt x="5706" y="26634"/>
                </a:lnTo>
                <a:lnTo>
                  <a:pt x="4957" y="26634"/>
                </a:lnTo>
                <a:lnTo>
                  <a:pt x="4957" y="24815"/>
                </a:lnTo>
                <a:close/>
                <a:moveTo>
                  <a:pt x="8083" y="24815"/>
                </a:moveTo>
                <a:lnTo>
                  <a:pt x="8083" y="26634"/>
                </a:lnTo>
                <a:lnTo>
                  <a:pt x="7334" y="26634"/>
                </a:lnTo>
                <a:lnTo>
                  <a:pt x="6798" y="26099"/>
                </a:lnTo>
                <a:close/>
                <a:moveTo>
                  <a:pt x="6520" y="22149"/>
                </a:moveTo>
                <a:lnTo>
                  <a:pt x="6541" y="22128"/>
                </a:lnTo>
                <a:lnTo>
                  <a:pt x="8083" y="23123"/>
                </a:lnTo>
                <a:lnTo>
                  <a:pt x="8083" y="24258"/>
                </a:lnTo>
                <a:lnTo>
                  <a:pt x="6520" y="25821"/>
                </a:lnTo>
                <a:lnTo>
                  <a:pt x="4957" y="24258"/>
                </a:lnTo>
                <a:lnTo>
                  <a:pt x="4957" y="23123"/>
                </a:lnTo>
                <a:lnTo>
                  <a:pt x="6499" y="22128"/>
                </a:lnTo>
                <a:close/>
                <a:moveTo>
                  <a:pt x="12611" y="18970"/>
                </a:moveTo>
                <a:lnTo>
                  <a:pt x="12065" y="18028"/>
                </a:lnTo>
                <a:lnTo>
                  <a:pt x="13007" y="18574"/>
                </a:lnTo>
                <a:lnTo>
                  <a:pt x="13136" y="19098"/>
                </a:lnTo>
                <a:close/>
                <a:moveTo>
                  <a:pt x="13725" y="21528"/>
                </a:moveTo>
                <a:lnTo>
                  <a:pt x="11444" y="20500"/>
                </a:lnTo>
                <a:lnTo>
                  <a:pt x="11616" y="19869"/>
                </a:lnTo>
                <a:lnTo>
                  <a:pt x="12515" y="19355"/>
                </a:lnTo>
                <a:lnTo>
                  <a:pt x="13243" y="19526"/>
                </a:lnTo>
                <a:close/>
                <a:moveTo>
                  <a:pt x="18574" y="26249"/>
                </a:moveTo>
                <a:lnTo>
                  <a:pt x="15694" y="26506"/>
                </a:lnTo>
                <a:lnTo>
                  <a:pt x="14806" y="25885"/>
                </a:lnTo>
                <a:lnTo>
                  <a:pt x="14699" y="24012"/>
                </a:lnTo>
                <a:lnTo>
                  <a:pt x="16369" y="23155"/>
                </a:lnTo>
                <a:lnTo>
                  <a:pt x="17364" y="23616"/>
                </a:lnTo>
                <a:close/>
                <a:moveTo>
                  <a:pt x="17910" y="23873"/>
                </a:moveTo>
                <a:lnTo>
                  <a:pt x="20255" y="24954"/>
                </a:lnTo>
                <a:lnTo>
                  <a:pt x="20148" y="26099"/>
                </a:lnTo>
                <a:lnTo>
                  <a:pt x="18991" y="26206"/>
                </a:lnTo>
                <a:close/>
                <a:moveTo>
                  <a:pt x="16187" y="26859"/>
                </a:moveTo>
                <a:lnTo>
                  <a:pt x="18756" y="26624"/>
                </a:lnTo>
                <a:lnTo>
                  <a:pt x="18756" y="26624"/>
                </a:lnTo>
                <a:lnTo>
                  <a:pt x="19238" y="27673"/>
                </a:lnTo>
                <a:lnTo>
                  <a:pt x="18296" y="28347"/>
                </a:lnTo>
                <a:close/>
                <a:moveTo>
                  <a:pt x="18756" y="30542"/>
                </a:moveTo>
                <a:lnTo>
                  <a:pt x="16187" y="30306"/>
                </a:lnTo>
                <a:lnTo>
                  <a:pt x="18296" y="28829"/>
                </a:lnTo>
                <a:lnTo>
                  <a:pt x="19238" y="29493"/>
                </a:lnTo>
                <a:close/>
                <a:moveTo>
                  <a:pt x="17910" y="33293"/>
                </a:moveTo>
                <a:lnTo>
                  <a:pt x="18991" y="30959"/>
                </a:lnTo>
                <a:lnTo>
                  <a:pt x="20148" y="31066"/>
                </a:lnTo>
                <a:lnTo>
                  <a:pt x="20255" y="32212"/>
                </a:lnTo>
                <a:close/>
                <a:moveTo>
                  <a:pt x="19923" y="36408"/>
                </a:moveTo>
                <a:lnTo>
                  <a:pt x="18049" y="36515"/>
                </a:lnTo>
                <a:lnTo>
                  <a:pt x="17675" y="35766"/>
                </a:lnTo>
                <a:lnTo>
                  <a:pt x="17204" y="34834"/>
                </a:lnTo>
                <a:lnTo>
                  <a:pt x="17653" y="33850"/>
                </a:lnTo>
                <a:lnTo>
                  <a:pt x="20287" y="32629"/>
                </a:lnTo>
                <a:lnTo>
                  <a:pt x="20554" y="35520"/>
                </a:lnTo>
                <a:close/>
                <a:moveTo>
                  <a:pt x="20683" y="36943"/>
                </a:moveTo>
                <a:lnTo>
                  <a:pt x="22267" y="37971"/>
                </a:lnTo>
                <a:lnTo>
                  <a:pt x="20672" y="39020"/>
                </a:lnTo>
                <a:lnTo>
                  <a:pt x="20672" y="39973"/>
                </a:lnTo>
                <a:lnTo>
                  <a:pt x="19998" y="39298"/>
                </a:lnTo>
                <a:lnTo>
                  <a:pt x="18263" y="39662"/>
                </a:lnTo>
                <a:lnTo>
                  <a:pt x="18991" y="38389"/>
                </a:lnTo>
                <a:lnTo>
                  <a:pt x="18242" y="36901"/>
                </a:lnTo>
                <a:lnTo>
                  <a:pt x="20137" y="36793"/>
                </a:lnTo>
                <a:lnTo>
                  <a:pt x="20608" y="36130"/>
                </a:lnTo>
                <a:close/>
                <a:moveTo>
                  <a:pt x="20897" y="35016"/>
                </a:moveTo>
                <a:lnTo>
                  <a:pt x="20672" y="32458"/>
                </a:lnTo>
                <a:lnTo>
                  <a:pt x="20672" y="32458"/>
                </a:lnTo>
                <a:lnTo>
                  <a:pt x="21721" y="31976"/>
                </a:lnTo>
                <a:lnTo>
                  <a:pt x="22385" y="32918"/>
                </a:lnTo>
                <a:close/>
                <a:moveTo>
                  <a:pt x="24290" y="35627"/>
                </a:moveTo>
                <a:lnTo>
                  <a:pt x="24194" y="36708"/>
                </a:lnTo>
                <a:lnTo>
                  <a:pt x="22620" y="37736"/>
                </a:lnTo>
                <a:lnTo>
                  <a:pt x="21057" y="36708"/>
                </a:lnTo>
                <a:lnTo>
                  <a:pt x="20961" y="35627"/>
                </a:lnTo>
                <a:lnTo>
                  <a:pt x="22620" y="33261"/>
                </a:lnTo>
                <a:close/>
                <a:moveTo>
                  <a:pt x="24355" y="35016"/>
                </a:moveTo>
                <a:lnTo>
                  <a:pt x="22867" y="32918"/>
                </a:lnTo>
                <a:lnTo>
                  <a:pt x="23530" y="31976"/>
                </a:lnTo>
                <a:lnTo>
                  <a:pt x="24579" y="32458"/>
                </a:lnTo>
                <a:close/>
                <a:moveTo>
                  <a:pt x="25115" y="36793"/>
                </a:moveTo>
                <a:lnTo>
                  <a:pt x="27009" y="36901"/>
                </a:lnTo>
                <a:lnTo>
                  <a:pt x="26249" y="38389"/>
                </a:lnTo>
                <a:lnTo>
                  <a:pt x="26988" y="39662"/>
                </a:lnTo>
                <a:lnTo>
                  <a:pt x="25254" y="39298"/>
                </a:lnTo>
                <a:lnTo>
                  <a:pt x="24579" y="39973"/>
                </a:lnTo>
                <a:lnTo>
                  <a:pt x="24579" y="39020"/>
                </a:lnTo>
                <a:lnTo>
                  <a:pt x="22984" y="37971"/>
                </a:lnTo>
                <a:lnTo>
                  <a:pt x="24569" y="36943"/>
                </a:lnTo>
                <a:lnTo>
                  <a:pt x="24644" y="36119"/>
                </a:lnTo>
                <a:close/>
                <a:moveTo>
                  <a:pt x="28262" y="35295"/>
                </a:moveTo>
                <a:lnTo>
                  <a:pt x="28990" y="36911"/>
                </a:lnTo>
                <a:lnTo>
                  <a:pt x="27609" y="36579"/>
                </a:lnTo>
                <a:close/>
                <a:moveTo>
                  <a:pt x="32009" y="37639"/>
                </a:moveTo>
                <a:lnTo>
                  <a:pt x="31527" y="35637"/>
                </a:lnTo>
                <a:lnTo>
                  <a:pt x="33796" y="36665"/>
                </a:lnTo>
                <a:lnTo>
                  <a:pt x="33636" y="37297"/>
                </a:lnTo>
                <a:lnTo>
                  <a:pt x="32737" y="37821"/>
                </a:lnTo>
                <a:close/>
                <a:moveTo>
                  <a:pt x="32244" y="38603"/>
                </a:moveTo>
                <a:lnTo>
                  <a:pt x="32116" y="38078"/>
                </a:lnTo>
                <a:lnTo>
                  <a:pt x="32640" y="38196"/>
                </a:lnTo>
                <a:lnTo>
                  <a:pt x="33186" y="39138"/>
                </a:lnTo>
                <a:close/>
                <a:moveTo>
                  <a:pt x="35210" y="42660"/>
                </a:moveTo>
                <a:lnTo>
                  <a:pt x="31945" y="42660"/>
                </a:lnTo>
                <a:lnTo>
                  <a:pt x="30499" y="41825"/>
                </a:lnTo>
                <a:lnTo>
                  <a:pt x="31045" y="40894"/>
                </a:lnTo>
                <a:lnTo>
                  <a:pt x="30842" y="40133"/>
                </a:lnTo>
                <a:lnTo>
                  <a:pt x="31602" y="39930"/>
                </a:lnTo>
                <a:lnTo>
                  <a:pt x="32137" y="38999"/>
                </a:lnTo>
                <a:lnTo>
                  <a:pt x="33582" y="39823"/>
                </a:lnTo>
                <a:close/>
                <a:moveTo>
                  <a:pt x="34257" y="40219"/>
                </a:moveTo>
                <a:lnTo>
                  <a:pt x="36698" y="41632"/>
                </a:lnTo>
                <a:lnTo>
                  <a:pt x="36698" y="42660"/>
                </a:lnTo>
                <a:lnTo>
                  <a:pt x="35670" y="42660"/>
                </a:lnTo>
                <a:lnTo>
                  <a:pt x="35670" y="42660"/>
                </a:lnTo>
                <a:close/>
                <a:moveTo>
                  <a:pt x="32630" y="43056"/>
                </a:moveTo>
                <a:lnTo>
                  <a:pt x="35445" y="43056"/>
                </a:lnTo>
                <a:lnTo>
                  <a:pt x="35959" y="43944"/>
                </a:lnTo>
                <a:lnTo>
                  <a:pt x="35060" y="44458"/>
                </a:lnTo>
                <a:close/>
                <a:moveTo>
                  <a:pt x="35060" y="44919"/>
                </a:moveTo>
                <a:lnTo>
                  <a:pt x="35959" y="45432"/>
                </a:lnTo>
                <a:lnTo>
                  <a:pt x="35445" y="46321"/>
                </a:lnTo>
                <a:lnTo>
                  <a:pt x="32630" y="46321"/>
                </a:lnTo>
                <a:close/>
                <a:moveTo>
                  <a:pt x="30178" y="46321"/>
                </a:moveTo>
                <a:lnTo>
                  <a:pt x="30178" y="45250"/>
                </a:lnTo>
                <a:lnTo>
                  <a:pt x="29622" y="44694"/>
                </a:lnTo>
                <a:lnTo>
                  <a:pt x="30178" y="44126"/>
                </a:lnTo>
                <a:lnTo>
                  <a:pt x="30178" y="43056"/>
                </a:lnTo>
                <a:lnTo>
                  <a:pt x="31837" y="43056"/>
                </a:lnTo>
                <a:lnTo>
                  <a:pt x="34674" y="44694"/>
                </a:lnTo>
                <a:lnTo>
                  <a:pt x="31837" y="46321"/>
                </a:lnTo>
                <a:close/>
                <a:moveTo>
                  <a:pt x="24579" y="46642"/>
                </a:moveTo>
                <a:lnTo>
                  <a:pt x="26785" y="46642"/>
                </a:lnTo>
                <a:lnTo>
                  <a:pt x="27588" y="47445"/>
                </a:lnTo>
                <a:lnTo>
                  <a:pt x="27202" y="49276"/>
                </a:lnTo>
                <a:lnTo>
                  <a:pt x="25382" y="49650"/>
                </a:lnTo>
                <a:lnTo>
                  <a:pt x="24579" y="48858"/>
                </a:lnTo>
                <a:close/>
                <a:moveTo>
                  <a:pt x="24579" y="43131"/>
                </a:moveTo>
                <a:lnTo>
                  <a:pt x="26389" y="43131"/>
                </a:lnTo>
                <a:lnTo>
                  <a:pt x="25115" y="44415"/>
                </a:lnTo>
                <a:lnTo>
                  <a:pt x="24579" y="43880"/>
                </a:lnTo>
                <a:close/>
                <a:moveTo>
                  <a:pt x="27588" y="41932"/>
                </a:moveTo>
                <a:lnTo>
                  <a:pt x="26785" y="42735"/>
                </a:lnTo>
                <a:lnTo>
                  <a:pt x="24579" y="42735"/>
                </a:lnTo>
                <a:lnTo>
                  <a:pt x="24579" y="40530"/>
                </a:lnTo>
                <a:lnTo>
                  <a:pt x="25382" y="39727"/>
                </a:lnTo>
                <a:lnTo>
                  <a:pt x="27202" y="40112"/>
                </a:lnTo>
                <a:close/>
                <a:moveTo>
                  <a:pt x="30339" y="39909"/>
                </a:moveTo>
                <a:lnTo>
                  <a:pt x="28936" y="40615"/>
                </a:lnTo>
                <a:lnTo>
                  <a:pt x="27545" y="39812"/>
                </a:lnTo>
                <a:lnTo>
                  <a:pt x="27545" y="39780"/>
                </a:lnTo>
                <a:lnTo>
                  <a:pt x="27502" y="39769"/>
                </a:lnTo>
                <a:lnTo>
                  <a:pt x="26699" y="38378"/>
                </a:lnTo>
                <a:lnTo>
                  <a:pt x="27427" y="36943"/>
                </a:lnTo>
                <a:lnTo>
                  <a:pt x="29193" y="37372"/>
                </a:lnTo>
                <a:close/>
                <a:moveTo>
                  <a:pt x="29686" y="37489"/>
                </a:moveTo>
                <a:lnTo>
                  <a:pt x="31688" y="37971"/>
                </a:lnTo>
                <a:lnTo>
                  <a:pt x="31859" y="38699"/>
                </a:lnTo>
                <a:lnTo>
                  <a:pt x="31345" y="39588"/>
                </a:lnTo>
                <a:lnTo>
                  <a:pt x="30713" y="39759"/>
                </a:lnTo>
                <a:close/>
                <a:moveTo>
                  <a:pt x="26389" y="46246"/>
                </a:moveTo>
                <a:lnTo>
                  <a:pt x="24579" y="46246"/>
                </a:lnTo>
                <a:lnTo>
                  <a:pt x="24579" y="45497"/>
                </a:lnTo>
                <a:lnTo>
                  <a:pt x="25115" y="44972"/>
                </a:lnTo>
                <a:close/>
                <a:moveTo>
                  <a:pt x="29086" y="44715"/>
                </a:moveTo>
                <a:lnTo>
                  <a:pt x="28080" y="46246"/>
                </a:lnTo>
                <a:lnTo>
                  <a:pt x="26956" y="46246"/>
                </a:lnTo>
                <a:lnTo>
                  <a:pt x="25393" y="44694"/>
                </a:lnTo>
                <a:lnTo>
                  <a:pt x="26956" y="43131"/>
                </a:lnTo>
                <a:lnTo>
                  <a:pt x="28080" y="43131"/>
                </a:lnTo>
                <a:lnTo>
                  <a:pt x="29086" y="44662"/>
                </a:lnTo>
                <a:lnTo>
                  <a:pt x="29065" y="44694"/>
                </a:lnTo>
                <a:close/>
                <a:moveTo>
                  <a:pt x="29782" y="43966"/>
                </a:moveTo>
                <a:lnTo>
                  <a:pt x="29375" y="44373"/>
                </a:lnTo>
                <a:lnTo>
                  <a:pt x="28294" y="42735"/>
                </a:lnTo>
                <a:lnTo>
                  <a:pt x="27341" y="42735"/>
                </a:lnTo>
                <a:lnTo>
                  <a:pt x="28016" y="42060"/>
                </a:lnTo>
                <a:lnTo>
                  <a:pt x="27652" y="40326"/>
                </a:lnTo>
                <a:lnTo>
                  <a:pt x="28926" y="41065"/>
                </a:lnTo>
                <a:lnTo>
                  <a:pt x="30467" y="40283"/>
                </a:lnTo>
                <a:lnTo>
                  <a:pt x="30617" y="40840"/>
                </a:lnTo>
                <a:lnTo>
                  <a:pt x="29964" y="41975"/>
                </a:lnTo>
                <a:lnTo>
                  <a:pt x="31152" y="42660"/>
                </a:lnTo>
                <a:lnTo>
                  <a:pt x="29782" y="42660"/>
                </a:lnTo>
                <a:close/>
                <a:moveTo>
                  <a:pt x="22342" y="42200"/>
                </a:moveTo>
                <a:lnTo>
                  <a:pt x="21818" y="42735"/>
                </a:lnTo>
                <a:lnTo>
                  <a:pt x="21068" y="42735"/>
                </a:lnTo>
                <a:lnTo>
                  <a:pt x="21068" y="40926"/>
                </a:lnTo>
                <a:close/>
                <a:moveTo>
                  <a:pt x="24183" y="40926"/>
                </a:moveTo>
                <a:lnTo>
                  <a:pt x="24183" y="42735"/>
                </a:lnTo>
                <a:lnTo>
                  <a:pt x="23434" y="42735"/>
                </a:lnTo>
                <a:lnTo>
                  <a:pt x="22909" y="42200"/>
                </a:lnTo>
                <a:close/>
                <a:moveTo>
                  <a:pt x="22620" y="41921"/>
                </a:moveTo>
                <a:lnTo>
                  <a:pt x="21068" y="40358"/>
                </a:lnTo>
                <a:lnTo>
                  <a:pt x="21068" y="39234"/>
                </a:lnTo>
                <a:lnTo>
                  <a:pt x="22620" y="38207"/>
                </a:lnTo>
                <a:lnTo>
                  <a:pt x="24183" y="39234"/>
                </a:lnTo>
                <a:lnTo>
                  <a:pt x="24183" y="40358"/>
                </a:lnTo>
                <a:close/>
                <a:moveTo>
                  <a:pt x="18852" y="46246"/>
                </a:moveTo>
                <a:lnTo>
                  <a:pt x="20137" y="44972"/>
                </a:lnTo>
                <a:lnTo>
                  <a:pt x="20672" y="45497"/>
                </a:lnTo>
                <a:lnTo>
                  <a:pt x="20672" y="46246"/>
                </a:lnTo>
                <a:close/>
                <a:moveTo>
                  <a:pt x="18467" y="46642"/>
                </a:moveTo>
                <a:lnTo>
                  <a:pt x="20672" y="46642"/>
                </a:lnTo>
                <a:lnTo>
                  <a:pt x="20672" y="48847"/>
                </a:lnTo>
                <a:lnTo>
                  <a:pt x="19869" y="49650"/>
                </a:lnTo>
                <a:lnTo>
                  <a:pt x="18039" y="49276"/>
                </a:lnTo>
                <a:lnTo>
                  <a:pt x="17664" y="47445"/>
                </a:lnTo>
                <a:close/>
                <a:moveTo>
                  <a:pt x="10577" y="44694"/>
                </a:moveTo>
                <a:lnTo>
                  <a:pt x="10577" y="44694"/>
                </a:lnTo>
                <a:lnTo>
                  <a:pt x="13414" y="43056"/>
                </a:lnTo>
                <a:lnTo>
                  <a:pt x="15073" y="43056"/>
                </a:lnTo>
                <a:lnTo>
                  <a:pt x="15073" y="44126"/>
                </a:lnTo>
                <a:lnTo>
                  <a:pt x="15630" y="44694"/>
                </a:lnTo>
                <a:lnTo>
                  <a:pt x="15073" y="45250"/>
                </a:lnTo>
                <a:lnTo>
                  <a:pt x="15073" y="46321"/>
                </a:lnTo>
                <a:lnTo>
                  <a:pt x="13414" y="46321"/>
                </a:lnTo>
                <a:close/>
                <a:moveTo>
                  <a:pt x="9806" y="43056"/>
                </a:moveTo>
                <a:lnTo>
                  <a:pt x="12622" y="43056"/>
                </a:lnTo>
                <a:lnTo>
                  <a:pt x="10181" y="44458"/>
                </a:lnTo>
                <a:lnTo>
                  <a:pt x="9293" y="43944"/>
                </a:lnTo>
                <a:close/>
                <a:moveTo>
                  <a:pt x="8554" y="41632"/>
                </a:moveTo>
                <a:lnTo>
                  <a:pt x="10984" y="40219"/>
                </a:lnTo>
                <a:lnTo>
                  <a:pt x="9582" y="42660"/>
                </a:lnTo>
                <a:lnTo>
                  <a:pt x="8554" y="42660"/>
                </a:lnTo>
                <a:close/>
                <a:moveTo>
                  <a:pt x="10684" y="30542"/>
                </a:moveTo>
                <a:lnTo>
                  <a:pt x="11487" y="31345"/>
                </a:lnTo>
                <a:lnTo>
                  <a:pt x="11102" y="33165"/>
                </a:lnTo>
                <a:lnTo>
                  <a:pt x="9271" y="33550"/>
                </a:lnTo>
                <a:lnTo>
                  <a:pt x="8479" y="32747"/>
                </a:lnTo>
                <a:lnTo>
                  <a:pt x="8479" y="30542"/>
                </a:lnTo>
                <a:close/>
                <a:moveTo>
                  <a:pt x="10288" y="30146"/>
                </a:moveTo>
                <a:lnTo>
                  <a:pt x="8479" y="30146"/>
                </a:lnTo>
                <a:lnTo>
                  <a:pt x="8479" y="29396"/>
                </a:lnTo>
                <a:lnTo>
                  <a:pt x="9004" y="28861"/>
                </a:lnTo>
                <a:close/>
                <a:moveTo>
                  <a:pt x="8479" y="27020"/>
                </a:moveTo>
                <a:lnTo>
                  <a:pt x="10288" y="27020"/>
                </a:lnTo>
                <a:lnTo>
                  <a:pt x="9004" y="28304"/>
                </a:lnTo>
                <a:lnTo>
                  <a:pt x="8479" y="27780"/>
                </a:lnTo>
                <a:close/>
                <a:moveTo>
                  <a:pt x="11487" y="25832"/>
                </a:moveTo>
                <a:lnTo>
                  <a:pt x="10684" y="26634"/>
                </a:lnTo>
                <a:lnTo>
                  <a:pt x="8479" y="26634"/>
                </a:lnTo>
                <a:lnTo>
                  <a:pt x="8479" y="24419"/>
                </a:lnTo>
                <a:lnTo>
                  <a:pt x="9271" y="23626"/>
                </a:lnTo>
                <a:lnTo>
                  <a:pt x="11102" y="24001"/>
                </a:lnTo>
                <a:close/>
                <a:moveTo>
                  <a:pt x="12836" y="24504"/>
                </a:moveTo>
                <a:lnTo>
                  <a:pt x="11444" y="23712"/>
                </a:lnTo>
                <a:lnTo>
                  <a:pt x="11434" y="23669"/>
                </a:lnTo>
                <a:lnTo>
                  <a:pt x="11391" y="23658"/>
                </a:lnTo>
                <a:lnTo>
                  <a:pt x="10599" y="22267"/>
                </a:lnTo>
                <a:lnTo>
                  <a:pt x="11305" y="20864"/>
                </a:lnTo>
                <a:lnTo>
                  <a:pt x="13842" y="22010"/>
                </a:lnTo>
                <a:lnTo>
                  <a:pt x="14260" y="23787"/>
                </a:lnTo>
                <a:close/>
                <a:moveTo>
                  <a:pt x="15587" y="30253"/>
                </a:moveTo>
                <a:lnTo>
                  <a:pt x="14495" y="30156"/>
                </a:lnTo>
                <a:lnTo>
                  <a:pt x="13468" y="28583"/>
                </a:lnTo>
                <a:lnTo>
                  <a:pt x="14495" y="27020"/>
                </a:lnTo>
                <a:lnTo>
                  <a:pt x="15587" y="26913"/>
                </a:lnTo>
                <a:lnTo>
                  <a:pt x="17953" y="28583"/>
                </a:lnTo>
                <a:close/>
                <a:moveTo>
                  <a:pt x="16369" y="34010"/>
                </a:moveTo>
                <a:lnTo>
                  <a:pt x="14699" y="33165"/>
                </a:lnTo>
                <a:lnTo>
                  <a:pt x="14806" y="31291"/>
                </a:lnTo>
                <a:lnTo>
                  <a:pt x="15694" y="30660"/>
                </a:lnTo>
                <a:lnTo>
                  <a:pt x="18574" y="30916"/>
                </a:lnTo>
                <a:lnTo>
                  <a:pt x="17364" y="33550"/>
                </a:lnTo>
                <a:close/>
                <a:moveTo>
                  <a:pt x="16979" y="34385"/>
                </a:moveTo>
                <a:lnTo>
                  <a:pt x="16968" y="34385"/>
                </a:lnTo>
                <a:lnTo>
                  <a:pt x="16797" y="34760"/>
                </a:lnTo>
                <a:lnTo>
                  <a:pt x="16765" y="34845"/>
                </a:lnTo>
                <a:lnTo>
                  <a:pt x="16765" y="34845"/>
                </a:lnTo>
                <a:lnTo>
                  <a:pt x="15780" y="37029"/>
                </a:lnTo>
                <a:lnTo>
                  <a:pt x="13671" y="37543"/>
                </a:lnTo>
                <a:lnTo>
                  <a:pt x="14174" y="35434"/>
                </a:lnTo>
                <a:lnTo>
                  <a:pt x="16358" y="34449"/>
                </a:lnTo>
                <a:lnTo>
                  <a:pt x="16369" y="34449"/>
                </a:lnTo>
                <a:lnTo>
                  <a:pt x="16454" y="34406"/>
                </a:lnTo>
                <a:lnTo>
                  <a:pt x="16829" y="34235"/>
                </a:lnTo>
                <a:lnTo>
                  <a:pt x="16818" y="34235"/>
                </a:lnTo>
                <a:lnTo>
                  <a:pt x="17107" y="34107"/>
                </a:lnTo>
                <a:close/>
                <a:moveTo>
                  <a:pt x="16262" y="36911"/>
                </a:moveTo>
                <a:lnTo>
                  <a:pt x="16990" y="35295"/>
                </a:lnTo>
                <a:lnTo>
                  <a:pt x="17643" y="36579"/>
                </a:lnTo>
                <a:close/>
                <a:moveTo>
                  <a:pt x="17750" y="39769"/>
                </a:moveTo>
                <a:lnTo>
                  <a:pt x="17707" y="39780"/>
                </a:lnTo>
                <a:lnTo>
                  <a:pt x="17707" y="39812"/>
                </a:lnTo>
                <a:lnTo>
                  <a:pt x="16315" y="40615"/>
                </a:lnTo>
                <a:lnTo>
                  <a:pt x="14913" y="39909"/>
                </a:lnTo>
                <a:lnTo>
                  <a:pt x="16058" y="37372"/>
                </a:lnTo>
                <a:lnTo>
                  <a:pt x="17825" y="36943"/>
                </a:lnTo>
                <a:lnTo>
                  <a:pt x="18552" y="38378"/>
                </a:lnTo>
                <a:close/>
                <a:moveTo>
                  <a:pt x="18467" y="42735"/>
                </a:moveTo>
                <a:lnTo>
                  <a:pt x="17664" y="41932"/>
                </a:lnTo>
                <a:lnTo>
                  <a:pt x="18039" y="40112"/>
                </a:lnTo>
                <a:lnTo>
                  <a:pt x="19869" y="39727"/>
                </a:lnTo>
                <a:lnTo>
                  <a:pt x="20672" y="40530"/>
                </a:lnTo>
                <a:lnTo>
                  <a:pt x="20672" y="42735"/>
                </a:lnTo>
                <a:close/>
                <a:moveTo>
                  <a:pt x="18852" y="43131"/>
                </a:moveTo>
                <a:lnTo>
                  <a:pt x="20672" y="43131"/>
                </a:lnTo>
                <a:lnTo>
                  <a:pt x="20672" y="43880"/>
                </a:lnTo>
                <a:lnTo>
                  <a:pt x="20137" y="44415"/>
                </a:lnTo>
                <a:close/>
                <a:moveTo>
                  <a:pt x="16165" y="44662"/>
                </a:moveTo>
                <a:lnTo>
                  <a:pt x="17161" y="43131"/>
                </a:lnTo>
                <a:lnTo>
                  <a:pt x="18296" y="43131"/>
                </a:lnTo>
                <a:lnTo>
                  <a:pt x="19859" y="44694"/>
                </a:lnTo>
                <a:lnTo>
                  <a:pt x="18296" y="46246"/>
                </a:lnTo>
                <a:lnTo>
                  <a:pt x="17161" y="46246"/>
                </a:lnTo>
                <a:lnTo>
                  <a:pt x="16165" y="44715"/>
                </a:lnTo>
                <a:lnTo>
                  <a:pt x="16187" y="44694"/>
                </a:lnTo>
                <a:close/>
                <a:moveTo>
                  <a:pt x="11669" y="39823"/>
                </a:moveTo>
                <a:lnTo>
                  <a:pt x="13114" y="38999"/>
                </a:lnTo>
                <a:lnTo>
                  <a:pt x="13650" y="39930"/>
                </a:lnTo>
                <a:lnTo>
                  <a:pt x="14410" y="40133"/>
                </a:lnTo>
                <a:lnTo>
                  <a:pt x="14206" y="40894"/>
                </a:lnTo>
                <a:lnTo>
                  <a:pt x="14741" y="41825"/>
                </a:lnTo>
                <a:lnTo>
                  <a:pt x="13307" y="42660"/>
                </a:lnTo>
                <a:lnTo>
                  <a:pt x="10042" y="42660"/>
                </a:lnTo>
                <a:close/>
                <a:moveTo>
                  <a:pt x="11284" y="37564"/>
                </a:moveTo>
                <a:lnTo>
                  <a:pt x="12215" y="38100"/>
                </a:lnTo>
                <a:lnTo>
                  <a:pt x="11380" y="39534"/>
                </a:lnTo>
                <a:lnTo>
                  <a:pt x="8554" y="41172"/>
                </a:lnTo>
                <a:lnTo>
                  <a:pt x="8554" y="37907"/>
                </a:lnTo>
                <a:lnTo>
                  <a:pt x="9378" y="36462"/>
                </a:lnTo>
                <a:lnTo>
                  <a:pt x="10310" y="36997"/>
                </a:lnTo>
                <a:lnTo>
                  <a:pt x="11080" y="36804"/>
                </a:lnTo>
                <a:close/>
                <a:moveTo>
                  <a:pt x="13136" y="38078"/>
                </a:moveTo>
                <a:lnTo>
                  <a:pt x="13007" y="38603"/>
                </a:lnTo>
                <a:lnTo>
                  <a:pt x="12065" y="39138"/>
                </a:lnTo>
                <a:lnTo>
                  <a:pt x="12611" y="38196"/>
                </a:lnTo>
                <a:close/>
                <a:moveTo>
                  <a:pt x="13564" y="37971"/>
                </a:moveTo>
                <a:lnTo>
                  <a:pt x="15566" y="37489"/>
                </a:lnTo>
                <a:lnTo>
                  <a:pt x="14538" y="39759"/>
                </a:lnTo>
                <a:lnTo>
                  <a:pt x="13906" y="39588"/>
                </a:lnTo>
                <a:lnTo>
                  <a:pt x="13393" y="38699"/>
                </a:lnTo>
                <a:close/>
                <a:moveTo>
                  <a:pt x="13243" y="37639"/>
                </a:moveTo>
                <a:lnTo>
                  <a:pt x="12515" y="37821"/>
                </a:lnTo>
                <a:lnTo>
                  <a:pt x="11616" y="37297"/>
                </a:lnTo>
                <a:lnTo>
                  <a:pt x="11444" y="36665"/>
                </a:lnTo>
                <a:lnTo>
                  <a:pt x="13725" y="35637"/>
                </a:lnTo>
                <a:close/>
                <a:moveTo>
                  <a:pt x="12836" y="32661"/>
                </a:moveTo>
                <a:lnTo>
                  <a:pt x="14260" y="33389"/>
                </a:lnTo>
                <a:lnTo>
                  <a:pt x="13842" y="35156"/>
                </a:lnTo>
                <a:lnTo>
                  <a:pt x="11305" y="36301"/>
                </a:lnTo>
                <a:lnTo>
                  <a:pt x="10599" y="34899"/>
                </a:lnTo>
                <a:lnTo>
                  <a:pt x="11391" y="33507"/>
                </a:lnTo>
                <a:lnTo>
                  <a:pt x="11434" y="33496"/>
                </a:lnTo>
                <a:lnTo>
                  <a:pt x="11444" y="33464"/>
                </a:lnTo>
                <a:close/>
                <a:moveTo>
                  <a:pt x="14624" y="33571"/>
                </a:moveTo>
                <a:lnTo>
                  <a:pt x="15287" y="33903"/>
                </a:lnTo>
                <a:lnTo>
                  <a:pt x="15908" y="34214"/>
                </a:lnTo>
                <a:lnTo>
                  <a:pt x="14292" y="34952"/>
                </a:lnTo>
                <a:close/>
                <a:moveTo>
                  <a:pt x="10845" y="30146"/>
                </a:moveTo>
                <a:lnTo>
                  <a:pt x="9282" y="28583"/>
                </a:lnTo>
                <a:lnTo>
                  <a:pt x="10845" y="27020"/>
                </a:lnTo>
                <a:lnTo>
                  <a:pt x="11980" y="27031"/>
                </a:lnTo>
                <a:lnTo>
                  <a:pt x="12997" y="28583"/>
                </a:lnTo>
                <a:lnTo>
                  <a:pt x="11980" y="30146"/>
                </a:lnTo>
                <a:close/>
                <a:moveTo>
                  <a:pt x="11241" y="30542"/>
                </a:moveTo>
                <a:lnTo>
                  <a:pt x="12194" y="30542"/>
                </a:lnTo>
                <a:lnTo>
                  <a:pt x="13232" y="28947"/>
                </a:lnTo>
                <a:lnTo>
                  <a:pt x="14270" y="30531"/>
                </a:lnTo>
                <a:lnTo>
                  <a:pt x="15084" y="30606"/>
                </a:lnTo>
                <a:lnTo>
                  <a:pt x="14420" y="31077"/>
                </a:lnTo>
                <a:lnTo>
                  <a:pt x="14313" y="32972"/>
                </a:lnTo>
                <a:lnTo>
                  <a:pt x="12825" y="32212"/>
                </a:lnTo>
                <a:lnTo>
                  <a:pt x="11551" y="32940"/>
                </a:lnTo>
                <a:lnTo>
                  <a:pt x="11915" y="31216"/>
                </a:lnTo>
                <a:close/>
                <a:moveTo>
                  <a:pt x="14099" y="42660"/>
                </a:moveTo>
                <a:lnTo>
                  <a:pt x="15287" y="41975"/>
                </a:lnTo>
                <a:lnTo>
                  <a:pt x="14634" y="40840"/>
                </a:lnTo>
                <a:lnTo>
                  <a:pt x="14784" y="40283"/>
                </a:lnTo>
                <a:lnTo>
                  <a:pt x="16326" y="41054"/>
                </a:lnTo>
                <a:lnTo>
                  <a:pt x="17589" y="40337"/>
                </a:lnTo>
                <a:lnTo>
                  <a:pt x="17236" y="42060"/>
                </a:lnTo>
                <a:lnTo>
                  <a:pt x="17899" y="42735"/>
                </a:lnTo>
                <a:lnTo>
                  <a:pt x="16947" y="42735"/>
                </a:lnTo>
                <a:lnTo>
                  <a:pt x="15876" y="44373"/>
                </a:lnTo>
                <a:lnTo>
                  <a:pt x="15469" y="43966"/>
                </a:lnTo>
                <a:lnTo>
                  <a:pt x="15469" y="42660"/>
                </a:lnTo>
                <a:close/>
                <a:moveTo>
                  <a:pt x="14292" y="22224"/>
                </a:moveTo>
                <a:lnTo>
                  <a:pt x="15908" y="22952"/>
                </a:lnTo>
                <a:lnTo>
                  <a:pt x="14624" y="23605"/>
                </a:lnTo>
                <a:close/>
                <a:moveTo>
                  <a:pt x="14313" y="24204"/>
                </a:moveTo>
                <a:lnTo>
                  <a:pt x="14420" y="26088"/>
                </a:lnTo>
                <a:lnTo>
                  <a:pt x="15084" y="26560"/>
                </a:lnTo>
                <a:lnTo>
                  <a:pt x="14270" y="26634"/>
                </a:lnTo>
                <a:lnTo>
                  <a:pt x="13232" y="28229"/>
                </a:lnTo>
                <a:lnTo>
                  <a:pt x="12194" y="26634"/>
                </a:lnTo>
                <a:lnTo>
                  <a:pt x="11241" y="26634"/>
                </a:lnTo>
                <a:lnTo>
                  <a:pt x="11915" y="25960"/>
                </a:lnTo>
                <a:lnTo>
                  <a:pt x="11551" y="24226"/>
                </a:lnTo>
                <a:lnTo>
                  <a:pt x="12825" y="24954"/>
                </a:lnTo>
                <a:close/>
                <a:moveTo>
                  <a:pt x="8083" y="32351"/>
                </a:moveTo>
                <a:lnTo>
                  <a:pt x="6798" y="31077"/>
                </a:lnTo>
                <a:lnTo>
                  <a:pt x="7334" y="30542"/>
                </a:lnTo>
                <a:lnTo>
                  <a:pt x="8083" y="30542"/>
                </a:lnTo>
                <a:close/>
                <a:moveTo>
                  <a:pt x="8479" y="34256"/>
                </a:moveTo>
                <a:lnTo>
                  <a:pt x="8479" y="33304"/>
                </a:lnTo>
                <a:lnTo>
                  <a:pt x="9143" y="33978"/>
                </a:lnTo>
                <a:lnTo>
                  <a:pt x="10877" y="33614"/>
                </a:lnTo>
                <a:lnTo>
                  <a:pt x="10149" y="34888"/>
                </a:lnTo>
                <a:lnTo>
                  <a:pt x="10930" y="36430"/>
                </a:lnTo>
                <a:lnTo>
                  <a:pt x="10374" y="36579"/>
                </a:lnTo>
                <a:lnTo>
                  <a:pt x="9239" y="35926"/>
                </a:lnTo>
                <a:lnTo>
                  <a:pt x="8554" y="37115"/>
                </a:lnTo>
                <a:lnTo>
                  <a:pt x="8554" y="35744"/>
                </a:lnTo>
                <a:lnTo>
                  <a:pt x="7237" y="35744"/>
                </a:lnTo>
                <a:lnTo>
                  <a:pt x="6830" y="35327"/>
                </a:lnTo>
                <a:close/>
                <a:moveTo>
                  <a:pt x="10984" y="49158"/>
                </a:moveTo>
                <a:lnTo>
                  <a:pt x="8554" y="47745"/>
                </a:lnTo>
                <a:lnTo>
                  <a:pt x="8554" y="46717"/>
                </a:lnTo>
                <a:lnTo>
                  <a:pt x="9582" y="46717"/>
                </a:lnTo>
                <a:close/>
                <a:moveTo>
                  <a:pt x="9293" y="45432"/>
                </a:moveTo>
                <a:lnTo>
                  <a:pt x="10181" y="44919"/>
                </a:lnTo>
                <a:lnTo>
                  <a:pt x="12622" y="46321"/>
                </a:lnTo>
                <a:lnTo>
                  <a:pt x="9806" y="46321"/>
                </a:lnTo>
                <a:close/>
                <a:moveTo>
                  <a:pt x="17589" y="49051"/>
                </a:moveTo>
                <a:lnTo>
                  <a:pt x="16326" y="48323"/>
                </a:lnTo>
                <a:lnTo>
                  <a:pt x="14784" y="49094"/>
                </a:lnTo>
                <a:lnTo>
                  <a:pt x="14634" y="48537"/>
                </a:lnTo>
                <a:lnTo>
                  <a:pt x="15287" y="47402"/>
                </a:lnTo>
                <a:lnTo>
                  <a:pt x="14099" y="46717"/>
                </a:lnTo>
                <a:lnTo>
                  <a:pt x="15469" y="46717"/>
                </a:lnTo>
                <a:lnTo>
                  <a:pt x="15469" y="45411"/>
                </a:lnTo>
                <a:lnTo>
                  <a:pt x="15876" y="45004"/>
                </a:lnTo>
                <a:lnTo>
                  <a:pt x="16947" y="46642"/>
                </a:lnTo>
                <a:lnTo>
                  <a:pt x="17899" y="46642"/>
                </a:lnTo>
                <a:lnTo>
                  <a:pt x="17236" y="47317"/>
                </a:lnTo>
                <a:close/>
                <a:moveTo>
                  <a:pt x="22342" y="47177"/>
                </a:moveTo>
                <a:lnTo>
                  <a:pt x="21068" y="48462"/>
                </a:lnTo>
                <a:lnTo>
                  <a:pt x="21068" y="46642"/>
                </a:lnTo>
                <a:lnTo>
                  <a:pt x="21818" y="46642"/>
                </a:lnTo>
                <a:close/>
                <a:moveTo>
                  <a:pt x="24183" y="46642"/>
                </a:moveTo>
                <a:lnTo>
                  <a:pt x="24183" y="48462"/>
                </a:lnTo>
                <a:lnTo>
                  <a:pt x="22909" y="47177"/>
                </a:lnTo>
                <a:lnTo>
                  <a:pt x="23434" y="46642"/>
                </a:lnTo>
                <a:close/>
                <a:moveTo>
                  <a:pt x="23273" y="46246"/>
                </a:moveTo>
                <a:lnTo>
                  <a:pt x="22620" y="46899"/>
                </a:lnTo>
                <a:lnTo>
                  <a:pt x="21978" y="46246"/>
                </a:lnTo>
                <a:lnTo>
                  <a:pt x="21068" y="46246"/>
                </a:lnTo>
                <a:lnTo>
                  <a:pt x="21068" y="45336"/>
                </a:lnTo>
                <a:lnTo>
                  <a:pt x="20415" y="44694"/>
                </a:lnTo>
                <a:lnTo>
                  <a:pt x="21068" y="44041"/>
                </a:lnTo>
                <a:lnTo>
                  <a:pt x="21068" y="43131"/>
                </a:lnTo>
                <a:lnTo>
                  <a:pt x="21978" y="43131"/>
                </a:lnTo>
                <a:lnTo>
                  <a:pt x="22620" y="42478"/>
                </a:lnTo>
                <a:lnTo>
                  <a:pt x="23273" y="43131"/>
                </a:lnTo>
                <a:lnTo>
                  <a:pt x="24183" y="43131"/>
                </a:lnTo>
                <a:lnTo>
                  <a:pt x="24183" y="44041"/>
                </a:lnTo>
                <a:lnTo>
                  <a:pt x="24836" y="44694"/>
                </a:lnTo>
                <a:lnTo>
                  <a:pt x="24183" y="45336"/>
                </a:lnTo>
                <a:lnTo>
                  <a:pt x="24183" y="46246"/>
                </a:lnTo>
                <a:close/>
                <a:moveTo>
                  <a:pt x="27341" y="46642"/>
                </a:moveTo>
                <a:lnTo>
                  <a:pt x="28294" y="46642"/>
                </a:lnTo>
                <a:lnTo>
                  <a:pt x="29375" y="45004"/>
                </a:lnTo>
                <a:lnTo>
                  <a:pt x="29782" y="45411"/>
                </a:lnTo>
                <a:lnTo>
                  <a:pt x="29782" y="46717"/>
                </a:lnTo>
                <a:lnTo>
                  <a:pt x="31152" y="46717"/>
                </a:lnTo>
                <a:lnTo>
                  <a:pt x="29964" y="47402"/>
                </a:lnTo>
                <a:lnTo>
                  <a:pt x="30617" y="48537"/>
                </a:lnTo>
                <a:lnTo>
                  <a:pt x="30467" y="49104"/>
                </a:lnTo>
                <a:lnTo>
                  <a:pt x="28926" y="48323"/>
                </a:lnTo>
                <a:lnTo>
                  <a:pt x="27652" y="49051"/>
                </a:lnTo>
                <a:lnTo>
                  <a:pt x="28016" y="47317"/>
                </a:lnTo>
                <a:close/>
                <a:moveTo>
                  <a:pt x="28883" y="34438"/>
                </a:moveTo>
                <a:lnTo>
                  <a:pt x="28883" y="34449"/>
                </a:lnTo>
                <a:lnTo>
                  <a:pt x="28883" y="34449"/>
                </a:lnTo>
                <a:lnTo>
                  <a:pt x="31077" y="35434"/>
                </a:lnTo>
                <a:lnTo>
                  <a:pt x="31581" y="37543"/>
                </a:lnTo>
                <a:lnTo>
                  <a:pt x="29472" y="37029"/>
                </a:lnTo>
                <a:lnTo>
                  <a:pt x="28487" y="34845"/>
                </a:lnTo>
                <a:lnTo>
                  <a:pt x="28487" y="34845"/>
                </a:lnTo>
                <a:lnTo>
                  <a:pt x="28465" y="34792"/>
                </a:lnTo>
                <a:lnTo>
                  <a:pt x="28283" y="34385"/>
                </a:lnTo>
                <a:lnTo>
                  <a:pt x="28273" y="34385"/>
                </a:lnTo>
                <a:lnTo>
                  <a:pt x="28144" y="34107"/>
                </a:lnTo>
                <a:lnTo>
                  <a:pt x="28433" y="34235"/>
                </a:lnTo>
                <a:lnTo>
                  <a:pt x="28423" y="34235"/>
                </a:lnTo>
                <a:close/>
                <a:moveTo>
                  <a:pt x="27588" y="33850"/>
                </a:moveTo>
                <a:lnTo>
                  <a:pt x="28048" y="34834"/>
                </a:lnTo>
                <a:lnTo>
                  <a:pt x="27202" y="36515"/>
                </a:lnTo>
                <a:lnTo>
                  <a:pt x="25329" y="36408"/>
                </a:lnTo>
                <a:lnTo>
                  <a:pt x="24697" y="35520"/>
                </a:lnTo>
                <a:lnTo>
                  <a:pt x="24965" y="32629"/>
                </a:lnTo>
                <a:close/>
                <a:moveTo>
                  <a:pt x="27341" y="33293"/>
                </a:moveTo>
                <a:lnTo>
                  <a:pt x="24997" y="32212"/>
                </a:lnTo>
                <a:lnTo>
                  <a:pt x="25104" y="31066"/>
                </a:lnTo>
                <a:lnTo>
                  <a:pt x="26260" y="30959"/>
                </a:lnTo>
                <a:close/>
                <a:moveTo>
                  <a:pt x="29065" y="30306"/>
                </a:moveTo>
                <a:lnTo>
                  <a:pt x="26496" y="30542"/>
                </a:lnTo>
                <a:lnTo>
                  <a:pt x="26496" y="30542"/>
                </a:lnTo>
                <a:lnTo>
                  <a:pt x="26014" y="29493"/>
                </a:lnTo>
                <a:lnTo>
                  <a:pt x="26956" y="28829"/>
                </a:lnTo>
                <a:close/>
                <a:moveTo>
                  <a:pt x="26260" y="26206"/>
                </a:moveTo>
                <a:lnTo>
                  <a:pt x="25104" y="26099"/>
                </a:lnTo>
                <a:lnTo>
                  <a:pt x="24997" y="24954"/>
                </a:lnTo>
                <a:lnTo>
                  <a:pt x="27341" y="23873"/>
                </a:lnTo>
                <a:close/>
                <a:moveTo>
                  <a:pt x="26496" y="26624"/>
                </a:moveTo>
                <a:lnTo>
                  <a:pt x="29065" y="26859"/>
                </a:lnTo>
                <a:lnTo>
                  <a:pt x="26956" y="28347"/>
                </a:lnTo>
                <a:lnTo>
                  <a:pt x="26014" y="27673"/>
                </a:lnTo>
                <a:close/>
                <a:moveTo>
                  <a:pt x="16262" y="20254"/>
                </a:moveTo>
                <a:lnTo>
                  <a:pt x="17643" y="20586"/>
                </a:lnTo>
                <a:lnTo>
                  <a:pt x="16990" y="21871"/>
                </a:lnTo>
                <a:close/>
                <a:moveTo>
                  <a:pt x="16765" y="22320"/>
                </a:moveTo>
                <a:lnTo>
                  <a:pt x="16765" y="22320"/>
                </a:lnTo>
                <a:lnTo>
                  <a:pt x="16765" y="22331"/>
                </a:lnTo>
                <a:lnTo>
                  <a:pt x="16968" y="22781"/>
                </a:lnTo>
                <a:lnTo>
                  <a:pt x="16979" y="22781"/>
                </a:lnTo>
                <a:lnTo>
                  <a:pt x="17107" y="23059"/>
                </a:lnTo>
                <a:lnTo>
                  <a:pt x="16818" y="22931"/>
                </a:lnTo>
                <a:lnTo>
                  <a:pt x="16829" y="22931"/>
                </a:lnTo>
                <a:lnTo>
                  <a:pt x="16529" y="22802"/>
                </a:lnTo>
                <a:lnTo>
                  <a:pt x="16369" y="22716"/>
                </a:lnTo>
                <a:lnTo>
                  <a:pt x="16358" y="22727"/>
                </a:lnTo>
                <a:lnTo>
                  <a:pt x="14174" y="21732"/>
                </a:lnTo>
                <a:lnTo>
                  <a:pt x="13671" y="19633"/>
                </a:lnTo>
                <a:lnTo>
                  <a:pt x="15780" y="20137"/>
                </a:lnTo>
                <a:close/>
                <a:moveTo>
                  <a:pt x="11380" y="17632"/>
                </a:moveTo>
                <a:lnTo>
                  <a:pt x="12215" y="19066"/>
                </a:lnTo>
                <a:lnTo>
                  <a:pt x="11284" y="19612"/>
                </a:lnTo>
                <a:lnTo>
                  <a:pt x="11080" y="20372"/>
                </a:lnTo>
                <a:lnTo>
                  <a:pt x="10310" y="20169"/>
                </a:lnTo>
                <a:lnTo>
                  <a:pt x="9378" y="20704"/>
                </a:lnTo>
                <a:lnTo>
                  <a:pt x="8554" y="19269"/>
                </a:lnTo>
                <a:lnTo>
                  <a:pt x="8554" y="15994"/>
                </a:lnTo>
                <a:close/>
                <a:moveTo>
                  <a:pt x="9582" y="14506"/>
                </a:moveTo>
                <a:lnTo>
                  <a:pt x="10984" y="16946"/>
                </a:lnTo>
                <a:lnTo>
                  <a:pt x="8554" y="15544"/>
                </a:lnTo>
                <a:lnTo>
                  <a:pt x="8554" y="14506"/>
                </a:lnTo>
                <a:lnTo>
                  <a:pt x="9582" y="14506"/>
                </a:lnTo>
                <a:close/>
                <a:moveTo>
                  <a:pt x="10181" y="12247"/>
                </a:moveTo>
                <a:lnTo>
                  <a:pt x="9293" y="11733"/>
                </a:lnTo>
                <a:lnTo>
                  <a:pt x="9806" y="10845"/>
                </a:lnTo>
                <a:lnTo>
                  <a:pt x="12622" y="10845"/>
                </a:lnTo>
                <a:close/>
                <a:moveTo>
                  <a:pt x="10181" y="12707"/>
                </a:moveTo>
                <a:lnTo>
                  <a:pt x="12622" y="14120"/>
                </a:lnTo>
                <a:lnTo>
                  <a:pt x="9806" y="14120"/>
                </a:lnTo>
                <a:lnTo>
                  <a:pt x="9293" y="13221"/>
                </a:lnTo>
                <a:close/>
                <a:moveTo>
                  <a:pt x="8554" y="20062"/>
                </a:moveTo>
                <a:lnTo>
                  <a:pt x="9239" y="21239"/>
                </a:lnTo>
                <a:lnTo>
                  <a:pt x="10374" y="20586"/>
                </a:lnTo>
                <a:lnTo>
                  <a:pt x="10930" y="20736"/>
                </a:lnTo>
                <a:lnTo>
                  <a:pt x="10149" y="22278"/>
                </a:lnTo>
                <a:lnTo>
                  <a:pt x="10877" y="23551"/>
                </a:lnTo>
                <a:lnTo>
                  <a:pt x="9143" y="23187"/>
                </a:lnTo>
                <a:lnTo>
                  <a:pt x="8479" y="23862"/>
                </a:lnTo>
                <a:lnTo>
                  <a:pt x="8479" y="22909"/>
                </a:lnTo>
                <a:lnTo>
                  <a:pt x="6830" y="21839"/>
                </a:lnTo>
                <a:lnTo>
                  <a:pt x="7237" y="21432"/>
                </a:lnTo>
                <a:lnTo>
                  <a:pt x="8554" y="21432"/>
                </a:lnTo>
                <a:close/>
                <a:moveTo>
                  <a:pt x="6745" y="16144"/>
                </a:moveTo>
                <a:lnTo>
                  <a:pt x="7259" y="15255"/>
                </a:lnTo>
                <a:lnTo>
                  <a:pt x="8158" y="15769"/>
                </a:lnTo>
                <a:lnTo>
                  <a:pt x="8158" y="18584"/>
                </a:lnTo>
                <a:lnTo>
                  <a:pt x="6745" y="16144"/>
                </a:lnTo>
                <a:lnTo>
                  <a:pt x="6745" y="16144"/>
                </a:lnTo>
                <a:close/>
                <a:moveTo>
                  <a:pt x="4882" y="18584"/>
                </a:moveTo>
                <a:lnTo>
                  <a:pt x="4882" y="15769"/>
                </a:lnTo>
                <a:lnTo>
                  <a:pt x="5781" y="15255"/>
                </a:lnTo>
                <a:lnTo>
                  <a:pt x="6295" y="16144"/>
                </a:lnTo>
                <a:close/>
                <a:moveTo>
                  <a:pt x="6520" y="16540"/>
                </a:moveTo>
                <a:lnTo>
                  <a:pt x="8158" y="19376"/>
                </a:lnTo>
                <a:lnTo>
                  <a:pt x="8158" y="21036"/>
                </a:lnTo>
                <a:lnTo>
                  <a:pt x="7077" y="21036"/>
                </a:lnTo>
                <a:lnTo>
                  <a:pt x="6520" y="21592"/>
                </a:lnTo>
                <a:lnTo>
                  <a:pt x="5963" y="21036"/>
                </a:lnTo>
                <a:lnTo>
                  <a:pt x="4882" y="21036"/>
                </a:lnTo>
                <a:lnTo>
                  <a:pt x="4882" y="19376"/>
                </a:lnTo>
                <a:close/>
                <a:moveTo>
                  <a:pt x="4315" y="28583"/>
                </a:moveTo>
                <a:lnTo>
                  <a:pt x="4957" y="27940"/>
                </a:lnTo>
                <a:lnTo>
                  <a:pt x="4957" y="27031"/>
                </a:lnTo>
                <a:lnTo>
                  <a:pt x="5878" y="27020"/>
                </a:lnTo>
                <a:lnTo>
                  <a:pt x="6520" y="26378"/>
                </a:lnTo>
                <a:lnTo>
                  <a:pt x="7162" y="27020"/>
                </a:lnTo>
                <a:lnTo>
                  <a:pt x="8083" y="27020"/>
                </a:lnTo>
                <a:lnTo>
                  <a:pt x="8083" y="27940"/>
                </a:lnTo>
                <a:lnTo>
                  <a:pt x="8725" y="28583"/>
                </a:lnTo>
                <a:lnTo>
                  <a:pt x="8083" y="29236"/>
                </a:lnTo>
                <a:lnTo>
                  <a:pt x="8083" y="30146"/>
                </a:lnTo>
                <a:lnTo>
                  <a:pt x="7162" y="30146"/>
                </a:lnTo>
                <a:lnTo>
                  <a:pt x="6520" y="30788"/>
                </a:lnTo>
                <a:lnTo>
                  <a:pt x="5878" y="30146"/>
                </a:lnTo>
                <a:lnTo>
                  <a:pt x="4957" y="30146"/>
                </a:lnTo>
                <a:lnTo>
                  <a:pt x="4957" y="29236"/>
                </a:lnTo>
                <a:close/>
                <a:moveTo>
                  <a:pt x="2752" y="27020"/>
                </a:moveTo>
                <a:lnTo>
                  <a:pt x="4561" y="27020"/>
                </a:lnTo>
                <a:lnTo>
                  <a:pt x="4561" y="27780"/>
                </a:lnTo>
                <a:lnTo>
                  <a:pt x="4036" y="28304"/>
                </a:lnTo>
                <a:close/>
                <a:moveTo>
                  <a:pt x="4561" y="29396"/>
                </a:moveTo>
                <a:lnTo>
                  <a:pt x="4561" y="30146"/>
                </a:lnTo>
                <a:lnTo>
                  <a:pt x="2752" y="30146"/>
                </a:lnTo>
                <a:lnTo>
                  <a:pt x="4036" y="28861"/>
                </a:lnTo>
                <a:close/>
                <a:moveTo>
                  <a:pt x="8158" y="46321"/>
                </a:moveTo>
                <a:lnTo>
                  <a:pt x="8158" y="47520"/>
                </a:lnTo>
                <a:lnTo>
                  <a:pt x="7119" y="46920"/>
                </a:lnTo>
                <a:lnTo>
                  <a:pt x="6520" y="47959"/>
                </a:lnTo>
                <a:lnTo>
                  <a:pt x="5921" y="46920"/>
                </a:lnTo>
                <a:lnTo>
                  <a:pt x="4882" y="47520"/>
                </a:lnTo>
                <a:lnTo>
                  <a:pt x="4882" y="46321"/>
                </a:lnTo>
                <a:lnTo>
                  <a:pt x="3683" y="46321"/>
                </a:lnTo>
                <a:lnTo>
                  <a:pt x="4283" y="45283"/>
                </a:lnTo>
                <a:lnTo>
                  <a:pt x="3244" y="44694"/>
                </a:lnTo>
                <a:lnTo>
                  <a:pt x="4283" y="44094"/>
                </a:lnTo>
                <a:lnTo>
                  <a:pt x="3683" y="43056"/>
                </a:lnTo>
                <a:lnTo>
                  <a:pt x="4882" y="43056"/>
                </a:lnTo>
                <a:lnTo>
                  <a:pt x="4882" y="41857"/>
                </a:lnTo>
                <a:lnTo>
                  <a:pt x="5921" y="42456"/>
                </a:lnTo>
                <a:lnTo>
                  <a:pt x="6520" y="41418"/>
                </a:lnTo>
                <a:lnTo>
                  <a:pt x="7119" y="42456"/>
                </a:lnTo>
                <a:lnTo>
                  <a:pt x="8158" y="41857"/>
                </a:lnTo>
                <a:lnTo>
                  <a:pt x="8158" y="43056"/>
                </a:lnTo>
                <a:lnTo>
                  <a:pt x="9357" y="43056"/>
                </a:lnTo>
                <a:lnTo>
                  <a:pt x="8757" y="44094"/>
                </a:lnTo>
                <a:lnTo>
                  <a:pt x="9796" y="44694"/>
                </a:lnTo>
                <a:lnTo>
                  <a:pt x="8757" y="45293"/>
                </a:lnTo>
                <a:lnTo>
                  <a:pt x="9357" y="46321"/>
                </a:lnTo>
                <a:close/>
                <a:moveTo>
                  <a:pt x="8158" y="50796"/>
                </a:moveTo>
                <a:lnTo>
                  <a:pt x="6745" y="48355"/>
                </a:lnTo>
                <a:lnTo>
                  <a:pt x="7259" y="47466"/>
                </a:lnTo>
                <a:lnTo>
                  <a:pt x="8158" y="47980"/>
                </a:lnTo>
                <a:close/>
                <a:moveTo>
                  <a:pt x="4882" y="50796"/>
                </a:moveTo>
                <a:lnTo>
                  <a:pt x="4882" y="47980"/>
                </a:lnTo>
                <a:lnTo>
                  <a:pt x="5781" y="47466"/>
                </a:lnTo>
                <a:lnTo>
                  <a:pt x="6295" y="48355"/>
                </a:lnTo>
                <a:close/>
                <a:moveTo>
                  <a:pt x="1424" y="52080"/>
                </a:moveTo>
                <a:lnTo>
                  <a:pt x="1596" y="52712"/>
                </a:lnTo>
                <a:lnTo>
                  <a:pt x="33" y="53418"/>
                </a:lnTo>
                <a:lnTo>
                  <a:pt x="996" y="53418"/>
                </a:lnTo>
                <a:lnTo>
                  <a:pt x="1735" y="53076"/>
                </a:lnTo>
                <a:lnTo>
                  <a:pt x="1906" y="53418"/>
                </a:lnTo>
                <a:lnTo>
                  <a:pt x="2345" y="53418"/>
                </a:lnTo>
                <a:lnTo>
                  <a:pt x="2110" y="52947"/>
                </a:lnTo>
                <a:lnTo>
                  <a:pt x="2666" y="52797"/>
                </a:lnTo>
                <a:lnTo>
                  <a:pt x="3737" y="53418"/>
                </a:lnTo>
                <a:lnTo>
                  <a:pt x="3833" y="53418"/>
                </a:lnTo>
                <a:lnTo>
                  <a:pt x="4486" y="52262"/>
                </a:lnTo>
                <a:lnTo>
                  <a:pt x="4486" y="53418"/>
                </a:lnTo>
                <a:lnTo>
                  <a:pt x="6135" y="53418"/>
                </a:lnTo>
                <a:lnTo>
                  <a:pt x="5963" y="53247"/>
                </a:lnTo>
                <a:lnTo>
                  <a:pt x="4882" y="53247"/>
                </a:lnTo>
                <a:lnTo>
                  <a:pt x="4882" y="51588"/>
                </a:lnTo>
                <a:lnTo>
                  <a:pt x="6520" y="48751"/>
                </a:lnTo>
                <a:lnTo>
                  <a:pt x="8158" y="51577"/>
                </a:lnTo>
                <a:lnTo>
                  <a:pt x="8158" y="53247"/>
                </a:lnTo>
                <a:lnTo>
                  <a:pt x="7077" y="53247"/>
                </a:lnTo>
                <a:lnTo>
                  <a:pt x="6905" y="53418"/>
                </a:lnTo>
                <a:lnTo>
                  <a:pt x="8554" y="53418"/>
                </a:lnTo>
                <a:lnTo>
                  <a:pt x="8554" y="52262"/>
                </a:lnTo>
                <a:lnTo>
                  <a:pt x="9218" y="53418"/>
                </a:lnTo>
                <a:lnTo>
                  <a:pt x="9303" y="53418"/>
                </a:lnTo>
                <a:lnTo>
                  <a:pt x="10374" y="52797"/>
                </a:lnTo>
                <a:lnTo>
                  <a:pt x="10930" y="52947"/>
                </a:lnTo>
                <a:lnTo>
                  <a:pt x="10695" y="53418"/>
                </a:lnTo>
                <a:lnTo>
                  <a:pt x="11134" y="53418"/>
                </a:lnTo>
                <a:lnTo>
                  <a:pt x="11305" y="53076"/>
                </a:lnTo>
                <a:lnTo>
                  <a:pt x="12044" y="53418"/>
                </a:lnTo>
                <a:lnTo>
                  <a:pt x="13007" y="53418"/>
                </a:lnTo>
                <a:lnTo>
                  <a:pt x="11444" y="52712"/>
                </a:lnTo>
                <a:lnTo>
                  <a:pt x="11616" y="52080"/>
                </a:lnTo>
                <a:lnTo>
                  <a:pt x="12515" y="51566"/>
                </a:lnTo>
                <a:lnTo>
                  <a:pt x="13243" y="51738"/>
                </a:lnTo>
                <a:lnTo>
                  <a:pt x="13639" y="53418"/>
                </a:lnTo>
                <a:lnTo>
                  <a:pt x="14046" y="53418"/>
                </a:lnTo>
                <a:lnTo>
                  <a:pt x="13671" y="51845"/>
                </a:lnTo>
                <a:lnTo>
                  <a:pt x="15769" y="52348"/>
                </a:lnTo>
                <a:lnTo>
                  <a:pt x="16251" y="53418"/>
                </a:lnTo>
                <a:lnTo>
                  <a:pt x="16690" y="53418"/>
                </a:lnTo>
                <a:lnTo>
                  <a:pt x="16262" y="52466"/>
                </a:lnTo>
                <a:lnTo>
                  <a:pt x="17643" y="52797"/>
                </a:lnTo>
                <a:lnTo>
                  <a:pt x="17332" y="53418"/>
                </a:lnTo>
                <a:lnTo>
                  <a:pt x="17771" y="53418"/>
                </a:lnTo>
                <a:lnTo>
                  <a:pt x="18049" y="52862"/>
                </a:lnTo>
                <a:lnTo>
                  <a:pt x="19923" y="52969"/>
                </a:lnTo>
                <a:lnTo>
                  <a:pt x="20233" y="53418"/>
                </a:lnTo>
                <a:lnTo>
                  <a:pt x="20983" y="53418"/>
                </a:lnTo>
                <a:lnTo>
                  <a:pt x="21057" y="52669"/>
                </a:lnTo>
                <a:lnTo>
                  <a:pt x="22620" y="51641"/>
                </a:lnTo>
                <a:lnTo>
                  <a:pt x="22620" y="51641"/>
                </a:lnTo>
                <a:lnTo>
                  <a:pt x="24194" y="52669"/>
                </a:lnTo>
                <a:lnTo>
                  <a:pt x="24258" y="53418"/>
                </a:lnTo>
                <a:lnTo>
                  <a:pt x="25018" y="53418"/>
                </a:lnTo>
                <a:lnTo>
                  <a:pt x="25329" y="52969"/>
                </a:lnTo>
                <a:lnTo>
                  <a:pt x="27202" y="52862"/>
                </a:lnTo>
                <a:lnTo>
                  <a:pt x="27481" y="53418"/>
                </a:lnTo>
                <a:lnTo>
                  <a:pt x="27919" y="53418"/>
                </a:lnTo>
                <a:lnTo>
                  <a:pt x="27609" y="52797"/>
                </a:lnTo>
                <a:lnTo>
                  <a:pt x="28990" y="52466"/>
                </a:lnTo>
                <a:lnTo>
                  <a:pt x="28562" y="53418"/>
                </a:lnTo>
                <a:lnTo>
                  <a:pt x="28990" y="53418"/>
                </a:lnTo>
                <a:lnTo>
                  <a:pt x="29472" y="52348"/>
                </a:lnTo>
                <a:lnTo>
                  <a:pt x="31581" y="51845"/>
                </a:lnTo>
                <a:lnTo>
                  <a:pt x="31195" y="53418"/>
                </a:lnTo>
                <a:lnTo>
                  <a:pt x="31602" y="53418"/>
                </a:lnTo>
                <a:lnTo>
                  <a:pt x="32009" y="51738"/>
                </a:lnTo>
                <a:lnTo>
                  <a:pt x="32737" y="51566"/>
                </a:lnTo>
                <a:lnTo>
                  <a:pt x="33636" y="52080"/>
                </a:lnTo>
                <a:lnTo>
                  <a:pt x="33796" y="52712"/>
                </a:lnTo>
                <a:lnTo>
                  <a:pt x="32244" y="53418"/>
                </a:lnTo>
                <a:lnTo>
                  <a:pt x="33208" y="53418"/>
                </a:lnTo>
                <a:lnTo>
                  <a:pt x="33946" y="53076"/>
                </a:lnTo>
                <a:lnTo>
                  <a:pt x="34118" y="53418"/>
                </a:lnTo>
                <a:lnTo>
                  <a:pt x="34557" y="53418"/>
                </a:lnTo>
                <a:lnTo>
                  <a:pt x="34321" y="52947"/>
                </a:lnTo>
                <a:lnTo>
                  <a:pt x="34878" y="52797"/>
                </a:lnTo>
                <a:lnTo>
                  <a:pt x="35948" y="53418"/>
                </a:lnTo>
                <a:lnTo>
                  <a:pt x="36034" y="53418"/>
                </a:lnTo>
                <a:lnTo>
                  <a:pt x="36698" y="52262"/>
                </a:lnTo>
                <a:lnTo>
                  <a:pt x="36698" y="53418"/>
                </a:lnTo>
                <a:lnTo>
                  <a:pt x="38346" y="53418"/>
                </a:lnTo>
                <a:lnTo>
                  <a:pt x="38175" y="53247"/>
                </a:lnTo>
                <a:lnTo>
                  <a:pt x="37094" y="53247"/>
                </a:lnTo>
                <a:lnTo>
                  <a:pt x="37094" y="51577"/>
                </a:lnTo>
                <a:lnTo>
                  <a:pt x="38732" y="48751"/>
                </a:lnTo>
                <a:lnTo>
                  <a:pt x="40369" y="51588"/>
                </a:lnTo>
                <a:lnTo>
                  <a:pt x="40369" y="53247"/>
                </a:lnTo>
                <a:lnTo>
                  <a:pt x="39288" y="53247"/>
                </a:lnTo>
                <a:lnTo>
                  <a:pt x="39117" y="53418"/>
                </a:lnTo>
                <a:lnTo>
                  <a:pt x="40765" y="53418"/>
                </a:lnTo>
                <a:lnTo>
                  <a:pt x="40765" y="52262"/>
                </a:lnTo>
                <a:lnTo>
                  <a:pt x="41418" y="53418"/>
                </a:lnTo>
                <a:lnTo>
                  <a:pt x="41515" y="53418"/>
                </a:lnTo>
                <a:lnTo>
                  <a:pt x="42575" y="52797"/>
                </a:lnTo>
                <a:lnTo>
                  <a:pt x="43142" y="52947"/>
                </a:lnTo>
                <a:lnTo>
                  <a:pt x="42906" y="53418"/>
                </a:lnTo>
                <a:lnTo>
                  <a:pt x="43345" y="53418"/>
                </a:lnTo>
                <a:lnTo>
                  <a:pt x="43517" y="53076"/>
                </a:lnTo>
                <a:lnTo>
                  <a:pt x="44255" y="53418"/>
                </a:lnTo>
                <a:lnTo>
                  <a:pt x="45219" y="53418"/>
                </a:lnTo>
                <a:lnTo>
                  <a:pt x="43656" y="52712"/>
                </a:lnTo>
                <a:lnTo>
                  <a:pt x="43827" y="52080"/>
                </a:lnTo>
                <a:lnTo>
                  <a:pt x="44726" y="51566"/>
                </a:lnTo>
                <a:lnTo>
                  <a:pt x="45454" y="51738"/>
                </a:lnTo>
                <a:lnTo>
                  <a:pt x="45850" y="53418"/>
                </a:lnTo>
                <a:lnTo>
                  <a:pt x="46257" y="53418"/>
                </a:lnTo>
                <a:lnTo>
                  <a:pt x="45882" y="51845"/>
                </a:lnTo>
                <a:lnTo>
                  <a:pt x="47981" y="52348"/>
                </a:lnTo>
                <a:lnTo>
                  <a:pt x="48462" y="53418"/>
                </a:lnTo>
                <a:lnTo>
                  <a:pt x="48901" y="53418"/>
                </a:lnTo>
                <a:lnTo>
                  <a:pt x="48473" y="52466"/>
                </a:lnTo>
                <a:lnTo>
                  <a:pt x="49854" y="52797"/>
                </a:lnTo>
                <a:lnTo>
                  <a:pt x="49533" y="53418"/>
                </a:lnTo>
                <a:lnTo>
                  <a:pt x="49983" y="53418"/>
                </a:lnTo>
                <a:lnTo>
                  <a:pt x="50261" y="52862"/>
                </a:lnTo>
                <a:lnTo>
                  <a:pt x="52134" y="52969"/>
                </a:lnTo>
                <a:lnTo>
                  <a:pt x="52445" y="53418"/>
                </a:lnTo>
                <a:lnTo>
                  <a:pt x="53194" y="53418"/>
                </a:lnTo>
                <a:lnTo>
                  <a:pt x="53269" y="52669"/>
                </a:lnTo>
                <a:lnTo>
                  <a:pt x="54832" y="51641"/>
                </a:lnTo>
                <a:lnTo>
                  <a:pt x="56406" y="52669"/>
                </a:lnTo>
                <a:lnTo>
                  <a:pt x="56470" y="53418"/>
                </a:lnTo>
                <a:lnTo>
                  <a:pt x="57230" y="53418"/>
                </a:lnTo>
                <a:lnTo>
                  <a:pt x="57540" y="52969"/>
                </a:lnTo>
                <a:lnTo>
                  <a:pt x="59414" y="52862"/>
                </a:lnTo>
                <a:lnTo>
                  <a:pt x="59692" y="53418"/>
                </a:lnTo>
                <a:lnTo>
                  <a:pt x="60131" y="53418"/>
                </a:lnTo>
                <a:lnTo>
                  <a:pt x="59649" y="52455"/>
                </a:lnTo>
                <a:lnTo>
                  <a:pt x="57326" y="52583"/>
                </a:lnTo>
                <a:lnTo>
                  <a:pt x="56855" y="53258"/>
                </a:lnTo>
                <a:lnTo>
                  <a:pt x="56780" y="52444"/>
                </a:lnTo>
                <a:lnTo>
                  <a:pt x="54832" y="51170"/>
                </a:lnTo>
                <a:lnTo>
                  <a:pt x="52894" y="52444"/>
                </a:lnTo>
                <a:lnTo>
                  <a:pt x="52819" y="53258"/>
                </a:lnTo>
                <a:lnTo>
                  <a:pt x="52348" y="52583"/>
                </a:lnTo>
                <a:lnTo>
                  <a:pt x="50454" y="52476"/>
                </a:lnTo>
                <a:lnTo>
                  <a:pt x="51203" y="50988"/>
                </a:lnTo>
                <a:lnTo>
                  <a:pt x="50261" y="49340"/>
                </a:lnTo>
                <a:lnTo>
                  <a:pt x="50090" y="49436"/>
                </a:lnTo>
                <a:lnTo>
                  <a:pt x="50186" y="49265"/>
                </a:lnTo>
                <a:lnTo>
                  <a:pt x="48537" y="48323"/>
                </a:lnTo>
                <a:lnTo>
                  <a:pt x="46985" y="49094"/>
                </a:lnTo>
                <a:lnTo>
                  <a:pt x="46835" y="48537"/>
                </a:lnTo>
                <a:lnTo>
                  <a:pt x="47499" y="47402"/>
                </a:lnTo>
                <a:lnTo>
                  <a:pt x="46311" y="46717"/>
                </a:lnTo>
                <a:lnTo>
                  <a:pt x="47681" y="46717"/>
                </a:lnTo>
                <a:lnTo>
                  <a:pt x="47681" y="45411"/>
                </a:lnTo>
                <a:lnTo>
                  <a:pt x="48398" y="44694"/>
                </a:lnTo>
                <a:lnTo>
                  <a:pt x="47681" y="43966"/>
                </a:lnTo>
                <a:lnTo>
                  <a:pt x="47681" y="42660"/>
                </a:lnTo>
                <a:lnTo>
                  <a:pt x="46311" y="42660"/>
                </a:lnTo>
                <a:lnTo>
                  <a:pt x="47499" y="41975"/>
                </a:lnTo>
                <a:lnTo>
                  <a:pt x="46835" y="40840"/>
                </a:lnTo>
                <a:lnTo>
                  <a:pt x="47103" y="39855"/>
                </a:lnTo>
                <a:lnTo>
                  <a:pt x="46118" y="39588"/>
                </a:lnTo>
                <a:lnTo>
                  <a:pt x="45465" y="38453"/>
                </a:lnTo>
                <a:lnTo>
                  <a:pt x="44277" y="39138"/>
                </a:lnTo>
                <a:lnTo>
                  <a:pt x="44962" y="37960"/>
                </a:lnTo>
                <a:lnTo>
                  <a:pt x="43827" y="37297"/>
                </a:lnTo>
                <a:lnTo>
                  <a:pt x="43570" y="36312"/>
                </a:lnTo>
                <a:lnTo>
                  <a:pt x="42575" y="36579"/>
                </a:lnTo>
                <a:lnTo>
                  <a:pt x="41451" y="35926"/>
                </a:lnTo>
                <a:lnTo>
                  <a:pt x="40765" y="37115"/>
                </a:lnTo>
                <a:lnTo>
                  <a:pt x="40765" y="35744"/>
                </a:lnTo>
                <a:lnTo>
                  <a:pt x="39449" y="35744"/>
                </a:lnTo>
                <a:lnTo>
                  <a:pt x="38732" y="35016"/>
                </a:lnTo>
                <a:lnTo>
                  <a:pt x="38004" y="35744"/>
                </a:lnTo>
                <a:lnTo>
                  <a:pt x="36698" y="35744"/>
                </a:lnTo>
                <a:lnTo>
                  <a:pt x="36698" y="37115"/>
                </a:lnTo>
                <a:lnTo>
                  <a:pt x="36012" y="35926"/>
                </a:lnTo>
                <a:lnTo>
                  <a:pt x="34878" y="36579"/>
                </a:lnTo>
                <a:lnTo>
                  <a:pt x="34321" y="36430"/>
                </a:lnTo>
                <a:lnTo>
                  <a:pt x="35103" y="34888"/>
                </a:lnTo>
                <a:lnTo>
                  <a:pt x="34150" y="33229"/>
                </a:lnTo>
                <a:lnTo>
                  <a:pt x="33989" y="33325"/>
                </a:lnTo>
                <a:lnTo>
                  <a:pt x="34086" y="33165"/>
                </a:lnTo>
                <a:lnTo>
                  <a:pt x="32426" y="32212"/>
                </a:lnTo>
                <a:lnTo>
                  <a:pt x="30938" y="32972"/>
                </a:lnTo>
                <a:lnTo>
                  <a:pt x="30831" y="31077"/>
                </a:lnTo>
                <a:lnTo>
                  <a:pt x="30167" y="30606"/>
                </a:lnTo>
                <a:lnTo>
                  <a:pt x="30981" y="30531"/>
                </a:lnTo>
                <a:lnTo>
                  <a:pt x="32255" y="28583"/>
                </a:lnTo>
                <a:lnTo>
                  <a:pt x="30981" y="26634"/>
                </a:lnTo>
                <a:lnTo>
                  <a:pt x="30167" y="26560"/>
                </a:lnTo>
                <a:lnTo>
                  <a:pt x="30831" y="26088"/>
                </a:lnTo>
                <a:lnTo>
                  <a:pt x="30960" y="23766"/>
                </a:lnTo>
                <a:lnTo>
                  <a:pt x="28883" y="22716"/>
                </a:lnTo>
                <a:lnTo>
                  <a:pt x="28144" y="23059"/>
                </a:lnTo>
                <a:lnTo>
                  <a:pt x="28487" y="22320"/>
                </a:lnTo>
                <a:lnTo>
                  <a:pt x="27438" y="20244"/>
                </a:lnTo>
                <a:lnTo>
                  <a:pt x="25115" y="20372"/>
                </a:lnTo>
                <a:lnTo>
                  <a:pt x="24644" y="21046"/>
                </a:lnTo>
                <a:lnTo>
                  <a:pt x="24569" y="20233"/>
                </a:lnTo>
                <a:lnTo>
                  <a:pt x="22620" y="18959"/>
                </a:lnTo>
                <a:lnTo>
                  <a:pt x="20683" y="20233"/>
                </a:lnTo>
                <a:lnTo>
                  <a:pt x="20608" y="21046"/>
                </a:lnTo>
                <a:lnTo>
                  <a:pt x="20137" y="20372"/>
                </a:lnTo>
                <a:lnTo>
                  <a:pt x="18242" y="20276"/>
                </a:lnTo>
                <a:lnTo>
                  <a:pt x="18991" y="18788"/>
                </a:lnTo>
                <a:lnTo>
                  <a:pt x="18049" y="17128"/>
                </a:lnTo>
                <a:lnTo>
                  <a:pt x="17878" y="17225"/>
                </a:lnTo>
                <a:lnTo>
                  <a:pt x="17974" y="17053"/>
                </a:lnTo>
                <a:lnTo>
                  <a:pt x="16326" y="16111"/>
                </a:lnTo>
                <a:lnTo>
                  <a:pt x="14784" y="16893"/>
                </a:lnTo>
                <a:lnTo>
                  <a:pt x="14634" y="16326"/>
                </a:lnTo>
                <a:lnTo>
                  <a:pt x="15287" y="15191"/>
                </a:lnTo>
                <a:lnTo>
                  <a:pt x="14099" y="14506"/>
                </a:lnTo>
                <a:lnTo>
                  <a:pt x="15469" y="14506"/>
                </a:lnTo>
                <a:lnTo>
                  <a:pt x="15469" y="13200"/>
                </a:lnTo>
                <a:lnTo>
                  <a:pt x="16187" y="12482"/>
                </a:lnTo>
                <a:lnTo>
                  <a:pt x="15469" y="11754"/>
                </a:lnTo>
                <a:lnTo>
                  <a:pt x="15469" y="10448"/>
                </a:lnTo>
                <a:lnTo>
                  <a:pt x="14099" y="10448"/>
                </a:lnTo>
                <a:lnTo>
                  <a:pt x="15287" y="9763"/>
                </a:lnTo>
                <a:lnTo>
                  <a:pt x="14634" y="8629"/>
                </a:lnTo>
                <a:lnTo>
                  <a:pt x="14891" y="7644"/>
                </a:lnTo>
                <a:lnTo>
                  <a:pt x="13906" y="7376"/>
                </a:lnTo>
                <a:lnTo>
                  <a:pt x="13253" y="6252"/>
                </a:lnTo>
                <a:lnTo>
                  <a:pt x="12065" y="6937"/>
                </a:lnTo>
                <a:lnTo>
                  <a:pt x="12750" y="5749"/>
                </a:lnTo>
                <a:lnTo>
                  <a:pt x="11616" y="5096"/>
                </a:lnTo>
                <a:lnTo>
                  <a:pt x="11359" y="4100"/>
                </a:lnTo>
                <a:lnTo>
                  <a:pt x="10374" y="4368"/>
                </a:lnTo>
                <a:lnTo>
                  <a:pt x="9239" y="3715"/>
                </a:lnTo>
                <a:lnTo>
                  <a:pt x="8554" y="4903"/>
                </a:lnTo>
                <a:lnTo>
                  <a:pt x="8554" y="3533"/>
                </a:lnTo>
                <a:lnTo>
                  <a:pt x="7237" y="3533"/>
                </a:lnTo>
                <a:lnTo>
                  <a:pt x="6520" y="2805"/>
                </a:lnTo>
                <a:lnTo>
                  <a:pt x="5803" y="3533"/>
                </a:lnTo>
                <a:lnTo>
                  <a:pt x="4486" y="3533"/>
                </a:lnTo>
                <a:lnTo>
                  <a:pt x="4486" y="4903"/>
                </a:lnTo>
                <a:lnTo>
                  <a:pt x="3801" y="3715"/>
                </a:lnTo>
                <a:lnTo>
                  <a:pt x="2666" y="4368"/>
                </a:lnTo>
                <a:lnTo>
                  <a:pt x="2110" y="4218"/>
                </a:lnTo>
                <a:lnTo>
                  <a:pt x="2891" y="2677"/>
                </a:lnTo>
                <a:lnTo>
                  <a:pt x="1938" y="1028"/>
                </a:lnTo>
                <a:lnTo>
                  <a:pt x="1778" y="1124"/>
                </a:lnTo>
                <a:lnTo>
                  <a:pt x="1874" y="953"/>
                </a:lnTo>
                <a:lnTo>
                  <a:pt x="215" y="0"/>
                </a:lnTo>
                <a:lnTo>
                  <a:pt x="1" y="118"/>
                </a:lnTo>
                <a:lnTo>
                  <a:pt x="1" y="557"/>
                </a:lnTo>
                <a:lnTo>
                  <a:pt x="204" y="450"/>
                </a:lnTo>
                <a:lnTo>
                  <a:pt x="1628" y="1264"/>
                </a:lnTo>
                <a:lnTo>
                  <a:pt x="2441" y="2687"/>
                </a:lnTo>
                <a:lnTo>
                  <a:pt x="1735" y="4090"/>
                </a:lnTo>
                <a:lnTo>
                  <a:pt x="1" y="3308"/>
                </a:lnTo>
                <a:lnTo>
                  <a:pt x="1" y="3736"/>
                </a:lnTo>
                <a:lnTo>
                  <a:pt x="1596" y="4454"/>
                </a:lnTo>
                <a:lnTo>
                  <a:pt x="1424" y="5096"/>
                </a:lnTo>
                <a:lnTo>
                  <a:pt x="525" y="5610"/>
                </a:lnTo>
                <a:lnTo>
                  <a:pt x="1" y="5481"/>
                </a:lnTo>
                <a:lnTo>
                  <a:pt x="1" y="5888"/>
                </a:lnTo>
                <a:lnTo>
                  <a:pt x="429" y="5995"/>
                </a:lnTo>
                <a:lnTo>
                  <a:pt x="975" y="6937"/>
                </a:lnTo>
                <a:lnTo>
                  <a:pt x="33" y="6391"/>
                </a:lnTo>
                <a:lnTo>
                  <a:pt x="1" y="6274"/>
                </a:lnTo>
                <a:lnTo>
                  <a:pt x="1" y="6830"/>
                </a:lnTo>
                <a:lnTo>
                  <a:pt x="1371" y="7612"/>
                </a:lnTo>
                <a:lnTo>
                  <a:pt x="3009" y="10448"/>
                </a:lnTo>
                <a:lnTo>
                  <a:pt x="1" y="10448"/>
                </a:lnTo>
                <a:lnTo>
                  <a:pt x="1" y="11059"/>
                </a:lnTo>
                <a:lnTo>
                  <a:pt x="2463" y="12482"/>
                </a:lnTo>
                <a:lnTo>
                  <a:pt x="1" y="13895"/>
                </a:lnTo>
                <a:lnTo>
                  <a:pt x="1" y="14506"/>
                </a:lnTo>
                <a:lnTo>
                  <a:pt x="2998" y="14506"/>
                </a:lnTo>
                <a:lnTo>
                  <a:pt x="1371" y="17343"/>
                </a:lnTo>
                <a:lnTo>
                  <a:pt x="1" y="18135"/>
                </a:lnTo>
                <a:lnTo>
                  <a:pt x="1" y="18691"/>
                </a:lnTo>
                <a:lnTo>
                  <a:pt x="33" y="18574"/>
                </a:lnTo>
                <a:lnTo>
                  <a:pt x="975" y="18028"/>
                </a:lnTo>
                <a:lnTo>
                  <a:pt x="429" y="18970"/>
                </a:lnTo>
                <a:lnTo>
                  <a:pt x="1" y="19077"/>
                </a:lnTo>
                <a:lnTo>
                  <a:pt x="1" y="19484"/>
                </a:lnTo>
                <a:lnTo>
                  <a:pt x="525" y="19355"/>
                </a:lnTo>
                <a:lnTo>
                  <a:pt x="1424" y="19869"/>
                </a:lnTo>
                <a:lnTo>
                  <a:pt x="1596" y="20500"/>
                </a:lnTo>
                <a:lnTo>
                  <a:pt x="1" y="21218"/>
                </a:lnTo>
                <a:lnTo>
                  <a:pt x="1" y="21657"/>
                </a:lnTo>
                <a:lnTo>
                  <a:pt x="1735" y="20864"/>
                </a:lnTo>
                <a:lnTo>
                  <a:pt x="2441" y="22267"/>
                </a:lnTo>
                <a:lnTo>
                  <a:pt x="1649" y="23658"/>
                </a:lnTo>
                <a:lnTo>
                  <a:pt x="1606" y="23669"/>
                </a:lnTo>
                <a:lnTo>
                  <a:pt x="1596" y="23712"/>
                </a:lnTo>
                <a:lnTo>
                  <a:pt x="204" y="24504"/>
                </a:lnTo>
                <a:lnTo>
                  <a:pt x="1" y="24408"/>
                </a:lnTo>
                <a:lnTo>
                  <a:pt x="1" y="24847"/>
                </a:lnTo>
                <a:lnTo>
                  <a:pt x="215" y="24954"/>
                </a:lnTo>
                <a:lnTo>
                  <a:pt x="1489" y="24226"/>
                </a:lnTo>
                <a:lnTo>
                  <a:pt x="1125" y="25960"/>
                </a:lnTo>
                <a:lnTo>
                  <a:pt x="1799" y="26634"/>
                </a:lnTo>
                <a:lnTo>
                  <a:pt x="846" y="26634"/>
                </a:lnTo>
                <a:lnTo>
                  <a:pt x="1" y="27919"/>
                </a:lnTo>
                <a:lnTo>
                  <a:pt x="1" y="29246"/>
                </a:lnTo>
                <a:lnTo>
                  <a:pt x="846" y="30542"/>
                </a:lnTo>
                <a:lnTo>
                  <a:pt x="1799" y="30542"/>
                </a:lnTo>
                <a:lnTo>
                  <a:pt x="1125" y="31216"/>
                </a:lnTo>
                <a:lnTo>
                  <a:pt x="1489" y="32940"/>
                </a:lnTo>
                <a:lnTo>
                  <a:pt x="215" y="32212"/>
                </a:lnTo>
                <a:lnTo>
                  <a:pt x="1" y="32319"/>
                </a:lnTo>
                <a:lnTo>
                  <a:pt x="1" y="32768"/>
                </a:lnTo>
                <a:lnTo>
                  <a:pt x="204" y="32661"/>
                </a:lnTo>
                <a:lnTo>
                  <a:pt x="1596" y="33464"/>
                </a:lnTo>
                <a:lnTo>
                  <a:pt x="1606" y="33496"/>
                </a:lnTo>
                <a:lnTo>
                  <a:pt x="1639" y="33507"/>
                </a:lnTo>
                <a:lnTo>
                  <a:pt x="2441" y="34899"/>
                </a:lnTo>
                <a:lnTo>
                  <a:pt x="1735" y="36301"/>
                </a:lnTo>
                <a:lnTo>
                  <a:pt x="1" y="35520"/>
                </a:lnTo>
                <a:lnTo>
                  <a:pt x="1" y="35948"/>
                </a:lnTo>
                <a:lnTo>
                  <a:pt x="1585" y="36665"/>
                </a:lnTo>
                <a:lnTo>
                  <a:pt x="1424" y="37297"/>
                </a:lnTo>
                <a:lnTo>
                  <a:pt x="525" y="37821"/>
                </a:lnTo>
                <a:lnTo>
                  <a:pt x="1" y="37693"/>
                </a:lnTo>
                <a:lnTo>
                  <a:pt x="1" y="38100"/>
                </a:lnTo>
                <a:lnTo>
                  <a:pt x="429" y="38207"/>
                </a:lnTo>
                <a:lnTo>
                  <a:pt x="975" y="39138"/>
                </a:lnTo>
                <a:lnTo>
                  <a:pt x="33" y="38603"/>
                </a:lnTo>
                <a:lnTo>
                  <a:pt x="1" y="38485"/>
                </a:lnTo>
                <a:lnTo>
                  <a:pt x="1" y="39042"/>
                </a:lnTo>
                <a:lnTo>
                  <a:pt x="1371" y="39823"/>
                </a:lnTo>
                <a:lnTo>
                  <a:pt x="3009" y="42660"/>
                </a:lnTo>
                <a:lnTo>
                  <a:pt x="1" y="42660"/>
                </a:lnTo>
                <a:lnTo>
                  <a:pt x="1" y="43270"/>
                </a:lnTo>
                <a:lnTo>
                  <a:pt x="2463" y="44694"/>
                </a:lnTo>
                <a:lnTo>
                  <a:pt x="1" y="46107"/>
                </a:lnTo>
                <a:lnTo>
                  <a:pt x="1" y="46717"/>
                </a:lnTo>
                <a:lnTo>
                  <a:pt x="3009" y="46717"/>
                </a:lnTo>
                <a:lnTo>
                  <a:pt x="1371" y="49554"/>
                </a:lnTo>
                <a:lnTo>
                  <a:pt x="1" y="50346"/>
                </a:lnTo>
                <a:lnTo>
                  <a:pt x="1" y="50903"/>
                </a:lnTo>
                <a:lnTo>
                  <a:pt x="33" y="50785"/>
                </a:lnTo>
                <a:lnTo>
                  <a:pt x="975" y="50239"/>
                </a:lnTo>
                <a:lnTo>
                  <a:pt x="429" y="51181"/>
                </a:lnTo>
                <a:lnTo>
                  <a:pt x="1" y="51277"/>
                </a:lnTo>
                <a:lnTo>
                  <a:pt x="1" y="51684"/>
                </a:lnTo>
                <a:lnTo>
                  <a:pt x="525" y="51566"/>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5" name="Google Shape;855;p50"/>
          <p:cNvGrpSpPr/>
          <p:nvPr/>
        </p:nvGrpSpPr>
        <p:grpSpPr>
          <a:xfrm>
            <a:off x="-369644" y="4429704"/>
            <a:ext cx="9883338" cy="3157442"/>
            <a:chOff x="-399419" y="3812429"/>
            <a:chExt cx="9883338" cy="3157442"/>
          </a:xfrm>
        </p:grpSpPr>
        <p:sp>
          <p:nvSpPr>
            <p:cNvPr id="856" name="Google Shape;856;p50"/>
            <p:cNvSpPr/>
            <p:nvPr/>
          </p:nvSpPr>
          <p:spPr>
            <a:xfrm>
              <a:off x="-399419" y="3812429"/>
              <a:ext cx="5396313" cy="3157442"/>
            </a:xfrm>
            <a:custGeom>
              <a:avLst/>
              <a:gdLst/>
              <a:ahLst/>
              <a:cxnLst/>
              <a:rect l="l" t="t" r="r" b="b"/>
              <a:pathLst>
                <a:path w="60891" h="35628" extrusionOk="0">
                  <a:moveTo>
                    <a:pt x="60291" y="5503"/>
                  </a:moveTo>
                  <a:lnTo>
                    <a:pt x="60623" y="6499"/>
                  </a:lnTo>
                  <a:lnTo>
                    <a:pt x="59842" y="7184"/>
                  </a:lnTo>
                  <a:lnTo>
                    <a:pt x="59242" y="7088"/>
                  </a:lnTo>
                  <a:lnTo>
                    <a:pt x="58214" y="5857"/>
                  </a:lnTo>
                  <a:lnTo>
                    <a:pt x="59724" y="5300"/>
                  </a:lnTo>
                  <a:close/>
                  <a:moveTo>
                    <a:pt x="59724" y="5064"/>
                  </a:moveTo>
                  <a:lnTo>
                    <a:pt x="58214" y="4508"/>
                  </a:lnTo>
                  <a:lnTo>
                    <a:pt x="59242" y="3277"/>
                  </a:lnTo>
                  <a:lnTo>
                    <a:pt x="59842" y="3170"/>
                  </a:lnTo>
                  <a:lnTo>
                    <a:pt x="60612" y="3865"/>
                  </a:lnTo>
                  <a:lnTo>
                    <a:pt x="60291" y="4850"/>
                  </a:lnTo>
                  <a:close/>
                  <a:moveTo>
                    <a:pt x="59124" y="3073"/>
                  </a:moveTo>
                  <a:lnTo>
                    <a:pt x="57551" y="3352"/>
                  </a:lnTo>
                  <a:lnTo>
                    <a:pt x="57818" y="1767"/>
                  </a:lnTo>
                  <a:lnTo>
                    <a:pt x="58289" y="1371"/>
                  </a:lnTo>
                  <a:lnTo>
                    <a:pt x="59306" y="1585"/>
                  </a:lnTo>
                  <a:lnTo>
                    <a:pt x="59520" y="2613"/>
                  </a:lnTo>
                  <a:close/>
                  <a:moveTo>
                    <a:pt x="57615" y="1649"/>
                  </a:moveTo>
                  <a:lnTo>
                    <a:pt x="56384" y="2677"/>
                  </a:lnTo>
                  <a:lnTo>
                    <a:pt x="55827" y="1168"/>
                  </a:lnTo>
                  <a:lnTo>
                    <a:pt x="56041" y="600"/>
                  </a:lnTo>
                  <a:lnTo>
                    <a:pt x="57026" y="279"/>
                  </a:lnTo>
                  <a:lnTo>
                    <a:pt x="57722" y="1050"/>
                  </a:lnTo>
                  <a:close/>
                  <a:moveTo>
                    <a:pt x="55592" y="1168"/>
                  </a:moveTo>
                  <a:lnTo>
                    <a:pt x="55046" y="2677"/>
                  </a:lnTo>
                  <a:lnTo>
                    <a:pt x="53804" y="1649"/>
                  </a:lnTo>
                  <a:lnTo>
                    <a:pt x="53708" y="1050"/>
                  </a:lnTo>
                  <a:lnTo>
                    <a:pt x="54403" y="279"/>
                  </a:lnTo>
                  <a:lnTo>
                    <a:pt x="55388" y="600"/>
                  </a:lnTo>
                  <a:close/>
                  <a:moveTo>
                    <a:pt x="53611" y="1767"/>
                  </a:moveTo>
                  <a:lnTo>
                    <a:pt x="53879" y="3352"/>
                  </a:lnTo>
                  <a:lnTo>
                    <a:pt x="52294" y="3073"/>
                  </a:lnTo>
                  <a:lnTo>
                    <a:pt x="51909" y="2613"/>
                  </a:lnTo>
                  <a:lnTo>
                    <a:pt x="52123" y="1585"/>
                  </a:lnTo>
                  <a:lnTo>
                    <a:pt x="53140" y="1371"/>
                  </a:lnTo>
                  <a:close/>
                  <a:moveTo>
                    <a:pt x="52177" y="3277"/>
                  </a:moveTo>
                  <a:lnTo>
                    <a:pt x="53204" y="4508"/>
                  </a:lnTo>
                  <a:lnTo>
                    <a:pt x="51695" y="5064"/>
                  </a:lnTo>
                  <a:lnTo>
                    <a:pt x="51128" y="4850"/>
                  </a:lnTo>
                  <a:lnTo>
                    <a:pt x="50806" y="3865"/>
                  </a:lnTo>
                  <a:lnTo>
                    <a:pt x="51588" y="3170"/>
                  </a:lnTo>
                  <a:close/>
                  <a:moveTo>
                    <a:pt x="51224" y="5118"/>
                  </a:moveTo>
                  <a:lnTo>
                    <a:pt x="51213" y="5118"/>
                  </a:lnTo>
                  <a:lnTo>
                    <a:pt x="51385" y="5182"/>
                  </a:lnTo>
                  <a:lnTo>
                    <a:pt x="51213" y="5236"/>
                  </a:lnTo>
                  <a:lnTo>
                    <a:pt x="51224" y="5236"/>
                  </a:lnTo>
                  <a:lnTo>
                    <a:pt x="49715" y="5803"/>
                  </a:lnTo>
                  <a:lnTo>
                    <a:pt x="48687" y="5182"/>
                  </a:lnTo>
                  <a:lnTo>
                    <a:pt x="49715" y="4551"/>
                  </a:lnTo>
                  <a:lnTo>
                    <a:pt x="50956" y="5022"/>
                  </a:lnTo>
                  <a:lnTo>
                    <a:pt x="50956" y="5022"/>
                  </a:lnTo>
                  <a:lnTo>
                    <a:pt x="51021" y="5043"/>
                  </a:lnTo>
                  <a:lnTo>
                    <a:pt x="51224" y="5118"/>
                  </a:lnTo>
                  <a:close/>
                  <a:moveTo>
                    <a:pt x="50871" y="4754"/>
                  </a:moveTo>
                  <a:lnTo>
                    <a:pt x="49950" y="4411"/>
                  </a:lnTo>
                  <a:lnTo>
                    <a:pt x="50624" y="3994"/>
                  </a:lnTo>
                  <a:close/>
                  <a:moveTo>
                    <a:pt x="50550" y="3780"/>
                  </a:moveTo>
                  <a:lnTo>
                    <a:pt x="49693" y="4315"/>
                  </a:lnTo>
                  <a:lnTo>
                    <a:pt x="48248" y="3769"/>
                  </a:lnTo>
                  <a:lnTo>
                    <a:pt x="48516" y="2945"/>
                  </a:lnTo>
                  <a:lnTo>
                    <a:pt x="49393" y="2699"/>
                  </a:lnTo>
                  <a:lnTo>
                    <a:pt x="50271" y="2945"/>
                  </a:lnTo>
                  <a:close/>
                  <a:moveTo>
                    <a:pt x="47959" y="3876"/>
                  </a:moveTo>
                  <a:lnTo>
                    <a:pt x="47745" y="4251"/>
                  </a:lnTo>
                  <a:lnTo>
                    <a:pt x="47895" y="4829"/>
                  </a:lnTo>
                  <a:lnTo>
                    <a:pt x="47006" y="5064"/>
                  </a:lnTo>
                  <a:lnTo>
                    <a:pt x="45251" y="4593"/>
                  </a:lnTo>
                  <a:lnTo>
                    <a:pt x="46535" y="3319"/>
                  </a:lnTo>
                  <a:lnTo>
                    <a:pt x="47424" y="3073"/>
                  </a:lnTo>
                  <a:lnTo>
                    <a:pt x="47584" y="3651"/>
                  </a:lnTo>
                  <a:close/>
                  <a:moveTo>
                    <a:pt x="46428" y="3116"/>
                  </a:moveTo>
                  <a:lnTo>
                    <a:pt x="44672" y="3587"/>
                  </a:lnTo>
                  <a:lnTo>
                    <a:pt x="45143" y="1831"/>
                  </a:lnTo>
                  <a:lnTo>
                    <a:pt x="45797" y="1189"/>
                  </a:lnTo>
                  <a:lnTo>
                    <a:pt x="46214" y="1607"/>
                  </a:lnTo>
                  <a:lnTo>
                    <a:pt x="46653" y="1607"/>
                  </a:lnTo>
                  <a:lnTo>
                    <a:pt x="46653" y="2046"/>
                  </a:lnTo>
                  <a:lnTo>
                    <a:pt x="47081" y="2463"/>
                  </a:lnTo>
                  <a:lnTo>
                    <a:pt x="46428" y="3116"/>
                  </a:lnTo>
                  <a:close/>
                  <a:moveTo>
                    <a:pt x="44940" y="1724"/>
                  </a:moveTo>
                  <a:lnTo>
                    <a:pt x="43666" y="3009"/>
                  </a:lnTo>
                  <a:lnTo>
                    <a:pt x="43195" y="1253"/>
                  </a:lnTo>
                  <a:lnTo>
                    <a:pt x="43431" y="365"/>
                  </a:lnTo>
                  <a:lnTo>
                    <a:pt x="44009" y="515"/>
                  </a:lnTo>
                  <a:lnTo>
                    <a:pt x="44383" y="301"/>
                  </a:lnTo>
                  <a:lnTo>
                    <a:pt x="44608" y="675"/>
                  </a:lnTo>
                  <a:lnTo>
                    <a:pt x="45186" y="836"/>
                  </a:lnTo>
                  <a:close/>
                  <a:moveTo>
                    <a:pt x="42970" y="1253"/>
                  </a:moveTo>
                  <a:lnTo>
                    <a:pt x="42499" y="3009"/>
                  </a:lnTo>
                  <a:lnTo>
                    <a:pt x="41215" y="1724"/>
                  </a:lnTo>
                  <a:lnTo>
                    <a:pt x="40979" y="836"/>
                  </a:lnTo>
                  <a:lnTo>
                    <a:pt x="41557" y="675"/>
                  </a:lnTo>
                  <a:lnTo>
                    <a:pt x="41771" y="301"/>
                  </a:lnTo>
                  <a:lnTo>
                    <a:pt x="42146" y="515"/>
                  </a:lnTo>
                  <a:lnTo>
                    <a:pt x="42724" y="365"/>
                  </a:lnTo>
                  <a:close/>
                  <a:moveTo>
                    <a:pt x="41022" y="1831"/>
                  </a:moveTo>
                  <a:lnTo>
                    <a:pt x="41482" y="3587"/>
                  </a:lnTo>
                  <a:lnTo>
                    <a:pt x="39737" y="3116"/>
                  </a:lnTo>
                  <a:lnTo>
                    <a:pt x="39084" y="2463"/>
                  </a:lnTo>
                  <a:lnTo>
                    <a:pt x="39502" y="2046"/>
                  </a:lnTo>
                  <a:lnTo>
                    <a:pt x="39502" y="1607"/>
                  </a:lnTo>
                  <a:lnTo>
                    <a:pt x="39941" y="1607"/>
                  </a:lnTo>
                  <a:lnTo>
                    <a:pt x="40369" y="1189"/>
                  </a:lnTo>
                  <a:lnTo>
                    <a:pt x="41022" y="1831"/>
                  </a:lnTo>
                  <a:close/>
                  <a:moveTo>
                    <a:pt x="39620" y="3319"/>
                  </a:moveTo>
                  <a:lnTo>
                    <a:pt x="40904" y="4593"/>
                  </a:lnTo>
                  <a:lnTo>
                    <a:pt x="39149" y="5064"/>
                  </a:lnTo>
                  <a:lnTo>
                    <a:pt x="38260" y="4829"/>
                  </a:lnTo>
                  <a:lnTo>
                    <a:pt x="38421" y="4251"/>
                  </a:lnTo>
                  <a:lnTo>
                    <a:pt x="38196" y="3876"/>
                  </a:lnTo>
                  <a:lnTo>
                    <a:pt x="38581" y="3651"/>
                  </a:lnTo>
                  <a:lnTo>
                    <a:pt x="38731" y="3073"/>
                  </a:lnTo>
                  <a:close/>
                  <a:moveTo>
                    <a:pt x="37907" y="3769"/>
                  </a:moveTo>
                  <a:lnTo>
                    <a:pt x="36472" y="4315"/>
                  </a:lnTo>
                  <a:lnTo>
                    <a:pt x="35605" y="3780"/>
                  </a:lnTo>
                  <a:lnTo>
                    <a:pt x="35884" y="2945"/>
                  </a:lnTo>
                  <a:lnTo>
                    <a:pt x="36761" y="2699"/>
                  </a:lnTo>
                  <a:lnTo>
                    <a:pt x="37639" y="2945"/>
                  </a:lnTo>
                  <a:close/>
                  <a:moveTo>
                    <a:pt x="35541" y="3994"/>
                  </a:moveTo>
                  <a:lnTo>
                    <a:pt x="36215" y="4411"/>
                  </a:lnTo>
                  <a:lnTo>
                    <a:pt x="35295" y="4754"/>
                  </a:lnTo>
                  <a:close/>
                  <a:moveTo>
                    <a:pt x="34942" y="5118"/>
                  </a:moveTo>
                  <a:lnTo>
                    <a:pt x="34942" y="5118"/>
                  </a:lnTo>
                  <a:lnTo>
                    <a:pt x="35199" y="5022"/>
                  </a:lnTo>
                  <a:lnTo>
                    <a:pt x="35199" y="5022"/>
                  </a:lnTo>
                  <a:lnTo>
                    <a:pt x="35199" y="5022"/>
                  </a:lnTo>
                  <a:lnTo>
                    <a:pt x="36451" y="4551"/>
                  </a:lnTo>
                  <a:lnTo>
                    <a:pt x="37468" y="5182"/>
                  </a:lnTo>
                  <a:lnTo>
                    <a:pt x="36451" y="5803"/>
                  </a:lnTo>
                  <a:lnTo>
                    <a:pt x="35199" y="5332"/>
                  </a:lnTo>
                  <a:lnTo>
                    <a:pt x="35199" y="5332"/>
                  </a:lnTo>
                  <a:lnTo>
                    <a:pt x="35166" y="5321"/>
                  </a:lnTo>
                  <a:lnTo>
                    <a:pt x="34942" y="5236"/>
                  </a:lnTo>
                  <a:lnTo>
                    <a:pt x="34942" y="5236"/>
                  </a:lnTo>
                  <a:lnTo>
                    <a:pt x="34781" y="5182"/>
                  </a:lnTo>
                  <a:close/>
                  <a:moveTo>
                    <a:pt x="35348" y="3865"/>
                  </a:moveTo>
                  <a:lnTo>
                    <a:pt x="35027" y="4850"/>
                  </a:lnTo>
                  <a:lnTo>
                    <a:pt x="34460" y="5064"/>
                  </a:lnTo>
                  <a:lnTo>
                    <a:pt x="32950" y="4508"/>
                  </a:lnTo>
                  <a:lnTo>
                    <a:pt x="33978" y="3277"/>
                  </a:lnTo>
                  <a:lnTo>
                    <a:pt x="34578" y="3170"/>
                  </a:lnTo>
                  <a:close/>
                  <a:moveTo>
                    <a:pt x="33860" y="3073"/>
                  </a:moveTo>
                  <a:lnTo>
                    <a:pt x="32276" y="3341"/>
                  </a:lnTo>
                  <a:lnTo>
                    <a:pt x="32554" y="1767"/>
                  </a:lnTo>
                  <a:lnTo>
                    <a:pt x="33015" y="1371"/>
                  </a:lnTo>
                  <a:lnTo>
                    <a:pt x="34032" y="1585"/>
                  </a:lnTo>
                  <a:lnTo>
                    <a:pt x="34246" y="2613"/>
                  </a:lnTo>
                  <a:close/>
                  <a:moveTo>
                    <a:pt x="32351" y="1649"/>
                  </a:moveTo>
                  <a:lnTo>
                    <a:pt x="31120" y="2677"/>
                  </a:lnTo>
                  <a:lnTo>
                    <a:pt x="30563" y="1168"/>
                  </a:lnTo>
                  <a:lnTo>
                    <a:pt x="30777" y="600"/>
                  </a:lnTo>
                  <a:lnTo>
                    <a:pt x="31762" y="279"/>
                  </a:lnTo>
                  <a:lnTo>
                    <a:pt x="32458" y="1050"/>
                  </a:lnTo>
                  <a:close/>
                  <a:moveTo>
                    <a:pt x="30328" y="1168"/>
                  </a:moveTo>
                  <a:lnTo>
                    <a:pt x="29771" y="2677"/>
                  </a:lnTo>
                  <a:lnTo>
                    <a:pt x="28540" y="1649"/>
                  </a:lnTo>
                  <a:lnTo>
                    <a:pt x="28444" y="1050"/>
                  </a:lnTo>
                  <a:lnTo>
                    <a:pt x="29129" y="279"/>
                  </a:lnTo>
                  <a:lnTo>
                    <a:pt x="30124" y="600"/>
                  </a:lnTo>
                  <a:close/>
                  <a:moveTo>
                    <a:pt x="28337" y="1767"/>
                  </a:moveTo>
                  <a:lnTo>
                    <a:pt x="28615" y="3341"/>
                  </a:lnTo>
                  <a:lnTo>
                    <a:pt x="27031" y="3073"/>
                  </a:lnTo>
                  <a:lnTo>
                    <a:pt x="26645" y="2613"/>
                  </a:lnTo>
                  <a:lnTo>
                    <a:pt x="26859" y="1585"/>
                  </a:lnTo>
                  <a:lnTo>
                    <a:pt x="27876" y="1371"/>
                  </a:lnTo>
                  <a:close/>
                  <a:moveTo>
                    <a:pt x="26913" y="3277"/>
                  </a:moveTo>
                  <a:lnTo>
                    <a:pt x="27940" y="4508"/>
                  </a:lnTo>
                  <a:lnTo>
                    <a:pt x="26431" y="5064"/>
                  </a:lnTo>
                  <a:lnTo>
                    <a:pt x="25864" y="4850"/>
                  </a:lnTo>
                  <a:lnTo>
                    <a:pt x="25543" y="3865"/>
                  </a:lnTo>
                  <a:lnTo>
                    <a:pt x="26313" y="3170"/>
                  </a:lnTo>
                  <a:close/>
                  <a:moveTo>
                    <a:pt x="25949" y="5118"/>
                  </a:moveTo>
                  <a:lnTo>
                    <a:pt x="25949" y="5118"/>
                  </a:lnTo>
                  <a:lnTo>
                    <a:pt x="26121" y="5182"/>
                  </a:lnTo>
                  <a:lnTo>
                    <a:pt x="25949" y="5236"/>
                  </a:lnTo>
                  <a:lnTo>
                    <a:pt x="25949" y="5236"/>
                  </a:lnTo>
                  <a:lnTo>
                    <a:pt x="25789" y="5300"/>
                  </a:lnTo>
                  <a:lnTo>
                    <a:pt x="25692" y="5332"/>
                  </a:lnTo>
                  <a:lnTo>
                    <a:pt x="25692" y="5332"/>
                  </a:lnTo>
                  <a:lnTo>
                    <a:pt x="24440" y="5803"/>
                  </a:lnTo>
                  <a:lnTo>
                    <a:pt x="23423" y="5182"/>
                  </a:lnTo>
                  <a:lnTo>
                    <a:pt x="24440" y="4551"/>
                  </a:lnTo>
                  <a:lnTo>
                    <a:pt x="25692" y="5022"/>
                  </a:lnTo>
                  <a:lnTo>
                    <a:pt x="25692" y="5022"/>
                  </a:lnTo>
                  <a:lnTo>
                    <a:pt x="25949" y="5118"/>
                  </a:lnTo>
                  <a:close/>
                  <a:moveTo>
                    <a:pt x="25607" y="4754"/>
                  </a:moveTo>
                  <a:lnTo>
                    <a:pt x="24686" y="4411"/>
                  </a:lnTo>
                  <a:lnTo>
                    <a:pt x="25350" y="3994"/>
                  </a:lnTo>
                  <a:close/>
                  <a:moveTo>
                    <a:pt x="25286" y="3780"/>
                  </a:moveTo>
                  <a:lnTo>
                    <a:pt x="24419" y="4315"/>
                  </a:lnTo>
                  <a:lnTo>
                    <a:pt x="22984" y="3769"/>
                  </a:lnTo>
                  <a:lnTo>
                    <a:pt x="23252" y="2945"/>
                  </a:lnTo>
                  <a:lnTo>
                    <a:pt x="24129" y="2699"/>
                  </a:lnTo>
                  <a:lnTo>
                    <a:pt x="25007" y="2945"/>
                  </a:lnTo>
                  <a:close/>
                  <a:moveTo>
                    <a:pt x="22695" y="3876"/>
                  </a:moveTo>
                  <a:lnTo>
                    <a:pt x="22481" y="4251"/>
                  </a:lnTo>
                  <a:lnTo>
                    <a:pt x="22631" y="4829"/>
                  </a:lnTo>
                  <a:lnTo>
                    <a:pt x="21742" y="5064"/>
                  </a:lnTo>
                  <a:lnTo>
                    <a:pt x="19987" y="4593"/>
                  </a:lnTo>
                  <a:lnTo>
                    <a:pt x="21271" y="3319"/>
                  </a:lnTo>
                  <a:lnTo>
                    <a:pt x="22160" y="3073"/>
                  </a:lnTo>
                  <a:lnTo>
                    <a:pt x="22320" y="3651"/>
                  </a:lnTo>
                  <a:close/>
                  <a:moveTo>
                    <a:pt x="21164" y="3116"/>
                  </a:moveTo>
                  <a:lnTo>
                    <a:pt x="19409" y="3587"/>
                  </a:lnTo>
                  <a:lnTo>
                    <a:pt x="19880" y="1831"/>
                  </a:lnTo>
                  <a:lnTo>
                    <a:pt x="20533" y="1189"/>
                  </a:lnTo>
                  <a:lnTo>
                    <a:pt x="20950" y="1607"/>
                  </a:lnTo>
                  <a:lnTo>
                    <a:pt x="21389" y="1607"/>
                  </a:lnTo>
                  <a:lnTo>
                    <a:pt x="21389" y="2046"/>
                  </a:lnTo>
                  <a:lnTo>
                    <a:pt x="21806" y="2463"/>
                  </a:lnTo>
                  <a:lnTo>
                    <a:pt x="21164" y="3116"/>
                  </a:lnTo>
                  <a:close/>
                  <a:moveTo>
                    <a:pt x="19676" y="1724"/>
                  </a:moveTo>
                  <a:lnTo>
                    <a:pt x="18402" y="3009"/>
                  </a:lnTo>
                  <a:lnTo>
                    <a:pt x="17931" y="1253"/>
                  </a:lnTo>
                  <a:lnTo>
                    <a:pt x="18167" y="365"/>
                  </a:lnTo>
                  <a:lnTo>
                    <a:pt x="18745" y="515"/>
                  </a:lnTo>
                  <a:lnTo>
                    <a:pt x="19120" y="301"/>
                  </a:lnTo>
                  <a:lnTo>
                    <a:pt x="19344" y="675"/>
                  </a:lnTo>
                  <a:lnTo>
                    <a:pt x="19922" y="836"/>
                  </a:lnTo>
                  <a:close/>
                  <a:moveTo>
                    <a:pt x="17706" y="1253"/>
                  </a:moveTo>
                  <a:lnTo>
                    <a:pt x="17235" y="3009"/>
                  </a:lnTo>
                  <a:lnTo>
                    <a:pt x="15951" y="1724"/>
                  </a:lnTo>
                  <a:lnTo>
                    <a:pt x="15715" y="836"/>
                  </a:lnTo>
                  <a:lnTo>
                    <a:pt x="16283" y="675"/>
                  </a:lnTo>
                  <a:lnTo>
                    <a:pt x="16507" y="301"/>
                  </a:lnTo>
                  <a:lnTo>
                    <a:pt x="16882" y="515"/>
                  </a:lnTo>
                  <a:lnTo>
                    <a:pt x="17460" y="365"/>
                  </a:lnTo>
                  <a:close/>
                  <a:moveTo>
                    <a:pt x="15747" y="1831"/>
                  </a:moveTo>
                  <a:lnTo>
                    <a:pt x="16218" y="3587"/>
                  </a:lnTo>
                  <a:lnTo>
                    <a:pt x="14474" y="3116"/>
                  </a:lnTo>
                  <a:lnTo>
                    <a:pt x="13821" y="2463"/>
                  </a:lnTo>
                  <a:lnTo>
                    <a:pt x="14238" y="2046"/>
                  </a:lnTo>
                  <a:lnTo>
                    <a:pt x="14238" y="1607"/>
                  </a:lnTo>
                  <a:lnTo>
                    <a:pt x="14677" y="1607"/>
                  </a:lnTo>
                  <a:lnTo>
                    <a:pt x="15105" y="1189"/>
                  </a:lnTo>
                  <a:close/>
                  <a:moveTo>
                    <a:pt x="14356" y="3319"/>
                  </a:moveTo>
                  <a:lnTo>
                    <a:pt x="15640" y="4593"/>
                  </a:lnTo>
                  <a:lnTo>
                    <a:pt x="13885" y="5064"/>
                  </a:lnTo>
                  <a:lnTo>
                    <a:pt x="12996" y="4829"/>
                  </a:lnTo>
                  <a:lnTo>
                    <a:pt x="13157" y="4251"/>
                  </a:lnTo>
                  <a:lnTo>
                    <a:pt x="12932" y="3876"/>
                  </a:lnTo>
                  <a:lnTo>
                    <a:pt x="13307" y="3651"/>
                  </a:lnTo>
                  <a:lnTo>
                    <a:pt x="13467" y="3073"/>
                  </a:lnTo>
                  <a:close/>
                  <a:moveTo>
                    <a:pt x="12643" y="3769"/>
                  </a:moveTo>
                  <a:lnTo>
                    <a:pt x="11208" y="4315"/>
                  </a:lnTo>
                  <a:lnTo>
                    <a:pt x="10341" y="3780"/>
                  </a:lnTo>
                  <a:lnTo>
                    <a:pt x="10620" y="2945"/>
                  </a:lnTo>
                  <a:lnTo>
                    <a:pt x="11498" y="2699"/>
                  </a:lnTo>
                  <a:lnTo>
                    <a:pt x="12375" y="2945"/>
                  </a:lnTo>
                  <a:close/>
                  <a:moveTo>
                    <a:pt x="10277" y="3994"/>
                  </a:moveTo>
                  <a:lnTo>
                    <a:pt x="10941" y="4411"/>
                  </a:lnTo>
                  <a:lnTo>
                    <a:pt x="10020" y="4754"/>
                  </a:lnTo>
                  <a:close/>
                  <a:moveTo>
                    <a:pt x="9678" y="5118"/>
                  </a:moveTo>
                  <a:lnTo>
                    <a:pt x="9678" y="5118"/>
                  </a:lnTo>
                  <a:lnTo>
                    <a:pt x="9935" y="5022"/>
                  </a:lnTo>
                  <a:lnTo>
                    <a:pt x="9935" y="5022"/>
                  </a:lnTo>
                  <a:lnTo>
                    <a:pt x="9935" y="5022"/>
                  </a:lnTo>
                  <a:lnTo>
                    <a:pt x="11176" y="4551"/>
                  </a:lnTo>
                  <a:lnTo>
                    <a:pt x="12204" y="5182"/>
                  </a:lnTo>
                  <a:lnTo>
                    <a:pt x="11176" y="5803"/>
                  </a:lnTo>
                  <a:lnTo>
                    <a:pt x="9935" y="5332"/>
                  </a:lnTo>
                  <a:lnTo>
                    <a:pt x="9935" y="5332"/>
                  </a:lnTo>
                  <a:lnTo>
                    <a:pt x="9902" y="5321"/>
                  </a:lnTo>
                  <a:lnTo>
                    <a:pt x="9678" y="5236"/>
                  </a:lnTo>
                  <a:lnTo>
                    <a:pt x="9678" y="5236"/>
                  </a:lnTo>
                  <a:lnTo>
                    <a:pt x="9506" y="5182"/>
                  </a:lnTo>
                  <a:close/>
                  <a:moveTo>
                    <a:pt x="10084" y="3865"/>
                  </a:moveTo>
                  <a:lnTo>
                    <a:pt x="9763" y="4850"/>
                  </a:lnTo>
                  <a:lnTo>
                    <a:pt x="9196" y="5064"/>
                  </a:lnTo>
                  <a:lnTo>
                    <a:pt x="7687" y="4508"/>
                  </a:lnTo>
                  <a:lnTo>
                    <a:pt x="8714" y="3277"/>
                  </a:lnTo>
                  <a:lnTo>
                    <a:pt x="9314" y="3170"/>
                  </a:lnTo>
                  <a:close/>
                  <a:moveTo>
                    <a:pt x="8596" y="3073"/>
                  </a:moveTo>
                  <a:lnTo>
                    <a:pt x="7012" y="3341"/>
                  </a:lnTo>
                  <a:lnTo>
                    <a:pt x="7290" y="1767"/>
                  </a:lnTo>
                  <a:lnTo>
                    <a:pt x="7751" y="1371"/>
                  </a:lnTo>
                  <a:lnTo>
                    <a:pt x="8768" y="1585"/>
                  </a:lnTo>
                  <a:lnTo>
                    <a:pt x="8982" y="2613"/>
                  </a:lnTo>
                  <a:close/>
                  <a:moveTo>
                    <a:pt x="7087" y="1649"/>
                  </a:moveTo>
                  <a:lnTo>
                    <a:pt x="5856" y="2677"/>
                  </a:lnTo>
                  <a:lnTo>
                    <a:pt x="5299" y="1168"/>
                  </a:lnTo>
                  <a:lnTo>
                    <a:pt x="5503" y="600"/>
                  </a:lnTo>
                  <a:lnTo>
                    <a:pt x="6498" y="279"/>
                  </a:lnTo>
                  <a:lnTo>
                    <a:pt x="7194" y="1050"/>
                  </a:lnTo>
                  <a:close/>
                  <a:moveTo>
                    <a:pt x="5064" y="1168"/>
                  </a:moveTo>
                  <a:lnTo>
                    <a:pt x="4507" y="2677"/>
                  </a:lnTo>
                  <a:lnTo>
                    <a:pt x="3276" y="1649"/>
                  </a:lnTo>
                  <a:lnTo>
                    <a:pt x="3169" y="1050"/>
                  </a:lnTo>
                  <a:lnTo>
                    <a:pt x="3865" y="279"/>
                  </a:lnTo>
                  <a:lnTo>
                    <a:pt x="4860" y="600"/>
                  </a:lnTo>
                  <a:close/>
                  <a:moveTo>
                    <a:pt x="3073" y="1767"/>
                  </a:moveTo>
                  <a:lnTo>
                    <a:pt x="3351" y="3341"/>
                  </a:lnTo>
                  <a:lnTo>
                    <a:pt x="1767" y="3073"/>
                  </a:lnTo>
                  <a:lnTo>
                    <a:pt x="1381" y="2613"/>
                  </a:lnTo>
                  <a:lnTo>
                    <a:pt x="1595" y="1585"/>
                  </a:lnTo>
                  <a:lnTo>
                    <a:pt x="2612" y="1371"/>
                  </a:lnTo>
                  <a:close/>
                  <a:moveTo>
                    <a:pt x="1649" y="3277"/>
                  </a:moveTo>
                  <a:lnTo>
                    <a:pt x="2677" y="4508"/>
                  </a:lnTo>
                  <a:lnTo>
                    <a:pt x="1167" y="5064"/>
                  </a:lnTo>
                  <a:lnTo>
                    <a:pt x="600" y="4850"/>
                  </a:lnTo>
                  <a:lnTo>
                    <a:pt x="279" y="3865"/>
                  </a:lnTo>
                  <a:lnTo>
                    <a:pt x="1049" y="3170"/>
                  </a:lnTo>
                  <a:close/>
                  <a:moveTo>
                    <a:pt x="1167" y="5300"/>
                  </a:moveTo>
                  <a:lnTo>
                    <a:pt x="2677" y="5846"/>
                  </a:lnTo>
                  <a:lnTo>
                    <a:pt x="1649" y="7088"/>
                  </a:lnTo>
                  <a:lnTo>
                    <a:pt x="1049" y="7184"/>
                  </a:lnTo>
                  <a:lnTo>
                    <a:pt x="279" y="6488"/>
                  </a:lnTo>
                  <a:lnTo>
                    <a:pt x="600" y="5503"/>
                  </a:lnTo>
                  <a:close/>
                  <a:moveTo>
                    <a:pt x="1767" y="7291"/>
                  </a:moveTo>
                  <a:lnTo>
                    <a:pt x="3351" y="7013"/>
                  </a:lnTo>
                  <a:lnTo>
                    <a:pt x="3073" y="8597"/>
                  </a:lnTo>
                  <a:lnTo>
                    <a:pt x="2612" y="8982"/>
                  </a:lnTo>
                  <a:lnTo>
                    <a:pt x="1595" y="8768"/>
                  </a:lnTo>
                  <a:lnTo>
                    <a:pt x="1381" y="7751"/>
                  </a:lnTo>
                  <a:close/>
                  <a:moveTo>
                    <a:pt x="3276" y="8715"/>
                  </a:moveTo>
                  <a:lnTo>
                    <a:pt x="4507" y="7687"/>
                  </a:lnTo>
                  <a:lnTo>
                    <a:pt x="5064" y="9196"/>
                  </a:lnTo>
                  <a:lnTo>
                    <a:pt x="4860" y="9764"/>
                  </a:lnTo>
                  <a:lnTo>
                    <a:pt x="3865" y="10085"/>
                  </a:lnTo>
                  <a:lnTo>
                    <a:pt x="3169" y="9314"/>
                  </a:lnTo>
                  <a:close/>
                  <a:moveTo>
                    <a:pt x="5128" y="9678"/>
                  </a:moveTo>
                  <a:lnTo>
                    <a:pt x="5117" y="9678"/>
                  </a:lnTo>
                  <a:lnTo>
                    <a:pt x="5182" y="9507"/>
                  </a:lnTo>
                  <a:lnTo>
                    <a:pt x="5246" y="9678"/>
                  </a:lnTo>
                  <a:lnTo>
                    <a:pt x="5235" y="9678"/>
                  </a:lnTo>
                  <a:lnTo>
                    <a:pt x="5331" y="9914"/>
                  </a:lnTo>
                  <a:lnTo>
                    <a:pt x="5342" y="9935"/>
                  </a:lnTo>
                  <a:lnTo>
                    <a:pt x="5813" y="11177"/>
                  </a:lnTo>
                  <a:lnTo>
                    <a:pt x="5182" y="12205"/>
                  </a:lnTo>
                  <a:lnTo>
                    <a:pt x="4550" y="11177"/>
                  </a:lnTo>
                  <a:lnTo>
                    <a:pt x="5021" y="9935"/>
                  </a:lnTo>
                  <a:lnTo>
                    <a:pt x="5021" y="9935"/>
                  </a:lnTo>
                  <a:lnTo>
                    <a:pt x="5032" y="9924"/>
                  </a:lnTo>
                  <a:close/>
                  <a:moveTo>
                    <a:pt x="4753" y="10021"/>
                  </a:moveTo>
                  <a:lnTo>
                    <a:pt x="4411" y="10941"/>
                  </a:lnTo>
                  <a:lnTo>
                    <a:pt x="4004" y="10278"/>
                  </a:lnTo>
                  <a:close/>
                  <a:moveTo>
                    <a:pt x="2944" y="10620"/>
                  </a:moveTo>
                  <a:lnTo>
                    <a:pt x="3790" y="10342"/>
                  </a:lnTo>
                  <a:lnTo>
                    <a:pt x="4314" y="11198"/>
                  </a:lnTo>
                  <a:lnTo>
                    <a:pt x="3768" y="12643"/>
                  </a:lnTo>
                  <a:lnTo>
                    <a:pt x="2944" y="12376"/>
                  </a:lnTo>
                  <a:lnTo>
                    <a:pt x="2698" y="11498"/>
                  </a:lnTo>
                  <a:close/>
                  <a:moveTo>
                    <a:pt x="3651" y="13307"/>
                  </a:moveTo>
                  <a:lnTo>
                    <a:pt x="3876" y="12933"/>
                  </a:lnTo>
                  <a:lnTo>
                    <a:pt x="4250" y="13147"/>
                  </a:lnTo>
                  <a:lnTo>
                    <a:pt x="4828" y="12997"/>
                  </a:lnTo>
                  <a:lnTo>
                    <a:pt x="5064" y="13885"/>
                  </a:lnTo>
                  <a:lnTo>
                    <a:pt x="4603" y="15641"/>
                  </a:lnTo>
                  <a:lnTo>
                    <a:pt x="3319" y="14356"/>
                  </a:lnTo>
                  <a:lnTo>
                    <a:pt x="3073" y="13468"/>
                  </a:lnTo>
                  <a:close/>
                  <a:moveTo>
                    <a:pt x="3115" y="14463"/>
                  </a:moveTo>
                  <a:lnTo>
                    <a:pt x="3586" y="16219"/>
                  </a:lnTo>
                  <a:lnTo>
                    <a:pt x="1842" y="15748"/>
                  </a:lnTo>
                  <a:lnTo>
                    <a:pt x="1189" y="15106"/>
                  </a:lnTo>
                  <a:lnTo>
                    <a:pt x="1606" y="14677"/>
                  </a:lnTo>
                  <a:lnTo>
                    <a:pt x="1606" y="14239"/>
                  </a:lnTo>
                  <a:lnTo>
                    <a:pt x="2045" y="14239"/>
                  </a:lnTo>
                  <a:lnTo>
                    <a:pt x="2473" y="13821"/>
                  </a:lnTo>
                  <a:close/>
                  <a:moveTo>
                    <a:pt x="1724" y="15951"/>
                  </a:moveTo>
                  <a:lnTo>
                    <a:pt x="3008" y="17236"/>
                  </a:lnTo>
                  <a:lnTo>
                    <a:pt x="1253" y="17696"/>
                  </a:lnTo>
                  <a:lnTo>
                    <a:pt x="364" y="17461"/>
                  </a:lnTo>
                  <a:lnTo>
                    <a:pt x="514" y="16883"/>
                  </a:lnTo>
                  <a:lnTo>
                    <a:pt x="300" y="16508"/>
                  </a:lnTo>
                  <a:lnTo>
                    <a:pt x="675" y="16283"/>
                  </a:lnTo>
                  <a:lnTo>
                    <a:pt x="835" y="15705"/>
                  </a:lnTo>
                  <a:close/>
                  <a:moveTo>
                    <a:pt x="1253" y="17932"/>
                  </a:moveTo>
                  <a:lnTo>
                    <a:pt x="3008" y="18392"/>
                  </a:lnTo>
                  <a:lnTo>
                    <a:pt x="1724" y="19677"/>
                  </a:lnTo>
                  <a:lnTo>
                    <a:pt x="835" y="19923"/>
                  </a:lnTo>
                  <a:lnTo>
                    <a:pt x="675" y="19345"/>
                  </a:lnTo>
                  <a:lnTo>
                    <a:pt x="300" y="19120"/>
                  </a:lnTo>
                  <a:lnTo>
                    <a:pt x="514" y="18745"/>
                  </a:lnTo>
                  <a:lnTo>
                    <a:pt x="364" y="18167"/>
                  </a:lnTo>
                  <a:close/>
                  <a:moveTo>
                    <a:pt x="1842" y="19880"/>
                  </a:moveTo>
                  <a:lnTo>
                    <a:pt x="3586" y="19409"/>
                  </a:lnTo>
                  <a:lnTo>
                    <a:pt x="3586" y="19409"/>
                  </a:lnTo>
                  <a:lnTo>
                    <a:pt x="3586" y="19409"/>
                  </a:lnTo>
                  <a:lnTo>
                    <a:pt x="3115" y="21154"/>
                  </a:lnTo>
                  <a:lnTo>
                    <a:pt x="2473" y="21807"/>
                  </a:lnTo>
                  <a:lnTo>
                    <a:pt x="2045" y="21389"/>
                  </a:lnTo>
                  <a:lnTo>
                    <a:pt x="1606" y="21389"/>
                  </a:lnTo>
                  <a:lnTo>
                    <a:pt x="1606" y="20951"/>
                  </a:lnTo>
                  <a:lnTo>
                    <a:pt x="1189" y="20522"/>
                  </a:lnTo>
                  <a:close/>
                  <a:moveTo>
                    <a:pt x="3319" y="21272"/>
                  </a:moveTo>
                  <a:lnTo>
                    <a:pt x="4603" y="19987"/>
                  </a:lnTo>
                  <a:lnTo>
                    <a:pt x="5064" y="21743"/>
                  </a:lnTo>
                  <a:lnTo>
                    <a:pt x="4828" y="22631"/>
                  </a:lnTo>
                  <a:lnTo>
                    <a:pt x="4250" y="22481"/>
                  </a:lnTo>
                  <a:lnTo>
                    <a:pt x="3876" y="22695"/>
                  </a:lnTo>
                  <a:lnTo>
                    <a:pt x="3651" y="22321"/>
                  </a:lnTo>
                  <a:lnTo>
                    <a:pt x="3073" y="22160"/>
                  </a:lnTo>
                  <a:close/>
                  <a:moveTo>
                    <a:pt x="2944" y="23252"/>
                  </a:moveTo>
                  <a:lnTo>
                    <a:pt x="3768" y="22985"/>
                  </a:lnTo>
                  <a:lnTo>
                    <a:pt x="4314" y="24419"/>
                  </a:lnTo>
                  <a:lnTo>
                    <a:pt x="3790" y="25286"/>
                  </a:lnTo>
                  <a:lnTo>
                    <a:pt x="2944" y="25008"/>
                  </a:lnTo>
                  <a:lnTo>
                    <a:pt x="2698" y="24130"/>
                  </a:lnTo>
                  <a:close/>
                  <a:moveTo>
                    <a:pt x="4004" y="25350"/>
                  </a:moveTo>
                  <a:lnTo>
                    <a:pt x="4411" y="24687"/>
                  </a:lnTo>
                  <a:lnTo>
                    <a:pt x="4753" y="25607"/>
                  </a:lnTo>
                  <a:lnTo>
                    <a:pt x="4550" y="25532"/>
                  </a:lnTo>
                  <a:close/>
                  <a:moveTo>
                    <a:pt x="5117" y="25950"/>
                  </a:moveTo>
                  <a:lnTo>
                    <a:pt x="5128" y="25950"/>
                  </a:lnTo>
                  <a:lnTo>
                    <a:pt x="5042" y="25736"/>
                  </a:lnTo>
                  <a:lnTo>
                    <a:pt x="5021" y="25693"/>
                  </a:lnTo>
                  <a:lnTo>
                    <a:pt x="5021" y="25693"/>
                  </a:lnTo>
                  <a:lnTo>
                    <a:pt x="4550" y="24451"/>
                  </a:lnTo>
                  <a:lnTo>
                    <a:pt x="5182" y="23423"/>
                  </a:lnTo>
                  <a:lnTo>
                    <a:pt x="5813" y="24451"/>
                  </a:lnTo>
                  <a:lnTo>
                    <a:pt x="5342" y="25693"/>
                  </a:lnTo>
                  <a:lnTo>
                    <a:pt x="5342" y="25693"/>
                  </a:lnTo>
                  <a:lnTo>
                    <a:pt x="5321" y="25736"/>
                  </a:lnTo>
                  <a:lnTo>
                    <a:pt x="5235" y="25950"/>
                  </a:lnTo>
                  <a:lnTo>
                    <a:pt x="5246" y="25950"/>
                  </a:lnTo>
                  <a:lnTo>
                    <a:pt x="5182" y="26121"/>
                  </a:lnTo>
                  <a:close/>
                  <a:moveTo>
                    <a:pt x="3169" y="26314"/>
                  </a:moveTo>
                  <a:lnTo>
                    <a:pt x="3865" y="25543"/>
                  </a:lnTo>
                  <a:lnTo>
                    <a:pt x="4860" y="25864"/>
                  </a:lnTo>
                  <a:lnTo>
                    <a:pt x="5064" y="26432"/>
                  </a:lnTo>
                  <a:lnTo>
                    <a:pt x="4507" y="27941"/>
                  </a:lnTo>
                  <a:lnTo>
                    <a:pt x="3276" y="26913"/>
                  </a:lnTo>
                  <a:close/>
                  <a:moveTo>
                    <a:pt x="3073" y="27031"/>
                  </a:moveTo>
                  <a:lnTo>
                    <a:pt x="3351" y="28615"/>
                  </a:lnTo>
                  <a:lnTo>
                    <a:pt x="1767" y="28337"/>
                  </a:lnTo>
                  <a:lnTo>
                    <a:pt x="1381" y="27877"/>
                  </a:lnTo>
                  <a:lnTo>
                    <a:pt x="1595" y="26860"/>
                  </a:lnTo>
                  <a:lnTo>
                    <a:pt x="2612" y="26646"/>
                  </a:lnTo>
                  <a:close/>
                  <a:moveTo>
                    <a:pt x="1649" y="28540"/>
                  </a:moveTo>
                  <a:lnTo>
                    <a:pt x="2677" y="29772"/>
                  </a:lnTo>
                  <a:lnTo>
                    <a:pt x="1167" y="30328"/>
                  </a:lnTo>
                  <a:lnTo>
                    <a:pt x="600" y="30125"/>
                  </a:lnTo>
                  <a:lnTo>
                    <a:pt x="279" y="29129"/>
                  </a:lnTo>
                  <a:lnTo>
                    <a:pt x="1049" y="28433"/>
                  </a:lnTo>
                  <a:close/>
                  <a:moveTo>
                    <a:pt x="1167" y="30564"/>
                  </a:moveTo>
                  <a:lnTo>
                    <a:pt x="2677" y="31120"/>
                  </a:lnTo>
                  <a:lnTo>
                    <a:pt x="1649" y="32351"/>
                  </a:lnTo>
                  <a:lnTo>
                    <a:pt x="1049" y="32458"/>
                  </a:lnTo>
                  <a:lnTo>
                    <a:pt x="279" y="31763"/>
                  </a:lnTo>
                  <a:lnTo>
                    <a:pt x="600" y="30767"/>
                  </a:lnTo>
                  <a:close/>
                  <a:moveTo>
                    <a:pt x="1767" y="32555"/>
                  </a:moveTo>
                  <a:lnTo>
                    <a:pt x="3351" y="32276"/>
                  </a:lnTo>
                  <a:lnTo>
                    <a:pt x="3073" y="33861"/>
                  </a:lnTo>
                  <a:lnTo>
                    <a:pt x="2612" y="34246"/>
                  </a:lnTo>
                  <a:lnTo>
                    <a:pt x="1595" y="34032"/>
                  </a:lnTo>
                  <a:lnTo>
                    <a:pt x="1381" y="33015"/>
                  </a:lnTo>
                  <a:close/>
                  <a:moveTo>
                    <a:pt x="3276" y="33979"/>
                  </a:moveTo>
                  <a:lnTo>
                    <a:pt x="4507" y="32951"/>
                  </a:lnTo>
                  <a:lnTo>
                    <a:pt x="5064" y="34460"/>
                  </a:lnTo>
                  <a:lnTo>
                    <a:pt x="4860" y="35028"/>
                  </a:lnTo>
                  <a:lnTo>
                    <a:pt x="3865" y="35349"/>
                  </a:lnTo>
                  <a:lnTo>
                    <a:pt x="3169" y="34578"/>
                  </a:lnTo>
                  <a:close/>
                  <a:moveTo>
                    <a:pt x="5299" y="34460"/>
                  </a:moveTo>
                  <a:lnTo>
                    <a:pt x="5856" y="32951"/>
                  </a:lnTo>
                  <a:lnTo>
                    <a:pt x="7087" y="33979"/>
                  </a:lnTo>
                  <a:lnTo>
                    <a:pt x="7194" y="34578"/>
                  </a:lnTo>
                  <a:lnTo>
                    <a:pt x="6498" y="35349"/>
                  </a:lnTo>
                  <a:lnTo>
                    <a:pt x="5503" y="35028"/>
                  </a:lnTo>
                  <a:close/>
                  <a:moveTo>
                    <a:pt x="7290" y="33861"/>
                  </a:moveTo>
                  <a:lnTo>
                    <a:pt x="7012" y="32276"/>
                  </a:lnTo>
                  <a:lnTo>
                    <a:pt x="8596" y="32555"/>
                  </a:lnTo>
                  <a:lnTo>
                    <a:pt x="8982" y="33015"/>
                  </a:lnTo>
                  <a:lnTo>
                    <a:pt x="8768" y="34032"/>
                  </a:lnTo>
                  <a:lnTo>
                    <a:pt x="7751" y="34246"/>
                  </a:lnTo>
                  <a:close/>
                  <a:moveTo>
                    <a:pt x="8714" y="32351"/>
                  </a:moveTo>
                  <a:lnTo>
                    <a:pt x="7687" y="31120"/>
                  </a:lnTo>
                  <a:lnTo>
                    <a:pt x="9196" y="30564"/>
                  </a:lnTo>
                  <a:lnTo>
                    <a:pt x="9763" y="30767"/>
                  </a:lnTo>
                  <a:lnTo>
                    <a:pt x="10084" y="31763"/>
                  </a:lnTo>
                  <a:lnTo>
                    <a:pt x="9314" y="32458"/>
                  </a:lnTo>
                  <a:close/>
                  <a:moveTo>
                    <a:pt x="9678" y="30499"/>
                  </a:moveTo>
                  <a:lnTo>
                    <a:pt x="9678" y="30510"/>
                  </a:lnTo>
                  <a:lnTo>
                    <a:pt x="9506" y="30446"/>
                  </a:lnTo>
                  <a:lnTo>
                    <a:pt x="9678" y="30382"/>
                  </a:lnTo>
                  <a:lnTo>
                    <a:pt x="9678" y="30392"/>
                  </a:lnTo>
                  <a:lnTo>
                    <a:pt x="9902" y="30307"/>
                  </a:lnTo>
                  <a:lnTo>
                    <a:pt x="9935" y="30285"/>
                  </a:lnTo>
                  <a:lnTo>
                    <a:pt x="9935" y="30285"/>
                  </a:lnTo>
                  <a:lnTo>
                    <a:pt x="11176" y="29814"/>
                  </a:lnTo>
                  <a:lnTo>
                    <a:pt x="12204" y="30446"/>
                  </a:lnTo>
                  <a:lnTo>
                    <a:pt x="11187" y="31078"/>
                  </a:lnTo>
                  <a:lnTo>
                    <a:pt x="9935" y="30606"/>
                  </a:lnTo>
                  <a:lnTo>
                    <a:pt x="9935" y="30606"/>
                  </a:lnTo>
                  <a:lnTo>
                    <a:pt x="9935" y="30596"/>
                  </a:lnTo>
                  <a:close/>
                  <a:moveTo>
                    <a:pt x="10020" y="30874"/>
                  </a:moveTo>
                  <a:lnTo>
                    <a:pt x="10941" y="31217"/>
                  </a:lnTo>
                  <a:lnTo>
                    <a:pt x="10277" y="31623"/>
                  </a:lnTo>
                  <a:close/>
                  <a:moveTo>
                    <a:pt x="10341" y="31838"/>
                  </a:moveTo>
                  <a:lnTo>
                    <a:pt x="11208" y="31313"/>
                  </a:lnTo>
                  <a:lnTo>
                    <a:pt x="12643" y="31859"/>
                  </a:lnTo>
                  <a:lnTo>
                    <a:pt x="12375" y="32683"/>
                  </a:lnTo>
                  <a:lnTo>
                    <a:pt x="11498" y="32929"/>
                  </a:lnTo>
                  <a:lnTo>
                    <a:pt x="10620" y="32683"/>
                  </a:lnTo>
                  <a:close/>
                  <a:moveTo>
                    <a:pt x="12932" y="31752"/>
                  </a:moveTo>
                  <a:lnTo>
                    <a:pt x="13146" y="31377"/>
                  </a:lnTo>
                  <a:lnTo>
                    <a:pt x="12996" y="30799"/>
                  </a:lnTo>
                  <a:lnTo>
                    <a:pt x="13885" y="30564"/>
                  </a:lnTo>
                  <a:lnTo>
                    <a:pt x="15640" y="31024"/>
                  </a:lnTo>
                  <a:lnTo>
                    <a:pt x="14356" y="32309"/>
                  </a:lnTo>
                  <a:lnTo>
                    <a:pt x="13467" y="32555"/>
                  </a:lnTo>
                  <a:lnTo>
                    <a:pt x="13307" y="31977"/>
                  </a:lnTo>
                  <a:close/>
                  <a:moveTo>
                    <a:pt x="14474" y="32512"/>
                  </a:moveTo>
                  <a:lnTo>
                    <a:pt x="16218" y="32041"/>
                  </a:lnTo>
                  <a:lnTo>
                    <a:pt x="15747" y="33786"/>
                  </a:lnTo>
                  <a:lnTo>
                    <a:pt x="15105" y="34439"/>
                  </a:lnTo>
                  <a:lnTo>
                    <a:pt x="14677" y="34021"/>
                  </a:lnTo>
                  <a:lnTo>
                    <a:pt x="14238" y="34021"/>
                  </a:lnTo>
                  <a:lnTo>
                    <a:pt x="14238" y="33582"/>
                  </a:lnTo>
                  <a:lnTo>
                    <a:pt x="13821" y="33154"/>
                  </a:lnTo>
                  <a:close/>
                  <a:moveTo>
                    <a:pt x="15951" y="33904"/>
                  </a:moveTo>
                  <a:lnTo>
                    <a:pt x="17235" y="32619"/>
                  </a:lnTo>
                  <a:lnTo>
                    <a:pt x="17696" y="34375"/>
                  </a:lnTo>
                  <a:lnTo>
                    <a:pt x="17460" y="35263"/>
                  </a:lnTo>
                  <a:lnTo>
                    <a:pt x="16882" y="35113"/>
                  </a:lnTo>
                  <a:lnTo>
                    <a:pt x="16507" y="35327"/>
                  </a:lnTo>
                  <a:lnTo>
                    <a:pt x="16283" y="34953"/>
                  </a:lnTo>
                  <a:lnTo>
                    <a:pt x="15715" y="34792"/>
                  </a:lnTo>
                  <a:close/>
                  <a:moveTo>
                    <a:pt x="17931" y="34375"/>
                  </a:moveTo>
                  <a:lnTo>
                    <a:pt x="18392" y="32619"/>
                  </a:lnTo>
                  <a:lnTo>
                    <a:pt x="19676" y="33904"/>
                  </a:lnTo>
                  <a:lnTo>
                    <a:pt x="19922" y="34792"/>
                  </a:lnTo>
                  <a:lnTo>
                    <a:pt x="19344" y="34953"/>
                  </a:lnTo>
                  <a:lnTo>
                    <a:pt x="19120" y="35327"/>
                  </a:lnTo>
                  <a:lnTo>
                    <a:pt x="18745" y="35113"/>
                  </a:lnTo>
                  <a:lnTo>
                    <a:pt x="18167" y="35263"/>
                  </a:lnTo>
                  <a:close/>
                  <a:moveTo>
                    <a:pt x="19880" y="33786"/>
                  </a:moveTo>
                  <a:lnTo>
                    <a:pt x="19409" y="32041"/>
                  </a:lnTo>
                  <a:lnTo>
                    <a:pt x="21164" y="32512"/>
                  </a:lnTo>
                  <a:lnTo>
                    <a:pt x="21806" y="33154"/>
                  </a:lnTo>
                  <a:lnTo>
                    <a:pt x="21389" y="33582"/>
                  </a:lnTo>
                  <a:lnTo>
                    <a:pt x="21389" y="34021"/>
                  </a:lnTo>
                  <a:lnTo>
                    <a:pt x="20950" y="34021"/>
                  </a:lnTo>
                  <a:lnTo>
                    <a:pt x="20522" y="34439"/>
                  </a:lnTo>
                  <a:lnTo>
                    <a:pt x="19880" y="33786"/>
                  </a:lnTo>
                  <a:close/>
                  <a:moveTo>
                    <a:pt x="21271" y="32309"/>
                  </a:moveTo>
                  <a:lnTo>
                    <a:pt x="19987" y="31024"/>
                  </a:lnTo>
                  <a:lnTo>
                    <a:pt x="21742" y="30564"/>
                  </a:lnTo>
                  <a:lnTo>
                    <a:pt x="22631" y="30799"/>
                  </a:lnTo>
                  <a:lnTo>
                    <a:pt x="22481" y="31377"/>
                  </a:lnTo>
                  <a:lnTo>
                    <a:pt x="22695" y="31752"/>
                  </a:lnTo>
                  <a:lnTo>
                    <a:pt x="22320" y="31977"/>
                  </a:lnTo>
                  <a:lnTo>
                    <a:pt x="22160" y="32555"/>
                  </a:lnTo>
                  <a:close/>
                  <a:moveTo>
                    <a:pt x="22984" y="31859"/>
                  </a:moveTo>
                  <a:lnTo>
                    <a:pt x="24419" y="31313"/>
                  </a:lnTo>
                  <a:lnTo>
                    <a:pt x="25286" y="31838"/>
                  </a:lnTo>
                  <a:lnTo>
                    <a:pt x="25007" y="32683"/>
                  </a:lnTo>
                  <a:lnTo>
                    <a:pt x="24129" y="32929"/>
                  </a:lnTo>
                  <a:lnTo>
                    <a:pt x="23252" y="32683"/>
                  </a:lnTo>
                  <a:close/>
                  <a:moveTo>
                    <a:pt x="25350" y="31623"/>
                  </a:moveTo>
                  <a:lnTo>
                    <a:pt x="24686" y="31217"/>
                  </a:lnTo>
                  <a:lnTo>
                    <a:pt x="25607" y="30874"/>
                  </a:lnTo>
                  <a:close/>
                  <a:moveTo>
                    <a:pt x="25949" y="30510"/>
                  </a:moveTo>
                  <a:lnTo>
                    <a:pt x="25960" y="30499"/>
                  </a:lnTo>
                  <a:lnTo>
                    <a:pt x="25703" y="30596"/>
                  </a:lnTo>
                  <a:lnTo>
                    <a:pt x="25692" y="30606"/>
                  </a:lnTo>
                  <a:lnTo>
                    <a:pt x="25692" y="30606"/>
                  </a:lnTo>
                  <a:lnTo>
                    <a:pt x="24451" y="31078"/>
                  </a:lnTo>
                  <a:lnTo>
                    <a:pt x="23423" y="30446"/>
                  </a:lnTo>
                  <a:lnTo>
                    <a:pt x="24451" y="29814"/>
                  </a:lnTo>
                  <a:lnTo>
                    <a:pt x="25692" y="30285"/>
                  </a:lnTo>
                  <a:lnTo>
                    <a:pt x="25692" y="30285"/>
                  </a:lnTo>
                  <a:lnTo>
                    <a:pt x="25789" y="30328"/>
                  </a:lnTo>
                  <a:lnTo>
                    <a:pt x="25960" y="30392"/>
                  </a:lnTo>
                  <a:lnTo>
                    <a:pt x="25960" y="30382"/>
                  </a:lnTo>
                  <a:lnTo>
                    <a:pt x="26121" y="30446"/>
                  </a:lnTo>
                  <a:lnTo>
                    <a:pt x="25960" y="30510"/>
                  </a:lnTo>
                  <a:close/>
                  <a:moveTo>
                    <a:pt x="25543" y="31763"/>
                  </a:moveTo>
                  <a:lnTo>
                    <a:pt x="25864" y="30767"/>
                  </a:lnTo>
                  <a:lnTo>
                    <a:pt x="26431" y="30564"/>
                  </a:lnTo>
                  <a:lnTo>
                    <a:pt x="27940" y="31120"/>
                  </a:lnTo>
                  <a:lnTo>
                    <a:pt x="26913" y="32351"/>
                  </a:lnTo>
                  <a:lnTo>
                    <a:pt x="26313" y="32458"/>
                  </a:lnTo>
                  <a:close/>
                  <a:moveTo>
                    <a:pt x="27031" y="32555"/>
                  </a:moveTo>
                  <a:lnTo>
                    <a:pt x="28615" y="32276"/>
                  </a:lnTo>
                  <a:lnTo>
                    <a:pt x="28337" y="33861"/>
                  </a:lnTo>
                  <a:lnTo>
                    <a:pt x="27876" y="34246"/>
                  </a:lnTo>
                  <a:lnTo>
                    <a:pt x="26859" y="34032"/>
                  </a:lnTo>
                  <a:lnTo>
                    <a:pt x="26645" y="33015"/>
                  </a:lnTo>
                  <a:close/>
                  <a:moveTo>
                    <a:pt x="28540" y="33979"/>
                  </a:moveTo>
                  <a:lnTo>
                    <a:pt x="29771" y="32951"/>
                  </a:lnTo>
                  <a:lnTo>
                    <a:pt x="30328" y="34460"/>
                  </a:lnTo>
                  <a:lnTo>
                    <a:pt x="30124" y="35028"/>
                  </a:lnTo>
                  <a:lnTo>
                    <a:pt x="29129" y="35349"/>
                  </a:lnTo>
                  <a:lnTo>
                    <a:pt x="28444" y="34578"/>
                  </a:lnTo>
                  <a:close/>
                  <a:moveTo>
                    <a:pt x="30563" y="34460"/>
                  </a:moveTo>
                  <a:lnTo>
                    <a:pt x="31120" y="32951"/>
                  </a:lnTo>
                  <a:lnTo>
                    <a:pt x="32351" y="33979"/>
                  </a:lnTo>
                  <a:lnTo>
                    <a:pt x="32458" y="34578"/>
                  </a:lnTo>
                  <a:lnTo>
                    <a:pt x="31762" y="35349"/>
                  </a:lnTo>
                  <a:lnTo>
                    <a:pt x="30777" y="35028"/>
                  </a:lnTo>
                  <a:close/>
                  <a:moveTo>
                    <a:pt x="32554" y="33861"/>
                  </a:moveTo>
                  <a:lnTo>
                    <a:pt x="32276" y="32276"/>
                  </a:lnTo>
                  <a:lnTo>
                    <a:pt x="33860" y="32555"/>
                  </a:lnTo>
                  <a:lnTo>
                    <a:pt x="34246" y="33015"/>
                  </a:lnTo>
                  <a:lnTo>
                    <a:pt x="34032" y="34032"/>
                  </a:lnTo>
                  <a:lnTo>
                    <a:pt x="33015" y="34246"/>
                  </a:lnTo>
                  <a:close/>
                  <a:moveTo>
                    <a:pt x="33978" y="32351"/>
                  </a:moveTo>
                  <a:lnTo>
                    <a:pt x="32950" y="31120"/>
                  </a:lnTo>
                  <a:lnTo>
                    <a:pt x="34460" y="30564"/>
                  </a:lnTo>
                  <a:lnTo>
                    <a:pt x="35027" y="30767"/>
                  </a:lnTo>
                  <a:lnTo>
                    <a:pt x="35348" y="31763"/>
                  </a:lnTo>
                  <a:lnTo>
                    <a:pt x="34578" y="32458"/>
                  </a:lnTo>
                  <a:close/>
                  <a:moveTo>
                    <a:pt x="34942" y="30499"/>
                  </a:moveTo>
                  <a:lnTo>
                    <a:pt x="34942" y="30510"/>
                  </a:lnTo>
                  <a:lnTo>
                    <a:pt x="34781" y="30446"/>
                  </a:lnTo>
                  <a:lnTo>
                    <a:pt x="34942" y="30382"/>
                  </a:lnTo>
                  <a:lnTo>
                    <a:pt x="34942" y="30392"/>
                  </a:lnTo>
                  <a:lnTo>
                    <a:pt x="35166" y="30307"/>
                  </a:lnTo>
                  <a:lnTo>
                    <a:pt x="35199" y="30285"/>
                  </a:lnTo>
                  <a:lnTo>
                    <a:pt x="35199" y="30285"/>
                  </a:lnTo>
                  <a:lnTo>
                    <a:pt x="36451" y="29814"/>
                  </a:lnTo>
                  <a:lnTo>
                    <a:pt x="37468" y="30446"/>
                  </a:lnTo>
                  <a:lnTo>
                    <a:pt x="36451" y="31078"/>
                  </a:lnTo>
                  <a:lnTo>
                    <a:pt x="35199" y="30606"/>
                  </a:lnTo>
                  <a:lnTo>
                    <a:pt x="35199" y="30606"/>
                  </a:lnTo>
                  <a:lnTo>
                    <a:pt x="35199" y="30596"/>
                  </a:lnTo>
                  <a:close/>
                  <a:moveTo>
                    <a:pt x="35295" y="30874"/>
                  </a:moveTo>
                  <a:lnTo>
                    <a:pt x="36215" y="31217"/>
                  </a:lnTo>
                  <a:lnTo>
                    <a:pt x="35541" y="31623"/>
                  </a:lnTo>
                  <a:close/>
                  <a:moveTo>
                    <a:pt x="35605" y="31838"/>
                  </a:moveTo>
                  <a:lnTo>
                    <a:pt x="36472" y="31313"/>
                  </a:lnTo>
                  <a:lnTo>
                    <a:pt x="37907" y="31859"/>
                  </a:lnTo>
                  <a:lnTo>
                    <a:pt x="37639" y="32683"/>
                  </a:lnTo>
                  <a:lnTo>
                    <a:pt x="36761" y="32929"/>
                  </a:lnTo>
                  <a:lnTo>
                    <a:pt x="35884" y="32683"/>
                  </a:lnTo>
                  <a:close/>
                  <a:moveTo>
                    <a:pt x="38196" y="31752"/>
                  </a:moveTo>
                  <a:lnTo>
                    <a:pt x="38421" y="31377"/>
                  </a:lnTo>
                  <a:lnTo>
                    <a:pt x="38260" y="30799"/>
                  </a:lnTo>
                  <a:lnTo>
                    <a:pt x="39149" y="30564"/>
                  </a:lnTo>
                  <a:lnTo>
                    <a:pt x="40904" y="31024"/>
                  </a:lnTo>
                  <a:lnTo>
                    <a:pt x="39620" y="32309"/>
                  </a:lnTo>
                  <a:lnTo>
                    <a:pt x="38731" y="32555"/>
                  </a:lnTo>
                  <a:lnTo>
                    <a:pt x="38581" y="31977"/>
                  </a:lnTo>
                  <a:close/>
                  <a:moveTo>
                    <a:pt x="39737" y="32512"/>
                  </a:moveTo>
                  <a:lnTo>
                    <a:pt x="41482" y="32041"/>
                  </a:lnTo>
                  <a:lnTo>
                    <a:pt x="41022" y="33786"/>
                  </a:lnTo>
                  <a:lnTo>
                    <a:pt x="40369" y="34439"/>
                  </a:lnTo>
                  <a:lnTo>
                    <a:pt x="39941" y="34021"/>
                  </a:lnTo>
                  <a:lnTo>
                    <a:pt x="39502" y="34021"/>
                  </a:lnTo>
                  <a:lnTo>
                    <a:pt x="39502" y="33582"/>
                  </a:lnTo>
                  <a:lnTo>
                    <a:pt x="39084" y="33154"/>
                  </a:lnTo>
                  <a:close/>
                  <a:moveTo>
                    <a:pt x="41215" y="33904"/>
                  </a:moveTo>
                  <a:lnTo>
                    <a:pt x="42499" y="32619"/>
                  </a:lnTo>
                  <a:lnTo>
                    <a:pt x="42970" y="34375"/>
                  </a:lnTo>
                  <a:lnTo>
                    <a:pt x="42724" y="35263"/>
                  </a:lnTo>
                  <a:lnTo>
                    <a:pt x="42146" y="35113"/>
                  </a:lnTo>
                  <a:lnTo>
                    <a:pt x="41771" y="35327"/>
                  </a:lnTo>
                  <a:lnTo>
                    <a:pt x="41557" y="34953"/>
                  </a:lnTo>
                  <a:lnTo>
                    <a:pt x="40979" y="34792"/>
                  </a:lnTo>
                  <a:close/>
                  <a:moveTo>
                    <a:pt x="43195" y="34375"/>
                  </a:moveTo>
                  <a:lnTo>
                    <a:pt x="43666" y="32619"/>
                  </a:lnTo>
                  <a:lnTo>
                    <a:pt x="44940" y="33904"/>
                  </a:lnTo>
                  <a:lnTo>
                    <a:pt x="45186" y="34792"/>
                  </a:lnTo>
                  <a:lnTo>
                    <a:pt x="44608" y="34953"/>
                  </a:lnTo>
                  <a:lnTo>
                    <a:pt x="44383" y="35327"/>
                  </a:lnTo>
                  <a:lnTo>
                    <a:pt x="44009" y="35113"/>
                  </a:lnTo>
                  <a:lnTo>
                    <a:pt x="43431" y="35263"/>
                  </a:lnTo>
                  <a:close/>
                  <a:moveTo>
                    <a:pt x="45143" y="33786"/>
                  </a:moveTo>
                  <a:lnTo>
                    <a:pt x="44672" y="32041"/>
                  </a:lnTo>
                  <a:lnTo>
                    <a:pt x="46428" y="32512"/>
                  </a:lnTo>
                  <a:lnTo>
                    <a:pt x="47070" y="33154"/>
                  </a:lnTo>
                  <a:lnTo>
                    <a:pt x="46653" y="33582"/>
                  </a:lnTo>
                  <a:lnTo>
                    <a:pt x="46653" y="34021"/>
                  </a:lnTo>
                  <a:lnTo>
                    <a:pt x="46214" y="34021"/>
                  </a:lnTo>
                  <a:lnTo>
                    <a:pt x="45797" y="34439"/>
                  </a:lnTo>
                  <a:lnTo>
                    <a:pt x="45143" y="33786"/>
                  </a:lnTo>
                  <a:close/>
                  <a:moveTo>
                    <a:pt x="46535" y="32309"/>
                  </a:moveTo>
                  <a:lnTo>
                    <a:pt x="45251" y="31024"/>
                  </a:lnTo>
                  <a:lnTo>
                    <a:pt x="47006" y="30564"/>
                  </a:lnTo>
                  <a:lnTo>
                    <a:pt x="47895" y="30799"/>
                  </a:lnTo>
                  <a:lnTo>
                    <a:pt x="47745" y="31377"/>
                  </a:lnTo>
                  <a:lnTo>
                    <a:pt x="47959" y="31752"/>
                  </a:lnTo>
                  <a:lnTo>
                    <a:pt x="47584" y="31977"/>
                  </a:lnTo>
                  <a:lnTo>
                    <a:pt x="47424" y="32555"/>
                  </a:lnTo>
                  <a:close/>
                  <a:moveTo>
                    <a:pt x="48248" y="31859"/>
                  </a:moveTo>
                  <a:lnTo>
                    <a:pt x="49693" y="31313"/>
                  </a:lnTo>
                  <a:lnTo>
                    <a:pt x="50550" y="31838"/>
                  </a:lnTo>
                  <a:lnTo>
                    <a:pt x="50271" y="32683"/>
                  </a:lnTo>
                  <a:lnTo>
                    <a:pt x="49393" y="32929"/>
                  </a:lnTo>
                  <a:lnTo>
                    <a:pt x="48516" y="32683"/>
                  </a:lnTo>
                  <a:close/>
                  <a:moveTo>
                    <a:pt x="50624" y="31623"/>
                  </a:moveTo>
                  <a:lnTo>
                    <a:pt x="49950" y="31217"/>
                  </a:lnTo>
                  <a:lnTo>
                    <a:pt x="50871" y="30874"/>
                  </a:lnTo>
                  <a:close/>
                  <a:moveTo>
                    <a:pt x="51213" y="30510"/>
                  </a:moveTo>
                  <a:lnTo>
                    <a:pt x="51224" y="30499"/>
                  </a:lnTo>
                  <a:lnTo>
                    <a:pt x="50967" y="30596"/>
                  </a:lnTo>
                  <a:lnTo>
                    <a:pt x="50956" y="30606"/>
                  </a:lnTo>
                  <a:lnTo>
                    <a:pt x="50956" y="30606"/>
                  </a:lnTo>
                  <a:lnTo>
                    <a:pt x="49715" y="31078"/>
                  </a:lnTo>
                  <a:lnTo>
                    <a:pt x="48687" y="30446"/>
                  </a:lnTo>
                  <a:lnTo>
                    <a:pt x="49715" y="29814"/>
                  </a:lnTo>
                  <a:lnTo>
                    <a:pt x="50956" y="30285"/>
                  </a:lnTo>
                  <a:lnTo>
                    <a:pt x="50956" y="30285"/>
                  </a:lnTo>
                  <a:lnTo>
                    <a:pt x="50988" y="30307"/>
                  </a:lnTo>
                  <a:lnTo>
                    <a:pt x="51224" y="30392"/>
                  </a:lnTo>
                  <a:lnTo>
                    <a:pt x="51213" y="30382"/>
                  </a:lnTo>
                  <a:lnTo>
                    <a:pt x="51385" y="30446"/>
                  </a:lnTo>
                  <a:lnTo>
                    <a:pt x="51213" y="30510"/>
                  </a:lnTo>
                  <a:close/>
                  <a:moveTo>
                    <a:pt x="50806" y="31763"/>
                  </a:moveTo>
                  <a:lnTo>
                    <a:pt x="51128" y="30767"/>
                  </a:lnTo>
                  <a:lnTo>
                    <a:pt x="51695" y="30564"/>
                  </a:lnTo>
                  <a:lnTo>
                    <a:pt x="53204" y="31120"/>
                  </a:lnTo>
                  <a:lnTo>
                    <a:pt x="52177" y="32351"/>
                  </a:lnTo>
                  <a:lnTo>
                    <a:pt x="51577" y="32458"/>
                  </a:lnTo>
                  <a:close/>
                  <a:moveTo>
                    <a:pt x="52294" y="32555"/>
                  </a:moveTo>
                  <a:lnTo>
                    <a:pt x="53879" y="32276"/>
                  </a:lnTo>
                  <a:lnTo>
                    <a:pt x="53600" y="33861"/>
                  </a:lnTo>
                  <a:lnTo>
                    <a:pt x="53140" y="34246"/>
                  </a:lnTo>
                  <a:lnTo>
                    <a:pt x="52123" y="34032"/>
                  </a:lnTo>
                  <a:lnTo>
                    <a:pt x="51909" y="33015"/>
                  </a:lnTo>
                  <a:close/>
                  <a:moveTo>
                    <a:pt x="53804" y="33979"/>
                  </a:moveTo>
                  <a:lnTo>
                    <a:pt x="55046" y="32951"/>
                  </a:lnTo>
                  <a:lnTo>
                    <a:pt x="55592" y="34460"/>
                  </a:lnTo>
                  <a:lnTo>
                    <a:pt x="55388" y="35028"/>
                  </a:lnTo>
                  <a:lnTo>
                    <a:pt x="54403" y="35349"/>
                  </a:lnTo>
                  <a:lnTo>
                    <a:pt x="53708" y="34578"/>
                  </a:lnTo>
                  <a:close/>
                  <a:moveTo>
                    <a:pt x="55827" y="34460"/>
                  </a:moveTo>
                  <a:lnTo>
                    <a:pt x="56384" y="32951"/>
                  </a:lnTo>
                  <a:lnTo>
                    <a:pt x="57615" y="33979"/>
                  </a:lnTo>
                  <a:lnTo>
                    <a:pt x="57722" y="34578"/>
                  </a:lnTo>
                  <a:lnTo>
                    <a:pt x="57026" y="35349"/>
                  </a:lnTo>
                  <a:lnTo>
                    <a:pt x="56041" y="35028"/>
                  </a:lnTo>
                  <a:close/>
                  <a:moveTo>
                    <a:pt x="57818" y="33861"/>
                  </a:moveTo>
                  <a:lnTo>
                    <a:pt x="57551" y="32276"/>
                  </a:lnTo>
                  <a:lnTo>
                    <a:pt x="59124" y="32555"/>
                  </a:lnTo>
                  <a:lnTo>
                    <a:pt x="59520" y="33015"/>
                  </a:lnTo>
                  <a:lnTo>
                    <a:pt x="59306" y="34032"/>
                  </a:lnTo>
                  <a:lnTo>
                    <a:pt x="58289" y="34246"/>
                  </a:lnTo>
                  <a:close/>
                  <a:moveTo>
                    <a:pt x="59242" y="32351"/>
                  </a:moveTo>
                  <a:lnTo>
                    <a:pt x="58214" y="31120"/>
                  </a:lnTo>
                  <a:lnTo>
                    <a:pt x="59724" y="30564"/>
                  </a:lnTo>
                  <a:lnTo>
                    <a:pt x="60291" y="30767"/>
                  </a:lnTo>
                  <a:lnTo>
                    <a:pt x="60612" y="31763"/>
                  </a:lnTo>
                  <a:lnTo>
                    <a:pt x="59842" y="32458"/>
                  </a:lnTo>
                  <a:close/>
                  <a:moveTo>
                    <a:pt x="59724" y="30328"/>
                  </a:moveTo>
                  <a:lnTo>
                    <a:pt x="58214" y="29772"/>
                  </a:lnTo>
                  <a:lnTo>
                    <a:pt x="59242" y="28540"/>
                  </a:lnTo>
                  <a:lnTo>
                    <a:pt x="59842" y="28433"/>
                  </a:lnTo>
                  <a:lnTo>
                    <a:pt x="60612" y="29129"/>
                  </a:lnTo>
                  <a:lnTo>
                    <a:pt x="60291" y="30125"/>
                  </a:lnTo>
                  <a:close/>
                  <a:moveTo>
                    <a:pt x="59124" y="28337"/>
                  </a:moveTo>
                  <a:lnTo>
                    <a:pt x="57551" y="28615"/>
                  </a:lnTo>
                  <a:lnTo>
                    <a:pt x="57818" y="27031"/>
                  </a:lnTo>
                  <a:lnTo>
                    <a:pt x="58289" y="26646"/>
                  </a:lnTo>
                  <a:lnTo>
                    <a:pt x="59306" y="26860"/>
                  </a:lnTo>
                  <a:lnTo>
                    <a:pt x="59520" y="27877"/>
                  </a:lnTo>
                  <a:close/>
                  <a:moveTo>
                    <a:pt x="57615" y="26913"/>
                  </a:moveTo>
                  <a:lnTo>
                    <a:pt x="56384" y="27941"/>
                  </a:lnTo>
                  <a:lnTo>
                    <a:pt x="55827" y="26432"/>
                  </a:lnTo>
                  <a:lnTo>
                    <a:pt x="56041" y="25864"/>
                  </a:lnTo>
                  <a:lnTo>
                    <a:pt x="57026" y="25543"/>
                  </a:lnTo>
                  <a:lnTo>
                    <a:pt x="57722" y="26314"/>
                  </a:lnTo>
                  <a:close/>
                  <a:moveTo>
                    <a:pt x="55774" y="25950"/>
                  </a:moveTo>
                  <a:lnTo>
                    <a:pt x="55774" y="25950"/>
                  </a:lnTo>
                  <a:lnTo>
                    <a:pt x="55709" y="26121"/>
                  </a:lnTo>
                  <a:lnTo>
                    <a:pt x="55656" y="25950"/>
                  </a:lnTo>
                  <a:lnTo>
                    <a:pt x="55656" y="25950"/>
                  </a:lnTo>
                  <a:lnTo>
                    <a:pt x="55570" y="25736"/>
                  </a:lnTo>
                  <a:lnTo>
                    <a:pt x="55560" y="25693"/>
                  </a:lnTo>
                  <a:lnTo>
                    <a:pt x="55560" y="25693"/>
                  </a:lnTo>
                  <a:lnTo>
                    <a:pt x="55088" y="24451"/>
                  </a:lnTo>
                  <a:lnTo>
                    <a:pt x="55709" y="23423"/>
                  </a:lnTo>
                  <a:lnTo>
                    <a:pt x="56341" y="24451"/>
                  </a:lnTo>
                  <a:lnTo>
                    <a:pt x="55870" y="25693"/>
                  </a:lnTo>
                  <a:lnTo>
                    <a:pt x="55870" y="25693"/>
                  </a:lnTo>
                  <a:lnTo>
                    <a:pt x="55849" y="25736"/>
                  </a:lnTo>
                  <a:lnTo>
                    <a:pt x="55774" y="25950"/>
                  </a:lnTo>
                  <a:close/>
                  <a:moveTo>
                    <a:pt x="56138" y="25607"/>
                  </a:moveTo>
                  <a:lnTo>
                    <a:pt x="56480" y="24687"/>
                  </a:lnTo>
                  <a:lnTo>
                    <a:pt x="56898" y="25350"/>
                  </a:lnTo>
                  <a:lnTo>
                    <a:pt x="56352" y="25532"/>
                  </a:lnTo>
                  <a:close/>
                  <a:moveTo>
                    <a:pt x="57957" y="25008"/>
                  </a:moveTo>
                  <a:lnTo>
                    <a:pt x="57112" y="25286"/>
                  </a:lnTo>
                  <a:lnTo>
                    <a:pt x="56576" y="24419"/>
                  </a:lnTo>
                  <a:lnTo>
                    <a:pt x="57122" y="22985"/>
                  </a:lnTo>
                  <a:lnTo>
                    <a:pt x="57957" y="23252"/>
                  </a:lnTo>
                  <a:lnTo>
                    <a:pt x="58193" y="24130"/>
                  </a:lnTo>
                  <a:close/>
                  <a:moveTo>
                    <a:pt x="57240" y="22321"/>
                  </a:moveTo>
                  <a:lnTo>
                    <a:pt x="57015" y="22695"/>
                  </a:lnTo>
                  <a:lnTo>
                    <a:pt x="56641" y="22471"/>
                  </a:lnTo>
                  <a:lnTo>
                    <a:pt x="56063" y="22631"/>
                  </a:lnTo>
                  <a:lnTo>
                    <a:pt x="55827" y="21743"/>
                  </a:lnTo>
                  <a:lnTo>
                    <a:pt x="56298" y="19987"/>
                  </a:lnTo>
                  <a:lnTo>
                    <a:pt x="57583" y="21272"/>
                  </a:lnTo>
                  <a:lnTo>
                    <a:pt x="57818" y="22160"/>
                  </a:lnTo>
                  <a:close/>
                  <a:moveTo>
                    <a:pt x="57775" y="21154"/>
                  </a:moveTo>
                  <a:lnTo>
                    <a:pt x="57304" y="19409"/>
                  </a:lnTo>
                  <a:lnTo>
                    <a:pt x="57304" y="19409"/>
                  </a:lnTo>
                  <a:lnTo>
                    <a:pt x="59060" y="19880"/>
                  </a:lnTo>
                  <a:lnTo>
                    <a:pt x="59713" y="20522"/>
                  </a:lnTo>
                  <a:lnTo>
                    <a:pt x="59285" y="20951"/>
                  </a:lnTo>
                  <a:lnTo>
                    <a:pt x="59285" y="21389"/>
                  </a:lnTo>
                  <a:lnTo>
                    <a:pt x="58846" y="21389"/>
                  </a:lnTo>
                  <a:lnTo>
                    <a:pt x="58428" y="21807"/>
                  </a:lnTo>
                  <a:lnTo>
                    <a:pt x="57775" y="21154"/>
                  </a:lnTo>
                  <a:close/>
                  <a:moveTo>
                    <a:pt x="59167" y="19677"/>
                  </a:moveTo>
                  <a:lnTo>
                    <a:pt x="57893" y="18392"/>
                  </a:lnTo>
                  <a:lnTo>
                    <a:pt x="59638" y="17932"/>
                  </a:lnTo>
                  <a:lnTo>
                    <a:pt x="60527" y="18167"/>
                  </a:lnTo>
                  <a:lnTo>
                    <a:pt x="60377" y="18745"/>
                  </a:lnTo>
                  <a:lnTo>
                    <a:pt x="60591" y="19120"/>
                  </a:lnTo>
                  <a:lnTo>
                    <a:pt x="60216" y="19345"/>
                  </a:lnTo>
                  <a:lnTo>
                    <a:pt x="60056" y="19912"/>
                  </a:lnTo>
                  <a:close/>
                  <a:moveTo>
                    <a:pt x="59638" y="17696"/>
                  </a:moveTo>
                  <a:lnTo>
                    <a:pt x="57883" y="17225"/>
                  </a:lnTo>
                  <a:lnTo>
                    <a:pt x="59167" y="15951"/>
                  </a:lnTo>
                  <a:lnTo>
                    <a:pt x="60056" y="15705"/>
                  </a:lnTo>
                  <a:lnTo>
                    <a:pt x="60216" y="16283"/>
                  </a:lnTo>
                  <a:lnTo>
                    <a:pt x="60591" y="16508"/>
                  </a:lnTo>
                  <a:lnTo>
                    <a:pt x="60377" y="16883"/>
                  </a:lnTo>
                  <a:lnTo>
                    <a:pt x="60527" y="17461"/>
                  </a:lnTo>
                  <a:close/>
                  <a:moveTo>
                    <a:pt x="59060" y="15748"/>
                  </a:moveTo>
                  <a:lnTo>
                    <a:pt x="57304" y="16219"/>
                  </a:lnTo>
                  <a:lnTo>
                    <a:pt x="57775" y="14463"/>
                  </a:lnTo>
                  <a:lnTo>
                    <a:pt x="58428" y="13821"/>
                  </a:lnTo>
                  <a:lnTo>
                    <a:pt x="58846" y="14239"/>
                  </a:lnTo>
                  <a:lnTo>
                    <a:pt x="59285" y="14239"/>
                  </a:lnTo>
                  <a:lnTo>
                    <a:pt x="59285" y="14677"/>
                  </a:lnTo>
                  <a:lnTo>
                    <a:pt x="59713" y="15095"/>
                  </a:lnTo>
                  <a:close/>
                  <a:moveTo>
                    <a:pt x="57583" y="14356"/>
                  </a:moveTo>
                  <a:lnTo>
                    <a:pt x="56298" y="15641"/>
                  </a:lnTo>
                  <a:lnTo>
                    <a:pt x="55827" y="13885"/>
                  </a:lnTo>
                  <a:lnTo>
                    <a:pt x="56063" y="12997"/>
                  </a:lnTo>
                  <a:lnTo>
                    <a:pt x="56641" y="13147"/>
                  </a:lnTo>
                  <a:lnTo>
                    <a:pt x="57015" y="12933"/>
                  </a:lnTo>
                  <a:lnTo>
                    <a:pt x="57240" y="13307"/>
                  </a:lnTo>
                  <a:lnTo>
                    <a:pt x="57818" y="13468"/>
                  </a:lnTo>
                  <a:close/>
                  <a:moveTo>
                    <a:pt x="57957" y="12376"/>
                  </a:moveTo>
                  <a:lnTo>
                    <a:pt x="57122" y="12643"/>
                  </a:lnTo>
                  <a:lnTo>
                    <a:pt x="56576" y="11198"/>
                  </a:lnTo>
                  <a:lnTo>
                    <a:pt x="57112" y="10342"/>
                  </a:lnTo>
                  <a:lnTo>
                    <a:pt x="57957" y="10620"/>
                  </a:lnTo>
                  <a:lnTo>
                    <a:pt x="58193" y="11498"/>
                  </a:lnTo>
                  <a:close/>
                  <a:moveTo>
                    <a:pt x="56898" y="10278"/>
                  </a:moveTo>
                  <a:lnTo>
                    <a:pt x="56480" y="10941"/>
                  </a:lnTo>
                  <a:lnTo>
                    <a:pt x="56138" y="10021"/>
                  </a:lnTo>
                  <a:close/>
                  <a:moveTo>
                    <a:pt x="55774" y="9678"/>
                  </a:moveTo>
                  <a:lnTo>
                    <a:pt x="55774" y="9678"/>
                  </a:lnTo>
                  <a:lnTo>
                    <a:pt x="56341" y="11177"/>
                  </a:lnTo>
                  <a:lnTo>
                    <a:pt x="55709" y="12205"/>
                  </a:lnTo>
                  <a:lnTo>
                    <a:pt x="55088" y="11177"/>
                  </a:lnTo>
                  <a:lnTo>
                    <a:pt x="55560" y="9935"/>
                  </a:lnTo>
                  <a:lnTo>
                    <a:pt x="55560" y="9935"/>
                  </a:lnTo>
                  <a:lnTo>
                    <a:pt x="55581" y="9860"/>
                  </a:lnTo>
                  <a:lnTo>
                    <a:pt x="55656" y="9678"/>
                  </a:lnTo>
                  <a:lnTo>
                    <a:pt x="55656" y="9678"/>
                  </a:lnTo>
                  <a:lnTo>
                    <a:pt x="55709" y="9507"/>
                  </a:lnTo>
                  <a:lnTo>
                    <a:pt x="55774" y="9678"/>
                  </a:lnTo>
                  <a:close/>
                  <a:moveTo>
                    <a:pt x="57722" y="9314"/>
                  </a:moveTo>
                  <a:lnTo>
                    <a:pt x="57026" y="10085"/>
                  </a:lnTo>
                  <a:lnTo>
                    <a:pt x="56041" y="9764"/>
                  </a:lnTo>
                  <a:lnTo>
                    <a:pt x="55827" y="9196"/>
                  </a:lnTo>
                  <a:lnTo>
                    <a:pt x="56384" y="7687"/>
                  </a:lnTo>
                  <a:lnTo>
                    <a:pt x="57615" y="8715"/>
                  </a:lnTo>
                  <a:close/>
                  <a:moveTo>
                    <a:pt x="58910" y="7023"/>
                  </a:moveTo>
                  <a:lnTo>
                    <a:pt x="57508" y="6788"/>
                  </a:lnTo>
                  <a:lnTo>
                    <a:pt x="57508" y="6788"/>
                  </a:lnTo>
                  <a:lnTo>
                    <a:pt x="57401" y="6156"/>
                  </a:lnTo>
                  <a:lnTo>
                    <a:pt x="58000" y="5931"/>
                  </a:lnTo>
                  <a:lnTo>
                    <a:pt x="58000" y="5931"/>
                  </a:lnTo>
                  <a:lnTo>
                    <a:pt x="58910" y="7023"/>
                  </a:lnTo>
                  <a:close/>
                  <a:moveTo>
                    <a:pt x="57508" y="3576"/>
                  </a:moveTo>
                  <a:lnTo>
                    <a:pt x="58910" y="3330"/>
                  </a:lnTo>
                  <a:lnTo>
                    <a:pt x="58000" y="4433"/>
                  </a:lnTo>
                  <a:lnTo>
                    <a:pt x="57401" y="4208"/>
                  </a:lnTo>
                  <a:close/>
                  <a:moveTo>
                    <a:pt x="56469" y="2891"/>
                  </a:moveTo>
                  <a:lnTo>
                    <a:pt x="57561" y="1981"/>
                  </a:lnTo>
                  <a:lnTo>
                    <a:pt x="57315" y="3384"/>
                  </a:lnTo>
                  <a:lnTo>
                    <a:pt x="56684" y="3491"/>
                  </a:lnTo>
                  <a:close/>
                  <a:moveTo>
                    <a:pt x="55217" y="2827"/>
                  </a:moveTo>
                  <a:lnTo>
                    <a:pt x="55709" y="1489"/>
                  </a:lnTo>
                  <a:lnTo>
                    <a:pt x="56202" y="2827"/>
                  </a:lnTo>
                  <a:lnTo>
                    <a:pt x="55709" y="3234"/>
                  </a:lnTo>
                  <a:close/>
                  <a:moveTo>
                    <a:pt x="54104" y="3384"/>
                  </a:moveTo>
                  <a:lnTo>
                    <a:pt x="53868" y="1981"/>
                  </a:lnTo>
                  <a:lnTo>
                    <a:pt x="54960" y="2891"/>
                  </a:lnTo>
                  <a:lnTo>
                    <a:pt x="54853" y="3191"/>
                  </a:lnTo>
                  <a:lnTo>
                    <a:pt x="54735" y="3491"/>
                  </a:lnTo>
                  <a:lnTo>
                    <a:pt x="54232" y="3405"/>
                  </a:lnTo>
                  <a:close/>
                  <a:moveTo>
                    <a:pt x="52016" y="5182"/>
                  </a:moveTo>
                  <a:lnTo>
                    <a:pt x="53354" y="4690"/>
                  </a:lnTo>
                  <a:lnTo>
                    <a:pt x="53772" y="5182"/>
                  </a:lnTo>
                  <a:lnTo>
                    <a:pt x="53354" y="5675"/>
                  </a:lnTo>
                  <a:close/>
                  <a:moveTo>
                    <a:pt x="51128" y="5503"/>
                  </a:moveTo>
                  <a:lnTo>
                    <a:pt x="51695" y="5300"/>
                  </a:lnTo>
                  <a:lnTo>
                    <a:pt x="53204" y="5857"/>
                  </a:lnTo>
                  <a:lnTo>
                    <a:pt x="52177" y="7088"/>
                  </a:lnTo>
                  <a:lnTo>
                    <a:pt x="51588" y="7184"/>
                  </a:lnTo>
                  <a:lnTo>
                    <a:pt x="50806" y="6499"/>
                  </a:lnTo>
                  <a:close/>
                  <a:moveTo>
                    <a:pt x="50732" y="6724"/>
                  </a:moveTo>
                  <a:lnTo>
                    <a:pt x="51513" y="7419"/>
                  </a:lnTo>
                  <a:lnTo>
                    <a:pt x="51963" y="7345"/>
                  </a:lnTo>
                  <a:lnTo>
                    <a:pt x="51674" y="7698"/>
                  </a:lnTo>
                  <a:lnTo>
                    <a:pt x="51888" y="8725"/>
                  </a:lnTo>
                  <a:lnTo>
                    <a:pt x="50849" y="8501"/>
                  </a:lnTo>
                  <a:lnTo>
                    <a:pt x="50485" y="8875"/>
                  </a:lnTo>
                  <a:lnTo>
                    <a:pt x="50485" y="8351"/>
                  </a:lnTo>
                  <a:lnTo>
                    <a:pt x="49661" y="7816"/>
                  </a:lnTo>
                  <a:lnTo>
                    <a:pt x="50442" y="7601"/>
                  </a:lnTo>
                  <a:close/>
                  <a:moveTo>
                    <a:pt x="49950" y="5953"/>
                  </a:moveTo>
                  <a:lnTo>
                    <a:pt x="50871" y="5600"/>
                  </a:lnTo>
                  <a:lnTo>
                    <a:pt x="50624" y="6360"/>
                  </a:lnTo>
                  <a:close/>
                  <a:moveTo>
                    <a:pt x="49693" y="6049"/>
                  </a:moveTo>
                  <a:lnTo>
                    <a:pt x="50550" y="6574"/>
                  </a:lnTo>
                  <a:lnTo>
                    <a:pt x="50271" y="7419"/>
                  </a:lnTo>
                  <a:lnTo>
                    <a:pt x="49415" y="7655"/>
                  </a:lnTo>
                  <a:lnTo>
                    <a:pt x="49393" y="7644"/>
                  </a:lnTo>
                  <a:lnTo>
                    <a:pt x="49383" y="7655"/>
                  </a:lnTo>
                  <a:lnTo>
                    <a:pt x="48516" y="7419"/>
                  </a:lnTo>
                  <a:lnTo>
                    <a:pt x="48248" y="6595"/>
                  </a:lnTo>
                  <a:close/>
                  <a:moveTo>
                    <a:pt x="48483" y="5311"/>
                  </a:moveTo>
                  <a:lnTo>
                    <a:pt x="49458" y="5899"/>
                  </a:lnTo>
                  <a:lnTo>
                    <a:pt x="48162" y="6392"/>
                  </a:lnTo>
                  <a:lnTo>
                    <a:pt x="47980" y="6081"/>
                  </a:lnTo>
                  <a:lnTo>
                    <a:pt x="48130" y="5525"/>
                  </a:lnTo>
                  <a:close/>
                  <a:moveTo>
                    <a:pt x="47006" y="5289"/>
                  </a:moveTo>
                  <a:lnTo>
                    <a:pt x="47895" y="5535"/>
                  </a:lnTo>
                  <a:lnTo>
                    <a:pt x="47745" y="6113"/>
                  </a:lnTo>
                  <a:lnTo>
                    <a:pt x="47959" y="6488"/>
                  </a:lnTo>
                  <a:lnTo>
                    <a:pt x="47584" y="6702"/>
                  </a:lnTo>
                  <a:lnTo>
                    <a:pt x="47424" y="7280"/>
                  </a:lnTo>
                  <a:lnTo>
                    <a:pt x="46535" y="7045"/>
                  </a:lnTo>
                  <a:lnTo>
                    <a:pt x="45251" y="5760"/>
                  </a:lnTo>
                  <a:close/>
                  <a:moveTo>
                    <a:pt x="45079" y="4775"/>
                  </a:moveTo>
                  <a:lnTo>
                    <a:pt x="46589" y="5182"/>
                  </a:lnTo>
                  <a:lnTo>
                    <a:pt x="45079" y="5589"/>
                  </a:lnTo>
                  <a:lnTo>
                    <a:pt x="44672" y="5182"/>
                  </a:lnTo>
                  <a:lnTo>
                    <a:pt x="45079" y="4775"/>
                  </a:lnTo>
                  <a:close/>
                  <a:moveTo>
                    <a:pt x="43730" y="3245"/>
                  </a:moveTo>
                  <a:lnTo>
                    <a:pt x="43730" y="3245"/>
                  </a:lnTo>
                  <a:lnTo>
                    <a:pt x="44833" y="2142"/>
                  </a:lnTo>
                  <a:lnTo>
                    <a:pt x="44426" y="3651"/>
                  </a:lnTo>
                  <a:lnTo>
                    <a:pt x="43880" y="3801"/>
                  </a:lnTo>
                  <a:close/>
                  <a:moveTo>
                    <a:pt x="41332" y="2142"/>
                  </a:moveTo>
                  <a:lnTo>
                    <a:pt x="42435" y="3245"/>
                  </a:lnTo>
                  <a:lnTo>
                    <a:pt x="42285" y="3801"/>
                  </a:lnTo>
                  <a:lnTo>
                    <a:pt x="41729" y="3651"/>
                  </a:lnTo>
                  <a:close/>
                  <a:moveTo>
                    <a:pt x="41151" y="4529"/>
                  </a:moveTo>
                  <a:lnTo>
                    <a:pt x="40048" y="3426"/>
                  </a:lnTo>
                  <a:lnTo>
                    <a:pt x="41557" y="3833"/>
                  </a:lnTo>
                  <a:lnTo>
                    <a:pt x="41696" y="4379"/>
                  </a:lnTo>
                  <a:close/>
                  <a:moveTo>
                    <a:pt x="39577" y="5182"/>
                  </a:moveTo>
                  <a:lnTo>
                    <a:pt x="41086" y="4775"/>
                  </a:lnTo>
                  <a:lnTo>
                    <a:pt x="41086" y="4775"/>
                  </a:lnTo>
                  <a:lnTo>
                    <a:pt x="41482" y="5182"/>
                  </a:lnTo>
                  <a:lnTo>
                    <a:pt x="41086" y="5589"/>
                  </a:lnTo>
                  <a:lnTo>
                    <a:pt x="41086" y="5589"/>
                  </a:lnTo>
                  <a:close/>
                  <a:moveTo>
                    <a:pt x="39149" y="5289"/>
                  </a:moveTo>
                  <a:lnTo>
                    <a:pt x="40904" y="5760"/>
                  </a:lnTo>
                  <a:lnTo>
                    <a:pt x="39620" y="7045"/>
                  </a:lnTo>
                  <a:lnTo>
                    <a:pt x="38731" y="7280"/>
                  </a:lnTo>
                  <a:lnTo>
                    <a:pt x="38581" y="6702"/>
                  </a:lnTo>
                  <a:lnTo>
                    <a:pt x="38196" y="6488"/>
                  </a:lnTo>
                  <a:lnTo>
                    <a:pt x="38421" y="6113"/>
                  </a:lnTo>
                  <a:lnTo>
                    <a:pt x="38260" y="5535"/>
                  </a:lnTo>
                  <a:close/>
                  <a:moveTo>
                    <a:pt x="36708" y="5899"/>
                  </a:moveTo>
                  <a:lnTo>
                    <a:pt x="37682" y="5311"/>
                  </a:lnTo>
                  <a:lnTo>
                    <a:pt x="38035" y="5525"/>
                  </a:lnTo>
                  <a:lnTo>
                    <a:pt x="38185" y="6081"/>
                  </a:lnTo>
                  <a:lnTo>
                    <a:pt x="38003" y="6392"/>
                  </a:lnTo>
                  <a:close/>
                  <a:moveTo>
                    <a:pt x="36472" y="6049"/>
                  </a:moveTo>
                  <a:lnTo>
                    <a:pt x="37907" y="6595"/>
                  </a:lnTo>
                  <a:lnTo>
                    <a:pt x="37639" y="7419"/>
                  </a:lnTo>
                  <a:lnTo>
                    <a:pt x="36783" y="7655"/>
                  </a:lnTo>
                  <a:lnTo>
                    <a:pt x="36761" y="7644"/>
                  </a:lnTo>
                  <a:lnTo>
                    <a:pt x="36740" y="7655"/>
                  </a:lnTo>
                  <a:lnTo>
                    <a:pt x="35884" y="7419"/>
                  </a:lnTo>
                  <a:lnTo>
                    <a:pt x="35605" y="6574"/>
                  </a:lnTo>
                  <a:close/>
                  <a:moveTo>
                    <a:pt x="35295" y="5600"/>
                  </a:moveTo>
                  <a:lnTo>
                    <a:pt x="36205" y="5953"/>
                  </a:lnTo>
                  <a:lnTo>
                    <a:pt x="35541" y="6360"/>
                  </a:lnTo>
                  <a:close/>
                  <a:moveTo>
                    <a:pt x="35423" y="6724"/>
                  </a:moveTo>
                  <a:lnTo>
                    <a:pt x="35712" y="7601"/>
                  </a:lnTo>
                  <a:lnTo>
                    <a:pt x="36505" y="7816"/>
                  </a:lnTo>
                  <a:lnTo>
                    <a:pt x="35680" y="8351"/>
                  </a:lnTo>
                  <a:lnTo>
                    <a:pt x="35680" y="8875"/>
                  </a:lnTo>
                  <a:lnTo>
                    <a:pt x="35306" y="8501"/>
                  </a:lnTo>
                  <a:lnTo>
                    <a:pt x="34267" y="8725"/>
                  </a:lnTo>
                  <a:lnTo>
                    <a:pt x="34481" y="7698"/>
                  </a:lnTo>
                  <a:lnTo>
                    <a:pt x="34192" y="7345"/>
                  </a:lnTo>
                  <a:lnTo>
                    <a:pt x="34642" y="7419"/>
                  </a:lnTo>
                  <a:close/>
                  <a:moveTo>
                    <a:pt x="34460" y="5300"/>
                  </a:moveTo>
                  <a:lnTo>
                    <a:pt x="35027" y="5503"/>
                  </a:lnTo>
                  <a:lnTo>
                    <a:pt x="35348" y="6499"/>
                  </a:lnTo>
                  <a:lnTo>
                    <a:pt x="34578" y="7184"/>
                  </a:lnTo>
                  <a:lnTo>
                    <a:pt x="33978" y="7088"/>
                  </a:lnTo>
                  <a:lnTo>
                    <a:pt x="32950" y="5846"/>
                  </a:lnTo>
                  <a:close/>
                  <a:moveTo>
                    <a:pt x="32801" y="4690"/>
                  </a:moveTo>
                  <a:lnTo>
                    <a:pt x="34139" y="5182"/>
                  </a:lnTo>
                  <a:lnTo>
                    <a:pt x="32801" y="5675"/>
                  </a:lnTo>
                  <a:lnTo>
                    <a:pt x="32394" y="5182"/>
                  </a:lnTo>
                  <a:close/>
                  <a:moveTo>
                    <a:pt x="32244" y="3576"/>
                  </a:moveTo>
                  <a:lnTo>
                    <a:pt x="33646" y="3330"/>
                  </a:lnTo>
                  <a:lnTo>
                    <a:pt x="32736" y="4433"/>
                  </a:lnTo>
                  <a:lnTo>
                    <a:pt x="32137" y="4208"/>
                  </a:lnTo>
                  <a:close/>
                  <a:moveTo>
                    <a:pt x="31195" y="2891"/>
                  </a:moveTo>
                  <a:lnTo>
                    <a:pt x="31195" y="2891"/>
                  </a:lnTo>
                  <a:lnTo>
                    <a:pt x="32297" y="1981"/>
                  </a:lnTo>
                  <a:lnTo>
                    <a:pt x="32051" y="3384"/>
                  </a:lnTo>
                  <a:lnTo>
                    <a:pt x="31420" y="3491"/>
                  </a:lnTo>
                  <a:close/>
                  <a:moveTo>
                    <a:pt x="29953" y="2827"/>
                  </a:moveTo>
                  <a:lnTo>
                    <a:pt x="30445" y="1489"/>
                  </a:lnTo>
                  <a:lnTo>
                    <a:pt x="30938" y="2827"/>
                  </a:lnTo>
                  <a:lnTo>
                    <a:pt x="30445" y="3234"/>
                  </a:lnTo>
                  <a:close/>
                  <a:moveTo>
                    <a:pt x="28840" y="3384"/>
                  </a:moveTo>
                  <a:lnTo>
                    <a:pt x="28604" y="1981"/>
                  </a:lnTo>
                  <a:lnTo>
                    <a:pt x="29696" y="2891"/>
                  </a:lnTo>
                  <a:lnTo>
                    <a:pt x="29471" y="3491"/>
                  </a:lnTo>
                  <a:close/>
                  <a:moveTo>
                    <a:pt x="28155" y="4433"/>
                  </a:moveTo>
                  <a:lnTo>
                    <a:pt x="27245" y="3330"/>
                  </a:lnTo>
                  <a:lnTo>
                    <a:pt x="28658" y="3576"/>
                  </a:lnTo>
                  <a:lnTo>
                    <a:pt x="28765" y="4208"/>
                  </a:lnTo>
                  <a:close/>
                  <a:moveTo>
                    <a:pt x="25864" y="5503"/>
                  </a:moveTo>
                  <a:lnTo>
                    <a:pt x="26431" y="5300"/>
                  </a:lnTo>
                  <a:lnTo>
                    <a:pt x="27940" y="5846"/>
                  </a:lnTo>
                  <a:lnTo>
                    <a:pt x="26913" y="7088"/>
                  </a:lnTo>
                  <a:lnTo>
                    <a:pt x="26313" y="7184"/>
                  </a:lnTo>
                  <a:lnTo>
                    <a:pt x="25543" y="6499"/>
                  </a:lnTo>
                  <a:close/>
                  <a:moveTo>
                    <a:pt x="24686" y="5953"/>
                  </a:moveTo>
                  <a:lnTo>
                    <a:pt x="25607" y="5600"/>
                  </a:lnTo>
                  <a:lnTo>
                    <a:pt x="25350" y="6360"/>
                  </a:lnTo>
                  <a:close/>
                  <a:moveTo>
                    <a:pt x="24419" y="6049"/>
                  </a:moveTo>
                  <a:lnTo>
                    <a:pt x="25286" y="6574"/>
                  </a:lnTo>
                  <a:lnTo>
                    <a:pt x="25007" y="7419"/>
                  </a:lnTo>
                  <a:lnTo>
                    <a:pt x="24151" y="7655"/>
                  </a:lnTo>
                  <a:lnTo>
                    <a:pt x="24129" y="7644"/>
                  </a:lnTo>
                  <a:lnTo>
                    <a:pt x="24108" y="7655"/>
                  </a:lnTo>
                  <a:lnTo>
                    <a:pt x="23252" y="7419"/>
                  </a:lnTo>
                  <a:lnTo>
                    <a:pt x="22984" y="6595"/>
                  </a:lnTo>
                  <a:close/>
                  <a:moveTo>
                    <a:pt x="23209" y="5311"/>
                  </a:moveTo>
                  <a:lnTo>
                    <a:pt x="24183" y="5899"/>
                  </a:lnTo>
                  <a:lnTo>
                    <a:pt x="22898" y="6392"/>
                  </a:lnTo>
                  <a:lnTo>
                    <a:pt x="22716" y="6081"/>
                  </a:lnTo>
                  <a:lnTo>
                    <a:pt x="22856" y="5525"/>
                  </a:lnTo>
                  <a:close/>
                  <a:moveTo>
                    <a:pt x="21742" y="5289"/>
                  </a:moveTo>
                  <a:lnTo>
                    <a:pt x="22631" y="5535"/>
                  </a:lnTo>
                  <a:lnTo>
                    <a:pt x="22481" y="6113"/>
                  </a:lnTo>
                  <a:lnTo>
                    <a:pt x="22695" y="6488"/>
                  </a:lnTo>
                  <a:lnTo>
                    <a:pt x="22320" y="6702"/>
                  </a:lnTo>
                  <a:lnTo>
                    <a:pt x="22160" y="7280"/>
                  </a:lnTo>
                  <a:lnTo>
                    <a:pt x="21271" y="7045"/>
                  </a:lnTo>
                  <a:lnTo>
                    <a:pt x="19987" y="5760"/>
                  </a:lnTo>
                  <a:close/>
                  <a:moveTo>
                    <a:pt x="19815" y="4775"/>
                  </a:moveTo>
                  <a:lnTo>
                    <a:pt x="21314" y="5182"/>
                  </a:lnTo>
                  <a:lnTo>
                    <a:pt x="19815" y="5589"/>
                  </a:lnTo>
                  <a:lnTo>
                    <a:pt x="19815" y="5589"/>
                  </a:lnTo>
                  <a:lnTo>
                    <a:pt x="19409" y="5182"/>
                  </a:lnTo>
                  <a:lnTo>
                    <a:pt x="19815" y="4775"/>
                  </a:lnTo>
                  <a:close/>
                  <a:moveTo>
                    <a:pt x="18467" y="3245"/>
                  </a:moveTo>
                  <a:lnTo>
                    <a:pt x="19569" y="2142"/>
                  </a:lnTo>
                  <a:lnTo>
                    <a:pt x="19162" y="3651"/>
                  </a:lnTo>
                  <a:lnTo>
                    <a:pt x="18606" y="3801"/>
                  </a:lnTo>
                  <a:close/>
                  <a:moveTo>
                    <a:pt x="17407" y="3180"/>
                  </a:moveTo>
                  <a:lnTo>
                    <a:pt x="17813" y="1671"/>
                  </a:lnTo>
                  <a:lnTo>
                    <a:pt x="18220" y="3180"/>
                  </a:lnTo>
                  <a:lnTo>
                    <a:pt x="17813" y="3587"/>
                  </a:lnTo>
                  <a:close/>
                  <a:moveTo>
                    <a:pt x="16058" y="2142"/>
                  </a:moveTo>
                  <a:lnTo>
                    <a:pt x="17171" y="3245"/>
                  </a:lnTo>
                  <a:lnTo>
                    <a:pt x="17021" y="3801"/>
                  </a:lnTo>
                  <a:lnTo>
                    <a:pt x="16465" y="3651"/>
                  </a:lnTo>
                  <a:close/>
                  <a:moveTo>
                    <a:pt x="15887" y="4529"/>
                  </a:moveTo>
                  <a:lnTo>
                    <a:pt x="14784" y="3426"/>
                  </a:lnTo>
                  <a:lnTo>
                    <a:pt x="16283" y="3833"/>
                  </a:lnTo>
                  <a:lnTo>
                    <a:pt x="16433" y="4379"/>
                  </a:lnTo>
                  <a:close/>
                  <a:moveTo>
                    <a:pt x="14313" y="5182"/>
                  </a:moveTo>
                  <a:lnTo>
                    <a:pt x="15822" y="4775"/>
                  </a:lnTo>
                  <a:lnTo>
                    <a:pt x="15822" y="4775"/>
                  </a:lnTo>
                  <a:lnTo>
                    <a:pt x="16218" y="5182"/>
                  </a:lnTo>
                  <a:lnTo>
                    <a:pt x="15822" y="5589"/>
                  </a:lnTo>
                  <a:close/>
                  <a:moveTo>
                    <a:pt x="13885" y="5289"/>
                  </a:moveTo>
                  <a:lnTo>
                    <a:pt x="15640" y="5760"/>
                  </a:lnTo>
                  <a:lnTo>
                    <a:pt x="14356" y="7045"/>
                  </a:lnTo>
                  <a:lnTo>
                    <a:pt x="13467" y="7280"/>
                  </a:lnTo>
                  <a:lnTo>
                    <a:pt x="13307" y="6702"/>
                  </a:lnTo>
                  <a:lnTo>
                    <a:pt x="12932" y="6488"/>
                  </a:lnTo>
                  <a:lnTo>
                    <a:pt x="13157" y="6113"/>
                  </a:lnTo>
                  <a:lnTo>
                    <a:pt x="12996" y="5535"/>
                  </a:lnTo>
                  <a:close/>
                  <a:moveTo>
                    <a:pt x="11444" y="5899"/>
                  </a:moveTo>
                  <a:lnTo>
                    <a:pt x="12418" y="5311"/>
                  </a:lnTo>
                  <a:lnTo>
                    <a:pt x="12771" y="5525"/>
                  </a:lnTo>
                  <a:lnTo>
                    <a:pt x="12921" y="6081"/>
                  </a:lnTo>
                  <a:lnTo>
                    <a:pt x="12739" y="6392"/>
                  </a:lnTo>
                  <a:close/>
                  <a:moveTo>
                    <a:pt x="11208" y="6049"/>
                  </a:moveTo>
                  <a:lnTo>
                    <a:pt x="12643" y="6595"/>
                  </a:lnTo>
                  <a:lnTo>
                    <a:pt x="12375" y="7419"/>
                  </a:lnTo>
                  <a:lnTo>
                    <a:pt x="11519" y="7655"/>
                  </a:lnTo>
                  <a:lnTo>
                    <a:pt x="11498" y="7644"/>
                  </a:lnTo>
                  <a:lnTo>
                    <a:pt x="11476" y="7655"/>
                  </a:lnTo>
                  <a:lnTo>
                    <a:pt x="10620" y="7419"/>
                  </a:lnTo>
                  <a:lnTo>
                    <a:pt x="10341" y="6574"/>
                  </a:lnTo>
                  <a:close/>
                  <a:moveTo>
                    <a:pt x="10020" y="5600"/>
                  </a:moveTo>
                  <a:lnTo>
                    <a:pt x="10941" y="5953"/>
                  </a:lnTo>
                  <a:lnTo>
                    <a:pt x="10277" y="6360"/>
                  </a:lnTo>
                  <a:close/>
                  <a:moveTo>
                    <a:pt x="10159" y="6724"/>
                  </a:moveTo>
                  <a:lnTo>
                    <a:pt x="10448" y="7601"/>
                  </a:lnTo>
                  <a:lnTo>
                    <a:pt x="11230" y="7816"/>
                  </a:lnTo>
                  <a:lnTo>
                    <a:pt x="10416" y="8351"/>
                  </a:lnTo>
                  <a:lnTo>
                    <a:pt x="10416" y="8875"/>
                  </a:lnTo>
                  <a:lnTo>
                    <a:pt x="10042" y="8501"/>
                  </a:lnTo>
                  <a:lnTo>
                    <a:pt x="9003" y="8725"/>
                  </a:lnTo>
                  <a:lnTo>
                    <a:pt x="9217" y="7698"/>
                  </a:lnTo>
                  <a:lnTo>
                    <a:pt x="8928" y="7345"/>
                  </a:lnTo>
                  <a:lnTo>
                    <a:pt x="9378" y="7419"/>
                  </a:lnTo>
                  <a:close/>
                  <a:moveTo>
                    <a:pt x="9196" y="5300"/>
                  </a:moveTo>
                  <a:lnTo>
                    <a:pt x="9763" y="5503"/>
                  </a:lnTo>
                  <a:lnTo>
                    <a:pt x="10084" y="6499"/>
                  </a:lnTo>
                  <a:lnTo>
                    <a:pt x="9314" y="7184"/>
                  </a:lnTo>
                  <a:lnTo>
                    <a:pt x="8714" y="7088"/>
                  </a:lnTo>
                  <a:lnTo>
                    <a:pt x="7687" y="5846"/>
                  </a:lnTo>
                  <a:close/>
                  <a:moveTo>
                    <a:pt x="7537" y="4690"/>
                  </a:moveTo>
                  <a:lnTo>
                    <a:pt x="8875" y="5182"/>
                  </a:lnTo>
                  <a:lnTo>
                    <a:pt x="7537" y="5675"/>
                  </a:lnTo>
                  <a:lnTo>
                    <a:pt x="7130" y="5182"/>
                  </a:lnTo>
                  <a:close/>
                  <a:moveTo>
                    <a:pt x="6980" y="3576"/>
                  </a:moveTo>
                  <a:lnTo>
                    <a:pt x="8382" y="3330"/>
                  </a:lnTo>
                  <a:lnTo>
                    <a:pt x="7472" y="4433"/>
                  </a:lnTo>
                  <a:lnTo>
                    <a:pt x="6862" y="4208"/>
                  </a:lnTo>
                  <a:close/>
                  <a:moveTo>
                    <a:pt x="5931" y="2891"/>
                  </a:moveTo>
                  <a:lnTo>
                    <a:pt x="5931" y="2891"/>
                  </a:lnTo>
                  <a:lnTo>
                    <a:pt x="7034" y="1981"/>
                  </a:lnTo>
                  <a:lnTo>
                    <a:pt x="6787" y="3384"/>
                  </a:lnTo>
                  <a:lnTo>
                    <a:pt x="6156" y="3491"/>
                  </a:lnTo>
                  <a:close/>
                  <a:moveTo>
                    <a:pt x="4689" y="2827"/>
                  </a:moveTo>
                  <a:lnTo>
                    <a:pt x="5182" y="1489"/>
                  </a:lnTo>
                  <a:lnTo>
                    <a:pt x="5674" y="2827"/>
                  </a:lnTo>
                  <a:lnTo>
                    <a:pt x="5182" y="3234"/>
                  </a:lnTo>
                  <a:close/>
                  <a:moveTo>
                    <a:pt x="3576" y="3384"/>
                  </a:moveTo>
                  <a:lnTo>
                    <a:pt x="3330" y="1981"/>
                  </a:lnTo>
                  <a:lnTo>
                    <a:pt x="4432" y="2891"/>
                  </a:lnTo>
                  <a:lnTo>
                    <a:pt x="4207" y="3491"/>
                  </a:lnTo>
                  <a:close/>
                  <a:moveTo>
                    <a:pt x="2891" y="4433"/>
                  </a:moveTo>
                  <a:lnTo>
                    <a:pt x="1981" y="3330"/>
                  </a:lnTo>
                  <a:lnTo>
                    <a:pt x="3383" y="3576"/>
                  </a:lnTo>
                  <a:lnTo>
                    <a:pt x="3501" y="4208"/>
                  </a:lnTo>
                  <a:close/>
                  <a:moveTo>
                    <a:pt x="3383" y="6788"/>
                  </a:moveTo>
                  <a:lnTo>
                    <a:pt x="1981" y="7023"/>
                  </a:lnTo>
                  <a:lnTo>
                    <a:pt x="2891" y="5931"/>
                  </a:lnTo>
                  <a:lnTo>
                    <a:pt x="2891" y="5931"/>
                  </a:lnTo>
                  <a:lnTo>
                    <a:pt x="3501" y="6156"/>
                  </a:lnTo>
                  <a:close/>
                  <a:moveTo>
                    <a:pt x="4432" y="7462"/>
                  </a:moveTo>
                  <a:lnTo>
                    <a:pt x="3330" y="8383"/>
                  </a:lnTo>
                  <a:lnTo>
                    <a:pt x="3576" y="6970"/>
                  </a:lnTo>
                  <a:lnTo>
                    <a:pt x="4207" y="6863"/>
                  </a:lnTo>
                  <a:close/>
                  <a:moveTo>
                    <a:pt x="5182" y="8875"/>
                  </a:moveTo>
                  <a:lnTo>
                    <a:pt x="4689" y="7537"/>
                  </a:lnTo>
                  <a:lnTo>
                    <a:pt x="5182" y="7130"/>
                  </a:lnTo>
                  <a:lnTo>
                    <a:pt x="5674" y="7537"/>
                  </a:lnTo>
                  <a:close/>
                  <a:moveTo>
                    <a:pt x="5503" y="9764"/>
                  </a:moveTo>
                  <a:lnTo>
                    <a:pt x="5299" y="9196"/>
                  </a:lnTo>
                  <a:lnTo>
                    <a:pt x="5856" y="7687"/>
                  </a:lnTo>
                  <a:lnTo>
                    <a:pt x="7087" y="8715"/>
                  </a:lnTo>
                  <a:lnTo>
                    <a:pt x="7194" y="9314"/>
                  </a:lnTo>
                  <a:lnTo>
                    <a:pt x="6498" y="10085"/>
                  </a:lnTo>
                  <a:close/>
                  <a:moveTo>
                    <a:pt x="6723" y="10160"/>
                  </a:moveTo>
                  <a:lnTo>
                    <a:pt x="7419" y="9378"/>
                  </a:lnTo>
                  <a:lnTo>
                    <a:pt x="7344" y="8929"/>
                  </a:lnTo>
                  <a:lnTo>
                    <a:pt x="7697" y="9218"/>
                  </a:lnTo>
                  <a:lnTo>
                    <a:pt x="8725" y="9004"/>
                  </a:lnTo>
                  <a:lnTo>
                    <a:pt x="8511" y="10042"/>
                  </a:lnTo>
                  <a:lnTo>
                    <a:pt x="8875" y="10417"/>
                  </a:lnTo>
                  <a:lnTo>
                    <a:pt x="8350" y="10417"/>
                  </a:lnTo>
                  <a:lnTo>
                    <a:pt x="7815" y="11230"/>
                  </a:lnTo>
                  <a:lnTo>
                    <a:pt x="7601" y="10449"/>
                  </a:lnTo>
                  <a:close/>
                  <a:moveTo>
                    <a:pt x="5952" y="10941"/>
                  </a:moveTo>
                  <a:lnTo>
                    <a:pt x="5610" y="10021"/>
                  </a:lnTo>
                  <a:lnTo>
                    <a:pt x="6359" y="10278"/>
                  </a:lnTo>
                  <a:close/>
                  <a:moveTo>
                    <a:pt x="6049" y="11198"/>
                  </a:moveTo>
                  <a:lnTo>
                    <a:pt x="6573" y="10342"/>
                  </a:lnTo>
                  <a:lnTo>
                    <a:pt x="7419" y="10620"/>
                  </a:lnTo>
                  <a:lnTo>
                    <a:pt x="7654" y="11477"/>
                  </a:lnTo>
                  <a:lnTo>
                    <a:pt x="7644" y="11498"/>
                  </a:lnTo>
                  <a:lnTo>
                    <a:pt x="7654" y="11519"/>
                  </a:lnTo>
                  <a:lnTo>
                    <a:pt x="7419" y="12376"/>
                  </a:lnTo>
                  <a:lnTo>
                    <a:pt x="6595" y="12643"/>
                  </a:lnTo>
                  <a:close/>
                  <a:moveTo>
                    <a:pt x="5310" y="12419"/>
                  </a:moveTo>
                  <a:lnTo>
                    <a:pt x="5909" y="11445"/>
                  </a:lnTo>
                  <a:lnTo>
                    <a:pt x="6391" y="12729"/>
                  </a:lnTo>
                  <a:lnTo>
                    <a:pt x="6081" y="12911"/>
                  </a:lnTo>
                  <a:lnTo>
                    <a:pt x="5524" y="12772"/>
                  </a:lnTo>
                  <a:close/>
                  <a:moveTo>
                    <a:pt x="5299" y="13885"/>
                  </a:moveTo>
                  <a:lnTo>
                    <a:pt x="5535" y="12997"/>
                  </a:lnTo>
                  <a:lnTo>
                    <a:pt x="6113" y="13147"/>
                  </a:lnTo>
                  <a:lnTo>
                    <a:pt x="6488" y="12933"/>
                  </a:lnTo>
                  <a:lnTo>
                    <a:pt x="6712" y="13307"/>
                  </a:lnTo>
                  <a:lnTo>
                    <a:pt x="7290" y="13468"/>
                  </a:lnTo>
                  <a:lnTo>
                    <a:pt x="7044" y="14356"/>
                  </a:lnTo>
                  <a:lnTo>
                    <a:pt x="5760" y="15641"/>
                  </a:lnTo>
                  <a:close/>
                  <a:moveTo>
                    <a:pt x="4775" y="15812"/>
                  </a:moveTo>
                  <a:lnTo>
                    <a:pt x="4775" y="15812"/>
                  </a:lnTo>
                  <a:lnTo>
                    <a:pt x="5182" y="14313"/>
                  </a:lnTo>
                  <a:lnTo>
                    <a:pt x="5588" y="15812"/>
                  </a:lnTo>
                  <a:lnTo>
                    <a:pt x="5182" y="16219"/>
                  </a:lnTo>
                  <a:close/>
                  <a:moveTo>
                    <a:pt x="3426" y="14774"/>
                  </a:moveTo>
                  <a:lnTo>
                    <a:pt x="4529" y="15887"/>
                  </a:lnTo>
                  <a:lnTo>
                    <a:pt x="4389" y="16433"/>
                  </a:lnTo>
                  <a:lnTo>
                    <a:pt x="3833" y="16283"/>
                  </a:lnTo>
                  <a:close/>
                  <a:moveTo>
                    <a:pt x="3255" y="17161"/>
                  </a:moveTo>
                  <a:lnTo>
                    <a:pt x="2141" y="16058"/>
                  </a:lnTo>
                  <a:lnTo>
                    <a:pt x="3651" y="16465"/>
                  </a:lnTo>
                  <a:lnTo>
                    <a:pt x="3801" y="17022"/>
                  </a:lnTo>
                  <a:close/>
                  <a:moveTo>
                    <a:pt x="1681" y="17814"/>
                  </a:moveTo>
                  <a:lnTo>
                    <a:pt x="3180" y="17407"/>
                  </a:lnTo>
                  <a:lnTo>
                    <a:pt x="3586" y="17814"/>
                  </a:lnTo>
                  <a:lnTo>
                    <a:pt x="3180" y="18221"/>
                  </a:lnTo>
                  <a:close/>
                  <a:moveTo>
                    <a:pt x="3651" y="19163"/>
                  </a:moveTo>
                  <a:lnTo>
                    <a:pt x="2141" y="19570"/>
                  </a:lnTo>
                  <a:lnTo>
                    <a:pt x="3255" y="18467"/>
                  </a:lnTo>
                  <a:lnTo>
                    <a:pt x="3801" y="18606"/>
                  </a:lnTo>
                  <a:lnTo>
                    <a:pt x="3683" y="19056"/>
                  </a:lnTo>
                  <a:close/>
                  <a:moveTo>
                    <a:pt x="5182" y="21315"/>
                  </a:moveTo>
                  <a:lnTo>
                    <a:pt x="4775" y="19805"/>
                  </a:lnTo>
                  <a:lnTo>
                    <a:pt x="5182" y="19409"/>
                  </a:lnTo>
                  <a:lnTo>
                    <a:pt x="5588" y="19805"/>
                  </a:lnTo>
                  <a:close/>
                  <a:moveTo>
                    <a:pt x="5299" y="21743"/>
                  </a:moveTo>
                  <a:lnTo>
                    <a:pt x="5760" y="19987"/>
                  </a:lnTo>
                  <a:lnTo>
                    <a:pt x="7044" y="21272"/>
                  </a:lnTo>
                  <a:lnTo>
                    <a:pt x="7290" y="22160"/>
                  </a:lnTo>
                  <a:lnTo>
                    <a:pt x="6712" y="22321"/>
                  </a:lnTo>
                  <a:lnTo>
                    <a:pt x="6488" y="22695"/>
                  </a:lnTo>
                  <a:lnTo>
                    <a:pt x="6113" y="22481"/>
                  </a:lnTo>
                  <a:lnTo>
                    <a:pt x="5535" y="22631"/>
                  </a:lnTo>
                  <a:close/>
                  <a:moveTo>
                    <a:pt x="5909" y="24183"/>
                  </a:moveTo>
                  <a:lnTo>
                    <a:pt x="5310" y="23209"/>
                  </a:lnTo>
                  <a:lnTo>
                    <a:pt x="5524" y="22856"/>
                  </a:lnTo>
                  <a:lnTo>
                    <a:pt x="6081" y="22706"/>
                  </a:lnTo>
                  <a:lnTo>
                    <a:pt x="6391" y="22888"/>
                  </a:lnTo>
                  <a:close/>
                  <a:moveTo>
                    <a:pt x="6049" y="24419"/>
                  </a:moveTo>
                  <a:lnTo>
                    <a:pt x="6595" y="22985"/>
                  </a:lnTo>
                  <a:lnTo>
                    <a:pt x="7419" y="23252"/>
                  </a:lnTo>
                  <a:lnTo>
                    <a:pt x="7654" y="24109"/>
                  </a:lnTo>
                  <a:lnTo>
                    <a:pt x="7644" y="24130"/>
                  </a:lnTo>
                  <a:lnTo>
                    <a:pt x="7654" y="24151"/>
                  </a:lnTo>
                  <a:lnTo>
                    <a:pt x="7419" y="25008"/>
                  </a:lnTo>
                  <a:lnTo>
                    <a:pt x="6573" y="25286"/>
                  </a:lnTo>
                  <a:close/>
                  <a:moveTo>
                    <a:pt x="5610" y="25607"/>
                  </a:moveTo>
                  <a:lnTo>
                    <a:pt x="5952" y="24687"/>
                  </a:lnTo>
                  <a:lnTo>
                    <a:pt x="6359" y="25350"/>
                  </a:lnTo>
                  <a:close/>
                  <a:moveTo>
                    <a:pt x="4689" y="28091"/>
                  </a:moveTo>
                  <a:lnTo>
                    <a:pt x="5182" y="26753"/>
                  </a:lnTo>
                  <a:lnTo>
                    <a:pt x="5674" y="28091"/>
                  </a:lnTo>
                  <a:lnTo>
                    <a:pt x="5182" y="28498"/>
                  </a:lnTo>
                  <a:close/>
                  <a:moveTo>
                    <a:pt x="3576" y="28647"/>
                  </a:moveTo>
                  <a:lnTo>
                    <a:pt x="3330" y="27245"/>
                  </a:lnTo>
                  <a:lnTo>
                    <a:pt x="4432" y="28155"/>
                  </a:lnTo>
                  <a:lnTo>
                    <a:pt x="4207" y="28765"/>
                  </a:lnTo>
                  <a:close/>
                  <a:moveTo>
                    <a:pt x="1981" y="28594"/>
                  </a:moveTo>
                  <a:lnTo>
                    <a:pt x="3383" y="28840"/>
                  </a:lnTo>
                  <a:lnTo>
                    <a:pt x="3501" y="29472"/>
                  </a:lnTo>
                  <a:lnTo>
                    <a:pt x="2891" y="29697"/>
                  </a:lnTo>
                  <a:close/>
                  <a:moveTo>
                    <a:pt x="3383" y="32052"/>
                  </a:moveTo>
                  <a:lnTo>
                    <a:pt x="1981" y="32298"/>
                  </a:lnTo>
                  <a:lnTo>
                    <a:pt x="2891" y="31195"/>
                  </a:lnTo>
                  <a:lnTo>
                    <a:pt x="3501" y="31420"/>
                  </a:lnTo>
                  <a:close/>
                  <a:moveTo>
                    <a:pt x="4432" y="32737"/>
                  </a:moveTo>
                  <a:lnTo>
                    <a:pt x="3330" y="33647"/>
                  </a:lnTo>
                  <a:lnTo>
                    <a:pt x="3576" y="32244"/>
                  </a:lnTo>
                  <a:lnTo>
                    <a:pt x="4207" y="32127"/>
                  </a:lnTo>
                  <a:close/>
                  <a:moveTo>
                    <a:pt x="7034" y="33647"/>
                  </a:moveTo>
                  <a:lnTo>
                    <a:pt x="5931" y="32737"/>
                  </a:lnTo>
                  <a:lnTo>
                    <a:pt x="6156" y="32127"/>
                  </a:lnTo>
                  <a:lnTo>
                    <a:pt x="6787" y="32244"/>
                  </a:lnTo>
                  <a:close/>
                  <a:moveTo>
                    <a:pt x="8382" y="32298"/>
                  </a:moveTo>
                  <a:lnTo>
                    <a:pt x="6980" y="32052"/>
                  </a:lnTo>
                  <a:lnTo>
                    <a:pt x="6862" y="31420"/>
                  </a:lnTo>
                  <a:lnTo>
                    <a:pt x="7472" y="31195"/>
                  </a:lnTo>
                  <a:close/>
                  <a:moveTo>
                    <a:pt x="8875" y="30446"/>
                  </a:moveTo>
                  <a:lnTo>
                    <a:pt x="7537" y="30938"/>
                  </a:lnTo>
                  <a:lnTo>
                    <a:pt x="7130" y="30446"/>
                  </a:lnTo>
                  <a:lnTo>
                    <a:pt x="7537" y="29953"/>
                  </a:lnTo>
                  <a:close/>
                  <a:moveTo>
                    <a:pt x="9763" y="30125"/>
                  </a:moveTo>
                  <a:lnTo>
                    <a:pt x="9196" y="30328"/>
                  </a:lnTo>
                  <a:lnTo>
                    <a:pt x="7687" y="29772"/>
                  </a:lnTo>
                  <a:lnTo>
                    <a:pt x="8714" y="28540"/>
                  </a:lnTo>
                  <a:lnTo>
                    <a:pt x="9314" y="28433"/>
                  </a:lnTo>
                  <a:lnTo>
                    <a:pt x="10084" y="29129"/>
                  </a:lnTo>
                  <a:close/>
                  <a:moveTo>
                    <a:pt x="10159" y="28904"/>
                  </a:moveTo>
                  <a:lnTo>
                    <a:pt x="9378" y="28209"/>
                  </a:lnTo>
                  <a:lnTo>
                    <a:pt x="8928" y="28284"/>
                  </a:lnTo>
                  <a:lnTo>
                    <a:pt x="9217" y="27930"/>
                  </a:lnTo>
                  <a:lnTo>
                    <a:pt x="9003" y="26903"/>
                  </a:lnTo>
                  <a:lnTo>
                    <a:pt x="10042" y="27117"/>
                  </a:lnTo>
                  <a:lnTo>
                    <a:pt x="10416" y="26753"/>
                  </a:lnTo>
                  <a:lnTo>
                    <a:pt x="10416" y="27277"/>
                  </a:lnTo>
                  <a:lnTo>
                    <a:pt x="11230" y="27812"/>
                  </a:lnTo>
                  <a:lnTo>
                    <a:pt x="10448" y="28027"/>
                  </a:lnTo>
                  <a:close/>
                  <a:moveTo>
                    <a:pt x="10941" y="29675"/>
                  </a:moveTo>
                  <a:lnTo>
                    <a:pt x="10020" y="30018"/>
                  </a:lnTo>
                  <a:lnTo>
                    <a:pt x="10277" y="29268"/>
                  </a:lnTo>
                  <a:close/>
                  <a:moveTo>
                    <a:pt x="11208" y="29579"/>
                  </a:moveTo>
                  <a:lnTo>
                    <a:pt x="10341" y="29054"/>
                  </a:lnTo>
                  <a:lnTo>
                    <a:pt x="10620" y="28209"/>
                  </a:lnTo>
                  <a:lnTo>
                    <a:pt x="11476" y="27973"/>
                  </a:lnTo>
                  <a:lnTo>
                    <a:pt x="11498" y="27984"/>
                  </a:lnTo>
                  <a:lnTo>
                    <a:pt x="11519" y="27973"/>
                  </a:lnTo>
                  <a:lnTo>
                    <a:pt x="12375" y="28209"/>
                  </a:lnTo>
                  <a:lnTo>
                    <a:pt x="12643" y="29033"/>
                  </a:lnTo>
                  <a:close/>
                  <a:moveTo>
                    <a:pt x="12418" y="30317"/>
                  </a:moveTo>
                  <a:lnTo>
                    <a:pt x="11444" y="29718"/>
                  </a:lnTo>
                  <a:lnTo>
                    <a:pt x="12739" y="29236"/>
                  </a:lnTo>
                  <a:lnTo>
                    <a:pt x="12921" y="29547"/>
                  </a:lnTo>
                  <a:lnTo>
                    <a:pt x="12771" y="30103"/>
                  </a:lnTo>
                  <a:close/>
                  <a:moveTo>
                    <a:pt x="13885" y="30328"/>
                  </a:moveTo>
                  <a:lnTo>
                    <a:pt x="12996" y="30093"/>
                  </a:lnTo>
                  <a:lnTo>
                    <a:pt x="13146" y="29515"/>
                  </a:lnTo>
                  <a:lnTo>
                    <a:pt x="12932" y="29140"/>
                  </a:lnTo>
                  <a:lnTo>
                    <a:pt x="13307" y="28915"/>
                  </a:lnTo>
                  <a:lnTo>
                    <a:pt x="13467" y="28337"/>
                  </a:lnTo>
                  <a:lnTo>
                    <a:pt x="14356" y="28583"/>
                  </a:lnTo>
                  <a:lnTo>
                    <a:pt x="15640" y="29868"/>
                  </a:lnTo>
                  <a:close/>
                  <a:moveTo>
                    <a:pt x="15822" y="30853"/>
                  </a:moveTo>
                  <a:lnTo>
                    <a:pt x="14313" y="30446"/>
                  </a:lnTo>
                  <a:lnTo>
                    <a:pt x="15822" y="30039"/>
                  </a:lnTo>
                  <a:lnTo>
                    <a:pt x="16218" y="30446"/>
                  </a:lnTo>
                  <a:close/>
                  <a:moveTo>
                    <a:pt x="17171" y="32373"/>
                  </a:moveTo>
                  <a:lnTo>
                    <a:pt x="16058" y="33486"/>
                  </a:lnTo>
                  <a:lnTo>
                    <a:pt x="16465" y="31977"/>
                  </a:lnTo>
                  <a:lnTo>
                    <a:pt x="17021" y="31827"/>
                  </a:lnTo>
                  <a:close/>
                  <a:moveTo>
                    <a:pt x="18220" y="32437"/>
                  </a:moveTo>
                  <a:lnTo>
                    <a:pt x="17813" y="33946"/>
                  </a:lnTo>
                  <a:lnTo>
                    <a:pt x="17407" y="32448"/>
                  </a:lnTo>
                  <a:lnTo>
                    <a:pt x="17813" y="32041"/>
                  </a:lnTo>
                  <a:close/>
                  <a:moveTo>
                    <a:pt x="19162" y="31977"/>
                  </a:moveTo>
                  <a:lnTo>
                    <a:pt x="19569" y="33486"/>
                  </a:lnTo>
                  <a:lnTo>
                    <a:pt x="18467" y="32373"/>
                  </a:lnTo>
                  <a:lnTo>
                    <a:pt x="18606" y="31827"/>
                  </a:lnTo>
                  <a:close/>
                  <a:moveTo>
                    <a:pt x="19740" y="31099"/>
                  </a:moveTo>
                  <a:lnTo>
                    <a:pt x="20854" y="32202"/>
                  </a:lnTo>
                  <a:lnTo>
                    <a:pt x="19344" y="31795"/>
                  </a:lnTo>
                  <a:lnTo>
                    <a:pt x="19194" y="31238"/>
                  </a:lnTo>
                  <a:close/>
                  <a:moveTo>
                    <a:pt x="21314" y="30446"/>
                  </a:moveTo>
                  <a:lnTo>
                    <a:pt x="19815" y="30853"/>
                  </a:lnTo>
                  <a:lnTo>
                    <a:pt x="19409" y="30446"/>
                  </a:lnTo>
                  <a:lnTo>
                    <a:pt x="19815" y="30039"/>
                  </a:lnTo>
                  <a:lnTo>
                    <a:pt x="19815" y="30039"/>
                  </a:lnTo>
                  <a:close/>
                  <a:moveTo>
                    <a:pt x="21742" y="30328"/>
                  </a:moveTo>
                  <a:lnTo>
                    <a:pt x="19987" y="29868"/>
                  </a:lnTo>
                  <a:lnTo>
                    <a:pt x="21271" y="28583"/>
                  </a:lnTo>
                  <a:lnTo>
                    <a:pt x="22160" y="28337"/>
                  </a:lnTo>
                  <a:lnTo>
                    <a:pt x="22320" y="28915"/>
                  </a:lnTo>
                  <a:lnTo>
                    <a:pt x="22695" y="29140"/>
                  </a:lnTo>
                  <a:lnTo>
                    <a:pt x="22481" y="29515"/>
                  </a:lnTo>
                  <a:lnTo>
                    <a:pt x="22631" y="30093"/>
                  </a:lnTo>
                  <a:close/>
                  <a:moveTo>
                    <a:pt x="24183" y="29718"/>
                  </a:moveTo>
                  <a:lnTo>
                    <a:pt x="23209" y="30317"/>
                  </a:lnTo>
                  <a:lnTo>
                    <a:pt x="22856" y="30103"/>
                  </a:lnTo>
                  <a:lnTo>
                    <a:pt x="22716" y="29547"/>
                  </a:lnTo>
                  <a:lnTo>
                    <a:pt x="22898" y="29236"/>
                  </a:lnTo>
                  <a:close/>
                  <a:moveTo>
                    <a:pt x="24419" y="29579"/>
                  </a:moveTo>
                  <a:lnTo>
                    <a:pt x="22984" y="29033"/>
                  </a:lnTo>
                  <a:lnTo>
                    <a:pt x="23252" y="28209"/>
                  </a:lnTo>
                  <a:lnTo>
                    <a:pt x="24108" y="27973"/>
                  </a:lnTo>
                  <a:lnTo>
                    <a:pt x="24129" y="27984"/>
                  </a:lnTo>
                  <a:lnTo>
                    <a:pt x="24151" y="27973"/>
                  </a:lnTo>
                  <a:lnTo>
                    <a:pt x="25007" y="28209"/>
                  </a:lnTo>
                  <a:lnTo>
                    <a:pt x="25286" y="29054"/>
                  </a:lnTo>
                  <a:close/>
                  <a:moveTo>
                    <a:pt x="25607" y="30018"/>
                  </a:moveTo>
                  <a:lnTo>
                    <a:pt x="24686" y="29675"/>
                  </a:lnTo>
                  <a:lnTo>
                    <a:pt x="25350" y="29268"/>
                  </a:lnTo>
                  <a:close/>
                  <a:moveTo>
                    <a:pt x="26431" y="30328"/>
                  </a:moveTo>
                  <a:lnTo>
                    <a:pt x="25864" y="30125"/>
                  </a:lnTo>
                  <a:lnTo>
                    <a:pt x="25543" y="29129"/>
                  </a:lnTo>
                  <a:lnTo>
                    <a:pt x="26313" y="28433"/>
                  </a:lnTo>
                  <a:lnTo>
                    <a:pt x="26913" y="28540"/>
                  </a:lnTo>
                  <a:lnTo>
                    <a:pt x="27940" y="29772"/>
                  </a:lnTo>
                  <a:close/>
                  <a:moveTo>
                    <a:pt x="28090" y="30938"/>
                  </a:moveTo>
                  <a:lnTo>
                    <a:pt x="26752" y="30446"/>
                  </a:lnTo>
                  <a:lnTo>
                    <a:pt x="28090" y="29953"/>
                  </a:lnTo>
                  <a:lnTo>
                    <a:pt x="28497" y="30446"/>
                  </a:lnTo>
                  <a:close/>
                  <a:moveTo>
                    <a:pt x="28658" y="32052"/>
                  </a:moveTo>
                  <a:lnTo>
                    <a:pt x="27245" y="32298"/>
                  </a:lnTo>
                  <a:lnTo>
                    <a:pt x="28155" y="31195"/>
                  </a:lnTo>
                  <a:lnTo>
                    <a:pt x="28765" y="31420"/>
                  </a:lnTo>
                  <a:close/>
                  <a:moveTo>
                    <a:pt x="29696" y="32737"/>
                  </a:moveTo>
                  <a:lnTo>
                    <a:pt x="28604" y="33647"/>
                  </a:lnTo>
                  <a:lnTo>
                    <a:pt x="28840" y="32244"/>
                  </a:lnTo>
                  <a:lnTo>
                    <a:pt x="29471" y="32127"/>
                  </a:lnTo>
                  <a:close/>
                  <a:moveTo>
                    <a:pt x="32297" y="33647"/>
                  </a:moveTo>
                  <a:lnTo>
                    <a:pt x="31195" y="32737"/>
                  </a:lnTo>
                  <a:lnTo>
                    <a:pt x="31420" y="32127"/>
                  </a:lnTo>
                  <a:lnTo>
                    <a:pt x="32051" y="32244"/>
                  </a:lnTo>
                  <a:close/>
                  <a:moveTo>
                    <a:pt x="33646" y="32298"/>
                  </a:moveTo>
                  <a:lnTo>
                    <a:pt x="32244" y="32052"/>
                  </a:lnTo>
                  <a:lnTo>
                    <a:pt x="32137" y="31420"/>
                  </a:lnTo>
                  <a:lnTo>
                    <a:pt x="32736" y="31195"/>
                  </a:lnTo>
                  <a:close/>
                  <a:moveTo>
                    <a:pt x="34139" y="30446"/>
                  </a:moveTo>
                  <a:lnTo>
                    <a:pt x="32801" y="30938"/>
                  </a:lnTo>
                  <a:lnTo>
                    <a:pt x="32394" y="30446"/>
                  </a:lnTo>
                  <a:lnTo>
                    <a:pt x="32801" y="29953"/>
                  </a:lnTo>
                  <a:close/>
                  <a:moveTo>
                    <a:pt x="35027" y="30125"/>
                  </a:moveTo>
                  <a:lnTo>
                    <a:pt x="34460" y="30328"/>
                  </a:lnTo>
                  <a:lnTo>
                    <a:pt x="32950" y="29772"/>
                  </a:lnTo>
                  <a:lnTo>
                    <a:pt x="33978" y="28540"/>
                  </a:lnTo>
                  <a:lnTo>
                    <a:pt x="34578" y="28433"/>
                  </a:lnTo>
                  <a:lnTo>
                    <a:pt x="35348" y="29129"/>
                  </a:lnTo>
                  <a:close/>
                  <a:moveTo>
                    <a:pt x="35423" y="28904"/>
                  </a:moveTo>
                  <a:lnTo>
                    <a:pt x="34642" y="28209"/>
                  </a:lnTo>
                  <a:lnTo>
                    <a:pt x="34192" y="28284"/>
                  </a:lnTo>
                  <a:lnTo>
                    <a:pt x="34481" y="27930"/>
                  </a:lnTo>
                  <a:lnTo>
                    <a:pt x="34267" y="26903"/>
                  </a:lnTo>
                  <a:lnTo>
                    <a:pt x="35306" y="27117"/>
                  </a:lnTo>
                  <a:lnTo>
                    <a:pt x="35680" y="26753"/>
                  </a:lnTo>
                  <a:lnTo>
                    <a:pt x="35680" y="27277"/>
                  </a:lnTo>
                  <a:lnTo>
                    <a:pt x="36505" y="27812"/>
                  </a:lnTo>
                  <a:lnTo>
                    <a:pt x="35712" y="28027"/>
                  </a:lnTo>
                  <a:close/>
                  <a:moveTo>
                    <a:pt x="36205" y="29675"/>
                  </a:moveTo>
                  <a:lnTo>
                    <a:pt x="35295" y="30018"/>
                  </a:lnTo>
                  <a:lnTo>
                    <a:pt x="35541" y="29268"/>
                  </a:lnTo>
                  <a:close/>
                  <a:moveTo>
                    <a:pt x="36472" y="29579"/>
                  </a:moveTo>
                  <a:lnTo>
                    <a:pt x="35605" y="29054"/>
                  </a:lnTo>
                  <a:lnTo>
                    <a:pt x="35884" y="28209"/>
                  </a:lnTo>
                  <a:lnTo>
                    <a:pt x="36740" y="27973"/>
                  </a:lnTo>
                  <a:lnTo>
                    <a:pt x="36761" y="27984"/>
                  </a:lnTo>
                  <a:lnTo>
                    <a:pt x="36783" y="27973"/>
                  </a:lnTo>
                  <a:lnTo>
                    <a:pt x="37639" y="28209"/>
                  </a:lnTo>
                  <a:lnTo>
                    <a:pt x="37907" y="29033"/>
                  </a:lnTo>
                  <a:close/>
                  <a:moveTo>
                    <a:pt x="37682" y="30317"/>
                  </a:moveTo>
                  <a:lnTo>
                    <a:pt x="36708" y="29718"/>
                  </a:lnTo>
                  <a:lnTo>
                    <a:pt x="38003" y="29236"/>
                  </a:lnTo>
                  <a:lnTo>
                    <a:pt x="38185" y="29547"/>
                  </a:lnTo>
                  <a:lnTo>
                    <a:pt x="38035" y="30103"/>
                  </a:lnTo>
                  <a:close/>
                  <a:moveTo>
                    <a:pt x="39149" y="30328"/>
                  </a:moveTo>
                  <a:lnTo>
                    <a:pt x="38260" y="30093"/>
                  </a:lnTo>
                  <a:lnTo>
                    <a:pt x="38421" y="29515"/>
                  </a:lnTo>
                  <a:lnTo>
                    <a:pt x="38196" y="29140"/>
                  </a:lnTo>
                  <a:lnTo>
                    <a:pt x="38581" y="28915"/>
                  </a:lnTo>
                  <a:lnTo>
                    <a:pt x="38731" y="28337"/>
                  </a:lnTo>
                  <a:lnTo>
                    <a:pt x="39620" y="28583"/>
                  </a:lnTo>
                  <a:lnTo>
                    <a:pt x="40904" y="29868"/>
                  </a:lnTo>
                  <a:close/>
                  <a:moveTo>
                    <a:pt x="41086" y="30853"/>
                  </a:moveTo>
                  <a:lnTo>
                    <a:pt x="39577" y="30446"/>
                  </a:lnTo>
                  <a:lnTo>
                    <a:pt x="41086" y="30039"/>
                  </a:lnTo>
                  <a:lnTo>
                    <a:pt x="41086" y="30039"/>
                  </a:lnTo>
                  <a:lnTo>
                    <a:pt x="41482" y="30446"/>
                  </a:lnTo>
                  <a:close/>
                  <a:moveTo>
                    <a:pt x="42435" y="32373"/>
                  </a:moveTo>
                  <a:lnTo>
                    <a:pt x="41322" y="33486"/>
                  </a:lnTo>
                  <a:lnTo>
                    <a:pt x="41729" y="31977"/>
                  </a:lnTo>
                  <a:lnTo>
                    <a:pt x="42285" y="31827"/>
                  </a:lnTo>
                  <a:close/>
                  <a:moveTo>
                    <a:pt x="43484" y="32437"/>
                  </a:moveTo>
                  <a:lnTo>
                    <a:pt x="43077" y="33946"/>
                  </a:lnTo>
                  <a:lnTo>
                    <a:pt x="42671" y="32448"/>
                  </a:lnTo>
                  <a:lnTo>
                    <a:pt x="43077" y="32041"/>
                  </a:lnTo>
                  <a:close/>
                  <a:moveTo>
                    <a:pt x="44426" y="31977"/>
                  </a:moveTo>
                  <a:lnTo>
                    <a:pt x="44833" y="33486"/>
                  </a:lnTo>
                  <a:lnTo>
                    <a:pt x="43730" y="32373"/>
                  </a:lnTo>
                  <a:lnTo>
                    <a:pt x="43880" y="31827"/>
                  </a:lnTo>
                  <a:close/>
                  <a:moveTo>
                    <a:pt x="45015" y="31099"/>
                  </a:moveTo>
                  <a:lnTo>
                    <a:pt x="46118" y="32202"/>
                  </a:lnTo>
                  <a:lnTo>
                    <a:pt x="44608" y="31795"/>
                  </a:lnTo>
                  <a:lnTo>
                    <a:pt x="44458" y="31238"/>
                  </a:lnTo>
                  <a:close/>
                  <a:moveTo>
                    <a:pt x="46589" y="30446"/>
                  </a:moveTo>
                  <a:lnTo>
                    <a:pt x="45079" y="30853"/>
                  </a:lnTo>
                  <a:lnTo>
                    <a:pt x="45079" y="30853"/>
                  </a:lnTo>
                  <a:lnTo>
                    <a:pt x="44672" y="30446"/>
                  </a:lnTo>
                  <a:lnTo>
                    <a:pt x="45079" y="30039"/>
                  </a:lnTo>
                  <a:lnTo>
                    <a:pt x="45079" y="30039"/>
                  </a:lnTo>
                  <a:close/>
                  <a:moveTo>
                    <a:pt x="47006" y="30328"/>
                  </a:moveTo>
                  <a:lnTo>
                    <a:pt x="45251" y="29868"/>
                  </a:lnTo>
                  <a:lnTo>
                    <a:pt x="46535" y="28583"/>
                  </a:lnTo>
                  <a:lnTo>
                    <a:pt x="47424" y="28337"/>
                  </a:lnTo>
                  <a:lnTo>
                    <a:pt x="47584" y="28915"/>
                  </a:lnTo>
                  <a:lnTo>
                    <a:pt x="47959" y="29140"/>
                  </a:lnTo>
                  <a:lnTo>
                    <a:pt x="47745" y="29515"/>
                  </a:lnTo>
                  <a:lnTo>
                    <a:pt x="47895" y="30093"/>
                  </a:lnTo>
                  <a:close/>
                  <a:moveTo>
                    <a:pt x="49458" y="29718"/>
                  </a:moveTo>
                  <a:lnTo>
                    <a:pt x="48483" y="30317"/>
                  </a:lnTo>
                  <a:lnTo>
                    <a:pt x="48130" y="30103"/>
                  </a:lnTo>
                  <a:lnTo>
                    <a:pt x="47980" y="29547"/>
                  </a:lnTo>
                  <a:lnTo>
                    <a:pt x="48162" y="29236"/>
                  </a:lnTo>
                  <a:close/>
                  <a:moveTo>
                    <a:pt x="49693" y="29579"/>
                  </a:moveTo>
                  <a:lnTo>
                    <a:pt x="48248" y="29033"/>
                  </a:lnTo>
                  <a:lnTo>
                    <a:pt x="48516" y="28209"/>
                  </a:lnTo>
                  <a:lnTo>
                    <a:pt x="49383" y="27973"/>
                  </a:lnTo>
                  <a:lnTo>
                    <a:pt x="49393" y="27984"/>
                  </a:lnTo>
                  <a:lnTo>
                    <a:pt x="49415" y="27973"/>
                  </a:lnTo>
                  <a:lnTo>
                    <a:pt x="50271" y="28209"/>
                  </a:lnTo>
                  <a:lnTo>
                    <a:pt x="50550" y="29054"/>
                  </a:lnTo>
                  <a:close/>
                  <a:moveTo>
                    <a:pt x="50871" y="30018"/>
                  </a:moveTo>
                  <a:lnTo>
                    <a:pt x="49950" y="29675"/>
                  </a:lnTo>
                  <a:lnTo>
                    <a:pt x="50624" y="29268"/>
                  </a:lnTo>
                  <a:close/>
                  <a:moveTo>
                    <a:pt x="50732" y="28904"/>
                  </a:moveTo>
                  <a:lnTo>
                    <a:pt x="50442" y="28027"/>
                  </a:lnTo>
                  <a:lnTo>
                    <a:pt x="49661" y="27812"/>
                  </a:lnTo>
                  <a:lnTo>
                    <a:pt x="50485" y="27277"/>
                  </a:lnTo>
                  <a:lnTo>
                    <a:pt x="50485" y="26742"/>
                  </a:lnTo>
                  <a:lnTo>
                    <a:pt x="50849" y="27117"/>
                  </a:lnTo>
                  <a:lnTo>
                    <a:pt x="51888" y="26903"/>
                  </a:lnTo>
                  <a:lnTo>
                    <a:pt x="51674" y="27930"/>
                  </a:lnTo>
                  <a:lnTo>
                    <a:pt x="51963" y="28284"/>
                  </a:lnTo>
                  <a:lnTo>
                    <a:pt x="51513" y="28209"/>
                  </a:lnTo>
                  <a:close/>
                  <a:moveTo>
                    <a:pt x="51695" y="30328"/>
                  </a:moveTo>
                  <a:lnTo>
                    <a:pt x="51128" y="30125"/>
                  </a:lnTo>
                  <a:lnTo>
                    <a:pt x="50806" y="29129"/>
                  </a:lnTo>
                  <a:lnTo>
                    <a:pt x="51577" y="28433"/>
                  </a:lnTo>
                  <a:lnTo>
                    <a:pt x="52177" y="28540"/>
                  </a:lnTo>
                  <a:lnTo>
                    <a:pt x="53204" y="29772"/>
                  </a:lnTo>
                  <a:close/>
                  <a:moveTo>
                    <a:pt x="53354" y="30938"/>
                  </a:moveTo>
                  <a:lnTo>
                    <a:pt x="52016" y="30446"/>
                  </a:lnTo>
                  <a:lnTo>
                    <a:pt x="53354" y="29953"/>
                  </a:lnTo>
                  <a:lnTo>
                    <a:pt x="53772" y="30446"/>
                  </a:lnTo>
                  <a:close/>
                  <a:moveTo>
                    <a:pt x="53922" y="32052"/>
                  </a:moveTo>
                  <a:lnTo>
                    <a:pt x="52509" y="32298"/>
                  </a:lnTo>
                  <a:lnTo>
                    <a:pt x="53429" y="31195"/>
                  </a:lnTo>
                  <a:lnTo>
                    <a:pt x="54029" y="31420"/>
                  </a:lnTo>
                  <a:close/>
                  <a:moveTo>
                    <a:pt x="54960" y="32737"/>
                  </a:moveTo>
                  <a:lnTo>
                    <a:pt x="54960" y="32737"/>
                  </a:lnTo>
                  <a:lnTo>
                    <a:pt x="53868" y="33647"/>
                  </a:lnTo>
                  <a:lnTo>
                    <a:pt x="54104" y="32244"/>
                  </a:lnTo>
                  <a:lnTo>
                    <a:pt x="54104" y="32244"/>
                  </a:lnTo>
                  <a:lnTo>
                    <a:pt x="54735" y="32127"/>
                  </a:lnTo>
                  <a:close/>
                  <a:moveTo>
                    <a:pt x="56202" y="32801"/>
                  </a:moveTo>
                  <a:lnTo>
                    <a:pt x="55709" y="34139"/>
                  </a:lnTo>
                  <a:lnTo>
                    <a:pt x="55217" y="32801"/>
                  </a:lnTo>
                  <a:lnTo>
                    <a:pt x="55709" y="32394"/>
                  </a:lnTo>
                  <a:close/>
                  <a:moveTo>
                    <a:pt x="57315" y="32244"/>
                  </a:moveTo>
                  <a:lnTo>
                    <a:pt x="57561" y="33647"/>
                  </a:lnTo>
                  <a:lnTo>
                    <a:pt x="56459" y="32737"/>
                  </a:lnTo>
                  <a:lnTo>
                    <a:pt x="56684" y="32127"/>
                  </a:lnTo>
                  <a:close/>
                  <a:moveTo>
                    <a:pt x="58000" y="31195"/>
                  </a:moveTo>
                  <a:lnTo>
                    <a:pt x="58910" y="32298"/>
                  </a:lnTo>
                  <a:lnTo>
                    <a:pt x="57508" y="32052"/>
                  </a:lnTo>
                  <a:lnTo>
                    <a:pt x="57401" y="31420"/>
                  </a:lnTo>
                  <a:close/>
                  <a:moveTo>
                    <a:pt x="57508" y="28840"/>
                  </a:moveTo>
                  <a:lnTo>
                    <a:pt x="58910" y="28594"/>
                  </a:lnTo>
                  <a:lnTo>
                    <a:pt x="58000" y="29697"/>
                  </a:lnTo>
                  <a:lnTo>
                    <a:pt x="57401" y="29472"/>
                  </a:lnTo>
                  <a:close/>
                  <a:moveTo>
                    <a:pt x="56459" y="28155"/>
                  </a:moveTo>
                  <a:lnTo>
                    <a:pt x="57561" y="27245"/>
                  </a:lnTo>
                  <a:lnTo>
                    <a:pt x="57315" y="28647"/>
                  </a:lnTo>
                  <a:lnTo>
                    <a:pt x="56684" y="28765"/>
                  </a:lnTo>
                  <a:close/>
                  <a:moveTo>
                    <a:pt x="55709" y="26753"/>
                  </a:moveTo>
                  <a:lnTo>
                    <a:pt x="56202" y="28091"/>
                  </a:lnTo>
                  <a:lnTo>
                    <a:pt x="55709" y="28498"/>
                  </a:lnTo>
                  <a:lnTo>
                    <a:pt x="55217" y="28091"/>
                  </a:lnTo>
                  <a:close/>
                  <a:moveTo>
                    <a:pt x="55388" y="25864"/>
                  </a:moveTo>
                  <a:lnTo>
                    <a:pt x="55592" y="26432"/>
                  </a:lnTo>
                  <a:lnTo>
                    <a:pt x="55046" y="27941"/>
                  </a:lnTo>
                  <a:lnTo>
                    <a:pt x="53804" y="26913"/>
                  </a:lnTo>
                  <a:lnTo>
                    <a:pt x="53708" y="26314"/>
                  </a:lnTo>
                  <a:lnTo>
                    <a:pt x="54403" y="25543"/>
                  </a:lnTo>
                  <a:lnTo>
                    <a:pt x="54585" y="25607"/>
                  </a:lnTo>
                  <a:close/>
                  <a:moveTo>
                    <a:pt x="54939" y="24687"/>
                  </a:moveTo>
                  <a:lnTo>
                    <a:pt x="55292" y="25607"/>
                  </a:lnTo>
                  <a:lnTo>
                    <a:pt x="54532" y="25350"/>
                  </a:lnTo>
                  <a:close/>
                  <a:moveTo>
                    <a:pt x="54842" y="24419"/>
                  </a:moveTo>
                  <a:lnTo>
                    <a:pt x="54318" y="25286"/>
                  </a:lnTo>
                  <a:lnTo>
                    <a:pt x="53472" y="25008"/>
                  </a:lnTo>
                  <a:lnTo>
                    <a:pt x="53237" y="24151"/>
                  </a:lnTo>
                  <a:lnTo>
                    <a:pt x="53247" y="24130"/>
                  </a:lnTo>
                  <a:lnTo>
                    <a:pt x="53237" y="24109"/>
                  </a:lnTo>
                  <a:lnTo>
                    <a:pt x="53472" y="23252"/>
                  </a:lnTo>
                  <a:lnTo>
                    <a:pt x="54296" y="22985"/>
                  </a:lnTo>
                  <a:close/>
                  <a:moveTo>
                    <a:pt x="55581" y="23209"/>
                  </a:moveTo>
                  <a:lnTo>
                    <a:pt x="54992" y="24183"/>
                  </a:lnTo>
                  <a:lnTo>
                    <a:pt x="54500" y="22888"/>
                  </a:lnTo>
                  <a:lnTo>
                    <a:pt x="54810" y="22706"/>
                  </a:lnTo>
                  <a:lnTo>
                    <a:pt x="55367" y="22856"/>
                  </a:lnTo>
                  <a:close/>
                  <a:moveTo>
                    <a:pt x="55602" y="21743"/>
                  </a:moveTo>
                  <a:lnTo>
                    <a:pt x="55356" y="22631"/>
                  </a:lnTo>
                  <a:lnTo>
                    <a:pt x="54789" y="22471"/>
                  </a:lnTo>
                  <a:lnTo>
                    <a:pt x="54403" y="22695"/>
                  </a:lnTo>
                  <a:lnTo>
                    <a:pt x="54189" y="22321"/>
                  </a:lnTo>
                  <a:lnTo>
                    <a:pt x="53611" y="22160"/>
                  </a:lnTo>
                  <a:lnTo>
                    <a:pt x="53847" y="21272"/>
                  </a:lnTo>
                  <a:lnTo>
                    <a:pt x="55131" y="19987"/>
                  </a:lnTo>
                  <a:close/>
                  <a:moveTo>
                    <a:pt x="56116" y="19805"/>
                  </a:moveTo>
                  <a:lnTo>
                    <a:pt x="55709" y="21315"/>
                  </a:lnTo>
                  <a:lnTo>
                    <a:pt x="55313" y="19805"/>
                  </a:lnTo>
                  <a:lnTo>
                    <a:pt x="55709" y="19409"/>
                  </a:lnTo>
                  <a:close/>
                  <a:moveTo>
                    <a:pt x="57058" y="19345"/>
                  </a:moveTo>
                  <a:lnTo>
                    <a:pt x="57465" y="20844"/>
                  </a:lnTo>
                  <a:lnTo>
                    <a:pt x="56362" y="19741"/>
                  </a:lnTo>
                  <a:lnTo>
                    <a:pt x="56512" y="19195"/>
                  </a:lnTo>
                  <a:close/>
                  <a:moveTo>
                    <a:pt x="58750" y="19570"/>
                  </a:moveTo>
                  <a:lnTo>
                    <a:pt x="57240" y="19163"/>
                  </a:lnTo>
                  <a:lnTo>
                    <a:pt x="57240" y="19163"/>
                  </a:lnTo>
                  <a:lnTo>
                    <a:pt x="57090" y="18606"/>
                  </a:lnTo>
                  <a:lnTo>
                    <a:pt x="57647" y="18456"/>
                  </a:lnTo>
                  <a:lnTo>
                    <a:pt x="58750" y="19570"/>
                  </a:lnTo>
                  <a:close/>
                  <a:moveTo>
                    <a:pt x="59221" y="17814"/>
                  </a:moveTo>
                  <a:lnTo>
                    <a:pt x="57711" y="18221"/>
                  </a:lnTo>
                  <a:lnTo>
                    <a:pt x="57304" y="17814"/>
                  </a:lnTo>
                  <a:lnTo>
                    <a:pt x="57711" y="17407"/>
                  </a:lnTo>
                  <a:close/>
                  <a:moveTo>
                    <a:pt x="57240" y="16465"/>
                  </a:moveTo>
                  <a:lnTo>
                    <a:pt x="58750" y="16058"/>
                  </a:lnTo>
                  <a:lnTo>
                    <a:pt x="57647" y="17161"/>
                  </a:lnTo>
                  <a:lnTo>
                    <a:pt x="57090" y="17022"/>
                  </a:lnTo>
                  <a:close/>
                  <a:moveTo>
                    <a:pt x="56362" y="15887"/>
                  </a:moveTo>
                  <a:lnTo>
                    <a:pt x="57465" y="14774"/>
                  </a:lnTo>
                  <a:lnTo>
                    <a:pt x="57058" y="16283"/>
                  </a:lnTo>
                  <a:lnTo>
                    <a:pt x="56512" y="16433"/>
                  </a:lnTo>
                  <a:close/>
                  <a:moveTo>
                    <a:pt x="55709" y="14313"/>
                  </a:moveTo>
                  <a:lnTo>
                    <a:pt x="56116" y="15812"/>
                  </a:lnTo>
                  <a:lnTo>
                    <a:pt x="55709" y="16219"/>
                  </a:lnTo>
                  <a:lnTo>
                    <a:pt x="55313" y="15812"/>
                  </a:lnTo>
                  <a:lnTo>
                    <a:pt x="55313" y="15812"/>
                  </a:lnTo>
                  <a:lnTo>
                    <a:pt x="55313" y="15812"/>
                  </a:lnTo>
                  <a:close/>
                  <a:moveTo>
                    <a:pt x="55602" y="13885"/>
                  </a:moveTo>
                  <a:lnTo>
                    <a:pt x="55131" y="15641"/>
                  </a:lnTo>
                  <a:lnTo>
                    <a:pt x="53847" y="14356"/>
                  </a:lnTo>
                  <a:lnTo>
                    <a:pt x="53611" y="13468"/>
                  </a:lnTo>
                  <a:lnTo>
                    <a:pt x="54189" y="13307"/>
                  </a:lnTo>
                  <a:lnTo>
                    <a:pt x="54403" y="12933"/>
                  </a:lnTo>
                  <a:lnTo>
                    <a:pt x="54789" y="13147"/>
                  </a:lnTo>
                  <a:lnTo>
                    <a:pt x="55356" y="12997"/>
                  </a:lnTo>
                  <a:close/>
                  <a:moveTo>
                    <a:pt x="54992" y="11445"/>
                  </a:moveTo>
                  <a:lnTo>
                    <a:pt x="55581" y="12419"/>
                  </a:lnTo>
                  <a:lnTo>
                    <a:pt x="55367" y="12772"/>
                  </a:lnTo>
                  <a:lnTo>
                    <a:pt x="54810" y="12911"/>
                  </a:lnTo>
                  <a:lnTo>
                    <a:pt x="54500" y="12729"/>
                  </a:lnTo>
                  <a:close/>
                  <a:moveTo>
                    <a:pt x="54842" y="11198"/>
                  </a:moveTo>
                  <a:lnTo>
                    <a:pt x="54296" y="12643"/>
                  </a:lnTo>
                  <a:lnTo>
                    <a:pt x="53472" y="12376"/>
                  </a:lnTo>
                  <a:lnTo>
                    <a:pt x="53237" y="11519"/>
                  </a:lnTo>
                  <a:lnTo>
                    <a:pt x="53247" y="11498"/>
                  </a:lnTo>
                  <a:lnTo>
                    <a:pt x="53237" y="11477"/>
                  </a:lnTo>
                  <a:lnTo>
                    <a:pt x="53472" y="10620"/>
                  </a:lnTo>
                  <a:lnTo>
                    <a:pt x="54318" y="10342"/>
                  </a:lnTo>
                  <a:close/>
                  <a:moveTo>
                    <a:pt x="55292" y="10021"/>
                  </a:moveTo>
                  <a:lnTo>
                    <a:pt x="54939" y="10941"/>
                  </a:lnTo>
                  <a:lnTo>
                    <a:pt x="54532" y="10278"/>
                  </a:lnTo>
                  <a:close/>
                  <a:moveTo>
                    <a:pt x="54168" y="10160"/>
                  </a:moveTo>
                  <a:lnTo>
                    <a:pt x="53290" y="10449"/>
                  </a:lnTo>
                  <a:lnTo>
                    <a:pt x="53076" y="11230"/>
                  </a:lnTo>
                  <a:lnTo>
                    <a:pt x="52541" y="10417"/>
                  </a:lnTo>
                  <a:lnTo>
                    <a:pt x="52016" y="10417"/>
                  </a:lnTo>
                  <a:lnTo>
                    <a:pt x="52391" y="10042"/>
                  </a:lnTo>
                  <a:lnTo>
                    <a:pt x="52166" y="9004"/>
                  </a:lnTo>
                  <a:lnTo>
                    <a:pt x="53204" y="9218"/>
                  </a:lnTo>
                  <a:lnTo>
                    <a:pt x="53547" y="8929"/>
                  </a:lnTo>
                  <a:lnTo>
                    <a:pt x="53472" y="9378"/>
                  </a:lnTo>
                  <a:close/>
                  <a:moveTo>
                    <a:pt x="55592" y="9196"/>
                  </a:moveTo>
                  <a:lnTo>
                    <a:pt x="55388" y="9764"/>
                  </a:lnTo>
                  <a:lnTo>
                    <a:pt x="54403" y="10085"/>
                  </a:lnTo>
                  <a:lnTo>
                    <a:pt x="53708" y="9314"/>
                  </a:lnTo>
                  <a:lnTo>
                    <a:pt x="53804" y="8715"/>
                  </a:lnTo>
                  <a:lnTo>
                    <a:pt x="55046" y="7687"/>
                  </a:lnTo>
                  <a:close/>
                  <a:moveTo>
                    <a:pt x="56202" y="7537"/>
                  </a:moveTo>
                  <a:lnTo>
                    <a:pt x="55709" y="8875"/>
                  </a:lnTo>
                  <a:lnTo>
                    <a:pt x="55217" y="7537"/>
                  </a:lnTo>
                  <a:lnTo>
                    <a:pt x="55709" y="7130"/>
                  </a:lnTo>
                  <a:close/>
                  <a:moveTo>
                    <a:pt x="57315" y="6970"/>
                  </a:moveTo>
                  <a:lnTo>
                    <a:pt x="57561" y="8383"/>
                  </a:lnTo>
                  <a:lnTo>
                    <a:pt x="56469" y="7462"/>
                  </a:lnTo>
                  <a:lnTo>
                    <a:pt x="56684" y="6863"/>
                  </a:lnTo>
                  <a:close/>
                  <a:moveTo>
                    <a:pt x="52509" y="7023"/>
                  </a:moveTo>
                  <a:lnTo>
                    <a:pt x="53429" y="5931"/>
                  </a:lnTo>
                  <a:lnTo>
                    <a:pt x="54029" y="6156"/>
                  </a:lnTo>
                  <a:lnTo>
                    <a:pt x="53922" y="6788"/>
                  </a:lnTo>
                  <a:close/>
                  <a:moveTo>
                    <a:pt x="54960" y="7462"/>
                  </a:moveTo>
                  <a:lnTo>
                    <a:pt x="53868" y="8383"/>
                  </a:lnTo>
                  <a:lnTo>
                    <a:pt x="54104" y="6970"/>
                  </a:lnTo>
                  <a:lnTo>
                    <a:pt x="54735" y="6863"/>
                  </a:lnTo>
                  <a:close/>
                  <a:moveTo>
                    <a:pt x="51909" y="7751"/>
                  </a:moveTo>
                  <a:lnTo>
                    <a:pt x="52294" y="7291"/>
                  </a:lnTo>
                  <a:lnTo>
                    <a:pt x="53879" y="7013"/>
                  </a:lnTo>
                  <a:lnTo>
                    <a:pt x="53600" y="8597"/>
                  </a:lnTo>
                  <a:lnTo>
                    <a:pt x="53140" y="8982"/>
                  </a:lnTo>
                  <a:lnTo>
                    <a:pt x="52123" y="8768"/>
                  </a:lnTo>
                  <a:close/>
                  <a:moveTo>
                    <a:pt x="50485" y="9186"/>
                  </a:moveTo>
                  <a:lnTo>
                    <a:pt x="50924" y="8747"/>
                  </a:lnTo>
                  <a:lnTo>
                    <a:pt x="51941" y="8961"/>
                  </a:lnTo>
                  <a:lnTo>
                    <a:pt x="52145" y="9967"/>
                  </a:lnTo>
                  <a:lnTo>
                    <a:pt x="51706" y="10417"/>
                  </a:lnTo>
                  <a:lnTo>
                    <a:pt x="50485" y="10417"/>
                  </a:lnTo>
                  <a:close/>
                  <a:moveTo>
                    <a:pt x="50261" y="9411"/>
                  </a:moveTo>
                  <a:lnTo>
                    <a:pt x="50261" y="10417"/>
                  </a:lnTo>
                  <a:lnTo>
                    <a:pt x="49843" y="10417"/>
                  </a:lnTo>
                  <a:lnTo>
                    <a:pt x="49554" y="10117"/>
                  </a:lnTo>
                  <a:close/>
                  <a:moveTo>
                    <a:pt x="46428" y="7237"/>
                  </a:moveTo>
                  <a:lnTo>
                    <a:pt x="47070" y="7890"/>
                  </a:lnTo>
                  <a:lnTo>
                    <a:pt x="46653" y="8319"/>
                  </a:lnTo>
                  <a:lnTo>
                    <a:pt x="46653" y="8758"/>
                  </a:lnTo>
                  <a:lnTo>
                    <a:pt x="46214" y="8758"/>
                  </a:lnTo>
                  <a:lnTo>
                    <a:pt x="45797" y="9175"/>
                  </a:lnTo>
                  <a:lnTo>
                    <a:pt x="45143" y="8522"/>
                  </a:lnTo>
                  <a:lnTo>
                    <a:pt x="44672" y="6777"/>
                  </a:lnTo>
                  <a:lnTo>
                    <a:pt x="46428" y="7237"/>
                  </a:lnTo>
                  <a:close/>
                  <a:moveTo>
                    <a:pt x="45015" y="5824"/>
                  </a:moveTo>
                  <a:lnTo>
                    <a:pt x="46118" y="6938"/>
                  </a:lnTo>
                  <a:lnTo>
                    <a:pt x="44608" y="6531"/>
                  </a:lnTo>
                  <a:lnTo>
                    <a:pt x="44458" y="5974"/>
                  </a:lnTo>
                  <a:close/>
                  <a:moveTo>
                    <a:pt x="39737" y="7237"/>
                  </a:moveTo>
                  <a:lnTo>
                    <a:pt x="41482" y="6777"/>
                  </a:lnTo>
                  <a:lnTo>
                    <a:pt x="41022" y="8522"/>
                  </a:lnTo>
                  <a:lnTo>
                    <a:pt x="40369" y="9175"/>
                  </a:lnTo>
                  <a:lnTo>
                    <a:pt x="39941" y="8758"/>
                  </a:lnTo>
                  <a:lnTo>
                    <a:pt x="39502" y="8758"/>
                  </a:lnTo>
                  <a:lnTo>
                    <a:pt x="39502" y="8319"/>
                  </a:lnTo>
                  <a:lnTo>
                    <a:pt x="39084" y="7890"/>
                  </a:lnTo>
                  <a:lnTo>
                    <a:pt x="39737" y="7237"/>
                  </a:lnTo>
                  <a:close/>
                  <a:moveTo>
                    <a:pt x="35894" y="9411"/>
                  </a:moveTo>
                  <a:lnTo>
                    <a:pt x="36612" y="10117"/>
                  </a:lnTo>
                  <a:lnTo>
                    <a:pt x="36312" y="10417"/>
                  </a:lnTo>
                  <a:lnTo>
                    <a:pt x="35894" y="10417"/>
                  </a:lnTo>
                  <a:close/>
                  <a:moveTo>
                    <a:pt x="34224" y="8961"/>
                  </a:moveTo>
                  <a:lnTo>
                    <a:pt x="35231" y="8747"/>
                  </a:lnTo>
                  <a:lnTo>
                    <a:pt x="35680" y="9186"/>
                  </a:lnTo>
                  <a:lnTo>
                    <a:pt x="35680" y="10417"/>
                  </a:lnTo>
                  <a:lnTo>
                    <a:pt x="34449" y="10417"/>
                  </a:lnTo>
                  <a:lnTo>
                    <a:pt x="34010" y="9967"/>
                  </a:lnTo>
                  <a:close/>
                  <a:moveTo>
                    <a:pt x="33860" y="7291"/>
                  </a:moveTo>
                  <a:lnTo>
                    <a:pt x="34246" y="7751"/>
                  </a:lnTo>
                  <a:lnTo>
                    <a:pt x="34042" y="8768"/>
                  </a:lnTo>
                  <a:lnTo>
                    <a:pt x="33015" y="8982"/>
                  </a:lnTo>
                  <a:lnTo>
                    <a:pt x="32554" y="8597"/>
                  </a:lnTo>
                  <a:lnTo>
                    <a:pt x="32276" y="7013"/>
                  </a:lnTo>
                  <a:close/>
                  <a:moveTo>
                    <a:pt x="32736" y="5931"/>
                  </a:moveTo>
                  <a:lnTo>
                    <a:pt x="33646" y="7023"/>
                  </a:lnTo>
                  <a:lnTo>
                    <a:pt x="32244" y="6788"/>
                  </a:lnTo>
                  <a:lnTo>
                    <a:pt x="32126" y="6156"/>
                  </a:lnTo>
                  <a:close/>
                  <a:moveTo>
                    <a:pt x="27245" y="7023"/>
                  </a:moveTo>
                  <a:lnTo>
                    <a:pt x="28165" y="5931"/>
                  </a:lnTo>
                  <a:lnTo>
                    <a:pt x="28765" y="6156"/>
                  </a:lnTo>
                  <a:lnTo>
                    <a:pt x="28658" y="6788"/>
                  </a:lnTo>
                  <a:close/>
                  <a:moveTo>
                    <a:pt x="27031" y="7291"/>
                  </a:moveTo>
                  <a:lnTo>
                    <a:pt x="28615" y="7013"/>
                  </a:lnTo>
                  <a:lnTo>
                    <a:pt x="28337" y="8597"/>
                  </a:lnTo>
                  <a:lnTo>
                    <a:pt x="27876" y="8982"/>
                  </a:lnTo>
                  <a:lnTo>
                    <a:pt x="26859" y="8768"/>
                  </a:lnTo>
                  <a:lnTo>
                    <a:pt x="26645" y="7751"/>
                  </a:lnTo>
                  <a:close/>
                  <a:moveTo>
                    <a:pt x="24397" y="7816"/>
                  </a:moveTo>
                  <a:lnTo>
                    <a:pt x="25179" y="7601"/>
                  </a:lnTo>
                  <a:lnTo>
                    <a:pt x="25468" y="6724"/>
                  </a:lnTo>
                  <a:lnTo>
                    <a:pt x="26249" y="7419"/>
                  </a:lnTo>
                  <a:lnTo>
                    <a:pt x="26699" y="7345"/>
                  </a:lnTo>
                  <a:lnTo>
                    <a:pt x="26410" y="7698"/>
                  </a:lnTo>
                  <a:lnTo>
                    <a:pt x="26624" y="8725"/>
                  </a:lnTo>
                  <a:lnTo>
                    <a:pt x="25585" y="8501"/>
                  </a:lnTo>
                  <a:lnTo>
                    <a:pt x="25211" y="8875"/>
                  </a:lnTo>
                  <a:lnTo>
                    <a:pt x="25211" y="8351"/>
                  </a:lnTo>
                  <a:close/>
                  <a:moveTo>
                    <a:pt x="21164" y="7237"/>
                  </a:moveTo>
                  <a:lnTo>
                    <a:pt x="21806" y="7890"/>
                  </a:lnTo>
                  <a:lnTo>
                    <a:pt x="21389" y="8319"/>
                  </a:lnTo>
                  <a:lnTo>
                    <a:pt x="21389" y="8758"/>
                  </a:lnTo>
                  <a:lnTo>
                    <a:pt x="20950" y="8758"/>
                  </a:lnTo>
                  <a:lnTo>
                    <a:pt x="20522" y="9175"/>
                  </a:lnTo>
                  <a:lnTo>
                    <a:pt x="19880" y="8522"/>
                  </a:lnTo>
                  <a:lnTo>
                    <a:pt x="19409" y="6777"/>
                  </a:lnTo>
                  <a:lnTo>
                    <a:pt x="21164" y="7237"/>
                  </a:lnTo>
                  <a:close/>
                  <a:moveTo>
                    <a:pt x="19740" y="5824"/>
                  </a:moveTo>
                  <a:lnTo>
                    <a:pt x="20854" y="6938"/>
                  </a:lnTo>
                  <a:lnTo>
                    <a:pt x="19344" y="6531"/>
                  </a:lnTo>
                  <a:lnTo>
                    <a:pt x="19194" y="5974"/>
                  </a:lnTo>
                  <a:close/>
                  <a:moveTo>
                    <a:pt x="14474" y="7237"/>
                  </a:moveTo>
                  <a:lnTo>
                    <a:pt x="16218" y="6777"/>
                  </a:lnTo>
                  <a:lnTo>
                    <a:pt x="15747" y="8522"/>
                  </a:lnTo>
                  <a:lnTo>
                    <a:pt x="15105" y="9175"/>
                  </a:lnTo>
                  <a:lnTo>
                    <a:pt x="14677" y="8758"/>
                  </a:lnTo>
                  <a:lnTo>
                    <a:pt x="14238" y="8758"/>
                  </a:lnTo>
                  <a:lnTo>
                    <a:pt x="14238" y="8319"/>
                  </a:lnTo>
                  <a:lnTo>
                    <a:pt x="13821" y="7890"/>
                  </a:lnTo>
                  <a:close/>
                  <a:moveTo>
                    <a:pt x="10630" y="9411"/>
                  </a:moveTo>
                  <a:lnTo>
                    <a:pt x="11348" y="10117"/>
                  </a:lnTo>
                  <a:lnTo>
                    <a:pt x="11048" y="10417"/>
                  </a:lnTo>
                  <a:lnTo>
                    <a:pt x="10630" y="10417"/>
                  </a:lnTo>
                  <a:close/>
                  <a:moveTo>
                    <a:pt x="9410" y="10631"/>
                  </a:moveTo>
                  <a:lnTo>
                    <a:pt x="10416" y="10631"/>
                  </a:lnTo>
                  <a:lnTo>
                    <a:pt x="10416" y="11048"/>
                  </a:lnTo>
                  <a:lnTo>
                    <a:pt x="10117" y="11337"/>
                  </a:lnTo>
                  <a:close/>
                  <a:moveTo>
                    <a:pt x="7901" y="11498"/>
                  </a:moveTo>
                  <a:lnTo>
                    <a:pt x="8468" y="10631"/>
                  </a:lnTo>
                  <a:lnTo>
                    <a:pt x="9100" y="10631"/>
                  </a:lnTo>
                  <a:lnTo>
                    <a:pt x="9967" y="11498"/>
                  </a:lnTo>
                  <a:lnTo>
                    <a:pt x="9100" y="12365"/>
                  </a:lnTo>
                  <a:lnTo>
                    <a:pt x="8468" y="12365"/>
                  </a:lnTo>
                  <a:close/>
                  <a:moveTo>
                    <a:pt x="7248" y="14463"/>
                  </a:moveTo>
                  <a:lnTo>
                    <a:pt x="7890" y="13821"/>
                  </a:lnTo>
                  <a:lnTo>
                    <a:pt x="8318" y="14239"/>
                  </a:lnTo>
                  <a:lnTo>
                    <a:pt x="8757" y="14239"/>
                  </a:lnTo>
                  <a:lnTo>
                    <a:pt x="8757" y="14677"/>
                  </a:lnTo>
                  <a:lnTo>
                    <a:pt x="9175" y="15106"/>
                  </a:lnTo>
                  <a:lnTo>
                    <a:pt x="8522" y="15748"/>
                  </a:lnTo>
                  <a:lnTo>
                    <a:pt x="6777" y="16219"/>
                  </a:lnTo>
                  <a:close/>
                  <a:moveTo>
                    <a:pt x="5835" y="15887"/>
                  </a:moveTo>
                  <a:lnTo>
                    <a:pt x="6937" y="14774"/>
                  </a:lnTo>
                  <a:lnTo>
                    <a:pt x="6530" y="16283"/>
                  </a:lnTo>
                  <a:lnTo>
                    <a:pt x="5974" y="16433"/>
                  </a:lnTo>
                  <a:close/>
                  <a:moveTo>
                    <a:pt x="6937" y="20844"/>
                  </a:moveTo>
                  <a:lnTo>
                    <a:pt x="5835" y="19741"/>
                  </a:lnTo>
                  <a:lnTo>
                    <a:pt x="5974" y="19195"/>
                  </a:lnTo>
                  <a:lnTo>
                    <a:pt x="6530" y="19345"/>
                  </a:lnTo>
                  <a:close/>
                  <a:moveTo>
                    <a:pt x="7248" y="21154"/>
                  </a:moveTo>
                  <a:lnTo>
                    <a:pt x="6777" y="19409"/>
                  </a:lnTo>
                  <a:lnTo>
                    <a:pt x="6777" y="19409"/>
                  </a:lnTo>
                  <a:lnTo>
                    <a:pt x="8522" y="19880"/>
                  </a:lnTo>
                  <a:lnTo>
                    <a:pt x="9175" y="20522"/>
                  </a:lnTo>
                  <a:lnTo>
                    <a:pt x="8757" y="20951"/>
                  </a:lnTo>
                  <a:lnTo>
                    <a:pt x="8757" y="21389"/>
                  </a:lnTo>
                  <a:lnTo>
                    <a:pt x="8318" y="21389"/>
                  </a:lnTo>
                  <a:lnTo>
                    <a:pt x="7890" y="21807"/>
                  </a:lnTo>
                  <a:close/>
                  <a:moveTo>
                    <a:pt x="7815" y="23862"/>
                  </a:moveTo>
                  <a:lnTo>
                    <a:pt x="7601" y="23081"/>
                  </a:lnTo>
                  <a:lnTo>
                    <a:pt x="6691" y="22781"/>
                  </a:lnTo>
                  <a:lnTo>
                    <a:pt x="6852" y="22503"/>
                  </a:lnTo>
                  <a:lnTo>
                    <a:pt x="7558" y="22321"/>
                  </a:lnTo>
                  <a:lnTo>
                    <a:pt x="7355" y="21582"/>
                  </a:lnTo>
                  <a:lnTo>
                    <a:pt x="7890" y="22117"/>
                  </a:lnTo>
                  <a:lnTo>
                    <a:pt x="8404" y="21604"/>
                  </a:lnTo>
                  <a:lnTo>
                    <a:pt x="8725" y="21604"/>
                  </a:lnTo>
                  <a:lnTo>
                    <a:pt x="8511" y="22674"/>
                  </a:lnTo>
                  <a:lnTo>
                    <a:pt x="8875" y="23049"/>
                  </a:lnTo>
                  <a:lnTo>
                    <a:pt x="8350" y="23049"/>
                  </a:lnTo>
                  <a:close/>
                  <a:moveTo>
                    <a:pt x="7344" y="26699"/>
                  </a:moveTo>
                  <a:lnTo>
                    <a:pt x="7419" y="26250"/>
                  </a:lnTo>
                  <a:lnTo>
                    <a:pt x="6723" y="25468"/>
                  </a:lnTo>
                  <a:lnTo>
                    <a:pt x="7601" y="25179"/>
                  </a:lnTo>
                  <a:lnTo>
                    <a:pt x="7815" y="24398"/>
                  </a:lnTo>
                  <a:lnTo>
                    <a:pt x="8350" y="25211"/>
                  </a:lnTo>
                  <a:lnTo>
                    <a:pt x="8875" y="25211"/>
                  </a:lnTo>
                  <a:lnTo>
                    <a:pt x="8511" y="25586"/>
                  </a:lnTo>
                  <a:lnTo>
                    <a:pt x="8725" y="26624"/>
                  </a:lnTo>
                  <a:lnTo>
                    <a:pt x="7697" y="26410"/>
                  </a:lnTo>
                  <a:close/>
                  <a:moveTo>
                    <a:pt x="10416" y="26442"/>
                  </a:moveTo>
                  <a:lnTo>
                    <a:pt x="9967" y="26881"/>
                  </a:lnTo>
                  <a:lnTo>
                    <a:pt x="8960" y="26667"/>
                  </a:lnTo>
                  <a:lnTo>
                    <a:pt x="8746" y="25661"/>
                  </a:lnTo>
                  <a:lnTo>
                    <a:pt x="9185" y="25211"/>
                  </a:lnTo>
                  <a:lnTo>
                    <a:pt x="10416" y="25211"/>
                  </a:lnTo>
                  <a:close/>
                  <a:moveTo>
                    <a:pt x="10630" y="26217"/>
                  </a:moveTo>
                  <a:lnTo>
                    <a:pt x="10630" y="25211"/>
                  </a:lnTo>
                  <a:lnTo>
                    <a:pt x="11048" y="25211"/>
                  </a:lnTo>
                  <a:lnTo>
                    <a:pt x="11348" y="25511"/>
                  </a:lnTo>
                  <a:close/>
                  <a:moveTo>
                    <a:pt x="14474" y="28380"/>
                  </a:moveTo>
                  <a:lnTo>
                    <a:pt x="13821" y="27738"/>
                  </a:lnTo>
                  <a:lnTo>
                    <a:pt x="14238" y="27309"/>
                  </a:lnTo>
                  <a:lnTo>
                    <a:pt x="14238" y="26870"/>
                  </a:lnTo>
                  <a:lnTo>
                    <a:pt x="14677" y="26870"/>
                  </a:lnTo>
                  <a:lnTo>
                    <a:pt x="15105" y="26453"/>
                  </a:lnTo>
                  <a:lnTo>
                    <a:pt x="15747" y="27106"/>
                  </a:lnTo>
                  <a:lnTo>
                    <a:pt x="16218" y="28851"/>
                  </a:lnTo>
                  <a:close/>
                  <a:moveTo>
                    <a:pt x="15887" y="29793"/>
                  </a:moveTo>
                  <a:lnTo>
                    <a:pt x="14784" y="28690"/>
                  </a:lnTo>
                  <a:lnTo>
                    <a:pt x="16283" y="29097"/>
                  </a:lnTo>
                  <a:lnTo>
                    <a:pt x="16433" y="29654"/>
                  </a:lnTo>
                  <a:close/>
                  <a:moveTo>
                    <a:pt x="21164" y="28380"/>
                  </a:moveTo>
                  <a:lnTo>
                    <a:pt x="19409" y="28851"/>
                  </a:lnTo>
                  <a:lnTo>
                    <a:pt x="19880" y="27106"/>
                  </a:lnTo>
                  <a:lnTo>
                    <a:pt x="20522" y="26453"/>
                  </a:lnTo>
                  <a:lnTo>
                    <a:pt x="20950" y="26870"/>
                  </a:lnTo>
                  <a:lnTo>
                    <a:pt x="21389" y="26870"/>
                  </a:lnTo>
                  <a:lnTo>
                    <a:pt x="21389" y="27309"/>
                  </a:lnTo>
                  <a:lnTo>
                    <a:pt x="21806" y="27738"/>
                  </a:lnTo>
                  <a:lnTo>
                    <a:pt x="21164" y="28380"/>
                  </a:lnTo>
                  <a:close/>
                  <a:moveTo>
                    <a:pt x="26699" y="28284"/>
                  </a:moveTo>
                  <a:lnTo>
                    <a:pt x="26249" y="28209"/>
                  </a:lnTo>
                  <a:lnTo>
                    <a:pt x="25468" y="28904"/>
                  </a:lnTo>
                  <a:lnTo>
                    <a:pt x="25179" y="28027"/>
                  </a:lnTo>
                  <a:lnTo>
                    <a:pt x="24397" y="27812"/>
                  </a:lnTo>
                  <a:lnTo>
                    <a:pt x="25211" y="27277"/>
                  </a:lnTo>
                  <a:lnTo>
                    <a:pt x="25211" y="26742"/>
                  </a:lnTo>
                  <a:lnTo>
                    <a:pt x="25585" y="27117"/>
                  </a:lnTo>
                  <a:lnTo>
                    <a:pt x="26624" y="26903"/>
                  </a:lnTo>
                  <a:lnTo>
                    <a:pt x="26410" y="27930"/>
                  </a:lnTo>
                  <a:close/>
                  <a:moveTo>
                    <a:pt x="27031" y="28337"/>
                  </a:moveTo>
                  <a:lnTo>
                    <a:pt x="26645" y="27877"/>
                  </a:lnTo>
                  <a:lnTo>
                    <a:pt x="26859" y="26860"/>
                  </a:lnTo>
                  <a:lnTo>
                    <a:pt x="27876" y="26646"/>
                  </a:lnTo>
                  <a:lnTo>
                    <a:pt x="28337" y="27031"/>
                  </a:lnTo>
                  <a:lnTo>
                    <a:pt x="28615" y="28615"/>
                  </a:lnTo>
                  <a:close/>
                  <a:moveTo>
                    <a:pt x="27245" y="28594"/>
                  </a:moveTo>
                  <a:lnTo>
                    <a:pt x="28658" y="28840"/>
                  </a:lnTo>
                  <a:lnTo>
                    <a:pt x="28765" y="29472"/>
                  </a:lnTo>
                  <a:lnTo>
                    <a:pt x="28165" y="29697"/>
                  </a:lnTo>
                  <a:close/>
                  <a:moveTo>
                    <a:pt x="33646" y="28594"/>
                  </a:moveTo>
                  <a:lnTo>
                    <a:pt x="32736" y="29697"/>
                  </a:lnTo>
                  <a:lnTo>
                    <a:pt x="32126" y="29472"/>
                  </a:lnTo>
                  <a:lnTo>
                    <a:pt x="32244" y="28840"/>
                  </a:lnTo>
                  <a:close/>
                  <a:moveTo>
                    <a:pt x="34246" y="27877"/>
                  </a:moveTo>
                  <a:lnTo>
                    <a:pt x="33860" y="28337"/>
                  </a:lnTo>
                  <a:lnTo>
                    <a:pt x="32276" y="28615"/>
                  </a:lnTo>
                  <a:lnTo>
                    <a:pt x="32554" y="27031"/>
                  </a:lnTo>
                  <a:lnTo>
                    <a:pt x="33015" y="26646"/>
                  </a:lnTo>
                  <a:lnTo>
                    <a:pt x="34042" y="26860"/>
                  </a:lnTo>
                  <a:close/>
                  <a:moveTo>
                    <a:pt x="35680" y="26442"/>
                  </a:moveTo>
                  <a:lnTo>
                    <a:pt x="35231" y="26881"/>
                  </a:lnTo>
                  <a:lnTo>
                    <a:pt x="34224" y="26667"/>
                  </a:lnTo>
                  <a:lnTo>
                    <a:pt x="34010" y="25661"/>
                  </a:lnTo>
                  <a:lnTo>
                    <a:pt x="34449" y="25211"/>
                  </a:lnTo>
                  <a:lnTo>
                    <a:pt x="35680" y="25211"/>
                  </a:lnTo>
                  <a:lnTo>
                    <a:pt x="35680" y="26442"/>
                  </a:lnTo>
                  <a:close/>
                  <a:moveTo>
                    <a:pt x="35894" y="26217"/>
                  </a:moveTo>
                  <a:lnTo>
                    <a:pt x="35894" y="25211"/>
                  </a:lnTo>
                  <a:lnTo>
                    <a:pt x="36312" y="25211"/>
                  </a:lnTo>
                  <a:lnTo>
                    <a:pt x="36612" y="25511"/>
                  </a:lnTo>
                  <a:lnTo>
                    <a:pt x="35894" y="26217"/>
                  </a:lnTo>
                  <a:close/>
                  <a:moveTo>
                    <a:pt x="39737" y="28380"/>
                  </a:moveTo>
                  <a:lnTo>
                    <a:pt x="39084" y="27738"/>
                  </a:lnTo>
                  <a:lnTo>
                    <a:pt x="39502" y="27309"/>
                  </a:lnTo>
                  <a:lnTo>
                    <a:pt x="39502" y="26870"/>
                  </a:lnTo>
                  <a:lnTo>
                    <a:pt x="39941" y="26870"/>
                  </a:lnTo>
                  <a:lnTo>
                    <a:pt x="40369" y="26453"/>
                  </a:lnTo>
                  <a:lnTo>
                    <a:pt x="41022" y="27106"/>
                  </a:lnTo>
                  <a:lnTo>
                    <a:pt x="41482" y="28851"/>
                  </a:lnTo>
                  <a:close/>
                  <a:moveTo>
                    <a:pt x="41151" y="29793"/>
                  </a:moveTo>
                  <a:lnTo>
                    <a:pt x="40048" y="28690"/>
                  </a:lnTo>
                  <a:lnTo>
                    <a:pt x="41557" y="29097"/>
                  </a:lnTo>
                  <a:lnTo>
                    <a:pt x="41696" y="29654"/>
                  </a:lnTo>
                  <a:close/>
                  <a:moveTo>
                    <a:pt x="46428" y="28380"/>
                  </a:moveTo>
                  <a:lnTo>
                    <a:pt x="44672" y="28851"/>
                  </a:lnTo>
                  <a:lnTo>
                    <a:pt x="45143" y="27106"/>
                  </a:lnTo>
                  <a:lnTo>
                    <a:pt x="45797" y="26453"/>
                  </a:lnTo>
                  <a:lnTo>
                    <a:pt x="46214" y="26870"/>
                  </a:lnTo>
                  <a:lnTo>
                    <a:pt x="46653" y="26870"/>
                  </a:lnTo>
                  <a:lnTo>
                    <a:pt x="46653" y="27309"/>
                  </a:lnTo>
                  <a:lnTo>
                    <a:pt x="47081" y="27738"/>
                  </a:lnTo>
                  <a:lnTo>
                    <a:pt x="46428" y="28380"/>
                  </a:lnTo>
                  <a:close/>
                  <a:moveTo>
                    <a:pt x="50261" y="26217"/>
                  </a:moveTo>
                  <a:lnTo>
                    <a:pt x="49554" y="25511"/>
                  </a:lnTo>
                  <a:lnTo>
                    <a:pt x="49843" y="25211"/>
                  </a:lnTo>
                  <a:lnTo>
                    <a:pt x="50261" y="25211"/>
                  </a:lnTo>
                  <a:close/>
                  <a:moveTo>
                    <a:pt x="50924" y="26881"/>
                  </a:moveTo>
                  <a:lnTo>
                    <a:pt x="50485" y="26442"/>
                  </a:lnTo>
                  <a:lnTo>
                    <a:pt x="50485" y="25211"/>
                  </a:lnTo>
                  <a:lnTo>
                    <a:pt x="51706" y="25211"/>
                  </a:lnTo>
                  <a:lnTo>
                    <a:pt x="52145" y="25661"/>
                  </a:lnTo>
                  <a:lnTo>
                    <a:pt x="51941" y="26667"/>
                  </a:lnTo>
                  <a:close/>
                  <a:moveTo>
                    <a:pt x="53076" y="24398"/>
                  </a:moveTo>
                  <a:lnTo>
                    <a:pt x="53290" y="25179"/>
                  </a:lnTo>
                  <a:lnTo>
                    <a:pt x="54168" y="25468"/>
                  </a:lnTo>
                  <a:lnTo>
                    <a:pt x="53472" y="26250"/>
                  </a:lnTo>
                  <a:lnTo>
                    <a:pt x="53547" y="26699"/>
                  </a:lnTo>
                  <a:lnTo>
                    <a:pt x="53204" y="26410"/>
                  </a:lnTo>
                  <a:lnTo>
                    <a:pt x="52166" y="26624"/>
                  </a:lnTo>
                  <a:lnTo>
                    <a:pt x="52391" y="25586"/>
                  </a:lnTo>
                  <a:lnTo>
                    <a:pt x="52016" y="25211"/>
                  </a:lnTo>
                  <a:lnTo>
                    <a:pt x="52541" y="25211"/>
                  </a:lnTo>
                  <a:close/>
                  <a:moveTo>
                    <a:pt x="53536" y="21582"/>
                  </a:moveTo>
                  <a:lnTo>
                    <a:pt x="53344" y="22321"/>
                  </a:lnTo>
                  <a:lnTo>
                    <a:pt x="54039" y="22503"/>
                  </a:lnTo>
                  <a:lnTo>
                    <a:pt x="54200" y="22781"/>
                  </a:lnTo>
                  <a:lnTo>
                    <a:pt x="53290" y="23081"/>
                  </a:lnTo>
                  <a:lnTo>
                    <a:pt x="53076" y="23862"/>
                  </a:lnTo>
                  <a:lnTo>
                    <a:pt x="52541" y="23049"/>
                  </a:lnTo>
                  <a:lnTo>
                    <a:pt x="52016" y="23049"/>
                  </a:lnTo>
                  <a:lnTo>
                    <a:pt x="52391" y="22674"/>
                  </a:lnTo>
                  <a:lnTo>
                    <a:pt x="52166" y="21604"/>
                  </a:lnTo>
                  <a:lnTo>
                    <a:pt x="52487" y="21604"/>
                  </a:lnTo>
                  <a:lnTo>
                    <a:pt x="53001" y="22117"/>
                  </a:lnTo>
                  <a:close/>
                  <a:moveTo>
                    <a:pt x="53654" y="21154"/>
                  </a:moveTo>
                  <a:lnTo>
                    <a:pt x="53001" y="21807"/>
                  </a:lnTo>
                  <a:lnTo>
                    <a:pt x="52573" y="21389"/>
                  </a:lnTo>
                  <a:lnTo>
                    <a:pt x="52134" y="21389"/>
                  </a:lnTo>
                  <a:lnTo>
                    <a:pt x="52134" y="20951"/>
                  </a:lnTo>
                  <a:lnTo>
                    <a:pt x="51716" y="20522"/>
                  </a:lnTo>
                  <a:lnTo>
                    <a:pt x="52369" y="19880"/>
                  </a:lnTo>
                  <a:lnTo>
                    <a:pt x="54125" y="19409"/>
                  </a:lnTo>
                  <a:close/>
                  <a:moveTo>
                    <a:pt x="55067" y="19741"/>
                  </a:moveTo>
                  <a:lnTo>
                    <a:pt x="53964" y="20844"/>
                  </a:lnTo>
                  <a:lnTo>
                    <a:pt x="54361" y="19345"/>
                  </a:lnTo>
                  <a:lnTo>
                    <a:pt x="54917" y="19195"/>
                  </a:lnTo>
                  <a:close/>
                  <a:moveTo>
                    <a:pt x="53964" y="14774"/>
                  </a:moveTo>
                  <a:lnTo>
                    <a:pt x="55067" y="15887"/>
                  </a:lnTo>
                  <a:lnTo>
                    <a:pt x="54917" y="16433"/>
                  </a:lnTo>
                  <a:lnTo>
                    <a:pt x="54361" y="16283"/>
                  </a:lnTo>
                  <a:close/>
                  <a:moveTo>
                    <a:pt x="53654" y="14463"/>
                  </a:moveTo>
                  <a:lnTo>
                    <a:pt x="54125" y="16219"/>
                  </a:lnTo>
                  <a:lnTo>
                    <a:pt x="52369" y="15748"/>
                  </a:lnTo>
                  <a:lnTo>
                    <a:pt x="51716" y="15095"/>
                  </a:lnTo>
                  <a:lnTo>
                    <a:pt x="52134" y="14677"/>
                  </a:lnTo>
                  <a:lnTo>
                    <a:pt x="52134" y="14239"/>
                  </a:lnTo>
                  <a:lnTo>
                    <a:pt x="52573" y="14239"/>
                  </a:lnTo>
                  <a:lnTo>
                    <a:pt x="53001" y="13821"/>
                  </a:lnTo>
                  <a:close/>
                  <a:moveTo>
                    <a:pt x="51791" y="10631"/>
                  </a:moveTo>
                  <a:lnTo>
                    <a:pt x="52423" y="10631"/>
                  </a:lnTo>
                  <a:lnTo>
                    <a:pt x="52990" y="11498"/>
                  </a:lnTo>
                  <a:lnTo>
                    <a:pt x="52423" y="12365"/>
                  </a:lnTo>
                  <a:lnTo>
                    <a:pt x="51791" y="12365"/>
                  </a:lnTo>
                  <a:lnTo>
                    <a:pt x="50935" y="11498"/>
                  </a:lnTo>
                  <a:close/>
                  <a:moveTo>
                    <a:pt x="50485" y="10631"/>
                  </a:moveTo>
                  <a:lnTo>
                    <a:pt x="51481" y="10631"/>
                  </a:lnTo>
                  <a:lnTo>
                    <a:pt x="50774" y="11337"/>
                  </a:lnTo>
                  <a:lnTo>
                    <a:pt x="50485" y="11048"/>
                  </a:lnTo>
                  <a:close/>
                  <a:moveTo>
                    <a:pt x="49757" y="10631"/>
                  </a:moveTo>
                  <a:lnTo>
                    <a:pt x="50261" y="10631"/>
                  </a:lnTo>
                  <a:lnTo>
                    <a:pt x="50261" y="11134"/>
                  </a:lnTo>
                  <a:lnTo>
                    <a:pt x="50624" y="11498"/>
                  </a:lnTo>
                  <a:lnTo>
                    <a:pt x="50261" y="11851"/>
                  </a:lnTo>
                  <a:lnTo>
                    <a:pt x="50261" y="12365"/>
                  </a:lnTo>
                  <a:lnTo>
                    <a:pt x="49757" y="12365"/>
                  </a:lnTo>
                  <a:lnTo>
                    <a:pt x="49393" y="12718"/>
                  </a:lnTo>
                  <a:lnTo>
                    <a:pt x="49040" y="12365"/>
                  </a:lnTo>
                  <a:lnTo>
                    <a:pt x="48526" y="12365"/>
                  </a:lnTo>
                  <a:lnTo>
                    <a:pt x="48526" y="11851"/>
                  </a:lnTo>
                  <a:lnTo>
                    <a:pt x="48173" y="11498"/>
                  </a:lnTo>
                  <a:lnTo>
                    <a:pt x="48526" y="11134"/>
                  </a:lnTo>
                  <a:lnTo>
                    <a:pt x="48526" y="10631"/>
                  </a:lnTo>
                  <a:lnTo>
                    <a:pt x="49040" y="10631"/>
                  </a:lnTo>
                  <a:lnTo>
                    <a:pt x="49393" y="10278"/>
                  </a:lnTo>
                  <a:lnTo>
                    <a:pt x="49757" y="10631"/>
                  </a:lnTo>
                  <a:close/>
                  <a:moveTo>
                    <a:pt x="48526" y="9411"/>
                  </a:moveTo>
                  <a:lnTo>
                    <a:pt x="49244" y="10117"/>
                  </a:lnTo>
                  <a:lnTo>
                    <a:pt x="48944" y="10417"/>
                  </a:lnTo>
                  <a:lnTo>
                    <a:pt x="48526" y="10417"/>
                  </a:lnTo>
                  <a:close/>
                  <a:moveTo>
                    <a:pt x="46878" y="8972"/>
                  </a:moveTo>
                  <a:lnTo>
                    <a:pt x="46878" y="8950"/>
                  </a:lnTo>
                  <a:lnTo>
                    <a:pt x="47863" y="8747"/>
                  </a:lnTo>
                  <a:lnTo>
                    <a:pt x="48312" y="9186"/>
                  </a:lnTo>
                  <a:lnTo>
                    <a:pt x="48312" y="10417"/>
                  </a:lnTo>
                  <a:lnTo>
                    <a:pt x="47092" y="10417"/>
                  </a:lnTo>
                  <a:lnTo>
                    <a:pt x="46642" y="9967"/>
                  </a:lnTo>
                  <a:lnTo>
                    <a:pt x="46856" y="8972"/>
                  </a:lnTo>
                  <a:lnTo>
                    <a:pt x="46867" y="8972"/>
                  </a:lnTo>
                  <a:close/>
                  <a:moveTo>
                    <a:pt x="45454" y="9678"/>
                  </a:moveTo>
                  <a:lnTo>
                    <a:pt x="45251" y="8950"/>
                  </a:lnTo>
                  <a:lnTo>
                    <a:pt x="45797" y="9486"/>
                  </a:lnTo>
                  <a:lnTo>
                    <a:pt x="46310" y="8972"/>
                  </a:lnTo>
                  <a:lnTo>
                    <a:pt x="46631" y="8972"/>
                  </a:lnTo>
                  <a:lnTo>
                    <a:pt x="46407" y="10042"/>
                  </a:lnTo>
                  <a:lnTo>
                    <a:pt x="46781" y="10417"/>
                  </a:lnTo>
                  <a:lnTo>
                    <a:pt x="46246" y="10417"/>
                  </a:lnTo>
                  <a:lnTo>
                    <a:pt x="45711" y="11230"/>
                  </a:lnTo>
                  <a:lnTo>
                    <a:pt x="45497" y="10449"/>
                  </a:lnTo>
                  <a:lnTo>
                    <a:pt x="44587" y="10149"/>
                  </a:lnTo>
                  <a:lnTo>
                    <a:pt x="44747" y="9871"/>
                  </a:lnTo>
                  <a:close/>
                  <a:moveTo>
                    <a:pt x="44940" y="8640"/>
                  </a:moveTo>
                  <a:lnTo>
                    <a:pt x="45186" y="9528"/>
                  </a:lnTo>
                  <a:lnTo>
                    <a:pt x="44608" y="9678"/>
                  </a:lnTo>
                  <a:lnTo>
                    <a:pt x="44383" y="10064"/>
                  </a:lnTo>
                  <a:lnTo>
                    <a:pt x="44009" y="9839"/>
                  </a:lnTo>
                  <a:lnTo>
                    <a:pt x="43431" y="9999"/>
                  </a:lnTo>
                  <a:lnTo>
                    <a:pt x="43195" y="9111"/>
                  </a:lnTo>
                  <a:lnTo>
                    <a:pt x="43666" y="7355"/>
                  </a:lnTo>
                  <a:close/>
                  <a:moveTo>
                    <a:pt x="43077" y="6777"/>
                  </a:moveTo>
                  <a:lnTo>
                    <a:pt x="43484" y="7173"/>
                  </a:lnTo>
                  <a:lnTo>
                    <a:pt x="43077" y="8683"/>
                  </a:lnTo>
                  <a:lnTo>
                    <a:pt x="42671" y="7173"/>
                  </a:lnTo>
                  <a:close/>
                  <a:moveTo>
                    <a:pt x="41215" y="8640"/>
                  </a:moveTo>
                  <a:lnTo>
                    <a:pt x="42499" y="7355"/>
                  </a:lnTo>
                  <a:lnTo>
                    <a:pt x="42970" y="9111"/>
                  </a:lnTo>
                  <a:lnTo>
                    <a:pt x="42724" y="9999"/>
                  </a:lnTo>
                  <a:lnTo>
                    <a:pt x="42146" y="9839"/>
                  </a:lnTo>
                  <a:lnTo>
                    <a:pt x="41771" y="10064"/>
                  </a:lnTo>
                  <a:lnTo>
                    <a:pt x="41557" y="9678"/>
                  </a:lnTo>
                  <a:lnTo>
                    <a:pt x="40979" y="9528"/>
                  </a:lnTo>
                  <a:close/>
                  <a:moveTo>
                    <a:pt x="39759" y="10042"/>
                  </a:moveTo>
                  <a:lnTo>
                    <a:pt x="39534" y="8972"/>
                  </a:lnTo>
                  <a:lnTo>
                    <a:pt x="39855" y="8972"/>
                  </a:lnTo>
                  <a:lnTo>
                    <a:pt x="40369" y="9486"/>
                  </a:lnTo>
                  <a:lnTo>
                    <a:pt x="40904" y="8950"/>
                  </a:lnTo>
                  <a:lnTo>
                    <a:pt x="40712" y="9678"/>
                  </a:lnTo>
                  <a:lnTo>
                    <a:pt x="41407" y="9871"/>
                  </a:lnTo>
                  <a:lnTo>
                    <a:pt x="41568" y="10149"/>
                  </a:lnTo>
                  <a:lnTo>
                    <a:pt x="40658" y="10449"/>
                  </a:lnTo>
                  <a:lnTo>
                    <a:pt x="40444" y="11230"/>
                  </a:lnTo>
                  <a:lnTo>
                    <a:pt x="39909" y="10417"/>
                  </a:lnTo>
                  <a:lnTo>
                    <a:pt x="39384" y="10417"/>
                  </a:lnTo>
                  <a:close/>
                  <a:moveTo>
                    <a:pt x="37843" y="9186"/>
                  </a:moveTo>
                  <a:lnTo>
                    <a:pt x="38292" y="8747"/>
                  </a:lnTo>
                  <a:lnTo>
                    <a:pt x="39288" y="8950"/>
                  </a:lnTo>
                  <a:lnTo>
                    <a:pt x="39288" y="8972"/>
                  </a:lnTo>
                  <a:lnTo>
                    <a:pt x="39309" y="8972"/>
                  </a:lnTo>
                  <a:lnTo>
                    <a:pt x="39513" y="9967"/>
                  </a:lnTo>
                  <a:lnTo>
                    <a:pt x="39074" y="10417"/>
                  </a:lnTo>
                  <a:lnTo>
                    <a:pt x="37843" y="10417"/>
                  </a:lnTo>
                  <a:close/>
                  <a:moveTo>
                    <a:pt x="36922" y="10117"/>
                  </a:moveTo>
                  <a:lnTo>
                    <a:pt x="37629" y="9411"/>
                  </a:lnTo>
                  <a:lnTo>
                    <a:pt x="37629" y="10417"/>
                  </a:lnTo>
                  <a:lnTo>
                    <a:pt x="37211" y="10417"/>
                  </a:lnTo>
                  <a:close/>
                  <a:moveTo>
                    <a:pt x="35894" y="10631"/>
                  </a:moveTo>
                  <a:lnTo>
                    <a:pt x="36408" y="10631"/>
                  </a:lnTo>
                  <a:lnTo>
                    <a:pt x="36761" y="10278"/>
                  </a:lnTo>
                  <a:lnTo>
                    <a:pt x="37125" y="10631"/>
                  </a:lnTo>
                  <a:lnTo>
                    <a:pt x="37629" y="10631"/>
                  </a:lnTo>
                  <a:lnTo>
                    <a:pt x="37629" y="11134"/>
                  </a:lnTo>
                  <a:lnTo>
                    <a:pt x="37993" y="11498"/>
                  </a:lnTo>
                  <a:lnTo>
                    <a:pt x="37629" y="11851"/>
                  </a:lnTo>
                  <a:lnTo>
                    <a:pt x="37629" y="12365"/>
                  </a:lnTo>
                  <a:lnTo>
                    <a:pt x="37125" y="12365"/>
                  </a:lnTo>
                  <a:lnTo>
                    <a:pt x="36761" y="12718"/>
                  </a:lnTo>
                  <a:lnTo>
                    <a:pt x="36408" y="12365"/>
                  </a:lnTo>
                  <a:lnTo>
                    <a:pt x="35894" y="12365"/>
                  </a:lnTo>
                  <a:lnTo>
                    <a:pt x="35894" y="11851"/>
                  </a:lnTo>
                  <a:lnTo>
                    <a:pt x="35541" y="11498"/>
                  </a:lnTo>
                  <a:lnTo>
                    <a:pt x="35894" y="11134"/>
                  </a:lnTo>
                  <a:lnTo>
                    <a:pt x="35894" y="10631"/>
                  </a:lnTo>
                  <a:close/>
                  <a:moveTo>
                    <a:pt x="34674" y="10631"/>
                  </a:moveTo>
                  <a:lnTo>
                    <a:pt x="35680" y="10631"/>
                  </a:lnTo>
                  <a:lnTo>
                    <a:pt x="35680" y="11048"/>
                  </a:lnTo>
                  <a:lnTo>
                    <a:pt x="35380" y="11337"/>
                  </a:lnTo>
                  <a:lnTo>
                    <a:pt x="34674" y="10631"/>
                  </a:lnTo>
                  <a:close/>
                  <a:moveTo>
                    <a:pt x="34364" y="10631"/>
                  </a:moveTo>
                  <a:lnTo>
                    <a:pt x="35231" y="11498"/>
                  </a:lnTo>
                  <a:lnTo>
                    <a:pt x="34364" y="12365"/>
                  </a:lnTo>
                  <a:lnTo>
                    <a:pt x="33732" y="12365"/>
                  </a:lnTo>
                  <a:lnTo>
                    <a:pt x="33165" y="11498"/>
                  </a:lnTo>
                  <a:lnTo>
                    <a:pt x="33732" y="10631"/>
                  </a:lnTo>
                  <a:close/>
                  <a:moveTo>
                    <a:pt x="32694" y="9378"/>
                  </a:moveTo>
                  <a:lnTo>
                    <a:pt x="32608" y="8929"/>
                  </a:lnTo>
                  <a:lnTo>
                    <a:pt x="32961" y="9218"/>
                  </a:lnTo>
                  <a:lnTo>
                    <a:pt x="33989" y="9004"/>
                  </a:lnTo>
                  <a:lnTo>
                    <a:pt x="33775" y="10042"/>
                  </a:lnTo>
                  <a:lnTo>
                    <a:pt x="34149" y="10417"/>
                  </a:lnTo>
                  <a:lnTo>
                    <a:pt x="33614" y="10417"/>
                  </a:lnTo>
                  <a:lnTo>
                    <a:pt x="33079" y="11230"/>
                  </a:lnTo>
                  <a:lnTo>
                    <a:pt x="32865" y="10449"/>
                  </a:lnTo>
                  <a:lnTo>
                    <a:pt x="31987" y="10160"/>
                  </a:lnTo>
                  <a:close/>
                  <a:moveTo>
                    <a:pt x="32351" y="8715"/>
                  </a:moveTo>
                  <a:lnTo>
                    <a:pt x="32458" y="9314"/>
                  </a:lnTo>
                  <a:lnTo>
                    <a:pt x="31762" y="10085"/>
                  </a:lnTo>
                  <a:lnTo>
                    <a:pt x="30777" y="9764"/>
                  </a:lnTo>
                  <a:lnTo>
                    <a:pt x="30563" y="9196"/>
                  </a:lnTo>
                  <a:lnTo>
                    <a:pt x="31120" y="7687"/>
                  </a:lnTo>
                  <a:close/>
                  <a:moveTo>
                    <a:pt x="30445" y="7130"/>
                  </a:moveTo>
                  <a:lnTo>
                    <a:pt x="30938" y="7537"/>
                  </a:lnTo>
                  <a:lnTo>
                    <a:pt x="30445" y="8875"/>
                  </a:lnTo>
                  <a:lnTo>
                    <a:pt x="29953" y="7537"/>
                  </a:lnTo>
                  <a:close/>
                  <a:moveTo>
                    <a:pt x="28540" y="8715"/>
                  </a:moveTo>
                  <a:lnTo>
                    <a:pt x="29771" y="7687"/>
                  </a:lnTo>
                  <a:lnTo>
                    <a:pt x="30328" y="9196"/>
                  </a:lnTo>
                  <a:lnTo>
                    <a:pt x="30124" y="9764"/>
                  </a:lnTo>
                  <a:lnTo>
                    <a:pt x="29129" y="10085"/>
                  </a:lnTo>
                  <a:lnTo>
                    <a:pt x="28444" y="9314"/>
                  </a:lnTo>
                  <a:close/>
                  <a:moveTo>
                    <a:pt x="27127" y="10042"/>
                  </a:moveTo>
                  <a:lnTo>
                    <a:pt x="26902" y="9004"/>
                  </a:lnTo>
                  <a:lnTo>
                    <a:pt x="27930" y="9218"/>
                  </a:lnTo>
                  <a:lnTo>
                    <a:pt x="28283" y="8929"/>
                  </a:lnTo>
                  <a:lnTo>
                    <a:pt x="28208" y="9378"/>
                  </a:lnTo>
                  <a:lnTo>
                    <a:pt x="28904" y="10160"/>
                  </a:lnTo>
                  <a:lnTo>
                    <a:pt x="28026" y="10449"/>
                  </a:lnTo>
                  <a:lnTo>
                    <a:pt x="27812" y="11230"/>
                  </a:lnTo>
                  <a:lnTo>
                    <a:pt x="27277" y="10417"/>
                  </a:lnTo>
                  <a:lnTo>
                    <a:pt x="26752" y="10417"/>
                  </a:lnTo>
                  <a:close/>
                  <a:moveTo>
                    <a:pt x="25211" y="9186"/>
                  </a:moveTo>
                  <a:lnTo>
                    <a:pt x="25660" y="8747"/>
                  </a:lnTo>
                  <a:lnTo>
                    <a:pt x="26667" y="8961"/>
                  </a:lnTo>
                  <a:lnTo>
                    <a:pt x="26881" y="9967"/>
                  </a:lnTo>
                  <a:lnTo>
                    <a:pt x="26442" y="10417"/>
                  </a:lnTo>
                  <a:lnTo>
                    <a:pt x="25211" y="10417"/>
                  </a:lnTo>
                  <a:close/>
                  <a:moveTo>
                    <a:pt x="24997" y="9411"/>
                  </a:moveTo>
                  <a:lnTo>
                    <a:pt x="24997" y="10417"/>
                  </a:lnTo>
                  <a:lnTo>
                    <a:pt x="24579" y="10417"/>
                  </a:lnTo>
                  <a:lnTo>
                    <a:pt x="24290" y="10117"/>
                  </a:lnTo>
                  <a:close/>
                  <a:moveTo>
                    <a:pt x="23262" y="9411"/>
                  </a:moveTo>
                  <a:lnTo>
                    <a:pt x="23980" y="10117"/>
                  </a:lnTo>
                  <a:lnTo>
                    <a:pt x="23680" y="10417"/>
                  </a:lnTo>
                  <a:lnTo>
                    <a:pt x="23262" y="10417"/>
                  </a:lnTo>
                  <a:lnTo>
                    <a:pt x="23262" y="9411"/>
                  </a:lnTo>
                  <a:close/>
                  <a:moveTo>
                    <a:pt x="21603" y="8972"/>
                  </a:moveTo>
                  <a:lnTo>
                    <a:pt x="21603" y="8950"/>
                  </a:lnTo>
                  <a:lnTo>
                    <a:pt x="22599" y="8747"/>
                  </a:lnTo>
                  <a:lnTo>
                    <a:pt x="23048" y="9186"/>
                  </a:lnTo>
                  <a:lnTo>
                    <a:pt x="23048" y="10417"/>
                  </a:lnTo>
                  <a:lnTo>
                    <a:pt x="21817" y="10417"/>
                  </a:lnTo>
                  <a:lnTo>
                    <a:pt x="21378" y="9967"/>
                  </a:lnTo>
                  <a:lnTo>
                    <a:pt x="21582" y="8972"/>
                  </a:lnTo>
                  <a:lnTo>
                    <a:pt x="21603" y="8972"/>
                  </a:lnTo>
                  <a:close/>
                  <a:moveTo>
                    <a:pt x="20190" y="9678"/>
                  </a:moveTo>
                  <a:lnTo>
                    <a:pt x="19987" y="8950"/>
                  </a:lnTo>
                  <a:lnTo>
                    <a:pt x="20533" y="9486"/>
                  </a:lnTo>
                  <a:lnTo>
                    <a:pt x="21036" y="8972"/>
                  </a:lnTo>
                  <a:lnTo>
                    <a:pt x="21368" y="8972"/>
                  </a:lnTo>
                  <a:lnTo>
                    <a:pt x="21143" y="10042"/>
                  </a:lnTo>
                  <a:lnTo>
                    <a:pt x="21517" y="10417"/>
                  </a:lnTo>
                  <a:lnTo>
                    <a:pt x="20982" y="10417"/>
                  </a:lnTo>
                  <a:lnTo>
                    <a:pt x="20447" y="11230"/>
                  </a:lnTo>
                  <a:lnTo>
                    <a:pt x="20233" y="10449"/>
                  </a:lnTo>
                  <a:lnTo>
                    <a:pt x="19323" y="10149"/>
                  </a:lnTo>
                  <a:lnTo>
                    <a:pt x="19483" y="9871"/>
                  </a:lnTo>
                  <a:close/>
                  <a:moveTo>
                    <a:pt x="19676" y="8640"/>
                  </a:moveTo>
                  <a:lnTo>
                    <a:pt x="19922" y="9528"/>
                  </a:lnTo>
                  <a:lnTo>
                    <a:pt x="19344" y="9678"/>
                  </a:lnTo>
                  <a:lnTo>
                    <a:pt x="19120" y="10064"/>
                  </a:lnTo>
                  <a:lnTo>
                    <a:pt x="18745" y="9839"/>
                  </a:lnTo>
                  <a:lnTo>
                    <a:pt x="18167" y="9999"/>
                  </a:lnTo>
                  <a:lnTo>
                    <a:pt x="17931" y="9111"/>
                  </a:lnTo>
                  <a:lnTo>
                    <a:pt x="18402" y="7355"/>
                  </a:lnTo>
                  <a:close/>
                  <a:moveTo>
                    <a:pt x="17813" y="6777"/>
                  </a:moveTo>
                  <a:lnTo>
                    <a:pt x="18220" y="7173"/>
                  </a:lnTo>
                  <a:lnTo>
                    <a:pt x="17813" y="8683"/>
                  </a:lnTo>
                  <a:lnTo>
                    <a:pt x="17407" y="7173"/>
                  </a:lnTo>
                  <a:close/>
                  <a:moveTo>
                    <a:pt x="15951" y="8640"/>
                  </a:moveTo>
                  <a:lnTo>
                    <a:pt x="17235" y="7355"/>
                  </a:lnTo>
                  <a:lnTo>
                    <a:pt x="17706" y="9111"/>
                  </a:lnTo>
                  <a:lnTo>
                    <a:pt x="17460" y="9999"/>
                  </a:lnTo>
                  <a:lnTo>
                    <a:pt x="16882" y="9839"/>
                  </a:lnTo>
                  <a:lnTo>
                    <a:pt x="16507" y="10064"/>
                  </a:lnTo>
                  <a:lnTo>
                    <a:pt x="16283" y="9678"/>
                  </a:lnTo>
                  <a:lnTo>
                    <a:pt x="15715" y="9528"/>
                  </a:lnTo>
                  <a:close/>
                  <a:moveTo>
                    <a:pt x="14495" y="10042"/>
                  </a:moveTo>
                  <a:lnTo>
                    <a:pt x="14270" y="8972"/>
                  </a:lnTo>
                  <a:lnTo>
                    <a:pt x="14591" y="8972"/>
                  </a:lnTo>
                  <a:lnTo>
                    <a:pt x="15105" y="9486"/>
                  </a:lnTo>
                  <a:lnTo>
                    <a:pt x="15640" y="8950"/>
                  </a:lnTo>
                  <a:lnTo>
                    <a:pt x="15437" y="9678"/>
                  </a:lnTo>
                  <a:lnTo>
                    <a:pt x="16144" y="9871"/>
                  </a:lnTo>
                  <a:lnTo>
                    <a:pt x="16304" y="10149"/>
                  </a:lnTo>
                  <a:lnTo>
                    <a:pt x="15394" y="10449"/>
                  </a:lnTo>
                  <a:lnTo>
                    <a:pt x="15180" y="11230"/>
                  </a:lnTo>
                  <a:lnTo>
                    <a:pt x="14645" y="10417"/>
                  </a:lnTo>
                  <a:lnTo>
                    <a:pt x="14120" y="10417"/>
                  </a:lnTo>
                  <a:close/>
                  <a:moveTo>
                    <a:pt x="12579" y="9186"/>
                  </a:moveTo>
                  <a:lnTo>
                    <a:pt x="13028" y="8747"/>
                  </a:lnTo>
                  <a:lnTo>
                    <a:pt x="14024" y="8950"/>
                  </a:lnTo>
                  <a:lnTo>
                    <a:pt x="14024" y="8972"/>
                  </a:lnTo>
                  <a:lnTo>
                    <a:pt x="14045" y="8972"/>
                  </a:lnTo>
                  <a:lnTo>
                    <a:pt x="14249" y="9967"/>
                  </a:lnTo>
                  <a:lnTo>
                    <a:pt x="13810" y="10417"/>
                  </a:lnTo>
                  <a:lnTo>
                    <a:pt x="12579" y="10417"/>
                  </a:lnTo>
                  <a:close/>
                  <a:moveTo>
                    <a:pt x="11658" y="10117"/>
                  </a:moveTo>
                  <a:lnTo>
                    <a:pt x="12365" y="9411"/>
                  </a:lnTo>
                  <a:lnTo>
                    <a:pt x="12365" y="10417"/>
                  </a:lnTo>
                  <a:lnTo>
                    <a:pt x="11947" y="10417"/>
                  </a:lnTo>
                  <a:close/>
                  <a:moveTo>
                    <a:pt x="9410" y="12365"/>
                  </a:moveTo>
                  <a:lnTo>
                    <a:pt x="10117" y="11648"/>
                  </a:lnTo>
                  <a:lnTo>
                    <a:pt x="10416" y="11948"/>
                  </a:lnTo>
                  <a:lnTo>
                    <a:pt x="10416" y="12365"/>
                  </a:lnTo>
                  <a:close/>
                  <a:moveTo>
                    <a:pt x="8746" y="13029"/>
                  </a:moveTo>
                  <a:lnTo>
                    <a:pt x="9185" y="12579"/>
                  </a:lnTo>
                  <a:lnTo>
                    <a:pt x="10416" y="12579"/>
                  </a:lnTo>
                  <a:lnTo>
                    <a:pt x="10416" y="13810"/>
                  </a:lnTo>
                  <a:lnTo>
                    <a:pt x="9967" y="14249"/>
                  </a:lnTo>
                  <a:lnTo>
                    <a:pt x="8971" y="14046"/>
                  </a:lnTo>
                  <a:lnTo>
                    <a:pt x="8971" y="14024"/>
                  </a:lnTo>
                  <a:lnTo>
                    <a:pt x="8950" y="14024"/>
                  </a:lnTo>
                  <a:close/>
                  <a:moveTo>
                    <a:pt x="8950" y="15641"/>
                  </a:moveTo>
                  <a:lnTo>
                    <a:pt x="9485" y="15106"/>
                  </a:lnTo>
                  <a:lnTo>
                    <a:pt x="8971" y="14592"/>
                  </a:lnTo>
                  <a:lnTo>
                    <a:pt x="8971" y="14260"/>
                  </a:lnTo>
                  <a:lnTo>
                    <a:pt x="10042" y="14485"/>
                  </a:lnTo>
                  <a:lnTo>
                    <a:pt x="10416" y="14121"/>
                  </a:lnTo>
                  <a:lnTo>
                    <a:pt x="10416" y="14645"/>
                  </a:lnTo>
                  <a:lnTo>
                    <a:pt x="11230" y="15181"/>
                  </a:lnTo>
                  <a:lnTo>
                    <a:pt x="10448" y="15395"/>
                  </a:lnTo>
                  <a:lnTo>
                    <a:pt x="10149" y="16305"/>
                  </a:lnTo>
                  <a:lnTo>
                    <a:pt x="9870" y="16144"/>
                  </a:lnTo>
                  <a:lnTo>
                    <a:pt x="9688" y="15438"/>
                  </a:lnTo>
                  <a:close/>
                  <a:moveTo>
                    <a:pt x="8639" y="15951"/>
                  </a:moveTo>
                  <a:lnTo>
                    <a:pt x="9528" y="15705"/>
                  </a:lnTo>
                  <a:lnTo>
                    <a:pt x="9688" y="16283"/>
                  </a:lnTo>
                  <a:lnTo>
                    <a:pt x="10063" y="16508"/>
                  </a:lnTo>
                  <a:lnTo>
                    <a:pt x="9849" y="16883"/>
                  </a:lnTo>
                  <a:lnTo>
                    <a:pt x="9999" y="17461"/>
                  </a:lnTo>
                  <a:lnTo>
                    <a:pt x="9110" y="17696"/>
                  </a:lnTo>
                  <a:lnTo>
                    <a:pt x="7355" y="17236"/>
                  </a:lnTo>
                  <a:close/>
                  <a:moveTo>
                    <a:pt x="6712" y="16465"/>
                  </a:moveTo>
                  <a:lnTo>
                    <a:pt x="8222" y="16058"/>
                  </a:lnTo>
                  <a:lnTo>
                    <a:pt x="7108" y="17161"/>
                  </a:lnTo>
                  <a:lnTo>
                    <a:pt x="6562" y="17022"/>
                  </a:lnTo>
                  <a:close/>
                  <a:moveTo>
                    <a:pt x="6777" y="17814"/>
                  </a:moveTo>
                  <a:lnTo>
                    <a:pt x="7173" y="17407"/>
                  </a:lnTo>
                  <a:lnTo>
                    <a:pt x="8682" y="17814"/>
                  </a:lnTo>
                  <a:lnTo>
                    <a:pt x="7183" y="18221"/>
                  </a:lnTo>
                  <a:close/>
                  <a:moveTo>
                    <a:pt x="8222" y="19570"/>
                  </a:moveTo>
                  <a:lnTo>
                    <a:pt x="6712" y="19163"/>
                  </a:lnTo>
                  <a:lnTo>
                    <a:pt x="6562" y="18606"/>
                  </a:lnTo>
                  <a:lnTo>
                    <a:pt x="7108" y="18467"/>
                  </a:lnTo>
                  <a:close/>
                  <a:moveTo>
                    <a:pt x="8639" y="19677"/>
                  </a:moveTo>
                  <a:lnTo>
                    <a:pt x="7355" y="18392"/>
                  </a:lnTo>
                  <a:lnTo>
                    <a:pt x="9110" y="17932"/>
                  </a:lnTo>
                  <a:lnTo>
                    <a:pt x="9999" y="18167"/>
                  </a:lnTo>
                  <a:lnTo>
                    <a:pt x="9849" y="18745"/>
                  </a:lnTo>
                  <a:lnTo>
                    <a:pt x="10063" y="19120"/>
                  </a:lnTo>
                  <a:lnTo>
                    <a:pt x="9688" y="19345"/>
                  </a:lnTo>
                  <a:lnTo>
                    <a:pt x="9528" y="19923"/>
                  </a:lnTo>
                  <a:close/>
                  <a:moveTo>
                    <a:pt x="8971" y="21036"/>
                  </a:moveTo>
                  <a:lnTo>
                    <a:pt x="9485" y="20522"/>
                  </a:lnTo>
                  <a:lnTo>
                    <a:pt x="8950" y="19987"/>
                  </a:lnTo>
                  <a:lnTo>
                    <a:pt x="9688" y="20191"/>
                  </a:lnTo>
                  <a:lnTo>
                    <a:pt x="9870" y="19484"/>
                  </a:lnTo>
                  <a:lnTo>
                    <a:pt x="10149" y="19323"/>
                  </a:lnTo>
                  <a:lnTo>
                    <a:pt x="10448" y="20233"/>
                  </a:lnTo>
                  <a:lnTo>
                    <a:pt x="11230" y="20447"/>
                  </a:lnTo>
                  <a:lnTo>
                    <a:pt x="10416" y="20983"/>
                  </a:lnTo>
                  <a:lnTo>
                    <a:pt x="10416" y="21507"/>
                  </a:lnTo>
                  <a:lnTo>
                    <a:pt x="10042" y="21133"/>
                  </a:lnTo>
                  <a:lnTo>
                    <a:pt x="8971" y="21357"/>
                  </a:lnTo>
                  <a:close/>
                  <a:moveTo>
                    <a:pt x="9410" y="23263"/>
                  </a:moveTo>
                  <a:lnTo>
                    <a:pt x="10416" y="23263"/>
                  </a:lnTo>
                  <a:lnTo>
                    <a:pt x="10416" y="23680"/>
                  </a:lnTo>
                  <a:lnTo>
                    <a:pt x="10117" y="23980"/>
                  </a:lnTo>
                  <a:close/>
                  <a:moveTo>
                    <a:pt x="9100" y="24997"/>
                  </a:moveTo>
                  <a:lnTo>
                    <a:pt x="8468" y="24997"/>
                  </a:lnTo>
                  <a:lnTo>
                    <a:pt x="7901" y="24130"/>
                  </a:lnTo>
                  <a:lnTo>
                    <a:pt x="8468" y="23263"/>
                  </a:lnTo>
                  <a:lnTo>
                    <a:pt x="9100" y="23263"/>
                  </a:lnTo>
                  <a:lnTo>
                    <a:pt x="9967" y="24130"/>
                  </a:lnTo>
                  <a:close/>
                  <a:moveTo>
                    <a:pt x="10416" y="24997"/>
                  </a:moveTo>
                  <a:lnTo>
                    <a:pt x="9410" y="24997"/>
                  </a:lnTo>
                  <a:lnTo>
                    <a:pt x="10117" y="24280"/>
                  </a:lnTo>
                  <a:lnTo>
                    <a:pt x="10416" y="24580"/>
                  </a:lnTo>
                  <a:close/>
                  <a:moveTo>
                    <a:pt x="11144" y="24997"/>
                  </a:moveTo>
                  <a:lnTo>
                    <a:pt x="10630" y="24997"/>
                  </a:lnTo>
                  <a:lnTo>
                    <a:pt x="10630" y="24483"/>
                  </a:lnTo>
                  <a:lnTo>
                    <a:pt x="10277" y="24130"/>
                  </a:lnTo>
                  <a:lnTo>
                    <a:pt x="10630" y="23766"/>
                  </a:lnTo>
                  <a:lnTo>
                    <a:pt x="10630" y="23263"/>
                  </a:lnTo>
                  <a:lnTo>
                    <a:pt x="11144" y="23263"/>
                  </a:lnTo>
                  <a:lnTo>
                    <a:pt x="11498" y="22910"/>
                  </a:lnTo>
                  <a:lnTo>
                    <a:pt x="11851" y="23263"/>
                  </a:lnTo>
                  <a:lnTo>
                    <a:pt x="12365" y="23263"/>
                  </a:lnTo>
                  <a:lnTo>
                    <a:pt x="12365" y="23766"/>
                  </a:lnTo>
                  <a:lnTo>
                    <a:pt x="12718" y="24130"/>
                  </a:lnTo>
                  <a:lnTo>
                    <a:pt x="12365" y="24494"/>
                  </a:lnTo>
                  <a:lnTo>
                    <a:pt x="12365" y="24997"/>
                  </a:lnTo>
                  <a:lnTo>
                    <a:pt x="11861" y="24997"/>
                  </a:lnTo>
                  <a:lnTo>
                    <a:pt x="11498" y="25350"/>
                  </a:lnTo>
                  <a:close/>
                  <a:moveTo>
                    <a:pt x="12365" y="26217"/>
                  </a:moveTo>
                  <a:lnTo>
                    <a:pt x="11647" y="25511"/>
                  </a:lnTo>
                  <a:lnTo>
                    <a:pt x="11947" y="25211"/>
                  </a:lnTo>
                  <a:lnTo>
                    <a:pt x="12365" y="25211"/>
                  </a:lnTo>
                  <a:close/>
                  <a:moveTo>
                    <a:pt x="14024" y="26678"/>
                  </a:moveTo>
                  <a:lnTo>
                    <a:pt x="13028" y="26881"/>
                  </a:lnTo>
                  <a:lnTo>
                    <a:pt x="12579" y="26442"/>
                  </a:lnTo>
                  <a:lnTo>
                    <a:pt x="12579" y="25211"/>
                  </a:lnTo>
                  <a:lnTo>
                    <a:pt x="13810" y="25211"/>
                  </a:lnTo>
                  <a:lnTo>
                    <a:pt x="14249" y="25661"/>
                  </a:lnTo>
                  <a:lnTo>
                    <a:pt x="14045" y="26656"/>
                  </a:lnTo>
                  <a:lnTo>
                    <a:pt x="14024" y="26656"/>
                  </a:lnTo>
                  <a:close/>
                  <a:moveTo>
                    <a:pt x="15437" y="25939"/>
                  </a:moveTo>
                  <a:lnTo>
                    <a:pt x="15640" y="26678"/>
                  </a:lnTo>
                  <a:lnTo>
                    <a:pt x="15105" y="26143"/>
                  </a:lnTo>
                  <a:lnTo>
                    <a:pt x="14591" y="26656"/>
                  </a:lnTo>
                  <a:lnTo>
                    <a:pt x="14270" y="26656"/>
                  </a:lnTo>
                  <a:lnTo>
                    <a:pt x="14484" y="25586"/>
                  </a:lnTo>
                  <a:lnTo>
                    <a:pt x="14120" y="25211"/>
                  </a:lnTo>
                  <a:lnTo>
                    <a:pt x="14645" y="25211"/>
                  </a:lnTo>
                  <a:lnTo>
                    <a:pt x="15180" y="24398"/>
                  </a:lnTo>
                  <a:lnTo>
                    <a:pt x="15394" y="25179"/>
                  </a:lnTo>
                  <a:lnTo>
                    <a:pt x="16304" y="25479"/>
                  </a:lnTo>
                  <a:lnTo>
                    <a:pt x="16144" y="25757"/>
                  </a:lnTo>
                  <a:close/>
                  <a:moveTo>
                    <a:pt x="15951" y="26988"/>
                  </a:moveTo>
                  <a:lnTo>
                    <a:pt x="15705" y="26100"/>
                  </a:lnTo>
                  <a:lnTo>
                    <a:pt x="16283" y="25939"/>
                  </a:lnTo>
                  <a:lnTo>
                    <a:pt x="16507" y="25564"/>
                  </a:lnTo>
                  <a:lnTo>
                    <a:pt x="16882" y="25779"/>
                  </a:lnTo>
                  <a:lnTo>
                    <a:pt x="17460" y="25629"/>
                  </a:lnTo>
                  <a:lnTo>
                    <a:pt x="17696" y="26517"/>
                  </a:lnTo>
                  <a:lnTo>
                    <a:pt x="17235" y="28273"/>
                  </a:lnTo>
                  <a:lnTo>
                    <a:pt x="17235" y="28273"/>
                  </a:lnTo>
                  <a:lnTo>
                    <a:pt x="15951" y="26988"/>
                  </a:lnTo>
                  <a:close/>
                  <a:moveTo>
                    <a:pt x="17813" y="28851"/>
                  </a:moveTo>
                  <a:lnTo>
                    <a:pt x="17407" y="28444"/>
                  </a:lnTo>
                  <a:lnTo>
                    <a:pt x="17813" y="26945"/>
                  </a:lnTo>
                  <a:lnTo>
                    <a:pt x="18220" y="28455"/>
                  </a:lnTo>
                  <a:close/>
                  <a:moveTo>
                    <a:pt x="19676" y="26988"/>
                  </a:moveTo>
                  <a:lnTo>
                    <a:pt x="18392" y="28273"/>
                  </a:lnTo>
                  <a:lnTo>
                    <a:pt x="17931" y="26517"/>
                  </a:lnTo>
                  <a:lnTo>
                    <a:pt x="18167" y="25629"/>
                  </a:lnTo>
                  <a:lnTo>
                    <a:pt x="18745" y="25779"/>
                  </a:lnTo>
                  <a:lnTo>
                    <a:pt x="19120" y="25564"/>
                  </a:lnTo>
                  <a:lnTo>
                    <a:pt x="19344" y="25939"/>
                  </a:lnTo>
                  <a:lnTo>
                    <a:pt x="19922" y="26100"/>
                  </a:lnTo>
                  <a:close/>
                  <a:moveTo>
                    <a:pt x="21143" y="25586"/>
                  </a:moveTo>
                  <a:lnTo>
                    <a:pt x="21368" y="26656"/>
                  </a:lnTo>
                  <a:lnTo>
                    <a:pt x="21036" y="26656"/>
                  </a:lnTo>
                  <a:lnTo>
                    <a:pt x="20522" y="26143"/>
                  </a:lnTo>
                  <a:lnTo>
                    <a:pt x="19987" y="26678"/>
                  </a:lnTo>
                  <a:lnTo>
                    <a:pt x="20190" y="25939"/>
                  </a:lnTo>
                  <a:lnTo>
                    <a:pt x="19483" y="25757"/>
                  </a:lnTo>
                  <a:lnTo>
                    <a:pt x="19323" y="25479"/>
                  </a:lnTo>
                  <a:lnTo>
                    <a:pt x="20233" y="25179"/>
                  </a:lnTo>
                  <a:lnTo>
                    <a:pt x="20447" y="24398"/>
                  </a:lnTo>
                  <a:lnTo>
                    <a:pt x="20982" y="25211"/>
                  </a:lnTo>
                  <a:lnTo>
                    <a:pt x="21507" y="25211"/>
                  </a:lnTo>
                  <a:close/>
                  <a:moveTo>
                    <a:pt x="23048" y="26442"/>
                  </a:moveTo>
                  <a:lnTo>
                    <a:pt x="22599" y="26881"/>
                  </a:lnTo>
                  <a:lnTo>
                    <a:pt x="21603" y="26678"/>
                  </a:lnTo>
                  <a:lnTo>
                    <a:pt x="21603" y="26656"/>
                  </a:lnTo>
                  <a:lnTo>
                    <a:pt x="21582" y="26656"/>
                  </a:lnTo>
                  <a:lnTo>
                    <a:pt x="21378" y="25661"/>
                  </a:lnTo>
                  <a:lnTo>
                    <a:pt x="21817" y="25211"/>
                  </a:lnTo>
                  <a:lnTo>
                    <a:pt x="23048" y="25211"/>
                  </a:lnTo>
                  <a:close/>
                  <a:moveTo>
                    <a:pt x="23262" y="26217"/>
                  </a:moveTo>
                  <a:lnTo>
                    <a:pt x="23262" y="25211"/>
                  </a:lnTo>
                  <a:lnTo>
                    <a:pt x="23680" y="25211"/>
                  </a:lnTo>
                  <a:lnTo>
                    <a:pt x="23980" y="25511"/>
                  </a:lnTo>
                  <a:close/>
                  <a:moveTo>
                    <a:pt x="24997" y="26217"/>
                  </a:moveTo>
                  <a:lnTo>
                    <a:pt x="24290" y="25511"/>
                  </a:lnTo>
                  <a:lnTo>
                    <a:pt x="24579" y="25211"/>
                  </a:lnTo>
                  <a:lnTo>
                    <a:pt x="24997" y="25211"/>
                  </a:lnTo>
                  <a:close/>
                  <a:moveTo>
                    <a:pt x="25660" y="26881"/>
                  </a:moveTo>
                  <a:lnTo>
                    <a:pt x="25211" y="26442"/>
                  </a:lnTo>
                  <a:lnTo>
                    <a:pt x="25211" y="25211"/>
                  </a:lnTo>
                  <a:lnTo>
                    <a:pt x="26442" y="25211"/>
                  </a:lnTo>
                  <a:lnTo>
                    <a:pt x="26881" y="25661"/>
                  </a:lnTo>
                  <a:lnTo>
                    <a:pt x="26667" y="26667"/>
                  </a:lnTo>
                  <a:close/>
                  <a:moveTo>
                    <a:pt x="28208" y="26250"/>
                  </a:moveTo>
                  <a:lnTo>
                    <a:pt x="28283" y="26699"/>
                  </a:lnTo>
                  <a:lnTo>
                    <a:pt x="27930" y="26410"/>
                  </a:lnTo>
                  <a:lnTo>
                    <a:pt x="26902" y="26624"/>
                  </a:lnTo>
                  <a:lnTo>
                    <a:pt x="27127" y="25586"/>
                  </a:lnTo>
                  <a:lnTo>
                    <a:pt x="26752" y="25211"/>
                  </a:lnTo>
                  <a:lnTo>
                    <a:pt x="27277" y="25211"/>
                  </a:lnTo>
                  <a:lnTo>
                    <a:pt x="27812" y="24398"/>
                  </a:lnTo>
                  <a:lnTo>
                    <a:pt x="28026" y="25179"/>
                  </a:lnTo>
                  <a:lnTo>
                    <a:pt x="28904" y="25468"/>
                  </a:lnTo>
                  <a:close/>
                  <a:moveTo>
                    <a:pt x="28540" y="26913"/>
                  </a:moveTo>
                  <a:lnTo>
                    <a:pt x="28444" y="26314"/>
                  </a:lnTo>
                  <a:lnTo>
                    <a:pt x="29129" y="25543"/>
                  </a:lnTo>
                  <a:lnTo>
                    <a:pt x="30124" y="25864"/>
                  </a:lnTo>
                  <a:lnTo>
                    <a:pt x="30328" y="26432"/>
                  </a:lnTo>
                  <a:lnTo>
                    <a:pt x="29771" y="27941"/>
                  </a:lnTo>
                  <a:close/>
                  <a:moveTo>
                    <a:pt x="30445" y="28498"/>
                  </a:moveTo>
                  <a:lnTo>
                    <a:pt x="29953" y="28091"/>
                  </a:lnTo>
                  <a:lnTo>
                    <a:pt x="30445" y="26753"/>
                  </a:lnTo>
                  <a:lnTo>
                    <a:pt x="30938" y="28091"/>
                  </a:lnTo>
                  <a:close/>
                  <a:moveTo>
                    <a:pt x="32351" y="26913"/>
                  </a:moveTo>
                  <a:lnTo>
                    <a:pt x="31120" y="27941"/>
                  </a:lnTo>
                  <a:lnTo>
                    <a:pt x="30563" y="26432"/>
                  </a:lnTo>
                  <a:lnTo>
                    <a:pt x="30777" y="25864"/>
                  </a:lnTo>
                  <a:lnTo>
                    <a:pt x="31323" y="25682"/>
                  </a:lnTo>
                  <a:lnTo>
                    <a:pt x="31762" y="25543"/>
                  </a:lnTo>
                  <a:lnTo>
                    <a:pt x="32458" y="26314"/>
                  </a:lnTo>
                  <a:close/>
                  <a:moveTo>
                    <a:pt x="34149" y="25211"/>
                  </a:moveTo>
                  <a:lnTo>
                    <a:pt x="33775" y="25586"/>
                  </a:lnTo>
                  <a:lnTo>
                    <a:pt x="33989" y="26624"/>
                  </a:lnTo>
                  <a:lnTo>
                    <a:pt x="32961" y="26410"/>
                  </a:lnTo>
                  <a:lnTo>
                    <a:pt x="32608" y="26699"/>
                  </a:lnTo>
                  <a:lnTo>
                    <a:pt x="32694" y="26250"/>
                  </a:lnTo>
                  <a:lnTo>
                    <a:pt x="31987" y="25468"/>
                  </a:lnTo>
                  <a:lnTo>
                    <a:pt x="32865" y="25179"/>
                  </a:lnTo>
                  <a:lnTo>
                    <a:pt x="33079" y="24398"/>
                  </a:lnTo>
                  <a:lnTo>
                    <a:pt x="33614" y="25211"/>
                  </a:lnTo>
                  <a:close/>
                  <a:moveTo>
                    <a:pt x="34364" y="24997"/>
                  </a:moveTo>
                  <a:lnTo>
                    <a:pt x="33732" y="24997"/>
                  </a:lnTo>
                  <a:lnTo>
                    <a:pt x="33165" y="24130"/>
                  </a:lnTo>
                  <a:lnTo>
                    <a:pt x="33732" y="23263"/>
                  </a:lnTo>
                  <a:lnTo>
                    <a:pt x="34364" y="23263"/>
                  </a:lnTo>
                  <a:lnTo>
                    <a:pt x="35231" y="24130"/>
                  </a:lnTo>
                  <a:close/>
                  <a:moveTo>
                    <a:pt x="35680" y="24997"/>
                  </a:moveTo>
                  <a:lnTo>
                    <a:pt x="34674" y="24997"/>
                  </a:lnTo>
                  <a:lnTo>
                    <a:pt x="35380" y="24280"/>
                  </a:lnTo>
                  <a:lnTo>
                    <a:pt x="35680" y="24580"/>
                  </a:lnTo>
                  <a:lnTo>
                    <a:pt x="35680" y="24997"/>
                  </a:lnTo>
                  <a:close/>
                  <a:moveTo>
                    <a:pt x="36408" y="24997"/>
                  </a:moveTo>
                  <a:lnTo>
                    <a:pt x="35894" y="24997"/>
                  </a:lnTo>
                  <a:lnTo>
                    <a:pt x="35894" y="24483"/>
                  </a:lnTo>
                  <a:lnTo>
                    <a:pt x="35541" y="24130"/>
                  </a:lnTo>
                  <a:lnTo>
                    <a:pt x="35894" y="23766"/>
                  </a:lnTo>
                  <a:lnTo>
                    <a:pt x="35894" y="23263"/>
                  </a:lnTo>
                  <a:lnTo>
                    <a:pt x="36408" y="23263"/>
                  </a:lnTo>
                  <a:lnTo>
                    <a:pt x="36761" y="22910"/>
                  </a:lnTo>
                  <a:lnTo>
                    <a:pt x="37125" y="23263"/>
                  </a:lnTo>
                  <a:lnTo>
                    <a:pt x="37629" y="23263"/>
                  </a:lnTo>
                  <a:lnTo>
                    <a:pt x="37629" y="23766"/>
                  </a:lnTo>
                  <a:lnTo>
                    <a:pt x="37993" y="24130"/>
                  </a:lnTo>
                  <a:lnTo>
                    <a:pt x="37629" y="24494"/>
                  </a:lnTo>
                  <a:lnTo>
                    <a:pt x="37629" y="24997"/>
                  </a:lnTo>
                  <a:lnTo>
                    <a:pt x="37125" y="24997"/>
                  </a:lnTo>
                  <a:lnTo>
                    <a:pt x="36761" y="25350"/>
                  </a:lnTo>
                  <a:close/>
                  <a:moveTo>
                    <a:pt x="37629" y="26217"/>
                  </a:moveTo>
                  <a:lnTo>
                    <a:pt x="36922" y="25511"/>
                  </a:lnTo>
                  <a:lnTo>
                    <a:pt x="37211" y="25211"/>
                  </a:lnTo>
                  <a:lnTo>
                    <a:pt x="37629" y="25211"/>
                  </a:lnTo>
                  <a:close/>
                  <a:moveTo>
                    <a:pt x="39288" y="26678"/>
                  </a:moveTo>
                  <a:lnTo>
                    <a:pt x="38292" y="26881"/>
                  </a:lnTo>
                  <a:lnTo>
                    <a:pt x="37843" y="26442"/>
                  </a:lnTo>
                  <a:lnTo>
                    <a:pt x="37843" y="25211"/>
                  </a:lnTo>
                  <a:lnTo>
                    <a:pt x="39074" y="25211"/>
                  </a:lnTo>
                  <a:lnTo>
                    <a:pt x="39513" y="25661"/>
                  </a:lnTo>
                  <a:lnTo>
                    <a:pt x="39309" y="26656"/>
                  </a:lnTo>
                  <a:lnTo>
                    <a:pt x="39288" y="26656"/>
                  </a:lnTo>
                  <a:close/>
                  <a:moveTo>
                    <a:pt x="40712" y="25939"/>
                  </a:moveTo>
                  <a:lnTo>
                    <a:pt x="40904" y="26678"/>
                  </a:lnTo>
                  <a:lnTo>
                    <a:pt x="40369" y="26143"/>
                  </a:lnTo>
                  <a:lnTo>
                    <a:pt x="39855" y="26656"/>
                  </a:lnTo>
                  <a:lnTo>
                    <a:pt x="39534" y="26656"/>
                  </a:lnTo>
                  <a:lnTo>
                    <a:pt x="39759" y="25586"/>
                  </a:lnTo>
                  <a:lnTo>
                    <a:pt x="39384" y="25211"/>
                  </a:lnTo>
                  <a:lnTo>
                    <a:pt x="39909" y="25211"/>
                  </a:lnTo>
                  <a:lnTo>
                    <a:pt x="40444" y="24398"/>
                  </a:lnTo>
                  <a:lnTo>
                    <a:pt x="40658" y="25179"/>
                  </a:lnTo>
                  <a:lnTo>
                    <a:pt x="41568" y="25479"/>
                  </a:lnTo>
                  <a:lnTo>
                    <a:pt x="41407" y="25757"/>
                  </a:lnTo>
                  <a:close/>
                  <a:moveTo>
                    <a:pt x="41215" y="26988"/>
                  </a:moveTo>
                  <a:lnTo>
                    <a:pt x="40979" y="26100"/>
                  </a:lnTo>
                  <a:lnTo>
                    <a:pt x="41557" y="25939"/>
                  </a:lnTo>
                  <a:lnTo>
                    <a:pt x="41771" y="25564"/>
                  </a:lnTo>
                  <a:lnTo>
                    <a:pt x="42146" y="25779"/>
                  </a:lnTo>
                  <a:lnTo>
                    <a:pt x="42724" y="25629"/>
                  </a:lnTo>
                  <a:lnTo>
                    <a:pt x="42970" y="26517"/>
                  </a:lnTo>
                  <a:lnTo>
                    <a:pt x="42499" y="28273"/>
                  </a:lnTo>
                  <a:lnTo>
                    <a:pt x="42499" y="28273"/>
                  </a:lnTo>
                  <a:close/>
                  <a:moveTo>
                    <a:pt x="43077" y="28851"/>
                  </a:moveTo>
                  <a:lnTo>
                    <a:pt x="42671" y="28444"/>
                  </a:lnTo>
                  <a:lnTo>
                    <a:pt x="43077" y="26945"/>
                  </a:lnTo>
                  <a:lnTo>
                    <a:pt x="43484" y="28455"/>
                  </a:lnTo>
                  <a:close/>
                  <a:moveTo>
                    <a:pt x="44940" y="26988"/>
                  </a:moveTo>
                  <a:lnTo>
                    <a:pt x="43666" y="28273"/>
                  </a:lnTo>
                  <a:lnTo>
                    <a:pt x="43195" y="26517"/>
                  </a:lnTo>
                  <a:lnTo>
                    <a:pt x="43431" y="25629"/>
                  </a:lnTo>
                  <a:lnTo>
                    <a:pt x="44009" y="25779"/>
                  </a:lnTo>
                  <a:lnTo>
                    <a:pt x="44383" y="25564"/>
                  </a:lnTo>
                  <a:lnTo>
                    <a:pt x="44608" y="25939"/>
                  </a:lnTo>
                  <a:lnTo>
                    <a:pt x="45186" y="26100"/>
                  </a:lnTo>
                  <a:close/>
                  <a:moveTo>
                    <a:pt x="46407" y="25586"/>
                  </a:moveTo>
                  <a:lnTo>
                    <a:pt x="46631" y="26656"/>
                  </a:lnTo>
                  <a:lnTo>
                    <a:pt x="46310" y="26656"/>
                  </a:lnTo>
                  <a:lnTo>
                    <a:pt x="45797" y="26143"/>
                  </a:lnTo>
                  <a:lnTo>
                    <a:pt x="45251" y="26678"/>
                  </a:lnTo>
                  <a:lnTo>
                    <a:pt x="45454" y="25939"/>
                  </a:lnTo>
                  <a:lnTo>
                    <a:pt x="44747" y="25757"/>
                  </a:lnTo>
                  <a:lnTo>
                    <a:pt x="44587" y="25479"/>
                  </a:lnTo>
                  <a:lnTo>
                    <a:pt x="45497" y="25179"/>
                  </a:lnTo>
                  <a:lnTo>
                    <a:pt x="45711" y="24398"/>
                  </a:lnTo>
                  <a:lnTo>
                    <a:pt x="46246" y="25211"/>
                  </a:lnTo>
                  <a:lnTo>
                    <a:pt x="46781" y="25211"/>
                  </a:lnTo>
                  <a:close/>
                  <a:moveTo>
                    <a:pt x="48312" y="26442"/>
                  </a:moveTo>
                  <a:lnTo>
                    <a:pt x="47863" y="26881"/>
                  </a:lnTo>
                  <a:lnTo>
                    <a:pt x="46867" y="26678"/>
                  </a:lnTo>
                  <a:lnTo>
                    <a:pt x="46867" y="26656"/>
                  </a:lnTo>
                  <a:lnTo>
                    <a:pt x="46856" y="26656"/>
                  </a:lnTo>
                  <a:lnTo>
                    <a:pt x="46642" y="25661"/>
                  </a:lnTo>
                  <a:lnTo>
                    <a:pt x="47092" y="25211"/>
                  </a:lnTo>
                  <a:lnTo>
                    <a:pt x="48312" y="25211"/>
                  </a:lnTo>
                  <a:close/>
                  <a:moveTo>
                    <a:pt x="49244" y="25511"/>
                  </a:moveTo>
                  <a:lnTo>
                    <a:pt x="48526" y="26217"/>
                  </a:lnTo>
                  <a:lnTo>
                    <a:pt x="48526" y="25211"/>
                  </a:lnTo>
                  <a:lnTo>
                    <a:pt x="48944" y="25211"/>
                  </a:lnTo>
                  <a:close/>
                  <a:moveTo>
                    <a:pt x="50261" y="24997"/>
                  </a:moveTo>
                  <a:lnTo>
                    <a:pt x="49757" y="24997"/>
                  </a:lnTo>
                  <a:lnTo>
                    <a:pt x="49393" y="25350"/>
                  </a:lnTo>
                  <a:lnTo>
                    <a:pt x="49040" y="24997"/>
                  </a:lnTo>
                  <a:lnTo>
                    <a:pt x="48526" y="24997"/>
                  </a:lnTo>
                  <a:lnTo>
                    <a:pt x="48526" y="24483"/>
                  </a:lnTo>
                  <a:lnTo>
                    <a:pt x="48173" y="24130"/>
                  </a:lnTo>
                  <a:lnTo>
                    <a:pt x="48526" y="23766"/>
                  </a:lnTo>
                  <a:lnTo>
                    <a:pt x="48526" y="23263"/>
                  </a:lnTo>
                  <a:lnTo>
                    <a:pt x="49040" y="23263"/>
                  </a:lnTo>
                  <a:lnTo>
                    <a:pt x="49393" y="22899"/>
                  </a:lnTo>
                  <a:lnTo>
                    <a:pt x="49757" y="23263"/>
                  </a:lnTo>
                  <a:lnTo>
                    <a:pt x="50261" y="23263"/>
                  </a:lnTo>
                  <a:lnTo>
                    <a:pt x="50261" y="23766"/>
                  </a:lnTo>
                  <a:lnTo>
                    <a:pt x="50624" y="24130"/>
                  </a:lnTo>
                  <a:lnTo>
                    <a:pt x="50261" y="24483"/>
                  </a:lnTo>
                  <a:lnTo>
                    <a:pt x="50261" y="24997"/>
                  </a:lnTo>
                  <a:close/>
                  <a:moveTo>
                    <a:pt x="51481" y="24997"/>
                  </a:moveTo>
                  <a:lnTo>
                    <a:pt x="50485" y="24997"/>
                  </a:lnTo>
                  <a:lnTo>
                    <a:pt x="50485" y="24580"/>
                  </a:lnTo>
                  <a:lnTo>
                    <a:pt x="50774" y="24280"/>
                  </a:lnTo>
                  <a:close/>
                  <a:moveTo>
                    <a:pt x="51791" y="23263"/>
                  </a:moveTo>
                  <a:lnTo>
                    <a:pt x="52423" y="23263"/>
                  </a:lnTo>
                  <a:lnTo>
                    <a:pt x="52990" y="24130"/>
                  </a:lnTo>
                  <a:lnTo>
                    <a:pt x="52423" y="24997"/>
                  </a:lnTo>
                  <a:lnTo>
                    <a:pt x="51791" y="24997"/>
                  </a:lnTo>
                  <a:lnTo>
                    <a:pt x="50935" y="24130"/>
                  </a:lnTo>
                  <a:close/>
                  <a:moveTo>
                    <a:pt x="51481" y="23263"/>
                  </a:moveTo>
                  <a:lnTo>
                    <a:pt x="50774" y="23969"/>
                  </a:lnTo>
                  <a:lnTo>
                    <a:pt x="50485" y="23680"/>
                  </a:lnTo>
                  <a:lnTo>
                    <a:pt x="50485" y="23263"/>
                  </a:lnTo>
                  <a:close/>
                  <a:moveTo>
                    <a:pt x="52145" y="22599"/>
                  </a:moveTo>
                  <a:lnTo>
                    <a:pt x="51706" y="23049"/>
                  </a:lnTo>
                  <a:lnTo>
                    <a:pt x="50485" y="23049"/>
                  </a:lnTo>
                  <a:lnTo>
                    <a:pt x="50485" y="21818"/>
                  </a:lnTo>
                  <a:lnTo>
                    <a:pt x="50924" y="21379"/>
                  </a:lnTo>
                  <a:lnTo>
                    <a:pt x="51920" y="21582"/>
                  </a:lnTo>
                  <a:lnTo>
                    <a:pt x="51920" y="21604"/>
                  </a:lnTo>
                  <a:lnTo>
                    <a:pt x="51941" y="21604"/>
                  </a:lnTo>
                  <a:close/>
                  <a:moveTo>
                    <a:pt x="51941" y="19987"/>
                  </a:moveTo>
                  <a:lnTo>
                    <a:pt x="51406" y="20522"/>
                  </a:lnTo>
                  <a:lnTo>
                    <a:pt x="51920" y="21036"/>
                  </a:lnTo>
                  <a:lnTo>
                    <a:pt x="51920" y="21357"/>
                  </a:lnTo>
                  <a:lnTo>
                    <a:pt x="50849" y="21133"/>
                  </a:lnTo>
                  <a:lnTo>
                    <a:pt x="50485" y="21507"/>
                  </a:lnTo>
                  <a:lnTo>
                    <a:pt x="50485" y="20983"/>
                  </a:lnTo>
                  <a:lnTo>
                    <a:pt x="49661" y="20447"/>
                  </a:lnTo>
                  <a:lnTo>
                    <a:pt x="50442" y="20233"/>
                  </a:lnTo>
                  <a:lnTo>
                    <a:pt x="50742" y="19323"/>
                  </a:lnTo>
                  <a:lnTo>
                    <a:pt x="51021" y="19484"/>
                  </a:lnTo>
                  <a:lnTo>
                    <a:pt x="51213" y="20191"/>
                  </a:lnTo>
                  <a:close/>
                  <a:moveTo>
                    <a:pt x="52252" y="19677"/>
                  </a:moveTo>
                  <a:lnTo>
                    <a:pt x="51363" y="19912"/>
                  </a:lnTo>
                  <a:lnTo>
                    <a:pt x="51213" y="19345"/>
                  </a:lnTo>
                  <a:lnTo>
                    <a:pt x="50828" y="19120"/>
                  </a:lnTo>
                  <a:lnTo>
                    <a:pt x="51053" y="18745"/>
                  </a:lnTo>
                  <a:lnTo>
                    <a:pt x="50892" y="18167"/>
                  </a:lnTo>
                  <a:lnTo>
                    <a:pt x="51781" y="17921"/>
                  </a:lnTo>
                  <a:lnTo>
                    <a:pt x="53536" y="18392"/>
                  </a:lnTo>
                  <a:close/>
                  <a:moveTo>
                    <a:pt x="54189" y="19163"/>
                  </a:moveTo>
                  <a:lnTo>
                    <a:pt x="52680" y="19570"/>
                  </a:lnTo>
                  <a:lnTo>
                    <a:pt x="53782" y="18456"/>
                  </a:lnTo>
                  <a:lnTo>
                    <a:pt x="54328" y="18606"/>
                  </a:lnTo>
                  <a:close/>
                  <a:moveTo>
                    <a:pt x="54125" y="17814"/>
                  </a:moveTo>
                  <a:lnTo>
                    <a:pt x="53718" y="18221"/>
                  </a:lnTo>
                  <a:lnTo>
                    <a:pt x="52209" y="17814"/>
                  </a:lnTo>
                  <a:lnTo>
                    <a:pt x="53718" y="17407"/>
                  </a:lnTo>
                  <a:close/>
                  <a:moveTo>
                    <a:pt x="52252" y="15951"/>
                  </a:moveTo>
                  <a:lnTo>
                    <a:pt x="53536" y="17225"/>
                  </a:lnTo>
                  <a:lnTo>
                    <a:pt x="51781" y="17696"/>
                  </a:lnTo>
                  <a:lnTo>
                    <a:pt x="50892" y="17461"/>
                  </a:lnTo>
                  <a:lnTo>
                    <a:pt x="51053" y="16883"/>
                  </a:lnTo>
                  <a:lnTo>
                    <a:pt x="50828" y="16508"/>
                  </a:lnTo>
                  <a:lnTo>
                    <a:pt x="51213" y="16283"/>
                  </a:lnTo>
                  <a:lnTo>
                    <a:pt x="51363" y="15705"/>
                  </a:lnTo>
                  <a:close/>
                  <a:moveTo>
                    <a:pt x="51920" y="14592"/>
                  </a:moveTo>
                  <a:lnTo>
                    <a:pt x="51406" y="15095"/>
                  </a:lnTo>
                  <a:lnTo>
                    <a:pt x="51941" y="15641"/>
                  </a:lnTo>
                  <a:lnTo>
                    <a:pt x="51213" y="15438"/>
                  </a:lnTo>
                  <a:lnTo>
                    <a:pt x="51021" y="16144"/>
                  </a:lnTo>
                  <a:lnTo>
                    <a:pt x="50742" y="16305"/>
                  </a:lnTo>
                  <a:lnTo>
                    <a:pt x="50442" y="15395"/>
                  </a:lnTo>
                  <a:lnTo>
                    <a:pt x="49661" y="15181"/>
                  </a:lnTo>
                  <a:lnTo>
                    <a:pt x="50485" y="14645"/>
                  </a:lnTo>
                  <a:lnTo>
                    <a:pt x="50485" y="14121"/>
                  </a:lnTo>
                  <a:lnTo>
                    <a:pt x="50849" y="14485"/>
                  </a:lnTo>
                  <a:lnTo>
                    <a:pt x="51920" y="14260"/>
                  </a:lnTo>
                  <a:close/>
                  <a:moveTo>
                    <a:pt x="50774" y="11648"/>
                  </a:moveTo>
                  <a:lnTo>
                    <a:pt x="51492" y="12365"/>
                  </a:lnTo>
                  <a:lnTo>
                    <a:pt x="50485" y="12365"/>
                  </a:lnTo>
                  <a:lnTo>
                    <a:pt x="50485" y="11948"/>
                  </a:lnTo>
                  <a:close/>
                  <a:moveTo>
                    <a:pt x="49843" y="12579"/>
                  </a:moveTo>
                  <a:lnTo>
                    <a:pt x="50261" y="12579"/>
                  </a:lnTo>
                  <a:lnTo>
                    <a:pt x="50261" y="13586"/>
                  </a:lnTo>
                  <a:lnTo>
                    <a:pt x="49554" y="12879"/>
                  </a:lnTo>
                  <a:close/>
                  <a:moveTo>
                    <a:pt x="48526" y="12579"/>
                  </a:moveTo>
                  <a:lnTo>
                    <a:pt x="48944" y="12579"/>
                  </a:lnTo>
                  <a:lnTo>
                    <a:pt x="49244" y="12879"/>
                  </a:lnTo>
                  <a:lnTo>
                    <a:pt x="48526" y="13586"/>
                  </a:lnTo>
                  <a:close/>
                  <a:moveTo>
                    <a:pt x="45807" y="11498"/>
                  </a:moveTo>
                  <a:lnTo>
                    <a:pt x="46364" y="10631"/>
                  </a:lnTo>
                  <a:lnTo>
                    <a:pt x="46995" y="10631"/>
                  </a:lnTo>
                  <a:lnTo>
                    <a:pt x="47863" y="11498"/>
                  </a:lnTo>
                  <a:lnTo>
                    <a:pt x="46995" y="12365"/>
                  </a:lnTo>
                  <a:lnTo>
                    <a:pt x="46364" y="12365"/>
                  </a:lnTo>
                  <a:close/>
                  <a:moveTo>
                    <a:pt x="46246" y="12579"/>
                  </a:moveTo>
                  <a:lnTo>
                    <a:pt x="46781" y="12579"/>
                  </a:lnTo>
                  <a:lnTo>
                    <a:pt x="46407" y="12954"/>
                  </a:lnTo>
                  <a:lnTo>
                    <a:pt x="46621" y="13992"/>
                  </a:lnTo>
                  <a:lnTo>
                    <a:pt x="45593" y="13778"/>
                  </a:lnTo>
                  <a:lnTo>
                    <a:pt x="45240" y="14067"/>
                  </a:lnTo>
                  <a:lnTo>
                    <a:pt x="45325" y="13618"/>
                  </a:lnTo>
                  <a:lnTo>
                    <a:pt x="44619" y="12836"/>
                  </a:lnTo>
                  <a:lnTo>
                    <a:pt x="45497" y="12547"/>
                  </a:lnTo>
                  <a:lnTo>
                    <a:pt x="45711" y="11766"/>
                  </a:lnTo>
                  <a:close/>
                  <a:moveTo>
                    <a:pt x="44490" y="10353"/>
                  </a:moveTo>
                  <a:lnTo>
                    <a:pt x="45315" y="10620"/>
                  </a:lnTo>
                  <a:lnTo>
                    <a:pt x="45550" y="11477"/>
                  </a:lnTo>
                  <a:lnTo>
                    <a:pt x="45540" y="11498"/>
                  </a:lnTo>
                  <a:lnTo>
                    <a:pt x="45550" y="11519"/>
                  </a:lnTo>
                  <a:lnTo>
                    <a:pt x="45315" y="12376"/>
                  </a:lnTo>
                  <a:lnTo>
                    <a:pt x="44480" y="12654"/>
                  </a:lnTo>
                  <a:lnTo>
                    <a:pt x="43945" y="11787"/>
                  </a:lnTo>
                  <a:close/>
                  <a:moveTo>
                    <a:pt x="43977" y="10074"/>
                  </a:moveTo>
                  <a:lnTo>
                    <a:pt x="44287" y="10256"/>
                  </a:lnTo>
                  <a:lnTo>
                    <a:pt x="43805" y="11552"/>
                  </a:lnTo>
                  <a:lnTo>
                    <a:pt x="43206" y="10577"/>
                  </a:lnTo>
                  <a:lnTo>
                    <a:pt x="43420" y="10224"/>
                  </a:lnTo>
                  <a:close/>
                  <a:moveTo>
                    <a:pt x="42928" y="10117"/>
                  </a:moveTo>
                  <a:lnTo>
                    <a:pt x="43077" y="9528"/>
                  </a:lnTo>
                  <a:lnTo>
                    <a:pt x="43238" y="10117"/>
                  </a:lnTo>
                  <a:lnTo>
                    <a:pt x="43077" y="10374"/>
                  </a:lnTo>
                  <a:close/>
                  <a:moveTo>
                    <a:pt x="41868" y="10256"/>
                  </a:moveTo>
                  <a:lnTo>
                    <a:pt x="42178" y="10074"/>
                  </a:lnTo>
                  <a:lnTo>
                    <a:pt x="42735" y="10224"/>
                  </a:lnTo>
                  <a:lnTo>
                    <a:pt x="42949" y="10577"/>
                  </a:lnTo>
                  <a:lnTo>
                    <a:pt x="42349" y="11552"/>
                  </a:lnTo>
                  <a:close/>
                  <a:moveTo>
                    <a:pt x="40615" y="11498"/>
                  </a:moveTo>
                  <a:lnTo>
                    <a:pt x="40605" y="11477"/>
                  </a:lnTo>
                  <a:lnTo>
                    <a:pt x="40840" y="10620"/>
                  </a:lnTo>
                  <a:lnTo>
                    <a:pt x="41664" y="10353"/>
                  </a:lnTo>
                  <a:lnTo>
                    <a:pt x="42210" y="11787"/>
                  </a:lnTo>
                  <a:lnTo>
                    <a:pt x="41686" y="12654"/>
                  </a:lnTo>
                  <a:lnTo>
                    <a:pt x="40840" y="12376"/>
                  </a:lnTo>
                  <a:lnTo>
                    <a:pt x="40605" y="11519"/>
                  </a:lnTo>
                  <a:close/>
                  <a:moveTo>
                    <a:pt x="40444" y="11766"/>
                  </a:moveTo>
                  <a:lnTo>
                    <a:pt x="40658" y="12547"/>
                  </a:lnTo>
                  <a:lnTo>
                    <a:pt x="41536" y="12836"/>
                  </a:lnTo>
                  <a:lnTo>
                    <a:pt x="40840" y="13618"/>
                  </a:lnTo>
                  <a:lnTo>
                    <a:pt x="40915" y="14067"/>
                  </a:lnTo>
                  <a:lnTo>
                    <a:pt x="40562" y="13778"/>
                  </a:lnTo>
                  <a:lnTo>
                    <a:pt x="39534" y="13992"/>
                  </a:lnTo>
                  <a:lnTo>
                    <a:pt x="39759" y="12954"/>
                  </a:lnTo>
                  <a:lnTo>
                    <a:pt x="39384" y="12579"/>
                  </a:lnTo>
                  <a:lnTo>
                    <a:pt x="39909" y="12579"/>
                  </a:lnTo>
                  <a:close/>
                  <a:moveTo>
                    <a:pt x="39159" y="10631"/>
                  </a:moveTo>
                  <a:lnTo>
                    <a:pt x="39791" y="10631"/>
                  </a:lnTo>
                  <a:lnTo>
                    <a:pt x="40358" y="11498"/>
                  </a:lnTo>
                  <a:lnTo>
                    <a:pt x="39791" y="12365"/>
                  </a:lnTo>
                  <a:lnTo>
                    <a:pt x="39159" y="12365"/>
                  </a:lnTo>
                  <a:lnTo>
                    <a:pt x="38292" y="11498"/>
                  </a:lnTo>
                  <a:close/>
                  <a:moveTo>
                    <a:pt x="37843" y="10631"/>
                  </a:moveTo>
                  <a:lnTo>
                    <a:pt x="38849" y="10631"/>
                  </a:lnTo>
                  <a:lnTo>
                    <a:pt x="38142" y="11337"/>
                  </a:lnTo>
                  <a:lnTo>
                    <a:pt x="37843" y="11048"/>
                  </a:lnTo>
                  <a:close/>
                  <a:moveTo>
                    <a:pt x="37843" y="11948"/>
                  </a:moveTo>
                  <a:lnTo>
                    <a:pt x="38142" y="11648"/>
                  </a:lnTo>
                  <a:lnTo>
                    <a:pt x="38849" y="12365"/>
                  </a:lnTo>
                  <a:lnTo>
                    <a:pt x="37843" y="12365"/>
                  </a:lnTo>
                  <a:close/>
                  <a:moveTo>
                    <a:pt x="37211" y="12579"/>
                  </a:moveTo>
                  <a:lnTo>
                    <a:pt x="37629" y="12579"/>
                  </a:lnTo>
                  <a:lnTo>
                    <a:pt x="37629" y="13586"/>
                  </a:lnTo>
                  <a:lnTo>
                    <a:pt x="36922" y="12879"/>
                  </a:lnTo>
                  <a:close/>
                  <a:moveTo>
                    <a:pt x="35894" y="12579"/>
                  </a:moveTo>
                  <a:lnTo>
                    <a:pt x="36312" y="12579"/>
                  </a:lnTo>
                  <a:lnTo>
                    <a:pt x="36612" y="12879"/>
                  </a:lnTo>
                  <a:lnTo>
                    <a:pt x="35894" y="13586"/>
                  </a:lnTo>
                  <a:close/>
                  <a:moveTo>
                    <a:pt x="33614" y="12579"/>
                  </a:moveTo>
                  <a:lnTo>
                    <a:pt x="34149" y="12579"/>
                  </a:lnTo>
                  <a:lnTo>
                    <a:pt x="33775" y="12954"/>
                  </a:lnTo>
                  <a:lnTo>
                    <a:pt x="34000" y="14024"/>
                  </a:lnTo>
                  <a:lnTo>
                    <a:pt x="33678" y="14024"/>
                  </a:lnTo>
                  <a:lnTo>
                    <a:pt x="33165" y="13511"/>
                  </a:lnTo>
                  <a:lnTo>
                    <a:pt x="32619" y="14046"/>
                  </a:lnTo>
                  <a:lnTo>
                    <a:pt x="32822" y="13307"/>
                  </a:lnTo>
                  <a:lnTo>
                    <a:pt x="32115" y="13125"/>
                  </a:lnTo>
                  <a:lnTo>
                    <a:pt x="31955" y="12847"/>
                  </a:lnTo>
                  <a:lnTo>
                    <a:pt x="32865" y="12547"/>
                  </a:lnTo>
                  <a:lnTo>
                    <a:pt x="33079" y="11766"/>
                  </a:lnTo>
                  <a:close/>
                  <a:moveTo>
                    <a:pt x="31848" y="10342"/>
                  </a:moveTo>
                  <a:lnTo>
                    <a:pt x="32683" y="10620"/>
                  </a:lnTo>
                  <a:lnTo>
                    <a:pt x="32918" y="11477"/>
                  </a:lnTo>
                  <a:lnTo>
                    <a:pt x="32908" y="11498"/>
                  </a:lnTo>
                  <a:lnTo>
                    <a:pt x="32918" y="11519"/>
                  </a:lnTo>
                  <a:lnTo>
                    <a:pt x="32683" y="12376"/>
                  </a:lnTo>
                  <a:lnTo>
                    <a:pt x="31859" y="12643"/>
                  </a:lnTo>
                  <a:lnTo>
                    <a:pt x="31313" y="11198"/>
                  </a:lnTo>
                  <a:close/>
                  <a:moveTo>
                    <a:pt x="31634" y="10278"/>
                  </a:moveTo>
                  <a:lnTo>
                    <a:pt x="31216" y="10941"/>
                  </a:lnTo>
                  <a:lnTo>
                    <a:pt x="30874" y="10021"/>
                  </a:lnTo>
                  <a:close/>
                  <a:moveTo>
                    <a:pt x="30392" y="9678"/>
                  </a:moveTo>
                  <a:lnTo>
                    <a:pt x="30381" y="9678"/>
                  </a:lnTo>
                  <a:lnTo>
                    <a:pt x="30445" y="9507"/>
                  </a:lnTo>
                  <a:lnTo>
                    <a:pt x="30510" y="9678"/>
                  </a:lnTo>
                  <a:lnTo>
                    <a:pt x="30510" y="9678"/>
                  </a:lnTo>
                  <a:lnTo>
                    <a:pt x="30595" y="9924"/>
                  </a:lnTo>
                  <a:lnTo>
                    <a:pt x="30606" y="9935"/>
                  </a:lnTo>
                  <a:lnTo>
                    <a:pt x="30606" y="9935"/>
                  </a:lnTo>
                  <a:lnTo>
                    <a:pt x="31077" y="11177"/>
                  </a:lnTo>
                  <a:lnTo>
                    <a:pt x="30445" y="12205"/>
                  </a:lnTo>
                  <a:lnTo>
                    <a:pt x="29825" y="11177"/>
                  </a:lnTo>
                  <a:lnTo>
                    <a:pt x="30285" y="9935"/>
                  </a:lnTo>
                  <a:lnTo>
                    <a:pt x="30285" y="9935"/>
                  </a:lnTo>
                  <a:lnTo>
                    <a:pt x="30296" y="9914"/>
                  </a:lnTo>
                  <a:lnTo>
                    <a:pt x="30392" y="9678"/>
                  </a:lnTo>
                  <a:close/>
                  <a:moveTo>
                    <a:pt x="30017" y="10021"/>
                  </a:moveTo>
                  <a:lnTo>
                    <a:pt x="29675" y="10941"/>
                  </a:lnTo>
                  <a:lnTo>
                    <a:pt x="29268" y="10278"/>
                  </a:lnTo>
                  <a:close/>
                  <a:moveTo>
                    <a:pt x="27983" y="11498"/>
                  </a:moveTo>
                  <a:lnTo>
                    <a:pt x="27973" y="11477"/>
                  </a:lnTo>
                  <a:lnTo>
                    <a:pt x="28208" y="10620"/>
                  </a:lnTo>
                  <a:lnTo>
                    <a:pt x="29054" y="10342"/>
                  </a:lnTo>
                  <a:lnTo>
                    <a:pt x="29578" y="11198"/>
                  </a:lnTo>
                  <a:lnTo>
                    <a:pt x="29032" y="12643"/>
                  </a:lnTo>
                  <a:lnTo>
                    <a:pt x="28208" y="12376"/>
                  </a:lnTo>
                  <a:lnTo>
                    <a:pt x="27973" y="11519"/>
                  </a:lnTo>
                  <a:close/>
                  <a:moveTo>
                    <a:pt x="27812" y="11766"/>
                  </a:moveTo>
                  <a:lnTo>
                    <a:pt x="28026" y="12547"/>
                  </a:lnTo>
                  <a:lnTo>
                    <a:pt x="28936" y="12847"/>
                  </a:lnTo>
                  <a:lnTo>
                    <a:pt x="28775" y="13125"/>
                  </a:lnTo>
                  <a:lnTo>
                    <a:pt x="28069" y="13307"/>
                  </a:lnTo>
                  <a:lnTo>
                    <a:pt x="28272" y="14046"/>
                  </a:lnTo>
                  <a:lnTo>
                    <a:pt x="27737" y="13511"/>
                  </a:lnTo>
                  <a:lnTo>
                    <a:pt x="27223" y="14024"/>
                  </a:lnTo>
                  <a:lnTo>
                    <a:pt x="26902" y="14024"/>
                  </a:lnTo>
                  <a:lnTo>
                    <a:pt x="27127" y="12954"/>
                  </a:lnTo>
                  <a:lnTo>
                    <a:pt x="26752" y="12579"/>
                  </a:lnTo>
                  <a:lnTo>
                    <a:pt x="27277" y="12579"/>
                  </a:lnTo>
                  <a:close/>
                  <a:moveTo>
                    <a:pt x="26527" y="10631"/>
                  </a:moveTo>
                  <a:lnTo>
                    <a:pt x="27159" y="10631"/>
                  </a:lnTo>
                  <a:lnTo>
                    <a:pt x="27726" y="11498"/>
                  </a:lnTo>
                  <a:lnTo>
                    <a:pt x="27159" y="12365"/>
                  </a:lnTo>
                  <a:lnTo>
                    <a:pt x="26527" y="12365"/>
                  </a:lnTo>
                  <a:lnTo>
                    <a:pt x="25660" y="11498"/>
                  </a:lnTo>
                  <a:close/>
                  <a:moveTo>
                    <a:pt x="25211" y="10631"/>
                  </a:moveTo>
                  <a:lnTo>
                    <a:pt x="26217" y="10631"/>
                  </a:lnTo>
                  <a:lnTo>
                    <a:pt x="25510" y="11337"/>
                  </a:lnTo>
                  <a:lnTo>
                    <a:pt x="25211" y="11048"/>
                  </a:lnTo>
                  <a:close/>
                  <a:moveTo>
                    <a:pt x="22042" y="10631"/>
                  </a:moveTo>
                  <a:lnTo>
                    <a:pt x="23048" y="10631"/>
                  </a:lnTo>
                  <a:lnTo>
                    <a:pt x="23048" y="11048"/>
                  </a:lnTo>
                  <a:lnTo>
                    <a:pt x="22749" y="11337"/>
                  </a:lnTo>
                  <a:close/>
                  <a:moveTo>
                    <a:pt x="20533" y="11498"/>
                  </a:moveTo>
                  <a:lnTo>
                    <a:pt x="21100" y="10631"/>
                  </a:lnTo>
                  <a:lnTo>
                    <a:pt x="21732" y="10631"/>
                  </a:lnTo>
                  <a:lnTo>
                    <a:pt x="22599" y="11498"/>
                  </a:lnTo>
                  <a:lnTo>
                    <a:pt x="21732" y="12365"/>
                  </a:lnTo>
                  <a:lnTo>
                    <a:pt x="21100" y="12365"/>
                  </a:lnTo>
                  <a:close/>
                  <a:moveTo>
                    <a:pt x="20982" y="12579"/>
                  </a:moveTo>
                  <a:lnTo>
                    <a:pt x="21517" y="12579"/>
                  </a:lnTo>
                  <a:lnTo>
                    <a:pt x="21143" y="12954"/>
                  </a:lnTo>
                  <a:lnTo>
                    <a:pt x="21357" y="13992"/>
                  </a:lnTo>
                  <a:lnTo>
                    <a:pt x="20329" y="13778"/>
                  </a:lnTo>
                  <a:lnTo>
                    <a:pt x="19976" y="14067"/>
                  </a:lnTo>
                  <a:lnTo>
                    <a:pt x="20051" y="13618"/>
                  </a:lnTo>
                  <a:lnTo>
                    <a:pt x="19355" y="12836"/>
                  </a:lnTo>
                  <a:lnTo>
                    <a:pt x="20233" y="12547"/>
                  </a:lnTo>
                  <a:lnTo>
                    <a:pt x="20447" y="11766"/>
                  </a:lnTo>
                  <a:close/>
                  <a:moveTo>
                    <a:pt x="19227" y="10353"/>
                  </a:moveTo>
                  <a:lnTo>
                    <a:pt x="20051" y="10620"/>
                  </a:lnTo>
                  <a:lnTo>
                    <a:pt x="20286" y="11477"/>
                  </a:lnTo>
                  <a:lnTo>
                    <a:pt x="20276" y="11498"/>
                  </a:lnTo>
                  <a:lnTo>
                    <a:pt x="20286" y="11519"/>
                  </a:lnTo>
                  <a:lnTo>
                    <a:pt x="20051" y="12376"/>
                  </a:lnTo>
                  <a:lnTo>
                    <a:pt x="19205" y="12654"/>
                  </a:lnTo>
                  <a:lnTo>
                    <a:pt x="18681" y="11787"/>
                  </a:lnTo>
                  <a:close/>
                  <a:moveTo>
                    <a:pt x="18713" y="10074"/>
                  </a:moveTo>
                  <a:lnTo>
                    <a:pt x="19023" y="10256"/>
                  </a:lnTo>
                  <a:lnTo>
                    <a:pt x="18541" y="11552"/>
                  </a:lnTo>
                  <a:lnTo>
                    <a:pt x="17942" y="10577"/>
                  </a:lnTo>
                  <a:lnTo>
                    <a:pt x="18156" y="10224"/>
                  </a:lnTo>
                  <a:close/>
                  <a:moveTo>
                    <a:pt x="17653" y="10117"/>
                  </a:moveTo>
                  <a:lnTo>
                    <a:pt x="17813" y="9528"/>
                  </a:lnTo>
                  <a:lnTo>
                    <a:pt x="17974" y="10117"/>
                  </a:lnTo>
                  <a:lnTo>
                    <a:pt x="17813" y="10374"/>
                  </a:lnTo>
                  <a:close/>
                  <a:moveTo>
                    <a:pt x="16604" y="10256"/>
                  </a:moveTo>
                  <a:lnTo>
                    <a:pt x="16914" y="10074"/>
                  </a:lnTo>
                  <a:lnTo>
                    <a:pt x="17471" y="10224"/>
                  </a:lnTo>
                  <a:lnTo>
                    <a:pt x="17685" y="10577"/>
                  </a:lnTo>
                  <a:lnTo>
                    <a:pt x="17086" y="11552"/>
                  </a:lnTo>
                  <a:close/>
                  <a:moveTo>
                    <a:pt x="15351" y="11498"/>
                  </a:moveTo>
                  <a:lnTo>
                    <a:pt x="15341" y="11477"/>
                  </a:lnTo>
                  <a:lnTo>
                    <a:pt x="15576" y="10620"/>
                  </a:lnTo>
                  <a:lnTo>
                    <a:pt x="16400" y="10353"/>
                  </a:lnTo>
                  <a:lnTo>
                    <a:pt x="16946" y="11787"/>
                  </a:lnTo>
                  <a:lnTo>
                    <a:pt x="16422" y="12654"/>
                  </a:lnTo>
                  <a:lnTo>
                    <a:pt x="15576" y="12376"/>
                  </a:lnTo>
                  <a:lnTo>
                    <a:pt x="15341" y="11519"/>
                  </a:lnTo>
                  <a:close/>
                  <a:moveTo>
                    <a:pt x="15180" y="11766"/>
                  </a:moveTo>
                  <a:lnTo>
                    <a:pt x="15394" y="12547"/>
                  </a:lnTo>
                  <a:lnTo>
                    <a:pt x="16272" y="12836"/>
                  </a:lnTo>
                  <a:lnTo>
                    <a:pt x="15576" y="13618"/>
                  </a:lnTo>
                  <a:lnTo>
                    <a:pt x="15651" y="14067"/>
                  </a:lnTo>
                  <a:lnTo>
                    <a:pt x="15298" y="13778"/>
                  </a:lnTo>
                  <a:lnTo>
                    <a:pt x="14270" y="13992"/>
                  </a:lnTo>
                  <a:lnTo>
                    <a:pt x="14495" y="12954"/>
                  </a:lnTo>
                  <a:lnTo>
                    <a:pt x="14120" y="12579"/>
                  </a:lnTo>
                  <a:lnTo>
                    <a:pt x="14645" y="12579"/>
                  </a:lnTo>
                  <a:close/>
                  <a:moveTo>
                    <a:pt x="13895" y="10631"/>
                  </a:moveTo>
                  <a:lnTo>
                    <a:pt x="14527" y="10631"/>
                  </a:lnTo>
                  <a:lnTo>
                    <a:pt x="15094" y="11498"/>
                  </a:lnTo>
                  <a:lnTo>
                    <a:pt x="14527" y="12365"/>
                  </a:lnTo>
                  <a:lnTo>
                    <a:pt x="13895" y="12365"/>
                  </a:lnTo>
                  <a:lnTo>
                    <a:pt x="13028" y="11498"/>
                  </a:lnTo>
                  <a:close/>
                  <a:moveTo>
                    <a:pt x="12579" y="10631"/>
                  </a:moveTo>
                  <a:lnTo>
                    <a:pt x="13585" y="10631"/>
                  </a:lnTo>
                  <a:lnTo>
                    <a:pt x="12878" y="11337"/>
                  </a:lnTo>
                  <a:lnTo>
                    <a:pt x="12579" y="11048"/>
                  </a:lnTo>
                  <a:close/>
                  <a:moveTo>
                    <a:pt x="12579" y="11948"/>
                  </a:moveTo>
                  <a:lnTo>
                    <a:pt x="12878" y="11648"/>
                  </a:lnTo>
                  <a:lnTo>
                    <a:pt x="13585" y="12365"/>
                  </a:lnTo>
                  <a:lnTo>
                    <a:pt x="12579" y="12365"/>
                  </a:lnTo>
                  <a:close/>
                  <a:moveTo>
                    <a:pt x="11947" y="12579"/>
                  </a:moveTo>
                  <a:lnTo>
                    <a:pt x="12365" y="12579"/>
                  </a:lnTo>
                  <a:lnTo>
                    <a:pt x="12365" y="13586"/>
                  </a:lnTo>
                  <a:lnTo>
                    <a:pt x="11658" y="12879"/>
                  </a:lnTo>
                  <a:close/>
                  <a:moveTo>
                    <a:pt x="10630" y="14528"/>
                  </a:moveTo>
                  <a:lnTo>
                    <a:pt x="10630" y="13896"/>
                  </a:lnTo>
                  <a:lnTo>
                    <a:pt x="11498" y="13029"/>
                  </a:lnTo>
                  <a:lnTo>
                    <a:pt x="12365" y="13896"/>
                  </a:lnTo>
                  <a:lnTo>
                    <a:pt x="12365" y="14528"/>
                  </a:lnTo>
                  <a:lnTo>
                    <a:pt x="11498" y="15095"/>
                  </a:lnTo>
                  <a:close/>
                  <a:moveTo>
                    <a:pt x="10352" y="16401"/>
                  </a:moveTo>
                  <a:lnTo>
                    <a:pt x="10620" y="15577"/>
                  </a:lnTo>
                  <a:lnTo>
                    <a:pt x="11476" y="15341"/>
                  </a:lnTo>
                  <a:lnTo>
                    <a:pt x="11498" y="15352"/>
                  </a:lnTo>
                  <a:lnTo>
                    <a:pt x="11519" y="15341"/>
                  </a:lnTo>
                  <a:lnTo>
                    <a:pt x="12375" y="15577"/>
                  </a:lnTo>
                  <a:lnTo>
                    <a:pt x="12654" y="16412"/>
                  </a:lnTo>
                  <a:lnTo>
                    <a:pt x="11787" y="16947"/>
                  </a:lnTo>
                  <a:close/>
                  <a:moveTo>
                    <a:pt x="10256" y="16604"/>
                  </a:moveTo>
                  <a:lnTo>
                    <a:pt x="11551" y="17086"/>
                  </a:lnTo>
                  <a:lnTo>
                    <a:pt x="10577" y="17686"/>
                  </a:lnTo>
                  <a:lnTo>
                    <a:pt x="10224" y="17471"/>
                  </a:lnTo>
                  <a:lnTo>
                    <a:pt x="10084" y="16915"/>
                  </a:lnTo>
                  <a:close/>
                  <a:moveTo>
                    <a:pt x="9528" y="17814"/>
                  </a:moveTo>
                  <a:lnTo>
                    <a:pt x="10117" y="17653"/>
                  </a:lnTo>
                  <a:lnTo>
                    <a:pt x="10373" y="17814"/>
                  </a:lnTo>
                  <a:lnTo>
                    <a:pt x="10117" y="17975"/>
                  </a:lnTo>
                  <a:close/>
                  <a:moveTo>
                    <a:pt x="10256" y="19024"/>
                  </a:moveTo>
                  <a:lnTo>
                    <a:pt x="10084" y="18713"/>
                  </a:lnTo>
                  <a:lnTo>
                    <a:pt x="10224" y="18157"/>
                  </a:lnTo>
                  <a:lnTo>
                    <a:pt x="10577" y="17942"/>
                  </a:lnTo>
                  <a:lnTo>
                    <a:pt x="11551" y="18542"/>
                  </a:lnTo>
                  <a:close/>
                  <a:moveTo>
                    <a:pt x="11476" y="20287"/>
                  </a:moveTo>
                  <a:lnTo>
                    <a:pt x="10620" y="20051"/>
                  </a:lnTo>
                  <a:lnTo>
                    <a:pt x="10352" y="19227"/>
                  </a:lnTo>
                  <a:lnTo>
                    <a:pt x="11787" y="18681"/>
                  </a:lnTo>
                  <a:lnTo>
                    <a:pt x="12654" y="19206"/>
                  </a:lnTo>
                  <a:lnTo>
                    <a:pt x="12375" y="20051"/>
                  </a:lnTo>
                  <a:lnTo>
                    <a:pt x="11519" y="20287"/>
                  </a:lnTo>
                  <a:lnTo>
                    <a:pt x="11498" y="20276"/>
                  </a:lnTo>
                  <a:close/>
                  <a:moveTo>
                    <a:pt x="11048" y="23049"/>
                  </a:moveTo>
                  <a:lnTo>
                    <a:pt x="10630" y="23049"/>
                  </a:lnTo>
                  <a:lnTo>
                    <a:pt x="10630" y="22042"/>
                  </a:lnTo>
                  <a:lnTo>
                    <a:pt x="11348" y="22749"/>
                  </a:lnTo>
                  <a:close/>
                  <a:moveTo>
                    <a:pt x="11947" y="23049"/>
                  </a:moveTo>
                  <a:lnTo>
                    <a:pt x="11647" y="22749"/>
                  </a:lnTo>
                  <a:lnTo>
                    <a:pt x="12365" y="22042"/>
                  </a:lnTo>
                  <a:lnTo>
                    <a:pt x="12365" y="23049"/>
                  </a:lnTo>
                  <a:close/>
                  <a:moveTo>
                    <a:pt x="12579" y="23263"/>
                  </a:moveTo>
                  <a:lnTo>
                    <a:pt x="13585" y="23263"/>
                  </a:lnTo>
                  <a:lnTo>
                    <a:pt x="12878" y="23980"/>
                  </a:lnTo>
                  <a:lnTo>
                    <a:pt x="12579" y="23680"/>
                  </a:lnTo>
                  <a:close/>
                  <a:moveTo>
                    <a:pt x="15094" y="24130"/>
                  </a:moveTo>
                  <a:lnTo>
                    <a:pt x="14527" y="24997"/>
                  </a:lnTo>
                  <a:lnTo>
                    <a:pt x="13895" y="24997"/>
                  </a:lnTo>
                  <a:lnTo>
                    <a:pt x="13028" y="24130"/>
                  </a:lnTo>
                  <a:lnTo>
                    <a:pt x="13895" y="23263"/>
                  </a:lnTo>
                  <a:lnTo>
                    <a:pt x="14527" y="23263"/>
                  </a:lnTo>
                  <a:close/>
                  <a:moveTo>
                    <a:pt x="14645" y="23049"/>
                  </a:moveTo>
                  <a:lnTo>
                    <a:pt x="14120" y="23049"/>
                  </a:lnTo>
                  <a:lnTo>
                    <a:pt x="14495" y="22674"/>
                  </a:lnTo>
                  <a:lnTo>
                    <a:pt x="14270" y="21636"/>
                  </a:lnTo>
                  <a:lnTo>
                    <a:pt x="15298" y="21850"/>
                  </a:lnTo>
                  <a:lnTo>
                    <a:pt x="15651" y="21561"/>
                  </a:lnTo>
                  <a:lnTo>
                    <a:pt x="15576" y="22010"/>
                  </a:lnTo>
                  <a:lnTo>
                    <a:pt x="16272" y="22792"/>
                  </a:lnTo>
                  <a:lnTo>
                    <a:pt x="15394" y="23081"/>
                  </a:lnTo>
                  <a:lnTo>
                    <a:pt x="15180" y="23862"/>
                  </a:lnTo>
                  <a:close/>
                  <a:moveTo>
                    <a:pt x="16400" y="25275"/>
                  </a:moveTo>
                  <a:lnTo>
                    <a:pt x="15576" y="25008"/>
                  </a:lnTo>
                  <a:lnTo>
                    <a:pt x="15341" y="24151"/>
                  </a:lnTo>
                  <a:lnTo>
                    <a:pt x="15351" y="24130"/>
                  </a:lnTo>
                  <a:lnTo>
                    <a:pt x="15341" y="24109"/>
                  </a:lnTo>
                  <a:lnTo>
                    <a:pt x="15576" y="23252"/>
                  </a:lnTo>
                  <a:lnTo>
                    <a:pt x="16422" y="22974"/>
                  </a:lnTo>
                  <a:lnTo>
                    <a:pt x="16946" y="23841"/>
                  </a:lnTo>
                  <a:close/>
                  <a:moveTo>
                    <a:pt x="16914" y="25543"/>
                  </a:moveTo>
                  <a:lnTo>
                    <a:pt x="16604" y="25361"/>
                  </a:lnTo>
                  <a:lnTo>
                    <a:pt x="17086" y="24076"/>
                  </a:lnTo>
                  <a:lnTo>
                    <a:pt x="17685" y="25051"/>
                  </a:lnTo>
                  <a:lnTo>
                    <a:pt x="17471" y="25404"/>
                  </a:lnTo>
                  <a:close/>
                  <a:moveTo>
                    <a:pt x="17974" y="25511"/>
                  </a:moveTo>
                  <a:lnTo>
                    <a:pt x="17813" y="26100"/>
                  </a:lnTo>
                  <a:lnTo>
                    <a:pt x="17653" y="25511"/>
                  </a:lnTo>
                  <a:lnTo>
                    <a:pt x="17813" y="25254"/>
                  </a:lnTo>
                  <a:close/>
                  <a:moveTo>
                    <a:pt x="19023" y="25361"/>
                  </a:moveTo>
                  <a:lnTo>
                    <a:pt x="18713" y="25543"/>
                  </a:lnTo>
                  <a:lnTo>
                    <a:pt x="18156" y="25404"/>
                  </a:lnTo>
                  <a:lnTo>
                    <a:pt x="17942" y="25051"/>
                  </a:lnTo>
                  <a:lnTo>
                    <a:pt x="18541" y="24076"/>
                  </a:lnTo>
                  <a:close/>
                  <a:moveTo>
                    <a:pt x="20276" y="24130"/>
                  </a:moveTo>
                  <a:lnTo>
                    <a:pt x="20286" y="24151"/>
                  </a:lnTo>
                  <a:lnTo>
                    <a:pt x="20051" y="25008"/>
                  </a:lnTo>
                  <a:lnTo>
                    <a:pt x="19227" y="25275"/>
                  </a:lnTo>
                  <a:lnTo>
                    <a:pt x="18681" y="23841"/>
                  </a:lnTo>
                  <a:lnTo>
                    <a:pt x="19205" y="22974"/>
                  </a:lnTo>
                  <a:lnTo>
                    <a:pt x="20051" y="23252"/>
                  </a:lnTo>
                  <a:lnTo>
                    <a:pt x="20286" y="24109"/>
                  </a:lnTo>
                  <a:close/>
                  <a:moveTo>
                    <a:pt x="20447" y="23862"/>
                  </a:moveTo>
                  <a:lnTo>
                    <a:pt x="20233" y="23081"/>
                  </a:lnTo>
                  <a:lnTo>
                    <a:pt x="19355" y="22792"/>
                  </a:lnTo>
                  <a:lnTo>
                    <a:pt x="20051" y="22010"/>
                  </a:lnTo>
                  <a:lnTo>
                    <a:pt x="19976" y="21561"/>
                  </a:lnTo>
                  <a:lnTo>
                    <a:pt x="20329" y="21850"/>
                  </a:lnTo>
                  <a:lnTo>
                    <a:pt x="21357" y="21636"/>
                  </a:lnTo>
                  <a:lnTo>
                    <a:pt x="21143" y="22674"/>
                  </a:lnTo>
                  <a:lnTo>
                    <a:pt x="21507" y="23049"/>
                  </a:lnTo>
                  <a:lnTo>
                    <a:pt x="20982" y="23049"/>
                  </a:lnTo>
                  <a:close/>
                  <a:moveTo>
                    <a:pt x="21732" y="24997"/>
                  </a:moveTo>
                  <a:lnTo>
                    <a:pt x="21100" y="24997"/>
                  </a:lnTo>
                  <a:lnTo>
                    <a:pt x="20533" y="24130"/>
                  </a:lnTo>
                  <a:lnTo>
                    <a:pt x="21100" y="23263"/>
                  </a:lnTo>
                  <a:lnTo>
                    <a:pt x="21732" y="23263"/>
                  </a:lnTo>
                  <a:lnTo>
                    <a:pt x="22599" y="24130"/>
                  </a:lnTo>
                  <a:close/>
                  <a:moveTo>
                    <a:pt x="23048" y="24997"/>
                  </a:moveTo>
                  <a:lnTo>
                    <a:pt x="22042" y="24997"/>
                  </a:lnTo>
                  <a:lnTo>
                    <a:pt x="22749" y="24280"/>
                  </a:lnTo>
                  <a:lnTo>
                    <a:pt x="23048" y="24580"/>
                  </a:lnTo>
                  <a:close/>
                  <a:moveTo>
                    <a:pt x="26217" y="24997"/>
                  </a:moveTo>
                  <a:lnTo>
                    <a:pt x="25211" y="24997"/>
                  </a:lnTo>
                  <a:lnTo>
                    <a:pt x="25211" y="24580"/>
                  </a:lnTo>
                  <a:lnTo>
                    <a:pt x="25510" y="24280"/>
                  </a:lnTo>
                  <a:close/>
                  <a:moveTo>
                    <a:pt x="27726" y="24130"/>
                  </a:moveTo>
                  <a:lnTo>
                    <a:pt x="27159" y="24997"/>
                  </a:lnTo>
                  <a:lnTo>
                    <a:pt x="26527" y="24997"/>
                  </a:lnTo>
                  <a:lnTo>
                    <a:pt x="25660" y="24130"/>
                  </a:lnTo>
                  <a:lnTo>
                    <a:pt x="26527" y="23263"/>
                  </a:lnTo>
                  <a:lnTo>
                    <a:pt x="27159" y="23263"/>
                  </a:lnTo>
                  <a:close/>
                  <a:moveTo>
                    <a:pt x="27277" y="23049"/>
                  </a:moveTo>
                  <a:lnTo>
                    <a:pt x="26752" y="23049"/>
                  </a:lnTo>
                  <a:lnTo>
                    <a:pt x="27127" y="22674"/>
                  </a:lnTo>
                  <a:lnTo>
                    <a:pt x="26902" y="21604"/>
                  </a:lnTo>
                  <a:lnTo>
                    <a:pt x="27223" y="21604"/>
                  </a:lnTo>
                  <a:lnTo>
                    <a:pt x="27737" y="22117"/>
                  </a:lnTo>
                  <a:lnTo>
                    <a:pt x="28272" y="21582"/>
                  </a:lnTo>
                  <a:lnTo>
                    <a:pt x="28080" y="22321"/>
                  </a:lnTo>
                  <a:lnTo>
                    <a:pt x="28775" y="22503"/>
                  </a:lnTo>
                  <a:lnTo>
                    <a:pt x="28936" y="22781"/>
                  </a:lnTo>
                  <a:lnTo>
                    <a:pt x="28026" y="23081"/>
                  </a:lnTo>
                  <a:lnTo>
                    <a:pt x="27812" y="23862"/>
                  </a:lnTo>
                  <a:close/>
                  <a:moveTo>
                    <a:pt x="29054" y="25286"/>
                  </a:moveTo>
                  <a:lnTo>
                    <a:pt x="28208" y="25008"/>
                  </a:lnTo>
                  <a:lnTo>
                    <a:pt x="27973" y="24151"/>
                  </a:lnTo>
                  <a:lnTo>
                    <a:pt x="27983" y="24130"/>
                  </a:lnTo>
                  <a:lnTo>
                    <a:pt x="27973" y="24109"/>
                  </a:lnTo>
                  <a:lnTo>
                    <a:pt x="28208" y="23252"/>
                  </a:lnTo>
                  <a:lnTo>
                    <a:pt x="29032" y="22985"/>
                  </a:lnTo>
                  <a:lnTo>
                    <a:pt x="29578" y="24419"/>
                  </a:lnTo>
                  <a:close/>
                  <a:moveTo>
                    <a:pt x="29268" y="25350"/>
                  </a:moveTo>
                  <a:lnTo>
                    <a:pt x="29675" y="24687"/>
                  </a:lnTo>
                  <a:lnTo>
                    <a:pt x="30017" y="25607"/>
                  </a:lnTo>
                  <a:lnTo>
                    <a:pt x="29653" y="25479"/>
                  </a:lnTo>
                  <a:close/>
                  <a:moveTo>
                    <a:pt x="30510" y="25950"/>
                  </a:moveTo>
                  <a:lnTo>
                    <a:pt x="30510" y="25950"/>
                  </a:lnTo>
                  <a:lnTo>
                    <a:pt x="30445" y="26121"/>
                  </a:lnTo>
                  <a:lnTo>
                    <a:pt x="30392" y="25950"/>
                  </a:lnTo>
                  <a:lnTo>
                    <a:pt x="30392" y="25950"/>
                  </a:lnTo>
                  <a:lnTo>
                    <a:pt x="30306" y="25746"/>
                  </a:lnTo>
                  <a:lnTo>
                    <a:pt x="30296" y="25693"/>
                  </a:lnTo>
                  <a:lnTo>
                    <a:pt x="30296" y="25693"/>
                  </a:lnTo>
                  <a:lnTo>
                    <a:pt x="29825" y="24451"/>
                  </a:lnTo>
                  <a:lnTo>
                    <a:pt x="30445" y="23423"/>
                  </a:lnTo>
                  <a:lnTo>
                    <a:pt x="31077" y="24451"/>
                  </a:lnTo>
                  <a:lnTo>
                    <a:pt x="30606" y="25693"/>
                  </a:lnTo>
                  <a:lnTo>
                    <a:pt x="30606" y="25693"/>
                  </a:lnTo>
                  <a:lnTo>
                    <a:pt x="30585" y="25736"/>
                  </a:lnTo>
                  <a:lnTo>
                    <a:pt x="30510" y="25950"/>
                  </a:lnTo>
                  <a:close/>
                  <a:moveTo>
                    <a:pt x="31634" y="25350"/>
                  </a:moveTo>
                  <a:lnTo>
                    <a:pt x="30874" y="25607"/>
                  </a:lnTo>
                  <a:lnTo>
                    <a:pt x="31216" y="24687"/>
                  </a:lnTo>
                  <a:close/>
                  <a:moveTo>
                    <a:pt x="32908" y="24130"/>
                  </a:moveTo>
                  <a:lnTo>
                    <a:pt x="32918" y="24151"/>
                  </a:lnTo>
                  <a:lnTo>
                    <a:pt x="32683" y="25008"/>
                  </a:lnTo>
                  <a:lnTo>
                    <a:pt x="31848" y="25286"/>
                  </a:lnTo>
                  <a:lnTo>
                    <a:pt x="31313" y="24419"/>
                  </a:lnTo>
                  <a:lnTo>
                    <a:pt x="31859" y="22985"/>
                  </a:lnTo>
                  <a:lnTo>
                    <a:pt x="32683" y="23252"/>
                  </a:lnTo>
                  <a:lnTo>
                    <a:pt x="32918" y="24109"/>
                  </a:lnTo>
                  <a:close/>
                  <a:moveTo>
                    <a:pt x="34149" y="23049"/>
                  </a:moveTo>
                  <a:lnTo>
                    <a:pt x="33614" y="23049"/>
                  </a:lnTo>
                  <a:lnTo>
                    <a:pt x="33079" y="23862"/>
                  </a:lnTo>
                  <a:lnTo>
                    <a:pt x="32865" y="23081"/>
                  </a:lnTo>
                  <a:lnTo>
                    <a:pt x="31955" y="22781"/>
                  </a:lnTo>
                  <a:lnTo>
                    <a:pt x="32115" y="22503"/>
                  </a:lnTo>
                  <a:lnTo>
                    <a:pt x="32822" y="22321"/>
                  </a:lnTo>
                  <a:lnTo>
                    <a:pt x="32619" y="21582"/>
                  </a:lnTo>
                  <a:lnTo>
                    <a:pt x="33165" y="22117"/>
                  </a:lnTo>
                  <a:lnTo>
                    <a:pt x="33678" y="21604"/>
                  </a:lnTo>
                  <a:lnTo>
                    <a:pt x="34000" y="21604"/>
                  </a:lnTo>
                  <a:lnTo>
                    <a:pt x="33775" y="22674"/>
                  </a:lnTo>
                  <a:close/>
                  <a:moveTo>
                    <a:pt x="34449" y="23049"/>
                  </a:moveTo>
                  <a:lnTo>
                    <a:pt x="34010" y="22599"/>
                  </a:lnTo>
                  <a:lnTo>
                    <a:pt x="34214" y="21604"/>
                  </a:lnTo>
                  <a:lnTo>
                    <a:pt x="34235" y="21604"/>
                  </a:lnTo>
                  <a:lnTo>
                    <a:pt x="34235" y="21582"/>
                  </a:lnTo>
                  <a:lnTo>
                    <a:pt x="35231" y="21379"/>
                  </a:lnTo>
                  <a:lnTo>
                    <a:pt x="35680" y="21818"/>
                  </a:lnTo>
                  <a:lnTo>
                    <a:pt x="35680" y="23049"/>
                  </a:lnTo>
                  <a:close/>
                  <a:moveTo>
                    <a:pt x="36312" y="23049"/>
                  </a:moveTo>
                  <a:lnTo>
                    <a:pt x="35894" y="23049"/>
                  </a:lnTo>
                  <a:lnTo>
                    <a:pt x="35894" y="22042"/>
                  </a:lnTo>
                  <a:lnTo>
                    <a:pt x="36612" y="22749"/>
                  </a:lnTo>
                  <a:close/>
                  <a:moveTo>
                    <a:pt x="37211" y="23049"/>
                  </a:moveTo>
                  <a:lnTo>
                    <a:pt x="36922" y="22749"/>
                  </a:lnTo>
                  <a:lnTo>
                    <a:pt x="37629" y="22042"/>
                  </a:lnTo>
                  <a:lnTo>
                    <a:pt x="37629" y="23049"/>
                  </a:lnTo>
                  <a:close/>
                  <a:moveTo>
                    <a:pt x="37843" y="23263"/>
                  </a:moveTo>
                  <a:lnTo>
                    <a:pt x="38849" y="23263"/>
                  </a:lnTo>
                  <a:lnTo>
                    <a:pt x="38142" y="23980"/>
                  </a:lnTo>
                  <a:lnTo>
                    <a:pt x="37843" y="23680"/>
                  </a:lnTo>
                  <a:close/>
                  <a:moveTo>
                    <a:pt x="40358" y="24130"/>
                  </a:moveTo>
                  <a:lnTo>
                    <a:pt x="39791" y="24997"/>
                  </a:lnTo>
                  <a:lnTo>
                    <a:pt x="39159" y="24997"/>
                  </a:lnTo>
                  <a:lnTo>
                    <a:pt x="38292" y="24130"/>
                  </a:lnTo>
                  <a:lnTo>
                    <a:pt x="39159" y="23263"/>
                  </a:lnTo>
                  <a:lnTo>
                    <a:pt x="39791" y="23263"/>
                  </a:lnTo>
                  <a:close/>
                  <a:moveTo>
                    <a:pt x="39909" y="23049"/>
                  </a:moveTo>
                  <a:lnTo>
                    <a:pt x="39384" y="23049"/>
                  </a:lnTo>
                  <a:lnTo>
                    <a:pt x="39759" y="22674"/>
                  </a:lnTo>
                  <a:lnTo>
                    <a:pt x="39534" y="21636"/>
                  </a:lnTo>
                  <a:lnTo>
                    <a:pt x="40562" y="21850"/>
                  </a:lnTo>
                  <a:lnTo>
                    <a:pt x="40915" y="21561"/>
                  </a:lnTo>
                  <a:lnTo>
                    <a:pt x="40840" y="22010"/>
                  </a:lnTo>
                  <a:lnTo>
                    <a:pt x="41536" y="22792"/>
                  </a:lnTo>
                  <a:lnTo>
                    <a:pt x="40658" y="23081"/>
                  </a:lnTo>
                  <a:lnTo>
                    <a:pt x="40444" y="23862"/>
                  </a:lnTo>
                  <a:close/>
                  <a:moveTo>
                    <a:pt x="41664" y="25275"/>
                  </a:moveTo>
                  <a:lnTo>
                    <a:pt x="40840" y="25008"/>
                  </a:lnTo>
                  <a:lnTo>
                    <a:pt x="40605" y="24151"/>
                  </a:lnTo>
                  <a:lnTo>
                    <a:pt x="40615" y="24130"/>
                  </a:lnTo>
                  <a:lnTo>
                    <a:pt x="40605" y="24109"/>
                  </a:lnTo>
                  <a:lnTo>
                    <a:pt x="40840" y="23252"/>
                  </a:lnTo>
                  <a:lnTo>
                    <a:pt x="41686" y="22974"/>
                  </a:lnTo>
                  <a:lnTo>
                    <a:pt x="42210" y="23841"/>
                  </a:lnTo>
                  <a:close/>
                  <a:moveTo>
                    <a:pt x="42178" y="25543"/>
                  </a:moveTo>
                  <a:lnTo>
                    <a:pt x="41868" y="25361"/>
                  </a:lnTo>
                  <a:lnTo>
                    <a:pt x="42360" y="24076"/>
                  </a:lnTo>
                  <a:lnTo>
                    <a:pt x="42949" y="25051"/>
                  </a:lnTo>
                  <a:lnTo>
                    <a:pt x="42735" y="25404"/>
                  </a:lnTo>
                  <a:close/>
                  <a:moveTo>
                    <a:pt x="43238" y="25511"/>
                  </a:moveTo>
                  <a:lnTo>
                    <a:pt x="43077" y="26100"/>
                  </a:lnTo>
                  <a:lnTo>
                    <a:pt x="42928" y="25511"/>
                  </a:lnTo>
                  <a:lnTo>
                    <a:pt x="43077" y="25254"/>
                  </a:lnTo>
                  <a:close/>
                  <a:moveTo>
                    <a:pt x="44287" y="25361"/>
                  </a:moveTo>
                  <a:lnTo>
                    <a:pt x="43977" y="25543"/>
                  </a:lnTo>
                  <a:lnTo>
                    <a:pt x="43420" y="25404"/>
                  </a:lnTo>
                  <a:lnTo>
                    <a:pt x="43206" y="25051"/>
                  </a:lnTo>
                  <a:lnTo>
                    <a:pt x="43805" y="24076"/>
                  </a:lnTo>
                  <a:close/>
                  <a:moveTo>
                    <a:pt x="45540" y="24130"/>
                  </a:moveTo>
                  <a:lnTo>
                    <a:pt x="45550" y="24151"/>
                  </a:lnTo>
                  <a:lnTo>
                    <a:pt x="45315" y="25008"/>
                  </a:lnTo>
                  <a:lnTo>
                    <a:pt x="44490" y="25275"/>
                  </a:lnTo>
                  <a:lnTo>
                    <a:pt x="43945" y="23841"/>
                  </a:lnTo>
                  <a:lnTo>
                    <a:pt x="44480" y="22974"/>
                  </a:lnTo>
                  <a:lnTo>
                    <a:pt x="45315" y="23252"/>
                  </a:lnTo>
                  <a:lnTo>
                    <a:pt x="45550" y="24109"/>
                  </a:lnTo>
                  <a:close/>
                  <a:moveTo>
                    <a:pt x="45711" y="23862"/>
                  </a:moveTo>
                  <a:lnTo>
                    <a:pt x="45497" y="23081"/>
                  </a:lnTo>
                  <a:lnTo>
                    <a:pt x="44619" y="22792"/>
                  </a:lnTo>
                  <a:lnTo>
                    <a:pt x="45325" y="22010"/>
                  </a:lnTo>
                  <a:lnTo>
                    <a:pt x="45240" y="21561"/>
                  </a:lnTo>
                  <a:lnTo>
                    <a:pt x="45593" y="21850"/>
                  </a:lnTo>
                  <a:lnTo>
                    <a:pt x="46621" y="21636"/>
                  </a:lnTo>
                  <a:lnTo>
                    <a:pt x="46407" y="22674"/>
                  </a:lnTo>
                  <a:lnTo>
                    <a:pt x="46781" y="23049"/>
                  </a:lnTo>
                  <a:lnTo>
                    <a:pt x="46246" y="23049"/>
                  </a:lnTo>
                  <a:close/>
                  <a:moveTo>
                    <a:pt x="46995" y="24997"/>
                  </a:moveTo>
                  <a:lnTo>
                    <a:pt x="46364" y="24997"/>
                  </a:lnTo>
                  <a:lnTo>
                    <a:pt x="45807" y="24130"/>
                  </a:lnTo>
                  <a:lnTo>
                    <a:pt x="46364" y="23263"/>
                  </a:lnTo>
                  <a:lnTo>
                    <a:pt x="46995" y="23263"/>
                  </a:lnTo>
                  <a:lnTo>
                    <a:pt x="47863" y="24130"/>
                  </a:lnTo>
                  <a:close/>
                  <a:moveTo>
                    <a:pt x="48312" y="23680"/>
                  </a:moveTo>
                  <a:lnTo>
                    <a:pt x="48012" y="23969"/>
                  </a:lnTo>
                  <a:lnTo>
                    <a:pt x="47306" y="23263"/>
                  </a:lnTo>
                  <a:lnTo>
                    <a:pt x="48312" y="23263"/>
                  </a:lnTo>
                  <a:close/>
                  <a:moveTo>
                    <a:pt x="49244" y="22749"/>
                  </a:moveTo>
                  <a:lnTo>
                    <a:pt x="49244" y="22749"/>
                  </a:lnTo>
                  <a:lnTo>
                    <a:pt x="48944" y="23049"/>
                  </a:lnTo>
                  <a:lnTo>
                    <a:pt x="48526" y="23049"/>
                  </a:lnTo>
                  <a:lnTo>
                    <a:pt x="48526" y="22042"/>
                  </a:lnTo>
                  <a:close/>
                  <a:moveTo>
                    <a:pt x="50550" y="19227"/>
                  </a:moveTo>
                  <a:lnTo>
                    <a:pt x="50271" y="20051"/>
                  </a:lnTo>
                  <a:lnTo>
                    <a:pt x="49415" y="20287"/>
                  </a:lnTo>
                  <a:lnTo>
                    <a:pt x="49393" y="20276"/>
                  </a:lnTo>
                  <a:lnTo>
                    <a:pt x="49372" y="20287"/>
                  </a:lnTo>
                  <a:lnTo>
                    <a:pt x="48516" y="20051"/>
                  </a:lnTo>
                  <a:lnTo>
                    <a:pt x="48237" y="19206"/>
                  </a:lnTo>
                  <a:lnTo>
                    <a:pt x="49104" y="18681"/>
                  </a:lnTo>
                  <a:close/>
                  <a:moveTo>
                    <a:pt x="50635" y="19024"/>
                  </a:moveTo>
                  <a:lnTo>
                    <a:pt x="49340" y="18542"/>
                  </a:lnTo>
                  <a:lnTo>
                    <a:pt x="50314" y="17942"/>
                  </a:lnTo>
                  <a:lnTo>
                    <a:pt x="50667" y="18157"/>
                  </a:lnTo>
                  <a:lnTo>
                    <a:pt x="50817" y="18713"/>
                  </a:lnTo>
                  <a:close/>
                  <a:moveTo>
                    <a:pt x="51363" y="17814"/>
                  </a:moveTo>
                  <a:lnTo>
                    <a:pt x="50774" y="17964"/>
                  </a:lnTo>
                  <a:lnTo>
                    <a:pt x="50517" y="17814"/>
                  </a:lnTo>
                  <a:lnTo>
                    <a:pt x="50774" y="17653"/>
                  </a:lnTo>
                  <a:close/>
                  <a:moveTo>
                    <a:pt x="50635" y="16604"/>
                  </a:moveTo>
                  <a:lnTo>
                    <a:pt x="50817" y="16915"/>
                  </a:lnTo>
                  <a:lnTo>
                    <a:pt x="50667" y="17471"/>
                  </a:lnTo>
                  <a:lnTo>
                    <a:pt x="50314" y="17686"/>
                  </a:lnTo>
                  <a:lnTo>
                    <a:pt x="49340" y="17086"/>
                  </a:lnTo>
                  <a:close/>
                  <a:moveTo>
                    <a:pt x="49415" y="15341"/>
                  </a:moveTo>
                  <a:lnTo>
                    <a:pt x="50271" y="15577"/>
                  </a:lnTo>
                  <a:lnTo>
                    <a:pt x="50550" y="16401"/>
                  </a:lnTo>
                  <a:lnTo>
                    <a:pt x="49104" y="16947"/>
                  </a:lnTo>
                  <a:lnTo>
                    <a:pt x="48237" y="16412"/>
                  </a:lnTo>
                  <a:lnTo>
                    <a:pt x="48516" y="15577"/>
                  </a:lnTo>
                  <a:lnTo>
                    <a:pt x="49372" y="15341"/>
                  </a:lnTo>
                  <a:lnTo>
                    <a:pt x="49393" y="15352"/>
                  </a:lnTo>
                  <a:close/>
                  <a:moveTo>
                    <a:pt x="48312" y="14121"/>
                  </a:moveTo>
                  <a:lnTo>
                    <a:pt x="48312" y="14645"/>
                  </a:lnTo>
                  <a:lnTo>
                    <a:pt x="49126" y="15181"/>
                  </a:lnTo>
                  <a:lnTo>
                    <a:pt x="48344" y="15395"/>
                  </a:lnTo>
                  <a:lnTo>
                    <a:pt x="48055" y="16272"/>
                  </a:lnTo>
                  <a:lnTo>
                    <a:pt x="47274" y="15566"/>
                  </a:lnTo>
                  <a:lnTo>
                    <a:pt x="46824" y="15652"/>
                  </a:lnTo>
                  <a:lnTo>
                    <a:pt x="47124" y="15298"/>
                  </a:lnTo>
                  <a:lnTo>
                    <a:pt x="46899" y="14271"/>
                  </a:lnTo>
                  <a:lnTo>
                    <a:pt x="47938" y="14485"/>
                  </a:lnTo>
                  <a:close/>
                  <a:moveTo>
                    <a:pt x="45186" y="14399"/>
                  </a:moveTo>
                  <a:lnTo>
                    <a:pt x="45647" y="14014"/>
                  </a:lnTo>
                  <a:lnTo>
                    <a:pt x="46674" y="14228"/>
                  </a:lnTo>
                  <a:lnTo>
                    <a:pt x="46888" y="15245"/>
                  </a:lnTo>
                  <a:lnTo>
                    <a:pt x="46492" y="15705"/>
                  </a:lnTo>
                  <a:lnTo>
                    <a:pt x="44908" y="15983"/>
                  </a:lnTo>
                  <a:close/>
                  <a:moveTo>
                    <a:pt x="44929" y="14613"/>
                  </a:moveTo>
                  <a:lnTo>
                    <a:pt x="44683" y="16016"/>
                  </a:lnTo>
                  <a:lnTo>
                    <a:pt x="44052" y="16133"/>
                  </a:lnTo>
                  <a:lnTo>
                    <a:pt x="43827" y="15523"/>
                  </a:lnTo>
                  <a:close/>
                  <a:moveTo>
                    <a:pt x="41900" y="12718"/>
                  </a:moveTo>
                  <a:lnTo>
                    <a:pt x="42307" y="12044"/>
                  </a:lnTo>
                  <a:lnTo>
                    <a:pt x="42660" y="12965"/>
                  </a:lnTo>
                  <a:close/>
                  <a:moveTo>
                    <a:pt x="41236" y="14613"/>
                  </a:moveTo>
                  <a:lnTo>
                    <a:pt x="42328" y="15523"/>
                  </a:lnTo>
                  <a:lnTo>
                    <a:pt x="42328" y="15523"/>
                  </a:lnTo>
                  <a:lnTo>
                    <a:pt x="42103" y="16133"/>
                  </a:lnTo>
                  <a:lnTo>
                    <a:pt x="41472" y="16016"/>
                  </a:lnTo>
                  <a:close/>
                  <a:moveTo>
                    <a:pt x="40508" y="14014"/>
                  </a:moveTo>
                  <a:lnTo>
                    <a:pt x="40969" y="14399"/>
                  </a:lnTo>
                  <a:lnTo>
                    <a:pt x="41247" y="15983"/>
                  </a:lnTo>
                  <a:lnTo>
                    <a:pt x="39663" y="15705"/>
                  </a:lnTo>
                  <a:lnTo>
                    <a:pt x="39277" y="15245"/>
                  </a:lnTo>
                  <a:lnTo>
                    <a:pt x="39491" y="14228"/>
                  </a:lnTo>
                  <a:close/>
                  <a:moveTo>
                    <a:pt x="37843" y="13810"/>
                  </a:moveTo>
                  <a:lnTo>
                    <a:pt x="37843" y="12579"/>
                  </a:lnTo>
                  <a:lnTo>
                    <a:pt x="39074" y="12579"/>
                  </a:lnTo>
                  <a:lnTo>
                    <a:pt x="39513" y="13029"/>
                  </a:lnTo>
                  <a:lnTo>
                    <a:pt x="39309" y="14035"/>
                  </a:lnTo>
                  <a:lnTo>
                    <a:pt x="38292" y="14249"/>
                  </a:lnTo>
                  <a:close/>
                  <a:moveTo>
                    <a:pt x="37843" y="14645"/>
                  </a:moveTo>
                  <a:lnTo>
                    <a:pt x="37843" y="14121"/>
                  </a:lnTo>
                  <a:lnTo>
                    <a:pt x="38217" y="14485"/>
                  </a:lnTo>
                  <a:lnTo>
                    <a:pt x="39256" y="14271"/>
                  </a:lnTo>
                  <a:lnTo>
                    <a:pt x="39042" y="15298"/>
                  </a:lnTo>
                  <a:lnTo>
                    <a:pt x="39331" y="15652"/>
                  </a:lnTo>
                  <a:lnTo>
                    <a:pt x="38881" y="15566"/>
                  </a:lnTo>
                  <a:lnTo>
                    <a:pt x="38100" y="16272"/>
                  </a:lnTo>
                  <a:lnTo>
                    <a:pt x="37811" y="15395"/>
                  </a:lnTo>
                  <a:lnTo>
                    <a:pt x="37029" y="15181"/>
                  </a:lnTo>
                  <a:close/>
                  <a:moveTo>
                    <a:pt x="35894" y="13896"/>
                  </a:moveTo>
                  <a:lnTo>
                    <a:pt x="36761" y="13029"/>
                  </a:lnTo>
                  <a:lnTo>
                    <a:pt x="37629" y="13896"/>
                  </a:lnTo>
                  <a:lnTo>
                    <a:pt x="37629" y="14528"/>
                  </a:lnTo>
                  <a:lnTo>
                    <a:pt x="36761" y="15095"/>
                  </a:lnTo>
                  <a:lnTo>
                    <a:pt x="35894" y="14528"/>
                  </a:lnTo>
                  <a:close/>
                  <a:moveTo>
                    <a:pt x="34235" y="14260"/>
                  </a:moveTo>
                  <a:lnTo>
                    <a:pt x="35306" y="14485"/>
                  </a:lnTo>
                  <a:lnTo>
                    <a:pt x="35680" y="14121"/>
                  </a:lnTo>
                  <a:lnTo>
                    <a:pt x="35680" y="14645"/>
                  </a:lnTo>
                  <a:lnTo>
                    <a:pt x="36494" y="15181"/>
                  </a:lnTo>
                  <a:lnTo>
                    <a:pt x="35712" y="15395"/>
                  </a:lnTo>
                  <a:lnTo>
                    <a:pt x="35413" y="16305"/>
                  </a:lnTo>
                  <a:lnTo>
                    <a:pt x="35134" y="16144"/>
                  </a:lnTo>
                  <a:lnTo>
                    <a:pt x="34952" y="15438"/>
                  </a:lnTo>
                  <a:lnTo>
                    <a:pt x="34214" y="15641"/>
                  </a:lnTo>
                  <a:lnTo>
                    <a:pt x="34749" y="15095"/>
                  </a:lnTo>
                  <a:lnTo>
                    <a:pt x="34235" y="14592"/>
                  </a:lnTo>
                  <a:close/>
                  <a:moveTo>
                    <a:pt x="32512" y="14463"/>
                  </a:moveTo>
                  <a:lnTo>
                    <a:pt x="33165" y="13821"/>
                  </a:lnTo>
                  <a:lnTo>
                    <a:pt x="33582" y="14239"/>
                  </a:lnTo>
                  <a:lnTo>
                    <a:pt x="34021" y="14239"/>
                  </a:lnTo>
                  <a:lnTo>
                    <a:pt x="34021" y="14677"/>
                  </a:lnTo>
                  <a:lnTo>
                    <a:pt x="34438" y="15095"/>
                  </a:lnTo>
                  <a:lnTo>
                    <a:pt x="33796" y="15748"/>
                  </a:lnTo>
                  <a:lnTo>
                    <a:pt x="32041" y="16219"/>
                  </a:lnTo>
                  <a:close/>
                  <a:moveTo>
                    <a:pt x="32201" y="14774"/>
                  </a:moveTo>
                  <a:lnTo>
                    <a:pt x="31794" y="16283"/>
                  </a:lnTo>
                  <a:lnTo>
                    <a:pt x="31238" y="16433"/>
                  </a:lnTo>
                  <a:lnTo>
                    <a:pt x="31098" y="15887"/>
                  </a:lnTo>
                  <a:close/>
                  <a:moveTo>
                    <a:pt x="30574" y="12419"/>
                  </a:moveTo>
                  <a:lnTo>
                    <a:pt x="31173" y="11445"/>
                  </a:lnTo>
                  <a:lnTo>
                    <a:pt x="31655" y="12729"/>
                  </a:lnTo>
                  <a:lnTo>
                    <a:pt x="31345" y="12911"/>
                  </a:lnTo>
                  <a:lnTo>
                    <a:pt x="30788" y="12772"/>
                  </a:lnTo>
                  <a:close/>
                  <a:moveTo>
                    <a:pt x="30445" y="12622"/>
                  </a:moveTo>
                  <a:lnTo>
                    <a:pt x="30606" y="12879"/>
                  </a:lnTo>
                  <a:lnTo>
                    <a:pt x="30445" y="13468"/>
                  </a:lnTo>
                  <a:lnTo>
                    <a:pt x="30296" y="12879"/>
                  </a:lnTo>
                  <a:close/>
                  <a:moveTo>
                    <a:pt x="29236" y="12729"/>
                  </a:moveTo>
                  <a:lnTo>
                    <a:pt x="29718" y="11445"/>
                  </a:lnTo>
                  <a:lnTo>
                    <a:pt x="30317" y="12419"/>
                  </a:lnTo>
                  <a:lnTo>
                    <a:pt x="30103" y="12772"/>
                  </a:lnTo>
                  <a:lnTo>
                    <a:pt x="29546" y="12911"/>
                  </a:lnTo>
                  <a:close/>
                  <a:moveTo>
                    <a:pt x="28690" y="14774"/>
                  </a:moveTo>
                  <a:lnTo>
                    <a:pt x="29803" y="15887"/>
                  </a:lnTo>
                  <a:lnTo>
                    <a:pt x="29653" y="16433"/>
                  </a:lnTo>
                  <a:lnTo>
                    <a:pt x="29097" y="16283"/>
                  </a:lnTo>
                  <a:close/>
                  <a:moveTo>
                    <a:pt x="26870" y="14677"/>
                  </a:moveTo>
                  <a:lnTo>
                    <a:pt x="26870" y="14239"/>
                  </a:lnTo>
                  <a:lnTo>
                    <a:pt x="27309" y="14239"/>
                  </a:lnTo>
                  <a:lnTo>
                    <a:pt x="27737" y="13821"/>
                  </a:lnTo>
                  <a:lnTo>
                    <a:pt x="28379" y="14463"/>
                  </a:lnTo>
                  <a:lnTo>
                    <a:pt x="28850" y="16219"/>
                  </a:lnTo>
                  <a:lnTo>
                    <a:pt x="27105" y="15748"/>
                  </a:lnTo>
                  <a:lnTo>
                    <a:pt x="26452" y="15106"/>
                  </a:lnTo>
                  <a:close/>
                  <a:moveTo>
                    <a:pt x="24579" y="12579"/>
                  </a:moveTo>
                  <a:lnTo>
                    <a:pt x="24997" y="12579"/>
                  </a:lnTo>
                  <a:lnTo>
                    <a:pt x="24997" y="13586"/>
                  </a:lnTo>
                  <a:lnTo>
                    <a:pt x="24290" y="12879"/>
                  </a:lnTo>
                  <a:close/>
                  <a:moveTo>
                    <a:pt x="23262" y="12579"/>
                  </a:moveTo>
                  <a:lnTo>
                    <a:pt x="23680" y="12579"/>
                  </a:lnTo>
                  <a:lnTo>
                    <a:pt x="23980" y="12879"/>
                  </a:lnTo>
                  <a:lnTo>
                    <a:pt x="23262" y="13586"/>
                  </a:lnTo>
                  <a:close/>
                  <a:moveTo>
                    <a:pt x="19922" y="14399"/>
                  </a:moveTo>
                  <a:lnTo>
                    <a:pt x="20383" y="14014"/>
                  </a:lnTo>
                  <a:lnTo>
                    <a:pt x="21400" y="14228"/>
                  </a:lnTo>
                  <a:lnTo>
                    <a:pt x="21614" y="15245"/>
                  </a:lnTo>
                  <a:lnTo>
                    <a:pt x="21228" y="15705"/>
                  </a:lnTo>
                  <a:lnTo>
                    <a:pt x="19644" y="15983"/>
                  </a:lnTo>
                  <a:close/>
                  <a:moveTo>
                    <a:pt x="19665" y="14613"/>
                  </a:moveTo>
                  <a:lnTo>
                    <a:pt x="19419" y="16016"/>
                  </a:lnTo>
                  <a:lnTo>
                    <a:pt x="18788" y="16133"/>
                  </a:lnTo>
                  <a:lnTo>
                    <a:pt x="18563" y="15523"/>
                  </a:lnTo>
                  <a:close/>
                  <a:moveTo>
                    <a:pt x="16636" y="12718"/>
                  </a:moveTo>
                  <a:lnTo>
                    <a:pt x="17043" y="12044"/>
                  </a:lnTo>
                  <a:lnTo>
                    <a:pt x="17385" y="12965"/>
                  </a:lnTo>
                  <a:close/>
                  <a:moveTo>
                    <a:pt x="15962" y="14613"/>
                  </a:moveTo>
                  <a:lnTo>
                    <a:pt x="17064" y="15523"/>
                  </a:lnTo>
                  <a:lnTo>
                    <a:pt x="17064" y="15523"/>
                  </a:lnTo>
                  <a:lnTo>
                    <a:pt x="16839" y="16133"/>
                  </a:lnTo>
                  <a:lnTo>
                    <a:pt x="16208" y="16016"/>
                  </a:lnTo>
                  <a:close/>
                  <a:moveTo>
                    <a:pt x="15244" y="14014"/>
                  </a:moveTo>
                  <a:lnTo>
                    <a:pt x="15705" y="14399"/>
                  </a:lnTo>
                  <a:lnTo>
                    <a:pt x="15983" y="15983"/>
                  </a:lnTo>
                  <a:lnTo>
                    <a:pt x="14399" y="15705"/>
                  </a:lnTo>
                  <a:lnTo>
                    <a:pt x="14013" y="15245"/>
                  </a:lnTo>
                  <a:lnTo>
                    <a:pt x="14227" y="14228"/>
                  </a:lnTo>
                  <a:close/>
                  <a:moveTo>
                    <a:pt x="12579" y="13810"/>
                  </a:moveTo>
                  <a:lnTo>
                    <a:pt x="12579" y="12579"/>
                  </a:lnTo>
                  <a:lnTo>
                    <a:pt x="13810" y="12579"/>
                  </a:lnTo>
                  <a:lnTo>
                    <a:pt x="14249" y="13029"/>
                  </a:lnTo>
                  <a:lnTo>
                    <a:pt x="14035" y="14035"/>
                  </a:lnTo>
                  <a:lnTo>
                    <a:pt x="13028" y="14249"/>
                  </a:lnTo>
                  <a:close/>
                  <a:moveTo>
                    <a:pt x="12836" y="16272"/>
                  </a:moveTo>
                  <a:lnTo>
                    <a:pt x="12547" y="15395"/>
                  </a:lnTo>
                  <a:lnTo>
                    <a:pt x="11765" y="15181"/>
                  </a:lnTo>
                  <a:lnTo>
                    <a:pt x="12579" y="14645"/>
                  </a:lnTo>
                  <a:lnTo>
                    <a:pt x="12579" y="14121"/>
                  </a:lnTo>
                  <a:lnTo>
                    <a:pt x="12953" y="14485"/>
                  </a:lnTo>
                  <a:lnTo>
                    <a:pt x="13992" y="14271"/>
                  </a:lnTo>
                  <a:lnTo>
                    <a:pt x="13778" y="15298"/>
                  </a:lnTo>
                  <a:lnTo>
                    <a:pt x="14067" y="15652"/>
                  </a:lnTo>
                  <a:lnTo>
                    <a:pt x="13617" y="15566"/>
                  </a:lnTo>
                  <a:close/>
                  <a:moveTo>
                    <a:pt x="12054" y="17043"/>
                  </a:moveTo>
                  <a:lnTo>
                    <a:pt x="12718" y="16626"/>
                  </a:lnTo>
                  <a:lnTo>
                    <a:pt x="12975" y="17386"/>
                  </a:lnTo>
                  <a:close/>
                  <a:moveTo>
                    <a:pt x="11819" y="18435"/>
                  </a:moveTo>
                  <a:lnTo>
                    <a:pt x="10791" y="17814"/>
                  </a:lnTo>
                  <a:lnTo>
                    <a:pt x="11819" y="17182"/>
                  </a:lnTo>
                  <a:lnTo>
                    <a:pt x="13060" y="17653"/>
                  </a:lnTo>
                  <a:lnTo>
                    <a:pt x="13060" y="17653"/>
                  </a:lnTo>
                  <a:lnTo>
                    <a:pt x="13114" y="17675"/>
                  </a:lnTo>
                  <a:lnTo>
                    <a:pt x="13317" y="17760"/>
                  </a:lnTo>
                  <a:lnTo>
                    <a:pt x="13317" y="17750"/>
                  </a:lnTo>
                  <a:lnTo>
                    <a:pt x="13489" y="17814"/>
                  </a:lnTo>
                  <a:lnTo>
                    <a:pt x="13317" y="17878"/>
                  </a:lnTo>
                  <a:lnTo>
                    <a:pt x="13317" y="17868"/>
                  </a:lnTo>
                  <a:close/>
                  <a:moveTo>
                    <a:pt x="12718" y="18992"/>
                  </a:moveTo>
                  <a:lnTo>
                    <a:pt x="12054" y="18585"/>
                  </a:lnTo>
                  <a:lnTo>
                    <a:pt x="12975" y="18242"/>
                  </a:lnTo>
                  <a:close/>
                  <a:moveTo>
                    <a:pt x="14249" y="22599"/>
                  </a:moveTo>
                  <a:lnTo>
                    <a:pt x="13810" y="23049"/>
                  </a:lnTo>
                  <a:lnTo>
                    <a:pt x="12579" y="23049"/>
                  </a:lnTo>
                  <a:lnTo>
                    <a:pt x="12579" y="21818"/>
                  </a:lnTo>
                  <a:lnTo>
                    <a:pt x="13028" y="21379"/>
                  </a:lnTo>
                  <a:lnTo>
                    <a:pt x="14035" y="21593"/>
                  </a:lnTo>
                  <a:lnTo>
                    <a:pt x="14035" y="21593"/>
                  </a:lnTo>
                  <a:lnTo>
                    <a:pt x="14035" y="21593"/>
                  </a:lnTo>
                  <a:close/>
                  <a:moveTo>
                    <a:pt x="15705" y="21229"/>
                  </a:moveTo>
                  <a:lnTo>
                    <a:pt x="15244" y="21614"/>
                  </a:lnTo>
                  <a:lnTo>
                    <a:pt x="14227" y="21400"/>
                  </a:lnTo>
                  <a:lnTo>
                    <a:pt x="14227" y="21400"/>
                  </a:lnTo>
                  <a:lnTo>
                    <a:pt x="14013" y="20383"/>
                  </a:lnTo>
                  <a:lnTo>
                    <a:pt x="14399" y="19923"/>
                  </a:lnTo>
                  <a:lnTo>
                    <a:pt x="15983" y="19645"/>
                  </a:lnTo>
                  <a:close/>
                  <a:moveTo>
                    <a:pt x="15962" y="21015"/>
                  </a:moveTo>
                  <a:lnTo>
                    <a:pt x="16208" y="19612"/>
                  </a:lnTo>
                  <a:lnTo>
                    <a:pt x="16839" y="19495"/>
                  </a:lnTo>
                  <a:lnTo>
                    <a:pt x="17064" y="20105"/>
                  </a:lnTo>
                  <a:close/>
                  <a:moveTo>
                    <a:pt x="18991" y="22910"/>
                  </a:moveTo>
                  <a:lnTo>
                    <a:pt x="18584" y="23573"/>
                  </a:lnTo>
                  <a:lnTo>
                    <a:pt x="18242" y="22653"/>
                  </a:lnTo>
                  <a:close/>
                  <a:moveTo>
                    <a:pt x="19665" y="21015"/>
                  </a:moveTo>
                  <a:lnTo>
                    <a:pt x="18563" y="20094"/>
                  </a:lnTo>
                  <a:lnTo>
                    <a:pt x="18606" y="19987"/>
                  </a:lnTo>
                  <a:lnTo>
                    <a:pt x="18788" y="19495"/>
                  </a:lnTo>
                  <a:lnTo>
                    <a:pt x="19291" y="19591"/>
                  </a:lnTo>
                  <a:lnTo>
                    <a:pt x="19419" y="19612"/>
                  </a:lnTo>
                  <a:close/>
                  <a:moveTo>
                    <a:pt x="21400" y="21400"/>
                  </a:moveTo>
                  <a:lnTo>
                    <a:pt x="20383" y="21614"/>
                  </a:lnTo>
                  <a:lnTo>
                    <a:pt x="19922" y="21229"/>
                  </a:lnTo>
                  <a:lnTo>
                    <a:pt x="19644" y="19645"/>
                  </a:lnTo>
                  <a:lnTo>
                    <a:pt x="21228" y="19923"/>
                  </a:lnTo>
                  <a:lnTo>
                    <a:pt x="21614" y="20383"/>
                  </a:lnTo>
                  <a:close/>
                  <a:moveTo>
                    <a:pt x="21817" y="23049"/>
                  </a:moveTo>
                  <a:lnTo>
                    <a:pt x="21378" y="22599"/>
                  </a:lnTo>
                  <a:lnTo>
                    <a:pt x="21592" y="21593"/>
                  </a:lnTo>
                  <a:lnTo>
                    <a:pt x="22599" y="21379"/>
                  </a:lnTo>
                  <a:lnTo>
                    <a:pt x="23048" y="21818"/>
                  </a:lnTo>
                  <a:lnTo>
                    <a:pt x="23048" y="23049"/>
                  </a:lnTo>
                  <a:close/>
                  <a:moveTo>
                    <a:pt x="23680" y="23049"/>
                  </a:moveTo>
                  <a:lnTo>
                    <a:pt x="23262" y="23049"/>
                  </a:lnTo>
                  <a:lnTo>
                    <a:pt x="23262" y="22042"/>
                  </a:lnTo>
                  <a:lnTo>
                    <a:pt x="23980" y="22749"/>
                  </a:lnTo>
                  <a:close/>
                  <a:moveTo>
                    <a:pt x="24579" y="23049"/>
                  </a:moveTo>
                  <a:lnTo>
                    <a:pt x="24290" y="22749"/>
                  </a:lnTo>
                  <a:lnTo>
                    <a:pt x="24997" y="22042"/>
                  </a:lnTo>
                  <a:lnTo>
                    <a:pt x="24997" y="23049"/>
                  </a:lnTo>
                  <a:lnTo>
                    <a:pt x="24579" y="23049"/>
                  </a:lnTo>
                  <a:close/>
                  <a:moveTo>
                    <a:pt x="26881" y="22599"/>
                  </a:moveTo>
                  <a:lnTo>
                    <a:pt x="26442" y="23049"/>
                  </a:lnTo>
                  <a:lnTo>
                    <a:pt x="25211" y="23049"/>
                  </a:lnTo>
                  <a:lnTo>
                    <a:pt x="25211" y="21818"/>
                  </a:lnTo>
                  <a:lnTo>
                    <a:pt x="25660" y="21379"/>
                  </a:lnTo>
                  <a:lnTo>
                    <a:pt x="26656" y="21582"/>
                  </a:lnTo>
                  <a:lnTo>
                    <a:pt x="26656" y="21604"/>
                  </a:lnTo>
                  <a:lnTo>
                    <a:pt x="26677" y="21604"/>
                  </a:lnTo>
                  <a:close/>
                  <a:moveTo>
                    <a:pt x="28390" y="21154"/>
                  </a:moveTo>
                  <a:lnTo>
                    <a:pt x="27737" y="21807"/>
                  </a:lnTo>
                  <a:lnTo>
                    <a:pt x="27309" y="21389"/>
                  </a:lnTo>
                  <a:lnTo>
                    <a:pt x="26870" y="21389"/>
                  </a:lnTo>
                  <a:lnTo>
                    <a:pt x="26870" y="20951"/>
                  </a:lnTo>
                  <a:lnTo>
                    <a:pt x="26452" y="20522"/>
                  </a:lnTo>
                  <a:lnTo>
                    <a:pt x="27105" y="19880"/>
                  </a:lnTo>
                  <a:lnTo>
                    <a:pt x="28850" y="19409"/>
                  </a:lnTo>
                  <a:lnTo>
                    <a:pt x="28850" y="19409"/>
                  </a:lnTo>
                  <a:lnTo>
                    <a:pt x="28850" y="19409"/>
                  </a:lnTo>
                  <a:close/>
                  <a:moveTo>
                    <a:pt x="28690" y="20844"/>
                  </a:moveTo>
                  <a:lnTo>
                    <a:pt x="29097" y="19345"/>
                  </a:lnTo>
                  <a:lnTo>
                    <a:pt x="29653" y="19195"/>
                  </a:lnTo>
                  <a:lnTo>
                    <a:pt x="29803" y="19741"/>
                  </a:lnTo>
                  <a:close/>
                  <a:moveTo>
                    <a:pt x="30317" y="23209"/>
                  </a:moveTo>
                  <a:lnTo>
                    <a:pt x="29718" y="24183"/>
                  </a:lnTo>
                  <a:lnTo>
                    <a:pt x="29236" y="22888"/>
                  </a:lnTo>
                  <a:lnTo>
                    <a:pt x="29546" y="22706"/>
                  </a:lnTo>
                  <a:lnTo>
                    <a:pt x="30103" y="22856"/>
                  </a:lnTo>
                  <a:close/>
                  <a:moveTo>
                    <a:pt x="30445" y="23006"/>
                  </a:moveTo>
                  <a:lnTo>
                    <a:pt x="30296" y="22749"/>
                  </a:lnTo>
                  <a:lnTo>
                    <a:pt x="30445" y="22160"/>
                  </a:lnTo>
                  <a:lnTo>
                    <a:pt x="30606" y="22749"/>
                  </a:lnTo>
                  <a:close/>
                  <a:moveTo>
                    <a:pt x="31655" y="22888"/>
                  </a:moveTo>
                  <a:lnTo>
                    <a:pt x="31173" y="24183"/>
                  </a:lnTo>
                  <a:lnTo>
                    <a:pt x="30574" y="23209"/>
                  </a:lnTo>
                  <a:lnTo>
                    <a:pt x="30788" y="22856"/>
                  </a:lnTo>
                  <a:lnTo>
                    <a:pt x="31345" y="22706"/>
                  </a:lnTo>
                  <a:close/>
                  <a:moveTo>
                    <a:pt x="32201" y="20844"/>
                  </a:moveTo>
                  <a:lnTo>
                    <a:pt x="31098" y="19741"/>
                  </a:lnTo>
                  <a:lnTo>
                    <a:pt x="31248" y="19195"/>
                  </a:lnTo>
                  <a:lnTo>
                    <a:pt x="31794" y="19345"/>
                  </a:lnTo>
                  <a:close/>
                  <a:moveTo>
                    <a:pt x="34021" y="20951"/>
                  </a:moveTo>
                  <a:lnTo>
                    <a:pt x="34021" y="21389"/>
                  </a:lnTo>
                  <a:lnTo>
                    <a:pt x="33582" y="21389"/>
                  </a:lnTo>
                  <a:lnTo>
                    <a:pt x="33165" y="21807"/>
                  </a:lnTo>
                  <a:lnTo>
                    <a:pt x="32512" y="21154"/>
                  </a:lnTo>
                  <a:lnTo>
                    <a:pt x="32041" y="19409"/>
                  </a:lnTo>
                  <a:lnTo>
                    <a:pt x="32041" y="19409"/>
                  </a:lnTo>
                  <a:lnTo>
                    <a:pt x="33796" y="19880"/>
                  </a:lnTo>
                  <a:lnTo>
                    <a:pt x="34438" y="20522"/>
                  </a:lnTo>
                  <a:close/>
                  <a:moveTo>
                    <a:pt x="35680" y="20983"/>
                  </a:moveTo>
                  <a:lnTo>
                    <a:pt x="35680" y="21507"/>
                  </a:lnTo>
                  <a:lnTo>
                    <a:pt x="35306" y="21133"/>
                  </a:lnTo>
                  <a:lnTo>
                    <a:pt x="34235" y="21357"/>
                  </a:lnTo>
                  <a:lnTo>
                    <a:pt x="34235" y="21036"/>
                  </a:lnTo>
                  <a:lnTo>
                    <a:pt x="34749" y="20522"/>
                  </a:lnTo>
                  <a:lnTo>
                    <a:pt x="34214" y="19987"/>
                  </a:lnTo>
                  <a:lnTo>
                    <a:pt x="34952" y="20191"/>
                  </a:lnTo>
                  <a:lnTo>
                    <a:pt x="35134" y="19484"/>
                  </a:lnTo>
                  <a:lnTo>
                    <a:pt x="35413" y="19323"/>
                  </a:lnTo>
                  <a:lnTo>
                    <a:pt x="35712" y="20233"/>
                  </a:lnTo>
                  <a:lnTo>
                    <a:pt x="36494" y="20447"/>
                  </a:lnTo>
                  <a:close/>
                  <a:moveTo>
                    <a:pt x="37629" y="21732"/>
                  </a:moveTo>
                  <a:lnTo>
                    <a:pt x="36761" y="22599"/>
                  </a:lnTo>
                  <a:lnTo>
                    <a:pt x="35894" y="21732"/>
                  </a:lnTo>
                  <a:lnTo>
                    <a:pt x="35894" y="21100"/>
                  </a:lnTo>
                  <a:lnTo>
                    <a:pt x="36761" y="20533"/>
                  </a:lnTo>
                  <a:lnTo>
                    <a:pt x="37629" y="21100"/>
                  </a:lnTo>
                  <a:close/>
                  <a:moveTo>
                    <a:pt x="37843" y="21507"/>
                  </a:moveTo>
                  <a:lnTo>
                    <a:pt x="37843" y="20983"/>
                  </a:lnTo>
                  <a:lnTo>
                    <a:pt x="37029" y="20447"/>
                  </a:lnTo>
                  <a:lnTo>
                    <a:pt x="37811" y="20233"/>
                  </a:lnTo>
                  <a:lnTo>
                    <a:pt x="38100" y="19356"/>
                  </a:lnTo>
                  <a:lnTo>
                    <a:pt x="38881" y="20051"/>
                  </a:lnTo>
                  <a:lnTo>
                    <a:pt x="39331" y="19976"/>
                  </a:lnTo>
                  <a:lnTo>
                    <a:pt x="39042" y="20330"/>
                  </a:lnTo>
                  <a:lnTo>
                    <a:pt x="39256" y="21357"/>
                  </a:lnTo>
                  <a:lnTo>
                    <a:pt x="38217" y="21133"/>
                  </a:lnTo>
                  <a:close/>
                  <a:moveTo>
                    <a:pt x="39513" y="22599"/>
                  </a:moveTo>
                  <a:lnTo>
                    <a:pt x="39074" y="23049"/>
                  </a:lnTo>
                  <a:lnTo>
                    <a:pt x="37843" y="23049"/>
                  </a:lnTo>
                  <a:lnTo>
                    <a:pt x="37843" y="21818"/>
                  </a:lnTo>
                  <a:lnTo>
                    <a:pt x="38292" y="21379"/>
                  </a:lnTo>
                  <a:lnTo>
                    <a:pt x="39299" y="21593"/>
                  </a:lnTo>
                  <a:lnTo>
                    <a:pt x="39299" y="21593"/>
                  </a:lnTo>
                  <a:lnTo>
                    <a:pt x="39299" y="21593"/>
                  </a:lnTo>
                  <a:lnTo>
                    <a:pt x="39513" y="22599"/>
                  </a:lnTo>
                  <a:close/>
                  <a:moveTo>
                    <a:pt x="40969" y="21229"/>
                  </a:moveTo>
                  <a:lnTo>
                    <a:pt x="40508" y="21614"/>
                  </a:lnTo>
                  <a:lnTo>
                    <a:pt x="39491" y="21400"/>
                  </a:lnTo>
                  <a:lnTo>
                    <a:pt x="39491" y="21400"/>
                  </a:lnTo>
                  <a:lnTo>
                    <a:pt x="39277" y="20383"/>
                  </a:lnTo>
                  <a:lnTo>
                    <a:pt x="39663" y="19923"/>
                  </a:lnTo>
                  <a:lnTo>
                    <a:pt x="41247" y="19645"/>
                  </a:lnTo>
                  <a:lnTo>
                    <a:pt x="40969" y="21229"/>
                  </a:lnTo>
                  <a:close/>
                  <a:moveTo>
                    <a:pt x="41236" y="21015"/>
                  </a:moveTo>
                  <a:lnTo>
                    <a:pt x="41472" y="19612"/>
                  </a:lnTo>
                  <a:lnTo>
                    <a:pt x="42103" y="19495"/>
                  </a:lnTo>
                  <a:lnTo>
                    <a:pt x="42328" y="20105"/>
                  </a:lnTo>
                  <a:close/>
                  <a:moveTo>
                    <a:pt x="44266" y="22910"/>
                  </a:moveTo>
                  <a:lnTo>
                    <a:pt x="43848" y="23573"/>
                  </a:lnTo>
                  <a:lnTo>
                    <a:pt x="43506" y="22653"/>
                  </a:lnTo>
                  <a:close/>
                  <a:moveTo>
                    <a:pt x="44929" y="21015"/>
                  </a:moveTo>
                  <a:lnTo>
                    <a:pt x="43827" y="20094"/>
                  </a:lnTo>
                  <a:lnTo>
                    <a:pt x="43945" y="19805"/>
                  </a:lnTo>
                  <a:lnTo>
                    <a:pt x="44052" y="19495"/>
                  </a:lnTo>
                  <a:lnTo>
                    <a:pt x="44555" y="19591"/>
                  </a:lnTo>
                  <a:lnTo>
                    <a:pt x="44683" y="19612"/>
                  </a:lnTo>
                  <a:close/>
                  <a:moveTo>
                    <a:pt x="46674" y="21400"/>
                  </a:moveTo>
                  <a:lnTo>
                    <a:pt x="45647" y="21614"/>
                  </a:lnTo>
                  <a:lnTo>
                    <a:pt x="45186" y="21229"/>
                  </a:lnTo>
                  <a:lnTo>
                    <a:pt x="44908" y="19645"/>
                  </a:lnTo>
                  <a:lnTo>
                    <a:pt x="46492" y="19923"/>
                  </a:lnTo>
                  <a:lnTo>
                    <a:pt x="46888" y="20383"/>
                  </a:lnTo>
                  <a:close/>
                  <a:moveTo>
                    <a:pt x="48055" y="19356"/>
                  </a:moveTo>
                  <a:lnTo>
                    <a:pt x="48344" y="20233"/>
                  </a:lnTo>
                  <a:lnTo>
                    <a:pt x="49136" y="20447"/>
                  </a:lnTo>
                  <a:lnTo>
                    <a:pt x="48312" y="20983"/>
                  </a:lnTo>
                  <a:lnTo>
                    <a:pt x="48312" y="21507"/>
                  </a:lnTo>
                  <a:lnTo>
                    <a:pt x="47938" y="21133"/>
                  </a:lnTo>
                  <a:lnTo>
                    <a:pt x="46899" y="21357"/>
                  </a:lnTo>
                  <a:lnTo>
                    <a:pt x="47124" y="20330"/>
                  </a:lnTo>
                  <a:lnTo>
                    <a:pt x="46824" y="19976"/>
                  </a:lnTo>
                  <a:lnTo>
                    <a:pt x="47274" y="20051"/>
                  </a:lnTo>
                  <a:close/>
                  <a:moveTo>
                    <a:pt x="48847" y="18585"/>
                  </a:moveTo>
                  <a:lnTo>
                    <a:pt x="48173" y="18992"/>
                  </a:lnTo>
                  <a:lnTo>
                    <a:pt x="47927" y="18232"/>
                  </a:lnTo>
                  <a:close/>
                  <a:moveTo>
                    <a:pt x="49083" y="17182"/>
                  </a:moveTo>
                  <a:lnTo>
                    <a:pt x="50100" y="17814"/>
                  </a:lnTo>
                  <a:lnTo>
                    <a:pt x="49083" y="18435"/>
                  </a:lnTo>
                  <a:lnTo>
                    <a:pt x="47574" y="17868"/>
                  </a:lnTo>
                  <a:lnTo>
                    <a:pt x="47574" y="17878"/>
                  </a:lnTo>
                  <a:lnTo>
                    <a:pt x="47413" y="17814"/>
                  </a:lnTo>
                  <a:lnTo>
                    <a:pt x="47574" y="17750"/>
                  </a:lnTo>
                  <a:lnTo>
                    <a:pt x="47574" y="17750"/>
                  </a:lnTo>
                  <a:lnTo>
                    <a:pt x="47756" y="17686"/>
                  </a:lnTo>
                  <a:lnTo>
                    <a:pt x="47830" y="17653"/>
                  </a:lnTo>
                  <a:lnTo>
                    <a:pt x="47830" y="17653"/>
                  </a:lnTo>
                  <a:lnTo>
                    <a:pt x="49083" y="17182"/>
                  </a:lnTo>
                  <a:close/>
                  <a:moveTo>
                    <a:pt x="48173" y="16626"/>
                  </a:moveTo>
                  <a:lnTo>
                    <a:pt x="48847" y="17043"/>
                  </a:lnTo>
                  <a:lnTo>
                    <a:pt x="47927" y="17386"/>
                  </a:lnTo>
                  <a:close/>
                  <a:moveTo>
                    <a:pt x="46610" y="15909"/>
                  </a:moveTo>
                  <a:lnTo>
                    <a:pt x="47210" y="15801"/>
                  </a:lnTo>
                  <a:lnTo>
                    <a:pt x="47980" y="16497"/>
                  </a:lnTo>
                  <a:lnTo>
                    <a:pt x="47659" y="17493"/>
                  </a:lnTo>
                  <a:lnTo>
                    <a:pt x="47092" y="17696"/>
                  </a:lnTo>
                  <a:lnTo>
                    <a:pt x="45582" y="17140"/>
                  </a:lnTo>
                  <a:close/>
                  <a:moveTo>
                    <a:pt x="46278" y="15962"/>
                  </a:moveTo>
                  <a:lnTo>
                    <a:pt x="45368" y="17065"/>
                  </a:lnTo>
                  <a:lnTo>
                    <a:pt x="44769" y="16840"/>
                  </a:lnTo>
                  <a:lnTo>
                    <a:pt x="44876" y="16208"/>
                  </a:lnTo>
                  <a:close/>
                  <a:moveTo>
                    <a:pt x="45433" y="17322"/>
                  </a:moveTo>
                  <a:lnTo>
                    <a:pt x="46771" y="17814"/>
                  </a:lnTo>
                  <a:lnTo>
                    <a:pt x="45433" y="18306"/>
                  </a:lnTo>
                  <a:lnTo>
                    <a:pt x="45026" y="17814"/>
                  </a:lnTo>
                  <a:close/>
                  <a:moveTo>
                    <a:pt x="47980" y="19131"/>
                  </a:moveTo>
                  <a:lnTo>
                    <a:pt x="47210" y="19827"/>
                  </a:lnTo>
                  <a:lnTo>
                    <a:pt x="46610" y="19720"/>
                  </a:lnTo>
                  <a:lnTo>
                    <a:pt x="45582" y="18488"/>
                  </a:lnTo>
                  <a:lnTo>
                    <a:pt x="47092" y="17932"/>
                  </a:lnTo>
                  <a:lnTo>
                    <a:pt x="47659" y="18135"/>
                  </a:lnTo>
                  <a:close/>
                  <a:moveTo>
                    <a:pt x="44769" y="18788"/>
                  </a:moveTo>
                  <a:lnTo>
                    <a:pt x="45368" y="18563"/>
                  </a:lnTo>
                  <a:lnTo>
                    <a:pt x="46278" y="19666"/>
                  </a:lnTo>
                  <a:lnTo>
                    <a:pt x="44876" y="19420"/>
                  </a:lnTo>
                  <a:close/>
                  <a:moveTo>
                    <a:pt x="43570" y="20169"/>
                  </a:moveTo>
                  <a:lnTo>
                    <a:pt x="43077" y="21507"/>
                  </a:lnTo>
                  <a:lnTo>
                    <a:pt x="42585" y="20169"/>
                  </a:lnTo>
                  <a:lnTo>
                    <a:pt x="43077" y="19762"/>
                  </a:lnTo>
                  <a:close/>
                  <a:moveTo>
                    <a:pt x="39877" y="15962"/>
                  </a:moveTo>
                  <a:lnTo>
                    <a:pt x="41290" y="16208"/>
                  </a:lnTo>
                  <a:lnTo>
                    <a:pt x="41290" y="16208"/>
                  </a:lnTo>
                  <a:lnTo>
                    <a:pt x="41397" y="16840"/>
                  </a:lnTo>
                  <a:lnTo>
                    <a:pt x="40797" y="17065"/>
                  </a:lnTo>
                  <a:lnTo>
                    <a:pt x="39877" y="15962"/>
                  </a:lnTo>
                  <a:close/>
                  <a:moveTo>
                    <a:pt x="38175" y="16497"/>
                  </a:moveTo>
                  <a:lnTo>
                    <a:pt x="38945" y="15801"/>
                  </a:lnTo>
                  <a:lnTo>
                    <a:pt x="39545" y="15909"/>
                  </a:lnTo>
                  <a:lnTo>
                    <a:pt x="40572" y="17140"/>
                  </a:lnTo>
                  <a:lnTo>
                    <a:pt x="39063" y="17696"/>
                  </a:lnTo>
                  <a:lnTo>
                    <a:pt x="38496" y="17493"/>
                  </a:lnTo>
                  <a:close/>
                  <a:moveTo>
                    <a:pt x="35530" y="16604"/>
                  </a:moveTo>
                  <a:lnTo>
                    <a:pt x="36815" y="17086"/>
                  </a:lnTo>
                  <a:lnTo>
                    <a:pt x="35841" y="17686"/>
                  </a:lnTo>
                  <a:lnTo>
                    <a:pt x="35488" y="17471"/>
                  </a:lnTo>
                  <a:lnTo>
                    <a:pt x="35348" y="16915"/>
                  </a:lnTo>
                  <a:close/>
                  <a:moveTo>
                    <a:pt x="35530" y="19024"/>
                  </a:moveTo>
                  <a:lnTo>
                    <a:pt x="35348" y="18713"/>
                  </a:lnTo>
                  <a:lnTo>
                    <a:pt x="35498" y="18157"/>
                  </a:lnTo>
                  <a:lnTo>
                    <a:pt x="35841" y="17942"/>
                  </a:lnTo>
                  <a:lnTo>
                    <a:pt x="36815" y="18542"/>
                  </a:lnTo>
                  <a:close/>
                  <a:moveTo>
                    <a:pt x="37993" y="18992"/>
                  </a:moveTo>
                  <a:lnTo>
                    <a:pt x="37318" y="18585"/>
                  </a:lnTo>
                  <a:lnTo>
                    <a:pt x="38239" y="18242"/>
                  </a:lnTo>
                  <a:close/>
                  <a:moveTo>
                    <a:pt x="38217" y="17343"/>
                  </a:moveTo>
                  <a:lnTo>
                    <a:pt x="38239" y="17386"/>
                  </a:lnTo>
                  <a:lnTo>
                    <a:pt x="37318" y="17043"/>
                  </a:lnTo>
                  <a:lnTo>
                    <a:pt x="37993" y="16626"/>
                  </a:lnTo>
                  <a:close/>
                  <a:moveTo>
                    <a:pt x="38581" y="17878"/>
                  </a:moveTo>
                  <a:lnTo>
                    <a:pt x="38592" y="17868"/>
                  </a:lnTo>
                  <a:lnTo>
                    <a:pt x="37083" y="18435"/>
                  </a:lnTo>
                  <a:lnTo>
                    <a:pt x="36055" y="17814"/>
                  </a:lnTo>
                  <a:lnTo>
                    <a:pt x="37083" y="17182"/>
                  </a:lnTo>
                  <a:lnTo>
                    <a:pt x="38324" y="17653"/>
                  </a:lnTo>
                  <a:lnTo>
                    <a:pt x="38324" y="17653"/>
                  </a:lnTo>
                  <a:lnTo>
                    <a:pt x="38378" y="17675"/>
                  </a:lnTo>
                  <a:lnTo>
                    <a:pt x="38592" y="17760"/>
                  </a:lnTo>
                  <a:lnTo>
                    <a:pt x="38592" y="17750"/>
                  </a:lnTo>
                  <a:lnTo>
                    <a:pt x="38753" y="17814"/>
                  </a:lnTo>
                  <a:lnTo>
                    <a:pt x="38592" y="17878"/>
                  </a:lnTo>
                  <a:close/>
                  <a:moveTo>
                    <a:pt x="39545" y="19720"/>
                  </a:moveTo>
                  <a:lnTo>
                    <a:pt x="38945" y="19827"/>
                  </a:lnTo>
                  <a:lnTo>
                    <a:pt x="38175" y="19131"/>
                  </a:lnTo>
                  <a:lnTo>
                    <a:pt x="38496" y="18135"/>
                  </a:lnTo>
                  <a:lnTo>
                    <a:pt x="39063" y="17932"/>
                  </a:lnTo>
                  <a:lnTo>
                    <a:pt x="40572" y="18488"/>
                  </a:lnTo>
                  <a:close/>
                  <a:moveTo>
                    <a:pt x="41129" y="17814"/>
                  </a:moveTo>
                  <a:lnTo>
                    <a:pt x="40722" y="18306"/>
                  </a:lnTo>
                  <a:lnTo>
                    <a:pt x="39384" y="17814"/>
                  </a:lnTo>
                  <a:lnTo>
                    <a:pt x="40722" y="17322"/>
                  </a:lnTo>
                  <a:close/>
                  <a:moveTo>
                    <a:pt x="41290" y="19420"/>
                  </a:moveTo>
                  <a:lnTo>
                    <a:pt x="39877" y="19666"/>
                  </a:lnTo>
                  <a:lnTo>
                    <a:pt x="40797" y="18563"/>
                  </a:lnTo>
                  <a:lnTo>
                    <a:pt x="41397" y="18788"/>
                  </a:lnTo>
                  <a:close/>
                  <a:moveTo>
                    <a:pt x="36740" y="20287"/>
                  </a:moveTo>
                  <a:lnTo>
                    <a:pt x="35884" y="20051"/>
                  </a:lnTo>
                  <a:lnTo>
                    <a:pt x="35616" y="19227"/>
                  </a:lnTo>
                  <a:lnTo>
                    <a:pt x="37061" y="18681"/>
                  </a:lnTo>
                  <a:lnTo>
                    <a:pt x="37918" y="19206"/>
                  </a:lnTo>
                  <a:lnTo>
                    <a:pt x="37639" y="20051"/>
                  </a:lnTo>
                  <a:lnTo>
                    <a:pt x="36783" y="20287"/>
                  </a:lnTo>
                  <a:lnTo>
                    <a:pt x="36761" y="20276"/>
                  </a:lnTo>
                  <a:close/>
                  <a:moveTo>
                    <a:pt x="35380" y="17653"/>
                  </a:moveTo>
                  <a:lnTo>
                    <a:pt x="35637" y="17814"/>
                  </a:lnTo>
                  <a:lnTo>
                    <a:pt x="35380" y="17975"/>
                  </a:lnTo>
                  <a:lnTo>
                    <a:pt x="34802" y="17814"/>
                  </a:lnTo>
                  <a:close/>
                  <a:moveTo>
                    <a:pt x="33903" y="15951"/>
                  </a:moveTo>
                  <a:lnTo>
                    <a:pt x="34792" y="15705"/>
                  </a:lnTo>
                  <a:lnTo>
                    <a:pt x="34952" y="16283"/>
                  </a:lnTo>
                  <a:lnTo>
                    <a:pt x="35327" y="16508"/>
                  </a:lnTo>
                  <a:lnTo>
                    <a:pt x="35113" y="16883"/>
                  </a:lnTo>
                  <a:lnTo>
                    <a:pt x="35263" y="17461"/>
                  </a:lnTo>
                  <a:lnTo>
                    <a:pt x="34374" y="17696"/>
                  </a:lnTo>
                  <a:lnTo>
                    <a:pt x="32619" y="17236"/>
                  </a:lnTo>
                  <a:close/>
                  <a:moveTo>
                    <a:pt x="31976" y="16465"/>
                  </a:moveTo>
                  <a:lnTo>
                    <a:pt x="33486" y="16058"/>
                  </a:lnTo>
                  <a:lnTo>
                    <a:pt x="32383" y="17161"/>
                  </a:lnTo>
                  <a:lnTo>
                    <a:pt x="31826" y="17022"/>
                  </a:lnTo>
                  <a:close/>
                  <a:moveTo>
                    <a:pt x="31088" y="16701"/>
                  </a:moveTo>
                  <a:lnTo>
                    <a:pt x="31730" y="16529"/>
                  </a:lnTo>
                  <a:lnTo>
                    <a:pt x="31559" y="17172"/>
                  </a:lnTo>
                  <a:lnTo>
                    <a:pt x="32201" y="17343"/>
                  </a:lnTo>
                  <a:lnTo>
                    <a:pt x="31730" y="17814"/>
                  </a:lnTo>
                  <a:lnTo>
                    <a:pt x="32201" y="18285"/>
                  </a:lnTo>
                  <a:lnTo>
                    <a:pt x="31559" y="18456"/>
                  </a:lnTo>
                  <a:lnTo>
                    <a:pt x="31730" y="19099"/>
                  </a:lnTo>
                  <a:lnTo>
                    <a:pt x="31088" y="18927"/>
                  </a:lnTo>
                  <a:lnTo>
                    <a:pt x="30916" y="19570"/>
                  </a:lnTo>
                  <a:lnTo>
                    <a:pt x="30445" y="19099"/>
                  </a:lnTo>
                  <a:lnTo>
                    <a:pt x="29974" y="19570"/>
                  </a:lnTo>
                  <a:lnTo>
                    <a:pt x="29803" y="18927"/>
                  </a:lnTo>
                  <a:lnTo>
                    <a:pt x="29161" y="19099"/>
                  </a:lnTo>
                  <a:lnTo>
                    <a:pt x="29332" y="18456"/>
                  </a:lnTo>
                  <a:lnTo>
                    <a:pt x="28690" y="18285"/>
                  </a:lnTo>
                  <a:lnTo>
                    <a:pt x="29161" y="17814"/>
                  </a:lnTo>
                  <a:lnTo>
                    <a:pt x="28701" y="17343"/>
                  </a:lnTo>
                  <a:lnTo>
                    <a:pt x="29332" y="17172"/>
                  </a:lnTo>
                  <a:lnTo>
                    <a:pt x="29161" y="16529"/>
                  </a:lnTo>
                  <a:lnTo>
                    <a:pt x="29803" y="16701"/>
                  </a:lnTo>
                  <a:lnTo>
                    <a:pt x="29974" y="16058"/>
                  </a:lnTo>
                  <a:lnTo>
                    <a:pt x="30445" y="16529"/>
                  </a:lnTo>
                  <a:lnTo>
                    <a:pt x="30916" y="16058"/>
                  </a:lnTo>
                  <a:close/>
                  <a:moveTo>
                    <a:pt x="30039" y="15812"/>
                  </a:moveTo>
                  <a:lnTo>
                    <a:pt x="30039" y="15812"/>
                  </a:lnTo>
                  <a:lnTo>
                    <a:pt x="30445" y="14313"/>
                  </a:lnTo>
                  <a:lnTo>
                    <a:pt x="30852" y="15812"/>
                  </a:lnTo>
                  <a:lnTo>
                    <a:pt x="30445" y="16219"/>
                  </a:lnTo>
                  <a:close/>
                  <a:moveTo>
                    <a:pt x="27416" y="16058"/>
                  </a:moveTo>
                  <a:lnTo>
                    <a:pt x="28925" y="16465"/>
                  </a:lnTo>
                  <a:lnTo>
                    <a:pt x="29065" y="17022"/>
                  </a:lnTo>
                  <a:lnTo>
                    <a:pt x="28519" y="17161"/>
                  </a:lnTo>
                  <a:close/>
                  <a:moveTo>
                    <a:pt x="26988" y="15951"/>
                  </a:moveTo>
                  <a:lnTo>
                    <a:pt x="28272" y="17236"/>
                  </a:lnTo>
                  <a:lnTo>
                    <a:pt x="26517" y="17696"/>
                  </a:lnTo>
                  <a:lnTo>
                    <a:pt x="25628" y="17461"/>
                  </a:lnTo>
                  <a:lnTo>
                    <a:pt x="25789" y="16883"/>
                  </a:lnTo>
                  <a:lnTo>
                    <a:pt x="25564" y="16508"/>
                  </a:lnTo>
                  <a:lnTo>
                    <a:pt x="25949" y="16283"/>
                  </a:lnTo>
                  <a:lnTo>
                    <a:pt x="26099" y="15705"/>
                  </a:lnTo>
                  <a:close/>
                  <a:moveTo>
                    <a:pt x="23262" y="13896"/>
                  </a:moveTo>
                  <a:lnTo>
                    <a:pt x="24129" y="13029"/>
                  </a:lnTo>
                  <a:lnTo>
                    <a:pt x="24997" y="13896"/>
                  </a:lnTo>
                  <a:lnTo>
                    <a:pt x="24997" y="14528"/>
                  </a:lnTo>
                  <a:lnTo>
                    <a:pt x="24129" y="15095"/>
                  </a:lnTo>
                  <a:lnTo>
                    <a:pt x="23262" y="14528"/>
                  </a:lnTo>
                  <a:close/>
                  <a:moveTo>
                    <a:pt x="21560" y="15652"/>
                  </a:moveTo>
                  <a:lnTo>
                    <a:pt x="21849" y="15298"/>
                  </a:lnTo>
                  <a:lnTo>
                    <a:pt x="21635" y="14271"/>
                  </a:lnTo>
                  <a:lnTo>
                    <a:pt x="22674" y="14485"/>
                  </a:lnTo>
                  <a:lnTo>
                    <a:pt x="23048" y="14110"/>
                  </a:lnTo>
                  <a:lnTo>
                    <a:pt x="23048" y="14645"/>
                  </a:lnTo>
                  <a:lnTo>
                    <a:pt x="23862" y="15181"/>
                  </a:lnTo>
                  <a:lnTo>
                    <a:pt x="23080" y="15395"/>
                  </a:lnTo>
                  <a:lnTo>
                    <a:pt x="22791" y="16272"/>
                  </a:lnTo>
                  <a:lnTo>
                    <a:pt x="22010" y="15566"/>
                  </a:lnTo>
                  <a:close/>
                  <a:moveTo>
                    <a:pt x="21346" y="15909"/>
                  </a:moveTo>
                  <a:lnTo>
                    <a:pt x="21946" y="15801"/>
                  </a:lnTo>
                  <a:lnTo>
                    <a:pt x="22716" y="16497"/>
                  </a:lnTo>
                  <a:lnTo>
                    <a:pt x="22395" y="17493"/>
                  </a:lnTo>
                  <a:lnTo>
                    <a:pt x="21828" y="17696"/>
                  </a:lnTo>
                  <a:lnTo>
                    <a:pt x="20318" y="17140"/>
                  </a:lnTo>
                  <a:close/>
                  <a:moveTo>
                    <a:pt x="21014" y="15962"/>
                  </a:moveTo>
                  <a:lnTo>
                    <a:pt x="20104" y="17065"/>
                  </a:lnTo>
                  <a:lnTo>
                    <a:pt x="19494" y="16840"/>
                  </a:lnTo>
                  <a:lnTo>
                    <a:pt x="19612" y="16208"/>
                  </a:lnTo>
                  <a:lnTo>
                    <a:pt x="19612" y="16208"/>
                  </a:lnTo>
                  <a:lnTo>
                    <a:pt x="21014" y="15962"/>
                  </a:lnTo>
                  <a:close/>
                  <a:moveTo>
                    <a:pt x="21014" y="19666"/>
                  </a:moveTo>
                  <a:lnTo>
                    <a:pt x="19612" y="19420"/>
                  </a:lnTo>
                  <a:lnTo>
                    <a:pt x="19505" y="18788"/>
                  </a:lnTo>
                  <a:lnTo>
                    <a:pt x="20104" y="18563"/>
                  </a:lnTo>
                  <a:close/>
                  <a:moveTo>
                    <a:pt x="20169" y="17322"/>
                  </a:moveTo>
                  <a:lnTo>
                    <a:pt x="21507" y="17814"/>
                  </a:lnTo>
                  <a:lnTo>
                    <a:pt x="20169" y="18306"/>
                  </a:lnTo>
                  <a:lnTo>
                    <a:pt x="19762" y="17814"/>
                  </a:lnTo>
                  <a:close/>
                  <a:moveTo>
                    <a:pt x="21346" y="19720"/>
                  </a:moveTo>
                  <a:lnTo>
                    <a:pt x="20318" y="18488"/>
                  </a:lnTo>
                  <a:lnTo>
                    <a:pt x="21828" y="17932"/>
                  </a:lnTo>
                  <a:lnTo>
                    <a:pt x="22395" y="18135"/>
                  </a:lnTo>
                  <a:lnTo>
                    <a:pt x="22716" y="19131"/>
                  </a:lnTo>
                  <a:lnTo>
                    <a:pt x="21946" y="19827"/>
                  </a:lnTo>
                  <a:close/>
                  <a:moveTo>
                    <a:pt x="23048" y="20983"/>
                  </a:moveTo>
                  <a:lnTo>
                    <a:pt x="23048" y="21507"/>
                  </a:lnTo>
                  <a:lnTo>
                    <a:pt x="22674" y="21133"/>
                  </a:lnTo>
                  <a:lnTo>
                    <a:pt x="21635" y="21357"/>
                  </a:lnTo>
                  <a:lnTo>
                    <a:pt x="21860" y="20330"/>
                  </a:lnTo>
                  <a:lnTo>
                    <a:pt x="21560" y="19976"/>
                  </a:lnTo>
                  <a:lnTo>
                    <a:pt x="22010" y="20051"/>
                  </a:lnTo>
                  <a:lnTo>
                    <a:pt x="22791" y="19356"/>
                  </a:lnTo>
                  <a:lnTo>
                    <a:pt x="23080" y="20233"/>
                  </a:lnTo>
                  <a:lnTo>
                    <a:pt x="23873" y="20447"/>
                  </a:lnTo>
                  <a:close/>
                  <a:moveTo>
                    <a:pt x="24997" y="21732"/>
                  </a:moveTo>
                  <a:lnTo>
                    <a:pt x="24129" y="22599"/>
                  </a:lnTo>
                  <a:lnTo>
                    <a:pt x="23262" y="21732"/>
                  </a:lnTo>
                  <a:lnTo>
                    <a:pt x="23262" y="21100"/>
                  </a:lnTo>
                  <a:lnTo>
                    <a:pt x="24129" y="20533"/>
                  </a:lnTo>
                  <a:lnTo>
                    <a:pt x="24997" y="21100"/>
                  </a:lnTo>
                  <a:close/>
                  <a:moveTo>
                    <a:pt x="26677" y="19987"/>
                  </a:moveTo>
                  <a:lnTo>
                    <a:pt x="26142" y="20522"/>
                  </a:lnTo>
                  <a:lnTo>
                    <a:pt x="26656" y="21036"/>
                  </a:lnTo>
                  <a:lnTo>
                    <a:pt x="26656" y="21357"/>
                  </a:lnTo>
                  <a:lnTo>
                    <a:pt x="25585" y="21133"/>
                  </a:lnTo>
                  <a:lnTo>
                    <a:pt x="25221" y="21507"/>
                  </a:lnTo>
                  <a:lnTo>
                    <a:pt x="25221" y="20983"/>
                  </a:lnTo>
                  <a:lnTo>
                    <a:pt x="24397" y="20447"/>
                  </a:lnTo>
                  <a:lnTo>
                    <a:pt x="25179" y="20233"/>
                  </a:lnTo>
                  <a:lnTo>
                    <a:pt x="25478" y="19323"/>
                  </a:lnTo>
                  <a:lnTo>
                    <a:pt x="25757" y="19484"/>
                  </a:lnTo>
                  <a:lnTo>
                    <a:pt x="25949" y="20191"/>
                  </a:lnTo>
                  <a:close/>
                  <a:moveTo>
                    <a:pt x="26099" y="17814"/>
                  </a:moveTo>
                  <a:lnTo>
                    <a:pt x="25510" y="17975"/>
                  </a:lnTo>
                  <a:lnTo>
                    <a:pt x="25254" y="17814"/>
                  </a:lnTo>
                  <a:lnTo>
                    <a:pt x="25510" y="17653"/>
                  </a:lnTo>
                  <a:close/>
                  <a:moveTo>
                    <a:pt x="25371" y="16604"/>
                  </a:moveTo>
                  <a:lnTo>
                    <a:pt x="25553" y="16915"/>
                  </a:lnTo>
                  <a:lnTo>
                    <a:pt x="25403" y="17471"/>
                  </a:lnTo>
                  <a:lnTo>
                    <a:pt x="25050" y="17686"/>
                  </a:lnTo>
                  <a:lnTo>
                    <a:pt x="24076" y="17086"/>
                  </a:lnTo>
                  <a:close/>
                  <a:moveTo>
                    <a:pt x="22909" y="16626"/>
                  </a:moveTo>
                  <a:lnTo>
                    <a:pt x="23584" y="17043"/>
                  </a:lnTo>
                  <a:lnTo>
                    <a:pt x="22663" y="17386"/>
                  </a:lnTo>
                  <a:close/>
                  <a:moveTo>
                    <a:pt x="22310" y="17868"/>
                  </a:moveTo>
                  <a:lnTo>
                    <a:pt x="22310" y="17878"/>
                  </a:lnTo>
                  <a:lnTo>
                    <a:pt x="22149" y="17814"/>
                  </a:lnTo>
                  <a:lnTo>
                    <a:pt x="22310" y="17750"/>
                  </a:lnTo>
                  <a:lnTo>
                    <a:pt x="22310" y="17750"/>
                  </a:lnTo>
                  <a:lnTo>
                    <a:pt x="22492" y="17686"/>
                  </a:lnTo>
                  <a:lnTo>
                    <a:pt x="22567" y="17653"/>
                  </a:lnTo>
                  <a:lnTo>
                    <a:pt x="22567" y="17653"/>
                  </a:lnTo>
                  <a:lnTo>
                    <a:pt x="23819" y="17182"/>
                  </a:lnTo>
                  <a:lnTo>
                    <a:pt x="24836" y="17814"/>
                  </a:lnTo>
                  <a:lnTo>
                    <a:pt x="23819" y="18435"/>
                  </a:lnTo>
                  <a:lnTo>
                    <a:pt x="22310" y="17868"/>
                  </a:lnTo>
                  <a:close/>
                  <a:moveTo>
                    <a:pt x="22663" y="18232"/>
                  </a:moveTo>
                  <a:lnTo>
                    <a:pt x="23584" y="18585"/>
                  </a:lnTo>
                  <a:lnTo>
                    <a:pt x="22909" y="18992"/>
                  </a:lnTo>
                  <a:close/>
                  <a:moveTo>
                    <a:pt x="25371" y="19024"/>
                  </a:moveTo>
                  <a:lnTo>
                    <a:pt x="24076" y="18542"/>
                  </a:lnTo>
                  <a:lnTo>
                    <a:pt x="25050" y="17942"/>
                  </a:lnTo>
                  <a:lnTo>
                    <a:pt x="25403" y="18157"/>
                  </a:lnTo>
                  <a:lnTo>
                    <a:pt x="25553" y="18713"/>
                  </a:lnTo>
                  <a:close/>
                  <a:moveTo>
                    <a:pt x="24108" y="20287"/>
                  </a:moveTo>
                  <a:lnTo>
                    <a:pt x="23252" y="20051"/>
                  </a:lnTo>
                  <a:lnTo>
                    <a:pt x="22973" y="19206"/>
                  </a:lnTo>
                  <a:lnTo>
                    <a:pt x="23840" y="18681"/>
                  </a:lnTo>
                  <a:lnTo>
                    <a:pt x="25286" y="19227"/>
                  </a:lnTo>
                  <a:lnTo>
                    <a:pt x="25007" y="20051"/>
                  </a:lnTo>
                  <a:lnTo>
                    <a:pt x="24151" y="20287"/>
                  </a:lnTo>
                  <a:lnTo>
                    <a:pt x="24129" y="20276"/>
                  </a:lnTo>
                  <a:close/>
                  <a:moveTo>
                    <a:pt x="24151" y="15341"/>
                  </a:moveTo>
                  <a:lnTo>
                    <a:pt x="25007" y="15577"/>
                  </a:lnTo>
                  <a:lnTo>
                    <a:pt x="25286" y="16401"/>
                  </a:lnTo>
                  <a:lnTo>
                    <a:pt x="23840" y="16947"/>
                  </a:lnTo>
                  <a:lnTo>
                    <a:pt x="22973" y="16412"/>
                  </a:lnTo>
                  <a:lnTo>
                    <a:pt x="23252" y="15577"/>
                  </a:lnTo>
                  <a:lnTo>
                    <a:pt x="24108" y="15341"/>
                  </a:lnTo>
                  <a:lnTo>
                    <a:pt x="24129" y="15352"/>
                  </a:lnTo>
                  <a:close/>
                  <a:moveTo>
                    <a:pt x="26988" y="19677"/>
                  </a:moveTo>
                  <a:lnTo>
                    <a:pt x="26099" y="19923"/>
                  </a:lnTo>
                  <a:lnTo>
                    <a:pt x="25949" y="19345"/>
                  </a:lnTo>
                  <a:lnTo>
                    <a:pt x="25564" y="19120"/>
                  </a:lnTo>
                  <a:lnTo>
                    <a:pt x="25789" y="18745"/>
                  </a:lnTo>
                  <a:lnTo>
                    <a:pt x="25628" y="18167"/>
                  </a:lnTo>
                  <a:lnTo>
                    <a:pt x="26517" y="17932"/>
                  </a:lnTo>
                  <a:lnTo>
                    <a:pt x="28272" y="18392"/>
                  </a:lnTo>
                  <a:lnTo>
                    <a:pt x="28272" y="18392"/>
                  </a:lnTo>
                  <a:close/>
                  <a:moveTo>
                    <a:pt x="28925" y="19163"/>
                  </a:moveTo>
                  <a:lnTo>
                    <a:pt x="27416" y="19570"/>
                  </a:lnTo>
                  <a:lnTo>
                    <a:pt x="28519" y="18467"/>
                  </a:lnTo>
                  <a:lnTo>
                    <a:pt x="29065" y="18606"/>
                  </a:lnTo>
                  <a:close/>
                  <a:moveTo>
                    <a:pt x="28850" y="17814"/>
                  </a:moveTo>
                  <a:lnTo>
                    <a:pt x="28454" y="18221"/>
                  </a:lnTo>
                  <a:lnTo>
                    <a:pt x="26945" y="17814"/>
                  </a:lnTo>
                  <a:lnTo>
                    <a:pt x="28454" y="17407"/>
                  </a:lnTo>
                  <a:close/>
                  <a:moveTo>
                    <a:pt x="30852" y="19805"/>
                  </a:moveTo>
                  <a:lnTo>
                    <a:pt x="30445" y="21315"/>
                  </a:lnTo>
                  <a:lnTo>
                    <a:pt x="30039" y="19805"/>
                  </a:lnTo>
                  <a:lnTo>
                    <a:pt x="30445" y="19409"/>
                  </a:lnTo>
                  <a:close/>
                  <a:moveTo>
                    <a:pt x="33486" y="19570"/>
                  </a:moveTo>
                  <a:lnTo>
                    <a:pt x="31976" y="19163"/>
                  </a:lnTo>
                  <a:lnTo>
                    <a:pt x="31826" y="18606"/>
                  </a:lnTo>
                  <a:lnTo>
                    <a:pt x="32383" y="18467"/>
                  </a:lnTo>
                  <a:close/>
                  <a:moveTo>
                    <a:pt x="33957" y="17814"/>
                  </a:moveTo>
                  <a:lnTo>
                    <a:pt x="32447" y="18221"/>
                  </a:lnTo>
                  <a:lnTo>
                    <a:pt x="32041" y="17814"/>
                  </a:lnTo>
                  <a:lnTo>
                    <a:pt x="32447" y="17407"/>
                  </a:lnTo>
                  <a:close/>
                  <a:moveTo>
                    <a:pt x="35113" y="18745"/>
                  </a:moveTo>
                  <a:lnTo>
                    <a:pt x="35327" y="19120"/>
                  </a:lnTo>
                  <a:lnTo>
                    <a:pt x="34952" y="19345"/>
                  </a:lnTo>
                  <a:lnTo>
                    <a:pt x="34792" y="19923"/>
                  </a:lnTo>
                  <a:lnTo>
                    <a:pt x="33903" y="19677"/>
                  </a:lnTo>
                  <a:lnTo>
                    <a:pt x="32619" y="18392"/>
                  </a:lnTo>
                  <a:lnTo>
                    <a:pt x="34374" y="17932"/>
                  </a:lnTo>
                  <a:lnTo>
                    <a:pt x="35263" y="18167"/>
                  </a:lnTo>
                  <a:close/>
                  <a:moveTo>
                    <a:pt x="18306" y="20169"/>
                  </a:moveTo>
                  <a:lnTo>
                    <a:pt x="17813" y="21507"/>
                  </a:lnTo>
                  <a:lnTo>
                    <a:pt x="17321" y="20169"/>
                  </a:lnTo>
                  <a:lnTo>
                    <a:pt x="17813" y="19762"/>
                  </a:lnTo>
                  <a:close/>
                  <a:moveTo>
                    <a:pt x="14613" y="15962"/>
                  </a:moveTo>
                  <a:lnTo>
                    <a:pt x="16026" y="16208"/>
                  </a:lnTo>
                  <a:lnTo>
                    <a:pt x="16026" y="16208"/>
                  </a:lnTo>
                  <a:lnTo>
                    <a:pt x="16133" y="16840"/>
                  </a:lnTo>
                  <a:lnTo>
                    <a:pt x="15533" y="17065"/>
                  </a:lnTo>
                  <a:close/>
                  <a:moveTo>
                    <a:pt x="14120" y="17814"/>
                  </a:moveTo>
                  <a:lnTo>
                    <a:pt x="15458" y="17322"/>
                  </a:lnTo>
                  <a:lnTo>
                    <a:pt x="15865" y="17814"/>
                  </a:lnTo>
                  <a:lnTo>
                    <a:pt x="15458" y="18306"/>
                  </a:lnTo>
                  <a:close/>
                  <a:moveTo>
                    <a:pt x="16026" y="19420"/>
                  </a:moveTo>
                  <a:lnTo>
                    <a:pt x="14613" y="19666"/>
                  </a:lnTo>
                  <a:lnTo>
                    <a:pt x="15533" y="18563"/>
                  </a:lnTo>
                  <a:lnTo>
                    <a:pt x="16133" y="18788"/>
                  </a:lnTo>
                  <a:close/>
                  <a:moveTo>
                    <a:pt x="13232" y="18135"/>
                  </a:moveTo>
                  <a:lnTo>
                    <a:pt x="13799" y="17932"/>
                  </a:lnTo>
                  <a:lnTo>
                    <a:pt x="15309" y="18488"/>
                  </a:lnTo>
                  <a:lnTo>
                    <a:pt x="14281" y="19720"/>
                  </a:lnTo>
                  <a:lnTo>
                    <a:pt x="13681" y="19827"/>
                  </a:lnTo>
                  <a:lnTo>
                    <a:pt x="12911" y="19131"/>
                  </a:lnTo>
                  <a:close/>
                  <a:moveTo>
                    <a:pt x="12911" y="16497"/>
                  </a:moveTo>
                  <a:lnTo>
                    <a:pt x="13681" y="15801"/>
                  </a:lnTo>
                  <a:lnTo>
                    <a:pt x="14281" y="15909"/>
                  </a:lnTo>
                  <a:lnTo>
                    <a:pt x="15309" y="17140"/>
                  </a:lnTo>
                  <a:lnTo>
                    <a:pt x="13799" y="17696"/>
                  </a:lnTo>
                  <a:lnTo>
                    <a:pt x="13232" y="17493"/>
                  </a:lnTo>
                  <a:close/>
                  <a:moveTo>
                    <a:pt x="18648" y="16380"/>
                  </a:moveTo>
                  <a:lnTo>
                    <a:pt x="19376" y="16251"/>
                  </a:lnTo>
                  <a:lnTo>
                    <a:pt x="19248" y="16979"/>
                  </a:lnTo>
                  <a:lnTo>
                    <a:pt x="19955" y="17236"/>
                  </a:lnTo>
                  <a:lnTo>
                    <a:pt x="19473" y="17814"/>
                  </a:lnTo>
                  <a:lnTo>
                    <a:pt x="19955" y="18381"/>
                  </a:lnTo>
                  <a:lnTo>
                    <a:pt x="19248" y="18649"/>
                  </a:lnTo>
                  <a:lnTo>
                    <a:pt x="19376" y="19377"/>
                  </a:lnTo>
                  <a:lnTo>
                    <a:pt x="18648" y="19248"/>
                  </a:lnTo>
                  <a:lnTo>
                    <a:pt x="18392" y="19955"/>
                  </a:lnTo>
                  <a:lnTo>
                    <a:pt x="17813" y="19473"/>
                  </a:lnTo>
                  <a:lnTo>
                    <a:pt x="17246" y="19955"/>
                  </a:lnTo>
                  <a:lnTo>
                    <a:pt x="16989" y="19248"/>
                  </a:lnTo>
                  <a:lnTo>
                    <a:pt x="16251" y="19377"/>
                  </a:lnTo>
                  <a:lnTo>
                    <a:pt x="16379" y="18649"/>
                  </a:lnTo>
                  <a:lnTo>
                    <a:pt x="15672" y="18381"/>
                  </a:lnTo>
                  <a:lnTo>
                    <a:pt x="16154" y="17814"/>
                  </a:lnTo>
                  <a:lnTo>
                    <a:pt x="15672" y="17236"/>
                  </a:lnTo>
                  <a:lnTo>
                    <a:pt x="16379" y="16979"/>
                  </a:lnTo>
                  <a:lnTo>
                    <a:pt x="16251" y="16251"/>
                  </a:lnTo>
                  <a:lnTo>
                    <a:pt x="16989" y="16380"/>
                  </a:lnTo>
                  <a:lnTo>
                    <a:pt x="17246" y="15673"/>
                  </a:lnTo>
                  <a:lnTo>
                    <a:pt x="17813" y="16155"/>
                  </a:lnTo>
                  <a:lnTo>
                    <a:pt x="18392" y="15673"/>
                  </a:lnTo>
                  <a:close/>
                  <a:moveTo>
                    <a:pt x="17321" y="15459"/>
                  </a:moveTo>
                  <a:lnTo>
                    <a:pt x="17813" y="14121"/>
                  </a:lnTo>
                  <a:lnTo>
                    <a:pt x="18306" y="15459"/>
                  </a:lnTo>
                  <a:lnTo>
                    <a:pt x="17813" y="15866"/>
                  </a:lnTo>
                  <a:close/>
                  <a:moveTo>
                    <a:pt x="26656" y="14592"/>
                  </a:moveTo>
                  <a:lnTo>
                    <a:pt x="26142" y="15106"/>
                  </a:lnTo>
                  <a:lnTo>
                    <a:pt x="26677" y="15641"/>
                  </a:lnTo>
                  <a:lnTo>
                    <a:pt x="25949" y="15438"/>
                  </a:lnTo>
                  <a:lnTo>
                    <a:pt x="25757" y="16144"/>
                  </a:lnTo>
                  <a:lnTo>
                    <a:pt x="25478" y="16305"/>
                  </a:lnTo>
                  <a:lnTo>
                    <a:pt x="25179" y="15395"/>
                  </a:lnTo>
                  <a:lnTo>
                    <a:pt x="24397" y="15181"/>
                  </a:lnTo>
                  <a:lnTo>
                    <a:pt x="25221" y="14645"/>
                  </a:lnTo>
                  <a:lnTo>
                    <a:pt x="25221" y="14121"/>
                  </a:lnTo>
                  <a:lnTo>
                    <a:pt x="25585" y="14485"/>
                  </a:lnTo>
                  <a:lnTo>
                    <a:pt x="26656" y="14260"/>
                  </a:lnTo>
                  <a:close/>
                  <a:moveTo>
                    <a:pt x="36783" y="15341"/>
                  </a:moveTo>
                  <a:lnTo>
                    <a:pt x="37639" y="15577"/>
                  </a:lnTo>
                  <a:lnTo>
                    <a:pt x="37918" y="16412"/>
                  </a:lnTo>
                  <a:lnTo>
                    <a:pt x="37061" y="16947"/>
                  </a:lnTo>
                  <a:lnTo>
                    <a:pt x="35616" y="16401"/>
                  </a:lnTo>
                  <a:lnTo>
                    <a:pt x="35884" y="15577"/>
                  </a:lnTo>
                  <a:lnTo>
                    <a:pt x="36740" y="15341"/>
                  </a:lnTo>
                  <a:lnTo>
                    <a:pt x="36761" y="15352"/>
                  </a:lnTo>
                  <a:close/>
                  <a:moveTo>
                    <a:pt x="43912" y="16380"/>
                  </a:moveTo>
                  <a:lnTo>
                    <a:pt x="44640" y="16251"/>
                  </a:lnTo>
                  <a:lnTo>
                    <a:pt x="44523" y="16979"/>
                  </a:lnTo>
                  <a:lnTo>
                    <a:pt x="45218" y="17236"/>
                  </a:lnTo>
                  <a:lnTo>
                    <a:pt x="44737" y="17814"/>
                  </a:lnTo>
                  <a:lnTo>
                    <a:pt x="45218" y="18381"/>
                  </a:lnTo>
                  <a:lnTo>
                    <a:pt x="44523" y="18649"/>
                  </a:lnTo>
                  <a:lnTo>
                    <a:pt x="44640" y="19377"/>
                  </a:lnTo>
                  <a:lnTo>
                    <a:pt x="43912" y="19248"/>
                  </a:lnTo>
                  <a:lnTo>
                    <a:pt x="43655" y="19955"/>
                  </a:lnTo>
                  <a:lnTo>
                    <a:pt x="43077" y="19473"/>
                  </a:lnTo>
                  <a:lnTo>
                    <a:pt x="42510" y="19955"/>
                  </a:lnTo>
                  <a:lnTo>
                    <a:pt x="42253" y="19248"/>
                  </a:lnTo>
                  <a:lnTo>
                    <a:pt x="41514" y="19377"/>
                  </a:lnTo>
                  <a:lnTo>
                    <a:pt x="41643" y="18649"/>
                  </a:lnTo>
                  <a:lnTo>
                    <a:pt x="40947" y="18381"/>
                  </a:lnTo>
                  <a:lnTo>
                    <a:pt x="41418" y="17814"/>
                  </a:lnTo>
                  <a:lnTo>
                    <a:pt x="40947" y="17236"/>
                  </a:lnTo>
                  <a:lnTo>
                    <a:pt x="41643" y="16979"/>
                  </a:lnTo>
                  <a:lnTo>
                    <a:pt x="41514" y="16251"/>
                  </a:lnTo>
                  <a:lnTo>
                    <a:pt x="42253" y="16380"/>
                  </a:lnTo>
                  <a:lnTo>
                    <a:pt x="42510" y="15673"/>
                  </a:lnTo>
                  <a:lnTo>
                    <a:pt x="43077" y="16155"/>
                  </a:lnTo>
                  <a:lnTo>
                    <a:pt x="43655" y="15673"/>
                  </a:lnTo>
                  <a:close/>
                  <a:moveTo>
                    <a:pt x="42585" y="15459"/>
                  </a:moveTo>
                  <a:lnTo>
                    <a:pt x="43077" y="14121"/>
                  </a:lnTo>
                  <a:lnTo>
                    <a:pt x="43570" y="15459"/>
                  </a:lnTo>
                  <a:lnTo>
                    <a:pt x="43077" y="15866"/>
                  </a:lnTo>
                  <a:close/>
                  <a:moveTo>
                    <a:pt x="48312" y="23049"/>
                  </a:moveTo>
                  <a:lnTo>
                    <a:pt x="47092" y="23049"/>
                  </a:lnTo>
                  <a:lnTo>
                    <a:pt x="46642" y="22599"/>
                  </a:lnTo>
                  <a:lnTo>
                    <a:pt x="46856" y="21582"/>
                  </a:lnTo>
                  <a:lnTo>
                    <a:pt x="47873" y="21379"/>
                  </a:lnTo>
                  <a:lnTo>
                    <a:pt x="48312" y="21818"/>
                  </a:lnTo>
                  <a:close/>
                  <a:moveTo>
                    <a:pt x="45090" y="21946"/>
                  </a:moveTo>
                  <a:lnTo>
                    <a:pt x="44394" y="22717"/>
                  </a:lnTo>
                  <a:lnTo>
                    <a:pt x="43409" y="22396"/>
                  </a:lnTo>
                  <a:lnTo>
                    <a:pt x="43195" y="21828"/>
                  </a:lnTo>
                  <a:lnTo>
                    <a:pt x="43752" y="20319"/>
                  </a:lnTo>
                  <a:lnTo>
                    <a:pt x="44983" y="21347"/>
                  </a:lnTo>
                  <a:close/>
                  <a:moveTo>
                    <a:pt x="43024" y="22310"/>
                  </a:moveTo>
                  <a:lnTo>
                    <a:pt x="43024" y="22310"/>
                  </a:lnTo>
                  <a:lnTo>
                    <a:pt x="43077" y="22139"/>
                  </a:lnTo>
                  <a:lnTo>
                    <a:pt x="43142" y="22310"/>
                  </a:lnTo>
                  <a:lnTo>
                    <a:pt x="43142" y="22310"/>
                  </a:lnTo>
                  <a:lnTo>
                    <a:pt x="43206" y="22481"/>
                  </a:lnTo>
                  <a:lnTo>
                    <a:pt x="43238" y="22567"/>
                  </a:lnTo>
                  <a:lnTo>
                    <a:pt x="43238" y="22567"/>
                  </a:lnTo>
                  <a:lnTo>
                    <a:pt x="43709" y="23809"/>
                  </a:lnTo>
                  <a:lnTo>
                    <a:pt x="43077" y="24836"/>
                  </a:lnTo>
                  <a:lnTo>
                    <a:pt x="42457" y="23809"/>
                  </a:lnTo>
                  <a:lnTo>
                    <a:pt x="42928" y="22567"/>
                  </a:lnTo>
                  <a:lnTo>
                    <a:pt x="42928" y="22567"/>
                  </a:lnTo>
                  <a:lnTo>
                    <a:pt x="42928" y="22567"/>
                  </a:lnTo>
                  <a:close/>
                  <a:moveTo>
                    <a:pt x="42660" y="22653"/>
                  </a:moveTo>
                  <a:lnTo>
                    <a:pt x="42307" y="23573"/>
                  </a:lnTo>
                  <a:lnTo>
                    <a:pt x="41900" y="22910"/>
                  </a:lnTo>
                  <a:close/>
                  <a:moveTo>
                    <a:pt x="41172" y="21347"/>
                  </a:moveTo>
                  <a:lnTo>
                    <a:pt x="42414" y="20319"/>
                  </a:lnTo>
                  <a:lnTo>
                    <a:pt x="42960" y="21828"/>
                  </a:lnTo>
                  <a:lnTo>
                    <a:pt x="42756" y="22396"/>
                  </a:lnTo>
                  <a:lnTo>
                    <a:pt x="41771" y="22717"/>
                  </a:lnTo>
                  <a:lnTo>
                    <a:pt x="41076" y="21946"/>
                  </a:lnTo>
                  <a:close/>
                  <a:moveTo>
                    <a:pt x="32554" y="22160"/>
                  </a:moveTo>
                  <a:lnTo>
                    <a:pt x="31976" y="22321"/>
                  </a:lnTo>
                  <a:lnTo>
                    <a:pt x="31751" y="22695"/>
                  </a:lnTo>
                  <a:lnTo>
                    <a:pt x="31377" y="22481"/>
                  </a:lnTo>
                  <a:lnTo>
                    <a:pt x="30799" y="22631"/>
                  </a:lnTo>
                  <a:lnTo>
                    <a:pt x="30563" y="21743"/>
                  </a:lnTo>
                  <a:lnTo>
                    <a:pt x="31034" y="19987"/>
                  </a:lnTo>
                  <a:lnTo>
                    <a:pt x="32308" y="21272"/>
                  </a:lnTo>
                  <a:close/>
                  <a:moveTo>
                    <a:pt x="28583" y="21272"/>
                  </a:moveTo>
                  <a:lnTo>
                    <a:pt x="29867" y="19987"/>
                  </a:lnTo>
                  <a:lnTo>
                    <a:pt x="30338" y="21743"/>
                  </a:lnTo>
                  <a:lnTo>
                    <a:pt x="30092" y="22631"/>
                  </a:lnTo>
                  <a:lnTo>
                    <a:pt x="29514" y="22481"/>
                  </a:lnTo>
                  <a:lnTo>
                    <a:pt x="29139" y="22695"/>
                  </a:lnTo>
                  <a:lnTo>
                    <a:pt x="28925" y="22321"/>
                  </a:lnTo>
                  <a:lnTo>
                    <a:pt x="28347" y="22160"/>
                  </a:lnTo>
                  <a:close/>
                  <a:moveTo>
                    <a:pt x="25221" y="23263"/>
                  </a:moveTo>
                  <a:lnTo>
                    <a:pt x="26217" y="23263"/>
                  </a:lnTo>
                  <a:lnTo>
                    <a:pt x="25510" y="23969"/>
                  </a:lnTo>
                  <a:lnTo>
                    <a:pt x="25221" y="23680"/>
                  </a:lnTo>
                  <a:lnTo>
                    <a:pt x="25221" y="23263"/>
                  </a:lnTo>
                  <a:close/>
                  <a:moveTo>
                    <a:pt x="22749" y="23969"/>
                  </a:moveTo>
                  <a:lnTo>
                    <a:pt x="22042" y="23263"/>
                  </a:lnTo>
                  <a:lnTo>
                    <a:pt x="23048" y="23263"/>
                  </a:lnTo>
                  <a:lnTo>
                    <a:pt x="23048" y="23680"/>
                  </a:lnTo>
                  <a:close/>
                  <a:moveTo>
                    <a:pt x="19826" y="21946"/>
                  </a:moveTo>
                  <a:lnTo>
                    <a:pt x="19130" y="22717"/>
                  </a:lnTo>
                  <a:lnTo>
                    <a:pt x="18145" y="22396"/>
                  </a:lnTo>
                  <a:lnTo>
                    <a:pt x="17931" y="21828"/>
                  </a:lnTo>
                  <a:lnTo>
                    <a:pt x="18488" y="20319"/>
                  </a:lnTo>
                  <a:lnTo>
                    <a:pt x="19719" y="21347"/>
                  </a:lnTo>
                  <a:close/>
                  <a:moveTo>
                    <a:pt x="17760" y="22310"/>
                  </a:moveTo>
                  <a:lnTo>
                    <a:pt x="17760" y="22310"/>
                  </a:lnTo>
                  <a:lnTo>
                    <a:pt x="17813" y="22139"/>
                  </a:lnTo>
                  <a:lnTo>
                    <a:pt x="17878" y="22310"/>
                  </a:lnTo>
                  <a:lnTo>
                    <a:pt x="17878" y="22310"/>
                  </a:lnTo>
                  <a:lnTo>
                    <a:pt x="17931" y="22471"/>
                  </a:lnTo>
                  <a:lnTo>
                    <a:pt x="17974" y="22567"/>
                  </a:lnTo>
                  <a:lnTo>
                    <a:pt x="17974" y="22567"/>
                  </a:lnTo>
                  <a:lnTo>
                    <a:pt x="18445" y="23809"/>
                  </a:lnTo>
                  <a:lnTo>
                    <a:pt x="17813" y="24836"/>
                  </a:lnTo>
                  <a:lnTo>
                    <a:pt x="17193" y="23809"/>
                  </a:lnTo>
                  <a:lnTo>
                    <a:pt x="17664" y="22567"/>
                  </a:lnTo>
                  <a:lnTo>
                    <a:pt x="17664" y="22567"/>
                  </a:lnTo>
                  <a:lnTo>
                    <a:pt x="17760" y="22310"/>
                  </a:lnTo>
                  <a:close/>
                  <a:moveTo>
                    <a:pt x="17396" y="22653"/>
                  </a:moveTo>
                  <a:lnTo>
                    <a:pt x="17043" y="23573"/>
                  </a:lnTo>
                  <a:lnTo>
                    <a:pt x="16636" y="22910"/>
                  </a:lnTo>
                  <a:close/>
                  <a:moveTo>
                    <a:pt x="15908" y="21347"/>
                  </a:moveTo>
                  <a:lnTo>
                    <a:pt x="17139" y="20319"/>
                  </a:lnTo>
                  <a:lnTo>
                    <a:pt x="17696" y="21828"/>
                  </a:lnTo>
                  <a:lnTo>
                    <a:pt x="17492" y="22396"/>
                  </a:lnTo>
                  <a:lnTo>
                    <a:pt x="16497" y="22717"/>
                  </a:lnTo>
                  <a:lnTo>
                    <a:pt x="15812" y="21946"/>
                  </a:lnTo>
                  <a:close/>
                  <a:moveTo>
                    <a:pt x="12579" y="20983"/>
                  </a:moveTo>
                  <a:lnTo>
                    <a:pt x="11765" y="20447"/>
                  </a:lnTo>
                  <a:lnTo>
                    <a:pt x="12547" y="20233"/>
                  </a:lnTo>
                  <a:lnTo>
                    <a:pt x="12836" y="19356"/>
                  </a:lnTo>
                  <a:lnTo>
                    <a:pt x="13617" y="20051"/>
                  </a:lnTo>
                  <a:lnTo>
                    <a:pt x="14067" y="19976"/>
                  </a:lnTo>
                  <a:lnTo>
                    <a:pt x="13778" y="20330"/>
                  </a:lnTo>
                  <a:lnTo>
                    <a:pt x="13992" y="21357"/>
                  </a:lnTo>
                  <a:lnTo>
                    <a:pt x="12953" y="21133"/>
                  </a:lnTo>
                  <a:lnTo>
                    <a:pt x="12579" y="21507"/>
                  </a:lnTo>
                  <a:close/>
                  <a:moveTo>
                    <a:pt x="15812" y="13682"/>
                  </a:moveTo>
                  <a:lnTo>
                    <a:pt x="16497" y="12911"/>
                  </a:lnTo>
                  <a:lnTo>
                    <a:pt x="17492" y="13232"/>
                  </a:lnTo>
                  <a:lnTo>
                    <a:pt x="17696" y="13800"/>
                  </a:lnTo>
                  <a:lnTo>
                    <a:pt x="17139" y="15309"/>
                  </a:lnTo>
                  <a:lnTo>
                    <a:pt x="15908" y="14281"/>
                  </a:lnTo>
                  <a:close/>
                  <a:moveTo>
                    <a:pt x="17878" y="13318"/>
                  </a:moveTo>
                  <a:lnTo>
                    <a:pt x="17878" y="13318"/>
                  </a:lnTo>
                  <a:lnTo>
                    <a:pt x="17813" y="13478"/>
                  </a:lnTo>
                  <a:lnTo>
                    <a:pt x="17749" y="13318"/>
                  </a:lnTo>
                  <a:lnTo>
                    <a:pt x="17760" y="13318"/>
                  </a:lnTo>
                  <a:lnTo>
                    <a:pt x="17674" y="13093"/>
                  </a:lnTo>
                  <a:lnTo>
                    <a:pt x="17664" y="13061"/>
                  </a:lnTo>
                  <a:lnTo>
                    <a:pt x="17653" y="13061"/>
                  </a:lnTo>
                  <a:lnTo>
                    <a:pt x="17193" y="11809"/>
                  </a:lnTo>
                  <a:lnTo>
                    <a:pt x="17813" y="10792"/>
                  </a:lnTo>
                  <a:lnTo>
                    <a:pt x="18445" y="11809"/>
                  </a:lnTo>
                  <a:close/>
                  <a:moveTo>
                    <a:pt x="18242" y="12965"/>
                  </a:moveTo>
                  <a:lnTo>
                    <a:pt x="18584" y="12044"/>
                  </a:lnTo>
                  <a:lnTo>
                    <a:pt x="19002" y="12718"/>
                  </a:lnTo>
                  <a:close/>
                  <a:moveTo>
                    <a:pt x="19719" y="14281"/>
                  </a:moveTo>
                  <a:lnTo>
                    <a:pt x="18488" y="15309"/>
                  </a:lnTo>
                  <a:lnTo>
                    <a:pt x="17931" y="13800"/>
                  </a:lnTo>
                  <a:lnTo>
                    <a:pt x="18145" y="13232"/>
                  </a:lnTo>
                  <a:lnTo>
                    <a:pt x="19130" y="12911"/>
                  </a:lnTo>
                  <a:lnTo>
                    <a:pt x="19826" y="13682"/>
                  </a:lnTo>
                  <a:close/>
                  <a:moveTo>
                    <a:pt x="23048" y="12579"/>
                  </a:moveTo>
                  <a:lnTo>
                    <a:pt x="23048" y="13810"/>
                  </a:lnTo>
                  <a:lnTo>
                    <a:pt x="22599" y="14249"/>
                  </a:lnTo>
                  <a:lnTo>
                    <a:pt x="21592" y="14035"/>
                  </a:lnTo>
                  <a:lnTo>
                    <a:pt x="21378" y="13029"/>
                  </a:lnTo>
                  <a:lnTo>
                    <a:pt x="21828" y="12579"/>
                  </a:lnTo>
                  <a:close/>
                  <a:moveTo>
                    <a:pt x="23048" y="12365"/>
                  </a:moveTo>
                  <a:lnTo>
                    <a:pt x="22042" y="12365"/>
                  </a:lnTo>
                  <a:lnTo>
                    <a:pt x="22749" y="11648"/>
                  </a:lnTo>
                  <a:lnTo>
                    <a:pt x="23048" y="11948"/>
                  </a:lnTo>
                  <a:close/>
                  <a:moveTo>
                    <a:pt x="25510" y="11648"/>
                  </a:moveTo>
                  <a:lnTo>
                    <a:pt x="26217" y="12365"/>
                  </a:lnTo>
                  <a:lnTo>
                    <a:pt x="25221" y="12365"/>
                  </a:lnTo>
                  <a:lnTo>
                    <a:pt x="25221" y="11948"/>
                  </a:lnTo>
                  <a:close/>
                  <a:moveTo>
                    <a:pt x="26677" y="14024"/>
                  </a:moveTo>
                  <a:lnTo>
                    <a:pt x="26656" y="14024"/>
                  </a:lnTo>
                  <a:lnTo>
                    <a:pt x="26656" y="14046"/>
                  </a:lnTo>
                  <a:lnTo>
                    <a:pt x="25660" y="14249"/>
                  </a:lnTo>
                  <a:lnTo>
                    <a:pt x="25221" y="13810"/>
                  </a:lnTo>
                  <a:lnTo>
                    <a:pt x="25221" y="12579"/>
                  </a:lnTo>
                  <a:lnTo>
                    <a:pt x="26442" y="12579"/>
                  </a:lnTo>
                  <a:lnTo>
                    <a:pt x="26881" y="13029"/>
                  </a:lnTo>
                  <a:close/>
                  <a:moveTo>
                    <a:pt x="28347" y="13468"/>
                  </a:moveTo>
                  <a:lnTo>
                    <a:pt x="28925" y="13307"/>
                  </a:lnTo>
                  <a:lnTo>
                    <a:pt x="29139" y="12933"/>
                  </a:lnTo>
                  <a:lnTo>
                    <a:pt x="29514" y="13147"/>
                  </a:lnTo>
                  <a:lnTo>
                    <a:pt x="30092" y="12997"/>
                  </a:lnTo>
                  <a:lnTo>
                    <a:pt x="30338" y="13885"/>
                  </a:lnTo>
                  <a:lnTo>
                    <a:pt x="29867" y="15641"/>
                  </a:lnTo>
                  <a:lnTo>
                    <a:pt x="28583" y="14356"/>
                  </a:lnTo>
                  <a:close/>
                  <a:moveTo>
                    <a:pt x="32319" y="14356"/>
                  </a:moveTo>
                  <a:lnTo>
                    <a:pt x="31034" y="15641"/>
                  </a:lnTo>
                  <a:lnTo>
                    <a:pt x="30563" y="13885"/>
                  </a:lnTo>
                  <a:lnTo>
                    <a:pt x="30799" y="12997"/>
                  </a:lnTo>
                  <a:lnTo>
                    <a:pt x="31377" y="13147"/>
                  </a:lnTo>
                  <a:lnTo>
                    <a:pt x="31751" y="12933"/>
                  </a:lnTo>
                  <a:lnTo>
                    <a:pt x="31976" y="13307"/>
                  </a:lnTo>
                  <a:lnTo>
                    <a:pt x="32554" y="13468"/>
                  </a:lnTo>
                  <a:close/>
                  <a:moveTo>
                    <a:pt x="41076" y="13682"/>
                  </a:moveTo>
                  <a:lnTo>
                    <a:pt x="41771" y="12911"/>
                  </a:lnTo>
                  <a:lnTo>
                    <a:pt x="42756" y="13232"/>
                  </a:lnTo>
                  <a:lnTo>
                    <a:pt x="42960" y="13800"/>
                  </a:lnTo>
                  <a:lnTo>
                    <a:pt x="42414" y="15309"/>
                  </a:lnTo>
                  <a:lnTo>
                    <a:pt x="41172" y="14281"/>
                  </a:lnTo>
                  <a:close/>
                  <a:moveTo>
                    <a:pt x="43142" y="13318"/>
                  </a:moveTo>
                  <a:lnTo>
                    <a:pt x="43142" y="13318"/>
                  </a:lnTo>
                  <a:lnTo>
                    <a:pt x="43077" y="13478"/>
                  </a:lnTo>
                  <a:lnTo>
                    <a:pt x="43024" y="13318"/>
                  </a:lnTo>
                  <a:lnTo>
                    <a:pt x="43024" y="13318"/>
                  </a:lnTo>
                  <a:lnTo>
                    <a:pt x="42938" y="13093"/>
                  </a:lnTo>
                  <a:lnTo>
                    <a:pt x="42928" y="13061"/>
                  </a:lnTo>
                  <a:lnTo>
                    <a:pt x="42928" y="13061"/>
                  </a:lnTo>
                  <a:lnTo>
                    <a:pt x="42457" y="11809"/>
                  </a:lnTo>
                  <a:lnTo>
                    <a:pt x="43077" y="10792"/>
                  </a:lnTo>
                  <a:lnTo>
                    <a:pt x="43709" y="11809"/>
                  </a:lnTo>
                  <a:lnTo>
                    <a:pt x="43142" y="13318"/>
                  </a:lnTo>
                  <a:close/>
                  <a:moveTo>
                    <a:pt x="43506" y="12965"/>
                  </a:moveTo>
                  <a:lnTo>
                    <a:pt x="43848" y="12044"/>
                  </a:lnTo>
                  <a:lnTo>
                    <a:pt x="44266" y="12718"/>
                  </a:lnTo>
                  <a:close/>
                  <a:moveTo>
                    <a:pt x="44983" y="14281"/>
                  </a:moveTo>
                  <a:lnTo>
                    <a:pt x="43752" y="15309"/>
                  </a:lnTo>
                  <a:lnTo>
                    <a:pt x="43195" y="13800"/>
                  </a:lnTo>
                  <a:lnTo>
                    <a:pt x="43409" y="13232"/>
                  </a:lnTo>
                  <a:lnTo>
                    <a:pt x="44394" y="12911"/>
                  </a:lnTo>
                  <a:lnTo>
                    <a:pt x="45090" y="13682"/>
                  </a:lnTo>
                  <a:close/>
                  <a:moveTo>
                    <a:pt x="48312" y="12579"/>
                  </a:moveTo>
                  <a:lnTo>
                    <a:pt x="48312" y="13810"/>
                  </a:lnTo>
                  <a:lnTo>
                    <a:pt x="47873" y="14249"/>
                  </a:lnTo>
                  <a:lnTo>
                    <a:pt x="46856" y="14035"/>
                  </a:lnTo>
                  <a:lnTo>
                    <a:pt x="46642" y="13029"/>
                  </a:lnTo>
                  <a:lnTo>
                    <a:pt x="47092" y="12579"/>
                  </a:lnTo>
                  <a:close/>
                  <a:moveTo>
                    <a:pt x="48312" y="11948"/>
                  </a:moveTo>
                  <a:lnTo>
                    <a:pt x="48312" y="12365"/>
                  </a:lnTo>
                  <a:lnTo>
                    <a:pt x="47306" y="12365"/>
                  </a:lnTo>
                  <a:lnTo>
                    <a:pt x="48023" y="11648"/>
                  </a:lnTo>
                  <a:close/>
                  <a:moveTo>
                    <a:pt x="50261" y="14528"/>
                  </a:moveTo>
                  <a:lnTo>
                    <a:pt x="49393" y="15095"/>
                  </a:lnTo>
                  <a:lnTo>
                    <a:pt x="48537" y="14528"/>
                  </a:lnTo>
                  <a:lnTo>
                    <a:pt x="48537" y="13896"/>
                  </a:lnTo>
                  <a:lnTo>
                    <a:pt x="49393" y="13029"/>
                  </a:lnTo>
                  <a:lnTo>
                    <a:pt x="50261" y="13896"/>
                  </a:lnTo>
                  <a:close/>
                  <a:moveTo>
                    <a:pt x="50261" y="21732"/>
                  </a:moveTo>
                  <a:lnTo>
                    <a:pt x="49393" y="22599"/>
                  </a:lnTo>
                  <a:lnTo>
                    <a:pt x="48526" y="21732"/>
                  </a:lnTo>
                  <a:lnTo>
                    <a:pt x="48526" y="21100"/>
                  </a:lnTo>
                  <a:lnTo>
                    <a:pt x="49393" y="20533"/>
                  </a:lnTo>
                  <a:lnTo>
                    <a:pt x="50261" y="21100"/>
                  </a:lnTo>
                  <a:close/>
                  <a:moveTo>
                    <a:pt x="49843" y="23049"/>
                  </a:moveTo>
                  <a:lnTo>
                    <a:pt x="49554" y="22749"/>
                  </a:lnTo>
                  <a:lnTo>
                    <a:pt x="50261" y="22042"/>
                  </a:lnTo>
                  <a:lnTo>
                    <a:pt x="50261" y="23049"/>
                  </a:lnTo>
                  <a:lnTo>
                    <a:pt x="49843" y="23049"/>
                  </a:lnTo>
                  <a:close/>
                  <a:moveTo>
                    <a:pt x="48312" y="24997"/>
                  </a:moveTo>
                  <a:lnTo>
                    <a:pt x="47306" y="24997"/>
                  </a:lnTo>
                  <a:lnTo>
                    <a:pt x="48012" y="24280"/>
                  </a:lnTo>
                  <a:lnTo>
                    <a:pt x="48312" y="24580"/>
                  </a:lnTo>
                  <a:close/>
                  <a:moveTo>
                    <a:pt x="37853" y="24580"/>
                  </a:moveTo>
                  <a:lnTo>
                    <a:pt x="38142" y="24280"/>
                  </a:lnTo>
                  <a:lnTo>
                    <a:pt x="38849" y="24997"/>
                  </a:lnTo>
                  <a:lnTo>
                    <a:pt x="37853" y="24997"/>
                  </a:lnTo>
                  <a:close/>
                  <a:moveTo>
                    <a:pt x="35380" y="23980"/>
                  </a:moveTo>
                  <a:lnTo>
                    <a:pt x="34674" y="23263"/>
                  </a:lnTo>
                  <a:lnTo>
                    <a:pt x="35680" y="23263"/>
                  </a:lnTo>
                  <a:lnTo>
                    <a:pt x="35680" y="23680"/>
                  </a:lnTo>
                  <a:close/>
                  <a:moveTo>
                    <a:pt x="23776" y="24997"/>
                  </a:moveTo>
                  <a:lnTo>
                    <a:pt x="23262" y="24997"/>
                  </a:lnTo>
                  <a:lnTo>
                    <a:pt x="23262" y="24483"/>
                  </a:lnTo>
                  <a:lnTo>
                    <a:pt x="22909" y="24130"/>
                  </a:lnTo>
                  <a:lnTo>
                    <a:pt x="23262" y="23766"/>
                  </a:lnTo>
                  <a:lnTo>
                    <a:pt x="23262" y="23263"/>
                  </a:lnTo>
                  <a:lnTo>
                    <a:pt x="23776" y="23263"/>
                  </a:lnTo>
                  <a:lnTo>
                    <a:pt x="24129" y="22910"/>
                  </a:lnTo>
                  <a:lnTo>
                    <a:pt x="24493" y="23263"/>
                  </a:lnTo>
                  <a:lnTo>
                    <a:pt x="24997" y="23263"/>
                  </a:lnTo>
                  <a:lnTo>
                    <a:pt x="24997" y="23766"/>
                  </a:lnTo>
                  <a:lnTo>
                    <a:pt x="25361" y="24130"/>
                  </a:lnTo>
                  <a:lnTo>
                    <a:pt x="24997" y="24483"/>
                  </a:lnTo>
                  <a:lnTo>
                    <a:pt x="24997" y="24997"/>
                  </a:lnTo>
                  <a:lnTo>
                    <a:pt x="24493" y="24997"/>
                  </a:lnTo>
                  <a:lnTo>
                    <a:pt x="24129" y="25350"/>
                  </a:lnTo>
                  <a:lnTo>
                    <a:pt x="23776" y="24997"/>
                  </a:lnTo>
                  <a:close/>
                  <a:moveTo>
                    <a:pt x="12579" y="24580"/>
                  </a:moveTo>
                  <a:lnTo>
                    <a:pt x="12878" y="24280"/>
                  </a:lnTo>
                  <a:lnTo>
                    <a:pt x="13585" y="24997"/>
                  </a:lnTo>
                  <a:lnTo>
                    <a:pt x="12579" y="24997"/>
                  </a:lnTo>
                  <a:close/>
                  <a:moveTo>
                    <a:pt x="10630" y="21100"/>
                  </a:moveTo>
                  <a:lnTo>
                    <a:pt x="11498" y="20533"/>
                  </a:lnTo>
                  <a:lnTo>
                    <a:pt x="12365" y="21100"/>
                  </a:lnTo>
                  <a:lnTo>
                    <a:pt x="12365" y="21732"/>
                  </a:lnTo>
                  <a:lnTo>
                    <a:pt x="11498" y="22599"/>
                  </a:lnTo>
                  <a:lnTo>
                    <a:pt x="10630" y="21732"/>
                  </a:lnTo>
                  <a:close/>
                  <a:moveTo>
                    <a:pt x="10630" y="12579"/>
                  </a:moveTo>
                  <a:lnTo>
                    <a:pt x="11048" y="12579"/>
                  </a:lnTo>
                  <a:lnTo>
                    <a:pt x="11348" y="12879"/>
                  </a:lnTo>
                  <a:lnTo>
                    <a:pt x="10630" y="13586"/>
                  </a:lnTo>
                  <a:close/>
                  <a:moveTo>
                    <a:pt x="24493" y="10631"/>
                  </a:moveTo>
                  <a:lnTo>
                    <a:pt x="24997" y="10631"/>
                  </a:lnTo>
                  <a:lnTo>
                    <a:pt x="24997" y="11134"/>
                  </a:lnTo>
                  <a:lnTo>
                    <a:pt x="25361" y="11498"/>
                  </a:lnTo>
                  <a:lnTo>
                    <a:pt x="24997" y="11851"/>
                  </a:lnTo>
                  <a:lnTo>
                    <a:pt x="24997" y="12365"/>
                  </a:lnTo>
                  <a:lnTo>
                    <a:pt x="24493" y="12365"/>
                  </a:lnTo>
                  <a:lnTo>
                    <a:pt x="24129" y="12718"/>
                  </a:lnTo>
                  <a:lnTo>
                    <a:pt x="23776" y="12365"/>
                  </a:lnTo>
                  <a:lnTo>
                    <a:pt x="23262" y="12365"/>
                  </a:lnTo>
                  <a:lnTo>
                    <a:pt x="23262" y="11851"/>
                  </a:lnTo>
                  <a:lnTo>
                    <a:pt x="22909" y="11498"/>
                  </a:lnTo>
                  <a:lnTo>
                    <a:pt x="23262" y="11134"/>
                  </a:lnTo>
                  <a:lnTo>
                    <a:pt x="23262" y="10631"/>
                  </a:lnTo>
                  <a:lnTo>
                    <a:pt x="23776" y="10631"/>
                  </a:lnTo>
                  <a:lnTo>
                    <a:pt x="24129" y="10278"/>
                  </a:lnTo>
                  <a:lnTo>
                    <a:pt x="24493" y="10631"/>
                  </a:lnTo>
                  <a:close/>
                  <a:moveTo>
                    <a:pt x="35680" y="12579"/>
                  </a:moveTo>
                  <a:lnTo>
                    <a:pt x="35680" y="13810"/>
                  </a:lnTo>
                  <a:lnTo>
                    <a:pt x="35231" y="14249"/>
                  </a:lnTo>
                  <a:lnTo>
                    <a:pt x="34235" y="14046"/>
                  </a:lnTo>
                  <a:lnTo>
                    <a:pt x="34235" y="14024"/>
                  </a:lnTo>
                  <a:lnTo>
                    <a:pt x="34224" y="14024"/>
                  </a:lnTo>
                  <a:lnTo>
                    <a:pt x="34010" y="13029"/>
                  </a:lnTo>
                  <a:lnTo>
                    <a:pt x="34460" y="12579"/>
                  </a:lnTo>
                  <a:close/>
                  <a:moveTo>
                    <a:pt x="35680" y="12365"/>
                  </a:moveTo>
                  <a:lnTo>
                    <a:pt x="34674" y="12365"/>
                  </a:lnTo>
                  <a:lnTo>
                    <a:pt x="35380" y="11648"/>
                  </a:lnTo>
                  <a:lnTo>
                    <a:pt x="35680" y="11948"/>
                  </a:lnTo>
                  <a:close/>
                  <a:moveTo>
                    <a:pt x="48312" y="11048"/>
                  </a:moveTo>
                  <a:lnTo>
                    <a:pt x="48023" y="11337"/>
                  </a:lnTo>
                  <a:lnTo>
                    <a:pt x="47306" y="10631"/>
                  </a:lnTo>
                  <a:lnTo>
                    <a:pt x="48312" y="10631"/>
                  </a:lnTo>
                  <a:lnTo>
                    <a:pt x="48312" y="11048"/>
                  </a:lnTo>
                  <a:close/>
                  <a:moveTo>
                    <a:pt x="51941" y="14024"/>
                  </a:moveTo>
                  <a:lnTo>
                    <a:pt x="51920" y="14024"/>
                  </a:lnTo>
                  <a:lnTo>
                    <a:pt x="51920" y="14046"/>
                  </a:lnTo>
                  <a:lnTo>
                    <a:pt x="50924" y="14249"/>
                  </a:lnTo>
                  <a:lnTo>
                    <a:pt x="50485" y="13810"/>
                  </a:lnTo>
                  <a:lnTo>
                    <a:pt x="50485" y="12579"/>
                  </a:lnTo>
                  <a:lnTo>
                    <a:pt x="51706" y="12579"/>
                  </a:lnTo>
                  <a:lnTo>
                    <a:pt x="52155" y="13029"/>
                  </a:lnTo>
                  <a:close/>
                  <a:moveTo>
                    <a:pt x="54339" y="17022"/>
                  </a:moveTo>
                  <a:lnTo>
                    <a:pt x="53782" y="17161"/>
                  </a:lnTo>
                  <a:lnTo>
                    <a:pt x="52680" y="16058"/>
                  </a:lnTo>
                  <a:lnTo>
                    <a:pt x="54189" y="16465"/>
                  </a:lnTo>
                  <a:close/>
                  <a:moveTo>
                    <a:pt x="43880" y="29065"/>
                  </a:moveTo>
                  <a:lnTo>
                    <a:pt x="43730" y="28519"/>
                  </a:lnTo>
                  <a:lnTo>
                    <a:pt x="44833" y="27416"/>
                  </a:lnTo>
                  <a:lnTo>
                    <a:pt x="44426" y="28915"/>
                  </a:lnTo>
                  <a:close/>
                  <a:moveTo>
                    <a:pt x="41332" y="27406"/>
                  </a:moveTo>
                  <a:lnTo>
                    <a:pt x="42435" y="28519"/>
                  </a:lnTo>
                  <a:lnTo>
                    <a:pt x="42285" y="29065"/>
                  </a:lnTo>
                  <a:lnTo>
                    <a:pt x="41729" y="28915"/>
                  </a:lnTo>
                  <a:close/>
                  <a:moveTo>
                    <a:pt x="31420" y="28765"/>
                  </a:moveTo>
                  <a:lnTo>
                    <a:pt x="31195" y="28155"/>
                  </a:lnTo>
                  <a:lnTo>
                    <a:pt x="31195" y="28155"/>
                  </a:lnTo>
                  <a:lnTo>
                    <a:pt x="32297" y="27245"/>
                  </a:lnTo>
                  <a:lnTo>
                    <a:pt x="32051" y="28647"/>
                  </a:lnTo>
                  <a:close/>
                  <a:moveTo>
                    <a:pt x="28840" y="28647"/>
                  </a:moveTo>
                  <a:lnTo>
                    <a:pt x="28604" y="27245"/>
                  </a:lnTo>
                  <a:lnTo>
                    <a:pt x="29696" y="28155"/>
                  </a:lnTo>
                  <a:lnTo>
                    <a:pt x="29471" y="28765"/>
                  </a:lnTo>
                  <a:close/>
                  <a:moveTo>
                    <a:pt x="24997" y="27159"/>
                  </a:moveTo>
                  <a:lnTo>
                    <a:pt x="24129" y="27727"/>
                  </a:lnTo>
                  <a:lnTo>
                    <a:pt x="23262" y="27159"/>
                  </a:lnTo>
                  <a:lnTo>
                    <a:pt x="23262" y="26528"/>
                  </a:lnTo>
                  <a:lnTo>
                    <a:pt x="24129" y="25661"/>
                  </a:lnTo>
                  <a:lnTo>
                    <a:pt x="24997" y="26528"/>
                  </a:lnTo>
                  <a:close/>
                  <a:moveTo>
                    <a:pt x="18606" y="29065"/>
                  </a:moveTo>
                  <a:lnTo>
                    <a:pt x="18467" y="28519"/>
                  </a:lnTo>
                  <a:lnTo>
                    <a:pt x="19569" y="27416"/>
                  </a:lnTo>
                  <a:lnTo>
                    <a:pt x="19162" y="28915"/>
                  </a:lnTo>
                  <a:close/>
                  <a:moveTo>
                    <a:pt x="16058" y="27406"/>
                  </a:moveTo>
                  <a:lnTo>
                    <a:pt x="17171" y="28519"/>
                  </a:lnTo>
                  <a:lnTo>
                    <a:pt x="17021" y="29065"/>
                  </a:lnTo>
                  <a:lnTo>
                    <a:pt x="16465" y="28915"/>
                  </a:lnTo>
                  <a:close/>
                  <a:moveTo>
                    <a:pt x="8950" y="21604"/>
                  </a:moveTo>
                  <a:lnTo>
                    <a:pt x="8971" y="21604"/>
                  </a:lnTo>
                  <a:lnTo>
                    <a:pt x="8971" y="21582"/>
                  </a:lnTo>
                  <a:lnTo>
                    <a:pt x="9967" y="21379"/>
                  </a:lnTo>
                  <a:lnTo>
                    <a:pt x="10416" y="21818"/>
                  </a:lnTo>
                  <a:lnTo>
                    <a:pt x="10416" y="23049"/>
                  </a:lnTo>
                  <a:lnTo>
                    <a:pt x="9185" y="23049"/>
                  </a:lnTo>
                  <a:lnTo>
                    <a:pt x="8746" y="22599"/>
                  </a:lnTo>
                  <a:close/>
                  <a:moveTo>
                    <a:pt x="10630" y="10631"/>
                  </a:moveTo>
                  <a:lnTo>
                    <a:pt x="11144" y="10631"/>
                  </a:lnTo>
                  <a:lnTo>
                    <a:pt x="11498" y="10278"/>
                  </a:lnTo>
                  <a:lnTo>
                    <a:pt x="11861" y="10631"/>
                  </a:lnTo>
                  <a:lnTo>
                    <a:pt x="12365" y="10631"/>
                  </a:lnTo>
                  <a:lnTo>
                    <a:pt x="12365" y="11134"/>
                  </a:lnTo>
                  <a:lnTo>
                    <a:pt x="12729" y="11498"/>
                  </a:lnTo>
                  <a:lnTo>
                    <a:pt x="12365" y="11851"/>
                  </a:lnTo>
                  <a:lnTo>
                    <a:pt x="12365" y="12365"/>
                  </a:lnTo>
                  <a:lnTo>
                    <a:pt x="11861" y="12365"/>
                  </a:lnTo>
                  <a:lnTo>
                    <a:pt x="11498" y="12718"/>
                  </a:lnTo>
                  <a:lnTo>
                    <a:pt x="11144" y="12365"/>
                  </a:lnTo>
                  <a:lnTo>
                    <a:pt x="10630" y="12365"/>
                  </a:lnTo>
                  <a:lnTo>
                    <a:pt x="10630" y="11851"/>
                  </a:lnTo>
                  <a:lnTo>
                    <a:pt x="10277" y="11498"/>
                  </a:lnTo>
                  <a:lnTo>
                    <a:pt x="10630" y="11134"/>
                  </a:lnTo>
                  <a:close/>
                  <a:moveTo>
                    <a:pt x="17021" y="6563"/>
                  </a:moveTo>
                  <a:lnTo>
                    <a:pt x="17171" y="7109"/>
                  </a:lnTo>
                  <a:lnTo>
                    <a:pt x="16058" y="8212"/>
                  </a:lnTo>
                  <a:lnTo>
                    <a:pt x="16465" y="6702"/>
                  </a:lnTo>
                  <a:close/>
                  <a:moveTo>
                    <a:pt x="19162" y="6702"/>
                  </a:moveTo>
                  <a:lnTo>
                    <a:pt x="19569" y="8212"/>
                  </a:lnTo>
                  <a:lnTo>
                    <a:pt x="18467" y="7109"/>
                  </a:lnTo>
                  <a:lnTo>
                    <a:pt x="18616" y="6563"/>
                  </a:lnTo>
                  <a:close/>
                  <a:moveTo>
                    <a:pt x="23262" y="8469"/>
                  </a:moveTo>
                  <a:lnTo>
                    <a:pt x="24129" y="7901"/>
                  </a:lnTo>
                  <a:lnTo>
                    <a:pt x="24997" y="8469"/>
                  </a:lnTo>
                  <a:lnTo>
                    <a:pt x="24997" y="9100"/>
                  </a:lnTo>
                  <a:lnTo>
                    <a:pt x="24129" y="9967"/>
                  </a:lnTo>
                  <a:lnTo>
                    <a:pt x="23262" y="9100"/>
                  </a:lnTo>
                  <a:close/>
                  <a:moveTo>
                    <a:pt x="29471" y="6863"/>
                  </a:moveTo>
                  <a:lnTo>
                    <a:pt x="29696" y="7462"/>
                  </a:lnTo>
                  <a:lnTo>
                    <a:pt x="28604" y="8383"/>
                  </a:lnTo>
                  <a:lnTo>
                    <a:pt x="28840" y="6970"/>
                  </a:lnTo>
                  <a:close/>
                  <a:moveTo>
                    <a:pt x="32297" y="8383"/>
                  </a:moveTo>
                  <a:lnTo>
                    <a:pt x="31195" y="7462"/>
                  </a:lnTo>
                  <a:lnTo>
                    <a:pt x="31420" y="6863"/>
                  </a:lnTo>
                  <a:lnTo>
                    <a:pt x="32051" y="6970"/>
                  </a:lnTo>
                  <a:close/>
                  <a:moveTo>
                    <a:pt x="42285" y="6563"/>
                  </a:moveTo>
                  <a:lnTo>
                    <a:pt x="42435" y="7109"/>
                  </a:lnTo>
                  <a:lnTo>
                    <a:pt x="41332" y="8212"/>
                  </a:lnTo>
                  <a:lnTo>
                    <a:pt x="41729" y="6702"/>
                  </a:lnTo>
                  <a:close/>
                  <a:moveTo>
                    <a:pt x="44426" y="6702"/>
                  </a:moveTo>
                  <a:lnTo>
                    <a:pt x="44833" y="8212"/>
                  </a:lnTo>
                  <a:lnTo>
                    <a:pt x="43730" y="7109"/>
                  </a:lnTo>
                  <a:lnTo>
                    <a:pt x="43880" y="6563"/>
                  </a:lnTo>
                  <a:close/>
                  <a:moveTo>
                    <a:pt x="53076" y="11766"/>
                  </a:moveTo>
                  <a:lnTo>
                    <a:pt x="53290" y="12547"/>
                  </a:lnTo>
                  <a:lnTo>
                    <a:pt x="54200" y="12847"/>
                  </a:lnTo>
                  <a:lnTo>
                    <a:pt x="54039" y="13125"/>
                  </a:lnTo>
                  <a:lnTo>
                    <a:pt x="53344" y="13307"/>
                  </a:lnTo>
                  <a:lnTo>
                    <a:pt x="53536" y="14046"/>
                  </a:lnTo>
                  <a:lnTo>
                    <a:pt x="53001" y="13511"/>
                  </a:lnTo>
                  <a:lnTo>
                    <a:pt x="52487" y="14024"/>
                  </a:lnTo>
                  <a:lnTo>
                    <a:pt x="52166" y="14024"/>
                  </a:lnTo>
                  <a:lnTo>
                    <a:pt x="52391" y="12954"/>
                  </a:lnTo>
                  <a:lnTo>
                    <a:pt x="52016" y="12579"/>
                  </a:lnTo>
                  <a:lnTo>
                    <a:pt x="52541" y="12579"/>
                  </a:lnTo>
                  <a:close/>
                  <a:moveTo>
                    <a:pt x="55709" y="19099"/>
                  </a:moveTo>
                  <a:lnTo>
                    <a:pt x="55249" y="19570"/>
                  </a:lnTo>
                  <a:lnTo>
                    <a:pt x="55067" y="18927"/>
                  </a:lnTo>
                  <a:lnTo>
                    <a:pt x="54435" y="19099"/>
                  </a:lnTo>
                  <a:lnTo>
                    <a:pt x="54607" y="18456"/>
                  </a:lnTo>
                  <a:lnTo>
                    <a:pt x="53964" y="18285"/>
                  </a:lnTo>
                  <a:lnTo>
                    <a:pt x="54435" y="17814"/>
                  </a:lnTo>
                  <a:lnTo>
                    <a:pt x="53964" y="17343"/>
                  </a:lnTo>
                  <a:lnTo>
                    <a:pt x="54607" y="17172"/>
                  </a:lnTo>
                  <a:lnTo>
                    <a:pt x="54435" y="16529"/>
                  </a:lnTo>
                  <a:lnTo>
                    <a:pt x="55067" y="16701"/>
                  </a:lnTo>
                  <a:lnTo>
                    <a:pt x="55249" y="16058"/>
                  </a:lnTo>
                  <a:lnTo>
                    <a:pt x="55709" y="16529"/>
                  </a:lnTo>
                  <a:lnTo>
                    <a:pt x="56180" y="16058"/>
                  </a:lnTo>
                  <a:lnTo>
                    <a:pt x="56352" y="16701"/>
                  </a:lnTo>
                  <a:lnTo>
                    <a:pt x="56994" y="16529"/>
                  </a:lnTo>
                  <a:lnTo>
                    <a:pt x="56823" y="17172"/>
                  </a:lnTo>
                  <a:lnTo>
                    <a:pt x="57465" y="17343"/>
                  </a:lnTo>
                  <a:lnTo>
                    <a:pt x="56994" y="17814"/>
                  </a:lnTo>
                  <a:lnTo>
                    <a:pt x="57465" y="18285"/>
                  </a:lnTo>
                  <a:lnTo>
                    <a:pt x="56823" y="18456"/>
                  </a:lnTo>
                  <a:lnTo>
                    <a:pt x="56994" y="19099"/>
                  </a:lnTo>
                  <a:lnTo>
                    <a:pt x="56352" y="18927"/>
                  </a:lnTo>
                  <a:lnTo>
                    <a:pt x="56180" y="19570"/>
                  </a:lnTo>
                  <a:close/>
                  <a:moveTo>
                    <a:pt x="52294" y="28337"/>
                  </a:moveTo>
                  <a:lnTo>
                    <a:pt x="51909" y="27877"/>
                  </a:lnTo>
                  <a:lnTo>
                    <a:pt x="52123" y="26860"/>
                  </a:lnTo>
                  <a:lnTo>
                    <a:pt x="53140" y="26646"/>
                  </a:lnTo>
                  <a:lnTo>
                    <a:pt x="53611" y="27031"/>
                  </a:lnTo>
                  <a:lnTo>
                    <a:pt x="53879" y="28615"/>
                  </a:lnTo>
                  <a:close/>
                  <a:moveTo>
                    <a:pt x="53429" y="29697"/>
                  </a:moveTo>
                  <a:lnTo>
                    <a:pt x="52509" y="28594"/>
                  </a:lnTo>
                  <a:lnTo>
                    <a:pt x="53922" y="28840"/>
                  </a:lnTo>
                  <a:lnTo>
                    <a:pt x="54029" y="29472"/>
                  </a:lnTo>
                  <a:close/>
                  <a:moveTo>
                    <a:pt x="53868" y="27245"/>
                  </a:moveTo>
                  <a:lnTo>
                    <a:pt x="54960" y="28155"/>
                  </a:lnTo>
                  <a:lnTo>
                    <a:pt x="54960" y="28155"/>
                  </a:lnTo>
                  <a:lnTo>
                    <a:pt x="54735" y="28765"/>
                  </a:lnTo>
                  <a:lnTo>
                    <a:pt x="54104" y="28647"/>
                  </a:lnTo>
                  <a:close/>
                  <a:moveTo>
                    <a:pt x="54050" y="30446"/>
                  </a:moveTo>
                  <a:lnTo>
                    <a:pt x="53579" y="29879"/>
                  </a:lnTo>
                  <a:lnTo>
                    <a:pt x="54275" y="29611"/>
                  </a:lnTo>
                  <a:lnTo>
                    <a:pt x="54146" y="28883"/>
                  </a:lnTo>
                  <a:lnTo>
                    <a:pt x="54885" y="29011"/>
                  </a:lnTo>
                  <a:lnTo>
                    <a:pt x="55142" y="28305"/>
                  </a:lnTo>
                  <a:lnTo>
                    <a:pt x="55709" y="28787"/>
                  </a:lnTo>
                  <a:lnTo>
                    <a:pt x="56287" y="28305"/>
                  </a:lnTo>
                  <a:lnTo>
                    <a:pt x="56544" y="29011"/>
                  </a:lnTo>
                  <a:lnTo>
                    <a:pt x="57283" y="28883"/>
                  </a:lnTo>
                  <a:lnTo>
                    <a:pt x="57155" y="29611"/>
                  </a:lnTo>
                  <a:lnTo>
                    <a:pt x="57850" y="29879"/>
                  </a:lnTo>
                  <a:lnTo>
                    <a:pt x="57369" y="30446"/>
                  </a:lnTo>
                  <a:lnTo>
                    <a:pt x="57850" y="31024"/>
                  </a:lnTo>
                  <a:lnTo>
                    <a:pt x="57155" y="31281"/>
                  </a:lnTo>
                  <a:lnTo>
                    <a:pt x="57283" y="32009"/>
                  </a:lnTo>
                  <a:lnTo>
                    <a:pt x="56544" y="31880"/>
                  </a:lnTo>
                  <a:lnTo>
                    <a:pt x="56287" y="32587"/>
                  </a:lnTo>
                  <a:lnTo>
                    <a:pt x="55709" y="32105"/>
                  </a:lnTo>
                  <a:lnTo>
                    <a:pt x="55142" y="32587"/>
                  </a:lnTo>
                  <a:lnTo>
                    <a:pt x="54885" y="31880"/>
                  </a:lnTo>
                  <a:lnTo>
                    <a:pt x="54146" y="32009"/>
                  </a:lnTo>
                  <a:lnTo>
                    <a:pt x="54275" y="31281"/>
                  </a:lnTo>
                  <a:lnTo>
                    <a:pt x="53579" y="31024"/>
                  </a:lnTo>
                  <a:close/>
                  <a:moveTo>
                    <a:pt x="50261" y="27159"/>
                  </a:moveTo>
                  <a:lnTo>
                    <a:pt x="49393" y="27727"/>
                  </a:lnTo>
                  <a:lnTo>
                    <a:pt x="48526" y="27159"/>
                  </a:lnTo>
                  <a:lnTo>
                    <a:pt x="48526" y="26528"/>
                  </a:lnTo>
                  <a:lnTo>
                    <a:pt x="49393" y="25661"/>
                  </a:lnTo>
                  <a:lnTo>
                    <a:pt x="50261" y="26528"/>
                  </a:lnTo>
                  <a:close/>
                  <a:moveTo>
                    <a:pt x="47766" y="28776"/>
                  </a:moveTo>
                  <a:lnTo>
                    <a:pt x="47584" y="28069"/>
                  </a:lnTo>
                  <a:lnTo>
                    <a:pt x="46846" y="28273"/>
                  </a:lnTo>
                  <a:lnTo>
                    <a:pt x="47381" y="27738"/>
                  </a:lnTo>
                  <a:lnTo>
                    <a:pt x="46878" y="27224"/>
                  </a:lnTo>
                  <a:lnTo>
                    <a:pt x="46878" y="26892"/>
                  </a:lnTo>
                  <a:lnTo>
                    <a:pt x="47938" y="27117"/>
                  </a:lnTo>
                  <a:lnTo>
                    <a:pt x="48312" y="26742"/>
                  </a:lnTo>
                  <a:lnTo>
                    <a:pt x="48312" y="27277"/>
                  </a:lnTo>
                  <a:lnTo>
                    <a:pt x="49136" y="27812"/>
                  </a:lnTo>
                  <a:lnTo>
                    <a:pt x="48344" y="28027"/>
                  </a:lnTo>
                  <a:lnTo>
                    <a:pt x="48045" y="28937"/>
                  </a:lnTo>
                  <a:lnTo>
                    <a:pt x="47766" y="28776"/>
                  </a:lnTo>
                  <a:close/>
                  <a:moveTo>
                    <a:pt x="44458" y="29654"/>
                  </a:moveTo>
                  <a:lnTo>
                    <a:pt x="44608" y="29097"/>
                  </a:lnTo>
                  <a:lnTo>
                    <a:pt x="44608" y="29097"/>
                  </a:lnTo>
                  <a:lnTo>
                    <a:pt x="46118" y="28690"/>
                  </a:lnTo>
                  <a:lnTo>
                    <a:pt x="45015" y="29793"/>
                  </a:lnTo>
                  <a:close/>
                  <a:moveTo>
                    <a:pt x="41793" y="30446"/>
                  </a:moveTo>
                  <a:lnTo>
                    <a:pt x="41332" y="29975"/>
                  </a:lnTo>
                  <a:lnTo>
                    <a:pt x="41975" y="29804"/>
                  </a:lnTo>
                  <a:lnTo>
                    <a:pt x="41793" y="29161"/>
                  </a:lnTo>
                  <a:lnTo>
                    <a:pt x="42435" y="29333"/>
                  </a:lnTo>
                  <a:lnTo>
                    <a:pt x="42606" y="28690"/>
                  </a:lnTo>
                  <a:lnTo>
                    <a:pt x="43077" y="29161"/>
                  </a:lnTo>
                  <a:lnTo>
                    <a:pt x="43548" y="28690"/>
                  </a:lnTo>
                  <a:lnTo>
                    <a:pt x="43720" y="29333"/>
                  </a:lnTo>
                  <a:lnTo>
                    <a:pt x="44362" y="29161"/>
                  </a:lnTo>
                  <a:lnTo>
                    <a:pt x="44191" y="29804"/>
                  </a:lnTo>
                  <a:lnTo>
                    <a:pt x="44833" y="29975"/>
                  </a:lnTo>
                  <a:lnTo>
                    <a:pt x="44362" y="30446"/>
                  </a:lnTo>
                  <a:lnTo>
                    <a:pt x="44833" y="30917"/>
                  </a:lnTo>
                  <a:lnTo>
                    <a:pt x="44191" y="31088"/>
                  </a:lnTo>
                  <a:lnTo>
                    <a:pt x="44362" y="31731"/>
                  </a:lnTo>
                  <a:lnTo>
                    <a:pt x="43720" y="31559"/>
                  </a:lnTo>
                  <a:lnTo>
                    <a:pt x="43548" y="32202"/>
                  </a:lnTo>
                  <a:lnTo>
                    <a:pt x="43077" y="31731"/>
                  </a:lnTo>
                  <a:lnTo>
                    <a:pt x="42606" y="32202"/>
                  </a:lnTo>
                  <a:lnTo>
                    <a:pt x="42435" y="31559"/>
                  </a:lnTo>
                  <a:lnTo>
                    <a:pt x="41793" y="31731"/>
                  </a:lnTo>
                  <a:lnTo>
                    <a:pt x="41975" y="31088"/>
                  </a:lnTo>
                  <a:lnTo>
                    <a:pt x="41332" y="30917"/>
                  </a:lnTo>
                  <a:close/>
                  <a:moveTo>
                    <a:pt x="38110" y="28937"/>
                  </a:moveTo>
                  <a:lnTo>
                    <a:pt x="37811" y="28027"/>
                  </a:lnTo>
                  <a:lnTo>
                    <a:pt x="37029" y="27812"/>
                  </a:lnTo>
                  <a:lnTo>
                    <a:pt x="37853" y="27277"/>
                  </a:lnTo>
                  <a:lnTo>
                    <a:pt x="37853" y="26753"/>
                  </a:lnTo>
                  <a:lnTo>
                    <a:pt x="38217" y="27117"/>
                  </a:lnTo>
                  <a:lnTo>
                    <a:pt x="39288" y="26903"/>
                  </a:lnTo>
                  <a:lnTo>
                    <a:pt x="39288" y="27224"/>
                  </a:lnTo>
                  <a:lnTo>
                    <a:pt x="38774" y="27738"/>
                  </a:lnTo>
                  <a:lnTo>
                    <a:pt x="39309" y="28273"/>
                  </a:lnTo>
                  <a:lnTo>
                    <a:pt x="38581" y="28069"/>
                  </a:lnTo>
                  <a:lnTo>
                    <a:pt x="38389" y="28776"/>
                  </a:lnTo>
                  <a:lnTo>
                    <a:pt x="38110" y="28937"/>
                  </a:lnTo>
                  <a:close/>
                  <a:moveTo>
                    <a:pt x="35894" y="26528"/>
                  </a:moveTo>
                  <a:lnTo>
                    <a:pt x="36761" y="25661"/>
                  </a:lnTo>
                  <a:lnTo>
                    <a:pt x="37629" y="26528"/>
                  </a:lnTo>
                  <a:lnTo>
                    <a:pt x="37629" y="27159"/>
                  </a:lnTo>
                  <a:lnTo>
                    <a:pt x="36761" y="27727"/>
                  </a:lnTo>
                  <a:lnTo>
                    <a:pt x="35894" y="27159"/>
                  </a:lnTo>
                  <a:close/>
                  <a:moveTo>
                    <a:pt x="28786" y="30446"/>
                  </a:moveTo>
                  <a:lnTo>
                    <a:pt x="28315" y="29879"/>
                  </a:lnTo>
                  <a:lnTo>
                    <a:pt x="29011" y="29611"/>
                  </a:lnTo>
                  <a:lnTo>
                    <a:pt x="28883" y="28883"/>
                  </a:lnTo>
                  <a:lnTo>
                    <a:pt x="29621" y="29011"/>
                  </a:lnTo>
                  <a:lnTo>
                    <a:pt x="29878" y="28305"/>
                  </a:lnTo>
                  <a:lnTo>
                    <a:pt x="30445" y="28787"/>
                  </a:lnTo>
                  <a:lnTo>
                    <a:pt x="31024" y="28305"/>
                  </a:lnTo>
                  <a:lnTo>
                    <a:pt x="31280" y="29011"/>
                  </a:lnTo>
                  <a:lnTo>
                    <a:pt x="32008" y="28883"/>
                  </a:lnTo>
                  <a:lnTo>
                    <a:pt x="31891" y="29611"/>
                  </a:lnTo>
                  <a:lnTo>
                    <a:pt x="32586" y="29879"/>
                  </a:lnTo>
                  <a:lnTo>
                    <a:pt x="32105" y="30446"/>
                  </a:lnTo>
                  <a:lnTo>
                    <a:pt x="32586" y="31024"/>
                  </a:lnTo>
                  <a:lnTo>
                    <a:pt x="31891" y="31281"/>
                  </a:lnTo>
                  <a:lnTo>
                    <a:pt x="32008" y="32009"/>
                  </a:lnTo>
                  <a:lnTo>
                    <a:pt x="31280" y="31880"/>
                  </a:lnTo>
                  <a:lnTo>
                    <a:pt x="31024" y="32587"/>
                  </a:lnTo>
                  <a:lnTo>
                    <a:pt x="30445" y="32105"/>
                  </a:lnTo>
                  <a:lnTo>
                    <a:pt x="29878" y="32587"/>
                  </a:lnTo>
                  <a:lnTo>
                    <a:pt x="29621" y="31880"/>
                  </a:lnTo>
                  <a:lnTo>
                    <a:pt x="28883" y="32009"/>
                  </a:lnTo>
                  <a:lnTo>
                    <a:pt x="29011" y="31281"/>
                  </a:lnTo>
                  <a:lnTo>
                    <a:pt x="28315" y="31024"/>
                  </a:lnTo>
                  <a:close/>
                  <a:moveTo>
                    <a:pt x="22502" y="28776"/>
                  </a:moveTo>
                  <a:lnTo>
                    <a:pt x="22320" y="28069"/>
                  </a:lnTo>
                  <a:lnTo>
                    <a:pt x="21582" y="28273"/>
                  </a:lnTo>
                  <a:lnTo>
                    <a:pt x="22117" y="27738"/>
                  </a:lnTo>
                  <a:lnTo>
                    <a:pt x="21603" y="27224"/>
                  </a:lnTo>
                  <a:lnTo>
                    <a:pt x="21603" y="26892"/>
                  </a:lnTo>
                  <a:lnTo>
                    <a:pt x="22674" y="27117"/>
                  </a:lnTo>
                  <a:lnTo>
                    <a:pt x="23048" y="26742"/>
                  </a:lnTo>
                  <a:lnTo>
                    <a:pt x="23048" y="27277"/>
                  </a:lnTo>
                  <a:lnTo>
                    <a:pt x="23873" y="27812"/>
                  </a:lnTo>
                  <a:lnTo>
                    <a:pt x="23080" y="28027"/>
                  </a:lnTo>
                  <a:lnTo>
                    <a:pt x="22781" y="28937"/>
                  </a:lnTo>
                  <a:lnTo>
                    <a:pt x="22502" y="28776"/>
                  </a:lnTo>
                  <a:close/>
                  <a:moveTo>
                    <a:pt x="19194" y="29654"/>
                  </a:moveTo>
                  <a:lnTo>
                    <a:pt x="19344" y="29097"/>
                  </a:lnTo>
                  <a:lnTo>
                    <a:pt x="20854" y="28690"/>
                  </a:lnTo>
                  <a:lnTo>
                    <a:pt x="19751" y="29793"/>
                  </a:lnTo>
                  <a:close/>
                  <a:moveTo>
                    <a:pt x="16529" y="30446"/>
                  </a:moveTo>
                  <a:lnTo>
                    <a:pt x="16058" y="29975"/>
                  </a:lnTo>
                  <a:lnTo>
                    <a:pt x="16700" y="29804"/>
                  </a:lnTo>
                  <a:lnTo>
                    <a:pt x="16529" y="29161"/>
                  </a:lnTo>
                  <a:lnTo>
                    <a:pt x="17171" y="29333"/>
                  </a:lnTo>
                  <a:lnTo>
                    <a:pt x="17342" y="28690"/>
                  </a:lnTo>
                  <a:lnTo>
                    <a:pt x="17813" y="29161"/>
                  </a:lnTo>
                  <a:lnTo>
                    <a:pt x="18285" y="28690"/>
                  </a:lnTo>
                  <a:lnTo>
                    <a:pt x="18456" y="29333"/>
                  </a:lnTo>
                  <a:lnTo>
                    <a:pt x="19098" y="29161"/>
                  </a:lnTo>
                  <a:lnTo>
                    <a:pt x="18927" y="29804"/>
                  </a:lnTo>
                  <a:lnTo>
                    <a:pt x="19569" y="29975"/>
                  </a:lnTo>
                  <a:lnTo>
                    <a:pt x="19098" y="30446"/>
                  </a:lnTo>
                  <a:lnTo>
                    <a:pt x="19569" y="30917"/>
                  </a:lnTo>
                  <a:lnTo>
                    <a:pt x="18927" y="31088"/>
                  </a:lnTo>
                  <a:lnTo>
                    <a:pt x="19098" y="31731"/>
                  </a:lnTo>
                  <a:lnTo>
                    <a:pt x="18456" y="31559"/>
                  </a:lnTo>
                  <a:lnTo>
                    <a:pt x="18285" y="32202"/>
                  </a:lnTo>
                  <a:lnTo>
                    <a:pt x="17813" y="31731"/>
                  </a:lnTo>
                  <a:lnTo>
                    <a:pt x="17342" y="32202"/>
                  </a:lnTo>
                  <a:lnTo>
                    <a:pt x="17171" y="31559"/>
                  </a:lnTo>
                  <a:lnTo>
                    <a:pt x="16529" y="31731"/>
                  </a:lnTo>
                  <a:lnTo>
                    <a:pt x="16700" y="31088"/>
                  </a:lnTo>
                  <a:lnTo>
                    <a:pt x="16058" y="30917"/>
                  </a:lnTo>
                  <a:close/>
                  <a:moveTo>
                    <a:pt x="12846" y="28937"/>
                  </a:moveTo>
                  <a:lnTo>
                    <a:pt x="12547" y="28027"/>
                  </a:lnTo>
                  <a:lnTo>
                    <a:pt x="11765" y="27812"/>
                  </a:lnTo>
                  <a:lnTo>
                    <a:pt x="12579" y="27277"/>
                  </a:lnTo>
                  <a:lnTo>
                    <a:pt x="12579" y="26753"/>
                  </a:lnTo>
                  <a:lnTo>
                    <a:pt x="12953" y="27117"/>
                  </a:lnTo>
                  <a:lnTo>
                    <a:pt x="14024" y="26903"/>
                  </a:lnTo>
                  <a:lnTo>
                    <a:pt x="14024" y="27224"/>
                  </a:lnTo>
                  <a:lnTo>
                    <a:pt x="13510" y="27738"/>
                  </a:lnTo>
                  <a:lnTo>
                    <a:pt x="14045" y="28273"/>
                  </a:lnTo>
                  <a:lnTo>
                    <a:pt x="13317" y="28069"/>
                  </a:lnTo>
                  <a:lnTo>
                    <a:pt x="13125" y="28776"/>
                  </a:lnTo>
                  <a:close/>
                  <a:moveTo>
                    <a:pt x="10630" y="26528"/>
                  </a:moveTo>
                  <a:lnTo>
                    <a:pt x="11498" y="25661"/>
                  </a:lnTo>
                  <a:lnTo>
                    <a:pt x="12365" y="26528"/>
                  </a:lnTo>
                  <a:lnTo>
                    <a:pt x="12365" y="27159"/>
                  </a:lnTo>
                  <a:lnTo>
                    <a:pt x="11498" y="27727"/>
                  </a:lnTo>
                  <a:lnTo>
                    <a:pt x="10630" y="27159"/>
                  </a:lnTo>
                  <a:close/>
                  <a:moveTo>
                    <a:pt x="7290" y="27031"/>
                  </a:moveTo>
                  <a:lnTo>
                    <a:pt x="7751" y="26646"/>
                  </a:lnTo>
                  <a:lnTo>
                    <a:pt x="8778" y="26860"/>
                  </a:lnTo>
                  <a:lnTo>
                    <a:pt x="8982" y="27877"/>
                  </a:lnTo>
                  <a:lnTo>
                    <a:pt x="8596" y="28337"/>
                  </a:lnTo>
                  <a:lnTo>
                    <a:pt x="7012" y="28615"/>
                  </a:lnTo>
                  <a:close/>
                  <a:moveTo>
                    <a:pt x="5931" y="28155"/>
                  </a:moveTo>
                  <a:lnTo>
                    <a:pt x="5931" y="28155"/>
                  </a:lnTo>
                  <a:lnTo>
                    <a:pt x="7034" y="27245"/>
                  </a:lnTo>
                  <a:lnTo>
                    <a:pt x="6787" y="28647"/>
                  </a:lnTo>
                  <a:lnTo>
                    <a:pt x="6156" y="28765"/>
                  </a:lnTo>
                  <a:close/>
                  <a:moveTo>
                    <a:pt x="8382" y="28594"/>
                  </a:moveTo>
                  <a:lnTo>
                    <a:pt x="7472" y="29697"/>
                  </a:lnTo>
                  <a:lnTo>
                    <a:pt x="6862" y="29472"/>
                  </a:lnTo>
                  <a:lnTo>
                    <a:pt x="6980" y="28840"/>
                  </a:lnTo>
                  <a:close/>
                  <a:moveTo>
                    <a:pt x="5182" y="28787"/>
                  </a:moveTo>
                  <a:lnTo>
                    <a:pt x="5760" y="28305"/>
                  </a:lnTo>
                  <a:lnTo>
                    <a:pt x="6017" y="29011"/>
                  </a:lnTo>
                  <a:lnTo>
                    <a:pt x="6744" y="28883"/>
                  </a:lnTo>
                  <a:lnTo>
                    <a:pt x="6616" y="29611"/>
                  </a:lnTo>
                  <a:lnTo>
                    <a:pt x="7323" y="29879"/>
                  </a:lnTo>
                  <a:lnTo>
                    <a:pt x="6841" y="30446"/>
                  </a:lnTo>
                  <a:lnTo>
                    <a:pt x="7323" y="31024"/>
                  </a:lnTo>
                  <a:lnTo>
                    <a:pt x="6616" y="31281"/>
                  </a:lnTo>
                  <a:lnTo>
                    <a:pt x="6744" y="32009"/>
                  </a:lnTo>
                  <a:lnTo>
                    <a:pt x="6017" y="31880"/>
                  </a:lnTo>
                  <a:lnTo>
                    <a:pt x="5760" y="32587"/>
                  </a:lnTo>
                  <a:lnTo>
                    <a:pt x="5182" y="32105"/>
                  </a:lnTo>
                  <a:lnTo>
                    <a:pt x="4614" y="32587"/>
                  </a:lnTo>
                  <a:lnTo>
                    <a:pt x="4347" y="31880"/>
                  </a:lnTo>
                  <a:lnTo>
                    <a:pt x="3619" y="32009"/>
                  </a:lnTo>
                  <a:lnTo>
                    <a:pt x="3747" y="31281"/>
                  </a:lnTo>
                  <a:lnTo>
                    <a:pt x="3041" y="31024"/>
                  </a:lnTo>
                  <a:lnTo>
                    <a:pt x="3522" y="30446"/>
                  </a:lnTo>
                  <a:lnTo>
                    <a:pt x="3041" y="29879"/>
                  </a:lnTo>
                  <a:lnTo>
                    <a:pt x="3747" y="29611"/>
                  </a:lnTo>
                  <a:lnTo>
                    <a:pt x="3619" y="28883"/>
                  </a:lnTo>
                  <a:lnTo>
                    <a:pt x="4347" y="29011"/>
                  </a:lnTo>
                  <a:lnTo>
                    <a:pt x="4614" y="28305"/>
                  </a:lnTo>
                  <a:close/>
                  <a:moveTo>
                    <a:pt x="5182" y="16529"/>
                  </a:moveTo>
                  <a:lnTo>
                    <a:pt x="5653" y="16058"/>
                  </a:lnTo>
                  <a:lnTo>
                    <a:pt x="5824" y="16701"/>
                  </a:lnTo>
                  <a:lnTo>
                    <a:pt x="6466" y="16529"/>
                  </a:lnTo>
                  <a:lnTo>
                    <a:pt x="6295" y="17172"/>
                  </a:lnTo>
                  <a:lnTo>
                    <a:pt x="6937" y="17343"/>
                  </a:lnTo>
                  <a:lnTo>
                    <a:pt x="6466" y="17814"/>
                  </a:lnTo>
                  <a:lnTo>
                    <a:pt x="6937" y="18285"/>
                  </a:lnTo>
                  <a:lnTo>
                    <a:pt x="6295" y="18456"/>
                  </a:lnTo>
                  <a:lnTo>
                    <a:pt x="6466" y="19099"/>
                  </a:lnTo>
                  <a:lnTo>
                    <a:pt x="5824" y="18927"/>
                  </a:lnTo>
                  <a:lnTo>
                    <a:pt x="5653" y="19570"/>
                  </a:lnTo>
                  <a:lnTo>
                    <a:pt x="5182" y="19099"/>
                  </a:lnTo>
                  <a:lnTo>
                    <a:pt x="4711" y="19570"/>
                  </a:lnTo>
                  <a:lnTo>
                    <a:pt x="4539" y="18927"/>
                  </a:lnTo>
                  <a:lnTo>
                    <a:pt x="3897" y="19099"/>
                  </a:lnTo>
                  <a:lnTo>
                    <a:pt x="4068" y="18456"/>
                  </a:lnTo>
                  <a:lnTo>
                    <a:pt x="3426" y="18285"/>
                  </a:lnTo>
                  <a:lnTo>
                    <a:pt x="3897" y="17814"/>
                  </a:lnTo>
                  <a:lnTo>
                    <a:pt x="3426" y="17343"/>
                  </a:lnTo>
                  <a:lnTo>
                    <a:pt x="4068" y="17172"/>
                  </a:lnTo>
                  <a:lnTo>
                    <a:pt x="3897" y="16529"/>
                  </a:lnTo>
                  <a:lnTo>
                    <a:pt x="4539" y="16701"/>
                  </a:lnTo>
                  <a:lnTo>
                    <a:pt x="4711" y="16058"/>
                  </a:lnTo>
                  <a:close/>
                  <a:moveTo>
                    <a:pt x="8350" y="12579"/>
                  </a:moveTo>
                  <a:lnTo>
                    <a:pt x="8885" y="12579"/>
                  </a:lnTo>
                  <a:lnTo>
                    <a:pt x="8511" y="12954"/>
                  </a:lnTo>
                  <a:lnTo>
                    <a:pt x="8736" y="14024"/>
                  </a:lnTo>
                  <a:lnTo>
                    <a:pt x="8404" y="14024"/>
                  </a:lnTo>
                  <a:lnTo>
                    <a:pt x="7901" y="13511"/>
                  </a:lnTo>
                  <a:lnTo>
                    <a:pt x="7355" y="14046"/>
                  </a:lnTo>
                  <a:lnTo>
                    <a:pt x="7558" y="13307"/>
                  </a:lnTo>
                  <a:lnTo>
                    <a:pt x="6852" y="13125"/>
                  </a:lnTo>
                  <a:lnTo>
                    <a:pt x="6691" y="12847"/>
                  </a:lnTo>
                  <a:lnTo>
                    <a:pt x="7601" y="12547"/>
                  </a:lnTo>
                  <a:lnTo>
                    <a:pt x="7815" y="11766"/>
                  </a:lnTo>
                  <a:close/>
                  <a:moveTo>
                    <a:pt x="8960" y="8961"/>
                  </a:moveTo>
                  <a:lnTo>
                    <a:pt x="9967" y="8747"/>
                  </a:lnTo>
                  <a:lnTo>
                    <a:pt x="10416" y="9186"/>
                  </a:lnTo>
                  <a:lnTo>
                    <a:pt x="10416" y="10417"/>
                  </a:lnTo>
                  <a:lnTo>
                    <a:pt x="9185" y="10417"/>
                  </a:lnTo>
                  <a:lnTo>
                    <a:pt x="8746" y="9967"/>
                  </a:lnTo>
                  <a:close/>
                  <a:moveTo>
                    <a:pt x="8596" y="7291"/>
                  </a:moveTo>
                  <a:lnTo>
                    <a:pt x="8982" y="7751"/>
                  </a:lnTo>
                  <a:lnTo>
                    <a:pt x="8768" y="8768"/>
                  </a:lnTo>
                  <a:lnTo>
                    <a:pt x="7751" y="8982"/>
                  </a:lnTo>
                  <a:lnTo>
                    <a:pt x="7290" y="8597"/>
                  </a:lnTo>
                  <a:lnTo>
                    <a:pt x="7012" y="7013"/>
                  </a:lnTo>
                  <a:close/>
                  <a:moveTo>
                    <a:pt x="7472" y="5931"/>
                  </a:moveTo>
                  <a:lnTo>
                    <a:pt x="8382" y="7023"/>
                  </a:lnTo>
                  <a:lnTo>
                    <a:pt x="6980" y="6788"/>
                  </a:lnTo>
                  <a:lnTo>
                    <a:pt x="6862" y="6156"/>
                  </a:lnTo>
                  <a:close/>
                  <a:moveTo>
                    <a:pt x="7034" y="8383"/>
                  </a:moveTo>
                  <a:lnTo>
                    <a:pt x="5931" y="7462"/>
                  </a:lnTo>
                  <a:lnTo>
                    <a:pt x="6156" y="6863"/>
                  </a:lnTo>
                  <a:lnTo>
                    <a:pt x="6787" y="6970"/>
                  </a:lnTo>
                  <a:close/>
                  <a:moveTo>
                    <a:pt x="6841" y="5182"/>
                  </a:moveTo>
                  <a:lnTo>
                    <a:pt x="7323" y="5749"/>
                  </a:lnTo>
                  <a:lnTo>
                    <a:pt x="6616" y="6006"/>
                  </a:lnTo>
                  <a:lnTo>
                    <a:pt x="6744" y="6745"/>
                  </a:lnTo>
                  <a:lnTo>
                    <a:pt x="6017" y="6617"/>
                  </a:lnTo>
                  <a:lnTo>
                    <a:pt x="5760" y="7312"/>
                  </a:lnTo>
                  <a:lnTo>
                    <a:pt x="5182" y="6841"/>
                  </a:lnTo>
                  <a:lnTo>
                    <a:pt x="4614" y="7312"/>
                  </a:lnTo>
                  <a:lnTo>
                    <a:pt x="4347" y="6617"/>
                  </a:lnTo>
                  <a:lnTo>
                    <a:pt x="3619" y="6745"/>
                  </a:lnTo>
                  <a:lnTo>
                    <a:pt x="3747" y="6006"/>
                  </a:lnTo>
                  <a:lnTo>
                    <a:pt x="3041" y="5749"/>
                  </a:lnTo>
                  <a:lnTo>
                    <a:pt x="3522" y="5182"/>
                  </a:lnTo>
                  <a:lnTo>
                    <a:pt x="3041" y="4604"/>
                  </a:lnTo>
                  <a:lnTo>
                    <a:pt x="3747" y="4347"/>
                  </a:lnTo>
                  <a:lnTo>
                    <a:pt x="3619" y="3619"/>
                  </a:lnTo>
                  <a:lnTo>
                    <a:pt x="4347" y="3737"/>
                  </a:lnTo>
                  <a:lnTo>
                    <a:pt x="4614" y="3041"/>
                  </a:lnTo>
                  <a:lnTo>
                    <a:pt x="5182" y="3523"/>
                  </a:lnTo>
                  <a:lnTo>
                    <a:pt x="5760" y="3041"/>
                  </a:lnTo>
                  <a:lnTo>
                    <a:pt x="6017" y="3737"/>
                  </a:lnTo>
                  <a:lnTo>
                    <a:pt x="6744" y="3619"/>
                  </a:lnTo>
                  <a:lnTo>
                    <a:pt x="6616" y="4347"/>
                  </a:lnTo>
                  <a:lnTo>
                    <a:pt x="7323" y="4604"/>
                  </a:lnTo>
                  <a:close/>
                  <a:moveTo>
                    <a:pt x="10630" y="8469"/>
                  </a:moveTo>
                  <a:lnTo>
                    <a:pt x="11498" y="7901"/>
                  </a:lnTo>
                  <a:lnTo>
                    <a:pt x="12365" y="8469"/>
                  </a:lnTo>
                  <a:lnTo>
                    <a:pt x="12365" y="9100"/>
                  </a:lnTo>
                  <a:lnTo>
                    <a:pt x="11498" y="9967"/>
                  </a:lnTo>
                  <a:lnTo>
                    <a:pt x="10630" y="9100"/>
                  </a:lnTo>
                  <a:close/>
                  <a:moveTo>
                    <a:pt x="13125" y="6852"/>
                  </a:moveTo>
                  <a:lnTo>
                    <a:pt x="13317" y="7548"/>
                  </a:lnTo>
                  <a:lnTo>
                    <a:pt x="14045" y="7355"/>
                  </a:lnTo>
                  <a:lnTo>
                    <a:pt x="13510" y="7890"/>
                  </a:lnTo>
                  <a:lnTo>
                    <a:pt x="14024" y="8404"/>
                  </a:lnTo>
                  <a:lnTo>
                    <a:pt x="14024" y="8725"/>
                  </a:lnTo>
                  <a:lnTo>
                    <a:pt x="12953" y="8501"/>
                  </a:lnTo>
                  <a:lnTo>
                    <a:pt x="12579" y="8875"/>
                  </a:lnTo>
                  <a:lnTo>
                    <a:pt x="12579" y="8351"/>
                  </a:lnTo>
                  <a:lnTo>
                    <a:pt x="11765" y="7816"/>
                  </a:lnTo>
                  <a:lnTo>
                    <a:pt x="12547" y="7601"/>
                  </a:lnTo>
                  <a:lnTo>
                    <a:pt x="12846" y="6692"/>
                  </a:lnTo>
                  <a:close/>
                  <a:moveTo>
                    <a:pt x="16433" y="5974"/>
                  </a:moveTo>
                  <a:lnTo>
                    <a:pt x="16293" y="6531"/>
                  </a:lnTo>
                  <a:lnTo>
                    <a:pt x="14784" y="6938"/>
                  </a:lnTo>
                  <a:lnTo>
                    <a:pt x="15887" y="5824"/>
                  </a:lnTo>
                  <a:close/>
                  <a:moveTo>
                    <a:pt x="19098" y="5182"/>
                  </a:moveTo>
                  <a:lnTo>
                    <a:pt x="19569" y="5653"/>
                  </a:lnTo>
                  <a:lnTo>
                    <a:pt x="18927" y="5824"/>
                  </a:lnTo>
                  <a:lnTo>
                    <a:pt x="19098" y="6467"/>
                  </a:lnTo>
                  <a:lnTo>
                    <a:pt x="18456" y="6295"/>
                  </a:lnTo>
                  <a:lnTo>
                    <a:pt x="18285" y="6938"/>
                  </a:lnTo>
                  <a:lnTo>
                    <a:pt x="17813" y="6467"/>
                  </a:lnTo>
                  <a:lnTo>
                    <a:pt x="17342" y="6938"/>
                  </a:lnTo>
                  <a:lnTo>
                    <a:pt x="17171" y="6295"/>
                  </a:lnTo>
                  <a:lnTo>
                    <a:pt x="16529" y="6467"/>
                  </a:lnTo>
                  <a:lnTo>
                    <a:pt x="16700" y="5824"/>
                  </a:lnTo>
                  <a:lnTo>
                    <a:pt x="16058" y="5653"/>
                  </a:lnTo>
                  <a:lnTo>
                    <a:pt x="16529" y="5182"/>
                  </a:lnTo>
                  <a:lnTo>
                    <a:pt x="16058" y="4711"/>
                  </a:lnTo>
                  <a:lnTo>
                    <a:pt x="16700" y="4540"/>
                  </a:lnTo>
                  <a:lnTo>
                    <a:pt x="16529" y="3898"/>
                  </a:lnTo>
                  <a:lnTo>
                    <a:pt x="17171" y="4069"/>
                  </a:lnTo>
                  <a:lnTo>
                    <a:pt x="17342" y="3426"/>
                  </a:lnTo>
                  <a:lnTo>
                    <a:pt x="17813" y="3898"/>
                  </a:lnTo>
                  <a:lnTo>
                    <a:pt x="18285" y="3426"/>
                  </a:lnTo>
                  <a:lnTo>
                    <a:pt x="18456" y="4069"/>
                  </a:lnTo>
                  <a:lnTo>
                    <a:pt x="19098" y="3898"/>
                  </a:lnTo>
                  <a:lnTo>
                    <a:pt x="18927" y="4540"/>
                  </a:lnTo>
                  <a:lnTo>
                    <a:pt x="19569" y="4711"/>
                  </a:lnTo>
                  <a:close/>
                  <a:moveTo>
                    <a:pt x="22781" y="6692"/>
                  </a:moveTo>
                  <a:lnTo>
                    <a:pt x="23080" y="7601"/>
                  </a:lnTo>
                  <a:lnTo>
                    <a:pt x="23873" y="7816"/>
                  </a:lnTo>
                  <a:lnTo>
                    <a:pt x="23048" y="8351"/>
                  </a:lnTo>
                  <a:lnTo>
                    <a:pt x="23048" y="8875"/>
                  </a:lnTo>
                  <a:lnTo>
                    <a:pt x="22674" y="8501"/>
                  </a:lnTo>
                  <a:lnTo>
                    <a:pt x="21603" y="8725"/>
                  </a:lnTo>
                  <a:lnTo>
                    <a:pt x="21603" y="8404"/>
                  </a:lnTo>
                  <a:lnTo>
                    <a:pt x="22117" y="7890"/>
                  </a:lnTo>
                  <a:lnTo>
                    <a:pt x="21582" y="7355"/>
                  </a:lnTo>
                  <a:lnTo>
                    <a:pt x="22320" y="7548"/>
                  </a:lnTo>
                  <a:lnTo>
                    <a:pt x="22502" y="6852"/>
                  </a:lnTo>
                  <a:lnTo>
                    <a:pt x="22781" y="6692"/>
                  </a:lnTo>
                  <a:close/>
                  <a:moveTo>
                    <a:pt x="32105" y="5182"/>
                  </a:moveTo>
                  <a:lnTo>
                    <a:pt x="32586" y="5749"/>
                  </a:lnTo>
                  <a:lnTo>
                    <a:pt x="31891" y="6006"/>
                  </a:lnTo>
                  <a:lnTo>
                    <a:pt x="32008" y="6745"/>
                  </a:lnTo>
                  <a:lnTo>
                    <a:pt x="31280" y="6617"/>
                  </a:lnTo>
                  <a:lnTo>
                    <a:pt x="31024" y="7312"/>
                  </a:lnTo>
                  <a:lnTo>
                    <a:pt x="30445" y="6841"/>
                  </a:lnTo>
                  <a:lnTo>
                    <a:pt x="29878" y="7312"/>
                  </a:lnTo>
                  <a:lnTo>
                    <a:pt x="29621" y="6617"/>
                  </a:lnTo>
                  <a:lnTo>
                    <a:pt x="28883" y="6745"/>
                  </a:lnTo>
                  <a:lnTo>
                    <a:pt x="29011" y="6006"/>
                  </a:lnTo>
                  <a:lnTo>
                    <a:pt x="28315" y="5749"/>
                  </a:lnTo>
                  <a:lnTo>
                    <a:pt x="28786" y="5182"/>
                  </a:lnTo>
                  <a:lnTo>
                    <a:pt x="28304" y="4604"/>
                  </a:lnTo>
                  <a:lnTo>
                    <a:pt x="29011" y="4347"/>
                  </a:lnTo>
                  <a:lnTo>
                    <a:pt x="28883" y="3619"/>
                  </a:lnTo>
                  <a:lnTo>
                    <a:pt x="29621" y="3737"/>
                  </a:lnTo>
                  <a:lnTo>
                    <a:pt x="29878" y="3041"/>
                  </a:lnTo>
                  <a:lnTo>
                    <a:pt x="30445" y="3523"/>
                  </a:lnTo>
                  <a:lnTo>
                    <a:pt x="31024" y="3041"/>
                  </a:lnTo>
                  <a:lnTo>
                    <a:pt x="31280" y="3737"/>
                  </a:lnTo>
                  <a:lnTo>
                    <a:pt x="32008" y="3619"/>
                  </a:lnTo>
                  <a:lnTo>
                    <a:pt x="31891" y="4347"/>
                  </a:lnTo>
                  <a:lnTo>
                    <a:pt x="32586" y="4604"/>
                  </a:lnTo>
                  <a:close/>
                  <a:moveTo>
                    <a:pt x="35894" y="8469"/>
                  </a:moveTo>
                  <a:lnTo>
                    <a:pt x="36761" y="7901"/>
                  </a:lnTo>
                  <a:lnTo>
                    <a:pt x="37629" y="8469"/>
                  </a:lnTo>
                  <a:lnTo>
                    <a:pt x="37629" y="9100"/>
                  </a:lnTo>
                  <a:lnTo>
                    <a:pt x="36761" y="9967"/>
                  </a:lnTo>
                  <a:lnTo>
                    <a:pt x="35894" y="9100"/>
                  </a:lnTo>
                  <a:close/>
                  <a:moveTo>
                    <a:pt x="38389" y="6852"/>
                  </a:moveTo>
                  <a:lnTo>
                    <a:pt x="38581" y="7548"/>
                  </a:lnTo>
                  <a:lnTo>
                    <a:pt x="39309" y="7355"/>
                  </a:lnTo>
                  <a:lnTo>
                    <a:pt x="38774" y="7890"/>
                  </a:lnTo>
                  <a:lnTo>
                    <a:pt x="39288" y="8404"/>
                  </a:lnTo>
                  <a:lnTo>
                    <a:pt x="39288" y="8725"/>
                  </a:lnTo>
                  <a:lnTo>
                    <a:pt x="38217" y="8501"/>
                  </a:lnTo>
                  <a:lnTo>
                    <a:pt x="37853" y="8875"/>
                  </a:lnTo>
                  <a:lnTo>
                    <a:pt x="37853" y="8351"/>
                  </a:lnTo>
                  <a:lnTo>
                    <a:pt x="37029" y="7816"/>
                  </a:lnTo>
                  <a:lnTo>
                    <a:pt x="37811" y="7601"/>
                  </a:lnTo>
                  <a:lnTo>
                    <a:pt x="38110" y="6692"/>
                  </a:lnTo>
                  <a:close/>
                  <a:moveTo>
                    <a:pt x="41696" y="5974"/>
                  </a:moveTo>
                  <a:lnTo>
                    <a:pt x="41557" y="6531"/>
                  </a:lnTo>
                  <a:lnTo>
                    <a:pt x="40048" y="6938"/>
                  </a:lnTo>
                  <a:lnTo>
                    <a:pt x="41151" y="5824"/>
                  </a:lnTo>
                  <a:close/>
                  <a:moveTo>
                    <a:pt x="44362" y="5182"/>
                  </a:moveTo>
                  <a:lnTo>
                    <a:pt x="44833" y="5653"/>
                  </a:lnTo>
                  <a:lnTo>
                    <a:pt x="44191" y="5824"/>
                  </a:lnTo>
                  <a:lnTo>
                    <a:pt x="44362" y="6467"/>
                  </a:lnTo>
                  <a:lnTo>
                    <a:pt x="43720" y="6295"/>
                  </a:lnTo>
                  <a:lnTo>
                    <a:pt x="43548" y="6938"/>
                  </a:lnTo>
                  <a:lnTo>
                    <a:pt x="43077" y="6467"/>
                  </a:lnTo>
                  <a:lnTo>
                    <a:pt x="42606" y="6938"/>
                  </a:lnTo>
                  <a:lnTo>
                    <a:pt x="42435" y="6295"/>
                  </a:lnTo>
                  <a:lnTo>
                    <a:pt x="41793" y="6467"/>
                  </a:lnTo>
                  <a:lnTo>
                    <a:pt x="41975" y="5824"/>
                  </a:lnTo>
                  <a:lnTo>
                    <a:pt x="41332" y="5653"/>
                  </a:lnTo>
                  <a:lnTo>
                    <a:pt x="41793" y="5182"/>
                  </a:lnTo>
                  <a:lnTo>
                    <a:pt x="41332" y="4711"/>
                  </a:lnTo>
                  <a:lnTo>
                    <a:pt x="41975" y="4540"/>
                  </a:lnTo>
                  <a:lnTo>
                    <a:pt x="41793" y="3898"/>
                  </a:lnTo>
                  <a:lnTo>
                    <a:pt x="42435" y="4069"/>
                  </a:lnTo>
                  <a:lnTo>
                    <a:pt x="42606" y="3426"/>
                  </a:lnTo>
                  <a:lnTo>
                    <a:pt x="43077" y="3898"/>
                  </a:lnTo>
                  <a:lnTo>
                    <a:pt x="43548" y="3426"/>
                  </a:lnTo>
                  <a:lnTo>
                    <a:pt x="43720" y="4069"/>
                  </a:lnTo>
                  <a:lnTo>
                    <a:pt x="44362" y="3898"/>
                  </a:lnTo>
                  <a:lnTo>
                    <a:pt x="44191" y="4540"/>
                  </a:lnTo>
                  <a:lnTo>
                    <a:pt x="44833" y="4711"/>
                  </a:lnTo>
                  <a:close/>
                  <a:moveTo>
                    <a:pt x="48045" y="6692"/>
                  </a:moveTo>
                  <a:lnTo>
                    <a:pt x="48344" y="7601"/>
                  </a:lnTo>
                  <a:lnTo>
                    <a:pt x="49136" y="7816"/>
                  </a:lnTo>
                  <a:lnTo>
                    <a:pt x="48312" y="8351"/>
                  </a:lnTo>
                  <a:lnTo>
                    <a:pt x="48312" y="8875"/>
                  </a:lnTo>
                  <a:lnTo>
                    <a:pt x="47938" y="8501"/>
                  </a:lnTo>
                  <a:lnTo>
                    <a:pt x="46878" y="8725"/>
                  </a:lnTo>
                  <a:lnTo>
                    <a:pt x="46878" y="8404"/>
                  </a:lnTo>
                  <a:lnTo>
                    <a:pt x="47392" y="7890"/>
                  </a:lnTo>
                  <a:lnTo>
                    <a:pt x="46846" y="7355"/>
                  </a:lnTo>
                  <a:lnTo>
                    <a:pt x="47584" y="7548"/>
                  </a:lnTo>
                  <a:lnTo>
                    <a:pt x="47766" y="6852"/>
                  </a:lnTo>
                  <a:lnTo>
                    <a:pt x="48045" y="6692"/>
                  </a:lnTo>
                  <a:close/>
                  <a:moveTo>
                    <a:pt x="50261" y="9100"/>
                  </a:moveTo>
                  <a:lnTo>
                    <a:pt x="49393" y="9967"/>
                  </a:lnTo>
                  <a:lnTo>
                    <a:pt x="48526" y="9100"/>
                  </a:lnTo>
                  <a:lnTo>
                    <a:pt x="48526" y="8469"/>
                  </a:lnTo>
                  <a:lnTo>
                    <a:pt x="49393" y="7901"/>
                  </a:lnTo>
                  <a:lnTo>
                    <a:pt x="50261" y="8469"/>
                  </a:lnTo>
                  <a:close/>
                  <a:moveTo>
                    <a:pt x="57155" y="6006"/>
                  </a:moveTo>
                  <a:lnTo>
                    <a:pt x="57283" y="6745"/>
                  </a:lnTo>
                  <a:lnTo>
                    <a:pt x="56544" y="6617"/>
                  </a:lnTo>
                  <a:lnTo>
                    <a:pt x="56287" y="7312"/>
                  </a:lnTo>
                  <a:lnTo>
                    <a:pt x="55709" y="6841"/>
                  </a:lnTo>
                  <a:lnTo>
                    <a:pt x="55142" y="7312"/>
                  </a:lnTo>
                  <a:lnTo>
                    <a:pt x="54885" y="6617"/>
                  </a:lnTo>
                  <a:lnTo>
                    <a:pt x="54146" y="6745"/>
                  </a:lnTo>
                  <a:lnTo>
                    <a:pt x="54275" y="6006"/>
                  </a:lnTo>
                  <a:lnTo>
                    <a:pt x="53579" y="5749"/>
                  </a:lnTo>
                  <a:lnTo>
                    <a:pt x="54050" y="5182"/>
                  </a:lnTo>
                  <a:lnTo>
                    <a:pt x="53579" y="4604"/>
                  </a:lnTo>
                  <a:lnTo>
                    <a:pt x="54275" y="4347"/>
                  </a:lnTo>
                  <a:lnTo>
                    <a:pt x="54146" y="3619"/>
                  </a:lnTo>
                  <a:lnTo>
                    <a:pt x="54885" y="3737"/>
                  </a:lnTo>
                  <a:lnTo>
                    <a:pt x="55142" y="3041"/>
                  </a:lnTo>
                  <a:lnTo>
                    <a:pt x="55709" y="3523"/>
                  </a:lnTo>
                  <a:lnTo>
                    <a:pt x="56287" y="3041"/>
                  </a:lnTo>
                  <a:lnTo>
                    <a:pt x="56544" y="3737"/>
                  </a:lnTo>
                  <a:lnTo>
                    <a:pt x="57283" y="3619"/>
                  </a:lnTo>
                  <a:lnTo>
                    <a:pt x="57155" y="4347"/>
                  </a:lnTo>
                  <a:lnTo>
                    <a:pt x="57850" y="4604"/>
                  </a:lnTo>
                  <a:lnTo>
                    <a:pt x="57379" y="5182"/>
                  </a:lnTo>
                  <a:lnTo>
                    <a:pt x="57850" y="5749"/>
                  </a:lnTo>
                  <a:close/>
                  <a:moveTo>
                    <a:pt x="55870" y="12879"/>
                  </a:moveTo>
                  <a:lnTo>
                    <a:pt x="55709" y="13457"/>
                  </a:lnTo>
                  <a:lnTo>
                    <a:pt x="55560" y="12879"/>
                  </a:lnTo>
                  <a:lnTo>
                    <a:pt x="55709" y="12622"/>
                  </a:lnTo>
                  <a:close/>
                  <a:moveTo>
                    <a:pt x="55838" y="12419"/>
                  </a:moveTo>
                  <a:lnTo>
                    <a:pt x="56437" y="11445"/>
                  </a:lnTo>
                  <a:lnTo>
                    <a:pt x="56930" y="12729"/>
                  </a:lnTo>
                  <a:lnTo>
                    <a:pt x="56609" y="12911"/>
                  </a:lnTo>
                  <a:lnTo>
                    <a:pt x="56063" y="12772"/>
                  </a:lnTo>
                  <a:close/>
                  <a:moveTo>
                    <a:pt x="55709" y="23006"/>
                  </a:moveTo>
                  <a:lnTo>
                    <a:pt x="55560" y="22749"/>
                  </a:lnTo>
                  <a:lnTo>
                    <a:pt x="55709" y="22160"/>
                  </a:lnTo>
                  <a:lnTo>
                    <a:pt x="55870" y="22749"/>
                  </a:lnTo>
                  <a:close/>
                  <a:moveTo>
                    <a:pt x="56609" y="22706"/>
                  </a:moveTo>
                  <a:lnTo>
                    <a:pt x="56930" y="22888"/>
                  </a:lnTo>
                  <a:lnTo>
                    <a:pt x="56437" y="24183"/>
                  </a:lnTo>
                  <a:lnTo>
                    <a:pt x="55838" y="23209"/>
                  </a:lnTo>
                  <a:lnTo>
                    <a:pt x="56063" y="22856"/>
                  </a:lnTo>
                  <a:close/>
                  <a:moveTo>
                    <a:pt x="57658" y="30446"/>
                  </a:moveTo>
                  <a:lnTo>
                    <a:pt x="58064" y="29953"/>
                  </a:lnTo>
                  <a:lnTo>
                    <a:pt x="59413" y="30446"/>
                  </a:lnTo>
                  <a:lnTo>
                    <a:pt x="58064" y="30938"/>
                  </a:lnTo>
                  <a:close/>
                  <a:moveTo>
                    <a:pt x="47434" y="30446"/>
                  </a:moveTo>
                  <a:lnTo>
                    <a:pt x="48012" y="30285"/>
                  </a:lnTo>
                  <a:lnTo>
                    <a:pt x="48269" y="30446"/>
                  </a:lnTo>
                  <a:lnTo>
                    <a:pt x="48012" y="30606"/>
                  </a:lnTo>
                  <a:close/>
                  <a:moveTo>
                    <a:pt x="48483" y="30574"/>
                  </a:moveTo>
                  <a:lnTo>
                    <a:pt x="49458" y="31174"/>
                  </a:lnTo>
                  <a:lnTo>
                    <a:pt x="48162" y="31656"/>
                  </a:lnTo>
                  <a:lnTo>
                    <a:pt x="47980" y="31345"/>
                  </a:lnTo>
                  <a:lnTo>
                    <a:pt x="48130" y="30788"/>
                  </a:lnTo>
                  <a:close/>
                  <a:moveTo>
                    <a:pt x="41696" y="31238"/>
                  </a:moveTo>
                  <a:lnTo>
                    <a:pt x="41557" y="31795"/>
                  </a:lnTo>
                  <a:lnTo>
                    <a:pt x="40048" y="32202"/>
                  </a:lnTo>
                  <a:lnTo>
                    <a:pt x="41151" y="31099"/>
                  </a:lnTo>
                  <a:close/>
                  <a:moveTo>
                    <a:pt x="37896" y="30446"/>
                  </a:moveTo>
                  <a:lnTo>
                    <a:pt x="38142" y="30285"/>
                  </a:lnTo>
                  <a:lnTo>
                    <a:pt x="38731" y="30446"/>
                  </a:lnTo>
                  <a:lnTo>
                    <a:pt x="38142" y="30606"/>
                  </a:lnTo>
                  <a:close/>
                  <a:moveTo>
                    <a:pt x="38003" y="31656"/>
                  </a:moveTo>
                  <a:lnTo>
                    <a:pt x="36708" y="31174"/>
                  </a:lnTo>
                  <a:lnTo>
                    <a:pt x="37682" y="30574"/>
                  </a:lnTo>
                  <a:lnTo>
                    <a:pt x="38035" y="30788"/>
                  </a:lnTo>
                  <a:lnTo>
                    <a:pt x="38185" y="31345"/>
                  </a:lnTo>
                  <a:close/>
                  <a:moveTo>
                    <a:pt x="30445" y="32394"/>
                  </a:moveTo>
                  <a:lnTo>
                    <a:pt x="30938" y="32801"/>
                  </a:lnTo>
                  <a:lnTo>
                    <a:pt x="30445" y="34139"/>
                  </a:lnTo>
                  <a:lnTo>
                    <a:pt x="29953" y="32801"/>
                  </a:lnTo>
                  <a:close/>
                  <a:moveTo>
                    <a:pt x="22749" y="30606"/>
                  </a:moveTo>
                  <a:lnTo>
                    <a:pt x="22170" y="30446"/>
                  </a:lnTo>
                  <a:lnTo>
                    <a:pt x="22749" y="30285"/>
                  </a:lnTo>
                  <a:lnTo>
                    <a:pt x="23005" y="30446"/>
                  </a:lnTo>
                  <a:close/>
                  <a:moveTo>
                    <a:pt x="22716" y="31345"/>
                  </a:moveTo>
                  <a:lnTo>
                    <a:pt x="22866" y="30788"/>
                  </a:lnTo>
                  <a:lnTo>
                    <a:pt x="23220" y="30574"/>
                  </a:lnTo>
                  <a:lnTo>
                    <a:pt x="24183" y="31174"/>
                  </a:lnTo>
                  <a:lnTo>
                    <a:pt x="22898" y="31656"/>
                  </a:lnTo>
                  <a:close/>
                  <a:moveTo>
                    <a:pt x="16433" y="31238"/>
                  </a:moveTo>
                  <a:lnTo>
                    <a:pt x="16293" y="31795"/>
                  </a:lnTo>
                  <a:lnTo>
                    <a:pt x="14784" y="32202"/>
                  </a:lnTo>
                  <a:lnTo>
                    <a:pt x="15887" y="31099"/>
                  </a:lnTo>
                  <a:close/>
                  <a:moveTo>
                    <a:pt x="12622" y="30446"/>
                  </a:moveTo>
                  <a:lnTo>
                    <a:pt x="12878" y="30285"/>
                  </a:lnTo>
                  <a:lnTo>
                    <a:pt x="13467" y="30446"/>
                  </a:lnTo>
                  <a:lnTo>
                    <a:pt x="12878" y="30606"/>
                  </a:lnTo>
                  <a:close/>
                  <a:moveTo>
                    <a:pt x="12739" y="31656"/>
                  </a:moveTo>
                  <a:lnTo>
                    <a:pt x="11444" y="31174"/>
                  </a:lnTo>
                  <a:lnTo>
                    <a:pt x="12418" y="30574"/>
                  </a:lnTo>
                  <a:lnTo>
                    <a:pt x="12771" y="30788"/>
                  </a:lnTo>
                  <a:lnTo>
                    <a:pt x="12921" y="31345"/>
                  </a:lnTo>
                  <a:close/>
                  <a:moveTo>
                    <a:pt x="5182" y="32394"/>
                  </a:moveTo>
                  <a:lnTo>
                    <a:pt x="5674" y="32801"/>
                  </a:lnTo>
                  <a:lnTo>
                    <a:pt x="5182" y="34139"/>
                  </a:lnTo>
                  <a:lnTo>
                    <a:pt x="4689" y="32801"/>
                  </a:lnTo>
                  <a:close/>
                  <a:moveTo>
                    <a:pt x="3233" y="30446"/>
                  </a:moveTo>
                  <a:lnTo>
                    <a:pt x="2826" y="30938"/>
                  </a:lnTo>
                  <a:lnTo>
                    <a:pt x="1488" y="30446"/>
                  </a:lnTo>
                  <a:lnTo>
                    <a:pt x="2826" y="29953"/>
                  </a:lnTo>
                  <a:close/>
                  <a:moveTo>
                    <a:pt x="6177" y="25650"/>
                  </a:moveTo>
                  <a:lnTo>
                    <a:pt x="6498" y="25543"/>
                  </a:lnTo>
                  <a:lnTo>
                    <a:pt x="7194" y="26314"/>
                  </a:lnTo>
                  <a:lnTo>
                    <a:pt x="7087" y="26913"/>
                  </a:lnTo>
                  <a:lnTo>
                    <a:pt x="5856" y="27941"/>
                  </a:lnTo>
                  <a:lnTo>
                    <a:pt x="5299" y="26432"/>
                  </a:lnTo>
                  <a:lnTo>
                    <a:pt x="5503" y="25864"/>
                  </a:lnTo>
                  <a:close/>
                  <a:moveTo>
                    <a:pt x="5021" y="22749"/>
                  </a:moveTo>
                  <a:lnTo>
                    <a:pt x="5182" y="22160"/>
                  </a:lnTo>
                  <a:lnTo>
                    <a:pt x="5342" y="22749"/>
                  </a:lnTo>
                  <a:lnTo>
                    <a:pt x="5182" y="23006"/>
                  </a:lnTo>
                  <a:close/>
                  <a:moveTo>
                    <a:pt x="5053" y="23209"/>
                  </a:moveTo>
                  <a:lnTo>
                    <a:pt x="4454" y="24183"/>
                  </a:lnTo>
                  <a:lnTo>
                    <a:pt x="3972" y="22888"/>
                  </a:lnTo>
                  <a:lnTo>
                    <a:pt x="4282" y="22706"/>
                  </a:lnTo>
                  <a:lnTo>
                    <a:pt x="4839" y="22856"/>
                  </a:lnTo>
                  <a:close/>
                  <a:moveTo>
                    <a:pt x="4389" y="19195"/>
                  </a:moveTo>
                  <a:lnTo>
                    <a:pt x="4539" y="19741"/>
                  </a:lnTo>
                  <a:lnTo>
                    <a:pt x="3426" y="20844"/>
                  </a:lnTo>
                  <a:lnTo>
                    <a:pt x="3833" y="19345"/>
                  </a:lnTo>
                  <a:close/>
                  <a:moveTo>
                    <a:pt x="5182" y="12622"/>
                  </a:moveTo>
                  <a:lnTo>
                    <a:pt x="5342" y="12879"/>
                  </a:lnTo>
                  <a:lnTo>
                    <a:pt x="5182" y="13468"/>
                  </a:lnTo>
                  <a:lnTo>
                    <a:pt x="5021" y="12879"/>
                  </a:lnTo>
                  <a:close/>
                  <a:moveTo>
                    <a:pt x="4282" y="12911"/>
                  </a:moveTo>
                  <a:lnTo>
                    <a:pt x="3972" y="12729"/>
                  </a:lnTo>
                  <a:lnTo>
                    <a:pt x="4454" y="11445"/>
                  </a:lnTo>
                  <a:lnTo>
                    <a:pt x="5053" y="12419"/>
                  </a:lnTo>
                  <a:lnTo>
                    <a:pt x="4839" y="12772"/>
                  </a:lnTo>
                  <a:close/>
                  <a:moveTo>
                    <a:pt x="3233" y="5182"/>
                  </a:moveTo>
                  <a:lnTo>
                    <a:pt x="2826" y="5675"/>
                  </a:lnTo>
                  <a:lnTo>
                    <a:pt x="1488" y="5182"/>
                  </a:lnTo>
                  <a:lnTo>
                    <a:pt x="2826" y="4690"/>
                  </a:lnTo>
                  <a:close/>
                  <a:moveTo>
                    <a:pt x="13467" y="5182"/>
                  </a:moveTo>
                  <a:lnTo>
                    <a:pt x="12878" y="5332"/>
                  </a:lnTo>
                  <a:lnTo>
                    <a:pt x="12622" y="5182"/>
                  </a:lnTo>
                  <a:lnTo>
                    <a:pt x="12878" y="5022"/>
                  </a:lnTo>
                  <a:close/>
                  <a:moveTo>
                    <a:pt x="12418" y="5054"/>
                  </a:moveTo>
                  <a:lnTo>
                    <a:pt x="11444" y="4454"/>
                  </a:lnTo>
                  <a:lnTo>
                    <a:pt x="12739" y="3972"/>
                  </a:lnTo>
                  <a:lnTo>
                    <a:pt x="12921" y="4283"/>
                  </a:lnTo>
                  <a:lnTo>
                    <a:pt x="12771" y="4840"/>
                  </a:lnTo>
                  <a:close/>
                  <a:moveTo>
                    <a:pt x="19194" y="4379"/>
                  </a:moveTo>
                  <a:lnTo>
                    <a:pt x="19344" y="3833"/>
                  </a:lnTo>
                  <a:lnTo>
                    <a:pt x="20854" y="3426"/>
                  </a:lnTo>
                  <a:lnTo>
                    <a:pt x="19751" y="4529"/>
                  </a:lnTo>
                  <a:close/>
                  <a:moveTo>
                    <a:pt x="23005" y="5182"/>
                  </a:moveTo>
                  <a:lnTo>
                    <a:pt x="22749" y="5332"/>
                  </a:lnTo>
                  <a:lnTo>
                    <a:pt x="22170" y="5182"/>
                  </a:lnTo>
                  <a:lnTo>
                    <a:pt x="22749" y="5022"/>
                  </a:lnTo>
                  <a:close/>
                  <a:moveTo>
                    <a:pt x="22898" y="3972"/>
                  </a:moveTo>
                  <a:lnTo>
                    <a:pt x="24183" y="4454"/>
                  </a:lnTo>
                  <a:lnTo>
                    <a:pt x="23220" y="5054"/>
                  </a:lnTo>
                  <a:lnTo>
                    <a:pt x="22866" y="4840"/>
                  </a:lnTo>
                  <a:lnTo>
                    <a:pt x="22716" y="4283"/>
                  </a:lnTo>
                  <a:close/>
                  <a:moveTo>
                    <a:pt x="28497" y="5182"/>
                  </a:moveTo>
                  <a:lnTo>
                    <a:pt x="28090" y="5675"/>
                  </a:lnTo>
                  <a:lnTo>
                    <a:pt x="26752" y="5182"/>
                  </a:lnTo>
                  <a:lnTo>
                    <a:pt x="28090" y="4690"/>
                  </a:lnTo>
                  <a:close/>
                  <a:moveTo>
                    <a:pt x="38142" y="5022"/>
                  </a:moveTo>
                  <a:lnTo>
                    <a:pt x="38731" y="5182"/>
                  </a:lnTo>
                  <a:lnTo>
                    <a:pt x="38142" y="5332"/>
                  </a:lnTo>
                  <a:lnTo>
                    <a:pt x="37896" y="5182"/>
                  </a:lnTo>
                  <a:close/>
                  <a:moveTo>
                    <a:pt x="38185" y="4283"/>
                  </a:moveTo>
                  <a:lnTo>
                    <a:pt x="38035" y="4840"/>
                  </a:lnTo>
                  <a:lnTo>
                    <a:pt x="37682" y="5054"/>
                  </a:lnTo>
                  <a:lnTo>
                    <a:pt x="36708" y="4454"/>
                  </a:lnTo>
                  <a:lnTo>
                    <a:pt x="38003" y="3972"/>
                  </a:lnTo>
                  <a:close/>
                  <a:moveTo>
                    <a:pt x="43077" y="3587"/>
                  </a:moveTo>
                  <a:lnTo>
                    <a:pt x="42681" y="3180"/>
                  </a:lnTo>
                  <a:lnTo>
                    <a:pt x="43077" y="1671"/>
                  </a:lnTo>
                  <a:lnTo>
                    <a:pt x="43484" y="3180"/>
                  </a:lnTo>
                  <a:close/>
                  <a:moveTo>
                    <a:pt x="44458" y="4379"/>
                  </a:moveTo>
                  <a:lnTo>
                    <a:pt x="44608" y="3833"/>
                  </a:lnTo>
                  <a:lnTo>
                    <a:pt x="46118" y="3426"/>
                  </a:lnTo>
                  <a:lnTo>
                    <a:pt x="45015" y="4529"/>
                  </a:lnTo>
                  <a:close/>
                  <a:moveTo>
                    <a:pt x="48269" y="5182"/>
                  </a:moveTo>
                  <a:lnTo>
                    <a:pt x="48012" y="5332"/>
                  </a:lnTo>
                  <a:lnTo>
                    <a:pt x="47434" y="5182"/>
                  </a:lnTo>
                  <a:lnTo>
                    <a:pt x="48012" y="5022"/>
                  </a:lnTo>
                  <a:close/>
                  <a:moveTo>
                    <a:pt x="48162" y="3972"/>
                  </a:moveTo>
                  <a:lnTo>
                    <a:pt x="49458" y="4454"/>
                  </a:lnTo>
                  <a:lnTo>
                    <a:pt x="48483" y="5054"/>
                  </a:lnTo>
                  <a:lnTo>
                    <a:pt x="48130" y="4840"/>
                  </a:lnTo>
                  <a:lnTo>
                    <a:pt x="47980" y="4283"/>
                  </a:lnTo>
                  <a:close/>
                  <a:moveTo>
                    <a:pt x="54029" y="4208"/>
                  </a:moveTo>
                  <a:lnTo>
                    <a:pt x="53429" y="4433"/>
                  </a:lnTo>
                  <a:lnTo>
                    <a:pt x="52519" y="3330"/>
                  </a:lnTo>
                  <a:lnTo>
                    <a:pt x="53922" y="3576"/>
                  </a:lnTo>
                  <a:close/>
                  <a:moveTo>
                    <a:pt x="57658" y="5182"/>
                  </a:moveTo>
                  <a:lnTo>
                    <a:pt x="58075" y="4690"/>
                  </a:lnTo>
                  <a:lnTo>
                    <a:pt x="59413" y="5182"/>
                  </a:lnTo>
                  <a:lnTo>
                    <a:pt x="58064" y="5675"/>
                  </a:lnTo>
                  <a:close/>
                  <a:moveTo>
                    <a:pt x="57818" y="8597"/>
                  </a:moveTo>
                  <a:lnTo>
                    <a:pt x="57551" y="7013"/>
                  </a:lnTo>
                  <a:lnTo>
                    <a:pt x="59135" y="7291"/>
                  </a:lnTo>
                  <a:lnTo>
                    <a:pt x="59520" y="7751"/>
                  </a:lnTo>
                  <a:lnTo>
                    <a:pt x="59306" y="8768"/>
                  </a:lnTo>
                  <a:lnTo>
                    <a:pt x="58289" y="8982"/>
                  </a:lnTo>
                  <a:close/>
                  <a:moveTo>
                    <a:pt x="60473" y="5332"/>
                  </a:moveTo>
                  <a:lnTo>
                    <a:pt x="60045" y="5182"/>
                  </a:lnTo>
                  <a:lnTo>
                    <a:pt x="60473" y="5022"/>
                  </a:lnTo>
                  <a:lnTo>
                    <a:pt x="60869" y="3801"/>
                  </a:lnTo>
                  <a:lnTo>
                    <a:pt x="59906" y="2934"/>
                  </a:lnTo>
                  <a:lnTo>
                    <a:pt x="59467" y="3020"/>
                  </a:lnTo>
                  <a:lnTo>
                    <a:pt x="59756" y="2666"/>
                  </a:lnTo>
                  <a:lnTo>
                    <a:pt x="59488" y="1403"/>
                  </a:lnTo>
                  <a:lnTo>
                    <a:pt x="58225" y="1136"/>
                  </a:lnTo>
                  <a:lnTo>
                    <a:pt x="57883" y="1435"/>
                  </a:lnTo>
                  <a:lnTo>
                    <a:pt x="57957" y="986"/>
                  </a:lnTo>
                  <a:lnTo>
                    <a:pt x="57090" y="22"/>
                  </a:lnTo>
                  <a:lnTo>
                    <a:pt x="55870" y="429"/>
                  </a:lnTo>
                  <a:lnTo>
                    <a:pt x="55709" y="847"/>
                  </a:lnTo>
                  <a:lnTo>
                    <a:pt x="55560" y="429"/>
                  </a:lnTo>
                  <a:lnTo>
                    <a:pt x="54328" y="22"/>
                  </a:lnTo>
                  <a:lnTo>
                    <a:pt x="53472" y="986"/>
                  </a:lnTo>
                  <a:lnTo>
                    <a:pt x="53547" y="1435"/>
                  </a:lnTo>
                  <a:lnTo>
                    <a:pt x="53204" y="1136"/>
                  </a:lnTo>
                  <a:lnTo>
                    <a:pt x="51941" y="1403"/>
                  </a:lnTo>
                  <a:lnTo>
                    <a:pt x="51674" y="2666"/>
                  </a:lnTo>
                  <a:lnTo>
                    <a:pt x="51963" y="3020"/>
                  </a:lnTo>
                  <a:lnTo>
                    <a:pt x="51513" y="2934"/>
                  </a:lnTo>
                  <a:lnTo>
                    <a:pt x="50732" y="3641"/>
                  </a:lnTo>
                  <a:lnTo>
                    <a:pt x="50442" y="2763"/>
                  </a:lnTo>
                  <a:lnTo>
                    <a:pt x="49426" y="2484"/>
                  </a:lnTo>
                  <a:lnTo>
                    <a:pt x="49393" y="2581"/>
                  </a:lnTo>
                  <a:lnTo>
                    <a:pt x="49372" y="2484"/>
                  </a:lnTo>
                  <a:lnTo>
                    <a:pt x="48344" y="2763"/>
                  </a:lnTo>
                  <a:lnTo>
                    <a:pt x="48045" y="3673"/>
                  </a:lnTo>
                  <a:lnTo>
                    <a:pt x="47766" y="3512"/>
                  </a:lnTo>
                  <a:lnTo>
                    <a:pt x="47584" y="2806"/>
                  </a:lnTo>
                  <a:lnTo>
                    <a:pt x="46846" y="3009"/>
                  </a:lnTo>
                  <a:lnTo>
                    <a:pt x="47392" y="2463"/>
                  </a:lnTo>
                  <a:lnTo>
                    <a:pt x="46878" y="1949"/>
                  </a:lnTo>
                  <a:lnTo>
                    <a:pt x="46878" y="1393"/>
                  </a:lnTo>
                  <a:lnTo>
                    <a:pt x="46310" y="1393"/>
                  </a:lnTo>
                  <a:lnTo>
                    <a:pt x="45797" y="879"/>
                  </a:lnTo>
                  <a:lnTo>
                    <a:pt x="45251" y="1414"/>
                  </a:lnTo>
                  <a:lnTo>
                    <a:pt x="45454" y="675"/>
                  </a:lnTo>
                  <a:lnTo>
                    <a:pt x="44747" y="493"/>
                  </a:lnTo>
                  <a:lnTo>
                    <a:pt x="44469" y="1"/>
                  </a:lnTo>
                  <a:lnTo>
                    <a:pt x="43977" y="279"/>
                  </a:lnTo>
                  <a:lnTo>
                    <a:pt x="43281" y="97"/>
                  </a:lnTo>
                  <a:lnTo>
                    <a:pt x="43077" y="825"/>
                  </a:lnTo>
                  <a:lnTo>
                    <a:pt x="42885" y="97"/>
                  </a:lnTo>
                  <a:lnTo>
                    <a:pt x="42178" y="279"/>
                  </a:lnTo>
                  <a:lnTo>
                    <a:pt x="41696" y="1"/>
                  </a:lnTo>
                  <a:lnTo>
                    <a:pt x="41407" y="493"/>
                  </a:lnTo>
                  <a:lnTo>
                    <a:pt x="40712" y="675"/>
                  </a:lnTo>
                  <a:lnTo>
                    <a:pt x="40904" y="1414"/>
                  </a:lnTo>
                  <a:lnTo>
                    <a:pt x="40369" y="879"/>
                  </a:lnTo>
                  <a:lnTo>
                    <a:pt x="39855" y="1393"/>
                  </a:lnTo>
                  <a:lnTo>
                    <a:pt x="39288" y="1393"/>
                  </a:lnTo>
                  <a:lnTo>
                    <a:pt x="39288" y="1949"/>
                  </a:lnTo>
                  <a:lnTo>
                    <a:pt x="38774" y="2463"/>
                  </a:lnTo>
                  <a:lnTo>
                    <a:pt x="39309" y="3009"/>
                  </a:lnTo>
                  <a:lnTo>
                    <a:pt x="38581" y="2806"/>
                  </a:lnTo>
                  <a:lnTo>
                    <a:pt x="38389" y="3512"/>
                  </a:lnTo>
                  <a:lnTo>
                    <a:pt x="38110" y="3673"/>
                  </a:lnTo>
                  <a:lnTo>
                    <a:pt x="37811" y="2763"/>
                  </a:lnTo>
                  <a:lnTo>
                    <a:pt x="36794" y="2484"/>
                  </a:lnTo>
                  <a:lnTo>
                    <a:pt x="36761" y="2581"/>
                  </a:lnTo>
                  <a:lnTo>
                    <a:pt x="36740" y="2484"/>
                  </a:lnTo>
                  <a:lnTo>
                    <a:pt x="35712" y="2763"/>
                  </a:lnTo>
                  <a:lnTo>
                    <a:pt x="35423" y="3641"/>
                  </a:lnTo>
                  <a:lnTo>
                    <a:pt x="34642" y="2934"/>
                  </a:lnTo>
                  <a:lnTo>
                    <a:pt x="34192" y="3020"/>
                  </a:lnTo>
                  <a:lnTo>
                    <a:pt x="34492" y="2666"/>
                  </a:lnTo>
                  <a:lnTo>
                    <a:pt x="34224" y="1403"/>
                  </a:lnTo>
                  <a:lnTo>
                    <a:pt x="32961" y="1136"/>
                  </a:lnTo>
                  <a:lnTo>
                    <a:pt x="32608" y="1435"/>
                  </a:lnTo>
                  <a:lnTo>
                    <a:pt x="32694" y="986"/>
                  </a:lnTo>
                  <a:lnTo>
                    <a:pt x="31826" y="22"/>
                  </a:lnTo>
                  <a:lnTo>
                    <a:pt x="30606" y="429"/>
                  </a:lnTo>
                  <a:lnTo>
                    <a:pt x="30445" y="847"/>
                  </a:lnTo>
                  <a:lnTo>
                    <a:pt x="30296" y="429"/>
                  </a:lnTo>
                  <a:lnTo>
                    <a:pt x="29065" y="22"/>
                  </a:lnTo>
                  <a:lnTo>
                    <a:pt x="28208" y="986"/>
                  </a:lnTo>
                  <a:lnTo>
                    <a:pt x="28283" y="1435"/>
                  </a:lnTo>
                  <a:lnTo>
                    <a:pt x="27930" y="1136"/>
                  </a:lnTo>
                  <a:lnTo>
                    <a:pt x="26677" y="1403"/>
                  </a:lnTo>
                  <a:lnTo>
                    <a:pt x="26410" y="2666"/>
                  </a:lnTo>
                  <a:lnTo>
                    <a:pt x="26699" y="3020"/>
                  </a:lnTo>
                  <a:lnTo>
                    <a:pt x="26249" y="2934"/>
                  </a:lnTo>
                  <a:lnTo>
                    <a:pt x="25468" y="3641"/>
                  </a:lnTo>
                  <a:lnTo>
                    <a:pt x="25179" y="2763"/>
                  </a:lnTo>
                  <a:lnTo>
                    <a:pt x="24162" y="2484"/>
                  </a:lnTo>
                  <a:lnTo>
                    <a:pt x="24129" y="2581"/>
                  </a:lnTo>
                  <a:lnTo>
                    <a:pt x="24108" y="2484"/>
                  </a:lnTo>
                  <a:lnTo>
                    <a:pt x="23080" y="2763"/>
                  </a:lnTo>
                  <a:lnTo>
                    <a:pt x="22781" y="3673"/>
                  </a:lnTo>
                  <a:lnTo>
                    <a:pt x="22502" y="3512"/>
                  </a:lnTo>
                  <a:lnTo>
                    <a:pt x="22320" y="2806"/>
                  </a:lnTo>
                  <a:lnTo>
                    <a:pt x="21582" y="3009"/>
                  </a:lnTo>
                  <a:lnTo>
                    <a:pt x="22117" y="2463"/>
                  </a:lnTo>
                  <a:lnTo>
                    <a:pt x="21603" y="1949"/>
                  </a:lnTo>
                  <a:lnTo>
                    <a:pt x="21603" y="1393"/>
                  </a:lnTo>
                  <a:lnTo>
                    <a:pt x="21046" y="1393"/>
                  </a:lnTo>
                  <a:lnTo>
                    <a:pt x="20533" y="879"/>
                  </a:lnTo>
                  <a:lnTo>
                    <a:pt x="19987" y="1414"/>
                  </a:lnTo>
                  <a:lnTo>
                    <a:pt x="20190" y="675"/>
                  </a:lnTo>
                  <a:lnTo>
                    <a:pt x="19483" y="493"/>
                  </a:lnTo>
                  <a:lnTo>
                    <a:pt x="19205" y="1"/>
                  </a:lnTo>
                  <a:lnTo>
                    <a:pt x="18713" y="279"/>
                  </a:lnTo>
                  <a:lnTo>
                    <a:pt x="18017" y="97"/>
                  </a:lnTo>
                  <a:lnTo>
                    <a:pt x="17813" y="825"/>
                  </a:lnTo>
                  <a:lnTo>
                    <a:pt x="17621" y="97"/>
                  </a:lnTo>
                  <a:lnTo>
                    <a:pt x="16914" y="279"/>
                  </a:lnTo>
                  <a:lnTo>
                    <a:pt x="16422" y="1"/>
                  </a:lnTo>
                  <a:lnTo>
                    <a:pt x="16144" y="493"/>
                  </a:lnTo>
                  <a:lnTo>
                    <a:pt x="15448" y="675"/>
                  </a:lnTo>
                  <a:lnTo>
                    <a:pt x="15640" y="1414"/>
                  </a:lnTo>
                  <a:lnTo>
                    <a:pt x="15105" y="879"/>
                  </a:lnTo>
                  <a:lnTo>
                    <a:pt x="14591" y="1393"/>
                  </a:lnTo>
                  <a:lnTo>
                    <a:pt x="14024" y="1393"/>
                  </a:lnTo>
                  <a:lnTo>
                    <a:pt x="14024" y="1949"/>
                  </a:lnTo>
                  <a:lnTo>
                    <a:pt x="13510" y="2463"/>
                  </a:lnTo>
                  <a:lnTo>
                    <a:pt x="14045" y="3009"/>
                  </a:lnTo>
                  <a:lnTo>
                    <a:pt x="13317" y="2806"/>
                  </a:lnTo>
                  <a:lnTo>
                    <a:pt x="13125" y="3512"/>
                  </a:lnTo>
                  <a:lnTo>
                    <a:pt x="12846" y="3673"/>
                  </a:lnTo>
                  <a:lnTo>
                    <a:pt x="12547" y="2763"/>
                  </a:lnTo>
                  <a:lnTo>
                    <a:pt x="11530" y="2484"/>
                  </a:lnTo>
                  <a:lnTo>
                    <a:pt x="11498" y="2581"/>
                  </a:lnTo>
                  <a:lnTo>
                    <a:pt x="11465" y="2484"/>
                  </a:lnTo>
                  <a:lnTo>
                    <a:pt x="10448" y="2763"/>
                  </a:lnTo>
                  <a:lnTo>
                    <a:pt x="10159" y="3641"/>
                  </a:lnTo>
                  <a:lnTo>
                    <a:pt x="9378" y="2934"/>
                  </a:lnTo>
                  <a:lnTo>
                    <a:pt x="8928" y="3020"/>
                  </a:lnTo>
                  <a:lnTo>
                    <a:pt x="9217" y="2666"/>
                  </a:lnTo>
                  <a:lnTo>
                    <a:pt x="8960" y="1403"/>
                  </a:lnTo>
                  <a:lnTo>
                    <a:pt x="7697" y="1136"/>
                  </a:lnTo>
                  <a:lnTo>
                    <a:pt x="7344" y="1435"/>
                  </a:lnTo>
                  <a:lnTo>
                    <a:pt x="7419" y="986"/>
                  </a:lnTo>
                  <a:lnTo>
                    <a:pt x="6562" y="22"/>
                  </a:lnTo>
                  <a:lnTo>
                    <a:pt x="5342" y="429"/>
                  </a:lnTo>
                  <a:lnTo>
                    <a:pt x="5182" y="847"/>
                  </a:lnTo>
                  <a:lnTo>
                    <a:pt x="5021" y="429"/>
                  </a:lnTo>
                  <a:lnTo>
                    <a:pt x="3801" y="22"/>
                  </a:lnTo>
                  <a:lnTo>
                    <a:pt x="2944" y="986"/>
                  </a:lnTo>
                  <a:lnTo>
                    <a:pt x="3019" y="1435"/>
                  </a:lnTo>
                  <a:lnTo>
                    <a:pt x="2666" y="1136"/>
                  </a:lnTo>
                  <a:lnTo>
                    <a:pt x="1403" y="1403"/>
                  </a:lnTo>
                  <a:lnTo>
                    <a:pt x="1146" y="2666"/>
                  </a:lnTo>
                  <a:lnTo>
                    <a:pt x="1435" y="3020"/>
                  </a:lnTo>
                  <a:lnTo>
                    <a:pt x="985" y="2934"/>
                  </a:lnTo>
                  <a:lnTo>
                    <a:pt x="22" y="3801"/>
                  </a:lnTo>
                  <a:lnTo>
                    <a:pt x="428" y="5022"/>
                  </a:lnTo>
                  <a:lnTo>
                    <a:pt x="857" y="5182"/>
                  </a:lnTo>
                  <a:lnTo>
                    <a:pt x="428" y="5332"/>
                  </a:lnTo>
                  <a:lnTo>
                    <a:pt x="22" y="6563"/>
                  </a:lnTo>
                  <a:lnTo>
                    <a:pt x="985" y="7419"/>
                  </a:lnTo>
                  <a:lnTo>
                    <a:pt x="1435" y="7345"/>
                  </a:lnTo>
                  <a:lnTo>
                    <a:pt x="1146" y="7698"/>
                  </a:lnTo>
                  <a:lnTo>
                    <a:pt x="1403" y="8950"/>
                  </a:lnTo>
                  <a:lnTo>
                    <a:pt x="2666" y="9218"/>
                  </a:lnTo>
                  <a:lnTo>
                    <a:pt x="3019" y="8929"/>
                  </a:lnTo>
                  <a:lnTo>
                    <a:pt x="2944" y="9378"/>
                  </a:lnTo>
                  <a:lnTo>
                    <a:pt x="3640" y="10160"/>
                  </a:lnTo>
                  <a:lnTo>
                    <a:pt x="2762" y="10449"/>
                  </a:lnTo>
                  <a:lnTo>
                    <a:pt x="2484" y="11466"/>
                  </a:lnTo>
                  <a:lnTo>
                    <a:pt x="2591" y="11498"/>
                  </a:lnTo>
                  <a:lnTo>
                    <a:pt x="2484" y="11519"/>
                  </a:lnTo>
                  <a:lnTo>
                    <a:pt x="2762" y="12547"/>
                  </a:lnTo>
                  <a:lnTo>
                    <a:pt x="3672" y="12847"/>
                  </a:lnTo>
                  <a:lnTo>
                    <a:pt x="3512" y="13125"/>
                  </a:lnTo>
                  <a:lnTo>
                    <a:pt x="2805" y="13307"/>
                  </a:lnTo>
                  <a:lnTo>
                    <a:pt x="3008" y="14046"/>
                  </a:lnTo>
                  <a:lnTo>
                    <a:pt x="2473" y="13511"/>
                  </a:lnTo>
                  <a:lnTo>
                    <a:pt x="1959" y="14024"/>
                  </a:lnTo>
                  <a:lnTo>
                    <a:pt x="1392" y="14024"/>
                  </a:lnTo>
                  <a:lnTo>
                    <a:pt x="1392" y="14592"/>
                  </a:lnTo>
                  <a:lnTo>
                    <a:pt x="878" y="15106"/>
                  </a:lnTo>
                  <a:lnTo>
                    <a:pt x="1413" y="15641"/>
                  </a:lnTo>
                  <a:lnTo>
                    <a:pt x="675" y="15438"/>
                  </a:lnTo>
                  <a:lnTo>
                    <a:pt x="493" y="16144"/>
                  </a:lnTo>
                  <a:lnTo>
                    <a:pt x="0" y="16422"/>
                  </a:lnTo>
                  <a:lnTo>
                    <a:pt x="289" y="16915"/>
                  </a:lnTo>
                  <a:lnTo>
                    <a:pt x="97" y="17621"/>
                  </a:lnTo>
                  <a:lnTo>
                    <a:pt x="835" y="17814"/>
                  </a:lnTo>
                  <a:lnTo>
                    <a:pt x="97" y="18007"/>
                  </a:lnTo>
                  <a:lnTo>
                    <a:pt x="289" y="18713"/>
                  </a:lnTo>
                  <a:lnTo>
                    <a:pt x="0" y="19206"/>
                  </a:lnTo>
                  <a:lnTo>
                    <a:pt x="493" y="19484"/>
                  </a:lnTo>
                  <a:lnTo>
                    <a:pt x="675" y="20191"/>
                  </a:lnTo>
                  <a:lnTo>
                    <a:pt x="1413" y="19987"/>
                  </a:lnTo>
                  <a:lnTo>
                    <a:pt x="878" y="20522"/>
                  </a:lnTo>
                  <a:lnTo>
                    <a:pt x="1392" y="21036"/>
                  </a:lnTo>
                  <a:lnTo>
                    <a:pt x="1392" y="21604"/>
                  </a:lnTo>
                  <a:lnTo>
                    <a:pt x="1959" y="21604"/>
                  </a:lnTo>
                  <a:lnTo>
                    <a:pt x="2473" y="22117"/>
                  </a:lnTo>
                  <a:lnTo>
                    <a:pt x="3008" y="21582"/>
                  </a:lnTo>
                  <a:lnTo>
                    <a:pt x="2805" y="22321"/>
                  </a:lnTo>
                  <a:lnTo>
                    <a:pt x="3512" y="22503"/>
                  </a:lnTo>
                  <a:lnTo>
                    <a:pt x="3672" y="22781"/>
                  </a:lnTo>
                  <a:lnTo>
                    <a:pt x="2762" y="23081"/>
                  </a:lnTo>
                  <a:lnTo>
                    <a:pt x="2484" y="24098"/>
                  </a:lnTo>
                  <a:lnTo>
                    <a:pt x="2591" y="24130"/>
                  </a:lnTo>
                  <a:lnTo>
                    <a:pt x="2484" y="24162"/>
                  </a:lnTo>
                  <a:lnTo>
                    <a:pt x="2762" y="25179"/>
                  </a:lnTo>
                  <a:lnTo>
                    <a:pt x="3640" y="25468"/>
                  </a:lnTo>
                  <a:lnTo>
                    <a:pt x="2944" y="26250"/>
                  </a:lnTo>
                  <a:lnTo>
                    <a:pt x="3019" y="26699"/>
                  </a:lnTo>
                  <a:lnTo>
                    <a:pt x="2666" y="26410"/>
                  </a:lnTo>
                  <a:lnTo>
                    <a:pt x="1403" y="26667"/>
                  </a:lnTo>
                  <a:lnTo>
                    <a:pt x="1146" y="27930"/>
                  </a:lnTo>
                  <a:lnTo>
                    <a:pt x="1435" y="28284"/>
                  </a:lnTo>
                  <a:lnTo>
                    <a:pt x="985" y="28209"/>
                  </a:lnTo>
                  <a:lnTo>
                    <a:pt x="22" y="29065"/>
                  </a:lnTo>
                  <a:lnTo>
                    <a:pt x="428" y="30285"/>
                  </a:lnTo>
                  <a:lnTo>
                    <a:pt x="857" y="30446"/>
                  </a:lnTo>
                  <a:lnTo>
                    <a:pt x="428" y="30606"/>
                  </a:lnTo>
                  <a:lnTo>
                    <a:pt x="22" y="31827"/>
                  </a:lnTo>
                  <a:lnTo>
                    <a:pt x="985" y="32683"/>
                  </a:lnTo>
                  <a:lnTo>
                    <a:pt x="1435" y="32608"/>
                  </a:lnTo>
                  <a:lnTo>
                    <a:pt x="1146" y="32962"/>
                  </a:lnTo>
                  <a:lnTo>
                    <a:pt x="1403" y="34225"/>
                  </a:lnTo>
                  <a:lnTo>
                    <a:pt x="2666" y="34482"/>
                  </a:lnTo>
                  <a:lnTo>
                    <a:pt x="3019" y="34193"/>
                  </a:lnTo>
                  <a:lnTo>
                    <a:pt x="2944" y="34642"/>
                  </a:lnTo>
                  <a:lnTo>
                    <a:pt x="3801" y="35606"/>
                  </a:lnTo>
                  <a:lnTo>
                    <a:pt x="5021" y="35199"/>
                  </a:lnTo>
                  <a:lnTo>
                    <a:pt x="5182" y="34771"/>
                  </a:lnTo>
                  <a:lnTo>
                    <a:pt x="5342" y="35199"/>
                  </a:lnTo>
                  <a:lnTo>
                    <a:pt x="6562" y="35606"/>
                  </a:lnTo>
                  <a:lnTo>
                    <a:pt x="7419" y="34642"/>
                  </a:lnTo>
                  <a:lnTo>
                    <a:pt x="7344" y="34193"/>
                  </a:lnTo>
                  <a:lnTo>
                    <a:pt x="7697" y="34482"/>
                  </a:lnTo>
                  <a:lnTo>
                    <a:pt x="8960" y="34225"/>
                  </a:lnTo>
                  <a:lnTo>
                    <a:pt x="9217" y="32962"/>
                  </a:lnTo>
                  <a:lnTo>
                    <a:pt x="8928" y="32608"/>
                  </a:lnTo>
                  <a:lnTo>
                    <a:pt x="9378" y="32683"/>
                  </a:lnTo>
                  <a:lnTo>
                    <a:pt x="10159" y="31987"/>
                  </a:lnTo>
                  <a:lnTo>
                    <a:pt x="10448" y="32865"/>
                  </a:lnTo>
                  <a:lnTo>
                    <a:pt x="11465" y="33144"/>
                  </a:lnTo>
                  <a:lnTo>
                    <a:pt x="11498" y="33037"/>
                  </a:lnTo>
                  <a:lnTo>
                    <a:pt x="11530" y="33144"/>
                  </a:lnTo>
                  <a:lnTo>
                    <a:pt x="12547" y="32865"/>
                  </a:lnTo>
                  <a:lnTo>
                    <a:pt x="12846" y="31955"/>
                  </a:lnTo>
                  <a:lnTo>
                    <a:pt x="13125" y="32116"/>
                  </a:lnTo>
                  <a:lnTo>
                    <a:pt x="13307" y="32822"/>
                  </a:lnTo>
                  <a:lnTo>
                    <a:pt x="14045" y="32619"/>
                  </a:lnTo>
                  <a:lnTo>
                    <a:pt x="13510" y="33154"/>
                  </a:lnTo>
                  <a:lnTo>
                    <a:pt x="14024" y="33668"/>
                  </a:lnTo>
                  <a:lnTo>
                    <a:pt x="14024" y="34235"/>
                  </a:lnTo>
                  <a:lnTo>
                    <a:pt x="14591" y="34235"/>
                  </a:lnTo>
                  <a:lnTo>
                    <a:pt x="15105" y="34749"/>
                  </a:lnTo>
                  <a:lnTo>
                    <a:pt x="15640" y="34214"/>
                  </a:lnTo>
                  <a:lnTo>
                    <a:pt x="15448" y="34953"/>
                  </a:lnTo>
                  <a:lnTo>
                    <a:pt x="16144" y="35135"/>
                  </a:lnTo>
                  <a:lnTo>
                    <a:pt x="16422" y="35627"/>
                  </a:lnTo>
                  <a:lnTo>
                    <a:pt x="16914" y="35349"/>
                  </a:lnTo>
                  <a:lnTo>
                    <a:pt x="17621" y="35531"/>
                  </a:lnTo>
                  <a:lnTo>
                    <a:pt x="17813" y="34792"/>
                  </a:lnTo>
                  <a:lnTo>
                    <a:pt x="18017" y="35531"/>
                  </a:lnTo>
                  <a:lnTo>
                    <a:pt x="18713" y="35349"/>
                  </a:lnTo>
                  <a:lnTo>
                    <a:pt x="19205" y="35627"/>
                  </a:lnTo>
                  <a:lnTo>
                    <a:pt x="19483" y="35135"/>
                  </a:lnTo>
                  <a:lnTo>
                    <a:pt x="20190" y="34953"/>
                  </a:lnTo>
                  <a:lnTo>
                    <a:pt x="19987" y="34214"/>
                  </a:lnTo>
                  <a:lnTo>
                    <a:pt x="20533" y="34749"/>
                  </a:lnTo>
                  <a:lnTo>
                    <a:pt x="21036" y="34235"/>
                  </a:lnTo>
                  <a:lnTo>
                    <a:pt x="21603" y="34235"/>
                  </a:lnTo>
                  <a:lnTo>
                    <a:pt x="21603" y="33668"/>
                  </a:lnTo>
                  <a:lnTo>
                    <a:pt x="22117" y="33154"/>
                  </a:lnTo>
                  <a:lnTo>
                    <a:pt x="21582" y="32619"/>
                  </a:lnTo>
                  <a:lnTo>
                    <a:pt x="22320" y="32822"/>
                  </a:lnTo>
                  <a:lnTo>
                    <a:pt x="22502" y="32116"/>
                  </a:lnTo>
                  <a:lnTo>
                    <a:pt x="22781" y="31955"/>
                  </a:lnTo>
                  <a:lnTo>
                    <a:pt x="23080" y="32865"/>
                  </a:lnTo>
                  <a:lnTo>
                    <a:pt x="24108" y="33144"/>
                  </a:lnTo>
                  <a:lnTo>
                    <a:pt x="24129" y="33037"/>
                  </a:lnTo>
                  <a:lnTo>
                    <a:pt x="24162" y="33144"/>
                  </a:lnTo>
                  <a:lnTo>
                    <a:pt x="25179" y="32865"/>
                  </a:lnTo>
                  <a:lnTo>
                    <a:pt x="25468" y="31987"/>
                  </a:lnTo>
                  <a:lnTo>
                    <a:pt x="26249" y="32683"/>
                  </a:lnTo>
                  <a:lnTo>
                    <a:pt x="26699" y="32608"/>
                  </a:lnTo>
                  <a:lnTo>
                    <a:pt x="26410" y="32962"/>
                  </a:lnTo>
                  <a:lnTo>
                    <a:pt x="26677" y="34225"/>
                  </a:lnTo>
                  <a:lnTo>
                    <a:pt x="27930" y="34482"/>
                  </a:lnTo>
                  <a:lnTo>
                    <a:pt x="28283" y="34193"/>
                  </a:lnTo>
                  <a:lnTo>
                    <a:pt x="28208" y="34642"/>
                  </a:lnTo>
                  <a:lnTo>
                    <a:pt x="29065" y="35606"/>
                  </a:lnTo>
                  <a:lnTo>
                    <a:pt x="30296" y="35199"/>
                  </a:lnTo>
                  <a:lnTo>
                    <a:pt x="30445" y="34771"/>
                  </a:lnTo>
                  <a:lnTo>
                    <a:pt x="30606" y="35199"/>
                  </a:lnTo>
                  <a:lnTo>
                    <a:pt x="31826" y="35606"/>
                  </a:lnTo>
                  <a:lnTo>
                    <a:pt x="32694" y="34642"/>
                  </a:lnTo>
                  <a:lnTo>
                    <a:pt x="32608" y="34193"/>
                  </a:lnTo>
                  <a:lnTo>
                    <a:pt x="32961" y="34482"/>
                  </a:lnTo>
                  <a:lnTo>
                    <a:pt x="34224" y="34225"/>
                  </a:lnTo>
                  <a:lnTo>
                    <a:pt x="34492" y="32962"/>
                  </a:lnTo>
                  <a:lnTo>
                    <a:pt x="34192" y="32608"/>
                  </a:lnTo>
                  <a:lnTo>
                    <a:pt x="34642" y="32683"/>
                  </a:lnTo>
                  <a:lnTo>
                    <a:pt x="35423" y="31987"/>
                  </a:lnTo>
                  <a:lnTo>
                    <a:pt x="35712" y="32865"/>
                  </a:lnTo>
                  <a:lnTo>
                    <a:pt x="36740" y="33144"/>
                  </a:lnTo>
                  <a:lnTo>
                    <a:pt x="36761" y="33037"/>
                  </a:lnTo>
                  <a:lnTo>
                    <a:pt x="36794" y="33144"/>
                  </a:lnTo>
                  <a:lnTo>
                    <a:pt x="37811" y="32865"/>
                  </a:lnTo>
                  <a:lnTo>
                    <a:pt x="38110" y="31955"/>
                  </a:lnTo>
                  <a:lnTo>
                    <a:pt x="38389" y="32116"/>
                  </a:lnTo>
                  <a:lnTo>
                    <a:pt x="38581" y="32822"/>
                  </a:lnTo>
                  <a:lnTo>
                    <a:pt x="39309" y="32619"/>
                  </a:lnTo>
                  <a:lnTo>
                    <a:pt x="38774" y="33154"/>
                  </a:lnTo>
                  <a:lnTo>
                    <a:pt x="39288" y="33668"/>
                  </a:lnTo>
                  <a:lnTo>
                    <a:pt x="39288" y="34235"/>
                  </a:lnTo>
                  <a:lnTo>
                    <a:pt x="39855" y="34235"/>
                  </a:lnTo>
                  <a:lnTo>
                    <a:pt x="40369" y="34749"/>
                  </a:lnTo>
                  <a:lnTo>
                    <a:pt x="40904" y="34214"/>
                  </a:lnTo>
                  <a:lnTo>
                    <a:pt x="40712" y="34953"/>
                  </a:lnTo>
                  <a:lnTo>
                    <a:pt x="41407" y="35135"/>
                  </a:lnTo>
                  <a:lnTo>
                    <a:pt x="41696" y="35627"/>
                  </a:lnTo>
                  <a:lnTo>
                    <a:pt x="42178" y="35349"/>
                  </a:lnTo>
                  <a:lnTo>
                    <a:pt x="42885" y="35531"/>
                  </a:lnTo>
                  <a:lnTo>
                    <a:pt x="43077" y="34792"/>
                  </a:lnTo>
                  <a:lnTo>
                    <a:pt x="43281" y="35531"/>
                  </a:lnTo>
                  <a:lnTo>
                    <a:pt x="43977" y="35349"/>
                  </a:lnTo>
                  <a:lnTo>
                    <a:pt x="44469" y="35627"/>
                  </a:lnTo>
                  <a:lnTo>
                    <a:pt x="44747" y="35135"/>
                  </a:lnTo>
                  <a:lnTo>
                    <a:pt x="45454" y="34953"/>
                  </a:lnTo>
                  <a:lnTo>
                    <a:pt x="45251" y="34214"/>
                  </a:lnTo>
                  <a:lnTo>
                    <a:pt x="45797" y="34749"/>
                  </a:lnTo>
                  <a:lnTo>
                    <a:pt x="46310" y="34235"/>
                  </a:lnTo>
                  <a:lnTo>
                    <a:pt x="46878" y="34235"/>
                  </a:lnTo>
                  <a:lnTo>
                    <a:pt x="46878" y="33668"/>
                  </a:lnTo>
                  <a:lnTo>
                    <a:pt x="47392" y="33154"/>
                  </a:lnTo>
                  <a:lnTo>
                    <a:pt x="46846" y="32619"/>
                  </a:lnTo>
                  <a:lnTo>
                    <a:pt x="47584" y="32822"/>
                  </a:lnTo>
                  <a:lnTo>
                    <a:pt x="47766" y="32116"/>
                  </a:lnTo>
                  <a:lnTo>
                    <a:pt x="48045" y="31955"/>
                  </a:lnTo>
                  <a:lnTo>
                    <a:pt x="48344" y="32865"/>
                  </a:lnTo>
                  <a:lnTo>
                    <a:pt x="49372" y="33144"/>
                  </a:lnTo>
                  <a:lnTo>
                    <a:pt x="49393" y="33037"/>
                  </a:lnTo>
                  <a:lnTo>
                    <a:pt x="49426" y="33144"/>
                  </a:lnTo>
                  <a:lnTo>
                    <a:pt x="50442" y="32865"/>
                  </a:lnTo>
                  <a:lnTo>
                    <a:pt x="50732" y="31987"/>
                  </a:lnTo>
                  <a:lnTo>
                    <a:pt x="51513" y="32683"/>
                  </a:lnTo>
                  <a:lnTo>
                    <a:pt x="51963" y="32608"/>
                  </a:lnTo>
                  <a:lnTo>
                    <a:pt x="51674" y="32962"/>
                  </a:lnTo>
                  <a:lnTo>
                    <a:pt x="51941" y="34225"/>
                  </a:lnTo>
                  <a:lnTo>
                    <a:pt x="53204" y="34482"/>
                  </a:lnTo>
                  <a:lnTo>
                    <a:pt x="53547" y="34193"/>
                  </a:lnTo>
                  <a:lnTo>
                    <a:pt x="53472" y="34642"/>
                  </a:lnTo>
                  <a:lnTo>
                    <a:pt x="54328" y="35606"/>
                  </a:lnTo>
                  <a:lnTo>
                    <a:pt x="55560" y="35199"/>
                  </a:lnTo>
                  <a:lnTo>
                    <a:pt x="55709" y="34771"/>
                  </a:lnTo>
                  <a:lnTo>
                    <a:pt x="55870" y="35199"/>
                  </a:lnTo>
                  <a:lnTo>
                    <a:pt x="57101" y="35606"/>
                  </a:lnTo>
                  <a:lnTo>
                    <a:pt x="57957" y="34642"/>
                  </a:lnTo>
                  <a:lnTo>
                    <a:pt x="57883" y="34193"/>
                  </a:lnTo>
                  <a:lnTo>
                    <a:pt x="58225" y="34482"/>
                  </a:lnTo>
                  <a:lnTo>
                    <a:pt x="59488" y="34225"/>
                  </a:lnTo>
                  <a:lnTo>
                    <a:pt x="59756" y="32962"/>
                  </a:lnTo>
                  <a:lnTo>
                    <a:pt x="59467" y="32608"/>
                  </a:lnTo>
                  <a:lnTo>
                    <a:pt x="59906" y="32683"/>
                  </a:lnTo>
                  <a:lnTo>
                    <a:pt x="60869" y="31827"/>
                  </a:lnTo>
                  <a:lnTo>
                    <a:pt x="60473" y="30606"/>
                  </a:lnTo>
                  <a:lnTo>
                    <a:pt x="60045" y="30446"/>
                  </a:lnTo>
                  <a:lnTo>
                    <a:pt x="60473" y="30285"/>
                  </a:lnTo>
                  <a:lnTo>
                    <a:pt x="60869" y="29065"/>
                  </a:lnTo>
                  <a:lnTo>
                    <a:pt x="59906" y="28209"/>
                  </a:lnTo>
                  <a:lnTo>
                    <a:pt x="59467" y="28284"/>
                  </a:lnTo>
                  <a:lnTo>
                    <a:pt x="59756" y="27930"/>
                  </a:lnTo>
                  <a:lnTo>
                    <a:pt x="59488" y="26667"/>
                  </a:lnTo>
                  <a:lnTo>
                    <a:pt x="58225" y="26410"/>
                  </a:lnTo>
                  <a:lnTo>
                    <a:pt x="57883" y="26699"/>
                  </a:lnTo>
                  <a:lnTo>
                    <a:pt x="57957" y="26250"/>
                  </a:lnTo>
                  <a:lnTo>
                    <a:pt x="57251" y="25468"/>
                  </a:lnTo>
                  <a:lnTo>
                    <a:pt x="58139" y="25179"/>
                  </a:lnTo>
                  <a:lnTo>
                    <a:pt x="58407" y="24162"/>
                  </a:lnTo>
                  <a:lnTo>
                    <a:pt x="58311" y="24130"/>
                  </a:lnTo>
                  <a:lnTo>
                    <a:pt x="58407" y="24098"/>
                  </a:lnTo>
                  <a:lnTo>
                    <a:pt x="58139" y="23081"/>
                  </a:lnTo>
                  <a:lnTo>
                    <a:pt x="57219" y="22781"/>
                  </a:lnTo>
                  <a:lnTo>
                    <a:pt x="57390" y="22503"/>
                  </a:lnTo>
                  <a:lnTo>
                    <a:pt x="58086" y="22321"/>
                  </a:lnTo>
                  <a:lnTo>
                    <a:pt x="57893" y="21582"/>
                  </a:lnTo>
                  <a:lnTo>
                    <a:pt x="58428" y="22117"/>
                  </a:lnTo>
                  <a:lnTo>
                    <a:pt x="58942" y="21604"/>
                  </a:lnTo>
                  <a:lnTo>
                    <a:pt x="59510" y="21604"/>
                  </a:lnTo>
                  <a:lnTo>
                    <a:pt x="59510" y="21036"/>
                  </a:lnTo>
                  <a:lnTo>
                    <a:pt x="60024" y="20522"/>
                  </a:lnTo>
                  <a:lnTo>
                    <a:pt x="59478" y="19987"/>
                  </a:lnTo>
                  <a:lnTo>
                    <a:pt x="60216" y="20191"/>
                  </a:lnTo>
                  <a:lnTo>
                    <a:pt x="60409" y="19484"/>
                  </a:lnTo>
                  <a:lnTo>
                    <a:pt x="60891" y="19206"/>
                  </a:lnTo>
                  <a:lnTo>
                    <a:pt x="60612" y="18713"/>
                  </a:lnTo>
                  <a:lnTo>
                    <a:pt x="60794" y="18007"/>
                  </a:lnTo>
                  <a:lnTo>
                    <a:pt x="60066" y="17814"/>
                  </a:lnTo>
                  <a:lnTo>
                    <a:pt x="60794" y="17621"/>
                  </a:lnTo>
                  <a:lnTo>
                    <a:pt x="60612" y="16915"/>
                  </a:lnTo>
                  <a:lnTo>
                    <a:pt x="60891" y="16422"/>
                  </a:lnTo>
                  <a:lnTo>
                    <a:pt x="60409" y="16144"/>
                  </a:lnTo>
                  <a:lnTo>
                    <a:pt x="60216" y="15438"/>
                  </a:lnTo>
                  <a:lnTo>
                    <a:pt x="59478" y="15641"/>
                  </a:lnTo>
                  <a:lnTo>
                    <a:pt x="60024" y="15095"/>
                  </a:lnTo>
                  <a:lnTo>
                    <a:pt x="59510" y="14592"/>
                  </a:lnTo>
                  <a:lnTo>
                    <a:pt x="59510" y="14024"/>
                  </a:lnTo>
                  <a:lnTo>
                    <a:pt x="58942" y="14024"/>
                  </a:lnTo>
                  <a:lnTo>
                    <a:pt x="58428" y="13511"/>
                  </a:lnTo>
                  <a:lnTo>
                    <a:pt x="57893" y="14046"/>
                  </a:lnTo>
                  <a:lnTo>
                    <a:pt x="58086" y="13307"/>
                  </a:lnTo>
                  <a:lnTo>
                    <a:pt x="57390" y="13125"/>
                  </a:lnTo>
                  <a:lnTo>
                    <a:pt x="57230" y="12847"/>
                  </a:lnTo>
                  <a:lnTo>
                    <a:pt x="58139" y="12547"/>
                  </a:lnTo>
                  <a:lnTo>
                    <a:pt x="58407" y="11519"/>
                  </a:lnTo>
                  <a:lnTo>
                    <a:pt x="58311" y="11498"/>
                  </a:lnTo>
                  <a:lnTo>
                    <a:pt x="58407" y="11466"/>
                  </a:lnTo>
                  <a:lnTo>
                    <a:pt x="58139" y="10449"/>
                  </a:lnTo>
                  <a:lnTo>
                    <a:pt x="57251" y="10160"/>
                  </a:lnTo>
                  <a:lnTo>
                    <a:pt x="57957" y="9378"/>
                  </a:lnTo>
                  <a:lnTo>
                    <a:pt x="57883" y="8929"/>
                  </a:lnTo>
                  <a:lnTo>
                    <a:pt x="58225" y="9218"/>
                  </a:lnTo>
                  <a:lnTo>
                    <a:pt x="59488" y="8950"/>
                  </a:lnTo>
                  <a:lnTo>
                    <a:pt x="59756" y="7698"/>
                  </a:lnTo>
                  <a:lnTo>
                    <a:pt x="59467" y="7345"/>
                  </a:lnTo>
                  <a:lnTo>
                    <a:pt x="59906" y="7419"/>
                  </a:lnTo>
                  <a:lnTo>
                    <a:pt x="60869" y="6563"/>
                  </a:lnTo>
                  <a:lnTo>
                    <a:pt x="60473" y="5332"/>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0"/>
            <p:cNvSpPr/>
            <p:nvPr/>
          </p:nvSpPr>
          <p:spPr>
            <a:xfrm>
              <a:off x="4087606" y="3812429"/>
              <a:ext cx="5396313" cy="3157442"/>
            </a:xfrm>
            <a:custGeom>
              <a:avLst/>
              <a:gdLst/>
              <a:ahLst/>
              <a:cxnLst/>
              <a:rect l="l" t="t" r="r" b="b"/>
              <a:pathLst>
                <a:path w="60891" h="35628" extrusionOk="0">
                  <a:moveTo>
                    <a:pt x="60291" y="5503"/>
                  </a:moveTo>
                  <a:lnTo>
                    <a:pt x="60623" y="6499"/>
                  </a:lnTo>
                  <a:lnTo>
                    <a:pt x="59842" y="7184"/>
                  </a:lnTo>
                  <a:lnTo>
                    <a:pt x="59242" y="7088"/>
                  </a:lnTo>
                  <a:lnTo>
                    <a:pt x="58214" y="5857"/>
                  </a:lnTo>
                  <a:lnTo>
                    <a:pt x="59724" y="5300"/>
                  </a:lnTo>
                  <a:close/>
                  <a:moveTo>
                    <a:pt x="59724" y="5064"/>
                  </a:moveTo>
                  <a:lnTo>
                    <a:pt x="58214" y="4508"/>
                  </a:lnTo>
                  <a:lnTo>
                    <a:pt x="59242" y="3277"/>
                  </a:lnTo>
                  <a:lnTo>
                    <a:pt x="59842" y="3170"/>
                  </a:lnTo>
                  <a:lnTo>
                    <a:pt x="60612" y="3865"/>
                  </a:lnTo>
                  <a:lnTo>
                    <a:pt x="60291" y="4850"/>
                  </a:lnTo>
                  <a:close/>
                  <a:moveTo>
                    <a:pt x="59124" y="3073"/>
                  </a:moveTo>
                  <a:lnTo>
                    <a:pt x="57551" y="3352"/>
                  </a:lnTo>
                  <a:lnTo>
                    <a:pt x="57818" y="1767"/>
                  </a:lnTo>
                  <a:lnTo>
                    <a:pt x="58289" y="1371"/>
                  </a:lnTo>
                  <a:lnTo>
                    <a:pt x="59306" y="1585"/>
                  </a:lnTo>
                  <a:lnTo>
                    <a:pt x="59520" y="2613"/>
                  </a:lnTo>
                  <a:close/>
                  <a:moveTo>
                    <a:pt x="57615" y="1649"/>
                  </a:moveTo>
                  <a:lnTo>
                    <a:pt x="56384" y="2677"/>
                  </a:lnTo>
                  <a:lnTo>
                    <a:pt x="55827" y="1168"/>
                  </a:lnTo>
                  <a:lnTo>
                    <a:pt x="56041" y="600"/>
                  </a:lnTo>
                  <a:lnTo>
                    <a:pt x="57026" y="279"/>
                  </a:lnTo>
                  <a:lnTo>
                    <a:pt x="57722" y="1050"/>
                  </a:lnTo>
                  <a:close/>
                  <a:moveTo>
                    <a:pt x="55592" y="1168"/>
                  </a:moveTo>
                  <a:lnTo>
                    <a:pt x="55046" y="2677"/>
                  </a:lnTo>
                  <a:lnTo>
                    <a:pt x="53804" y="1649"/>
                  </a:lnTo>
                  <a:lnTo>
                    <a:pt x="53708" y="1050"/>
                  </a:lnTo>
                  <a:lnTo>
                    <a:pt x="54403" y="279"/>
                  </a:lnTo>
                  <a:lnTo>
                    <a:pt x="55388" y="600"/>
                  </a:lnTo>
                  <a:close/>
                  <a:moveTo>
                    <a:pt x="53611" y="1767"/>
                  </a:moveTo>
                  <a:lnTo>
                    <a:pt x="53879" y="3352"/>
                  </a:lnTo>
                  <a:lnTo>
                    <a:pt x="52294" y="3073"/>
                  </a:lnTo>
                  <a:lnTo>
                    <a:pt x="51909" y="2613"/>
                  </a:lnTo>
                  <a:lnTo>
                    <a:pt x="52123" y="1585"/>
                  </a:lnTo>
                  <a:lnTo>
                    <a:pt x="53140" y="1371"/>
                  </a:lnTo>
                  <a:close/>
                  <a:moveTo>
                    <a:pt x="52177" y="3277"/>
                  </a:moveTo>
                  <a:lnTo>
                    <a:pt x="53204" y="4508"/>
                  </a:lnTo>
                  <a:lnTo>
                    <a:pt x="51695" y="5064"/>
                  </a:lnTo>
                  <a:lnTo>
                    <a:pt x="51128" y="4850"/>
                  </a:lnTo>
                  <a:lnTo>
                    <a:pt x="50806" y="3865"/>
                  </a:lnTo>
                  <a:lnTo>
                    <a:pt x="51588" y="3170"/>
                  </a:lnTo>
                  <a:close/>
                  <a:moveTo>
                    <a:pt x="51224" y="5118"/>
                  </a:moveTo>
                  <a:lnTo>
                    <a:pt x="51213" y="5118"/>
                  </a:lnTo>
                  <a:lnTo>
                    <a:pt x="51385" y="5182"/>
                  </a:lnTo>
                  <a:lnTo>
                    <a:pt x="51213" y="5236"/>
                  </a:lnTo>
                  <a:lnTo>
                    <a:pt x="51224" y="5236"/>
                  </a:lnTo>
                  <a:lnTo>
                    <a:pt x="49715" y="5803"/>
                  </a:lnTo>
                  <a:lnTo>
                    <a:pt x="48687" y="5182"/>
                  </a:lnTo>
                  <a:lnTo>
                    <a:pt x="49715" y="4551"/>
                  </a:lnTo>
                  <a:lnTo>
                    <a:pt x="50956" y="5022"/>
                  </a:lnTo>
                  <a:lnTo>
                    <a:pt x="50956" y="5022"/>
                  </a:lnTo>
                  <a:lnTo>
                    <a:pt x="51021" y="5043"/>
                  </a:lnTo>
                  <a:lnTo>
                    <a:pt x="51224" y="5118"/>
                  </a:lnTo>
                  <a:close/>
                  <a:moveTo>
                    <a:pt x="50871" y="4754"/>
                  </a:moveTo>
                  <a:lnTo>
                    <a:pt x="49950" y="4411"/>
                  </a:lnTo>
                  <a:lnTo>
                    <a:pt x="50624" y="3994"/>
                  </a:lnTo>
                  <a:close/>
                  <a:moveTo>
                    <a:pt x="50550" y="3780"/>
                  </a:moveTo>
                  <a:lnTo>
                    <a:pt x="49693" y="4315"/>
                  </a:lnTo>
                  <a:lnTo>
                    <a:pt x="48248" y="3769"/>
                  </a:lnTo>
                  <a:lnTo>
                    <a:pt x="48516" y="2945"/>
                  </a:lnTo>
                  <a:lnTo>
                    <a:pt x="49393" y="2699"/>
                  </a:lnTo>
                  <a:lnTo>
                    <a:pt x="50271" y="2945"/>
                  </a:lnTo>
                  <a:close/>
                  <a:moveTo>
                    <a:pt x="47959" y="3876"/>
                  </a:moveTo>
                  <a:lnTo>
                    <a:pt x="47745" y="4251"/>
                  </a:lnTo>
                  <a:lnTo>
                    <a:pt x="47895" y="4829"/>
                  </a:lnTo>
                  <a:lnTo>
                    <a:pt x="47006" y="5064"/>
                  </a:lnTo>
                  <a:lnTo>
                    <a:pt x="45251" y="4593"/>
                  </a:lnTo>
                  <a:lnTo>
                    <a:pt x="46535" y="3319"/>
                  </a:lnTo>
                  <a:lnTo>
                    <a:pt x="47424" y="3073"/>
                  </a:lnTo>
                  <a:lnTo>
                    <a:pt x="47584" y="3651"/>
                  </a:lnTo>
                  <a:close/>
                  <a:moveTo>
                    <a:pt x="46428" y="3116"/>
                  </a:moveTo>
                  <a:lnTo>
                    <a:pt x="44672" y="3587"/>
                  </a:lnTo>
                  <a:lnTo>
                    <a:pt x="45143" y="1831"/>
                  </a:lnTo>
                  <a:lnTo>
                    <a:pt x="45797" y="1189"/>
                  </a:lnTo>
                  <a:lnTo>
                    <a:pt x="46214" y="1607"/>
                  </a:lnTo>
                  <a:lnTo>
                    <a:pt x="46653" y="1607"/>
                  </a:lnTo>
                  <a:lnTo>
                    <a:pt x="46653" y="2046"/>
                  </a:lnTo>
                  <a:lnTo>
                    <a:pt x="47081" y="2463"/>
                  </a:lnTo>
                  <a:lnTo>
                    <a:pt x="46428" y="3116"/>
                  </a:lnTo>
                  <a:close/>
                  <a:moveTo>
                    <a:pt x="44940" y="1724"/>
                  </a:moveTo>
                  <a:lnTo>
                    <a:pt x="43666" y="3009"/>
                  </a:lnTo>
                  <a:lnTo>
                    <a:pt x="43195" y="1253"/>
                  </a:lnTo>
                  <a:lnTo>
                    <a:pt x="43431" y="365"/>
                  </a:lnTo>
                  <a:lnTo>
                    <a:pt x="44009" y="515"/>
                  </a:lnTo>
                  <a:lnTo>
                    <a:pt x="44383" y="301"/>
                  </a:lnTo>
                  <a:lnTo>
                    <a:pt x="44608" y="675"/>
                  </a:lnTo>
                  <a:lnTo>
                    <a:pt x="45186" y="836"/>
                  </a:lnTo>
                  <a:close/>
                  <a:moveTo>
                    <a:pt x="42970" y="1253"/>
                  </a:moveTo>
                  <a:lnTo>
                    <a:pt x="42499" y="3009"/>
                  </a:lnTo>
                  <a:lnTo>
                    <a:pt x="41215" y="1724"/>
                  </a:lnTo>
                  <a:lnTo>
                    <a:pt x="40979" y="836"/>
                  </a:lnTo>
                  <a:lnTo>
                    <a:pt x="41557" y="675"/>
                  </a:lnTo>
                  <a:lnTo>
                    <a:pt x="41771" y="301"/>
                  </a:lnTo>
                  <a:lnTo>
                    <a:pt x="42146" y="515"/>
                  </a:lnTo>
                  <a:lnTo>
                    <a:pt x="42724" y="365"/>
                  </a:lnTo>
                  <a:close/>
                  <a:moveTo>
                    <a:pt x="41022" y="1831"/>
                  </a:moveTo>
                  <a:lnTo>
                    <a:pt x="41482" y="3587"/>
                  </a:lnTo>
                  <a:lnTo>
                    <a:pt x="39737" y="3116"/>
                  </a:lnTo>
                  <a:lnTo>
                    <a:pt x="39084" y="2463"/>
                  </a:lnTo>
                  <a:lnTo>
                    <a:pt x="39502" y="2046"/>
                  </a:lnTo>
                  <a:lnTo>
                    <a:pt x="39502" y="1607"/>
                  </a:lnTo>
                  <a:lnTo>
                    <a:pt x="39941" y="1607"/>
                  </a:lnTo>
                  <a:lnTo>
                    <a:pt x="40369" y="1189"/>
                  </a:lnTo>
                  <a:lnTo>
                    <a:pt x="41022" y="1831"/>
                  </a:lnTo>
                  <a:close/>
                  <a:moveTo>
                    <a:pt x="39620" y="3319"/>
                  </a:moveTo>
                  <a:lnTo>
                    <a:pt x="40904" y="4593"/>
                  </a:lnTo>
                  <a:lnTo>
                    <a:pt x="39149" y="5064"/>
                  </a:lnTo>
                  <a:lnTo>
                    <a:pt x="38260" y="4829"/>
                  </a:lnTo>
                  <a:lnTo>
                    <a:pt x="38421" y="4251"/>
                  </a:lnTo>
                  <a:lnTo>
                    <a:pt x="38196" y="3876"/>
                  </a:lnTo>
                  <a:lnTo>
                    <a:pt x="38581" y="3651"/>
                  </a:lnTo>
                  <a:lnTo>
                    <a:pt x="38731" y="3073"/>
                  </a:lnTo>
                  <a:close/>
                  <a:moveTo>
                    <a:pt x="37907" y="3769"/>
                  </a:moveTo>
                  <a:lnTo>
                    <a:pt x="36472" y="4315"/>
                  </a:lnTo>
                  <a:lnTo>
                    <a:pt x="35605" y="3780"/>
                  </a:lnTo>
                  <a:lnTo>
                    <a:pt x="35884" y="2945"/>
                  </a:lnTo>
                  <a:lnTo>
                    <a:pt x="36761" y="2699"/>
                  </a:lnTo>
                  <a:lnTo>
                    <a:pt x="37639" y="2945"/>
                  </a:lnTo>
                  <a:close/>
                  <a:moveTo>
                    <a:pt x="35541" y="3994"/>
                  </a:moveTo>
                  <a:lnTo>
                    <a:pt x="36215" y="4411"/>
                  </a:lnTo>
                  <a:lnTo>
                    <a:pt x="35295" y="4754"/>
                  </a:lnTo>
                  <a:close/>
                  <a:moveTo>
                    <a:pt x="34942" y="5118"/>
                  </a:moveTo>
                  <a:lnTo>
                    <a:pt x="34942" y="5118"/>
                  </a:lnTo>
                  <a:lnTo>
                    <a:pt x="35199" y="5022"/>
                  </a:lnTo>
                  <a:lnTo>
                    <a:pt x="35199" y="5022"/>
                  </a:lnTo>
                  <a:lnTo>
                    <a:pt x="35199" y="5022"/>
                  </a:lnTo>
                  <a:lnTo>
                    <a:pt x="36451" y="4551"/>
                  </a:lnTo>
                  <a:lnTo>
                    <a:pt x="37468" y="5182"/>
                  </a:lnTo>
                  <a:lnTo>
                    <a:pt x="36451" y="5803"/>
                  </a:lnTo>
                  <a:lnTo>
                    <a:pt x="35199" y="5332"/>
                  </a:lnTo>
                  <a:lnTo>
                    <a:pt x="35199" y="5332"/>
                  </a:lnTo>
                  <a:lnTo>
                    <a:pt x="35166" y="5321"/>
                  </a:lnTo>
                  <a:lnTo>
                    <a:pt x="34942" y="5236"/>
                  </a:lnTo>
                  <a:lnTo>
                    <a:pt x="34942" y="5236"/>
                  </a:lnTo>
                  <a:lnTo>
                    <a:pt x="34781" y="5182"/>
                  </a:lnTo>
                  <a:close/>
                  <a:moveTo>
                    <a:pt x="35348" y="3865"/>
                  </a:moveTo>
                  <a:lnTo>
                    <a:pt x="35027" y="4850"/>
                  </a:lnTo>
                  <a:lnTo>
                    <a:pt x="34460" y="5064"/>
                  </a:lnTo>
                  <a:lnTo>
                    <a:pt x="32950" y="4508"/>
                  </a:lnTo>
                  <a:lnTo>
                    <a:pt x="33978" y="3277"/>
                  </a:lnTo>
                  <a:lnTo>
                    <a:pt x="34578" y="3170"/>
                  </a:lnTo>
                  <a:close/>
                  <a:moveTo>
                    <a:pt x="33860" y="3073"/>
                  </a:moveTo>
                  <a:lnTo>
                    <a:pt x="32276" y="3341"/>
                  </a:lnTo>
                  <a:lnTo>
                    <a:pt x="32554" y="1767"/>
                  </a:lnTo>
                  <a:lnTo>
                    <a:pt x="33015" y="1371"/>
                  </a:lnTo>
                  <a:lnTo>
                    <a:pt x="34032" y="1585"/>
                  </a:lnTo>
                  <a:lnTo>
                    <a:pt x="34246" y="2613"/>
                  </a:lnTo>
                  <a:close/>
                  <a:moveTo>
                    <a:pt x="32351" y="1649"/>
                  </a:moveTo>
                  <a:lnTo>
                    <a:pt x="31120" y="2677"/>
                  </a:lnTo>
                  <a:lnTo>
                    <a:pt x="30563" y="1168"/>
                  </a:lnTo>
                  <a:lnTo>
                    <a:pt x="30777" y="600"/>
                  </a:lnTo>
                  <a:lnTo>
                    <a:pt x="31762" y="279"/>
                  </a:lnTo>
                  <a:lnTo>
                    <a:pt x="32458" y="1050"/>
                  </a:lnTo>
                  <a:close/>
                  <a:moveTo>
                    <a:pt x="30328" y="1168"/>
                  </a:moveTo>
                  <a:lnTo>
                    <a:pt x="29771" y="2677"/>
                  </a:lnTo>
                  <a:lnTo>
                    <a:pt x="28540" y="1649"/>
                  </a:lnTo>
                  <a:lnTo>
                    <a:pt x="28444" y="1050"/>
                  </a:lnTo>
                  <a:lnTo>
                    <a:pt x="29129" y="279"/>
                  </a:lnTo>
                  <a:lnTo>
                    <a:pt x="30124" y="600"/>
                  </a:lnTo>
                  <a:close/>
                  <a:moveTo>
                    <a:pt x="28337" y="1767"/>
                  </a:moveTo>
                  <a:lnTo>
                    <a:pt x="28615" y="3341"/>
                  </a:lnTo>
                  <a:lnTo>
                    <a:pt x="27031" y="3073"/>
                  </a:lnTo>
                  <a:lnTo>
                    <a:pt x="26645" y="2613"/>
                  </a:lnTo>
                  <a:lnTo>
                    <a:pt x="26859" y="1585"/>
                  </a:lnTo>
                  <a:lnTo>
                    <a:pt x="27876" y="1371"/>
                  </a:lnTo>
                  <a:close/>
                  <a:moveTo>
                    <a:pt x="26913" y="3277"/>
                  </a:moveTo>
                  <a:lnTo>
                    <a:pt x="27940" y="4508"/>
                  </a:lnTo>
                  <a:lnTo>
                    <a:pt x="26431" y="5064"/>
                  </a:lnTo>
                  <a:lnTo>
                    <a:pt x="25864" y="4850"/>
                  </a:lnTo>
                  <a:lnTo>
                    <a:pt x="25543" y="3865"/>
                  </a:lnTo>
                  <a:lnTo>
                    <a:pt x="26313" y="3170"/>
                  </a:lnTo>
                  <a:close/>
                  <a:moveTo>
                    <a:pt x="25949" y="5118"/>
                  </a:moveTo>
                  <a:lnTo>
                    <a:pt x="25949" y="5118"/>
                  </a:lnTo>
                  <a:lnTo>
                    <a:pt x="26121" y="5182"/>
                  </a:lnTo>
                  <a:lnTo>
                    <a:pt x="25949" y="5236"/>
                  </a:lnTo>
                  <a:lnTo>
                    <a:pt x="25949" y="5236"/>
                  </a:lnTo>
                  <a:lnTo>
                    <a:pt x="25789" y="5300"/>
                  </a:lnTo>
                  <a:lnTo>
                    <a:pt x="25692" y="5332"/>
                  </a:lnTo>
                  <a:lnTo>
                    <a:pt x="25692" y="5332"/>
                  </a:lnTo>
                  <a:lnTo>
                    <a:pt x="24440" y="5803"/>
                  </a:lnTo>
                  <a:lnTo>
                    <a:pt x="23423" y="5182"/>
                  </a:lnTo>
                  <a:lnTo>
                    <a:pt x="24440" y="4551"/>
                  </a:lnTo>
                  <a:lnTo>
                    <a:pt x="25692" y="5022"/>
                  </a:lnTo>
                  <a:lnTo>
                    <a:pt x="25692" y="5022"/>
                  </a:lnTo>
                  <a:lnTo>
                    <a:pt x="25949" y="5118"/>
                  </a:lnTo>
                  <a:close/>
                  <a:moveTo>
                    <a:pt x="25607" y="4754"/>
                  </a:moveTo>
                  <a:lnTo>
                    <a:pt x="24686" y="4411"/>
                  </a:lnTo>
                  <a:lnTo>
                    <a:pt x="25350" y="3994"/>
                  </a:lnTo>
                  <a:close/>
                  <a:moveTo>
                    <a:pt x="25286" y="3780"/>
                  </a:moveTo>
                  <a:lnTo>
                    <a:pt x="24419" y="4315"/>
                  </a:lnTo>
                  <a:lnTo>
                    <a:pt x="22984" y="3769"/>
                  </a:lnTo>
                  <a:lnTo>
                    <a:pt x="23252" y="2945"/>
                  </a:lnTo>
                  <a:lnTo>
                    <a:pt x="24129" y="2699"/>
                  </a:lnTo>
                  <a:lnTo>
                    <a:pt x="25007" y="2945"/>
                  </a:lnTo>
                  <a:close/>
                  <a:moveTo>
                    <a:pt x="22695" y="3876"/>
                  </a:moveTo>
                  <a:lnTo>
                    <a:pt x="22481" y="4251"/>
                  </a:lnTo>
                  <a:lnTo>
                    <a:pt x="22631" y="4829"/>
                  </a:lnTo>
                  <a:lnTo>
                    <a:pt x="21742" y="5064"/>
                  </a:lnTo>
                  <a:lnTo>
                    <a:pt x="19987" y="4593"/>
                  </a:lnTo>
                  <a:lnTo>
                    <a:pt x="21271" y="3319"/>
                  </a:lnTo>
                  <a:lnTo>
                    <a:pt x="22160" y="3073"/>
                  </a:lnTo>
                  <a:lnTo>
                    <a:pt x="22320" y="3651"/>
                  </a:lnTo>
                  <a:close/>
                  <a:moveTo>
                    <a:pt x="21164" y="3116"/>
                  </a:moveTo>
                  <a:lnTo>
                    <a:pt x="19409" y="3587"/>
                  </a:lnTo>
                  <a:lnTo>
                    <a:pt x="19880" y="1831"/>
                  </a:lnTo>
                  <a:lnTo>
                    <a:pt x="20533" y="1189"/>
                  </a:lnTo>
                  <a:lnTo>
                    <a:pt x="20950" y="1607"/>
                  </a:lnTo>
                  <a:lnTo>
                    <a:pt x="21389" y="1607"/>
                  </a:lnTo>
                  <a:lnTo>
                    <a:pt x="21389" y="2046"/>
                  </a:lnTo>
                  <a:lnTo>
                    <a:pt x="21806" y="2463"/>
                  </a:lnTo>
                  <a:lnTo>
                    <a:pt x="21164" y="3116"/>
                  </a:lnTo>
                  <a:close/>
                  <a:moveTo>
                    <a:pt x="19676" y="1724"/>
                  </a:moveTo>
                  <a:lnTo>
                    <a:pt x="18402" y="3009"/>
                  </a:lnTo>
                  <a:lnTo>
                    <a:pt x="17931" y="1253"/>
                  </a:lnTo>
                  <a:lnTo>
                    <a:pt x="18167" y="365"/>
                  </a:lnTo>
                  <a:lnTo>
                    <a:pt x="18745" y="515"/>
                  </a:lnTo>
                  <a:lnTo>
                    <a:pt x="19120" y="301"/>
                  </a:lnTo>
                  <a:lnTo>
                    <a:pt x="19344" y="675"/>
                  </a:lnTo>
                  <a:lnTo>
                    <a:pt x="19922" y="836"/>
                  </a:lnTo>
                  <a:close/>
                  <a:moveTo>
                    <a:pt x="17706" y="1253"/>
                  </a:moveTo>
                  <a:lnTo>
                    <a:pt x="17235" y="3009"/>
                  </a:lnTo>
                  <a:lnTo>
                    <a:pt x="15951" y="1724"/>
                  </a:lnTo>
                  <a:lnTo>
                    <a:pt x="15715" y="836"/>
                  </a:lnTo>
                  <a:lnTo>
                    <a:pt x="16283" y="675"/>
                  </a:lnTo>
                  <a:lnTo>
                    <a:pt x="16507" y="301"/>
                  </a:lnTo>
                  <a:lnTo>
                    <a:pt x="16882" y="515"/>
                  </a:lnTo>
                  <a:lnTo>
                    <a:pt x="17460" y="365"/>
                  </a:lnTo>
                  <a:close/>
                  <a:moveTo>
                    <a:pt x="15747" y="1831"/>
                  </a:moveTo>
                  <a:lnTo>
                    <a:pt x="16218" y="3587"/>
                  </a:lnTo>
                  <a:lnTo>
                    <a:pt x="14474" y="3116"/>
                  </a:lnTo>
                  <a:lnTo>
                    <a:pt x="13821" y="2463"/>
                  </a:lnTo>
                  <a:lnTo>
                    <a:pt x="14238" y="2046"/>
                  </a:lnTo>
                  <a:lnTo>
                    <a:pt x="14238" y="1607"/>
                  </a:lnTo>
                  <a:lnTo>
                    <a:pt x="14677" y="1607"/>
                  </a:lnTo>
                  <a:lnTo>
                    <a:pt x="15105" y="1189"/>
                  </a:lnTo>
                  <a:close/>
                  <a:moveTo>
                    <a:pt x="14356" y="3319"/>
                  </a:moveTo>
                  <a:lnTo>
                    <a:pt x="15640" y="4593"/>
                  </a:lnTo>
                  <a:lnTo>
                    <a:pt x="13885" y="5064"/>
                  </a:lnTo>
                  <a:lnTo>
                    <a:pt x="12996" y="4829"/>
                  </a:lnTo>
                  <a:lnTo>
                    <a:pt x="13157" y="4251"/>
                  </a:lnTo>
                  <a:lnTo>
                    <a:pt x="12932" y="3876"/>
                  </a:lnTo>
                  <a:lnTo>
                    <a:pt x="13307" y="3651"/>
                  </a:lnTo>
                  <a:lnTo>
                    <a:pt x="13467" y="3073"/>
                  </a:lnTo>
                  <a:close/>
                  <a:moveTo>
                    <a:pt x="12643" y="3769"/>
                  </a:moveTo>
                  <a:lnTo>
                    <a:pt x="11208" y="4315"/>
                  </a:lnTo>
                  <a:lnTo>
                    <a:pt x="10341" y="3780"/>
                  </a:lnTo>
                  <a:lnTo>
                    <a:pt x="10620" y="2945"/>
                  </a:lnTo>
                  <a:lnTo>
                    <a:pt x="11498" y="2699"/>
                  </a:lnTo>
                  <a:lnTo>
                    <a:pt x="12375" y="2945"/>
                  </a:lnTo>
                  <a:close/>
                  <a:moveTo>
                    <a:pt x="10277" y="3994"/>
                  </a:moveTo>
                  <a:lnTo>
                    <a:pt x="10941" y="4411"/>
                  </a:lnTo>
                  <a:lnTo>
                    <a:pt x="10020" y="4754"/>
                  </a:lnTo>
                  <a:close/>
                  <a:moveTo>
                    <a:pt x="9678" y="5118"/>
                  </a:moveTo>
                  <a:lnTo>
                    <a:pt x="9678" y="5118"/>
                  </a:lnTo>
                  <a:lnTo>
                    <a:pt x="9935" y="5022"/>
                  </a:lnTo>
                  <a:lnTo>
                    <a:pt x="9935" y="5022"/>
                  </a:lnTo>
                  <a:lnTo>
                    <a:pt x="9935" y="5022"/>
                  </a:lnTo>
                  <a:lnTo>
                    <a:pt x="11176" y="4551"/>
                  </a:lnTo>
                  <a:lnTo>
                    <a:pt x="12204" y="5182"/>
                  </a:lnTo>
                  <a:lnTo>
                    <a:pt x="11176" y="5803"/>
                  </a:lnTo>
                  <a:lnTo>
                    <a:pt x="9935" y="5332"/>
                  </a:lnTo>
                  <a:lnTo>
                    <a:pt x="9935" y="5332"/>
                  </a:lnTo>
                  <a:lnTo>
                    <a:pt x="9902" y="5321"/>
                  </a:lnTo>
                  <a:lnTo>
                    <a:pt x="9678" y="5236"/>
                  </a:lnTo>
                  <a:lnTo>
                    <a:pt x="9678" y="5236"/>
                  </a:lnTo>
                  <a:lnTo>
                    <a:pt x="9506" y="5182"/>
                  </a:lnTo>
                  <a:close/>
                  <a:moveTo>
                    <a:pt x="10084" y="3865"/>
                  </a:moveTo>
                  <a:lnTo>
                    <a:pt x="9763" y="4850"/>
                  </a:lnTo>
                  <a:lnTo>
                    <a:pt x="9196" y="5064"/>
                  </a:lnTo>
                  <a:lnTo>
                    <a:pt x="7687" y="4508"/>
                  </a:lnTo>
                  <a:lnTo>
                    <a:pt x="8714" y="3277"/>
                  </a:lnTo>
                  <a:lnTo>
                    <a:pt x="9314" y="3170"/>
                  </a:lnTo>
                  <a:close/>
                  <a:moveTo>
                    <a:pt x="8596" y="3073"/>
                  </a:moveTo>
                  <a:lnTo>
                    <a:pt x="7012" y="3341"/>
                  </a:lnTo>
                  <a:lnTo>
                    <a:pt x="7290" y="1767"/>
                  </a:lnTo>
                  <a:lnTo>
                    <a:pt x="7751" y="1371"/>
                  </a:lnTo>
                  <a:lnTo>
                    <a:pt x="8768" y="1585"/>
                  </a:lnTo>
                  <a:lnTo>
                    <a:pt x="8982" y="2613"/>
                  </a:lnTo>
                  <a:close/>
                  <a:moveTo>
                    <a:pt x="7087" y="1649"/>
                  </a:moveTo>
                  <a:lnTo>
                    <a:pt x="5856" y="2677"/>
                  </a:lnTo>
                  <a:lnTo>
                    <a:pt x="5299" y="1168"/>
                  </a:lnTo>
                  <a:lnTo>
                    <a:pt x="5503" y="600"/>
                  </a:lnTo>
                  <a:lnTo>
                    <a:pt x="6498" y="279"/>
                  </a:lnTo>
                  <a:lnTo>
                    <a:pt x="7194" y="1050"/>
                  </a:lnTo>
                  <a:close/>
                  <a:moveTo>
                    <a:pt x="5064" y="1168"/>
                  </a:moveTo>
                  <a:lnTo>
                    <a:pt x="4507" y="2677"/>
                  </a:lnTo>
                  <a:lnTo>
                    <a:pt x="3276" y="1649"/>
                  </a:lnTo>
                  <a:lnTo>
                    <a:pt x="3169" y="1050"/>
                  </a:lnTo>
                  <a:lnTo>
                    <a:pt x="3865" y="279"/>
                  </a:lnTo>
                  <a:lnTo>
                    <a:pt x="4860" y="600"/>
                  </a:lnTo>
                  <a:close/>
                  <a:moveTo>
                    <a:pt x="3073" y="1767"/>
                  </a:moveTo>
                  <a:lnTo>
                    <a:pt x="3351" y="3341"/>
                  </a:lnTo>
                  <a:lnTo>
                    <a:pt x="1767" y="3073"/>
                  </a:lnTo>
                  <a:lnTo>
                    <a:pt x="1381" y="2613"/>
                  </a:lnTo>
                  <a:lnTo>
                    <a:pt x="1595" y="1585"/>
                  </a:lnTo>
                  <a:lnTo>
                    <a:pt x="2612" y="1371"/>
                  </a:lnTo>
                  <a:close/>
                  <a:moveTo>
                    <a:pt x="1649" y="3277"/>
                  </a:moveTo>
                  <a:lnTo>
                    <a:pt x="2677" y="4508"/>
                  </a:lnTo>
                  <a:lnTo>
                    <a:pt x="1167" y="5064"/>
                  </a:lnTo>
                  <a:lnTo>
                    <a:pt x="600" y="4850"/>
                  </a:lnTo>
                  <a:lnTo>
                    <a:pt x="279" y="3865"/>
                  </a:lnTo>
                  <a:lnTo>
                    <a:pt x="1049" y="3170"/>
                  </a:lnTo>
                  <a:close/>
                  <a:moveTo>
                    <a:pt x="1167" y="5300"/>
                  </a:moveTo>
                  <a:lnTo>
                    <a:pt x="2677" y="5846"/>
                  </a:lnTo>
                  <a:lnTo>
                    <a:pt x="1649" y="7088"/>
                  </a:lnTo>
                  <a:lnTo>
                    <a:pt x="1049" y="7184"/>
                  </a:lnTo>
                  <a:lnTo>
                    <a:pt x="279" y="6488"/>
                  </a:lnTo>
                  <a:lnTo>
                    <a:pt x="600" y="5503"/>
                  </a:lnTo>
                  <a:close/>
                  <a:moveTo>
                    <a:pt x="1767" y="7291"/>
                  </a:moveTo>
                  <a:lnTo>
                    <a:pt x="3351" y="7013"/>
                  </a:lnTo>
                  <a:lnTo>
                    <a:pt x="3073" y="8597"/>
                  </a:lnTo>
                  <a:lnTo>
                    <a:pt x="2612" y="8982"/>
                  </a:lnTo>
                  <a:lnTo>
                    <a:pt x="1595" y="8768"/>
                  </a:lnTo>
                  <a:lnTo>
                    <a:pt x="1381" y="7751"/>
                  </a:lnTo>
                  <a:close/>
                  <a:moveTo>
                    <a:pt x="3276" y="8715"/>
                  </a:moveTo>
                  <a:lnTo>
                    <a:pt x="4507" y="7687"/>
                  </a:lnTo>
                  <a:lnTo>
                    <a:pt x="5064" y="9196"/>
                  </a:lnTo>
                  <a:lnTo>
                    <a:pt x="4860" y="9764"/>
                  </a:lnTo>
                  <a:lnTo>
                    <a:pt x="3865" y="10085"/>
                  </a:lnTo>
                  <a:lnTo>
                    <a:pt x="3169" y="9314"/>
                  </a:lnTo>
                  <a:close/>
                  <a:moveTo>
                    <a:pt x="5128" y="9678"/>
                  </a:moveTo>
                  <a:lnTo>
                    <a:pt x="5117" y="9678"/>
                  </a:lnTo>
                  <a:lnTo>
                    <a:pt x="5182" y="9507"/>
                  </a:lnTo>
                  <a:lnTo>
                    <a:pt x="5246" y="9678"/>
                  </a:lnTo>
                  <a:lnTo>
                    <a:pt x="5235" y="9678"/>
                  </a:lnTo>
                  <a:lnTo>
                    <a:pt x="5331" y="9914"/>
                  </a:lnTo>
                  <a:lnTo>
                    <a:pt x="5342" y="9935"/>
                  </a:lnTo>
                  <a:lnTo>
                    <a:pt x="5813" y="11177"/>
                  </a:lnTo>
                  <a:lnTo>
                    <a:pt x="5182" y="12205"/>
                  </a:lnTo>
                  <a:lnTo>
                    <a:pt x="4550" y="11177"/>
                  </a:lnTo>
                  <a:lnTo>
                    <a:pt x="5021" y="9935"/>
                  </a:lnTo>
                  <a:lnTo>
                    <a:pt x="5021" y="9935"/>
                  </a:lnTo>
                  <a:lnTo>
                    <a:pt x="5032" y="9924"/>
                  </a:lnTo>
                  <a:close/>
                  <a:moveTo>
                    <a:pt x="4753" y="10021"/>
                  </a:moveTo>
                  <a:lnTo>
                    <a:pt x="4411" y="10941"/>
                  </a:lnTo>
                  <a:lnTo>
                    <a:pt x="4004" y="10278"/>
                  </a:lnTo>
                  <a:close/>
                  <a:moveTo>
                    <a:pt x="2944" y="10620"/>
                  </a:moveTo>
                  <a:lnTo>
                    <a:pt x="3790" y="10342"/>
                  </a:lnTo>
                  <a:lnTo>
                    <a:pt x="4314" y="11198"/>
                  </a:lnTo>
                  <a:lnTo>
                    <a:pt x="3768" y="12643"/>
                  </a:lnTo>
                  <a:lnTo>
                    <a:pt x="2944" y="12376"/>
                  </a:lnTo>
                  <a:lnTo>
                    <a:pt x="2698" y="11498"/>
                  </a:lnTo>
                  <a:close/>
                  <a:moveTo>
                    <a:pt x="3651" y="13307"/>
                  </a:moveTo>
                  <a:lnTo>
                    <a:pt x="3876" y="12933"/>
                  </a:lnTo>
                  <a:lnTo>
                    <a:pt x="4250" y="13147"/>
                  </a:lnTo>
                  <a:lnTo>
                    <a:pt x="4828" y="12997"/>
                  </a:lnTo>
                  <a:lnTo>
                    <a:pt x="5064" y="13885"/>
                  </a:lnTo>
                  <a:lnTo>
                    <a:pt x="4603" y="15641"/>
                  </a:lnTo>
                  <a:lnTo>
                    <a:pt x="3319" y="14356"/>
                  </a:lnTo>
                  <a:lnTo>
                    <a:pt x="3073" y="13468"/>
                  </a:lnTo>
                  <a:close/>
                  <a:moveTo>
                    <a:pt x="3115" y="14463"/>
                  </a:moveTo>
                  <a:lnTo>
                    <a:pt x="3586" y="16219"/>
                  </a:lnTo>
                  <a:lnTo>
                    <a:pt x="1842" y="15748"/>
                  </a:lnTo>
                  <a:lnTo>
                    <a:pt x="1189" y="15106"/>
                  </a:lnTo>
                  <a:lnTo>
                    <a:pt x="1606" y="14677"/>
                  </a:lnTo>
                  <a:lnTo>
                    <a:pt x="1606" y="14239"/>
                  </a:lnTo>
                  <a:lnTo>
                    <a:pt x="2045" y="14239"/>
                  </a:lnTo>
                  <a:lnTo>
                    <a:pt x="2473" y="13821"/>
                  </a:lnTo>
                  <a:close/>
                  <a:moveTo>
                    <a:pt x="1724" y="15951"/>
                  </a:moveTo>
                  <a:lnTo>
                    <a:pt x="3008" y="17236"/>
                  </a:lnTo>
                  <a:lnTo>
                    <a:pt x="1253" y="17696"/>
                  </a:lnTo>
                  <a:lnTo>
                    <a:pt x="364" y="17461"/>
                  </a:lnTo>
                  <a:lnTo>
                    <a:pt x="514" y="16883"/>
                  </a:lnTo>
                  <a:lnTo>
                    <a:pt x="300" y="16508"/>
                  </a:lnTo>
                  <a:lnTo>
                    <a:pt x="675" y="16283"/>
                  </a:lnTo>
                  <a:lnTo>
                    <a:pt x="835" y="15705"/>
                  </a:lnTo>
                  <a:close/>
                  <a:moveTo>
                    <a:pt x="1253" y="17932"/>
                  </a:moveTo>
                  <a:lnTo>
                    <a:pt x="3008" y="18392"/>
                  </a:lnTo>
                  <a:lnTo>
                    <a:pt x="1724" y="19677"/>
                  </a:lnTo>
                  <a:lnTo>
                    <a:pt x="835" y="19923"/>
                  </a:lnTo>
                  <a:lnTo>
                    <a:pt x="675" y="19345"/>
                  </a:lnTo>
                  <a:lnTo>
                    <a:pt x="300" y="19120"/>
                  </a:lnTo>
                  <a:lnTo>
                    <a:pt x="514" y="18745"/>
                  </a:lnTo>
                  <a:lnTo>
                    <a:pt x="364" y="18167"/>
                  </a:lnTo>
                  <a:close/>
                  <a:moveTo>
                    <a:pt x="1842" y="19880"/>
                  </a:moveTo>
                  <a:lnTo>
                    <a:pt x="3586" y="19409"/>
                  </a:lnTo>
                  <a:lnTo>
                    <a:pt x="3586" y="19409"/>
                  </a:lnTo>
                  <a:lnTo>
                    <a:pt x="3586" y="19409"/>
                  </a:lnTo>
                  <a:lnTo>
                    <a:pt x="3115" y="21154"/>
                  </a:lnTo>
                  <a:lnTo>
                    <a:pt x="2473" y="21807"/>
                  </a:lnTo>
                  <a:lnTo>
                    <a:pt x="2045" y="21389"/>
                  </a:lnTo>
                  <a:lnTo>
                    <a:pt x="1606" y="21389"/>
                  </a:lnTo>
                  <a:lnTo>
                    <a:pt x="1606" y="20951"/>
                  </a:lnTo>
                  <a:lnTo>
                    <a:pt x="1189" y="20522"/>
                  </a:lnTo>
                  <a:close/>
                  <a:moveTo>
                    <a:pt x="3319" y="21272"/>
                  </a:moveTo>
                  <a:lnTo>
                    <a:pt x="4603" y="19987"/>
                  </a:lnTo>
                  <a:lnTo>
                    <a:pt x="5064" y="21743"/>
                  </a:lnTo>
                  <a:lnTo>
                    <a:pt x="4828" y="22631"/>
                  </a:lnTo>
                  <a:lnTo>
                    <a:pt x="4250" y="22481"/>
                  </a:lnTo>
                  <a:lnTo>
                    <a:pt x="3876" y="22695"/>
                  </a:lnTo>
                  <a:lnTo>
                    <a:pt x="3651" y="22321"/>
                  </a:lnTo>
                  <a:lnTo>
                    <a:pt x="3073" y="22160"/>
                  </a:lnTo>
                  <a:close/>
                  <a:moveTo>
                    <a:pt x="2944" y="23252"/>
                  </a:moveTo>
                  <a:lnTo>
                    <a:pt x="3768" y="22985"/>
                  </a:lnTo>
                  <a:lnTo>
                    <a:pt x="4314" y="24419"/>
                  </a:lnTo>
                  <a:lnTo>
                    <a:pt x="3790" y="25286"/>
                  </a:lnTo>
                  <a:lnTo>
                    <a:pt x="2944" y="25008"/>
                  </a:lnTo>
                  <a:lnTo>
                    <a:pt x="2698" y="24130"/>
                  </a:lnTo>
                  <a:close/>
                  <a:moveTo>
                    <a:pt x="4004" y="25350"/>
                  </a:moveTo>
                  <a:lnTo>
                    <a:pt x="4411" y="24687"/>
                  </a:lnTo>
                  <a:lnTo>
                    <a:pt x="4753" y="25607"/>
                  </a:lnTo>
                  <a:lnTo>
                    <a:pt x="4550" y="25532"/>
                  </a:lnTo>
                  <a:close/>
                  <a:moveTo>
                    <a:pt x="5117" y="25950"/>
                  </a:moveTo>
                  <a:lnTo>
                    <a:pt x="5128" y="25950"/>
                  </a:lnTo>
                  <a:lnTo>
                    <a:pt x="5042" y="25736"/>
                  </a:lnTo>
                  <a:lnTo>
                    <a:pt x="5021" y="25693"/>
                  </a:lnTo>
                  <a:lnTo>
                    <a:pt x="5021" y="25693"/>
                  </a:lnTo>
                  <a:lnTo>
                    <a:pt x="4550" y="24451"/>
                  </a:lnTo>
                  <a:lnTo>
                    <a:pt x="5182" y="23423"/>
                  </a:lnTo>
                  <a:lnTo>
                    <a:pt x="5813" y="24451"/>
                  </a:lnTo>
                  <a:lnTo>
                    <a:pt x="5342" y="25693"/>
                  </a:lnTo>
                  <a:lnTo>
                    <a:pt x="5342" y="25693"/>
                  </a:lnTo>
                  <a:lnTo>
                    <a:pt x="5321" y="25736"/>
                  </a:lnTo>
                  <a:lnTo>
                    <a:pt x="5235" y="25950"/>
                  </a:lnTo>
                  <a:lnTo>
                    <a:pt x="5246" y="25950"/>
                  </a:lnTo>
                  <a:lnTo>
                    <a:pt x="5182" y="26121"/>
                  </a:lnTo>
                  <a:close/>
                  <a:moveTo>
                    <a:pt x="3169" y="26314"/>
                  </a:moveTo>
                  <a:lnTo>
                    <a:pt x="3865" y="25543"/>
                  </a:lnTo>
                  <a:lnTo>
                    <a:pt x="4860" y="25864"/>
                  </a:lnTo>
                  <a:lnTo>
                    <a:pt x="5064" y="26432"/>
                  </a:lnTo>
                  <a:lnTo>
                    <a:pt x="4507" y="27941"/>
                  </a:lnTo>
                  <a:lnTo>
                    <a:pt x="3276" y="26913"/>
                  </a:lnTo>
                  <a:close/>
                  <a:moveTo>
                    <a:pt x="3073" y="27031"/>
                  </a:moveTo>
                  <a:lnTo>
                    <a:pt x="3351" y="28615"/>
                  </a:lnTo>
                  <a:lnTo>
                    <a:pt x="1767" y="28337"/>
                  </a:lnTo>
                  <a:lnTo>
                    <a:pt x="1381" y="27877"/>
                  </a:lnTo>
                  <a:lnTo>
                    <a:pt x="1595" y="26860"/>
                  </a:lnTo>
                  <a:lnTo>
                    <a:pt x="2612" y="26646"/>
                  </a:lnTo>
                  <a:close/>
                  <a:moveTo>
                    <a:pt x="1649" y="28540"/>
                  </a:moveTo>
                  <a:lnTo>
                    <a:pt x="2677" y="29772"/>
                  </a:lnTo>
                  <a:lnTo>
                    <a:pt x="1167" y="30328"/>
                  </a:lnTo>
                  <a:lnTo>
                    <a:pt x="600" y="30125"/>
                  </a:lnTo>
                  <a:lnTo>
                    <a:pt x="279" y="29129"/>
                  </a:lnTo>
                  <a:lnTo>
                    <a:pt x="1049" y="28433"/>
                  </a:lnTo>
                  <a:close/>
                  <a:moveTo>
                    <a:pt x="1167" y="30564"/>
                  </a:moveTo>
                  <a:lnTo>
                    <a:pt x="2677" y="31120"/>
                  </a:lnTo>
                  <a:lnTo>
                    <a:pt x="1649" y="32351"/>
                  </a:lnTo>
                  <a:lnTo>
                    <a:pt x="1049" y="32458"/>
                  </a:lnTo>
                  <a:lnTo>
                    <a:pt x="279" y="31763"/>
                  </a:lnTo>
                  <a:lnTo>
                    <a:pt x="600" y="30767"/>
                  </a:lnTo>
                  <a:close/>
                  <a:moveTo>
                    <a:pt x="1767" y="32555"/>
                  </a:moveTo>
                  <a:lnTo>
                    <a:pt x="3351" y="32276"/>
                  </a:lnTo>
                  <a:lnTo>
                    <a:pt x="3073" y="33861"/>
                  </a:lnTo>
                  <a:lnTo>
                    <a:pt x="2612" y="34246"/>
                  </a:lnTo>
                  <a:lnTo>
                    <a:pt x="1595" y="34032"/>
                  </a:lnTo>
                  <a:lnTo>
                    <a:pt x="1381" y="33015"/>
                  </a:lnTo>
                  <a:close/>
                  <a:moveTo>
                    <a:pt x="3276" y="33979"/>
                  </a:moveTo>
                  <a:lnTo>
                    <a:pt x="4507" y="32951"/>
                  </a:lnTo>
                  <a:lnTo>
                    <a:pt x="5064" y="34460"/>
                  </a:lnTo>
                  <a:lnTo>
                    <a:pt x="4860" y="35028"/>
                  </a:lnTo>
                  <a:lnTo>
                    <a:pt x="3865" y="35349"/>
                  </a:lnTo>
                  <a:lnTo>
                    <a:pt x="3169" y="34578"/>
                  </a:lnTo>
                  <a:close/>
                  <a:moveTo>
                    <a:pt x="5299" y="34460"/>
                  </a:moveTo>
                  <a:lnTo>
                    <a:pt x="5856" y="32951"/>
                  </a:lnTo>
                  <a:lnTo>
                    <a:pt x="7087" y="33979"/>
                  </a:lnTo>
                  <a:lnTo>
                    <a:pt x="7194" y="34578"/>
                  </a:lnTo>
                  <a:lnTo>
                    <a:pt x="6498" y="35349"/>
                  </a:lnTo>
                  <a:lnTo>
                    <a:pt x="5503" y="35028"/>
                  </a:lnTo>
                  <a:close/>
                  <a:moveTo>
                    <a:pt x="7290" y="33861"/>
                  </a:moveTo>
                  <a:lnTo>
                    <a:pt x="7012" y="32276"/>
                  </a:lnTo>
                  <a:lnTo>
                    <a:pt x="8596" y="32555"/>
                  </a:lnTo>
                  <a:lnTo>
                    <a:pt x="8982" y="33015"/>
                  </a:lnTo>
                  <a:lnTo>
                    <a:pt x="8768" y="34032"/>
                  </a:lnTo>
                  <a:lnTo>
                    <a:pt x="7751" y="34246"/>
                  </a:lnTo>
                  <a:close/>
                  <a:moveTo>
                    <a:pt x="8714" y="32351"/>
                  </a:moveTo>
                  <a:lnTo>
                    <a:pt x="7687" y="31120"/>
                  </a:lnTo>
                  <a:lnTo>
                    <a:pt x="9196" y="30564"/>
                  </a:lnTo>
                  <a:lnTo>
                    <a:pt x="9763" y="30767"/>
                  </a:lnTo>
                  <a:lnTo>
                    <a:pt x="10084" y="31763"/>
                  </a:lnTo>
                  <a:lnTo>
                    <a:pt x="9314" y="32458"/>
                  </a:lnTo>
                  <a:close/>
                  <a:moveTo>
                    <a:pt x="9678" y="30499"/>
                  </a:moveTo>
                  <a:lnTo>
                    <a:pt x="9678" y="30510"/>
                  </a:lnTo>
                  <a:lnTo>
                    <a:pt x="9506" y="30446"/>
                  </a:lnTo>
                  <a:lnTo>
                    <a:pt x="9678" y="30382"/>
                  </a:lnTo>
                  <a:lnTo>
                    <a:pt x="9678" y="30392"/>
                  </a:lnTo>
                  <a:lnTo>
                    <a:pt x="9902" y="30307"/>
                  </a:lnTo>
                  <a:lnTo>
                    <a:pt x="9935" y="30285"/>
                  </a:lnTo>
                  <a:lnTo>
                    <a:pt x="9935" y="30285"/>
                  </a:lnTo>
                  <a:lnTo>
                    <a:pt x="11176" y="29814"/>
                  </a:lnTo>
                  <a:lnTo>
                    <a:pt x="12204" y="30446"/>
                  </a:lnTo>
                  <a:lnTo>
                    <a:pt x="11187" y="31078"/>
                  </a:lnTo>
                  <a:lnTo>
                    <a:pt x="9935" y="30606"/>
                  </a:lnTo>
                  <a:lnTo>
                    <a:pt x="9935" y="30606"/>
                  </a:lnTo>
                  <a:lnTo>
                    <a:pt x="9935" y="30596"/>
                  </a:lnTo>
                  <a:close/>
                  <a:moveTo>
                    <a:pt x="10020" y="30874"/>
                  </a:moveTo>
                  <a:lnTo>
                    <a:pt x="10941" y="31217"/>
                  </a:lnTo>
                  <a:lnTo>
                    <a:pt x="10277" y="31623"/>
                  </a:lnTo>
                  <a:close/>
                  <a:moveTo>
                    <a:pt x="10341" y="31838"/>
                  </a:moveTo>
                  <a:lnTo>
                    <a:pt x="11208" y="31313"/>
                  </a:lnTo>
                  <a:lnTo>
                    <a:pt x="12643" y="31859"/>
                  </a:lnTo>
                  <a:lnTo>
                    <a:pt x="12375" y="32683"/>
                  </a:lnTo>
                  <a:lnTo>
                    <a:pt x="11498" y="32929"/>
                  </a:lnTo>
                  <a:lnTo>
                    <a:pt x="10620" y="32683"/>
                  </a:lnTo>
                  <a:close/>
                  <a:moveTo>
                    <a:pt x="12932" y="31752"/>
                  </a:moveTo>
                  <a:lnTo>
                    <a:pt x="13146" y="31377"/>
                  </a:lnTo>
                  <a:lnTo>
                    <a:pt x="12996" y="30799"/>
                  </a:lnTo>
                  <a:lnTo>
                    <a:pt x="13885" y="30564"/>
                  </a:lnTo>
                  <a:lnTo>
                    <a:pt x="15640" y="31024"/>
                  </a:lnTo>
                  <a:lnTo>
                    <a:pt x="14356" y="32309"/>
                  </a:lnTo>
                  <a:lnTo>
                    <a:pt x="13467" y="32555"/>
                  </a:lnTo>
                  <a:lnTo>
                    <a:pt x="13307" y="31977"/>
                  </a:lnTo>
                  <a:close/>
                  <a:moveTo>
                    <a:pt x="14474" y="32512"/>
                  </a:moveTo>
                  <a:lnTo>
                    <a:pt x="16218" y="32041"/>
                  </a:lnTo>
                  <a:lnTo>
                    <a:pt x="15747" y="33786"/>
                  </a:lnTo>
                  <a:lnTo>
                    <a:pt x="15105" y="34439"/>
                  </a:lnTo>
                  <a:lnTo>
                    <a:pt x="14677" y="34021"/>
                  </a:lnTo>
                  <a:lnTo>
                    <a:pt x="14238" y="34021"/>
                  </a:lnTo>
                  <a:lnTo>
                    <a:pt x="14238" y="33582"/>
                  </a:lnTo>
                  <a:lnTo>
                    <a:pt x="13821" y="33154"/>
                  </a:lnTo>
                  <a:close/>
                  <a:moveTo>
                    <a:pt x="15951" y="33904"/>
                  </a:moveTo>
                  <a:lnTo>
                    <a:pt x="17235" y="32619"/>
                  </a:lnTo>
                  <a:lnTo>
                    <a:pt x="17696" y="34375"/>
                  </a:lnTo>
                  <a:lnTo>
                    <a:pt x="17460" y="35263"/>
                  </a:lnTo>
                  <a:lnTo>
                    <a:pt x="16882" y="35113"/>
                  </a:lnTo>
                  <a:lnTo>
                    <a:pt x="16507" y="35327"/>
                  </a:lnTo>
                  <a:lnTo>
                    <a:pt x="16283" y="34953"/>
                  </a:lnTo>
                  <a:lnTo>
                    <a:pt x="15715" y="34792"/>
                  </a:lnTo>
                  <a:close/>
                  <a:moveTo>
                    <a:pt x="17931" y="34375"/>
                  </a:moveTo>
                  <a:lnTo>
                    <a:pt x="18392" y="32619"/>
                  </a:lnTo>
                  <a:lnTo>
                    <a:pt x="19676" y="33904"/>
                  </a:lnTo>
                  <a:lnTo>
                    <a:pt x="19922" y="34792"/>
                  </a:lnTo>
                  <a:lnTo>
                    <a:pt x="19344" y="34953"/>
                  </a:lnTo>
                  <a:lnTo>
                    <a:pt x="19120" y="35327"/>
                  </a:lnTo>
                  <a:lnTo>
                    <a:pt x="18745" y="35113"/>
                  </a:lnTo>
                  <a:lnTo>
                    <a:pt x="18167" y="35263"/>
                  </a:lnTo>
                  <a:close/>
                  <a:moveTo>
                    <a:pt x="19880" y="33786"/>
                  </a:moveTo>
                  <a:lnTo>
                    <a:pt x="19409" y="32041"/>
                  </a:lnTo>
                  <a:lnTo>
                    <a:pt x="21164" y="32512"/>
                  </a:lnTo>
                  <a:lnTo>
                    <a:pt x="21806" y="33154"/>
                  </a:lnTo>
                  <a:lnTo>
                    <a:pt x="21389" y="33582"/>
                  </a:lnTo>
                  <a:lnTo>
                    <a:pt x="21389" y="34021"/>
                  </a:lnTo>
                  <a:lnTo>
                    <a:pt x="20950" y="34021"/>
                  </a:lnTo>
                  <a:lnTo>
                    <a:pt x="20522" y="34439"/>
                  </a:lnTo>
                  <a:lnTo>
                    <a:pt x="19880" y="33786"/>
                  </a:lnTo>
                  <a:close/>
                  <a:moveTo>
                    <a:pt x="21271" y="32309"/>
                  </a:moveTo>
                  <a:lnTo>
                    <a:pt x="19987" y="31024"/>
                  </a:lnTo>
                  <a:lnTo>
                    <a:pt x="21742" y="30564"/>
                  </a:lnTo>
                  <a:lnTo>
                    <a:pt x="22631" y="30799"/>
                  </a:lnTo>
                  <a:lnTo>
                    <a:pt x="22481" y="31377"/>
                  </a:lnTo>
                  <a:lnTo>
                    <a:pt x="22695" y="31752"/>
                  </a:lnTo>
                  <a:lnTo>
                    <a:pt x="22320" y="31977"/>
                  </a:lnTo>
                  <a:lnTo>
                    <a:pt x="22160" y="32555"/>
                  </a:lnTo>
                  <a:close/>
                  <a:moveTo>
                    <a:pt x="22984" y="31859"/>
                  </a:moveTo>
                  <a:lnTo>
                    <a:pt x="24419" y="31313"/>
                  </a:lnTo>
                  <a:lnTo>
                    <a:pt x="25286" y="31838"/>
                  </a:lnTo>
                  <a:lnTo>
                    <a:pt x="25007" y="32683"/>
                  </a:lnTo>
                  <a:lnTo>
                    <a:pt x="24129" y="32929"/>
                  </a:lnTo>
                  <a:lnTo>
                    <a:pt x="23252" y="32683"/>
                  </a:lnTo>
                  <a:close/>
                  <a:moveTo>
                    <a:pt x="25350" y="31623"/>
                  </a:moveTo>
                  <a:lnTo>
                    <a:pt x="24686" y="31217"/>
                  </a:lnTo>
                  <a:lnTo>
                    <a:pt x="25607" y="30874"/>
                  </a:lnTo>
                  <a:close/>
                  <a:moveTo>
                    <a:pt x="25949" y="30510"/>
                  </a:moveTo>
                  <a:lnTo>
                    <a:pt x="25960" y="30499"/>
                  </a:lnTo>
                  <a:lnTo>
                    <a:pt x="25703" y="30596"/>
                  </a:lnTo>
                  <a:lnTo>
                    <a:pt x="25692" y="30606"/>
                  </a:lnTo>
                  <a:lnTo>
                    <a:pt x="25692" y="30606"/>
                  </a:lnTo>
                  <a:lnTo>
                    <a:pt x="24451" y="31078"/>
                  </a:lnTo>
                  <a:lnTo>
                    <a:pt x="23423" y="30446"/>
                  </a:lnTo>
                  <a:lnTo>
                    <a:pt x="24451" y="29814"/>
                  </a:lnTo>
                  <a:lnTo>
                    <a:pt x="25692" y="30285"/>
                  </a:lnTo>
                  <a:lnTo>
                    <a:pt x="25692" y="30285"/>
                  </a:lnTo>
                  <a:lnTo>
                    <a:pt x="25789" y="30328"/>
                  </a:lnTo>
                  <a:lnTo>
                    <a:pt x="25960" y="30392"/>
                  </a:lnTo>
                  <a:lnTo>
                    <a:pt x="25960" y="30382"/>
                  </a:lnTo>
                  <a:lnTo>
                    <a:pt x="26121" y="30446"/>
                  </a:lnTo>
                  <a:lnTo>
                    <a:pt x="25960" y="30510"/>
                  </a:lnTo>
                  <a:close/>
                  <a:moveTo>
                    <a:pt x="25543" y="31763"/>
                  </a:moveTo>
                  <a:lnTo>
                    <a:pt x="25864" y="30767"/>
                  </a:lnTo>
                  <a:lnTo>
                    <a:pt x="26431" y="30564"/>
                  </a:lnTo>
                  <a:lnTo>
                    <a:pt x="27940" y="31120"/>
                  </a:lnTo>
                  <a:lnTo>
                    <a:pt x="26913" y="32351"/>
                  </a:lnTo>
                  <a:lnTo>
                    <a:pt x="26313" y="32458"/>
                  </a:lnTo>
                  <a:close/>
                  <a:moveTo>
                    <a:pt x="27031" y="32555"/>
                  </a:moveTo>
                  <a:lnTo>
                    <a:pt x="28615" y="32276"/>
                  </a:lnTo>
                  <a:lnTo>
                    <a:pt x="28337" y="33861"/>
                  </a:lnTo>
                  <a:lnTo>
                    <a:pt x="27876" y="34246"/>
                  </a:lnTo>
                  <a:lnTo>
                    <a:pt x="26859" y="34032"/>
                  </a:lnTo>
                  <a:lnTo>
                    <a:pt x="26645" y="33015"/>
                  </a:lnTo>
                  <a:close/>
                  <a:moveTo>
                    <a:pt x="28540" y="33979"/>
                  </a:moveTo>
                  <a:lnTo>
                    <a:pt x="29771" y="32951"/>
                  </a:lnTo>
                  <a:lnTo>
                    <a:pt x="30328" y="34460"/>
                  </a:lnTo>
                  <a:lnTo>
                    <a:pt x="30124" y="35028"/>
                  </a:lnTo>
                  <a:lnTo>
                    <a:pt x="29129" y="35349"/>
                  </a:lnTo>
                  <a:lnTo>
                    <a:pt x="28444" y="34578"/>
                  </a:lnTo>
                  <a:close/>
                  <a:moveTo>
                    <a:pt x="30563" y="34460"/>
                  </a:moveTo>
                  <a:lnTo>
                    <a:pt x="31120" y="32951"/>
                  </a:lnTo>
                  <a:lnTo>
                    <a:pt x="32351" y="33979"/>
                  </a:lnTo>
                  <a:lnTo>
                    <a:pt x="32458" y="34578"/>
                  </a:lnTo>
                  <a:lnTo>
                    <a:pt x="31762" y="35349"/>
                  </a:lnTo>
                  <a:lnTo>
                    <a:pt x="30777" y="35028"/>
                  </a:lnTo>
                  <a:close/>
                  <a:moveTo>
                    <a:pt x="32554" y="33861"/>
                  </a:moveTo>
                  <a:lnTo>
                    <a:pt x="32276" y="32276"/>
                  </a:lnTo>
                  <a:lnTo>
                    <a:pt x="33860" y="32555"/>
                  </a:lnTo>
                  <a:lnTo>
                    <a:pt x="34246" y="33015"/>
                  </a:lnTo>
                  <a:lnTo>
                    <a:pt x="34032" y="34032"/>
                  </a:lnTo>
                  <a:lnTo>
                    <a:pt x="33015" y="34246"/>
                  </a:lnTo>
                  <a:close/>
                  <a:moveTo>
                    <a:pt x="33978" y="32351"/>
                  </a:moveTo>
                  <a:lnTo>
                    <a:pt x="32950" y="31120"/>
                  </a:lnTo>
                  <a:lnTo>
                    <a:pt x="34460" y="30564"/>
                  </a:lnTo>
                  <a:lnTo>
                    <a:pt x="35027" y="30767"/>
                  </a:lnTo>
                  <a:lnTo>
                    <a:pt x="35348" y="31763"/>
                  </a:lnTo>
                  <a:lnTo>
                    <a:pt x="34578" y="32458"/>
                  </a:lnTo>
                  <a:close/>
                  <a:moveTo>
                    <a:pt x="34942" y="30499"/>
                  </a:moveTo>
                  <a:lnTo>
                    <a:pt x="34942" y="30510"/>
                  </a:lnTo>
                  <a:lnTo>
                    <a:pt x="34781" y="30446"/>
                  </a:lnTo>
                  <a:lnTo>
                    <a:pt x="34942" y="30382"/>
                  </a:lnTo>
                  <a:lnTo>
                    <a:pt x="34942" y="30392"/>
                  </a:lnTo>
                  <a:lnTo>
                    <a:pt x="35166" y="30307"/>
                  </a:lnTo>
                  <a:lnTo>
                    <a:pt x="35199" y="30285"/>
                  </a:lnTo>
                  <a:lnTo>
                    <a:pt x="35199" y="30285"/>
                  </a:lnTo>
                  <a:lnTo>
                    <a:pt x="36451" y="29814"/>
                  </a:lnTo>
                  <a:lnTo>
                    <a:pt x="37468" y="30446"/>
                  </a:lnTo>
                  <a:lnTo>
                    <a:pt x="36451" y="31078"/>
                  </a:lnTo>
                  <a:lnTo>
                    <a:pt x="35199" y="30606"/>
                  </a:lnTo>
                  <a:lnTo>
                    <a:pt x="35199" y="30606"/>
                  </a:lnTo>
                  <a:lnTo>
                    <a:pt x="35199" y="30596"/>
                  </a:lnTo>
                  <a:close/>
                  <a:moveTo>
                    <a:pt x="35295" y="30874"/>
                  </a:moveTo>
                  <a:lnTo>
                    <a:pt x="36215" y="31217"/>
                  </a:lnTo>
                  <a:lnTo>
                    <a:pt x="35541" y="31623"/>
                  </a:lnTo>
                  <a:close/>
                  <a:moveTo>
                    <a:pt x="35605" y="31838"/>
                  </a:moveTo>
                  <a:lnTo>
                    <a:pt x="36472" y="31313"/>
                  </a:lnTo>
                  <a:lnTo>
                    <a:pt x="37907" y="31859"/>
                  </a:lnTo>
                  <a:lnTo>
                    <a:pt x="37639" y="32683"/>
                  </a:lnTo>
                  <a:lnTo>
                    <a:pt x="36761" y="32929"/>
                  </a:lnTo>
                  <a:lnTo>
                    <a:pt x="35884" y="32683"/>
                  </a:lnTo>
                  <a:close/>
                  <a:moveTo>
                    <a:pt x="38196" y="31752"/>
                  </a:moveTo>
                  <a:lnTo>
                    <a:pt x="38421" y="31377"/>
                  </a:lnTo>
                  <a:lnTo>
                    <a:pt x="38260" y="30799"/>
                  </a:lnTo>
                  <a:lnTo>
                    <a:pt x="39149" y="30564"/>
                  </a:lnTo>
                  <a:lnTo>
                    <a:pt x="40904" y="31024"/>
                  </a:lnTo>
                  <a:lnTo>
                    <a:pt x="39620" y="32309"/>
                  </a:lnTo>
                  <a:lnTo>
                    <a:pt x="38731" y="32555"/>
                  </a:lnTo>
                  <a:lnTo>
                    <a:pt x="38581" y="31977"/>
                  </a:lnTo>
                  <a:close/>
                  <a:moveTo>
                    <a:pt x="39737" y="32512"/>
                  </a:moveTo>
                  <a:lnTo>
                    <a:pt x="41482" y="32041"/>
                  </a:lnTo>
                  <a:lnTo>
                    <a:pt x="41022" y="33786"/>
                  </a:lnTo>
                  <a:lnTo>
                    <a:pt x="40369" y="34439"/>
                  </a:lnTo>
                  <a:lnTo>
                    <a:pt x="39941" y="34021"/>
                  </a:lnTo>
                  <a:lnTo>
                    <a:pt x="39502" y="34021"/>
                  </a:lnTo>
                  <a:lnTo>
                    <a:pt x="39502" y="33582"/>
                  </a:lnTo>
                  <a:lnTo>
                    <a:pt x="39084" y="33154"/>
                  </a:lnTo>
                  <a:close/>
                  <a:moveTo>
                    <a:pt x="41215" y="33904"/>
                  </a:moveTo>
                  <a:lnTo>
                    <a:pt x="42499" y="32619"/>
                  </a:lnTo>
                  <a:lnTo>
                    <a:pt x="42970" y="34375"/>
                  </a:lnTo>
                  <a:lnTo>
                    <a:pt x="42724" y="35263"/>
                  </a:lnTo>
                  <a:lnTo>
                    <a:pt x="42146" y="35113"/>
                  </a:lnTo>
                  <a:lnTo>
                    <a:pt x="41771" y="35327"/>
                  </a:lnTo>
                  <a:lnTo>
                    <a:pt x="41557" y="34953"/>
                  </a:lnTo>
                  <a:lnTo>
                    <a:pt x="40979" y="34792"/>
                  </a:lnTo>
                  <a:close/>
                  <a:moveTo>
                    <a:pt x="43195" y="34375"/>
                  </a:moveTo>
                  <a:lnTo>
                    <a:pt x="43666" y="32619"/>
                  </a:lnTo>
                  <a:lnTo>
                    <a:pt x="44940" y="33904"/>
                  </a:lnTo>
                  <a:lnTo>
                    <a:pt x="45186" y="34792"/>
                  </a:lnTo>
                  <a:lnTo>
                    <a:pt x="44608" y="34953"/>
                  </a:lnTo>
                  <a:lnTo>
                    <a:pt x="44383" y="35327"/>
                  </a:lnTo>
                  <a:lnTo>
                    <a:pt x="44009" y="35113"/>
                  </a:lnTo>
                  <a:lnTo>
                    <a:pt x="43431" y="35263"/>
                  </a:lnTo>
                  <a:close/>
                  <a:moveTo>
                    <a:pt x="45143" y="33786"/>
                  </a:moveTo>
                  <a:lnTo>
                    <a:pt x="44672" y="32041"/>
                  </a:lnTo>
                  <a:lnTo>
                    <a:pt x="46428" y="32512"/>
                  </a:lnTo>
                  <a:lnTo>
                    <a:pt x="47070" y="33154"/>
                  </a:lnTo>
                  <a:lnTo>
                    <a:pt x="46653" y="33582"/>
                  </a:lnTo>
                  <a:lnTo>
                    <a:pt x="46653" y="34021"/>
                  </a:lnTo>
                  <a:lnTo>
                    <a:pt x="46214" y="34021"/>
                  </a:lnTo>
                  <a:lnTo>
                    <a:pt x="45797" y="34439"/>
                  </a:lnTo>
                  <a:lnTo>
                    <a:pt x="45143" y="33786"/>
                  </a:lnTo>
                  <a:close/>
                  <a:moveTo>
                    <a:pt x="46535" y="32309"/>
                  </a:moveTo>
                  <a:lnTo>
                    <a:pt x="45251" y="31024"/>
                  </a:lnTo>
                  <a:lnTo>
                    <a:pt x="47006" y="30564"/>
                  </a:lnTo>
                  <a:lnTo>
                    <a:pt x="47895" y="30799"/>
                  </a:lnTo>
                  <a:lnTo>
                    <a:pt x="47745" y="31377"/>
                  </a:lnTo>
                  <a:lnTo>
                    <a:pt x="47959" y="31752"/>
                  </a:lnTo>
                  <a:lnTo>
                    <a:pt x="47584" y="31977"/>
                  </a:lnTo>
                  <a:lnTo>
                    <a:pt x="47424" y="32555"/>
                  </a:lnTo>
                  <a:close/>
                  <a:moveTo>
                    <a:pt x="48248" y="31859"/>
                  </a:moveTo>
                  <a:lnTo>
                    <a:pt x="49693" y="31313"/>
                  </a:lnTo>
                  <a:lnTo>
                    <a:pt x="50550" y="31838"/>
                  </a:lnTo>
                  <a:lnTo>
                    <a:pt x="50271" y="32683"/>
                  </a:lnTo>
                  <a:lnTo>
                    <a:pt x="49393" y="32929"/>
                  </a:lnTo>
                  <a:lnTo>
                    <a:pt x="48516" y="32683"/>
                  </a:lnTo>
                  <a:close/>
                  <a:moveTo>
                    <a:pt x="50624" y="31623"/>
                  </a:moveTo>
                  <a:lnTo>
                    <a:pt x="49950" y="31217"/>
                  </a:lnTo>
                  <a:lnTo>
                    <a:pt x="50871" y="30874"/>
                  </a:lnTo>
                  <a:close/>
                  <a:moveTo>
                    <a:pt x="51213" y="30510"/>
                  </a:moveTo>
                  <a:lnTo>
                    <a:pt x="51224" y="30499"/>
                  </a:lnTo>
                  <a:lnTo>
                    <a:pt x="50967" y="30596"/>
                  </a:lnTo>
                  <a:lnTo>
                    <a:pt x="50956" y="30606"/>
                  </a:lnTo>
                  <a:lnTo>
                    <a:pt x="50956" y="30606"/>
                  </a:lnTo>
                  <a:lnTo>
                    <a:pt x="49715" y="31078"/>
                  </a:lnTo>
                  <a:lnTo>
                    <a:pt x="48687" y="30446"/>
                  </a:lnTo>
                  <a:lnTo>
                    <a:pt x="49715" y="29814"/>
                  </a:lnTo>
                  <a:lnTo>
                    <a:pt x="50956" y="30285"/>
                  </a:lnTo>
                  <a:lnTo>
                    <a:pt x="50956" y="30285"/>
                  </a:lnTo>
                  <a:lnTo>
                    <a:pt x="50988" y="30307"/>
                  </a:lnTo>
                  <a:lnTo>
                    <a:pt x="51224" y="30392"/>
                  </a:lnTo>
                  <a:lnTo>
                    <a:pt x="51213" y="30382"/>
                  </a:lnTo>
                  <a:lnTo>
                    <a:pt x="51385" y="30446"/>
                  </a:lnTo>
                  <a:lnTo>
                    <a:pt x="51213" y="30510"/>
                  </a:lnTo>
                  <a:close/>
                  <a:moveTo>
                    <a:pt x="50806" y="31763"/>
                  </a:moveTo>
                  <a:lnTo>
                    <a:pt x="51128" y="30767"/>
                  </a:lnTo>
                  <a:lnTo>
                    <a:pt x="51695" y="30564"/>
                  </a:lnTo>
                  <a:lnTo>
                    <a:pt x="53204" y="31120"/>
                  </a:lnTo>
                  <a:lnTo>
                    <a:pt x="52177" y="32351"/>
                  </a:lnTo>
                  <a:lnTo>
                    <a:pt x="51577" y="32458"/>
                  </a:lnTo>
                  <a:close/>
                  <a:moveTo>
                    <a:pt x="52294" y="32555"/>
                  </a:moveTo>
                  <a:lnTo>
                    <a:pt x="53879" y="32276"/>
                  </a:lnTo>
                  <a:lnTo>
                    <a:pt x="53600" y="33861"/>
                  </a:lnTo>
                  <a:lnTo>
                    <a:pt x="53140" y="34246"/>
                  </a:lnTo>
                  <a:lnTo>
                    <a:pt x="52123" y="34032"/>
                  </a:lnTo>
                  <a:lnTo>
                    <a:pt x="51909" y="33015"/>
                  </a:lnTo>
                  <a:close/>
                  <a:moveTo>
                    <a:pt x="53804" y="33979"/>
                  </a:moveTo>
                  <a:lnTo>
                    <a:pt x="55046" y="32951"/>
                  </a:lnTo>
                  <a:lnTo>
                    <a:pt x="55592" y="34460"/>
                  </a:lnTo>
                  <a:lnTo>
                    <a:pt x="55388" y="35028"/>
                  </a:lnTo>
                  <a:lnTo>
                    <a:pt x="54403" y="35349"/>
                  </a:lnTo>
                  <a:lnTo>
                    <a:pt x="53708" y="34578"/>
                  </a:lnTo>
                  <a:close/>
                  <a:moveTo>
                    <a:pt x="55827" y="34460"/>
                  </a:moveTo>
                  <a:lnTo>
                    <a:pt x="56384" y="32951"/>
                  </a:lnTo>
                  <a:lnTo>
                    <a:pt x="57615" y="33979"/>
                  </a:lnTo>
                  <a:lnTo>
                    <a:pt x="57722" y="34578"/>
                  </a:lnTo>
                  <a:lnTo>
                    <a:pt x="57026" y="35349"/>
                  </a:lnTo>
                  <a:lnTo>
                    <a:pt x="56041" y="35028"/>
                  </a:lnTo>
                  <a:close/>
                  <a:moveTo>
                    <a:pt x="57818" y="33861"/>
                  </a:moveTo>
                  <a:lnTo>
                    <a:pt x="57551" y="32276"/>
                  </a:lnTo>
                  <a:lnTo>
                    <a:pt x="59124" y="32555"/>
                  </a:lnTo>
                  <a:lnTo>
                    <a:pt x="59520" y="33015"/>
                  </a:lnTo>
                  <a:lnTo>
                    <a:pt x="59306" y="34032"/>
                  </a:lnTo>
                  <a:lnTo>
                    <a:pt x="58289" y="34246"/>
                  </a:lnTo>
                  <a:close/>
                  <a:moveTo>
                    <a:pt x="59242" y="32351"/>
                  </a:moveTo>
                  <a:lnTo>
                    <a:pt x="58214" y="31120"/>
                  </a:lnTo>
                  <a:lnTo>
                    <a:pt x="59724" y="30564"/>
                  </a:lnTo>
                  <a:lnTo>
                    <a:pt x="60291" y="30767"/>
                  </a:lnTo>
                  <a:lnTo>
                    <a:pt x="60612" y="31763"/>
                  </a:lnTo>
                  <a:lnTo>
                    <a:pt x="59842" y="32458"/>
                  </a:lnTo>
                  <a:close/>
                  <a:moveTo>
                    <a:pt x="59724" y="30328"/>
                  </a:moveTo>
                  <a:lnTo>
                    <a:pt x="58214" y="29772"/>
                  </a:lnTo>
                  <a:lnTo>
                    <a:pt x="59242" y="28540"/>
                  </a:lnTo>
                  <a:lnTo>
                    <a:pt x="59842" y="28433"/>
                  </a:lnTo>
                  <a:lnTo>
                    <a:pt x="60612" y="29129"/>
                  </a:lnTo>
                  <a:lnTo>
                    <a:pt x="60291" y="30125"/>
                  </a:lnTo>
                  <a:close/>
                  <a:moveTo>
                    <a:pt x="59124" y="28337"/>
                  </a:moveTo>
                  <a:lnTo>
                    <a:pt x="57551" y="28615"/>
                  </a:lnTo>
                  <a:lnTo>
                    <a:pt x="57818" y="27031"/>
                  </a:lnTo>
                  <a:lnTo>
                    <a:pt x="58289" y="26646"/>
                  </a:lnTo>
                  <a:lnTo>
                    <a:pt x="59306" y="26860"/>
                  </a:lnTo>
                  <a:lnTo>
                    <a:pt x="59520" y="27877"/>
                  </a:lnTo>
                  <a:close/>
                  <a:moveTo>
                    <a:pt x="57615" y="26913"/>
                  </a:moveTo>
                  <a:lnTo>
                    <a:pt x="56384" y="27941"/>
                  </a:lnTo>
                  <a:lnTo>
                    <a:pt x="55827" y="26432"/>
                  </a:lnTo>
                  <a:lnTo>
                    <a:pt x="56041" y="25864"/>
                  </a:lnTo>
                  <a:lnTo>
                    <a:pt x="57026" y="25543"/>
                  </a:lnTo>
                  <a:lnTo>
                    <a:pt x="57722" y="26314"/>
                  </a:lnTo>
                  <a:close/>
                  <a:moveTo>
                    <a:pt x="55774" y="25950"/>
                  </a:moveTo>
                  <a:lnTo>
                    <a:pt x="55774" y="25950"/>
                  </a:lnTo>
                  <a:lnTo>
                    <a:pt x="55709" y="26121"/>
                  </a:lnTo>
                  <a:lnTo>
                    <a:pt x="55656" y="25950"/>
                  </a:lnTo>
                  <a:lnTo>
                    <a:pt x="55656" y="25950"/>
                  </a:lnTo>
                  <a:lnTo>
                    <a:pt x="55570" y="25736"/>
                  </a:lnTo>
                  <a:lnTo>
                    <a:pt x="55560" y="25693"/>
                  </a:lnTo>
                  <a:lnTo>
                    <a:pt x="55560" y="25693"/>
                  </a:lnTo>
                  <a:lnTo>
                    <a:pt x="55088" y="24451"/>
                  </a:lnTo>
                  <a:lnTo>
                    <a:pt x="55709" y="23423"/>
                  </a:lnTo>
                  <a:lnTo>
                    <a:pt x="56341" y="24451"/>
                  </a:lnTo>
                  <a:lnTo>
                    <a:pt x="55870" y="25693"/>
                  </a:lnTo>
                  <a:lnTo>
                    <a:pt x="55870" y="25693"/>
                  </a:lnTo>
                  <a:lnTo>
                    <a:pt x="55849" y="25736"/>
                  </a:lnTo>
                  <a:lnTo>
                    <a:pt x="55774" y="25950"/>
                  </a:lnTo>
                  <a:close/>
                  <a:moveTo>
                    <a:pt x="56138" y="25607"/>
                  </a:moveTo>
                  <a:lnTo>
                    <a:pt x="56480" y="24687"/>
                  </a:lnTo>
                  <a:lnTo>
                    <a:pt x="56898" y="25350"/>
                  </a:lnTo>
                  <a:lnTo>
                    <a:pt x="56352" y="25532"/>
                  </a:lnTo>
                  <a:close/>
                  <a:moveTo>
                    <a:pt x="57957" y="25008"/>
                  </a:moveTo>
                  <a:lnTo>
                    <a:pt x="57112" y="25286"/>
                  </a:lnTo>
                  <a:lnTo>
                    <a:pt x="56576" y="24419"/>
                  </a:lnTo>
                  <a:lnTo>
                    <a:pt x="57122" y="22985"/>
                  </a:lnTo>
                  <a:lnTo>
                    <a:pt x="57957" y="23252"/>
                  </a:lnTo>
                  <a:lnTo>
                    <a:pt x="58193" y="24130"/>
                  </a:lnTo>
                  <a:close/>
                  <a:moveTo>
                    <a:pt x="57240" y="22321"/>
                  </a:moveTo>
                  <a:lnTo>
                    <a:pt x="57015" y="22695"/>
                  </a:lnTo>
                  <a:lnTo>
                    <a:pt x="56641" y="22471"/>
                  </a:lnTo>
                  <a:lnTo>
                    <a:pt x="56063" y="22631"/>
                  </a:lnTo>
                  <a:lnTo>
                    <a:pt x="55827" y="21743"/>
                  </a:lnTo>
                  <a:lnTo>
                    <a:pt x="56298" y="19987"/>
                  </a:lnTo>
                  <a:lnTo>
                    <a:pt x="57583" y="21272"/>
                  </a:lnTo>
                  <a:lnTo>
                    <a:pt x="57818" y="22160"/>
                  </a:lnTo>
                  <a:close/>
                  <a:moveTo>
                    <a:pt x="57775" y="21154"/>
                  </a:moveTo>
                  <a:lnTo>
                    <a:pt x="57304" y="19409"/>
                  </a:lnTo>
                  <a:lnTo>
                    <a:pt x="57304" y="19409"/>
                  </a:lnTo>
                  <a:lnTo>
                    <a:pt x="59060" y="19880"/>
                  </a:lnTo>
                  <a:lnTo>
                    <a:pt x="59713" y="20522"/>
                  </a:lnTo>
                  <a:lnTo>
                    <a:pt x="59285" y="20951"/>
                  </a:lnTo>
                  <a:lnTo>
                    <a:pt x="59285" y="21389"/>
                  </a:lnTo>
                  <a:lnTo>
                    <a:pt x="58846" y="21389"/>
                  </a:lnTo>
                  <a:lnTo>
                    <a:pt x="58428" y="21807"/>
                  </a:lnTo>
                  <a:lnTo>
                    <a:pt x="57775" y="21154"/>
                  </a:lnTo>
                  <a:close/>
                  <a:moveTo>
                    <a:pt x="59167" y="19677"/>
                  </a:moveTo>
                  <a:lnTo>
                    <a:pt x="57893" y="18392"/>
                  </a:lnTo>
                  <a:lnTo>
                    <a:pt x="59638" y="17932"/>
                  </a:lnTo>
                  <a:lnTo>
                    <a:pt x="60527" y="18167"/>
                  </a:lnTo>
                  <a:lnTo>
                    <a:pt x="60377" y="18745"/>
                  </a:lnTo>
                  <a:lnTo>
                    <a:pt x="60591" y="19120"/>
                  </a:lnTo>
                  <a:lnTo>
                    <a:pt x="60216" y="19345"/>
                  </a:lnTo>
                  <a:lnTo>
                    <a:pt x="60056" y="19912"/>
                  </a:lnTo>
                  <a:close/>
                  <a:moveTo>
                    <a:pt x="59638" y="17696"/>
                  </a:moveTo>
                  <a:lnTo>
                    <a:pt x="57883" y="17225"/>
                  </a:lnTo>
                  <a:lnTo>
                    <a:pt x="59167" y="15951"/>
                  </a:lnTo>
                  <a:lnTo>
                    <a:pt x="60056" y="15705"/>
                  </a:lnTo>
                  <a:lnTo>
                    <a:pt x="60216" y="16283"/>
                  </a:lnTo>
                  <a:lnTo>
                    <a:pt x="60591" y="16508"/>
                  </a:lnTo>
                  <a:lnTo>
                    <a:pt x="60377" y="16883"/>
                  </a:lnTo>
                  <a:lnTo>
                    <a:pt x="60527" y="17461"/>
                  </a:lnTo>
                  <a:close/>
                  <a:moveTo>
                    <a:pt x="59060" y="15748"/>
                  </a:moveTo>
                  <a:lnTo>
                    <a:pt x="57304" y="16219"/>
                  </a:lnTo>
                  <a:lnTo>
                    <a:pt x="57775" y="14463"/>
                  </a:lnTo>
                  <a:lnTo>
                    <a:pt x="58428" y="13821"/>
                  </a:lnTo>
                  <a:lnTo>
                    <a:pt x="58846" y="14239"/>
                  </a:lnTo>
                  <a:lnTo>
                    <a:pt x="59285" y="14239"/>
                  </a:lnTo>
                  <a:lnTo>
                    <a:pt x="59285" y="14677"/>
                  </a:lnTo>
                  <a:lnTo>
                    <a:pt x="59713" y="15095"/>
                  </a:lnTo>
                  <a:close/>
                  <a:moveTo>
                    <a:pt x="57583" y="14356"/>
                  </a:moveTo>
                  <a:lnTo>
                    <a:pt x="56298" y="15641"/>
                  </a:lnTo>
                  <a:lnTo>
                    <a:pt x="55827" y="13885"/>
                  </a:lnTo>
                  <a:lnTo>
                    <a:pt x="56063" y="12997"/>
                  </a:lnTo>
                  <a:lnTo>
                    <a:pt x="56641" y="13147"/>
                  </a:lnTo>
                  <a:lnTo>
                    <a:pt x="57015" y="12933"/>
                  </a:lnTo>
                  <a:lnTo>
                    <a:pt x="57240" y="13307"/>
                  </a:lnTo>
                  <a:lnTo>
                    <a:pt x="57818" y="13468"/>
                  </a:lnTo>
                  <a:close/>
                  <a:moveTo>
                    <a:pt x="57957" y="12376"/>
                  </a:moveTo>
                  <a:lnTo>
                    <a:pt x="57122" y="12643"/>
                  </a:lnTo>
                  <a:lnTo>
                    <a:pt x="56576" y="11198"/>
                  </a:lnTo>
                  <a:lnTo>
                    <a:pt x="57112" y="10342"/>
                  </a:lnTo>
                  <a:lnTo>
                    <a:pt x="57957" y="10620"/>
                  </a:lnTo>
                  <a:lnTo>
                    <a:pt x="58193" y="11498"/>
                  </a:lnTo>
                  <a:close/>
                  <a:moveTo>
                    <a:pt x="56898" y="10278"/>
                  </a:moveTo>
                  <a:lnTo>
                    <a:pt x="56480" y="10941"/>
                  </a:lnTo>
                  <a:lnTo>
                    <a:pt x="56138" y="10021"/>
                  </a:lnTo>
                  <a:close/>
                  <a:moveTo>
                    <a:pt x="55774" y="9678"/>
                  </a:moveTo>
                  <a:lnTo>
                    <a:pt x="55774" y="9678"/>
                  </a:lnTo>
                  <a:lnTo>
                    <a:pt x="56341" y="11177"/>
                  </a:lnTo>
                  <a:lnTo>
                    <a:pt x="55709" y="12205"/>
                  </a:lnTo>
                  <a:lnTo>
                    <a:pt x="55088" y="11177"/>
                  </a:lnTo>
                  <a:lnTo>
                    <a:pt x="55560" y="9935"/>
                  </a:lnTo>
                  <a:lnTo>
                    <a:pt x="55560" y="9935"/>
                  </a:lnTo>
                  <a:lnTo>
                    <a:pt x="55581" y="9860"/>
                  </a:lnTo>
                  <a:lnTo>
                    <a:pt x="55656" y="9678"/>
                  </a:lnTo>
                  <a:lnTo>
                    <a:pt x="55656" y="9678"/>
                  </a:lnTo>
                  <a:lnTo>
                    <a:pt x="55709" y="9507"/>
                  </a:lnTo>
                  <a:lnTo>
                    <a:pt x="55774" y="9678"/>
                  </a:lnTo>
                  <a:close/>
                  <a:moveTo>
                    <a:pt x="57722" y="9314"/>
                  </a:moveTo>
                  <a:lnTo>
                    <a:pt x="57026" y="10085"/>
                  </a:lnTo>
                  <a:lnTo>
                    <a:pt x="56041" y="9764"/>
                  </a:lnTo>
                  <a:lnTo>
                    <a:pt x="55827" y="9196"/>
                  </a:lnTo>
                  <a:lnTo>
                    <a:pt x="56384" y="7687"/>
                  </a:lnTo>
                  <a:lnTo>
                    <a:pt x="57615" y="8715"/>
                  </a:lnTo>
                  <a:close/>
                  <a:moveTo>
                    <a:pt x="58910" y="7023"/>
                  </a:moveTo>
                  <a:lnTo>
                    <a:pt x="57508" y="6788"/>
                  </a:lnTo>
                  <a:lnTo>
                    <a:pt x="57508" y="6788"/>
                  </a:lnTo>
                  <a:lnTo>
                    <a:pt x="57401" y="6156"/>
                  </a:lnTo>
                  <a:lnTo>
                    <a:pt x="58000" y="5931"/>
                  </a:lnTo>
                  <a:lnTo>
                    <a:pt x="58000" y="5931"/>
                  </a:lnTo>
                  <a:lnTo>
                    <a:pt x="58910" y="7023"/>
                  </a:lnTo>
                  <a:close/>
                  <a:moveTo>
                    <a:pt x="57508" y="3576"/>
                  </a:moveTo>
                  <a:lnTo>
                    <a:pt x="58910" y="3330"/>
                  </a:lnTo>
                  <a:lnTo>
                    <a:pt x="58000" y="4433"/>
                  </a:lnTo>
                  <a:lnTo>
                    <a:pt x="57401" y="4208"/>
                  </a:lnTo>
                  <a:close/>
                  <a:moveTo>
                    <a:pt x="56469" y="2891"/>
                  </a:moveTo>
                  <a:lnTo>
                    <a:pt x="57561" y="1981"/>
                  </a:lnTo>
                  <a:lnTo>
                    <a:pt x="57315" y="3384"/>
                  </a:lnTo>
                  <a:lnTo>
                    <a:pt x="56684" y="3491"/>
                  </a:lnTo>
                  <a:close/>
                  <a:moveTo>
                    <a:pt x="55217" y="2827"/>
                  </a:moveTo>
                  <a:lnTo>
                    <a:pt x="55709" y="1489"/>
                  </a:lnTo>
                  <a:lnTo>
                    <a:pt x="56202" y="2827"/>
                  </a:lnTo>
                  <a:lnTo>
                    <a:pt x="55709" y="3234"/>
                  </a:lnTo>
                  <a:close/>
                  <a:moveTo>
                    <a:pt x="54104" y="3384"/>
                  </a:moveTo>
                  <a:lnTo>
                    <a:pt x="53868" y="1981"/>
                  </a:lnTo>
                  <a:lnTo>
                    <a:pt x="54960" y="2891"/>
                  </a:lnTo>
                  <a:lnTo>
                    <a:pt x="54853" y="3191"/>
                  </a:lnTo>
                  <a:lnTo>
                    <a:pt x="54735" y="3491"/>
                  </a:lnTo>
                  <a:lnTo>
                    <a:pt x="54232" y="3405"/>
                  </a:lnTo>
                  <a:close/>
                  <a:moveTo>
                    <a:pt x="52016" y="5182"/>
                  </a:moveTo>
                  <a:lnTo>
                    <a:pt x="53354" y="4690"/>
                  </a:lnTo>
                  <a:lnTo>
                    <a:pt x="53772" y="5182"/>
                  </a:lnTo>
                  <a:lnTo>
                    <a:pt x="53354" y="5675"/>
                  </a:lnTo>
                  <a:close/>
                  <a:moveTo>
                    <a:pt x="51128" y="5503"/>
                  </a:moveTo>
                  <a:lnTo>
                    <a:pt x="51695" y="5300"/>
                  </a:lnTo>
                  <a:lnTo>
                    <a:pt x="53204" y="5857"/>
                  </a:lnTo>
                  <a:lnTo>
                    <a:pt x="52177" y="7088"/>
                  </a:lnTo>
                  <a:lnTo>
                    <a:pt x="51588" y="7184"/>
                  </a:lnTo>
                  <a:lnTo>
                    <a:pt x="50806" y="6499"/>
                  </a:lnTo>
                  <a:close/>
                  <a:moveTo>
                    <a:pt x="50732" y="6724"/>
                  </a:moveTo>
                  <a:lnTo>
                    <a:pt x="51513" y="7419"/>
                  </a:lnTo>
                  <a:lnTo>
                    <a:pt x="51963" y="7345"/>
                  </a:lnTo>
                  <a:lnTo>
                    <a:pt x="51674" y="7698"/>
                  </a:lnTo>
                  <a:lnTo>
                    <a:pt x="51888" y="8725"/>
                  </a:lnTo>
                  <a:lnTo>
                    <a:pt x="50849" y="8501"/>
                  </a:lnTo>
                  <a:lnTo>
                    <a:pt x="50485" y="8875"/>
                  </a:lnTo>
                  <a:lnTo>
                    <a:pt x="50485" y="8351"/>
                  </a:lnTo>
                  <a:lnTo>
                    <a:pt x="49661" y="7816"/>
                  </a:lnTo>
                  <a:lnTo>
                    <a:pt x="50442" y="7601"/>
                  </a:lnTo>
                  <a:close/>
                  <a:moveTo>
                    <a:pt x="49950" y="5953"/>
                  </a:moveTo>
                  <a:lnTo>
                    <a:pt x="50871" y="5600"/>
                  </a:lnTo>
                  <a:lnTo>
                    <a:pt x="50624" y="6360"/>
                  </a:lnTo>
                  <a:close/>
                  <a:moveTo>
                    <a:pt x="49693" y="6049"/>
                  </a:moveTo>
                  <a:lnTo>
                    <a:pt x="50550" y="6574"/>
                  </a:lnTo>
                  <a:lnTo>
                    <a:pt x="50271" y="7419"/>
                  </a:lnTo>
                  <a:lnTo>
                    <a:pt x="49415" y="7655"/>
                  </a:lnTo>
                  <a:lnTo>
                    <a:pt x="49393" y="7644"/>
                  </a:lnTo>
                  <a:lnTo>
                    <a:pt x="49383" y="7655"/>
                  </a:lnTo>
                  <a:lnTo>
                    <a:pt x="48516" y="7419"/>
                  </a:lnTo>
                  <a:lnTo>
                    <a:pt x="48248" y="6595"/>
                  </a:lnTo>
                  <a:close/>
                  <a:moveTo>
                    <a:pt x="48483" y="5311"/>
                  </a:moveTo>
                  <a:lnTo>
                    <a:pt x="49458" y="5899"/>
                  </a:lnTo>
                  <a:lnTo>
                    <a:pt x="48162" y="6392"/>
                  </a:lnTo>
                  <a:lnTo>
                    <a:pt x="47980" y="6081"/>
                  </a:lnTo>
                  <a:lnTo>
                    <a:pt x="48130" y="5525"/>
                  </a:lnTo>
                  <a:close/>
                  <a:moveTo>
                    <a:pt x="47006" y="5289"/>
                  </a:moveTo>
                  <a:lnTo>
                    <a:pt x="47895" y="5535"/>
                  </a:lnTo>
                  <a:lnTo>
                    <a:pt x="47745" y="6113"/>
                  </a:lnTo>
                  <a:lnTo>
                    <a:pt x="47959" y="6488"/>
                  </a:lnTo>
                  <a:lnTo>
                    <a:pt x="47584" y="6702"/>
                  </a:lnTo>
                  <a:lnTo>
                    <a:pt x="47424" y="7280"/>
                  </a:lnTo>
                  <a:lnTo>
                    <a:pt x="46535" y="7045"/>
                  </a:lnTo>
                  <a:lnTo>
                    <a:pt x="45251" y="5760"/>
                  </a:lnTo>
                  <a:close/>
                  <a:moveTo>
                    <a:pt x="45079" y="4775"/>
                  </a:moveTo>
                  <a:lnTo>
                    <a:pt x="46589" y="5182"/>
                  </a:lnTo>
                  <a:lnTo>
                    <a:pt x="45079" y="5589"/>
                  </a:lnTo>
                  <a:lnTo>
                    <a:pt x="44672" y="5182"/>
                  </a:lnTo>
                  <a:lnTo>
                    <a:pt x="45079" y="4775"/>
                  </a:lnTo>
                  <a:close/>
                  <a:moveTo>
                    <a:pt x="43730" y="3245"/>
                  </a:moveTo>
                  <a:lnTo>
                    <a:pt x="43730" y="3245"/>
                  </a:lnTo>
                  <a:lnTo>
                    <a:pt x="44833" y="2142"/>
                  </a:lnTo>
                  <a:lnTo>
                    <a:pt x="44426" y="3651"/>
                  </a:lnTo>
                  <a:lnTo>
                    <a:pt x="43880" y="3801"/>
                  </a:lnTo>
                  <a:close/>
                  <a:moveTo>
                    <a:pt x="41332" y="2142"/>
                  </a:moveTo>
                  <a:lnTo>
                    <a:pt x="42435" y="3245"/>
                  </a:lnTo>
                  <a:lnTo>
                    <a:pt x="42285" y="3801"/>
                  </a:lnTo>
                  <a:lnTo>
                    <a:pt x="41729" y="3651"/>
                  </a:lnTo>
                  <a:close/>
                  <a:moveTo>
                    <a:pt x="41151" y="4529"/>
                  </a:moveTo>
                  <a:lnTo>
                    <a:pt x="40048" y="3426"/>
                  </a:lnTo>
                  <a:lnTo>
                    <a:pt x="41557" y="3833"/>
                  </a:lnTo>
                  <a:lnTo>
                    <a:pt x="41696" y="4379"/>
                  </a:lnTo>
                  <a:close/>
                  <a:moveTo>
                    <a:pt x="39577" y="5182"/>
                  </a:moveTo>
                  <a:lnTo>
                    <a:pt x="41086" y="4775"/>
                  </a:lnTo>
                  <a:lnTo>
                    <a:pt x="41086" y="4775"/>
                  </a:lnTo>
                  <a:lnTo>
                    <a:pt x="41482" y="5182"/>
                  </a:lnTo>
                  <a:lnTo>
                    <a:pt x="41086" y="5589"/>
                  </a:lnTo>
                  <a:lnTo>
                    <a:pt x="41086" y="5589"/>
                  </a:lnTo>
                  <a:close/>
                  <a:moveTo>
                    <a:pt x="39149" y="5289"/>
                  </a:moveTo>
                  <a:lnTo>
                    <a:pt x="40904" y="5760"/>
                  </a:lnTo>
                  <a:lnTo>
                    <a:pt x="39620" y="7045"/>
                  </a:lnTo>
                  <a:lnTo>
                    <a:pt x="38731" y="7280"/>
                  </a:lnTo>
                  <a:lnTo>
                    <a:pt x="38581" y="6702"/>
                  </a:lnTo>
                  <a:lnTo>
                    <a:pt x="38196" y="6488"/>
                  </a:lnTo>
                  <a:lnTo>
                    <a:pt x="38421" y="6113"/>
                  </a:lnTo>
                  <a:lnTo>
                    <a:pt x="38260" y="5535"/>
                  </a:lnTo>
                  <a:close/>
                  <a:moveTo>
                    <a:pt x="36708" y="5899"/>
                  </a:moveTo>
                  <a:lnTo>
                    <a:pt x="37682" y="5311"/>
                  </a:lnTo>
                  <a:lnTo>
                    <a:pt x="38035" y="5525"/>
                  </a:lnTo>
                  <a:lnTo>
                    <a:pt x="38185" y="6081"/>
                  </a:lnTo>
                  <a:lnTo>
                    <a:pt x="38003" y="6392"/>
                  </a:lnTo>
                  <a:close/>
                  <a:moveTo>
                    <a:pt x="36472" y="6049"/>
                  </a:moveTo>
                  <a:lnTo>
                    <a:pt x="37907" y="6595"/>
                  </a:lnTo>
                  <a:lnTo>
                    <a:pt x="37639" y="7419"/>
                  </a:lnTo>
                  <a:lnTo>
                    <a:pt x="36783" y="7655"/>
                  </a:lnTo>
                  <a:lnTo>
                    <a:pt x="36761" y="7644"/>
                  </a:lnTo>
                  <a:lnTo>
                    <a:pt x="36740" y="7655"/>
                  </a:lnTo>
                  <a:lnTo>
                    <a:pt x="35884" y="7419"/>
                  </a:lnTo>
                  <a:lnTo>
                    <a:pt x="35605" y="6574"/>
                  </a:lnTo>
                  <a:close/>
                  <a:moveTo>
                    <a:pt x="35295" y="5600"/>
                  </a:moveTo>
                  <a:lnTo>
                    <a:pt x="36205" y="5953"/>
                  </a:lnTo>
                  <a:lnTo>
                    <a:pt x="35541" y="6360"/>
                  </a:lnTo>
                  <a:close/>
                  <a:moveTo>
                    <a:pt x="35423" y="6724"/>
                  </a:moveTo>
                  <a:lnTo>
                    <a:pt x="35712" y="7601"/>
                  </a:lnTo>
                  <a:lnTo>
                    <a:pt x="36505" y="7816"/>
                  </a:lnTo>
                  <a:lnTo>
                    <a:pt x="35680" y="8351"/>
                  </a:lnTo>
                  <a:lnTo>
                    <a:pt x="35680" y="8875"/>
                  </a:lnTo>
                  <a:lnTo>
                    <a:pt x="35306" y="8501"/>
                  </a:lnTo>
                  <a:lnTo>
                    <a:pt x="34267" y="8725"/>
                  </a:lnTo>
                  <a:lnTo>
                    <a:pt x="34481" y="7698"/>
                  </a:lnTo>
                  <a:lnTo>
                    <a:pt x="34192" y="7345"/>
                  </a:lnTo>
                  <a:lnTo>
                    <a:pt x="34642" y="7419"/>
                  </a:lnTo>
                  <a:close/>
                  <a:moveTo>
                    <a:pt x="34460" y="5300"/>
                  </a:moveTo>
                  <a:lnTo>
                    <a:pt x="35027" y="5503"/>
                  </a:lnTo>
                  <a:lnTo>
                    <a:pt x="35348" y="6499"/>
                  </a:lnTo>
                  <a:lnTo>
                    <a:pt x="34578" y="7184"/>
                  </a:lnTo>
                  <a:lnTo>
                    <a:pt x="33978" y="7088"/>
                  </a:lnTo>
                  <a:lnTo>
                    <a:pt x="32950" y="5846"/>
                  </a:lnTo>
                  <a:close/>
                  <a:moveTo>
                    <a:pt x="32801" y="4690"/>
                  </a:moveTo>
                  <a:lnTo>
                    <a:pt x="34139" y="5182"/>
                  </a:lnTo>
                  <a:lnTo>
                    <a:pt x="32801" y="5675"/>
                  </a:lnTo>
                  <a:lnTo>
                    <a:pt x="32394" y="5182"/>
                  </a:lnTo>
                  <a:close/>
                  <a:moveTo>
                    <a:pt x="32244" y="3576"/>
                  </a:moveTo>
                  <a:lnTo>
                    <a:pt x="33646" y="3330"/>
                  </a:lnTo>
                  <a:lnTo>
                    <a:pt x="32736" y="4433"/>
                  </a:lnTo>
                  <a:lnTo>
                    <a:pt x="32137" y="4208"/>
                  </a:lnTo>
                  <a:close/>
                  <a:moveTo>
                    <a:pt x="31195" y="2891"/>
                  </a:moveTo>
                  <a:lnTo>
                    <a:pt x="31195" y="2891"/>
                  </a:lnTo>
                  <a:lnTo>
                    <a:pt x="32297" y="1981"/>
                  </a:lnTo>
                  <a:lnTo>
                    <a:pt x="32051" y="3384"/>
                  </a:lnTo>
                  <a:lnTo>
                    <a:pt x="31420" y="3491"/>
                  </a:lnTo>
                  <a:close/>
                  <a:moveTo>
                    <a:pt x="29953" y="2827"/>
                  </a:moveTo>
                  <a:lnTo>
                    <a:pt x="30445" y="1489"/>
                  </a:lnTo>
                  <a:lnTo>
                    <a:pt x="30938" y="2827"/>
                  </a:lnTo>
                  <a:lnTo>
                    <a:pt x="30445" y="3234"/>
                  </a:lnTo>
                  <a:close/>
                  <a:moveTo>
                    <a:pt x="28840" y="3384"/>
                  </a:moveTo>
                  <a:lnTo>
                    <a:pt x="28604" y="1981"/>
                  </a:lnTo>
                  <a:lnTo>
                    <a:pt x="29696" y="2891"/>
                  </a:lnTo>
                  <a:lnTo>
                    <a:pt x="29471" y="3491"/>
                  </a:lnTo>
                  <a:close/>
                  <a:moveTo>
                    <a:pt x="28155" y="4433"/>
                  </a:moveTo>
                  <a:lnTo>
                    <a:pt x="27245" y="3330"/>
                  </a:lnTo>
                  <a:lnTo>
                    <a:pt x="28658" y="3576"/>
                  </a:lnTo>
                  <a:lnTo>
                    <a:pt x="28765" y="4208"/>
                  </a:lnTo>
                  <a:close/>
                  <a:moveTo>
                    <a:pt x="25864" y="5503"/>
                  </a:moveTo>
                  <a:lnTo>
                    <a:pt x="26431" y="5300"/>
                  </a:lnTo>
                  <a:lnTo>
                    <a:pt x="27940" y="5846"/>
                  </a:lnTo>
                  <a:lnTo>
                    <a:pt x="26913" y="7088"/>
                  </a:lnTo>
                  <a:lnTo>
                    <a:pt x="26313" y="7184"/>
                  </a:lnTo>
                  <a:lnTo>
                    <a:pt x="25543" y="6499"/>
                  </a:lnTo>
                  <a:close/>
                  <a:moveTo>
                    <a:pt x="24686" y="5953"/>
                  </a:moveTo>
                  <a:lnTo>
                    <a:pt x="25607" y="5600"/>
                  </a:lnTo>
                  <a:lnTo>
                    <a:pt x="25350" y="6360"/>
                  </a:lnTo>
                  <a:close/>
                  <a:moveTo>
                    <a:pt x="24419" y="6049"/>
                  </a:moveTo>
                  <a:lnTo>
                    <a:pt x="25286" y="6574"/>
                  </a:lnTo>
                  <a:lnTo>
                    <a:pt x="25007" y="7419"/>
                  </a:lnTo>
                  <a:lnTo>
                    <a:pt x="24151" y="7655"/>
                  </a:lnTo>
                  <a:lnTo>
                    <a:pt x="24129" y="7644"/>
                  </a:lnTo>
                  <a:lnTo>
                    <a:pt x="24108" y="7655"/>
                  </a:lnTo>
                  <a:lnTo>
                    <a:pt x="23252" y="7419"/>
                  </a:lnTo>
                  <a:lnTo>
                    <a:pt x="22984" y="6595"/>
                  </a:lnTo>
                  <a:close/>
                  <a:moveTo>
                    <a:pt x="23209" y="5311"/>
                  </a:moveTo>
                  <a:lnTo>
                    <a:pt x="24183" y="5899"/>
                  </a:lnTo>
                  <a:lnTo>
                    <a:pt x="22898" y="6392"/>
                  </a:lnTo>
                  <a:lnTo>
                    <a:pt x="22716" y="6081"/>
                  </a:lnTo>
                  <a:lnTo>
                    <a:pt x="22856" y="5525"/>
                  </a:lnTo>
                  <a:close/>
                  <a:moveTo>
                    <a:pt x="21742" y="5289"/>
                  </a:moveTo>
                  <a:lnTo>
                    <a:pt x="22631" y="5535"/>
                  </a:lnTo>
                  <a:lnTo>
                    <a:pt x="22481" y="6113"/>
                  </a:lnTo>
                  <a:lnTo>
                    <a:pt x="22695" y="6488"/>
                  </a:lnTo>
                  <a:lnTo>
                    <a:pt x="22320" y="6702"/>
                  </a:lnTo>
                  <a:lnTo>
                    <a:pt x="22160" y="7280"/>
                  </a:lnTo>
                  <a:lnTo>
                    <a:pt x="21271" y="7045"/>
                  </a:lnTo>
                  <a:lnTo>
                    <a:pt x="19987" y="5760"/>
                  </a:lnTo>
                  <a:close/>
                  <a:moveTo>
                    <a:pt x="19815" y="4775"/>
                  </a:moveTo>
                  <a:lnTo>
                    <a:pt x="21314" y="5182"/>
                  </a:lnTo>
                  <a:lnTo>
                    <a:pt x="19815" y="5589"/>
                  </a:lnTo>
                  <a:lnTo>
                    <a:pt x="19815" y="5589"/>
                  </a:lnTo>
                  <a:lnTo>
                    <a:pt x="19409" y="5182"/>
                  </a:lnTo>
                  <a:lnTo>
                    <a:pt x="19815" y="4775"/>
                  </a:lnTo>
                  <a:close/>
                  <a:moveTo>
                    <a:pt x="18467" y="3245"/>
                  </a:moveTo>
                  <a:lnTo>
                    <a:pt x="19569" y="2142"/>
                  </a:lnTo>
                  <a:lnTo>
                    <a:pt x="19162" y="3651"/>
                  </a:lnTo>
                  <a:lnTo>
                    <a:pt x="18606" y="3801"/>
                  </a:lnTo>
                  <a:close/>
                  <a:moveTo>
                    <a:pt x="17407" y="3180"/>
                  </a:moveTo>
                  <a:lnTo>
                    <a:pt x="17813" y="1671"/>
                  </a:lnTo>
                  <a:lnTo>
                    <a:pt x="18220" y="3180"/>
                  </a:lnTo>
                  <a:lnTo>
                    <a:pt x="17813" y="3587"/>
                  </a:lnTo>
                  <a:close/>
                  <a:moveTo>
                    <a:pt x="16058" y="2142"/>
                  </a:moveTo>
                  <a:lnTo>
                    <a:pt x="17171" y="3245"/>
                  </a:lnTo>
                  <a:lnTo>
                    <a:pt x="17021" y="3801"/>
                  </a:lnTo>
                  <a:lnTo>
                    <a:pt x="16465" y="3651"/>
                  </a:lnTo>
                  <a:close/>
                  <a:moveTo>
                    <a:pt x="15887" y="4529"/>
                  </a:moveTo>
                  <a:lnTo>
                    <a:pt x="14784" y="3426"/>
                  </a:lnTo>
                  <a:lnTo>
                    <a:pt x="16283" y="3833"/>
                  </a:lnTo>
                  <a:lnTo>
                    <a:pt x="16433" y="4379"/>
                  </a:lnTo>
                  <a:close/>
                  <a:moveTo>
                    <a:pt x="14313" y="5182"/>
                  </a:moveTo>
                  <a:lnTo>
                    <a:pt x="15822" y="4775"/>
                  </a:lnTo>
                  <a:lnTo>
                    <a:pt x="15822" y="4775"/>
                  </a:lnTo>
                  <a:lnTo>
                    <a:pt x="16218" y="5182"/>
                  </a:lnTo>
                  <a:lnTo>
                    <a:pt x="15822" y="5589"/>
                  </a:lnTo>
                  <a:close/>
                  <a:moveTo>
                    <a:pt x="13885" y="5289"/>
                  </a:moveTo>
                  <a:lnTo>
                    <a:pt x="15640" y="5760"/>
                  </a:lnTo>
                  <a:lnTo>
                    <a:pt x="14356" y="7045"/>
                  </a:lnTo>
                  <a:lnTo>
                    <a:pt x="13467" y="7280"/>
                  </a:lnTo>
                  <a:lnTo>
                    <a:pt x="13307" y="6702"/>
                  </a:lnTo>
                  <a:lnTo>
                    <a:pt x="12932" y="6488"/>
                  </a:lnTo>
                  <a:lnTo>
                    <a:pt x="13157" y="6113"/>
                  </a:lnTo>
                  <a:lnTo>
                    <a:pt x="12996" y="5535"/>
                  </a:lnTo>
                  <a:close/>
                  <a:moveTo>
                    <a:pt x="11444" y="5899"/>
                  </a:moveTo>
                  <a:lnTo>
                    <a:pt x="12418" y="5311"/>
                  </a:lnTo>
                  <a:lnTo>
                    <a:pt x="12771" y="5525"/>
                  </a:lnTo>
                  <a:lnTo>
                    <a:pt x="12921" y="6081"/>
                  </a:lnTo>
                  <a:lnTo>
                    <a:pt x="12739" y="6392"/>
                  </a:lnTo>
                  <a:close/>
                  <a:moveTo>
                    <a:pt x="11208" y="6049"/>
                  </a:moveTo>
                  <a:lnTo>
                    <a:pt x="12643" y="6595"/>
                  </a:lnTo>
                  <a:lnTo>
                    <a:pt x="12375" y="7419"/>
                  </a:lnTo>
                  <a:lnTo>
                    <a:pt x="11519" y="7655"/>
                  </a:lnTo>
                  <a:lnTo>
                    <a:pt x="11498" y="7644"/>
                  </a:lnTo>
                  <a:lnTo>
                    <a:pt x="11476" y="7655"/>
                  </a:lnTo>
                  <a:lnTo>
                    <a:pt x="10620" y="7419"/>
                  </a:lnTo>
                  <a:lnTo>
                    <a:pt x="10341" y="6574"/>
                  </a:lnTo>
                  <a:close/>
                  <a:moveTo>
                    <a:pt x="10020" y="5600"/>
                  </a:moveTo>
                  <a:lnTo>
                    <a:pt x="10941" y="5953"/>
                  </a:lnTo>
                  <a:lnTo>
                    <a:pt x="10277" y="6360"/>
                  </a:lnTo>
                  <a:close/>
                  <a:moveTo>
                    <a:pt x="10159" y="6724"/>
                  </a:moveTo>
                  <a:lnTo>
                    <a:pt x="10448" y="7601"/>
                  </a:lnTo>
                  <a:lnTo>
                    <a:pt x="11230" y="7816"/>
                  </a:lnTo>
                  <a:lnTo>
                    <a:pt x="10416" y="8351"/>
                  </a:lnTo>
                  <a:lnTo>
                    <a:pt x="10416" y="8875"/>
                  </a:lnTo>
                  <a:lnTo>
                    <a:pt x="10042" y="8501"/>
                  </a:lnTo>
                  <a:lnTo>
                    <a:pt x="9003" y="8725"/>
                  </a:lnTo>
                  <a:lnTo>
                    <a:pt x="9217" y="7698"/>
                  </a:lnTo>
                  <a:lnTo>
                    <a:pt x="8928" y="7345"/>
                  </a:lnTo>
                  <a:lnTo>
                    <a:pt x="9378" y="7419"/>
                  </a:lnTo>
                  <a:close/>
                  <a:moveTo>
                    <a:pt x="9196" y="5300"/>
                  </a:moveTo>
                  <a:lnTo>
                    <a:pt x="9763" y="5503"/>
                  </a:lnTo>
                  <a:lnTo>
                    <a:pt x="10084" y="6499"/>
                  </a:lnTo>
                  <a:lnTo>
                    <a:pt x="9314" y="7184"/>
                  </a:lnTo>
                  <a:lnTo>
                    <a:pt x="8714" y="7088"/>
                  </a:lnTo>
                  <a:lnTo>
                    <a:pt x="7687" y="5846"/>
                  </a:lnTo>
                  <a:close/>
                  <a:moveTo>
                    <a:pt x="7537" y="4690"/>
                  </a:moveTo>
                  <a:lnTo>
                    <a:pt x="8875" y="5182"/>
                  </a:lnTo>
                  <a:lnTo>
                    <a:pt x="7537" y="5675"/>
                  </a:lnTo>
                  <a:lnTo>
                    <a:pt x="7130" y="5182"/>
                  </a:lnTo>
                  <a:close/>
                  <a:moveTo>
                    <a:pt x="6980" y="3576"/>
                  </a:moveTo>
                  <a:lnTo>
                    <a:pt x="8382" y="3330"/>
                  </a:lnTo>
                  <a:lnTo>
                    <a:pt x="7472" y="4433"/>
                  </a:lnTo>
                  <a:lnTo>
                    <a:pt x="6862" y="4208"/>
                  </a:lnTo>
                  <a:close/>
                  <a:moveTo>
                    <a:pt x="5931" y="2891"/>
                  </a:moveTo>
                  <a:lnTo>
                    <a:pt x="5931" y="2891"/>
                  </a:lnTo>
                  <a:lnTo>
                    <a:pt x="7034" y="1981"/>
                  </a:lnTo>
                  <a:lnTo>
                    <a:pt x="6787" y="3384"/>
                  </a:lnTo>
                  <a:lnTo>
                    <a:pt x="6156" y="3491"/>
                  </a:lnTo>
                  <a:close/>
                  <a:moveTo>
                    <a:pt x="4689" y="2827"/>
                  </a:moveTo>
                  <a:lnTo>
                    <a:pt x="5182" y="1489"/>
                  </a:lnTo>
                  <a:lnTo>
                    <a:pt x="5674" y="2827"/>
                  </a:lnTo>
                  <a:lnTo>
                    <a:pt x="5182" y="3234"/>
                  </a:lnTo>
                  <a:close/>
                  <a:moveTo>
                    <a:pt x="3576" y="3384"/>
                  </a:moveTo>
                  <a:lnTo>
                    <a:pt x="3330" y="1981"/>
                  </a:lnTo>
                  <a:lnTo>
                    <a:pt x="4432" y="2891"/>
                  </a:lnTo>
                  <a:lnTo>
                    <a:pt x="4207" y="3491"/>
                  </a:lnTo>
                  <a:close/>
                  <a:moveTo>
                    <a:pt x="2891" y="4433"/>
                  </a:moveTo>
                  <a:lnTo>
                    <a:pt x="1981" y="3330"/>
                  </a:lnTo>
                  <a:lnTo>
                    <a:pt x="3383" y="3576"/>
                  </a:lnTo>
                  <a:lnTo>
                    <a:pt x="3501" y="4208"/>
                  </a:lnTo>
                  <a:close/>
                  <a:moveTo>
                    <a:pt x="3383" y="6788"/>
                  </a:moveTo>
                  <a:lnTo>
                    <a:pt x="1981" y="7023"/>
                  </a:lnTo>
                  <a:lnTo>
                    <a:pt x="2891" y="5931"/>
                  </a:lnTo>
                  <a:lnTo>
                    <a:pt x="2891" y="5931"/>
                  </a:lnTo>
                  <a:lnTo>
                    <a:pt x="3501" y="6156"/>
                  </a:lnTo>
                  <a:close/>
                  <a:moveTo>
                    <a:pt x="4432" y="7462"/>
                  </a:moveTo>
                  <a:lnTo>
                    <a:pt x="3330" y="8383"/>
                  </a:lnTo>
                  <a:lnTo>
                    <a:pt x="3576" y="6970"/>
                  </a:lnTo>
                  <a:lnTo>
                    <a:pt x="4207" y="6863"/>
                  </a:lnTo>
                  <a:close/>
                  <a:moveTo>
                    <a:pt x="5182" y="8875"/>
                  </a:moveTo>
                  <a:lnTo>
                    <a:pt x="4689" y="7537"/>
                  </a:lnTo>
                  <a:lnTo>
                    <a:pt x="5182" y="7130"/>
                  </a:lnTo>
                  <a:lnTo>
                    <a:pt x="5674" y="7537"/>
                  </a:lnTo>
                  <a:close/>
                  <a:moveTo>
                    <a:pt x="5503" y="9764"/>
                  </a:moveTo>
                  <a:lnTo>
                    <a:pt x="5299" y="9196"/>
                  </a:lnTo>
                  <a:lnTo>
                    <a:pt x="5856" y="7687"/>
                  </a:lnTo>
                  <a:lnTo>
                    <a:pt x="7087" y="8715"/>
                  </a:lnTo>
                  <a:lnTo>
                    <a:pt x="7194" y="9314"/>
                  </a:lnTo>
                  <a:lnTo>
                    <a:pt x="6498" y="10085"/>
                  </a:lnTo>
                  <a:close/>
                  <a:moveTo>
                    <a:pt x="6723" y="10160"/>
                  </a:moveTo>
                  <a:lnTo>
                    <a:pt x="7419" y="9378"/>
                  </a:lnTo>
                  <a:lnTo>
                    <a:pt x="7344" y="8929"/>
                  </a:lnTo>
                  <a:lnTo>
                    <a:pt x="7697" y="9218"/>
                  </a:lnTo>
                  <a:lnTo>
                    <a:pt x="8725" y="9004"/>
                  </a:lnTo>
                  <a:lnTo>
                    <a:pt x="8511" y="10042"/>
                  </a:lnTo>
                  <a:lnTo>
                    <a:pt x="8875" y="10417"/>
                  </a:lnTo>
                  <a:lnTo>
                    <a:pt x="8350" y="10417"/>
                  </a:lnTo>
                  <a:lnTo>
                    <a:pt x="7815" y="11230"/>
                  </a:lnTo>
                  <a:lnTo>
                    <a:pt x="7601" y="10449"/>
                  </a:lnTo>
                  <a:close/>
                  <a:moveTo>
                    <a:pt x="5952" y="10941"/>
                  </a:moveTo>
                  <a:lnTo>
                    <a:pt x="5610" y="10021"/>
                  </a:lnTo>
                  <a:lnTo>
                    <a:pt x="6359" y="10278"/>
                  </a:lnTo>
                  <a:close/>
                  <a:moveTo>
                    <a:pt x="6049" y="11198"/>
                  </a:moveTo>
                  <a:lnTo>
                    <a:pt x="6573" y="10342"/>
                  </a:lnTo>
                  <a:lnTo>
                    <a:pt x="7419" y="10620"/>
                  </a:lnTo>
                  <a:lnTo>
                    <a:pt x="7654" y="11477"/>
                  </a:lnTo>
                  <a:lnTo>
                    <a:pt x="7644" y="11498"/>
                  </a:lnTo>
                  <a:lnTo>
                    <a:pt x="7654" y="11519"/>
                  </a:lnTo>
                  <a:lnTo>
                    <a:pt x="7419" y="12376"/>
                  </a:lnTo>
                  <a:lnTo>
                    <a:pt x="6595" y="12643"/>
                  </a:lnTo>
                  <a:close/>
                  <a:moveTo>
                    <a:pt x="5310" y="12419"/>
                  </a:moveTo>
                  <a:lnTo>
                    <a:pt x="5909" y="11445"/>
                  </a:lnTo>
                  <a:lnTo>
                    <a:pt x="6391" y="12729"/>
                  </a:lnTo>
                  <a:lnTo>
                    <a:pt x="6081" y="12911"/>
                  </a:lnTo>
                  <a:lnTo>
                    <a:pt x="5524" y="12772"/>
                  </a:lnTo>
                  <a:close/>
                  <a:moveTo>
                    <a:pt x="5299" y="13885"/>
                  </a:moveTo>
                  <a:lnTo>
                    <a:pt x="5535" y="12997"/>
                  </a:lnTo>
                  <a:lnTo>
                    <a:pt x="6113" y="13147"/>
                  </a:lnTo>
                  <a:lnTo>
                    <a:pt x="6488" y="12933"/>
                  </a:lnTo>
                  <a:lnTo>
                    <a:pt x="6712" y="13307"/>
                  </a:lnTo>
                  <a:lnTo>
                    <a:pt x="7290" y="13468"/>
                  </a:lnTo>
                  <a:lnTo>
                    <a:pt x="7044" y="14356"/>
                  </a:lnTo>
                  <a:lnTo>
                    <a:pt x="5760" y="15641"/>
                  </a:lnTo>
                  <a:close/>
                  <a:moveTo>
                    <a:pt x="4775" y="15812"/>
                  </a:moveTo>
                  <a:lnTo>
                    <a:pt x="4775" y="15812"/>
                  </a:lnTo>
                  <a:lnTo>
                    <a:pt x="5182" y="14313"/>
                  </a:lnTo>
                  <a:lnTo>
                    <a:pt x="5588" y="15812"/>
                  </a:lnTo>
                  <a:lnTo>
                    <a:pt x="5182" y="16219"/>
                  </a:lnTo>
                  <a:close/>
                  <a:moveTo>
                    <a:pt x="3426" y="14774"/>
                  </a:moveTo>
                  <a:lnTo>
                    <a:pt x="4529" y="15887"/>
                  </a:lnTo>
                  <a:lnTo>
                    <a:pt x="4389" y="16433"/>
                  </a:lnTo>
                  <a:lnTo>
                    <a:pt x="3833" y="16283"/>
                  </a:lnTo>
                  <a:close/>
                  <a:moveTo>
                    <a:pt x="3255" y="17161"/>
                  </a:moveTo>
                  <a:lnTo>
                    <a:pt x="2141" y="16058"/>
                  </a:lnTo>
                  <a:lnTo>
                    <a:pt x="3651" y="16465"/>
                  </a:lnTo>
                  <a:lnTo>
                    <a:pt x="3801" y="17022"/>
                  </a:lnTo>
                  <a:close/>
                  <a:moveTo>
                    <a:pt x="1681" y="17814"/>
                  </a:moveTo>
                  <a:lnTo>
                    <a:pt x="3180" y="17407"/>
                  </a:lnTo>
                  <a:lnTo>
                    <a:pt x="3586" y="17814"/>
                  </a:lnTo>
                  <a:lnTo>
                    <a:pt x="3180" y="18221"/>
                  </a:lnTo>
                  <a:close/>
                  <a:moveTo>
                    <a:pt x="3651" y="19163"/>
                  </a:moveTo>
                  <a:lnTo>
                    <a:pt x="2141" y="19570"/>
                  </a:lnTo>
                  <a:lnTo>
                    <a:pt x="3255" y="18467"/>
                  </a:lnTo>
                  <a:lnTo>
                    <a:pt x="3801" y="18606"/>
                  </a:lnTo>
                  <a:lnTo>
                    <a:pt x="3683" y="19056"/>
                  </a:lnTo>
                  <a:close/>
                  <a:moveTo>
                    <a:pt x="5182" y="21315"/>
                  </a:moveTo>
                  <a:lnTo>
                    <a:pt x="4775" y="19805"/>
                  </a:lnTo>
                  <a:lnTo>
                    <a:pt x="5182" y="19409"/>
                  </a:lnTo>
                  <a:lnTo>
                    <a:pt x="5588" y="19805"/>
                  </a:lnTo>
                  <a:close/>
                  <a:moveTo>
                    <a:pt x="5299" y="21743"/>
                  </a:moveTo>
                  <a:lnTo>
                    <a:pt x="5760" y="19987"/>
                  </a:lnTo>
                  <a:lnTo>
                    <a:pt x="7044" y="21272"/>
                  </a:lnTo>
                  <a:lnTo>
                    <a:pt x="7290" y="22160"/>
                  </a:lnTo>
                  <a:lnTo>
                    <a:pt x="6712" y="22321"/>
                  </a:lnTo>
                  <a:lnTo>
                    <a:pt x="6488" y="22695"/>
                  </a:lnTo>
                  <a:lnTo>
                    <a:pt x="6113" y="22481"/>
                  </a:lnTo>
                  <a:lnTo>
                    <a:pt x="5535" y="22631"/>
                  </a:lnTo>
                  <a:close/>
                  <a:moveTo>
                    <a:pt x="5909" y="24183"/>
                  </a:moveTo>
                  <a:lnTo>
                    <a:pt x="5310" y="23209"/>
                  </a:lnTo>
                  <a:lnTo>
                    <a:pt x="5524" y="22856"/>
                  </a:lnTo>
                  <a:lnTo>
                    <a:pt x="6081" y="22706"/>
                  </a:lnTo>
                  <a:lnTo>
                    <a:pt x="6391" y="22888"/>
                  </a:lnTo>
                  <a:close/>
                  <a:moveTo>
                    <a:pt x="6049" y="24419"/>
                  </a:moveTo>
                  <a:lnTo>
                    <a:pt x="6595" y="22985"/>
                  </a:lnTo>
                  <a:lnTo>
                    <a:pt x="7419" y="23252"/>
                  </a:lnTo>
                  <a:lnTo>
                    <a:pt x="7654" y="24109"/>
                  </a:lnTo>
                  <a:lnTo>
                    <a:pt x="7644" y="24130"/>
                  </a:lnTo>
                  <a:lnTo>
                    <a:pt x="7654" y="24151"/>
                  </a:lnTo>
                  <a:lnTo>
                    <a:pt x="7419" y="25008"/>
                  </a:lnTo>
                  <a:lnTo>
                    <a:pt x="6573" y="25286"/>
                  </a:lnTo>
                  <a:close/>
                  <a:moveTo>
                    <a:pt x="5610" y="25607"/>
                  </a:moveTo>
                  <a:lnTo>
                    <a:pt x="5952" y="24687"/>
                  </a:lnTo>
                  <a:lnTo>
                    <a:pt x="6359" y="25350"/>
                  </a:lnTo>
                  <a:close/>
                  <a:moveTo>
                    <a:pt x="4689" y="28091"/>
                  </a:moveTo>
                  <a:lnTo>
                    <a:pt x="5182" y="26753"/>
                  </a:lnTo>
                  <a:lnTo>
                    <a:pt x="5674" y="28091"/>
                  </a:lnTo>
                  <a:lnTo>
                    <a:pt x="5182" y="28498"/>
                  </a:lnTo>
                  <a:close/>
                  <a:moveTo>
                    <a:pt x="3576" y="28647"/>
                  </a:moveTo>
                  <a:lnTo>
                    <a:pt x="3330" y="27245"/>
                  </a:lnTo>
                  <a:lnTo>
                    <a:pt x="4432" y="28155"/>
                  </a:lnTo>
                  <a:lnTo>
                    <a:pt x="4207" y="28765"/>
                  </a:lnTo>
                  <a:close/>
                  <a:moveTo>
                    <a:pt x="1981" y="28594"/>
                  </a:moveTo>
                  <a:lnTo>
                    <a:pt x="3383" y="28840"/>
                  </a:lnTo>
                  <a:lnTo>
                    <a:pt x="3501" y="29472"/>
                  </a:lnTo>
                  <a:lnTo>
                    <a:pt x="2891" y="29697"/>
                  </a:lnTo>
                  <a:close/>
                  <a:moveTo>
                    <a:pt x="3383" y="32052"/>
                  </a:moveTo>
                  <a:lnTo>
                    <a:pt x="1981" y="32298"/>
                  </a:lnTo>
                  <a:lnTo>
                    <a:pt x="2891" y="31195"/>
                  </a:lnTo>
                  <a:lnTo>
                    <a:pt x="3501" y="31420"/>
                  </a:lnTo>
                  <a:close/>
                  <a:moveTo>
                    <a:pt x="4432" y="32737"/>
                  </a:moveTo>
                  <a:lnTo>
                    <a:pt x="3330" y="33647"/>
                  </a:lnTo>
                  <a:lnTo>
                    <a:pt x="3576" y="32244"/>
                  </a:lnTo>
                  <a:lnTo>
                    <a:pt x="4207" y="32127"/>
                  </a:lnTo>
                  <a:close/>
                  <a:moveTo>
                    <a:pt x="7034" y="33647"/>
                  </a:moveTo>
                  <a:lnTo>
                    <a:pt x="5931" y="32737"/>
                  </a:lnTo>
                  <a:lnTo>
                    <a:pt x="6156" y="32127"/>
                  </a:lnTo>
                  <a:lnTo>
                    <a:pt x="6787" y="32244"/>
                  </a:lnTo>
                  <a:close/>
                  <a:moveTo>
                    <a:pt x="8382" y="32298"/>
                  </a:moveTo>
                  <a:lnTo>
                    <a:pt x="6980" y="32052"/>
                  </a:lnTo>
                  <a:lnTo>
                    <a:pt x="6862" y="31420"/>
                  </a:lnTo>
                  <a:lnTo>
                    <a:pt x="7472" y="31195"/>
                  </a:lnTo>
                  <a:close/>
                  <a:moveTo>
                    <a:pt x="8875" y="30446"/>
                  </a:moveTo>
                  <a:lnTo>
                    <a:pt x="7537" y="30938"/>
                  </a:lnTo>
                  <a:lnTo>
                    <a:pt x="7130" y="30446"/>
                  </a:lnTo>
                  <a:lnTo>
                    <a:pt x="7537" y="29953"/>
                  </a:lnTo>
                  <a:close/>
                  <a:moveTo>
                    <a:pt x="9763" y="30125"/>
                  </a:moveTo>
                  <a:lnTo>
                    <a:pt x="9196" y="30328"/>
                  </a:lnTo>
                  <a:lnTo>
                    <a:pt x="7687" y="29772"/>
                  </a:lnTo>
                  <a:lnTo>
                    <a:pt x="8714" y="28540"/>
                  </a:lnTo>
                  <a:lnTo>
                    <a:pt x="9314" y="28433"/>
                  </a:lnTo>
                  <a:lnTo>
                    <a:pt x="10084" y="29129"/>
                  </a:lnTo>
                  <a:close/>
                  <a:moveTo>
                    <a:pt x="10159" y="28904"/>
                  </a:moveTo>
                  <a:lnTo>
                    <a:pt x="9378" y="28209"/>
                  </a:lnTo>
                  <a:lnTo>
                    <a:pt x="8928" y="28284"/>
                  </a:lnTo>
                  <a:lnTo>
                    <a:pt x="9217" y="27930"/>
                  </a:lnTo>
                  <a:lnTo>
                    <a:pt x="9003" y="26903"/>
                  </a:lnTo>
                  <a:lnTo>
                    <a:pt x="10042" y="27117"/>
                  </a:lnTo>
                  <a:lnTo>
                    <a:pt x="10416" y="26753"/>
                  </a:lnTo>
                  <a:lnTo>
                    <a:pt x="10416" y="27277"/>
                  </a:lnTo>
                  <a:lnTo>
                    <a:pt x="11230" y="27812"/>
                  </a:lnTo>
                  <a:lnTo>
                    <a:pt x="10448" y="28027"/>
                  </a:lnTo>
                  <a:close/>
                  <a:moveTo>
                    <a:pt x="10941" y="29675"/>
                  </a:moveTo>
                  <a:lnTo>
                    <a:pt x="10020" y="30018"/>
                  </a:lnTo>
                  <a:lnTo>
                    <a:pt x="10277" y="29268"/>
                  </a:lnTo>
                  <a:close/>
                  <a:moveTo>
                    <a:pt x="11208" y="29579"/>
                  </a:moveTo>
                  <a:lnTo>
                    <a:pt x="10341" y="29054"/>
                  </a:lnTo>
                  <a:lnTo>
                    <a:pt x="10620" y="28209"/>
                  </a:lnTo>
                  <a:lnTo>
                    <a:pt x="11476" y="27973"/>
                  </a:lnTo>
                  <a:lnTo>
                    <a:pt x="11498" y="27984"/>
                  </a:lnTo>
                  <a:lnTo>
                    <a:pt x="11519" y="27973"/>
                  </a:lnTo>
                  <a:lnTo>
                    <a:pt x="12375" y="28209"/>
                  </a:lnTo>
                  <a:lnTo>
                    <a:pt x="12643" y="29033"/>
                  </a:lnTo>
                  <a:close/>
                  <a:moveTo>
                    <a:pt x="12418" y="30317"/>
                  </a:moveTo>
                  <a:lnTo>
                    <a:pt x="11444" y="29718"/>
                  </a:lnTo>
                  <a:lnTo>
                    <a:pt x="12739" y="29236"/>
                  </a:lnTo>
                  <a:lnTo>
                    <a:pt x="12921" y="29547"/>
                  </a:lnTo>
                  <a:lnTo>
                    <a:pt x="12771" y="30103"/>
                  </a:lnTo>
                  <a:close/>
                  <a:moveTo>
                    <a:pt x="13885" y="30328"/>
                  </a:moveTo>
                  <a:lnTo>
                    <a:pt x="12996" y="30093"/>
                  </a:lnTo>
                  <a:lnTo>
                    <a:pt x="13146" y="29515"/>
                  </a:lnTo>
                  <a:lnTo>
                    <a:pt x="12932" y="29140"/>
                  </a:lnTo>
                  <a:lnTo>
                    <a:pt x="13307" y="28915"/>
                  </a:lnTo>
                  <a:lnTo>
                    <a:pt x="13467" y="28337"/>
                  </a:lnTo>
                  <a:lnTo>
                    <a:pt x="14356" y="28583"/>
                  </a:lnTo>
                  <a:lnTo>
                    <a:pt x="15640" y="29868"/>
                  </a:lnTo>
                  <a:close/>
                  <a:moveTo>
                    <a:pt x="15822" y="30853"/>
                  </a:moveTo>
                  <a:lnTo>
                    <a:pt x="14313" y="30446"/>
                  </a:lnTo>
                  <a:lnTo>
                    <a:pt x="15822" y="30039"/>
                  </a:lnTo>
                  <a:lnTo>
                    <a:pt x="16218" y="30446"/>
                  </a:lnTo>
                  <a:close/>
                  <a:moveTo>
                    <a:pt x="17171" y="32373"/>
                  </a:moveTo>
                  <a:lnTo>
                    <a:pt x="16058" y="33486"/>
                  </a:lnTo>
                  <a:lnTo>
                    <a:pt x="16465" y="31977"/>
                  </a:lnTo>
                  <a:lnTo>
                    <a:pt x="17021" y="31827"/>
                  </a:lnTo>
                  <a:close/>
                  <a:moveTo>
                    <a:pt x="18220" y="32437"/>
                  </a:moveTo>
                  <a:lnTo>
                    <a:pt x="17813" y="33946"/>
                  </a:lnTo>
                  <a:lnTo>
                    <a:pt x="17407" y="32448"/>
                  </a:lnTo>
                  <a:lnTo>
                    <a:pt x="17813" y="32041"/>
                  </a:lnTo>
                  <a:close/>
                  <a:moveTo>
                    <a:pt x="19162" y="31977"/>
                  </a:moveTo>
                  <a:lnTo>
                    <a:pt x="19569" y="33486"/>
                  </a:lnTo>
                  <a:lnTo>
                    <a:pt x="18467" y="32373"/>
                  </a:lnTo>
                  <a:lnTo>
                    <a:pt x="18606" y="31827"/>
                  </a:lnTo>
                  <a:close/>
                  <a:moveTo>
                    <a:pt x="19740" y="31099"/>
                  </a:moveTo>
                  <a:lnTo>
                    <a:pt x="20854" y="32202"/>
                  </a:lnTo>
                  <a:lnTo>
                    <a:pt x="19344" y="31795"/>
                  </a:lnTo>
                  <a:lnTo>
                    <a:pt x="19194" y="31238"/>
                  </a:lnTo>
                  <a:close/>
                  <a:moveTo>
                    <a:pt x="21314" y="30446"/>
                  </a:moveTo>
                  <a:lnTo>
                    <a:pt x="19815" y="30853"/>
                  </a:lnTo>
                  <a:lnTo>
                    <a:pt x="19409" y="30446"/>
                  </a:lnTo>
                  <a:lnTo>
                    <a:pt x="19815" y="30039"/>
                  </a:lnTo>
                  <a:lnTo>
                    <a:pt x="19815" y="30039"/>
                  </a:lnTo>
                  <a:close/>
                  <a:moveTo>
                    <a:pt x="21742" y="30328"/>
                  </a:moveTo>
                  <a:lnTo>
                    <a:pt x="19987" y="29868"/>
                  </a:lnTo>
                  <a:lnTo>
                    <a:pt x="21271" y="28583"/>
                  </a:lnTo>
                  <a:lnTo>
                    <a:pt x="22160" y="28337"/>
                  </a:lnTo>
                  <a:lnTo>
                    <a:pt x="22320" y="28915"/>
                  </a:lnTo>
                  <a:lnTo>
                    <a:pt x="22695" y="29140"/>
                  </a:lnTo>
                  <a:lnTo>
                    <a:pt x="22481" y="29515"/>
                  </a:lnTo>
                  <a:lnTo>
                    <a:pt x="22631" y="30093"/>
                  </a:lnTo>
                  <a:close/>
                  <a:moveTo>
                    <a:pt x="24183" y="29718"/>
                  </a:moveTo>
                  <a:lnTo>
                    <a:pt x="23209" y="30317"/>
                  </a:lnTo>
                  <a:lnTo>
                    <a:pt x="22856" y="30103"/>
                  </a:lnTo>
                  <a:lnTo>
                    <a:pt x="22716" y="29547"/>
                  </a:lnTo>
                  <a:lnTo>
                    <a:pt x="22898" y="29236"/>
                  </a:lnTo>
                  <a:close/>
                  <a:moveTo>
                    <a:pt x="24419" y="29579"/>
                  </a:moveTo>
                  <a:lnTo>
                    <a:pt x="22984" y="29033"/>
                  </a:lnTo>
                  <a:lnTo>
                    <a:pt x="23252" y="28209"/>
                  </a:lnTo>
                  <a:lnTo>
                    <a:pt x="24108" y="27973"/>
                  </a:lnTo>
                  <a:lnTo>
                    <a:pt x="24129" y="27984"/>
                  </a:lnTo>
                  <a:lnTo>
                    <a:pt x="24151" y="27973"/>
                  </a:lnTo>
                  <a:lnTo>
                    <a:pt x="25007" y="28209"/>
                  </a:lnTo>
                  <a:lnTo>
                    <a:pt x="25286" y="29054"/>
                  </a:lnTo>
                  <a:close/>
                  <a:moveTo>
                    <a:pt x="25607" y="30018"/>
                  </a:moveTo>
                  <a:lnTo>
                    <a:pt x="24686" y="29675"/>
                  </a:lnTo>
                  <a:lnTo>
                    <a:pt x="25350" y="29268"/>
                  </a:lnTo>
                  <a:close/>
                  <a:moveTo>
                    <a:pt x="26431" y="30328"/>
                  </a:moveTo>
                  <a:lnTo>
                    <a:pt x="25864" y="30125"/>
                  </a:lnTo>
                  <a:lnTo>
                    <a:pt x="25543" y="29129"/>
                  </a:lnTo>
                  <a:lnTo>
                    <a:pt x="26313" y="28433"/>
                  </a:lnTo>
                  <a:lnTo>
                    <a:pt x="26913" y="28540"/>
                  </a:lnTo>
                  <a:lnTo>
                    <a:pt x="27940" y="29772"/>
                  </a:lnTo>
                  <a:close/>
                  <a:moveTo>
                    <a:pt x="28090" y="30938"/>
                  </a:moveTo>
                  <a:lnTo>
                    <a:pt x="26752" y="30446"/>
                  </a:lnTo>
                  <a:lnTo>
                    <a:pt x="28090" y="29953"/>
                  </a:lnTo>
                  <a:lnTo>
                    <a:pt x="28497" y="30446"/>
                  </a:lnTo>
                  <a:close/>
                  <a:moveTo>
                    <a:pt x="28658" y="32052"/>
                  </a:moveTo>
                  <a:lnTo>
                    <a:pt x="27245" y="32298"/>
                  </a:lnTo>
                  <a:lnTo>
                    <a:pt x="28155" y="31195"/>
                  </a:lnTo>
                  <a:lnTo>
                    <a:pt x="28765" y="31420"/>
                  </a:lnTo>
                  <a:close/>
                  <a:moveTo>
                    <a:pt x="29696" y="32737"/>
                  </a:moveTo>
                  <a:lnTo>
                    <a:pt x="28604" y="33647"/>
                  </a:lnTo>
                  <a:lnTo>
                    <a:pt x="28840" y="32244"/>
                  </a:lnTo>
                  <a:lnTo>
                    <a:pt x="29471" y="32127"/>
                  </a:lnTo>
                  <a:close/>
                  <a:moveTo>
                    <a:pt x="32297" y="33647"/>
                  </a:moveTo>
                  <a:lnTo>
                    <a:pt x="31195" y="32737"/>
                  </a:lnTo>
                  <a:lnTo>
                    <a:pt x="31420" y="32127"/>
                  </a:lnTo>
                  <a:lnTo>
                    <a:pt x="32051" y="32244"/>
                  </a:lnTo>
                  <a:close/>
                  <a:moveTo>
                    <a:pt x="33646" y="32298"/>
                  </a:moveTo>
                  <a:lnTo>
                    <a:pt x="32244" y="32052"/>
                  </a:lnTo>
                  <a:lnTo>
                    <a:pt x="32137" y="31420"/>
                  </a:lnTo>
                  <a:lnTo>
                    <a:pt x="32736" y="31195"/>
                  </a:lnTo>
                  <a:close/>
                  <a:moveTo>
                    <a:pt x="34139" y="30446"/>
                  </a:moveTo>
                  <a:lnTo>
                    <a:pt x="32801" y="30938"/>
                  </a:lnTo>
                  <a:lnTo>
                    <a:pt x="32394" y="30446"/>
                  </a:lnTo>
                  <a:lnTo>
                    <a:pt x="32801" y="29953"/>
                  </a:lnTo>
                  <a:close/>
                  <a:moveTo>
                    <a:pt x="35027" y="30125"/>
                  </a:moveTo>
                  <a:lnTo>
                    <a:pt x="34460" y="30328"/>
                  </a:lnTo>
                  <a:lnTo>
                    <a:pt x="32950" y="29772"/>
                  </a:lnTo>
                  <a:lnTo>
                    <a:pt x="33978" y="28540"/>
                  </a:lnTo>
                  <a:lnTo>
                    <a:pt x="34578" y="28433"/>
                  </a:lnTo>
                  <a:lnTo>
                    <a:pt x="35348" y="29129"/>
                  </a:lnTo>
                  <a:close/>
                  <a:moveTo>
                    <a:pt x="35423" y="28904"/>
                  </a:moveTo>
                  <a:lnTo>
                    <a:pt x="34642" y="28209"/>
                  </a:lnTo>
                  <a:lnTo>
                    <a:pt x="34192" y="28284"/>
                  </a:lnTo>
                  <a:lnTo>
                    <a:pt x="34481" y="27930"/>
                  </a:lnTo>
                  <a:lnTo>
                    <a:pt x="34267" y="26903"/>
                  </a:lnTo>
                  <a:lnTo>
                    <a:pt x="35306" y="27117"/>
                  </a:lnTo>
                  <a:lnTo>
                    <a:pt x="35680" y="26753"/>
                  </a:lnTo>
                  <a:lnTo>
                    <a:pt x="35680" y="27277"/>
                  </a:lnTo>
                  <a:lnTo>
                    <a:pt x="36505" y="27812"/>
                  </a:lnTo>
                  <a:lnTo>
                    <a:pt x="35712" y="28027"/>
                  </a:lnTo>
                  <a:close/>
                  <a:moveTo>
                    <a:pt x="36205" y="29675"/>
                  </a:moveTo>
                  <a:lnTo>
                    <a:pt x="35295" y="30018"/>
                  </a:lnTo>
                  <a:lnTo>
                    <a:pt x="35541" y="29268"/>
                  </a:lnTo>
                  <a:close/>
                  <a:moveTo>
                    <a:pt x="36472" y="29579"/>
                  </a:moveTo>
                  <a:lnTo>
                    <a:pt x="35605" y="29054"/>
                  </a:lnTo>
                  <a:lnTo>
                    <a:pt x="35884" y="28209"/>
                  </a:lnTo>
                  <a:lnTo>
                    <a:pt x="36740" y="27973"/>
                  </a:lnTo>
                  <a:lnTo>
                    <a:pt x="36761" y="27984"/>
                  </a:lnTo>
                  <a:lnTo>
                    <a:pt x="36783" y="27973"/>
                  </a:lnTo>
                  <a:lnTo>
                    <a:pt x="37639" y="28209"/>
                  </a:lnTo>
                  <a:lnTo>
                    <a:pt x="37907" y="29033"/>
                  </a:lnTo>
                  <a:close/>
                  <a:moveTo>
                    <a:pt x="37682" y="30317"/>
                  </a:moveTo>
                  <a:lnTo>
                    <a:pt x="36708" y="29718"/>
                  </a:lnTo>
                  <a:lnTo>
                    <a:pt x="38003" y="29236"/>
                  </a:lnTo>
                  <a:lnTo>
                    <a:pt x="38185" y="29547"/>
                  </a:lnTo>
                  <a:lnTo>
                    <a:pt x="38035" y="30103"/>
                  </a:lnTo>
                  <a:close/>
                  <a:moveTo>
                    <a:pt x="39149" y="30328"/>
                  </a:moveTo>
                  <a:lnTo>
                    <a:pt x="38260" y="30093"/>
                  </a:lnTo>
                  <a:lnTo>
                    <a:pt x="38421" y="29515"/>
                  </a:lnTo>
                  <a:lnTo>
                    <a:pt x="38196" y="29140"/>
                  </a:lnTo>
                  <a:lnTo>
                    <a:pt x="38581" y="28915"/>
                  </a:lnTo>
                  <a:lnTo>
                    <a:pt x="38731" y="28337"/>
                  </a:lnTo>
                  <a:lnTo>
                    <a:pt x="39620" y="28583"/>
                  </a:lnTo>
                  <a:lnTo>
                    <a:pt x="40904" y="29868"/>
                  </a:lnTo>
                  <a:close/>
                  <a:moveTo>
                    <a:pt x="41086" y="30853"/>
                  </a:moveTo>
                  <a:lnTo>
                    <a:pt x="39577" y="30446"/>
                  </a:lnTo>
                  <a:lnTo>
                    <a:pt x="41086" y="30039"/>
                  </a:lnTo>
                  <a:lnTo>
                    <a:pt x="41086" y="30039"/>
                  </a:lnTo>
                  <a:lnTo>
                    <a:pt x="41482" y="30446"/>
                  </a:lnTo>
                  <a:close/>
                  <a:moveTo>
                    <a:pt x="42435" y="32373"/>
                  </a:moveTo>
                  <a:lnTo>
                    <a:pt x="41322" y="33486"/>
                  </a:lnTo>
                  <a:lnTo>
                    <a:pt x="41729" y="31977"/>
                  </a:lnTo>
                  <a:lnTo>
                    <a:pt x="42285" y="31827"/>
                  </a:lnTo>
                  <a:close/>
                  <a:moveTo>
                    <a:pt x="43484" y="32437"/>
                  </a:moveTo>
                  <a:lnTo>
                    <a:pt x="43077" y="33946"/>
                  </a:lnTo>
                  <a:lnTo>
                    <a:pt x="42671" y="32448"/>
                  </a:lnTo>
                  <a:lnTo>
                    <a:pt x="43077" y="32041"/>
                  </a:lnTo>
                  <a:close/>
                  <a:moveTo>
                    <a:pt x="44426" y="31977"/>
                  </a:moveTo>
                  <a:lnTo>
                    <a:pt x="44833" y="33486"/>
                  </a:lnTo>
                  <a:lnTo>
                    <a:pt x="43730" y="32373"/>
                  </a:lnTo>
                  <a:lnTo>
                    <a:pt x="43880" y="31827"/>
                  </a:lnTo>
                  <a:close/>
                  <a:moveTo>
                    <a:pt x="45015" y="31099"/>
                  </a:moveTo>
                  <a:lnTo>
                    <a:pt x="46118" y="32202"/>
                  </a:lnTo>
                  <a:lnTo>
                    <a:pt x="44608" y="31795"/>
                  </a:lnTo>
                  <a:lnTo>
                    <a:pt x="44458" y="31238"/>
                  </a:lnTo>
                  <a:close/>
                  <a:moveTo>
                    <a:pt x="46589" y="30446"/>
                  </a:moveTo>
                  <a:lnTo>
                    <a:pt x="45079" y="30853"/>
                  </a:lnTo>
                  <a:lnTo>
                    <a:pt x="45079" y="30853"/>
                  </a:lnTo>
                  <a:lnTo>
                    <a:pt x="44672" y="30446"/>
                  </a:lnTo>
                  <a:lnTo>
                    <a:pt x="45079" y="30039"/>
                  </a:lnTo>
                  <a:lnTo>
                    <a:pt x="45079" y="30039"/>
                  </a:lnTo>
                  <a:close/>
                  <a:moveTo>
                    <a:pt x="47006" y="30328"/>
                  </a:moveTo>
                  <a:lnTo>
                    <a:pt x="45251" y="29868"/>
                  </a:lnTo>
                  <a:lnTo>
                    <a:pt x="46535" y="28583"/>
                  </a:lnTo>
                  <a:lnTo>
                    <a:pt x="47424" y="28337"/>
                  </a:lnTo>
                  <a:lnTo>
                    <a:pt x="47584" y="28915"/>
                  </a:lnTo>
                  <a:lnTo>
                    <a:pt x="47959" y="29140"/>
                  </a:lnTo>
                  <a:lnTo>
                    <a:pt x="47745" y="29515"/>
                  </a:lnTo>
                  <a:lnTo>
                    <a:pt x="47895" y="30093"/>
                  </a:lnTo>
                  <a:close/>
                  <a:moveTo>
                    <a:pt x="49458" y="29718"/>
                  </a:moveTo>
                  <a:lnTo>
                    <a:pt x="48483" y="30317"/>
                  </a:lnTo>
                  <a:lnTo>
                    <a:pt x="48130" y="30103"/>
                  </a:lnTo>
                  <a:lnTo>
                    <a:pt x="47980" y="29547"/>
                  </a:lnTo>
                  <a:lnTo>
                    <a:pt x="48162" y="29236"/>
                  </a:lnTo>
                  <a:close/>
                  <a:moveTo>
                    <a:pt x="49693" y="29579"/>
                  </a:moveTo>
                  <a:lnTo>
                    <a:pt x="48248" y="29033"/>
                  </a:lnTo>
                  <a:lnTo>
                    <a:pt x="48516" y="28209"/>
                  </a:lnTo>
                  <a:lnTo>
                    <a:pt x="49383" y="27973"/>
                  </a:lnTo>
                  <a:lnTo>
                    <a:pt x="49393" y="27984"/>
                  </a:lnTo>
                  <a:lnTo>
                    <a:pt x="49415" y="27973"/>
                  </a:lnTo>
                  <a:lnTo>
                    <a:pt x="50271" y="28209"/>
                  </a:lnTo>
                  <a:lnTo>
                    <a:pt x="50550" y="29054"/>
                  </a:lnTo>
                  <a:close/>
                  <a:moveTo>
                    <a:pt x="50871" y="30018"/>
                  </a:moveTo>
                  <a:lnTo>
                    <a:pt x="49950" y="29675"/>
                  </a:lnTo>
                  <a:lnTo>
                    <a:pt x="50624" y="29268"/>
                  </a:lnTo>
                  <a:close/>
                  <a:moveTo>
                    <a:pt x="50732" y="28904"/>
                  </a:moveTo>
                  <a:lnTo>
                    <a:pt x="50442" y="28027"/>
                  </a:lnTo>
                  <a:lnTo>
                    <a:pt x="49661" y="27812"/>
                  </a:lnTo>
                  <a:lnTo>
                    <a:pt x="50485" y="27277"/>
                  </a:lnTo>
                  <a:lnTo>
                    <a:pt x="50485" y="26742"/>
                  </a:lnTo>
                  <a:lnTo>
                    <a:pt x="50849" y="27117"/>
                  </a:lnTo>
                  <a:lnTo>
                    <a:pt x="51888" y="26903"/>
                  </a:lnTo>
                  <a:lnTo>
                    <a:pt x="51674" y="27930"/>
                  </a:lnTo>
                  <a:lnTo>
                    <a:pt x="51963" y="28284"/>
                  </a:lnTo>
                  <a:lnTo>
                    <a:pt x="51513" y="28209"/>
                  </a:lnTo>
                  <a:close/>
                  <a:moveTo>
                    <a:pt x="51695" y="30328"/>
                  </a:moveTo>
                  <a:lnTo>
                    <a:pt x="51128" y="30125"/>
                  </a:lnTo>
                  <a:lnTo>
                    <a:pt x="50806" y="29129"/>
                  </a:lnTo>
                  <a:lnTo>
                    <a:pt x="51577" y="28433"/>
                  </a:lnTo>
                  <a:lnTo>
                    <a:pt x="52177" y="28540"/>
                  </a:lnTo>
                  <a:lnTo>
                    <a:pt x="53204" y="29772"/>
                  </a:lnTo>
                  <a:close/>
                  <a:moveTo>
                    <a:pt x="53354" y="30938"/>
                  </a:moveTo>
                  <a:lnTo>
                    <a:pt x="52016" y="30446"/>
                  </a:lnTo>
                  <a:lnTo>
                    <a:pt x="53354" y="29953"/>
                  </a:lnTo>
                  <a:lnTo>
                    <a:pt x="53772" y="30446"/>
                  </a:lnTo>
                  <a:close/>
                  <a:moveTo>
                    <a:pt x="53922" y="32052"/>
                  </a:moveTo>
                  <a:lnTo>
                    <a:pt x="52509" y="32298"/>
                  </a:lnTo>
                  <a:lnTo>
                    <a:pt x="53429" y="31195"/>
                  </a:lnTo>
                  <a:lnTo>
                    <a:pt x="54029" y="31420"/>
                  </a:lnTo>
                  <a:close/>
                  <a:moveTo>
                    <a:pt x="54960" y="32737"/>
                  </a:moveTo>
                  <a:lnTo>
                    <a:pt x="54960" y="32737"/>
                  </a:lnTo>
                  <a:lnTo>
                    <a:pt x="53868" y="33647"/>
                  </a:lnTo>
                  <a:lnTo>
                    <a:pt x="54104" y="32244"/>
                  </a:lnTo>
                  <a:lnTo>
                    <a:pt x="54104" y="32244"/>
                  </a:lnTo>
                  <a:lnTo>
                    <a:pt x="54735" y="32127"/>
                  </a:lnTo>
                  <a:close/>
                  <a:moveTo>
                    <a:pt x="56202" y="32801"/>
                  </a:moveTo>
                  <a:lnTo>
                    <a:pt x="55709" y="34139"/>
                  </a:lnTo>
                  <a:lnTo>
                    <a:pt x="55217" y="32801"/>
                  </a:lnTo>
                  <a:lnTo>
                    <a:pt x="55709" y="32394"/>
                  </a:lnTo>
                  <a:close/>
                  <a:moveTo>
                    <a:pt x="57315" y="32244"/>
                  </a:moveTo>
                  <a:lnTo>
                    <a:pt x="57561" y="33647"/>
                  </a:lnTo>
                  <a:lnTo>
                    <a:pt x="56459" y="32737"/>
                  </a:lnTo>
                  <a:lnTo>
                    <a:pt x="56684" y="32127"/>
                  </a:lnTo>
                  <a:close/>
                  <a:moveTo>
                    <a:pt x="58000" y="31195"/>
                  </a:moveTo>
                  <a:lnTo>
                    <a:pt x="58910" y="32298"/>
                  </a:lnTo>
                  <a:lnTo>
                    <a:pt x="57508" y="32052"/>
                  </a:lnTo>
                  <a:lnTo>
                    <a:pt x="57401" y="31420"/>
                  </a:lnTo>
                  <a:close/>
                  <a:moveTo>
                    <a:pt x="57508" y="28840"/>
                  </a:moveTo>
                  <a:lnTo>
                    <a:pt x="58910" y="28594"/>
                  </a:lnTo>
                  <a:lnTo>
                    <a:pt x="58000" y="29697"/>
                  </a:lnTo>
                  <a:lnTo>
                    <a:pt x="57401" y="29472"/>
                  </a:lnTo>
                  <a:close/>
                  <a:moveTo>
                    <a:pt x="56459" y="28155"/>
                  </a:moveTo>
                  <a:lnTo>
                    <a:pt x="57561" y="27245"/>
                  </a:lnTo>
                  <a:lnTo>
                    <a:pt x="57315" y="28647"/>
                  </a:lnTo>
                  <a:lnTo>
                    <a:pt x="56684" y="28765"/>
                  </a:lnTo>
                  <a:close/>
                  <a:moveTo>
                    <a:pt x="55709" y="26753"/>
                  </a:moveTo>
                  <a:lnTo>
                    <a:pt x="56202" y="28091"/>
                  </a:lnTo>
                  <a:lnTo>
                    <a:pt x="55709" y="28498"/>
                  </a:lnTo>
                  <a:lnTo>
                    <a:pt x="55217" y="28091"/>
                  </a:lnTo>
                  <a:close/>
                  <a:moveTo>
                    <a:pt x="55388" y="25864"/>
                  </a:moveTo>
                  <a:lnTo>
                    <a:pt x="55592" y="26432"/>
                  </a:lnTo>
                  <a:lnTo>
                    <a:pt x="55046" y="27941"/>
                  </a:lnTo>
                  <a:lnTo>
                    <a:pt x="53804" y="26913"/>
                  </a:lnTo>
                  <a:lnTo>
                    <a:pt x="53708" y="26314"/>
                  </a:lnTo>
                  <a:lnTo>
                    <a:pt x="54403" y="25543"/>
                  </a:lnTo>
                  <a:lnTo>
                    <a:pt x="54585" y="25607"/>
                  </a:lnTo>
                  <a:close/>
                  <a:moveTo>
                    <a:pt x="54939" y="24687"/>
                  </a:moveTo>
                  <a:lnTo>
                    <a:pt x="55292" y="25607"/>
                  </a:lnTo>
                  <a:lnTo>
                    <a:pt x="54532" y="25350"/>
                  </a:lnTo>
                  <a:close/>
                  <a:moveTo>
                    <a:pt x="54842" y="24419"/>
                  </a:moveTo>
                  <a:lnTo>
                    <a:pt x="54318" y="25286"/>
                  </a:lnTo>
                  <a:lnTo>
                    <a:pt x="53472" y="25008"/>
                  </a:lnTo>
                  <a:lnTo>
                    <a:pt x="53237" y="24151"/>
                  </a:lnTo>
                  <a:lnTo>
                    <a:pt x="53247" y="24130"/>
                  </a:lnTo>
                  <a:lnTo>
                    <a:pt x="53237" y="24109"/>
                  </a:lnTo>
                  <a:lnTo>
                    <a:pt x="53472" y="23252"/>
                  </a:lnTo>
                  <a:lnTo>
                    <a:pt x="54296" y="22985"/>
                  </a:lnTo>
                  <a:close/>
                  <a:moveTo>
                    <a:pt x="55581" y="23209"/>
                  </a:moveTo>
                  <a:lnTo>
                    <a:pt x="54992" y="24183"/>
                  </a:lnTo>
                  <a:lnTo>
                    <a:pt x="54500" y="22888"/>
                  </a:lnTo>
                  <a:lnTo>
                    <a:pt x="54810" y="22706"/>
                  </a:lnTo>
                  <a:lnTo>
                    <a:pt x="55367" y="22856"/>
                  </a:lnTo>
                  <a:close/>
                  <a:moveTo>
                    <a:pt x="55602" y="21743"/>
                  </a:moveTo>
                  <a:lnTo>
                    <a:pt x="55356" y="22631"/>
                  </a:lnTo>
                  <a:lnTo>
                    <a:pt x="54789" y="22471"/>
                  </a:lnTo>
                  <a:lnTo>
                    <a:pt x="54403" y="22695"/>
                  </a:lnTo>
                  <a:lnTo>
                    <a:pt x="54189" y="22321"/>
                  </a:lnTo>
                  <a:lnTo>
                    <a:pt x="53611" y="22160"/>
                  </a:lnTo>
                  <a:lnTo>
                    <a:pt x="53847" y="21272"/>
                  </a:lnTo>
                  <a:lnTo>
                    <a:pt x="55131" y="19987"/>
                  </a:lnTo>
                  <a:close/>
                  <a:moveTo>
                    <a:pt x="56116" y="19805"/>
                  </a:moveTo>
                  <a:lnTo>
                    <a:pt x="55709" y="21315"/>
                  </a:lnTo>
                  <a:lnTo>
                    <a:pt x="55313" y="19805"/>
                  </a:lnTo>
                  <a:lnTo>
                    <a:pt x="55709" y="19409"/>
                  </a:lnTo>
                  <a:close/>
                  <a:moveTo>
                    <a:pt x="57058" y="19345"/>
                  </a:moveTo>
                  <a:lnTo>
                    <a:pt x="57465" y="20844"/>
                  </a:lnTo>
                  <a:lnTo>
                    <a:pt x="56362" y="19741"/>
                  </a:lnTo>
                  <a:lnTo>
                    <a:pt x="56512" y="19195"/>
                  </a:lnTo>
                  <a:close/>
                  <a:moveTo>
                    <a:pt x="58750" y="19570"/>
                  </a:moveTo>
                  <a:lnTo>
                    <a:pt x="57240" y="19163"/>
                  </a:lnTo>
                  <a:lnTo>
                    <a:pt x="57240" y="19163"/>
                  </a:lnTo>
                  <a:lnTo>
                    <a:pt x="57090" y="18606"/>
                  </a:lnTo>
                  <a:lnTo>
                    <a:pt x="57647" y="18456"/>
                  </a:lnTo>
                  <a:lnTo>
                    <a:pt x="58750" y="19570"/>
                  </a:lnTo>
                  <a:close/>
                  <a:moveTo>
                    <a:pt x="59221" y="17814"/>
                  </a:moveTo>
                  <a:lnTo>
                    <a:pt x="57711" y="18221"/>
                  </a:lnTo>
                  <a:lnTo>
                    <a:pt x="57304" y="17814"/>
                  </a:lnTo>
                  <a:lnTo>
                    <a:pt x="57711" y="17407"/>
                  </a:lnTo>
                  <a:close/>
                  <a:moveTo>
                    <a:pt x="57240" y="16465"/>
                  </a:moveTo>
                  <a:lnTo>
                    <a:pt x="58750" y="16058"/>
                  </a:lnTo>
                  <a:lnTo>
                    <a:pt x="57647" y="17161"/>
                  </a:lnTo>
                  <a:lnTo>
                    <a:pt x="57090" y="17022"/>
                  </a:lnTo>
                  <a:close/>
                  <a:moveTo>
                    <a:pt x="56362" y="15887"/>
                  </a:moveTo>
                  <a:lnTo>
                    <a:pt x="57465" y="14774"/>
                  </a:lnTo>
                  <a:lnTo>
                    <a:pt x="57058" y="16283"/>
                  </a:lnTo>
                  <a:lnTo>
                    <a:pt x="56512" y="16433"/>
                  </a:lnTo>
                  <a:close/>
                  <a:moveTo>
                    <a:pt x="55709" y="14313"/>
                  </a:moveTo>
                  <a:lnTo>
                    <a:pt x="56116" y="15812"/>
                  </a:lnTo>
                  <a:lnTo>
                    <a:pt x="55709" y="16219"/>
                  </a:lnTo>
                  <a:lnTo>
                    <a:pt x="55313" y="15812"/>
                  </a:lnTo>
                  <a:lnTo>
                    <a:pt x="55313" y="15812"/>
                  </a:lnTo>
                  <a:lnTo>
                    <a:pt x="55313" y="15812"/>
                  </a:lnTo>
                  <a:close/>
                  <a:moveTo>
                    <a:pt x="55602" y="13885"/>
                  </a:moveTo>
                  <a:lnTo>
                    <a:pt x="55131" y="15641"/>
                  </a:lnTo>
                  <a:lnTo>
                    <a:pt x="53847" y="14356"/>
                  </a:lnTo>
                  <a:lnTo>
                    <a:pt x="53611" y="13468"/>
                  </a:lnTo>
                  <a:lnTo>
                    <a:pt x="54189" y="13307"/>
                  </a:lnTo>
                  <a:lnTo>
                    <a:pt x="54403" y="12933"/>
                  </a:lnTo>
                  <a:lnTo>
                    <a:pt x="54789" y="13147"/>
                  </a:lnTo>
                  <a:lnTo>
                    <a:pt x="55356" y="12997"/>
                  </a:lnTo>
                  <a:close/>
                  <a:moveTo>
                    <a:pt x="54992" y="11445"/>
                  </a:moveTo>
                  <a:lnTo>
                    <a:pt x="55581" y="12419"/>
                  </a:lnTo>
                  <a:lnTo>
                    <a:pt x="55367" y="12772"/>
                  </a:lnTo>
                  <a:lnTo>
                    <a:pt x="54810" y="12911"/>
                  </a:lnTo>
                  <a:lnTo>
                    <a:pt x="54500" y="12729"/>
                  </a:lnTo>
                  <a:close/>
                  <a:moveTo>
                    <a:pt x="54842" y="11198"/>
                  </a:moveTo>
                  <a:lnTo>
                    <a:pt x="54296" y="12643"/>
                  </a:lnTo>
                  <a:lnTo>
                    <a:pt x="53472" y="12376"/>
                  </a:lnTo>
                  <a:lnTo>
                    <a:pt x="53237" y="11519"/>
                  </a:lnTo>
                  <a:lnTo>
                    <a:pt x="53247" y="11498"/>
                  </a:lnTo>
                  <a:lnTo>
                    <a:pt x="53237" y="11477"/>
                  </a:lnTo>
                  <a:lnTo>
                    <a:pt x="53472" y="10620"/>
                  </a:lnTo>
                  <a:lnTo>
                    <a:pt x="54318" y="10342"/>
                  </a:lnTo>
                  <a:close/>
                  <a:moveTo>
                    <a:pt x="55292" y="10021"/>
                  </a:moveTo>
                  <a:lnTo>
                    <a:pt x="54939" y="10941"/>
                  </a:lnTo>
                  <a:lnTo>
                    <a:pt x="54532" y="10278"/>
                  </a:lnTo>
                  <a:close/>
                  <a:moveTo>
                    <a:pt x="54168" y="10160"/>
                  </a:moveTo>
                  <a:lnTo>
                    <a:pt x="53290" y="10449"/>
                  </a:lnTo>
                  <a:lnTo>
                    <a:pt x="53076" y="11230"/>
                  </a:lnTo>
                  <a:lnTo>
                    <a:pt x="52541" y="10417"/>
                  </a:lnTo>
                  <a:lnTo>
                    <a:pt x="52016" y="10417"/>
                  </a:lnTo>
                  <a:lnTo>
                    <a:pt x="52391" y="10042"/>
                  </a:lnTo>
                  <a:lnTo>
                    <a:pt x="52166" y="9004"/>
                  </a:lnTo>
                  <a:lnTo>
                    <a:pt x="53204" y="9218"/>
                  </a:lnTo>
                  <a:lnTo>
                    <a:pt x="53547" y="8929"/>
                  </a:lnTo>
                  <a:lnTo>
                    <a:pt x="53472" y="9378"/>
                  </a:lnTo>
                  <a:close/>
                  <a:moveTo>
                    <a:pt x="55592" y="9196"/>
                  </a:moveTo>
                  <a:lnTo>
                    <a:pt x="55388" y="9764"/>
                  </a:lnTo>
                  <a:lnTo>
                    <a:pt x="54403" y="10085"/>
                  </a:lnTo>
                  <a:lnTo>
                    <a:pt x="53708" y="9314"/>
                  </a:lnTo>
                  <a:lnTo>
                    <a:pt x="53804" y="8715"/>
                  </a:lnTo>
                  <a:lnTo>
                    <a:pt x="55046" y="7687"/>
                  </a:lnTo>
                  <a:close/>
                  <a:moveTo>
                    <a:pt x="56202" y="7537"/>
                  </a:moveTo>
                  <a:lnTo>
                    <a:pt x="55709" y="8875"/>
                  </a:lnTo>
                  <a:lnTo>
                    <a:pt x="55217" y="7537"/>
                  </a:lnTo>
                  <a:lnTo>
                    <a:pt x="55709" y="7130"/>
                  </a:lnTo>
                  <a:close/>
                  <a:moveTo>
                    <a:pt x="57315" y="6970"/>
                  </a:moveTo>
                  <a:lnTo>
                    <a:pt x="57561" y="8383"/>
                  </a:lnTo>
                  <a:lnTo>
                    <a:pt x="56469" y="7462"/>
                  </a:lnTo>
                  <a:lnTo>
                    <a:pt x="56684" y="6863"/>
                  </a:lnTo>
                  <a:close/>
                  <a:moveTo>
                    <a:pt x="52509" y="7023"/>
                  </a:moveTo>
                  <a:lnTo>
                    <a:pt x="53429" y="5931"/>
                  </a:lnTo>
                  <a:lnTo>
                    <a:pt x="54029" y="6156"/>
                  </a:lnTo>
                  <a:lnTo>
                    <a:pt x="53922" y="6788"/>
                  </a:lnTo>
                  <a:close/>
                  <a:moveTo>
                    <a:pt x="54960" y="7462"/>
                  </a:moveTo>
                  <a:lnTo>
                    <a:pt x="53868" y="8383"/>
                  </a:lnTo>
                  <a:lnTo>
                    <a:pt x="54104" y="6970"/>
                  </a:lnTo>
                  <a:lnTo>
                    <a:pt x="54735" y="6863"/>
                  </a:lnTo>
                  <a:close/>
                  <a:moveTo>
                    <a:pt x="51909" y="7751"/>
                  </a:moveTo>
                  <a:lnTo>
                    <a:pt x="52294" y="7291"/>
                  </a:lnTo>
                  <a:lnTo>
                    <a:pt x="53879" y="7013"/>
                  </a:lnTo>
                  <a:lnTo>
                    <a:pt x="53600" y="8597"/>
                  </a:lnTo>
                  <a:lnTo>
                    <a:pt x="53140" y="8982"/>
                  </a:lnTo>
                  <a:lnTo>
                    <a:pt x="52123" y="8768"/>
                  </a:lnTo>
                  <a:close/>
                  <a:moveTo>
                    <a:pt x="50485" y="9186"/>
                  </a:moveTo>
                  <a:lnTo>
                    <a:pt x="50924" y="8747"/>
                  </a:lnTo>
                  <a:lnTo>
                    <a:pt x="51941" y="8961"/>
                  </a:lnTo>
                  <a:lnTo>
                    <a:pt x="52145" y="9967"/>
                  </a:lnTo>
                  <a:lnTo>
                    <a:pt x="51706" y="10417"/>
                  </a:lnTo>
                  <a:lnTo>
                    <a:pt x="50485" y="10417"/>
                  </a:lnTo>
                  <a:close/>
                  <a:moveTo>
                    <a:pt x="50261" y="9411"/>
                  </a:moveTo>
                  <a:lnTo>
                    <a:pt x="50261" y="10417"/>
                  </a:lnTo>
                  <a:lnTo>
                    <a:pt x="49843" y="10417"/>
                  </a:lnTo>
                  <a:lnTo>
                    <a:pt x="49554" y="10117"/>
                  </a:lnTo>
                  <a:close/>
                  <a:moveTo>
                    <a:pt x="46428" y="7237"/>
                  </a:moveTo>
                  <a:lnTo>
                    <a:pt x="47070" y="7890"/>
                  </a:lnTo>
                  <a:lnTo>
                    <a:pt x="46653" y="8319"/>
                  </a:lnTo>
                  <a:lnTo>
                    <a:pt x="46653" y="8758"/>
                  </a:lnTo>
                  <a:lnTo>
                    <a:pt x="46214" y="8758"/>
                  </a:lnTo>
                  <a:lnTo>
                    <a:pt x="45797" y="9175"/>
                  </a:lnTo>
                  <a:lnTo>
                    <a:pt x="45143" y="8522"/>
                  </a:lnTo>
                  <a:lnTo>
                    <a:pt x="44672" y="6777"/>
                  </a:lnTo>
                  <a:lnTo>
                    <a:pt x="46428" y="7237"/>
                  </a:lnTo>
                  <a:close/>
                  <a:moveTo>
                    <a:pt x="45015" y="5824"/>
                  </a:moveTo>
                  <a:lnTo>
                    <a:pt x="46118" y="6938"/>
                  </a:lnTo>
                  <a:lnTo>
                    <a:pt x="44608" y="6531"/>
                  </a:lnTo>
                  <a:lnTo>
                    <a:pt x="44458" y="5974"/>
                  </a:lnTo>
                  <a:close/>
                  <a:moveTo>
                    <a:pt x="39737" y="7237"/>
                  </a:moveTo>
                  <a:lnTo>
                    <a:pt x="41482" y="6777"/>
                  </a:lnTo>
                  <a:lnTo>
                    <a:pt x="41022" y="8522"/>
                  </a:lnTo>
                  <a:lnTo>
                    <a:pt x="40369" y="9175"/>
                  </a:lnTo>
                  <a:lnTo>
                    <a:pt x="39941" y="8758"/>
                  </a:lnTo>
                  <a:lnTo>
                    <a:pt x="39502" y="8758"/>
                  </a:lnTo>
                  <a:lnTo>
                    <a:pt x="39502" y="8319"/>
                  </a:lnTo>
                  <a:lnTo>
                    <a:pt x="39084" y="7890"/>
                  </a:lnTo>
                  <a:lnTo>
                    <a:pt x="39737" y="7237"/>
                  </a:lnTo>
                  <a:close/>
                  <a:moveTo>
                    <a:pt x="35894" y="9411"/>
                  </a:moveTo>
                  <a:lnTo>
                    <a:pt x="36612" y="10117"/>
                  </a:lnTo>
                  <a:lnTo>
                    <a:pt x="36312" y="10417"/>
                  </a:lnTo>
                  <a:lnTo>
                    <a:pt x="35894" y="10417"/>
                  </a:lnTo>
                  <a:close/>
                  <a:moveTo>
                    <a:pt x="34224" y="8961"/>
                  </a:moveTo>
                  <a:lnTo>
                    <a:pt x="35231" y="8747"/>
                  </a:lnTo>
                  <a:lnTo>
                    <a:pt x="35680" y="9186"/>
                  </a:lnTo>
                  <a:lnTo>
                    <a:pt x="35680" y="10417"/>
                  </a:lnTo>
                  <a:lnTo>
                    <a:pt x="34449" y="10417"/>
                  </a:lnTo>
                  <a:lnTo>
                    <a:pt x="34010" y="9967"/>
                  </a:lnTo>
                  <a:close/>
                  <a:moveTo>
                    <a:pt x="33860" y="7291"/>
                  </a:moveTo>
                  <a:lnTo>
                    <a:pt x="34246" y="7751"/>
                  </a:lnTo>
                  <a:lnTo>
                    <a:pt x="34042" y="8768"/>
                  </a:lnTo>
                  <a:lnTo>
                    <a:pt x="33015" y="8982"/>
                  </a:lnTo>
                  <a:lnTo>
                    <a:pt x="32554" y="8597"/>
                  </a:lnTo>
                  <a:lnTo>
                    <a:pt x="32276" y="7013"/>
                  </a:lnTo>
                  <a:close/>
                  <a:moveTo>
                    <a:pt x="32736" y="5931"/>
                  </a:moveTo>
                  <a:lnTo>
                    <a:pt x="33646" y="7023"/>
                  </a:lnTo>
                  <a:lnTo>
                    <a:pt x="32244" y="6788"/>
                  </a:lnTo>
                  <a:lnTo>
                    <a:pt x="32126" y="6156"/>
                  </a:lnTo>
                  <a:close/>
                  <a:moveTo>
                    <a:pt x="27245" y="7023"/>
                  </a:moveTo>
                  <a:lnTo>
                    <a:pt x="28165" y="5931"/>
                  </a:lnTo>
                  <a:lnTo>
                    <a:pt x="28765" y="6156"/>
                  </a:lnTo>
                  <a:lnTo>
                    <a:pt x="28658" y="6788"/>
                  </a:lnTo>
                  <a:close/>
                  <a:moveTo>
                    <a:pt x="27031" y="7291"/>
                  </a:moveTo>
                  <a:lnTo>
                    <a:pt x="28615" y="7013"/>
                  </a:lnTo>
                  <a:lnTo>
                    <a:pt x="28337" y="8597"/>
                  </a:lnTo>
                  <a:lnTo>
                    <a:pt x="27876" y="8982"/>
                  </a:lnTo>
                  <a:lnTo>
                    <a:pt x="26859" y="8768"/>
                  </a:lnTo>
                  <a:lnTo>
                    <a:pt x="26645" y="7751"/>
                  </a:lnTo>
                  <a:close/>
                  <a:moveTo>
                    <a:pt x="24397" y="7816"/>
                  </a:moveTo>
                  <a:lnTo>
                    <a:pt x="25179" y="7601"/>
                  </a:lnTo>
                  <a:lnTo>
                    <a:pt x="25468" y="6724"/>
                  </a:lnTo>
                  <a:lnTo>
                    <a:pt x="26249" y="7419"/>
                  </a:lnTo>
                  <a:lnTo>
                    <a:pt x="26699" y="7345"/>
                  </a:lnTo>
                  <a:lnTo>
                    <a:pt x="26410" y="7698"/>
                  </a:lnTo>
                  <a:lnTo>
                    <a:pt x="26624" y="8725"/>
                  </a:lnTo>
                  <a:lnTo>
                    <a:pt x="25585" y="8501"/>
                  </a:lnTo>
                  <a:lnTo>
                    <a:pt x="25211" y="8875"/>
                  </a:lnTo>
                  <a:lnTo>
                    <a:pt x="25211" y="8351"/>
                  </a:lnTo>
                  <a:close/>
                  <a:moveTo>
                    <a:pt x="21164" y="7237"/>
                  </a:moveTo>
                  <a:lnTo>
                    <a:pt x="21806" y="7890"/>
                  </a:lnTo>
                  <a:lnTo>
                    <a:pt x="21389" y="8319"/>
                  </a:lnTo>
                  <a:lnTo>
                    <a:pt x="21389" y="8758"/>
                  </a:lnTo>
                  <a:lnTo>
                    <a:pt x="20950" y="8758"/>
                  </a:lnTo>
                  <a:lnTo>
                    <a:pt x="20522" y="9175"/>
                  </a:lnTo>
                  <a:lnTo>
                    <a:pt x="19880" y="8522"/>
                  </a:lnTo>
                  <a:lnTo>
                    <a:pt x="19409" y="6777"/>
                  </a:lnTo>
                  <a:lnTo>
                    <a:pt x="21164" y="7237"/>
                  </a:lnTo>
                  <a:close/>
                  <a:moveTo>
                    <a:pt x="19740" y="5824"/>
                  </a:moveTo>
                  <a:lnTo>
                    <a:pt x="20854" y="6938"/>
                  </a:lnTo>
                  <a:lnTo>
                    <a:pt x="19344" y="6531"/>
                  </a:lnTo>
                  <a:lnTo>
                    <a:pt x="19194" y="5974"/>
                  </a:lnTo>
                  <a:close/>
                  <a:moveTo>
                    <a:pt x="14474" y="7237"/>
                  </a:moveTo>
                  <a:lnTo>
                    <a:pt x="16218" y="6777"/>
                  </a:lnTo>
                  <a:lnTo>
                    <a:pt x="15747" y="8522"/>
                  </a:lnTo>
                  <a:lnTo>
                    <a:pt x="15105" y="9175"/>
                  </a:lnTo>
                  <a:lnTo>
                    <a:pt x="14677" y="8758"/>
                  </a:lnTo>
                  <a:lnTo>
                    <a:pt x="14238" y="8758"/>
                  </a:lnTo>
                  <a:lnTo>
                    <a:pt x="14238" y="8319"/>
                  </a:lnTo>
                  <a:lnTo>
                    <a:pt x="13821" y="7890"/>
                  </a:lnTo>
                  <a:close/>
                  <a:moveTo>
                    <a:pt x="10630" y="9411"/>
                  </a:moveTo>
                  <a:lnTo>
                    <a:pt x="11348" y="10117"/>
                  </a:lnTo>
                  <a:lnTo>
                    <a:pt x="11048" y="10417"/>
                  </a:lnTo>
                  <a:lnTo>
                    <a:pt x="10630" y="10417"/>
                  </a:lnTo>
                  <a:close/>
                  <a:moveTo>
                    <a:pt x="9410" y="10631"/>
                  </a:moveTo>
                  <a:lnTo>
                    <a:pt x="10416" y="10631"/>
                  </a:lnTo>
                  <a:lnTo>
                    <a:pt x="10416" y="11048"/>
                  </a:lnTo>
                  <a:lnTo>
                    <a:pt x="10117" y="11337"/>
                  </a:lnTo>
                  <a:close/>
                  <a:moveTo>
                    <a:pt x="7901" y="11498"/>
                  </a:moveTo>
                  <a:lnTo>
                    <a:pt x="8468" y="10631"/>
                  </a:lnTo>
                  <a:lnTo>
                    <a:pt x="9100" y="10631"/>
                  </a:lnTo>
                  <a:lnTo>
                    <a:pt x="9967" y="11498"/>
                  </a:lnTo>
                  <a:lnTo>
                    <a:pt x="9100" y="12365"/>
                  </a:lnTo>
                  <a:lnTo>
                    <a:pt x="8468" y="12365"/>
                  </a:lnTo>
                  <a:close/>
                  <a:moveTo>
                    <a:pt x="7248" y="14463"/>
                  </a:moveTo>
                  <a:lnTo>
                    <a:pt x="7890" y="13821"/>
                  </a:lnTo>
                  <a:lnTo>
                    <a:pt x="8318" y="14239"/>
                  </a:lnTo>
                  <a:lnTo>
                    <a:pt x="8757" y="14239"/>
                  </a:lnTo>
                  <a:lnTo>
                    <a:pt x="8757" y="14677"/>
                  </a:lnTo>
                  <a:lnTo>
                    <a:pt x="9175" y="15106"/>
                  </a:lnTo>
                  <a:lnTo>
                    <a:pt x="8522" y="15748"/>
                  </a:lnTo>
                  <a:lnTo>
                    <a:pt x="6777" y="16219"/>
                  </a:lnTo>
                  <a:close/>
                  <a:moveTo>
                    <a:pt x="5835" y="15887"/>
                  </a:moveTo>
                  <a:lnTo>
                    <a:pt x="6937" y="14774"/>
                  </a:lnTo>
                  <a:lnTo>
                    <a:pt x="6530" y="16283"/>
                  </a:lnTo>
                  <a:lnTo>
                    <a:pt x="5974" y="16433"/>
                  </a:lnTo>
                  <a:close/>
                  <a:moveTo>
                    <a:pt x="6937" y="20844"/>
                  </a:moveTo>
                  <a:lnTo>
                    <a:pt x="5835" y="19741"/>
                  </a:lnTo>
                  <a:lnTo>
                    <a:pt x="5974" y="19195"/>
                  </a:lnTo>
                  <a:lnTo>
                    <a:pt x="6530" y="19345"/>
                  </a:lnTo>
                  <a:close/>
                  <a:moveTo>
                    <a:pt x="7248" y="21154"/>
                  </a:moveTo>
                  <a:lnTo>
                    <a:pt x="6777" y="19409"/>
                  </a:lnTo>
                  <a:lnTo>
                    <a:pt x="6777" y="19409"/>
                  </a:lnTo>
                  <a:lnTo>
                    <a:pt x="8522" y="19880"/>
                  </a:lnTo>
                  <a:lnTo>
                    <a:pt x="9175" y="20522"/>
                  </a:lnTo>
                  <a:lnTo>
                    <a:pt x="8757" y="20951"/>
                  </a:lnTo>
                  <a:lnTo>
                    <a:pt x="8757" y="21389"/>
                  </a:lnTo>
                  <a:lnTo>
                    <a:pt x="8318" y="21389"/>
                  </a:lnTo>
                  <a:lnTo>
                    <a:pt x="7890" y="21807"/>
                  </a:lnTo>
                  <a:close/>
                  <a:moveTo>
                    <a:pt x="7815" y="23862"/>
                  </a:moveTo>
                  <a:lnTo>
                    <a:pt x="7601" y="23081"/>
                  </a:lnTo>
                  <a:lnTo>
                    <a:pt x="6691" y="22781"/>
                  </a:lnTo>
                  <a:lnTo>
                    <a:pt x="6852" y="22503"/>
                  </a:lnTo>
                  <a:lnTo>
                    <a:pt x="7558" y="22321"/>
                  </a:lnTo>
                  <a:lnTo>
                    <a:pt x="7355" y="21582"/>
                  </a:lnTo>
                  <a:lnTo>
                    <a:pt x="7890" y="22117"/>
                  </a:lnTo>
                  <a:lnTo>
                    <a:pt x="8404" y="21604"/>
                  </a:lnTo>
                  <a:lnTo>
                    <a:pt x="8725" y="21604"/>
                  </a:lnTo>
                  <a:lnTo>
                    <a:pt x="8511" y="22674"/>
                  </a:lnTo>
                  <a:lnTo>
                    <a:pt x="8875" y="23049"/>
                  </a:lnTo>
                  <a:lnTo>
                    <a:pt x="8350" y="23049"/>
                  </a:lnTo>
                  <a:close/>
                  <a:moveTo>
                    <a:pt x="7344" y="26699"/>
                  </a:moveTo>
                  <a:lnTo>
                    <a:pt x="7419" y="26250"/>
                  </a:lnTo>
                  <a:lnTo>
                    <a:pt x="6723" y="25468"/>
                  </a:lnTo>
                  <a:lnTo>
                    <a:pt x="7601" y="25179"/>
                  </a:lnTo>
                  <a:lnTo>
                    <a:pt x="7815" y="24398"/>
                  </a:lnTo>
                  <a:lnTo>
                    <a:pt x="8350" y="25211"/>
                  </a:lnTo>
                  <a:lnTo>
                    <a:pt x="8875" y="25211"/>
                  </a:lnTo>
                  <a:lnTo>
                    <a:pt x="8511" y="25586"/>
                  </a:lnTo>
                  <a:lnTo>
                    <a:pt x="8725" y="26624"/>
                  </a:lnTo>
                  <a:lnTo>
                    <a:pt x="7697" y="26410"/>
                  </a:lnTo>
                  <a:close/>
                  <a:moveTo>
                    <a:pt x="10416" y="26442"/>
                  </a:moveTo>
                  <a:lnTo>
                    <a:pt x="9967" y="26881"/>
                  </a:lnTo>
                  <a:lnTo>
                    <a:pt x="8960" y="26667"/>
                  </a:lnTo>
                  <a:lnTo>
                    <a:pt x="8746" y="25661"/>
                  </a:lnTo>
                  <a:lnTo>
                    <a:pt x="9185" y="25211"/>
                  </a:lnTo>
                  <a:lnTo>
                    <a:pt x="10416" y="25211"/>
                  </a:lnTo>
                  <a:close/>
                  <a:moveTo>
                    <a:pt x="10630" y="26217"/>
                  </a:moveTo>
                  <a:lnTo>
                    <a:pt x="10630" y="25211"/>
                  </a:lnTo>
                  <a:lnTo>
                    <a:pt x="11048" y="25211"/>
                  </a:lnTo>
                  <a:lnTo>
                    <a:pt x="11348" y="25511"/>
                  </a:lnTo>
                  <a:close/>
                  <a:moveTo>
                    <a:pt x="14474" y="28380"/>
                  </a:moveTo>
                  <a:lnTo>
                    <a:pt x="13821" y="27738"/>
                  </a:lnTo>
                  <a:lnTo>
                    <a:pt x="14238" y="27309"/>
                  </a:lnTo>
                  <a:lnTo>
                    <a:pt x="14238" y="26870"/>
                  </a:lnTo>
                  <a:lnTo>
                    <a:pt x="14677" y="26870"/>
                  </a:lnTo>
                  <a:lnTo>
                    <a:pt x="15105" y="26453"/>
                  </a:lnTo>
                  <a:lnTo>
                    <a:pt x="15747" y="27106"/>
                  </a:lnTo>
                  <a:lnTo>
                    <a:pt x="16218" y="28851"/>
                  </a:lnTo>
                  <a:close/>
                  <a:moveTo>
                    <a:pt x="15887" y="29793"/>
                  </a:moveTo>
                  <a:lnTo>
                    <a:pt x="14784" y="28690"/>
                  </a:lnTo>
                  <a:lnTo>
                    <a:pt x="16283" y="29097"/>
                  </a:lnTo>
                  <a:lnTo>
                    <a:pt x="16433" y="29654"/>
                  </a:lnTo>
                  <a:close/>
                  <a:moveTo>
                    <a:pt x="21164" y="28380"/>
                  </a:moveTo>
                  <a:lnTo>
                    <a:pt x="19409" y="28851"/>
                  </a:lnTo>
                  <a:lnTo>
                    <a:pt x="19880" y="27106"/>
                  </a:lnTo>
                  <a:lnTo>
                    <a:pt x="20522" y="26453"/>
                  </a:lnTo>
                  <a:lnTo>
                    <a:pt x="20950" y="26870"/>
                  </a:lnTo>
                  <a:lnTo>
                    <a:pt x="21389" y="26870"/>
                  </a:lnTo>
                  <a:lnTo>
                    <a:pt x="21389" y="27309"/>
                  </a:lnTo>
                  <a:lnTo>
                    <a:pt x="21806" y="27738"/>
                  </a:lnTo>
                  <a:lnTo>
                    <a:pt x="21164" y="28380"/>
                  </a:lnTo>
                  <a:close/>
                  <a:moveTo>
                    <a:pt x="26699" y="28284"/>
                  </a:moveTo>
                  <a:lnTo>
                    <a:pt x="26249" y="28209"/>
                  </a:lnTo>
                  <a:lnTo>
                    <a:pt x="25468" y="28904"/>
                  </a:lnTo>
                  <a:lnTo>
                    <a:pt x="25179" y="28027"/>
                  </a:lnTo>
                  <a:lnTo>
                    <a:pt x="24397" y="27812"/>
                  </a:lnTo>
                  <a:lnTo>
                    <a:pt x="25211" y="27277"/>
                  </a:lnTo>
                  <a:lnTo>
                    <a:pt x="25211" y="26742"/>
                  </a:lnTo>
                  <a:lnTo>
                    <a:pt x="25585" y="27117"/>
                  </a:lnTo>
                  <a:lnTo>
                    <a:pt x="26624" y="26903"/>
                  </a:lnTo>
                  <a:lnTo>
                    <a:pt x="26410" y="27930"/>
                  </a:lnTo>
                  <a:close/>
                  <a:moveTo>
                    <a:pt x="27031" y="28337"/>
                  </a:moveTo>
                  <a:lnTo>
                    <a:pt x="26645" y="27877"/>
                  </a:lnTo>
                  <a:lnTo>
                    <a:pt x="26859" y="26860"/>
                  </a:lnTo>
                  <a:lnTo>
                    <a:pt x="27876" y="26646"/>
                  </a:lnTo>
                  <a:lnTo>
                    <a:pt x="28337" y="27031"/>
                  </a:lnTo>
                  <a:lnTo>
                    <a:pt x="28615" y="28615"/>
                  </a:lnTo>
                  <a:close/>
                  <a:moveTo>
                    <a:pt x="27245" y="28594"/>
                  </a:moveTo>
                  <a:lnTo>
                    <a:pt x="28658" y="28840"/>
                  </a:lnTo>
                  <a:lnTo>
                    <a:pt x="28765" y="29472"/>
                  </a:lnTo>
                  <a:lnTo>
                    <a:pt x="28165" y="29697"/>
                  </a:lnTo>
                  <a:close/>
                  <a:moveTo>
                    <a:pt x="33646" y="28594"/>
                  </a:moveTo>
                  <a:lnTo>
                    <a:pt x="32736" y="29697"/>
                  </a:lnTo>
                  <a:lnTo>
                    <a:pt x="32126" y="29472"/>
                  </a:lnTo>
                  <a:lnTo>
                    <a:pt x="32244" y="28840"/>
                  </a:lnTo>
                  <a:close/>
                  <a:moveTo>
                    <a:pt x="34246" y="27877"/>
                  </a:moveTo>
                  <a:lnTo>
                    <a:pt x="33860" y="28337"/>
                  </a:lnTo>
                  <a:lnTo>
                    <a:pt x="32276" y="28615"/>
                  </a:lnTo>
                  <a:lnTo>
                    <a:pt x="32554" y="27031"/>
                  </a:lnTo>
                  <a:lnTo>
                    <a:pt x="33015" y="26646"/>
                  </a:lnTo>
                  <a:lnTo>
                    <a:pt x="34042" y="26860"/>
                  </a:lnTo>
                  <a:close/>
                  <a:moveTo>
                    <a:pt x="35680" y="26442"/>
                  </a:moveTo>
                  <a:lnTo>
                    <a:pt x="35231" y="26881"/>
                  </a:lnTo>
                  <a:lnTo>
                    <a:pt x="34224" y="26667"/>
                  </a:lnTo>
                  <a:lnTo>
                    <a:pt x="34010" y="25661"/>
                  </a:lnTo>
                  <a:lnTo>
                    <a:pt x="34449" y="25211"/>
                  </a:lnTo>
                  <a:lnTo>
                    <a:pt x="35680" y="25211"/>
                  </a:lnTo>
                  <a:lnTo>
                    <a:pt x="35680" y="26442"/>
                  </a:lnTo>
                  <a:close/>
                  <a:moveTo>
                    <a:pt x="35894" y="26217"/>
                  </a:moveTo>
                  <a:lnTo>
                    <a:pt x="35894" y="25211"/>
                  </a:lnTo>
                  <a:lnTo>
                    <a:pt x="36312" y="25211"/>
                  </a:lnTo>
                  <a:lnTo>
                    <a:pt x="36612" y="25511"/>
                  </a:lnTo>
                  <a:lnTo>
                    <a:pt x="35894" y="26217"/>
                  </a:lnTo>
                  <a:close/>
                  <a:moveTo>
                    <a:pt x="39737" y="28380"/>
                  </a:moveTo>
                  <a:lnTo>
                    <a:pt x="39084" y="27738"/>
                  </a:lnTo>
                  <a:lnTo>
                    <a:pt x="39502" y="27309"/>
                  </a:lnTo>
                  <a:lnTo>
                    <a:pt x="39502" y="26870"/>
                  </a:lnTo>
                  <a:lnTo>
                    <a:pt x="39941" y="26870"/>
                  </a:lnTo>
                  <a:lnTo>
                    <a:pt x="40369" y="26453"/>
                  </a:lnTo>
                  <a:lnTo>
                    <a:pt x="41022" y="27106"/>
                  </a:lnTo>
                  <a:lnTo>
                    <a:pt x="41482" y="28851"/>
                  </a:lnTo>
                  <a:close/>
                  <a:moveTo>
                    <a:pt x="41151" y="29793"/>
                  </a:moveTo>
                  <a:lnTo>
                    <a:pt x="40048" y="28690"/>
                  </a:lnTo>
                  <a:lnTo>
                    <a:pt x="41557" y="29097"/>
                  </a:lnTo>
                  <a:lnTo>
                    <a:pt x="41696" y="29654"/>
                  </a:lnTo>
                  <a:close/>
                  <a:moveTo>
                    <a:pt x="46428" y="28380"/>
                  </a:moveTo>
                  <a:lnTo>
                    <a:pt x="44672" y="28851"/>
                  </a:lnTo>
                  <a:lnTo>
                    <a:pt x="45143" y="27106"/>
                  </a:lnTo>
                  <a:lnTo>
                    <a:pt x="45797" y="26453"/>
                  </a:lnTo>
                  <a:lnTo>
                    <a:pt x="46214" y="26870"/>
                  </a:lnTo>
                  <a:lnTo>
                    <a:pt x="46653" y="26870"/>
                  </a:lnTo>
                  <a:lnTo>
                    <a:pt x="46653" y="27309"/>
                  </a:lnTo>
                  <a:lnTo>
                    <a:pt x="47081" y="27738"/>
                  </a:lnTo>
                  <a:lnTo>
                    <a:pt x="46428" y="28380"/>
                  </a:lnTo>
                  <a:close/>
                  <a:moveTo>
                    <a:pt x="50261" y="26217"/>
                  </a:moveTo>
                  <a:lnTo>
                    <a:pt x="49554" y="25511"/>
                  </a:lnTo>
                  <a:lnTo>
                    <a:pt x="49843" y="25211"/>
                  </a:lnTo>
                  <a:lnTo>
                    <a:pt x="50261" y="25211"/>
                  </a:lnTo>
                  <a:close/>
                  <a:moveTo>
                    <a:pt x="50924" y="26881"/>
                  </a:moveTo>
                  <a:lnTo>
                    <a:pt x="50485" y="26442"/>
                  </a:lnTo>
                  <a:lnTo>
                    <a:pt x="50485" y="25211"/>
                  </a:lnTo>
                  <a:lnTo>
                    <a:pt x="51706" y="25211"/>
                  </a:lnTo>
                  <a:lnTo>
                    <a:pt x="52145" y="25661"/>
                  </a:lnTo>
                  <a:lnTo>
                    <a:pt x="51941" y="26667"/>
                  </a:lnTo>
                  <a:close/>
                  <a:moveTo>
                    <a:pt x="53076" y="24398"/>
                  </a:moveTo>
                  <a:lnTo>
                    <a:pt x="53290" y="25179"/>
                  </a:lnTo>
                  <a:lnTo>
                    <a:pt x="54168" y="25468"/>
                  </a:lnTo>
                  <a:lnTo>
                    <a:pt x="53472" y="26250"/>
                  </a:lnTo>
                  <a:lnTo>
                    <a:pt x="53547" y="26699"/>
                  </a:lnTo>
                  <a:lnTo>
                    <a:pt x="53204" y="26410"/>
                  </a:lnTo>
                  <a:lnTo>
                    <a:pt x="52166" y="26624"/>
                  </a:lnTo>
                  <a:lnTo>
                    <a:pt x="52391" y="25586"/>
                  </a:lnTo>
                  <a:lnTo>
                    <a:pt x="52016" y="25211"/>
                  </a:lnTo>
                  <a:lnTo>
                    <a:pt x="52541" y="25211"/>
                  </a:lnTo>
                  <a:close/>
                  <a:moveTo>
                    <a:pt x="53536" y="21582"/>
                  </a:moveTo>
                  <a:lnTo>
                    <a:pt x="53344" y="22321"/>
                  </a:lnTo>
                  <a:lnTo>
                    <a:pt x="54039" y="22503"/>
                  </a:lnTo>
                  <a:lnTo>
                    <a:pt x="54200" y="22781"/>
                  </a:lnTo>
                  <a:lnTo>
                    <a:pt x="53290" y="23081"/>
                  </a:lnTo>
                  <a:lnTo>
                    <a:pt x="53076" y="23862"/>
                  </a:lnTo>
                  <a:lnTo>
                    <a:pt x="52541" y="23049"/>
                  </a:lnTo>
                  <a:lnTo>
                    <a:pt x="52016" y="23049"/>
                  </a:lnTo>
                  <a:lnTo>
                    <a:pt x="52391" y="22674"/>
                  </a:lnTo>
                  <a:lnTo>
                    <a:pt x="52166" y="21604"/>
                  </a:lnTo>
                  <a:lnTo>
                    <a:pt x="52487" y="21604"/>
                  </a:lnTo>
                  <a:lnTo>
                    <a:pt x="53001" y="22117"/>
                  </a:lnTo>
                  <a:close/>
                  <a:moveTo>
                    <a:pt x="53654" y="21154"/>
                  </a:moveTo>
                  <a:lnTo>
                    <a:pt x="53001" y="21807"/>
                  </a:lnTo>
                  <a:lnTo>
                    <a:pt x="52573" y="21389"/>
                  </a:lnTo>
                  <a:lnTo>
                    <a:pt x="52134" y="21389"/>
                  </a:lnTo>
                  <a:lnTo>
                    <a:pt x="52134" y="20951"/>
                  </a:lnTo>
                  <a:lnTo>
                    <a:pt x="51716" y="20522"/>
                  </a:lnTo>
                  <a:lnTo>
                    <a:pt x="52369" y="19880"/>
                  </a:lnTo>
                  <a:lnTo>
                    <a:pt x="54125" y="19409"/>
                  </a:lnTo>
                  <a:close/>
                  <a:moveTo>
                    <a:pt x="55067" y="19741"/>
                  </a:moveTo>
                  <a:lnTo>
                    <a:pt x="53964" y="20844"/>
                  </a:lnTo>
                  <a:lnTo>
                    <a:pt x="54361" y="19345"/>
                  </a:lnTo>
                  <a:lnTo>
                    <a:pt x="54917" y="19195"/>
                  </a:lnTo>
                  <a:close/>
                  <a:moveTo>
                    <a:pt x="53964" y="14774"/>
                  </a:moveTo>
                  <a:lnTo>
                    <a:pt x="55067" y="15887"/>
                  </a:lnTo>
                  <a:lnTo>
                    <a:pt x="54917" y="16433"/>
                  </a:lnTo>
                  <a:lnTo>
                    <a:pt x="54361" y="16283"/>
                  </a:lnTo>
                  <a:close/>
                  <a:moveTo>
                    <a:pt x="53654" y="14463"/>
                  </a:moveTo>
                  <a:lnTo>
                    <a:pt x="54125" y="16219"/>
                  </a:lnTo>
                  <a:lnTo>
                    <a:pt x="52369" y="15748"/>
                  </a:lnTo>
                  <a:lnTo>
                    <a:pt x="51716" y="15095"/>
                  </a:lnTo>
                  <a:lnTo>
                    <a:pt x="52134" y="14677"/>
                  </a:lnTo>
                  <a:lnTo>
                    <a:pt x="52134" y="14239"/>
                  </a:lnTo>
                  <a:lnTo>
                    <a:pt x="52573" y="14239"/>
                  </a:lnTo>
                  <a:lnTo>
                    <a:pt x="53001" y="13821"/>
                  </a:lnTo>
                  <a:close/>
                  <a:moveTo>
                    <a:pt x="51791" y="10631"/>
                  </a:moveTo>
                  <a:lnTo>
                    <a:pt x="52423" y="10631"/>
                  </a:lnTo>
                  <a:lnTo>
                    <a:pt x="52990" y="11498"/>
                  </a:lnTo>
                  <a:lnTo>
                    <a:pt x="52423" y="12365"/>
                  </a:lnTo>
                  <a:lnTo>
                    <a:pt x="51791" y="12365"/>
                  </a:lnTo>
                  <a:lnTo>
                    <a:pt x="50935" y="11498"/>
                  </a:lnTo>
                  <a:close/>
                  <a:moveTo>
                    <a:pt x="50485" y="10631"/>
                  </a:moveTo>
                  <a:lnTo>
                    <a:pt x="51481" y="10631"/>
                  </a:lnTo>
                  <a:lnTo>
                    <a:pt x="50774" y="11337"/>
                  </a:lnTo>
                  <a:lnTo>
                    <a:pt x="50485" y="11048"/>
                  </a:lnTo>
                  <a:close/>
                  <a:moveTo>
                    <a:pt x="49757" y="10631"/>
                  </a:moveTo>
                  <a:lnTo>
                    <a:pt x="50261" y="10631"/>
                  </a:lnTo>
                  <a:lnTo>
                    <a:pt x="50261" y="11134"/>
                  </a:lnTo>
                  <a:lnTo>
                    <a:pt x="50624" y="11498"/>
                  </a:lnTo>
                  <a:lnTo>
                    <a:pt x="50261" y="11851"/>
                  </a:lnTo>
                  <a:lnTo>
                    <a:pt x="50261" y="12365"/>
                  </a:lnTo>
                  <a:lnTo>
                    <a:pt x="49757" y="12365"/>
                  </a:lnTo>
                  <a:lnTo>
                    <a:pt x="49393" y="12718"/>
                  </a:lnTo>
                  <a:lnTo>
                    <a:pt x="49040" y="12365"/>
                  </a:lnTo>
                  <a:lnTo>
                    <a:pt x="48526" y="12365"/>
                  </a:lnTo>
                  <a:lnTo>
                    <a:pt x="48526" y="11851"/>
                  </a:lnTo>
                  <a:lnTo>
                    <a:pt x="48173" y="11498"/>
                  </a:lnTo>
                  <a:lnTo>
                    <a:pt x="48526" y="11134"/>
                  </a:lnTo>
                  <a:lnTo>
                    <a:pt x="48526" y="10631"/>
                  </a:lnTo>
                  <a:lnTo>
                    <a:pt x="49040" y="10631"/>
                  </a:lnTo>
                  <a:lnTo>
                    <a:pt x="49393" y="10278"/>
                  </a:lnTo>
                  <a:lnTo>
                    <a:pt x="49757" y="10631"/>
                  </a:lnTo>
                  <a:close/>
                  <a:moveTo>
                    <a:pt x="48526" y="9411"/>
                  </a:moveTo>
                  <a:lnTo>
                    <a:pt x="49244" y="10117"/>
                  </a:lnTo>
                  <a:lnTo>
                    <a:pt x="48944" y="10417"/>
                  </a:lnTo>
                  <a:lnTo>
                    <a:pt x="48526" y="10417"/>
                  </a:lnTo>
                  <a:close/>
                  <a:moveTo>
                    <a:pt x="46878" y="8972"/>
                  </a:moveTo>
                  <a:lnTo>
                    <a:pt x="46878" y="8950"/>
                  </a:lnTo>
                  <a:lnTo>
                    <a:pt x="47863" y="8747"/>
                  </a:lnTo>
                  <a:lnTo>
                    <a:pt x="48312" y="9186"/>
                  </a:lnTo>
                  <a:lnTo>
                    <a:pt x="48312" y="10417"/>
                  </a:lnTo>
                  <a:lnTo>
                    <a:pt x="47092" y="10417"/>
                  </a:lnTo>
                  <a:lnTo>
                    <a:pt x="46642" y="9967"/>
                  </a:lnTo>
                  <a:lnTo>
                    <a:pt x="46856" y="8972"/>
                  </a:lnTo>
                  <a:lnTo>
                    <a:pt x="46867" y="8972"/>
                  </a:lnTo>
                  <a:close/>
                  <a:moveTo>
                    <a:pt x="45454" y="9678"/>
                  </a:moveTo>
                  <a:lnTo>
                    <a:pt x="45251" y="8950"/>
                  </a:lnTo>
                  <a:lnTo>
                    <a:pt x="45797" y="9486"/>
                  </a:lnTo>
                  <a:lnTo>
                    <a:pt x="46310" y="8972"/>
                  </a:lnTo>
                  <a:lnTo>
                    <a:pt x="46631" y="8972"/>
                  </a:lnTo>
                  <a:lnTo>
                    <a:pt x="46407" y="10042"/>
                  </a:lnTo>
                  <a:lnTo>
                    <a:pt x="46781" y="10417"/>
                  </a:lnTo>
                  <a:lnTo>
                    <a:pt x="46246" y="10417"/>
                  </a:lnTo>
                  <a:lnTo>
                    <a:pt x="45711" y="11230"/>
                  </a:lnTo>
                  <a:lnTo>
                    <a:pt x="45497" y="10449"/>
                  </a:lnTo>
                  <a:lnTo>
                    <a:pt x="44587" y="10149"/>
                  </a:lnTo>
                  <a:lnTo>
                    <a:pt x="44747" y="9871"/>
                  </a:lnTo>
                  <a:close/>
                  <a:moveTo>
                    <a:pt x="44940" y="8640"/>
                  </a:moveTo>
                  <a:lnTo>
                    <a:pt x="45186" y="9528"/>
                  </a:lnTo>
                  <a:lnTo>
                    <a:pt x="44608" y="9678"/>
                  </a:lnTo>
                  <a:lnTo>
                    <a:pt x="44383" y="10064"/>
                  </a:lnTo>
                  <a:lnTo>
                    <a:pt x="44009" y="9839"/>
                  </a:lnTo>
                  <a:lnTo>
                    <a:pt x="43431" y="9999"/>
                  </a:lnTo>
                  <a:lnTo>
                    <a:pt x="43195" y="9111"/>
                  </a:lnTo>
                  <a:lnTo>
                    <a:pt x="43666" y="7355"/>
                  </a:lnTo>
                  <a:close/>
                  <a:moveTo>
                    <a:pt x="43077" y="6777"/>
                  </a:moveTo>
                  <a:lnTo>
                    <a:pt x="43484" y="7173"/>
                  </a:lnTo>
                  <a:lnTo>
                    <a:pt x="43077" y="8683"/>
                  </a:lnTo>
                  <a:lnTo>
                    <a:pt x="42671" y="7173"/>
                  </a:lnTo>
                  <a:close/>
                  <a:moveTo>
                    <a:pt x="41215" y="8640"/>
                  </a:moveTo>
                  <a:lnTo>
                    <a:pt x="42499" y="7355"/>
                  </a:lnTo>
                  <a:lnTo>
                    <a:pt x="42970" y="9111"/>
                  </a:lnTo>
                  <a:lnTo>
                    <a:pt x="42724" y="9999"/>
                  </a:lnTo>
                  <a:lnTo>
                    <a:pt x="42146" y="9839"/>
                  </a:lnTo>
                  <a:lnTo>
                    <a:pt x="41771" y="10064"/>
                  </a:lnTo>
                  <a:lnTo>
                    <a:pt x="41557" y="9678"/>
                  </a:lnTo>
                  <a:lnTo>
                    <a:pt x="40979" y="9528"/>
                  </a:lnTo>
                  <a:close/>
                  <a:moveTo>
                    <a:pt x="39759" y="10042"/>
                  </a:moveTo>
                  <a:lnTo>
                    <a:pt x="39534" y="8972"/>
                  </a:lnTo>
                  <a:lnTo>
                    <a:pt x="39855" y="8972"/>
                  </a:lnTo>
                  <a:lnTo>
                    <a:pt x="40369" y="9486"/>
                  </a:lnTo>
                  <a:lnTo>
                    <a:pt x="40904" y="8950"/>
                  </a:lnTo>
                  <a:lnTo>
                    <a:pt x="40712" y="9678"/>
                  </a:lnTo>
                  <a:lnTo>
                    <a:pt x="41407" y="9871"/>
                  </a:lnTo>
                  <a:lnTo>
                    <a:pt x="41568" y="10149"/>
                  </a:lnTo>
                  <a:lnTo>
                    <a:pt x="40658" y="10449"/>
                  </a:lnTo>
                  <a:lnTo>
                    <a:pt x="40444" y="11230"/>
                  </a:lnTo>
                  <a:lnTo>
                    <a:pt x="39909" y="10417"/>
                  </a:lnTo>
                  <a:lnTo>
                    <a:pt x="39384" y="10417"/>
                  </a:lnTo>
                  <a:close/>
                  <a:moveTo>
                    <a:pt x="37843" y="9186"/>
                  </a:moveTo>
                  <a:lnTo>
                    <a:pt x="38292" y="8747"/>
                  </a:lnTo>
                  <a:lnTo>
                    <a:pt x="39288" y="8950"/>
                  </a:lnTo>
                  <a:lnTo>
                    <a:pt x="39288" y="8972"/>
                  </a:lnTo>
                  <a:lnTo>
                    <a:pt x="39309" y="8972"/>
                  </a:lnTo>
                  <a:lnTo>
                    <a:pt x="39513" y="9967"/>
                  </a:lnTo>
                  <a:lnTo>
                    <a:pt x="39074" y="10417"/>
                  </a:lnTo>
                  <a:lnTo>
                    <a:pt x="37843" y="10417"/>
                  </a:lnTo>
                  <a:close/>
                  <a:moveTo>
                    <a:pt x="36922" y="10117"/>
                  </a:moveTo>
                  <a:lnTo>
                    <a:pt x="37629" y="9411"/>
                  </a:lnTo>
                  <a:lnTo>
                    <a:pt x="37629" y="10417"/>
                  </a:lnTo>
                  <a:lnTo>
                    <a:pt x="37211" y="10417"/>
                  </a:lnTo>
                  <a:close/>
                  <a:moveTo>
                    <a:pt x="35894" y="10631"/>
                  </a:moveTo>
                  <a:lnTo>
                    <a:pt x="36408" y="10631"/>
                  </a:lnTo>
                  <a:lnTo>
                    <a:pt x="36761" y="10278"/>
                  </a:lnTo>
                  <a:lnTo>
                    <a:pt x="37125" y="10631"/>
                  </a:lnTo>
                  <a:lnTo>
                    <a:pt x="37629" y="10631"/>
                  </a:lnTo>
                  <a:lnTo>
                    <a:pt x="37629" y="11134"/>
                  </a:lnTo>
                  <a:lnTo>
                    <a:pt x="37993" y="11498"/>
                  </a:lnTo>
                  <a:lnTo>
                    <a:pt x="37629" y="11851"/>
                  </a:lnTo>
                  <a:lnTo>
                    <a:pt x="37629" y="12365"/>
                  </a:lnTo>
                  <a:lnTo>
                    <a:pt x="37125" y="12365"/>
                  </a:lnTo>
                  <a:lnTo>
                    <a:pt x="36761" y="12718"/>
                  </a:lnTo>
                  <a:lnTo>
                    <a:pt x="36408" y="12365"/>
                  </a:lnTo>
                  <a:lnTo>
                    <a:pt x="35894" y="12365"/>
                  </a:lnTo>
                  <a:lnTo>
                    <a:pt x="35894" y="11851"/>
                  </a:lnTo>
                  <a:lnTo>
                    <a:pt x="35541" y="11498"/>
                  </a:lnTo>
                  <a:lnTo>
                    <a:pt x="35894" y="11134"/>
                  </a:lnTo>
                  <a:lnTo>
                    <a:pt x="35894" y="10631"/>
                  </a:lnTo>
                  <a:close/>
                  <a:moveTo>
                    <a:pt x="34674" y="10631"/>
                  </a:moveTo>
                  <a:lnTo>
                    <a:pt x="35680" y="10631"/>
                  </a:lnTo>
                  <a:lnTo>
                    <a:pt x="35680" y="11048"/>
                  </a:lnTo>
                  <a:lnTo>
                    <a:pt x="35380" y="11337"/>
                  </a:lnTo>
                  <a:lnTo>
                    <a:pt x="34674" y="10631"/>
                  </a:lnTo>
                  <a:close/>
                  <a:moveTo>
                    <a:pt x="34364" y="10631"/>
                  </a:moveTo>
                  <a:lnTo>
                    <a:pt x="35231" y="11498"/>
                  </a:lnTo>
                  <a:lnTo>
                    <a:pt x="34364" y="12365"/>
                  </a:lnTo>
                  <a:lnTo>
                    <a:pt x="33732" y="12365"/>
                  </a:lnTo>
                  <a:lnTo>
                    <a:pt x="33165" y="11498"/>
                  </a:lnTo>
                  <a:lnTo>
                    <a:pt x="33732" y="10631"/>
                  </a:lnTo>
                  <a:close/>
                  <a:moveTo>
                    <a:pt x="32694" y="9378"/>
                  </a:moveTo>
                  <a:lnTo>
                    <a:pt x="32608" y="8929"/>
                  </a:lnTo>
                  <a:lnTo>
                    <a:pt x="32961" y="9218"/>
                  </a:lnTo>
                  <a:lnTo>
                    <a:pt x="33989" y="9004"/>
                  </a:lnTo>
                  <a:lnTo>
                    <a:pt x="33775" y="10042"/>
                  </a:lnTo>
                  <a:lnTo>
                    <a:pt x="34149" y="10417"/>
                  </a:lnTo>
                  <a:lnTo>
                    <a:pt x="33614" y="10417"/>
                  </a:lnTo>
                  <a:lnTo>
                    <a:pt x="33079" y="11230"/>
                  </a:lnTo>
                  <a:lnTo>
                    <a:pt x="32865" y="10449"/>
                  </a:lnTo>
                  <a:lnTo>
                    <a:pt x="31987" y="10160"/>
                  </a:lnTo>
                  <a:close/>
                  <a:moveTo>
                    <a:pt x="32351" y="8715"/>
                  </a:moveTo>
                  <a:lnTo>
                    <a:pt x="32458" y="9314"/>
                  </a:lnTo>
                  <a:lnTo>
                    <a:pt x="31762" y="10085"/>
                  </a:lnTo>
                  <a:lnTo>
                    <a:pt x="30777" y="9764"/>
                  </a:lnTo>
                  <a:lnTo>
                    <a:pt x="30563" y="9196"/>
                  </a:lnTo>
                  <a:lnTo>
                    <a:pt x="31120" y="7687"/>
                  </a:lnTo>
                  <a:close/>
                  <a:moveTo>
                    <a:pt x="30445" y="7130"/>
                  </a:moveTo>
                  <a:lnTo>
                    <a:pt x="30938" y="7537"/>
                  </a:lnTo>
                  <a:lnTo>
                    <a:pt x="30445" y="8875"/>
                  </a:lnTo>
                  <a:lnTo>
                    <a:pt x="29953" y="7537"/>
                  </a:lnTo>
                  <a:close/>
                  <a:moveTo>
                    <a:pt x="28540" y="8715"/>
                  </a:moveTo>
                  <a:lnTo>
                    <a:pt x="29771" y="7687"/>
                  </a:lnTo>
                  <a:lnTo>
                    <a:pt x="30328" y="9196"/>
                  </a:lnTo>
                  <a:lnTo>
                    <a:pt x="30124" y="9764"/>
                  </a:lnTo>
                  <a:lnTo>
                    <a:pt x="29129" y="10085"/>
                  </a:lnTo>
                  <a:lnTo>
                    <a:pt x="28444" y="9314"/>
                  </a:lnTo>
                  <a:close/>
                  <a:moveTo>
                    <a:pt x="27127" y="10042"/>
                  </a:moveTo>
                  <a:lnTo>
                    <a:pt x="26902" y="9004"/>
                  </a:lnTo>
                  <a:lnTo>
                    <a:pt x="27930" y="9218"/>
                  </a:lnTo>
                  <a:lnTo>
                    <a:pt x="28283" y="8929"/>
                  </a:lnTo>
                  <a:lnTo>
                    <a:pt x="28208" y="9378"/>
                  </a:lnTo>
                  <a:lnTo>
                    <a:pt x="28904" y="10160"/>
                  </a:lnTo>
                  <a:lnTo>
                    <a:pt x="28026" y="10449"/>
                  </a:lnTo>
                  <a:lnTo>
                    <a:pt x="27812" y="11230"/>
                  </a:lnTo>
                  <a:lnTo>
                    <a:pt x="27277" y="10417"/>
                  </a:lnTo>
                  <a:lnTo>
                    <a:pt x="26752" y="10417"/>
                  </a:lnTo>
                  <a:close/>
                  <a:moveTo>
                    <a:pt x="25211" y="9186"/>
                  </a:moveTo>
                  <a:lnTo>
                    <a:pt x="25660" y="8747"/>
                  </a:lnTo>
                  <a:lnTo>
                    <a:pt x="26667" y="8961"/>
                  </a:lnTo>
                  <a:lnTo>
                    <a:pt x="26881" y="9967"/>
                  </a:lnTo>
                  <a:lnTo>
                    <a:pt x="26442" y="10417"/>
                  </a:lnTo>
                  <a:lnTo>
                    <a:pt x="25211" y="10417"/>
                  </a:lnTo>
                  <a:close/>
                  <a:moveTo>
                    <a:pt x="24997" y="9411"/>
                  </a:moveTo>
                  <a:lnTo>
                    <a:pt x="24997" y="10417"/>
                  </a:lnTo>
                  <a:lnTo>
                    <a:pt x="24579" y="10417"/>
                  </a:lnTo>
                  <a:lnTo>
                    <a:pt x="24290" y="10117"/>
                  </a:lnTo>
                  <a:close/>
                  <a:moveTo>
                    <a:pt x="23262" y="9411"/>
                  </a:moveTo>
                  <a:lnTo>
                    <a:pt x="23980" y="10117"/>
                  </a:lnTo>
                  <a:lnTo>
                    <a:pt x="23680" y="10417"/>
                  </a:lnTo>
                  <a:lnTo>
                    <a:pt x="23262" y="10417"/>
                  </a:lnTo>
                  <a:lnTo>
                    <a:pt x="23262" y="9411"/>
                  </a:lnTo>
                  <a:close/>
                  <a:moveTo>
                    <a:pt x="21603" y="8972"/>
                  </a:moveTo>
                  <a:lnTo>
                    <a:pt x="21603" y="8950"/>
                  </a:lnTo>
                  <a:lnTo>
                    <a:pt x="22599" y="8747"/>
                  </a:lnTo>
                  <a:lnTo>
                    <a:pt x="23048" y="9186"/>
                  </a:lnTo>
                  <a:lnTo>
                    <a:pt x="23048" y="10417"/>
                  </a:lnTo>
                  <a:lnTo>
                    <a:pt x="21817" y="10417"/>
                  </a:lnTo>
                  <a:lnTo>
                    <a:pt x="21378" y="9967"/>
                  </a:lnTo>
                  <a:lnTo>
                    <a:pt x="21582" y="8972"/>
                  </a:lnTo>
                  <a:lnTo>
                    <a:pt x="21603" y="8972"/>
                  </a:lnTo>
                  <a:close/>
                  <a:moveTo>
                    <a:pt x="20190" y="9678"/>
                  </a:moveTo>
                  <a:lnTo>
                    <a:pt x="19987" y="8950"/>
                  </a:lnTo>
                  <a:lnTo>
                    <a:pt x="20533" y="9486"/>
                  </a:lnTo>
                  <a:lnTo>
                    <a:pt x="21036" y="8972"/>
                  </a:lnTo>
                  <a:lnTo>
                    <a:pt x="21368" y="8972"/>
                  </a:lnTo>
                  <a:lnTo>
                    <a:pt x="21143" y="10042"/>
                  </a:lnTo>
                  <a:lnTo>
                    <a:pt x="21517" y="10417"/>
                  </a:lnTo>
                  <a:lnTo>
                    <a:pt x="20982" y="10417"/>
                  </a:lnTo>
                  <a:lnTo>
                    <a:pt x="20447" y="11230"/>
                  </a:lnTo>
                  <a:lnTo>
                    <a:pt x="20233" y="10449"/>
                  </a:lnTo>
                  <a:lnTo>
                    <a:pt x="19323" y="10149"/>
                  </a:lnTo>
                  <a:lnTo>
                    <a:pt x="19483" y="9871"/>
                  </a:lnTo>
                  <a:close/>
                  <a:moveTo>
                    <a:pt x="19676" y="8640"/>
                  </a:moveTo>
                  <a:lnTo>
                    <a:pt x="19922" y="9528"/>
                  </a:lnTo>
                  <a:lnTo>
                    <a:pt x="19344" y="9678"/>
                  </a:lnTo>
                  <a:lnTo>
                    <a:pt x="19120" y="10064"/>
                  </a:lnTo>
                  <a:lnTo>
                    <a:pt x="18745" y="9839"/>
                  </a:lnTo>
                  <a:lnTo>
                    <a:pt x="18167" y="9999"/>
                  </a:lnTo>
                  <a:lnTo>
                    <a:pt x="17931" y="9111"/>
                  </a:lnTo>
                  <a:lnTo>
                    <a:pt x="18402" y="7355"/>
                  </a:lnTo>
                  <a:close/>
                  <a:moveTo>
                    <a:pt x="17813" y="6777"/>
                  </a:moveTo>
                  <a:lnTo>
                    <a:pt x="18220" y="7173"/>
                  </a:lnTo>
                  <a:lnTo>
                    <a:pt x="17813" y="8683"/>
                  </a:lnTo>
                  <a:lnTo>
                    <a:pt x="17407" y="7173"/>
                  </a:lnTo>
                  <a:close/>
                  <a:moveTo>
                    <a:pt x="15951" y="8640"/>
                  </a:moveTo>
                  <a:lnTo>
                    <a:pt x="17235" y="7355"/>
                  </a:lnTo>
                  <a:lnTo>
                    <a:pt x="17706" y="9111"/>
                  </a:lnTo>
                  <a:lnTo>
                    <a:pt x="17460" y="9999"/>
                  </a:lnTo>
                  <a:lnTo>
                    <a:pt x="16882" y="9839"/>
                  </a:lnTo>
                  <a:lnTo>
                    <a:pt x="16507" y="10064"/>
                  </a:lnTo>
                  <a:lnTo>
                    <a:pt x="16283" y="9678"/>
                  </a:lnTo>
                  <a:lnTo>
                    <a:pt x="15715" y="9528"/>
                  </a:lnTo>
                  <a:close/>
                  <a:moveTo>
                    <a:pt x="14495" y="10042"/>
                  </a:moveTo>
                  <a:lnTo>
                    <a:pt x="14270" y="8972"/>
                  </a:lnTo>
                  <a:lnTo>
                    <a:pt x="14591" y="8972"/>
                  </a:lnTo>
                  <a:lnTo>
                    <a:pt x="15105" y="9486"/>
                  </a:lnTo>
                  <a:lnTo>
                    <a:pt x="15640" y="8950"/>
                  </a:lnTo>
                  <a:lnTo>
                    <a:pt x="15437" y="9678"/>
                  </a:lnTo>
                  <a:lnTo>
                    <a:pt x="16144" y="9871"/>
                  </a:lnTo>
                  <a:lnTo>
                    <a:pt x="16304" y="10149"/>
                  </a:lnTo>
                  <a:lnTo>
                    <a:pt x="15394" y="10449"/>
                  </a:lnTo>
                  <a:lnTo>
                    <a:pt x="15180" y="11230"/>
                  </a:lnTo>
                  <a:lnTo>
                    <a:pt x="14645" y="10417"/>
                  </a:lnTo>
                  <a:lnTo>
                    <a:pt x="14120" y="10417"/>
                  </a:lnTo>
                  <a:close/>
                  <a:moveTo>
                    <a:pt x="12579" y="9186"/>
                  </a:moveTo>
                  <a:lnTo>
                    <a:pt x="13028" y="8747"/>
                  </a:lnTo>
                  <a:lnTo>
                    <a:pt x="14024" y="8950"/>
                  </a:lnTo>
                  <a:lnTo>
                    <a:pt x="14024" y="8972"/>
                  </a:lnTo>
                  <a:lnTo>
                    <a:pt x="14045" y="8972"/>
                  </a:lnTo>
                  <a:lnTo>
                    <a:pt x="14249" y="9967"/>
                  </a:lnTo>
                  <a:lnTo>
                    <a:pt x="13810" y="10417"/>
                  </a:lnTo>
                  <a:lnTo>
                    <a:pt x="12579" y="10417"/>
                  </a:lnTo>
                  <a:close/>
                  <a:moveTo>
                    <a:pt x="11658" y="10117"/>
                  </a:moveTo>
                  <a:lnTo>
                    <a:pt x="12365" y="9411"/>
                  </a:lnTo>
                  <a:lnTo>
                    <a:pt x="12365" y="10417"/>
                  </a:lnTo>
                  <a:lnTo>
                    <a:pt x="11947" y="10417"/>
                  </a:lnTo>
                  <a:close/>
                  <a:moveTo>
                    <a:pt x="9410" y="12365"/>
                  </a:moveTo>
                  <a:lnTo>
                    <a:pt x="10117" y="11648"/>
                  </a:lnTo>
                  <a:lnTo>
                    <a:pt x="10416" y="11948"/>
                  </a:lnTo>
                  <a:lnTo>
                    <a:pt x="10416" y="12365"/>
                  </a:lnTo>
                  <a:close/>
                  <a:moveTo>
                    <a:pt x="8746" y="13029"/>
                  </a:moveTo>
                  <a:lnTo>
                    <a:pt x="9185" y="12579"/>
                  </a:lnTo>
                  <a:lnTo>
                    <a:pt x="10416" y="12579"/>
                  </a:lnTo>
                  <a:lnTo>
                    <a:pt x="10416" y="13810"/>
                  </a:lnTo>
                  <a:lnTo>
                    <a:pt x="9967" y="14249"/>
                  </a:lnTo>
                  <a:lnTo>
                    <a:pt x="8971" y="14046"/>
                  </a:lnTo>
                  <a:lnTo>
                    <a:pt x="8971" y="14024"/>
                  </a:lnTo>
                  <a:lnTo>
                    <a:pt x="8950" y="14024"/>
                  </a:lnTo>
                  <a:close/>
                  <a:moveTo>
                    <a:pt x="8950" y="15641"/>
                  </a:moveTo>
                  <a:lnTo>
                    <a:pt x="9485" y="15106"/>
                  </a:lnTo>
                  <a:lnTo>
                    <a:pt x="8971" y="14592"/>
                  </a:lnTo>
                  <a:lnTo>
                    <a:pt x="8971" y="14260"/>
                  </a:lnTo>
                  <a:lnTo>
                    <a:pt x="10042" y="14485"/>
                  </a:lnTo>
                  <a:lnTo>
                    <a:pt x="10416" y="14121"/>
                  </a:lnTo>
                  <a:lnTo>
                    <a:pt x="10416" y="14645"/>
                  </a:lnTo>
                  <a:lnTo>
                    <a:pt x="11230" y="15181"/>
                  </a:lnTo>
                  <a:lnTo>
                    <a:pt x="10448" y="15395"/>
                  </a:lnTo>
                  <a:lnTo>
                    <a:pt x="10149" y="16305"/>
                  </a:lnTo>
                  <a:lnTo>
                    <a:pt x="9870" y="16144"/>
                  </a:lnTo>
                  <a:lnTo>
                    <a:pt x="9688" y="15438"/>
                  </a:lnTo>
                  <a:close/>
                  <a:moveTo>
                    <a:pt x="8639" y="15951"/>
                  </a:moveTo>
                  <a:lnTo>
                    <a:pt x="9528" y="15705"/>
                  </a:lnTo>
                  <a:lnTo>
                    <a:pt x="9688" y="16283"/>
                  </a:lnTo>
                  <a:lnTo>
                    <a:pt x="10063" y="16508"/>
                  </a:lnTo>
                  <a:lnTo>
                    <a:pt x="9849" y="16883"/>
                  </a:lnTo>
                  <a:lnTo>
                    <a:pt x="9999" y="17461"/>
                  </a:lnTo>
                  <a:lnTo>
                    <a:pt x="9110" y="17696"/>
                  </a:lnTo>
                  <a:lnTo>
                    <a:pt x="7355" y="17236"/>
                  </a:lnTo>
                  <a:close/>
                  <a:moveTo>
                    <a:pt x="6712" y="16465"/>
                  </a:moveTo>
                  <a:lnTo>
                    <a:pt x="8222" y="16058"/>
                  </a:lnTo>
                  <a:lnTo>
                    <a:pt x="7108" y="17161"/>
                  </a:lnTo>
                  <a:lnTo>
                    <a:pt x="6562" y="17022"/>
                  </a:lnTo>
                  <a:close/>
                  <a:moveTo>
                    <a:pt x="6777" y="17814"/>
                  </a:moveTo>
                  <a:lnTo>
                    <a:pt x="7173" y="17407"/>
                  </a:lnTo>
                  <a:lnTo>
                    <a:pt x="8682" y="17814"/>
                  </a:lnTo>
                  <a:lnTo>
                    <a:pt x="7183" y="18221"/>
                  </a:lnTo>
                  <a:close/>
                  <a:moveTo>
                    <a:pt x="8222" y="19570"/>
                  </a:moveTo>
                  <a:lnTo>
                    <a:pt x="6712" y="19163"/>
                  </a:lnTo>
                  <a:lnTo>
                    <a:pt x="6562" y="18606"/>
                  </a:lnTo>
                  <a:lnTo>
                    <a:pt x="7108" y="18467"/>
                  </a:lnTo>
                  <a:close/>
                  <a:moveTo>
                    <a:pt x="8639" y="19677"/>
                  </a:moveTo>
                  <a:lnTo>
                    <a:pt x="7355" y="18392"/>
                  </a:lnTo>
                  <a:lnTo>
                    <a:pt x="9110" y="17932"/>
                  </a:lnTo>
                  <a:lnTo>
                    <a:pt x="9999" y="18167"/>
                  </a:lnTo>
                  <a:lnTo>
                    <a:pt x="9849" y="18745"/>
                  </a:lnTo>
                  <a:lnTo>
                    <a:pt x="10063" y="19120"/>
                  </a:lnTo>
                  <a:lnTo>
                    <a:pt x="9688" y="19345"/>
                  </a:lnTo>
                  <a:lnTo>
                    <a:pt x="9528" y="19923"/>
                  </a:lnTo>
                  <a:close/>
                  <a:moveTo>
                    <a:pt x="8971" y="21036"/>
                  </a:moveTo>
                  <a:lnTo>
                    <a:pt x="9485" y="20522"/>
                  </a:lnTo>
                  <a:lnTo>
                    <a:pt x="8950" y="19987"/>
                  </a:lnTo>
                  <a:lnTo>
                    <a:pt x="9688" y="20191"/>
                  </a:lnTo>
                  <a:lnTo>
                    <a:pt x="9870" y="19484"/>
                  </a:lnTo>
                  <a:lnTo>
                    <a:pt x="10149" y="19323"/>
                  </a:lnTo>
                  <a:lnTo>
                    <a:pt x="10448" y="20233"/>
                  </a:lnTo>
                  <a:lnTo>
                    <a:pt x="11230" y="20447"/>
                  </a:lnTo>
                  <a:lnTo>
                    <a:pt x="10416" y="20983"/>
                  </a:lnTo>
                  <a:lnTo>
                    <a:pt x="10416" y="21507"/>
                  </a:lnTo>
                  <a:lnTo>
                    <a:pt x="10042" y="21133"/>
                  </a:lnTo>
                  <a:lnTo>
                    <a:pt x="8971" y="21357"/>
                  </a:lnTo>
                  <a:close/>
                  <a:moveTo>
                    <a:pt x="9410" y="23263"/>
                  </a:moveTo>
                  <a:lnTo>
                    <a:pt x="10416" y="23263"/>
                  </a:lnTo>
                  <a:lnTo>
                    <a:pt x="10416" y="23680"/>
                  </a:lnTo>
                  <a:lnTo>
                    <a:pt x="10117" y="23980"/>
                  </a:lnTo>
                  <a:close/>
                  <a:moveTo>
                    <a:pt x="9100" y="24997"/>
                  </a:moveTo>
                  <a:lnTo>
                    <a:pt x="8468" y="24997"/>
                  </a:lnTo>
                  <a:lnTo>
                    <a:pt x="7901" y="24130"/>
                  </a:lnTo>
                  <a:lnTo>
                    <a:pt x="8468" y="23263"/>
                  </a:lnTo>
                  <a:lnTo>
                    <a:pt x="9100" y="23263"/>
                  </a:lnTo>
                  <a:lnTo>
                    <a:pt x="9967" y="24130"/>
                  </a:lnTo>
                  <a:close/>
                  <a:moveTo>
                    <a:pt x="10416" y="24997"/>
                  </a:moveTo>
                  <a:lnTo>
                    <a:pt x="9410" y="24997"/>
                  </a:lnTo>
                  <a:lnTo>
                    <a:pt x="10117" y="24280"/>
                  </a:lnTo>
                  <a:lnTo>
                    <a:pt x="10416" y="24580"/>
                  </a:lnTo>
                  <a:close/>
                  <a:moveTo>
                    <a:pt x="11144" y="24997"/>
                  </a:moveTo>
                  <a:lnTo>
                    <a:pt x="10630" y="24997"/>
                  </a:lnTo>
                  <a:lnTo>
                    <a:pt x="10630" y="24483"/>
                  </a:lnTo>
                  <a:lnTo>
                    <a:pt x="10277" y="24130"/>
                  </a:lnTo>
                  <a:lnTo>
                    <a:pt x="10630" y="23766"/>
                  </a:lnTo>
                  <a:lnTo>
                    <a:pt x="10630" y="23263"/>
                  </a:lnTo>
                  <a:lnTo>
                    <a:pt x="11144" y="23263"/>
                  </a:lnTo>
                  <a:lnTo>
                    <a:pt x="11498" y="22910"/>
                  </a:lnTo>
                  <a:lnTo>
                    <a:pt x="11851" y="23263"/>
                  </a:lnTo>
                  <a:lnTo>
                    <a:pt x="12365" y="23263"/>
                  </a:lnTo>
                  <a:lnTo>
                    <a:pt x="12365" y="23766"/>
                  </a:lnTo>
                  <a:lnTo>
                    <a:pt x="12718" y="24130"/>
                  </a:lnTo>
                  <a:lnTo>
                    <a:pt x="12365" y="24494"/>
                  </a:lnTo>
                  <a:lnTo>
                    <a:pt x="12365" y="24997"/>
                  </a:lnTo>
                  <a:lnTo>
                    <a:pt x="11861" y="24997"/>
                  </a:lnTo>
                  <a:lnTo>
                    <a:pt x="11498" y="25350"/>
                  </a:lnTo>
                  <a:close/>
                  <a:moveTo>
                    <a:pt x="12365" y="26217"/>
                  </a:moveTo>
                  <a:lnTo>
                    <a:pt x="11647" y="25511"/>
                  </a:lnTo>
                  <a:lnTo>
                    <a:pt x="11947" y="25211"/>
                  </a:lnTo>
                  <a:lnTo>
                    <a:pt x="12365" y="25211"/>
                  </a:lnTo>
                  <a:close/>
                  <a:moveTo>
                    <a:pt x="14024" y="26678"/>
                  </a:moveTo>
                  <a:lnTo>
                    <a:pt x="13028" y="26881"/>
                  </a:lnTo>
                  <a:lnTo>
                    <a:pt x="12579" y="26442"/>
                  </a:lnTo>
                  <a:lnTo>
                    <a:pt x="12579" y="25211"/>
                  </a:lnTo>
                  <a:lnTo>
                    <a:pt x="13810" y="25211"/>
                  </a:lnTo>
                  <a:lnTo>
                    <a:pt x="14249" y="25661"/>
                  </a:lnTo>
                  <a:lnTo>
                    <a:pt x="14045" y="26656"/>
                  </a:lnTo>
                  <a:lnTo>
                    <a:pt x="14024" y="26656"/>
                  </a:lnTo>
                  <a:close/>
                  <a:moveTo>
                    <a:pt x="15437" y="25939"/>
                  </a:moveTo>
                  <a:lnTo>
                    <a:pt x="15640" y="26678"/>
                  </a:lnTo>
                  <a:lnTo>
                    <a:pt x="15105" y="26143"/>
                  </a:lnTo>
                  <a:lnTo>
                    <a:pt x="14591" y="26656"/>
                  </a:lnTo>
                  <a:lnTo>
                    <a:pt x="14270" y="26656"/>
                  </a:lnTo>
                  <a:lnTo>
                    <a:pt x="14484" y="25586"/>
                  </a:lnTo>
                  <a:lnTo>
                    <a:pt x="14120" y="25211"/>
                  </a:lnTo>
                  <a:lnTo>
                    <a:pt x="14645" y="25211"/>
                  </a:lnTo>
                  <a:lnTo>
                    <a:pt x="15180" y="24398"/>
                  </a:lnTo>
                  <a:lnTo>
                    <a:pt x="15394" y="25179"/>
                  </a:lnTo>
                  <a:lnTo>
                    <a:pt x="16304" y="25479"/>
                  </a:lnTo>
                  <a:lnTo>
                    <a:pt x="16144" y="25757"/>
                  </a:lnTo>
                  <a:close/>
                  <a:moveTo>
                    <a:pt x="15951" y="26988"/>
                  </a:moveTo>
                  <a:lnTo>
                    <a:pt x="15705" y="26100"/>
                  </a:lnTo>
                  <a:lnTo>
                    <a:pt x="16283" y="25939"/>
                  </a:lnTo>
                  <a:lnTo>
                    <a:pt x="16507" y="25564"/>
                  </a:lnTo>
                  <a:lnTo>
                    <a:pt x="16882" y="25779"/>
                  </a:lnTo>
                  <a:lnTo>
                    <a:pt x="17460" y="25629"/>
                  </a:lnTo>
                  <a:lnTo>
                    <a:pt x="17696" y="26517"/>
                  </a:lnTo>
                  <a:lnTo>
                    <a:pt x="17235" y="28273"/>
                  </a:lnTo>
                  <a:lnTo>
                    <a:pt x="17235" y="28273"/>
                  </a:lnTo>
                  <a:lnTo>
                    <a:pt x="15951" y="26988"/>
                  </a:lnTo>
                  <a:close/>
                  <a:moveTo>
                    <a:pt x="17813" y="28851"/>
                  </a:moveTo>
                  <a:lnTo>
                    <a:pt x="17407" y="28444"/>
                  </a:lnTo>
                  <a:lnTo>
                    <a:pt x="17813" y="26945"/>
                  </a:lnTo>
                  <a:lnTo>
                    <a:pt x="18220" y="28455"/>
                  </a:lnTo>
                  <a:close/>
                  <a:moveTo>
                    <a:pt x="19676" y="26988"/>
                  </a:moveTo>
                  <a:lnTo>
                    <a:pt x="18392" y="28273"/>
                  </a:lnTo>
                  <a:lnTo>
                    <a:pt x="17931" y="26517"/>
                  </a:lnTo>
                  <a:lnTo>
                    <a:pt x="18167" y="25629"/>
                  </a:lnTo>
                  <a:lnTo>
                    <a:pt x="18745" y="25779"/>
                  </a:lnTo>
                  <a:lnTo>
                    <a:pt x="19120" y="25564"/>
                  </a:lnTo>
                  <a:lnTo>
                    <a:pt x="19344" y="25939"/>
                  </a:lnTo>
                  <a:lnTo>
                    <a:pt x="19922" y="26100"/>
                  </a:lnTo>
                  <a:close/>
                  <a:moveTo>
                    <a:pt x="21143" y="25586"/>
                  </a:moveTo>
                  <a:lnTo>
                    <a:pt x="21368" y="26656"/>
                  </a:lnTo>
                  <a:lnTo>
                    <a:pt x="21036" y="26656"/>
                  </a:lnTo>
                  <a:lnTo>
                    <a:pt x="20522" y="26143"/>
                  </a:lnTo>
                  <a:lnTo>
                    <a:pt x="19987" y="26678"/>
                  </a:lnTo>
                  <a:lnTo>
                    <a:pt x="20190" y="25939"/>
                  </a:lnTo>
                  <a:lnTo>
                    <a:pt x="19483" y="25757"/>
                  </a:lnTo>
                  <a:lnTo>
                    <a:pt x="19323" y="25479"/>
                  </a:lnTo>
                  <a:lnTo>
                    <a:pt x="20233" y="25179"/>
                  </a:lnTo>
                  <a:lnTo>
                    <a:pt x="20447" y="24398"/>
                  </a:lnTo>
                  <a:lnTo>
                    <a:pt x="20982" y="25211"/>
                  </a:lnTo>
                  <a:lnTo>
                    <a:pt x="21507" y="25211"/>
                  </a:lnTo>
                  <a:close/>
                  <a:moveTo>
                    <a:pt x="23048" y="26442"/>
                  </a:moveTo>
                  <a:lnTo>
                    <a:pt x="22599" y="26881"/>
                  </a:lnTo>
                  <a:lnTo>
                    <a:pt x="21603" y="26678"/>
                  </a:lnTo>
                  <a:lnTo>
                    <a:pt x="21603" y="26656"/>
                  </a:lnTo>
                  <a:lnTo>
                    <a:pt x="21582" y="26656"/>
                  </a:lnTo>
                  <a:lnTo>
                    <a:pt x="21378" y="25661"/>
                  </a:lnTo>
                  <a:lnTo>
                    <a:pt x="21817" y="25211"/>
                  </a:lnTo>
                  <a:lnTo>
                    <a:pt x="23048" y="25211"/>
                  </a:lnTo>
                  <a:close/>
                  <a:moveTo>
                    <a:pt x="23262" y="26217"/>
                  </a:moveTo>
                  <a:lnTo>
                    <a:pt x="23262" y="25211"/>
                  </a:lnTo>
                  <a:lnTo>
                    <a:pt x="23680" y="25211"/>
                  </a:lnTo>
                  <a:lnTo>
                    <a:pt x="23980" y="25511"/>
                  </a:lnTo>
                  <a:close/>
                  <a:moveTo>
                    <a:pt x="24997" y="26217"/>
                  </a:moveTo>
                  <a:lnTo>
                    <a:pt x="24290" y="25511"/>
                  </a:lnTo>
                  <a:lnTo>
                    <a:pt x="24579" y="25211"/>
                  </a:lnTo>
                  <a:lnTo>
                    <a:pt x="24997" y="25211"/>
                  </a:lnTo>
                  <a:close/>
                  <a:moveTo>
                    <a:pt x="25660" y="26881"/>
                  </a:moveTo>
                  <a:lnTo>
                    <a:pt x="25211" y="26442"/>
                  </a:lnTo>
                  <a:lnTo>
                    <a:pt x="25211" y="25211"/>
                  </a:lnTo>
                  <a:lnTo>
                    <a:pt x="26442" y="25211"/>
                  </a:lnTo>
                  <a:lnTo>
                    <a:pt x="26881" y="25661"/>
                  </a:lnTo>
                  <a:lnTo>
                    <a:pt x="26667" y="26667"/>
                  </a:lnTo>
                  <a:close/>
                  <a:moveTo>
                    <a:pt x="28208" y="26250"/>
                  </a:moveTo>
                  <a:lnTo>
                    <a:pt x="28283" y="26699"/>
                  </a:lnTo>
                  <a:lnTo>
                    <a:pt x="27930" y="26410"/>
                  </a:lnTo>
                  <a:lnTo>
                    <a:pt x="26902" y="26624"/>
                  </a:lnTo>
                  <a:lnTo>
                    <a:pt x="27127" y="25586"/>
                  </a:lnTo>
                  <a:lnTo>
                    <a:pt x="26752" y="25211"/>
                  </a:lnTo>
                  <a:lnTo>
                    <a:pt x="27277" y="25211"/>
                  </a:lnTo>
                  <a:lnTo>
                    <a:pt x="27812" y="24398"/>
                  </a:lnTo>
                  <a:lnTo>
                    <a:pt x="28026" y="25179"/>
                  </a:lnTo>
                  <a:lnTo>
                    <a:pt x="28904" y="25468"/>
                  </a:lnTo>
                  <a:close/>
                  <a:moveTo>
                    <a:pt x="28540" y="26913"/>
                  </a:moveTo>
                  <a:lnTo>
                    <a:pt x="28444" y="26314"/>
                  </a:lnTo>
                  <a:lnTo>
                    <a:pt x="29129" y="25543"/>
                  </a:lnTo>
                  <a:lnTo>
                    <a:pt x="30124" y="25864"/>
                  </a:lnTo>
                  <a:lnTo>
                    <a:pt x="30328" y="26432"/>
                  </a:lnTo>
                  <a:lnTo>
                    <a:pt x="29771" y="27941"/>
                  </a:lnTo>
                  <a:close/>
                  <a:moveTo>
                    <a:pt x="30445" y="28498"/>
                  </a:moveTo>
                  <a:lnTo>
                    <a:pt x="29953" y="28091"/>
                  </a:lnTo>
                  <a:lnTo>
                    <a:pt x="30445" y="26753"/>
                  </a:lnTo>
                  <a:lnTo>
                    <a:pt x="30938" y="28091"/>
                  </a:lnTo>
                  <a:close/>
                  <a:moveTo>
                    <a:pt x="32351" y="26913"/>
                  </a:moveTo>
                  <a:lnTo>
                    <a:pt x="31120" y="27941"/>
                  </a:lnTo>
                  <a:lnTo>
                    <a:pt x="30563" y="26432"/>
                  </a:lnTo>
                  <a:lnTo>
                    <a:pt x="30777" y="25864"/>
                  </a:lnTo>
                  <a:lnTo>
                    <a:pt x="31323" y="25682"/>
                  </a:lnTo>
                  <a:lnTo>
                    <a:pt x="31762" y="25543"/>
                  </a:lnTo>
                  <a:lnTo>
                    <a:pt x="32458" y="26314"/>
                  </a:lnTo>
                  <a:close/>
                  <a:moveTo>
                    <a:pt x="34149" y="25211"/>
                  </a:moveTo>
                  <a:lnTo>
                    <a:pt x="33775" y="25586"/>
                  </a:lnTo>
                  <a:lnTo>
                    <a:pt x="33989" y="26624"/>
                  </a:lnTo>
                  <a:lnTo>
                    <a:pt x="32961" y="26410"/>
                  </a:lnTo>
                  <a:lnTo>
                    <a:pt x="32608" y="26699"/>
                  </a:lnTo>
                  <a:lnTo>
                    <a:pt x="32694" y="26250"/>
                  </a:lnTo>
                  <a:lnTo>
                    <a:pt x="31987" y="25468"/>
                  </a:lnTo>
                  <a:lnTo>
                    <a:pt x="32865" y="25179"/>
                  </a:lnTo>
                  <a:lnTo>
                    <a:pt x="33079" y="24398"/>
                  </a:lnTo>
                  <a:lnTo>
                    <a:pt x="33614" y="25211"/>
                  </a:lnTo>
                  <a:close/>
                  <a:moveTo>
                    <a:pt x="34364" y="24997"/>
                  </a:moveTo>
                  <a:lnTo>
                    <a:pt x="33732" y="24997"/>
                  </a:lnTo>
                  <a:lnTo>
                    <a:pt x="33165" y="24130"/>
                  </a:lnTo>
                  <a:lnTo>
                    <a:pt x="33732" y="23263"/>
                  </a:lnTo>
                  <a:lnTo>
                    <a:pt x="34364" y="23263"/>
                  </a:lnTo>
                  <a:lnTo>
                    <a:pt x="35231" y="24130"/>
                  </a:lnTo>
                  <a:close/>
                  <a:moveTo>
                    <a:pt x="35680" y="24997"/>
                  </a:moveTo>
                  <a:lnTo>
                    <a:pt x="34674" y="24997"/>
                  </a:lnTo>
                  <a:lnTo>
                    <a:pt x="35380" y="24280"/>
                  </a:lnTo>
                  <a:lnTo>
                    <a:pt x="35680" y="24580"/>
                  </a:lnTo>
                  <a:lnTo>
                    <a:pt x="35680" y="24997"/>
                  </a:lnTo>
                  <a:close/>
                  <a:moveTo>
                    <a:pt x="36408" y="24997"/>
                  </a:moveTo>
                  <a:lnTo>
                    <a:pt x="35894" y="24997"/>
                  </a:lnTo>
                  <a:lnTo>
                    <a:pt x="35894" y="24483"/>
                  </a:lnTo>
                  <a:lnTo>
                    <a:pt x="35541" y="24130"/>
                  </a:lnTo>
                  <a:lnTo>
                    <a:pt x="35894" y="23766"/>
                  </a:lnTo>
                  <a:lnTo>
                    <a:pt x="35894" y="23263"/>
                  </a:lnTo>
                  <a:lnTo>
                    <a:pt x="36408" y="23263"/>
                  </a:lnTo>
                  <a:lnTo>
                    <a:pt x="36761" y="22910"/>
                  </a:lnTo>
                  <a:lnTo>
                    <a:pt x="37125" y="23263"/>
                  </a:lnTo>
                  <a:lnTo>
                    <a:pt x="37629" y="23263"/>
                  </a:lnTo>
                  <a:lnTo>
                    <a:pt x="37629" y="23766"/>
                  </a:lnTo>
                  <a:lnTo>
                    <a:pt x="37993" y="24130"/>
                  </a:lnTo>
                  <a:lnTo>
                    <a:pt x="37629" y="24494"/>
                  </a:lnTo>
                  <a:lnTo>
                    <a:pt x="37629" y="24997"/>
                  </a:lnTo>
                  <a:lnTo>
                    <a:pt x="37125" y="24997"/>
                  </a:lnTo>
                  <a:lnTo>
                    <a:pt x="36761" y="25350"/>
                  </a:lnTo>
                  <a:close/>
                  <a:moveTo>
                    <a:pt x="37629" y="26217"/>
                  </a:moveTo>
                  <a:lnTo>
                    <a:pt x="36922" y="25511"/>
                  </a:lnTo>
                  <a:lnTo>
                    <a:pt x="37211" y="25211"/>
                  </a:lnTo>
                  <a:lnTo>
                    <a:pt x="37629" y="25211"/>
                  </a:lnTo>
                  <a:close/>
                  <a:moveTo>
                    <a:pt x="39288" y="26678"/>
                  </a:moveTo>
                  <a:lnTo>
                    <a:pt x="38292" y="26881"/>
                  </a:lnTo>
                  <a:lnTo>
                    <a:pt x="37843" y="26442"/>
                  </a:lnTo>
                  <a:lnTo>
                    <a:pt x="37843" y="25211"/>
                  </a:lnTo>
                  <a:lnTo>
                    <a:pt x="39074" y="25211"/>
                  </a:lnTo>
                  <a:lnTo>
                    <a:pt x="39513" y="25661"/>
                  </a:lnTo>
                  <a:lnTo>
                    <a:pt x="39309" y="26656"/>
                  </a:lnTo>
                  <a:lnTo>
                    <a:pt x="39288" y="26656"/>
                  </a:lnTo>
                  <a:close/>
                  <a:moveTo>
                    <a:pt x="40712" y="25939"/>
                  </a:moveTo>
                  <a:lnTo>
                    <a:pt x="40904" y="26678"/>
                  </a:lnTo>
                  <a:lnTo>
                    <a:pt x="40369" y="26143"/>
                  </a:lnTo>
                  <a:lnTo>
                    <a:pt x="39855" y="26656"/>
                  </a:lnTo>
                  <a:lnTo>
                    <a:pt x="39534" y="26656"/>
                  </a:lnTo>
                  <a:lnTo>
                    <a:pt x="39759" y="25586"/>
                  </a:lnTo>
                  <a:lnTo>
                    <a:pt x="39384" y="25211"/>
                  </a:lnTo>
                  <a:lnTo>
                    <a:pt x="39909" y="25211"/>
                  </a:lnTo>
                  <a:lnTo>
                    <a:pt x="40444" y="24398"/>
                  </a:lnTo>
                  <a:lnTo>
                    <a:pt x="40658" y="25179"/>
                  </a:lnTo>
                  <a:lnTo>
                    <a:pt x="41568" y="25479"/>
                  </a:lnTo>
                  <a:lnTo>
                    <a:pt x="41407" y="25757"/>
                  </a:lnTo>
                  <a:close/>
                  <a:moveTo>
                    <a:pt x="41215" y="26988"/>
                  </a:moveTo>
                  <a:lnTo>
                    <a:pt x="40979" y="26100"/>
                  </a:lnTo>
                  <a:lnTo>
                    <a:pt x="41557" y="25939"/>
                  </a:lnTo>
                  <a:lnTo>
                    <a:pt x="41771" y="25564"/>
                  </a:lnTo>
                  <a:lnTo>
                    <a:pt x="42146" y="25779"/>
                  </a:lnTo>
                  <a:lnTo>
                    <a:pt x="42724" y="25629"/>
                  </a:lnTo>
                  <a:lnTo>
                    <a:pt x="42970" y="26517"/>
                  </a:lnTo>
                  <a:lnTo>
                    <a:pt x="42499" y="28273"/>
                  </a:lnTo>
                  <a:lnTo>
                    <a:pt x="42499" y="28273"/>
                  </a:lnTo>
                  <a:close/>
                  <a:moveTo>
                    <a:pt x="43077" y="28851"/>
                  </a:moveTo>
                  <a:lnTo>
                    <a:pt x="42671" y="28444"/>
                  </a:lnTo>
                  <a:lnTo>
                    <a:pt x="43077" y="26945"/>
                  </a:lnTo>
                  <a:lnTo>
                    <a:pt x="43484" y="28455"/>
                  </a:lnTo>
                  <a:close/>
                  <a:moveTo>
                    <a:pt x="44940" y="26988"/>
                  </a:moveTo>
                  <a:lnTo>
                    <a:pt x="43666" y="28273"/>
                  </a:lnTo>
                  <a:lnTo>
                    <a:pt x="43195" y="26517"/>
                  </a:lnTo>
                  <a:lnTo>
                    <a:pt x="43431" y="25629"/>
                  </a:lnTo>
                  <a:lnTo>
                    <a:pt x="44009" y="25779"/>
                  </a:lnTo>
                  <a:lnTo>
                    <a:pt x="44383" y="25564"/>
                  </a:lnTo>
                  <a:lnTo>
                    <a:pt x="44608" y="25939"/>
                  </a:lnTo>
                  <a:lnTo>
                    <a:pt x="45186" y="26100"/>
                  </a:lnTo>
                  <a:close/>
                  <a:moveTo>
                    <a:pt x="46407" y="25586"/>
                  </a:moveTo>
                  <a:lnTo>
                    <a:pt x="46631" y="26656"/>
                  </a:lnTo>
                  <a:lnTo>
                    <a:pt x="46310" y="26656"/>
                  </a:lnTo>
                  <a:lnTo>
                    <a:pt x="45797" y="26143"/>
                  </a:lnTo>
                  <a:lnTo>
                    <a:pt x="45251" y="26678"/>
                  </a:lnTo>
                  <a:lnTo>
                    <a:pt x="45454" y="25939"/>
                  </a:lnTo>
                  <a:lnTo>
                    <a:pt x="44747" y="25757"/>
                  </a:lnTo>
                  <a:lnTo>
                    <a:pt x="44587" y="25479"/>
                  </a:lnTo>
                  <a:lnTo>
                    <a:pt x="45497" y="25179"/>
                  </a:lnTo>
                  <a:lnTo>
                    <a:pt x="45711" y="24398"/>
                  </a:lnTo>
                  <a:lnTo>
                    <a:pt x="46246" y="25211"/>
                  </a:lnTo>
                  <a:lnTo>
                    <a:pt x="46781" y="25211"/>
                  </a:lnTo>
                  <a:close/>
                  <a:moveTo>
                    <a:pt x="48312" y="26442"/>
                  </a:moveTo>
                  <a:lnTo>
                    <a:pt x="47863" y="26881"/>
                  </a:lnTo>
                  <a:lnTo>
                    <a:pt x="46867" y="26678"/>
                  </a:lnTo>
                  <a:lnTo>
                    <a:pt x="46867" y="26656"/>
                  </a:lnTo>
                  <a:lnTo>
                    <a:pt x="46856" y="26656"/>
                  </a:lnTo>
                  <a:lnTo>
                    <a:pt x="46642" y="25661"/>
                  </a:lnTo>
                  <a:lnTo>
                    <a:pt x="47092" y="25211"/>
                  </a:lnTo>
                  <a:lnTo>
                    <a:pt x="48312" y="25211"/>
                  </a:lnTo>
                  <a:close/>
                  <a:moveTo>
                    <a:pt x="49244" y="25511"/>
                  </a:moveTo>
                  <a:lnTo>
                    <a:pt x="48526" y="26217"/>
                  </a:lnTo>
                  <a:lnTo>
                    <a:pt x="48526" y="25211"/>
                  </a:lnTo>
                  <a:lnTo>
                    <a:pt x="48944" y="25211"/>
                  </a:lnTo>
                  <a:close/>
                  <a:moveTo>
                    <a:pt x="50261" y="24997"/>
                  </a:moveTo>
                  <a:lnTo>
                    <a:pt x="49757" y="24997"/>
                  </a:lnTo>
                  <a:lnTo>
                    <a:pt x="49393" y="25350"/>
                  </a:lnTo>
                  <a:lnTo>
                    <a:pt x="49040" y="24997"/>
                  </a:lnTo>
                  <a:lnTo>
                    <a:pt x="48526" y="24997"/>
                  </a:lnTo>
                  <a:lnTo>
                    <a:pt x="48526" y="24483"/>
                  </a:lnTo>
                  <a:lnTo>
                    <a:pt x="48173" y="24130"/>
                  </a:lnTo>
                  <a:lnTo>
                    <a:pt x="48526" y="23766"/>
                  </a:lnTo>
                  <a:lnTo>
                    <a:pt x="48526" y="23263"/>
                  </a:lnTo>
                  <a:lnTo>
                    <a:pt x="49040" y="23263"/>
                  </a:lnTo>
                  <a:lnTo>
                    <a:pt x="49393" y="22899"/>
                  </a:lnTo>
                  <a:lnTo>
                    <a:pt x="49757" y="23263"/>
                  </a:lnTo>
                  <a:lnTo>
                    <a:pt x="50261" y="23263"/>
                  </a:lnTo>
                  <a:lnTo>
                    <a:pt x="50261" y="23766"/>
                  </a:lnTo>
                  <a:lnTo>
                    <a:pt x="50624" y="24130"/>
                  </a:lnTo>
                  <a:lnTo>
                    <a:pt x="50261" y="24483"/>
                  </a:lnTo>
                  <a:lnTo>
                    <a:pt x="50261" y="24997"/>
                  </a:lnTo>
                  <a:close/>
                  <a:moveTo>
                    <a:pt x="51481" y="24997"/>
                  </a:moveTo>
                  <a:lnTo>
                    <a:pt x="50485" y="24997"/>
                  </a:lnTo>
                  <a:lnTo>
                    <a:pt x="50485" y="24580"/>
                  </a:lnTo>
                  <a:lnTo>
                    <a:pt x="50774" y="24280"/>
                  </a:lnTo>
                  <a:close/>
                  <a:moveTo>
                    <a:pt x="51791" y="23263"/>
                  </a:moveTo>
                  <a:lnTo>
                    <a:pt x="52423" y="23263"/>
                  </a:lnTo>
                  <a:lnTo>
                    <a:pt x="52990" y="24130"/>
                  </a:lnTo>
                  <a:lnTo>
                    <a:pt x="52423" y="24997"/>
                  </a:lnTo>
                  <a:lnTo>
                    <a:pt x="51791" y="24997"/>
                  </a:lnTo>
                  <a:lnTo>
                    <a:pt x="50935" y="24130"/>
                  </a:lnTo>
                  <a:close/>
                  <a:moveTo>
                    <a:pt x="51481" y="23263"/>
                  </a:moveTo>
                  <a:lnTo>
                    <a:pt x="50774" y="23969"/>
                  </a:lnTo>
                  <a:lnTo>
                    <a:pt x="50485" y="23680"/>
                  </a:lnTo>
                  <a:lnTo>
                    <a:pt x="50485" y="23263"/>
                  </a:lnTo>
                  <a:close/>
                  <a:moveTo>
                    <a:pt x="52145" y="22599"/>
                  </a:moveTo>
                  <a:lnTo>
                    <a:pt x="51706" y="23049"/>
                  </a:lnTo>
                  <a:lnTo>
                    <a:pt x="50485" y="23049"/>
                  </a:lnTo>
                  <a:lnTo>
                    <a:pt x="50485" y="21818"/>
                  </a:lnTo>
                  <a:lnTo>
                    <a:pt x="50924" y="21379"/>
                  </a:lnTo>
                  <a:lnTo>
                    <a:pt x="51920" y="21582"/>
                  </a:lnTo>
                  <a:lnTo>
                    <a:pt x="51920" y="21604"/>
                  </a:lnTo>
                  <a:lnTo>
                    <a:pt x="51941" y="21604"/>
                  </a:lnTo>
                  <a:close/>
                  <a:moveTo>
                    <a:pt x="51941" y="19987"/>
                  </a:moveTo>
                  <a:lnTo>
                    <a:pt x="51406" y="20522"/>
                  </a:lnTo>
                  <a:lnTo>
                    <a:pt x="51920" y="21036"/>
                  </a:lnTo>
                  <a:lnTo>
                    <a:pt x="51920" y="21357"/>
                  </a:lnTo>
                  <a:lnTo>
                    <a:pt x="50849" y="21133"/>
                  </a:lnTo>
                  <a:lnTo>
                    <a:pt x="50485" y="21507"/>
                  </a:lnTo>
                  <a:lnTo>
                    <a:pt x="50485" y="20983"/>
                  </a:lnTo>
                  <a:lnTo>
                    <a:pt x="49661" y="20447"/>
                  </a:lnTo>
                  <a:lnTo>
                    <a:pt x="50442" y="20233"/>
                  </a:lnTo>
                  <a:lnTo>
                    <a:pt x="50742" y="19323"/>
                  </a:lnTo>
                  <a:lnTo>
                    <a:pt x="51021" y="19484"/>
                  </a:lnTo>
                  <a:lnTo>
                    <a:pt x="51213" y="20191"/>
                  </a:lnTo>
                  <a:close/>
                  <a:moveTo>
                    <a:pt x="52252" y="19677"/>
                  </a:moveTo>
                  <a:lnTo>
                    <a:pt x="51363" y="19912"/>
                  </a:lnTo>
                  <a:lnTo>
                    <a:pt x="51213" y="19345"/>
                  </a:lnTo>
                  <a:lnTo>
                    <a:pt x="50828" y="19120"/>
                  </a:lnTo>
                  <a:lnTo>
                    <a:pt x="51053" y="18745"/>
                  </a:lnTo>
                  <a:lnTo>
                    <a:pt x="50892" y="18167"/>
                  </a:lnTo>
                  <a:lnTo>
                    <a:pt x="51781" y="17921"/>
                  </a:lnTo>
                  <a:lnTo>
                    <a:pt x="53536" y="18392"/>
                  </a:lnTo>
                  <a:close/>
                  <a:moveTo>
                    <a:pt x="54189" y="19163"/>
                  </a:moveTo>
                  <a:lnTo>
                    <a:pt x="52680" y="19570"/>
                  </a:lnTo>
                  <a:lnTo>
                    <a:pt x="53782" y="18456"/>
                  </a:lnTo>
                  <a:lnTo>
                    <a:pt x="54328" y="18606"/>
                  </a:lnTo>
                  <a:close/>
                  <a:moveTo>
                    <a:pt x="54125" y="17814"/>
                  </a:moveTo>
                  <a:lnTo>
                    <a:pt x="53718" y="18221"/>
                  </a:lnTo>
                  <a:lnTo>
                    <a:pt x="52209" y="17814"/>
                  </a:lnTo>
                  <a:lnTo>
                    <a:pt x="53718" y="17407"/>
                  </a:lnTo>
                  <a:close/>
                  <a:moveTo>
                    <a:pt x="52252" y="15951"/>
                  </a:moveTo>
                  <a:lnTo>
                    <a:pt x="53536" y="17225"/>
                  </a:lnTo>
                  <a:lnTo>
                    <a:pt x="51781" y="17696"/>
                  </a:lnTo>
                  <a:lnTo>
                    <a:pt x="50892" y="17461"/>
                  </a:lnTo>
                  <a:lnTo>
                    <a:pt x="51053" y="16883"/>
                  </a:lnTo>
                  <a:lnTo>
                    <a:pt x="50828" y="16508"/>
                  </a:lnTo>
                  <a:lnTo>
                    <a:pt x="51213" y="16283"/>
                  </a:lnTo>
                  <a:lnTo>
                    <a:pt x="51363" y="15705"/>
                  </a:lnTo>
                  <a:close/>
                  <a:moveTo>
                    <a:pt x="51920" y="14592"/>
                  </a:moveTo>
                  <a:lnTo>
                    <a:pt x="51406" y="15095"/>
                  </a:lnTo>
                  <a:lnTo>
                    <a:pt x="51941" y="15641"/>
                  </a:lnTo>
                  <a:lnTo>
                    <a:pt x="51213" y="15438"/>
                  </a:lnTo>
                  <a:lnTo>
                    <a:pt x="51021" y="16144"/>
                  </a:lnTo>
                  <a:lnTo>
                    <a:pt x="50742" y="16305"/>
                  </a:lnTo>
                  <a:lnTo>
                    <a:pt x="50442" y="15395"/>
                  </a:lnTo>
                  <a:lnTo>
                    <a:pt x="49661" y="15181"/>
                  </a:lnTo>
                  <a:lnTo>
                    <a:pt x="50485" y="14645"/>
                  </a:lnTo>
                  <a:lnTo>
                    <a:pt x="50485" y="14121"/>
                  </a:lnTo>
                  <a:lnTo>
                    <a:pt x="50849" y="14485"/>
                  </a:lnTo>
                  <a:lnTo>
                    <a:pt x="51920" y="14260"/>
                  </a:lnTo>
                  <a:close/>
                  <a:moveTo>
                    <a:pt x="50774" y="11648"/>
                  </a:moveTo>
                  <a:lnTo>
                    <a:pt x="51492" y="12365"/>
                  </a:lnTo>
                  <a:lnTo>
                    <a:pt x="50485" y="12365"/>
                  </a:lnTo>
                  <a:lnTo>
                    <a:pt x="50485" y="11948"/>
                  </a:lnTo>
                  <a:close/>
                  <a:moveTo>
                    <a:pt x="49843" y="12579"/>
                  </a:moveTo>
                  <a:lnTo>
                    <a:pt x="50261" y="12579"/>
                  </a:lnTo>
                  <a:lnTo>
                    <a:pt x="50261" y="13586"/>
                  </a:lnTo>
                  <a:lnTo>
                    <a:pt x="49554" y="12879"/>
                  </a:lnTo>
                  <a:close/>
                  <a:moveTo>
                    <a:pt x="48526" y="12579"/>
                  </a:moveTo>
                  <a:lnTo>
                    <a:pt x="48944" y="12579"/>
                  </a:lnTo>
                  <a:lnTo>
                    <a:pt x="49244" y="12879"/>
                  </a:lnTo>
                  <a:lnTo>
                    <a:pt x="48526" y="13586"/>
                  </a:lnTo>
                  <a:close/>
                  <a:moveTo>
                    <a:pt x="45807" y="11498"/>
                  </a:moveTo>
                  <a:lnTo>
                    <a:pt x="46364" y="10631"/>
                  </a:lnTo>
                  <a:lnTo>
                    <a:pt x="46995" y="10631"/>
                  </a:lnTo>
                  <a:lnTo>
                    <a:pt x="47863" y="11498"/>
                  </a:lnTo>
                  <a:lnTo>
                    <a:pt x="46995" y="12365"/>
                  </a:lnTo>
                  <a:lnTo>
                    <a:pt x="46364" y="12365"/>
                  </a:lnTo>
                  <a:close/>
                  <a:moveTo>
                    <a:pt x="46246" y="12579"/>
                  </a:moveTo>
                  <a:lnTo>
                    <a:pt x="46781" y="12579"/>
                  </a:lnTo>
                  <a:lnTo>
                    <a:pt x="46407" y="12954"/>
                  </a:lnTo>
                  <a:lnTo>
                    <a:pt x="46621" y="13992"/>
                  </a:lnTo>
                  <a:lnTo>
                    <a:pt x="45593" y="13778"/>
                  </a:lnTo>
                  <a:lnTo>
                    <a:pt x="45240" y="14067"/>
                  </a:lnTo>
                  <a:lnTo>
                    <a:pt x="45325" y="13618"/>
                  </a:lnTo>
                  <a:lnTo>
                    <a:pt x="44619" y="12836"/>
                  </a:lnTo>
                  <a:lnTo>
                    <a:pt x="45497" y="12547"/>
                  </a:lnTo>
                  <a:lnTo>
                    <a:pt x="45711" y="11766"/>
                  </a:lnTo>
                  <a:close/>
                  <a:moveTo>
                    <a:pt x="44490" y="10353"/>
                  </a:moveTo>
                  <a:lnTo>
                    <a:pt x="45315" y="10620"/>
                  </a:lnTo>
                  <a:lnTo>
                    <a:pt x="45550" y="11477"/>
                  </a:lnTo>
                  <a:lnTo>
                    <a:pt x="45540" y="11498"/>
                  </a:lnTo>
                  <a:lnTo>
                    <a:pt x="45550" y="11519"/>
                  </a:lnTo>
                  <a:lnTo>
                    <a:pt x="45315" y="12376"/>
                  </a:lnTo>
                  <a:lnTo>
                    <a:pt x="44480" y="12654"/>
                  </a:lnTo>
                  <a:lnTo>
                    <a:pt x="43945" y="11787"/>
                  </a:lnTo>
                  <a:close/>
                  <a:moveTo>
                    <a:pt x="43977" y="10074"/>
                  </a:moveTo>
                  <a:lnTo>
                    <a:pt x="44287" y="10256"/>
                  </a:lnTo>
                  <a:lnTo>
                    <a:pt x="43805" y="11552"/>
                  </a:lnTo>
                  <a:lnTo>
                    <a:pt x="43206" y="10577"/>
                  </a:lnTo>
                  <a:lnTo>
                    <a:pt x="43420" y="10224"/>
                  </a:lnTo>
                  <a:close/>
                  <a:moveTo>
                    <a:pt x="42928" y="10117"/>
                  </a:moveTo>
                  <a:lnTo>
                    <a:pt x="43077" y="9528"/>
                  </a:lnTo>
                  <a:lnTo>
                    <a:pt x="43238" y="10117"/>
                  </a:lnTo>
                  <a:lnTo>
                    <a:pt x="43077" y="10374"/>
                  </a:lnTo>
                  <a:close/>
                  <a:moveTo>
                    <a:pt x="41868" y="10256"/>
                  </a:moveTo>
                  <a:lnTo>
                    <a:pt x="42178" y="10074"/>
                  </a:lnTo>
                  <a:lnTo>
                    <a:pt x="42735" y="10224"/>
                  </a:lnTo>
                  <a:lnTo>
                    <a:pt x="42949" y="10577"/>
                  </a:lnTo>
                  <a:lnTo>
                    <a:pt x="42349" y="11552"/>
                  </a:lnTo>
                  <a:close/>
                  <a:moveTo>
                    <a:pt x="40615" y="11498"/>
                  </a:moveTo>
                  <a:lnTo>
                    <a:pt x="40605" y="11477"/>
                  </a:lnTo>
                  <a:lnTo>
                    <a:pt x="40840" y="10620"/>
                  </a:lnTo>
                  <a:lnTo>
                    <a:pt x="41664" y="10353"/>
                  </a:lnTo>
                  <a:lnTo>
                    <a:pt x="42210" y="11787"/>
                  </a:lnTo>
                  <a:lnTo>
                    <a:pt x="41686" y="12654"/>
                  </a:lnTo>
                  <a:lnTo>
                    <a:pt x="40840" y="12376"/>
                  </a:lnTo>
                  <a:lnTo>
                    <a:pt x="40605" y="11519"/>
                  </a:lnTo>
                  <a:close/>
                  <a:moveTo>
                    <a:pt x="40444" y="11766"/>
                  </a:moveTo>
                  <a:lnTo>
                    <a:pt x="40658" y="12547"/>
                  </a:lnTo>
                  <a:lnTo>
                    <a:pt x="41536" y="12836"/>
                  </a:lnTo>
                  <a:lnTo>
                    <a:pt x="40840" y="13618"/>
                  </a:lnTo>
                  <a:lnTo>
                    <a:pt x="40915" y="14067"/>
                  </a:lnTo>
                  <a:lnTo>
                    <a:pt x="40562" y="13778"/>
                  </a:lnTo>
                  <a:lnTo>
                    <a:pt x="39534" y="13992"/>
                  </a:lnTo>
                  <a:lnTo>
                    <a:pt x="39759" y="12954"/>
                  </a:lnTo>
                  <a:lnTo>
                    <a:pt x="39384" y="12579"/>
                  </a:lnTo>
                  <a:lnTo>
                    <a:pt x="39909" y="12579"/>
                  </a:lnTo>
                  <a:close/>
                  <a:moveTo>
                    <a:pt x="39159" y="10631"/>
                  </a:moveTo>
                  <a:lnTo>
                    <a:pt x="39791" y="10631"/>
                  </a:lnTo>
                  <a:lnTo>
                    <a:pt x="40358" y="11498"/>
                  </a:lnTo>
                  <a:lnTo>
                    <a:pt x="39791" y="12365"/>
                  </a:lnTo>
                  <a:lnTo>
                    <a:pt x="39159" y="12365"/>
                  </a:lnTo>
                  <a:lnTo>
                    <a:pt x="38292" y="11498"/>
                  </a:lnTo>
                  <a:close/>
                  <a:moveTo>
                    <a:pt x="37843" y="10631"/>
                  </a:moveTo>
                  <a:lnTo>
                    <a:pt x="38849" y="10631"/>
                  </a:lnTo>
                  <a:lnTo>
                    <a:pt x="38142" y="11337"/>
                  </a:lnTo>
                  <a:lnTo>
                    <a:pt x="37843" y="11048"/>
                  </a:lnTo>
                  <a:close/>
                  <a:moveTo>
                    <a:pt x="37843" y="11948"/>
                  </a:moveTo>
                  <a:lnTo>
                    <a:pt x="38142" y="11648"/>
                  </a:lnTo>
                  <a:lnTo>
                    <a:pt x="38849" y="12365"/>
                  </a:lnTo>
                  <a:lnTo>
                    <a:pt x="37843" y="12365"/>
                  </a:lnTo>
                  <a:close/>
                  <a:moveTo>
                    <a:pt x="37211" y="12579"/>
                  </a:moveTo>
                  <a:lnTo>
                    <a:pt x="37629" y="12579"/>
                  </a:lnTo>
                  <a:lnTo>
                    <a:pt x="37629" y="13586"/>
                  </a:lnTo>
                  <a:lnTo>
                    <a:pt x="36922" y="12879"/>
                  </a:lnTo>
                  <a:close/>
                  <a:moveTo>
                    <a:pt x="35894" y="12579"/>
                  </a:moveTo>
                  <a:lnTo>
                    <a:pt x="36312" y="12579"/>
                  </a:lnTo>
                  <a:lnTo>
                    <a:pt x="36612" y="12879"/>
                  </a:lnTo>
                  <a:lnTo>
                    <a:pt x="35894" y="13586"/>
                  </a:lnTo>
                  <a:close/>
                  <a:moveTo>
                    <a:pt x="33614" y="12579"/>
                  </a:moveTo>
                  <a:lnTo>
                    <a:pt x="34149" y="12579"/>
                  </a:lnTo>
                  <a:lnTo>
                    <a:pt x="33775" y="12954"/>
                  </a:lnTo>
                  <a:lnTo>
                    <a:pt x="34000" y="14024"/>
                  </a:lnTo>
                  <a:lnTo>
                    <a:pt x="33678" y="14024"/>
                  </a:lnTo>
                  <a:lnTo>
                    <a:pt x="33165" y="13511"/>
                  </a:lnTo>
                  <a:lnTo>
                    <a:pt x="32619" y="14046"/>
                  </a:lnTo>
                  <a:lnTo>
                    <a:pt x="32822" y="13307"/>
                  </a:lnTo>
                  <a:lnTo>
                    <a:pt x="32115" y="13125"/>
                  </a:lnTo>
                  <a:lnTo>
                    <a:pt x="31955" y="12847"/>
                  </a:lnTo>
                  <a:lnTo>
                    <a:pt x="32865" y="12547"/>
                  </a:lnTo>
                  <a:lnTo>
                    <a:pt x="33079" y="11766"/>
                  </a:lnTo>
                  <a:close/>
                  <a:moveTo>
                    <a:pt x="31848" y="10342"/>
                  </a:moveTo>
                  <a:lnTo>
                    <a:pt x="32683" y="10620"/>
                  </a:lnTo>
                  <a:lnTo>
                    <a:pt x="32918" y="11477"/>
                  </a:lnTo>
                  <a:lnTo>
                    <a:pt x="32908" y="11498"/>
                  </a:lnTo>
                  <a:lnTo>
                    <a:pt x="32918" y="11519"/>
                  </a:lnTo>
                  <a:lnTo>
                    <a:pt x="32683" y="12376"/>
                  </a:lnTo>
                  <a:lnTo>
                    <a:pt x="31859" y="12643"/>
                  </a:lnTo>
                  <a:lnTo>
                    <a:pt x="31313" y="11198"/>
                  </a:lnTo>
                  <a:close/>
                  <a:moveTo>
                    <a:pt x="31634" y="10278"/>
                  </a:moveTo>
                  <a:lnTo>
                    <a:pt x="31216" y="10941"/>
                  </a:lnTo>
                  <a:lnTo>
                    <a:pt x="30874" y="10021"/>
                  </a:lnTo>
                  <a:close/>
                  <a:moveTo>
                    <a:pt x="30392" y="9678"/>
                  </a:moveTo>
                  <a:lnTo>
                    <a:pt x="30381" y="9678"/>
                  </a:lnTo>
                  <a:lnTo>
                    <a:pt x="30445" y="9507"/>
                  </a:lnTo>
                  <a:lnTo>
                    <a:pt x="30510" y="9678"/>
                  </a:lnTo>
                  <a:lnTo>
                    <a:pt x="30510" y="9678"/>
                  </a:lnTo>
                  <a:lnTo>
                    <a:pt x="30595" y="9924"/>
                  </a:lnTo>
                  <a:lnTo>
                    <a:pt x="30606" y="9935"/>
                  </a:lnTo>
                  <a:lnTo>
                    <a:pt x="30606" y="9935"/>
                  </a:lnTo>
                  <a:lnTo>
                    <a:pt x="31077" y="11177"/>
                  </a:lnTo>
                  <a:lnTo>
                    <a:pt x="30445" y="12205"/>
                  </a:lnTo>
                  <a:lnTo>
                    <a:pt x="29825" y="11177"/>
                  </a:lnTo>
                  <a:lnTo>
                    <a:pt x="30285" y="9935"/>
                  </a:lnTo>
                  <a:lnTo>
                    <a:pt x="30285" y="9935"/>
                  </a:lnTo>
                  <a:lnTo>
                    <a:pt x="30296" y="9914"/>
                  </a:lnTo>
                  <a:lnTo>
                    <a:pt x="30392" y="9678"/>
                  </a:lnTo>
                  <a:close/>
                  <a:moveTo>
                    <a:pt x="30017" y="10021"/>
                  </a:moveTo>
                  <a:lnTo>
                    <a:pt x="29675" y="10941"/>
                  </a:lnTo>
                  <a:lnTo>
                    <a:pt x="29268" y="10278"/>
                  </a:lnTo>
                  <a:close/>
                  <a:moveTo>
                    <a:pt x="27983" y="11498"/>
                  </a:moveTo>
                  <a:lnTo>
                    <a:pt x="27973" y="11477"/>
                  </a:lnTo>
                  <a:lnTo>
                    <a:pt x="28208" y="10620"/>
                  </a:lnTo>
                  <a:lnTo>
                    <a:pt x="29054" y="10342"/>
                  </a:lnTo>
                  <a:lnTo>
                    <a:pt x="29578" y="11198"/>
                  </a:lnTo>
                  <a:lnTo>
                    <a:pt x="29032" y="12643"/>
                  </a:lnTo>
                  <a:lnTo>
                    <a:pt x="28208" y="12376"/>
                  </a:lnTo>
                  <a:lnTo>
                    <a:pt x="27973" y="11519"/>
                  </a:lnTo>
                  <a:close/>
                  <a:moveTo>
                    <a:pt x="27812" y="11766"/>
                  </a:moveTo>
                  <a:lnTo>
                    <a:pt x="28026" y="12547"/>
                  </a:lnTo>
                  <a:lnTo>
                    <a:pt x="28936" y="12847"/>
                  </a:lnTo>
                  <a:lnTo>
                    <a:pt x="28775" y="13125"/>
                  </a:lnTo>
                  <a:lnTo>
                    <a:pt x="28069" y="13307"/>
                  </a:lnTo>
                  <a:lnTo>
                    <a:pt x="28272" y="14046"/>
                  </a:lnTo>
                  <a:lnTo>
                    <a:pt x="27737" y="13511"/>
                  </a:lnTo>
                  <a:lnTo>
                    <a:pt x="27223" y="14024"/>
                  </a:lnTo>
                  <a:lnTo>
                    <a:pt x="26902" y="14024"/>
                  </a:lnTo>
                  <a:lnTo>
                    <a:pt x="27127" y="12954"/>
                  </a:lnTo>
                  <a:lnTo>
                    <a:pt x="26752" y="12579"/>
                  </a:lnTo>
                  <a:lnTo>
                    <a:pt x="27277" y="12579"/>
                  </a:lnTo>
                  <a:close/>
                  <a:moveTo>
                    <a:pt x="26527" y="10631"/>
                  </a:moveTo>
                  <a:lnTo>
                    <a:pt x="27159" y="10631"/>
                  </a:lnTo>
                  <a:lnTo>
                    <a:pt x="27726" y="11498"/>
                  </a:lnTo>
                  <a:lnTo>
                    <a:pt x="27159" y="12365"/>
                  </a:lnTo>
                  <a:lnTo>
                    <a:pt x="26527" y="12365"/>
                  </a:lnTo>
                  <a:lnTo>
                    <a:pt x="25660" y="11498"/>
                  </a:lnTo>
                  <a:close/>
                  <a:moveTo>
                    <a:pt x="25211" y="10631"/>
                  </a:moveTo>
                  <a:lnTo>
                    <a:pt x="26217" y="10631"/>
                  </a:lnTo>
                  <a:lnTo>
                    <a:pt x="25510" y="11337"/>
                  </a:lnTo>
                  <a:lnTo>
                    <a:pt x="25211" y="11048"/>
                  </a:lnTo>
                  <a:close/>
                  <a:moveTo>
                    <a:pt x="22042" y="10631"/>
                  </a:moveTo>
                  <a:lnTo>
                    <a:pt x="23048" y="10631"/>
                  </a:lnTo>
                  <a:lnTo>
                    <a:pt x="23048" y="11048"/>
                  </a:lnTo>
                  <a:lnTo>
                    <a:pt x="22749" y="11337"/>
                  </a:lnTo>
                  <a:close/>
                  <a:moveTo>
                    <a:pt x="20533" y="11498"/>
                  </a:moveTo>
                  <a:lnTo>
                    <a:pt x="21100" y="10631"/>
                  </a:lnTo>
                  <a:lnTo>
                    <a:pt x="21732" y="10631"/>
                  </a:lnTo>
                  <a:lnTo>
                    <a:pt x="22599" y="11498"/>
                  </a:lnTo>
                  <a:lnTo>
                    <a:pt x="21732" y="12365"/>
                  </a:lnTo>
                  <a:lnTo>
                    <a:pt x="21100" y="12365"/>
                  </a:lnTo>
                  <a:close/>
                  <a:moveTo>
                    <a:pt x="20982" y="12579"/>
                  </a:moveTo>
                  <a:lnTo>
                    <a:pt x="21517" y="12579"/>
                  </a:lnTo>
                  <a:lnTo>
                    <a:pt x="21143" y="12954"/>
                  </a:lnTo>
                  <a:lnTo>
                    <a:pt x="21357" y="13992"/>
                  </a:lnTo>
                  <a:lnTo>
                    <a:pt x="20329" y="13778"/>
                  </a:lnTo>
                  <a:lnTo>
                    <a:pt x="19976" y="14067"/>
                  </a:lnTo>
                  <a:lnTo>
                    <a:pt x="20051" y="13618"/>
                  </a:lnTo>
                  <a:lnTo>
                    <a:pt x="19355" y="12836"/>
                  </a:lnTo>
                  <a:lnTo>
                    <a:pt x="20233" y="12547"/>
                  </a:lnTo>
                  <a:lnTo>
                    <a:pt x="20447" y="11766"/>
                  </a:lnTo>
                  <a:close/>
                  <a:moveTo>
                    <a:pt x="19227" y="10353"/>
                  </a:moveTo>
                  <a:lnTo>
                    <a:pt x="20051" y="10620"/>
                  </a:lnTo>
                  <a:lnTo>
                    <a:pt x="20286" y="11477"/>
                  </a:lnTo>
                  <a:lnTo>
                    <a:pt x="20276" y="11498"/>
                  </a:lnTo>
                  <a:lnTo>
                    <a:pt x="20286" y="11519"/>
                  </a:lnTo>
                  <a:lnTo>
                    <a:pt x="20051" y="12376"/>
                  </a:lnTo>
                  <a:lnTo>
                    <a:pt x="19205" y="12654"/>
                  </a:lnTo>
                  <a:lnTo>
                    <a:pt x="18681" y="11787"/>
                  </a:lnTo>
                  <a:close/>
                  <a:moveTo>
                    <a:pt x="18713" y="10074"/>
                  </a:moveTo>
                  <a:lnTo>
                    <a:pt x="19023" y="10256"/>
                  </a:lnTo>
                  <a:lnTo>
                    <a:pt x="18541" y="11552"/>
                  </a:lnTo>
                  <a:lnTo>
                    <a:pt x="17942" y="10577"/>
                  </a:lnTo>
                  <a:lnTo>
                    <a:pt x="18156" y="10224"/>
                  </a:lnTo>
                  <a:close/>
                  <a:moveTo>
                    <a:pt x="17653" y="10117"/>
                  </a:moveTo>
                  <a:lnTo>
                    <a:pt x="17813" y="9528"/>
                  </a:lnTo>
                  <a:lnTo>
                    <a:pt x="17974" y="10117"/>
                  </a:lnTo>
                  <a:lnTo>
                    <a:pt x="17813" y="10374"/>
                  </a:lnTo>
                  <a:close/>
                  <a:moveTo>
                    <a:pt x="16604" y="10256"/>
                  </a:moveTo>
                  <a:lnTo>
                    <a:pt x="16914" y="10074"/>
                  </a:lnTo>
                  <a:lnTo>
                    <a:pt x="17471" y="10224"/>
                  </a:lnTo>
                  <a:lnTo>
                    <a:pt x="17685" y="10577"/>
                  </a:lnTo>
                  <a:lnTo>
                    <a:pt x="17086" y="11552"/>
                  </a:lnTo>
                  <a:close/>
                  <a:moveTo>
                    <a:pt x="15351" y="11498"/>
                  </a:moveTo>
                  <a:lnTo>
                    <a:pt x="15341" y="11477"/>
                  </a:lnTo>
                  <a:lnTo>
                    <a:pt x="15576" y="10620"/>
                  </a:lnTo>
                  <a:lnTo>
                    <a:pt x="16400" y="10353"/>
                  </a:lnTo>
                  <a:lnTo>
                    <a:pt x="16946" y="11787"/>
                  </a:lnTo>
                  <a:lnTo>
                    <a:pt x="16422" y="12654"/>
                  </a:lnTo>
                  <a:lnTo>
                    <a:pt x="15576" y="12376"/>
                  </a:lnTo>
                  <a:lnTo>
                    <a:pt x="15341" y="11519"/>
                  </a:lnTo>
                  <a:close/>
                  <a:moveTo>
                    <a:pt x="15180" y="11766"/>
                  </a:moveTo>
                  <a:lnTo>
                    <a:pt x="15394" y="12547"/>
                  </a:lnTo>
                  <a:lnTo>
                    <a:pt x="16272" y="12836"/>
                  </a:lnTo>
                  <a:lnTo>
                    <a:pt x="15576" y="13618"/>
                  </a:lnTo>
                  <a:lnTo>
                    <a:pt x="15651" y="14067"/>
                  </a:lnTo>
                  <a:lnTo>
                    <a:pt x="15298" y="13778"/>
                  </a:lnTo>
                  <a:lnTo>
                    <a:pt x="14270" y="13992"/>
                  </a:lnTo>
                  <a:lnTo>
                    <a:pt x="14495" y="12954"/>
                  </a:lnTo>
                  <a:lnTo>
                    <a:pt x="14120" y="12579"/>
                  </a:lnTo>
                  <a:lnTo>
                    <a:pt x="14645" y="12579"/>
                  </a:lnTo>
                  <a:close/>
                  <a:moveTo>
                    <a:pt x="13895" y="10631"/>
                  </a:moveTo>
                  <a:lnTo>
                    <a:pt x="14527" y="10631"/>
                  </a:lnTo>
                  <a:lnTo>
                    <a:pt x="15094" y="11498"/>
                  </a:lnTo>
                  <a:lnTo>
                    <a:pt x="14527" y="12365"/>
                  </a:lnTo>
                  <a:lnTo>
                    <a:pt x="13895" y="12365"/>
                  </a:lnTo>
                  <a:lnTo>
                    <a:pt x="13028" y="11498"/>
                  </a:lnTo>
                  <a:close/>
                  <a:moveTo>
                    <a:pt x="12579" y="10631"/>
                  </a:moveTo>
                  <a:lnTo>
                    <a:pt x="13585" y="10631"/>
                  </a:lnTo>
                  <a:lnTo>
                    <a:pt x="12878" y="11337"/>
                  </a:lnTo>
                  <a:lnTo>
                    <a:pt x="12579" y="11048"/>
                  </a:lnTo>
                  <a:close/>
                  <a:moveTo>
                    <a:pt x="12579" y="11948"/>
                  </a:moveTo>
                  <a:lnTo>
                    <a:pt x="12878" y="11648"/>
                  </a:lnTo>
                  <a:lnTo>
                    <a:pt x="13585" y="12365"/>
                  </a:lnTo>
                  <a:lnTo>
                    <a:pt x="12579" y="12365"/>
                  </a:lnTo>
                  <a:close/>
                  <a:moveTo>
                    <a:pt x="11947" y="12579"/>
                  </a:moveTo>
                  <a:lnTo>
                    <a:pt x="12365" y="12579"/>
                  </a:lnTo>
                  <a:lnTo>
                    <a:pt x="12365" y="13586"/>
                  </a:lnTo>
                  <a:lnTo>
                    <a:pt x="11658" y="12879"/>
                  </a:lnTo>
                  <a:close/>
                  <a:moveTo>
                    <a:pt x="10630" y="14528"/>
                  </a:moveTo>
                  <a:lnTo>
                    <a:pt x="10630" y="13896"/>
                  </a:lnTo>
                  <a:lnTo>
                    <a:pt x="11498" y="13029"/>
                  </a:lnTo>
                  <a:lnTo>
                    <a:pt x="12365" y="13896"/>
                  </a:lnTo>
                  <a:lnTo>
                    <a:pt x="12365" y="14528"/>
                  </a:lnTo>
                  <a:lnTo>
                    <a:pt x="11498" y="15095"/>
                  </a:lnTo>
                  <a:close/>
                  <a:moveTo>
                    <a:pt x="10352" y="16401"/>
                  </a:moveTo>
                  <a:lnTo>
                    <a:pt x="10620" y="15577"/>
                  </a:lnTo>
                  <a:lnTo>
                    <a:pt x="11476" y="15341"/>
                  </a:lnTo>
                  <a:lnTo>
                    <a:pt x="11498" y="15352"/>
                  </a:lnTo>
                  <a:lnTo>
                    <a:pt x="11519" y="15341"/>
                  </a:lnTo>
                  <a:lnTo>
                    <a:pt x="12375" y="15577"/>
                  </a:lnTo>
                  <a:lnTo>
                    <a:pt x="12654" y="16412"/>
                  </a:lnTo>
                  <a:lnTo>
                    <a:pt x="11787" y="16947"/>
                  </a:lnTo>
                  <a:close/>
                  <a:moveTo>
                    <a:pt x="10256" y="16604"/>
                  </a:moveTo>
                  <a:lnTo>
                    <a:pt x="11551" y="17086"/>
                  </a:lnTo>
                  <a:lnTo>
                    <a:pt x="10577" y="17686"/>
                  </a:lnTo>
                  <a:lnTo>
                    <a:pt x="10224" y="17471"/>
                  </a:lnTo>
                  <a:lnTo>
                    <a:pt x="10084" y="16915"/>
                  </a:lnTo>
                  <a:close/>
                  <a:moveTo>
                    <a:pt x="9528" y="17814"/>
                  </a:moveTo>
                  <a:lnTo>
                    <a:pt x="10117" y="17653"/>
                  </a:lnTo>
                  <a:lnTo>
                    <a:pt x="10373" y="17814"/>
                  </a:lnTo>
                  <a:lnTo>
                    <a:pt x="10117" y="17975"/>
                  </a:lnTo>
                  <a:close/>
                  <a:moveTo>
                    <a:pt x="10256" y="19024"/>
                  </a:moveTo>
                  <a:lnTo>
                    <a:pt x="10084" y="18713"/>
                  </a:lnTo>
                  <a:lnTo>
                    <a:pt x="10224" y="18157"/>
                  </a:lnTo>
                  <a:lnTo>
                    <a:pt x="10577" y="17942"/>
                  </a:lnTo>
                  <a:lnTo>
                    <a:pt x="11551" y="18542"/>
                  </a:lnTo>
                  <a:close/>
                  <a:moveTo>
                    <a:pt x="11476" y="20287"/>
                  </a:moveTo>
                  <a:lnTo>
                    <a:pt x="10620" y="20051"/>
                  </a:lnTo>
                  <a:lnTo>
                    <a:pt x="10352" y="19227"/>
                  </a:lnTo>
                  <a:lnTo>
                    <a:pt x="11787" y="18681"/>
                  </a:lnTo>
                  <a:lnTo>
                    <a:pt x="12654" y="19206"/>
                  </a:lnTo>
                  <a:lnTo>
                    <a:pt x="12375" y="20051"/>
                  </a:lnTo>
                  <a:lnTo>
                    <a:pt x="11519" y="20287"/>
                  </a:lnTo>
                  <a:lnTo>
                    <a:pt x="11498" y="20276"/>
                  </a:lnTo>
                  <a:close/>
                  <a:moveTo>
                    <a:pt x="11048" y="23049"/>
                  </a:moveTo>
                  <a:lnTo>
                    <a:pt x="10630" y="23049"/>
                  </a:lnTo>
                  <a:lnTo>
                    <a:pt x="10630" y="22042"/>
                  </a:lnTo>
                  <a:lnTo>
                    <a:pt x="11348" y="22749"/>
                  </a:lnTo>
                  <a:close/>
                  <a:moveTo>
                    <a:pt x="11947" y="23049"/>
                  </a:moveTo>
                  <a:lnTo>
                    <a:pt x="11647" y="22749"/>
                  </a:lnTo>
                  <a:lnTo>
                    <a:pt x="12365" y="22042"/>
                  </a:lnTo>
                  <a:lnTo>
                    <a:pt x="12365" y="23049"/>
                  </a:lnTo>
                  <a:close/>
                  <a:moveTo>
                    <a:pt x="12579" y="23263"/>
                  </a:moveTo>
                  <a:lnTo>
                    <a:pt x="13585" y="23263"/>
                  </a:lnTo>
                  <a:lnTo>
                    <a:pt x="12878" y="23980"/>
                  </a:lnTo>
                  <a:lnTo>
                    <a:pt x="12579" y="23680"/>
                  </a:lnTo>
                  <a:close/>
                  <a:moveTo>
                    <a:pt x="15094" y="24130"/>
                  </a:moveTo>
                  <a:lnTo>
                    <a:pt x="14527" y="24997"/>
                  </a:lnTo>
                  <a:lnTo>
                    <a:pt x="13895" y="24997"/>
                  </a:lnTo>
                  <a:lnTo>
                    <a:pt x="13028" y="24130"/>
                  </a:lnTo>
                  <a:lnTo>
                    <a:pt x="13895" y="23263"/>
                  </a:lnTo>
                  <a:lnTo>
                    <a:pt x="14527" y="23263"/>
                  </a:lnTo>
                  <a:close/>
                  <a:moveTo>
                    <a:pt x="14645" y="23049"/>
                  </a:moveTo>
                  <a:lnTo>
                    <a:pt x="14120" y="23049"/>
                  </a:lnTo>
                  <a:lnTo>
                    <a:pt x="14495" y="22674"/>
                  </a:lnTo>
                  <a:lnTo>
                    <a:pt x="14270" y="21636"/>
                  </a:lnTo>
                  <a:lnTo>
                    <a:pt x="15298" y="21850"/>
                  </a:lnTo>
                  <a:lnTo>
                    <a:pt x="15651" y="21561"/>
                  </a:lnTo>
                  <a:lnTo>
                    <a:pt x="15576" y="22010"/>
                  </a:lnTo>
                  <a:lnTo>
                    <a:pt x="16272" y="22792"/>
                  </a:lnTo>
                  <a:lnTo>
                    <a:pt x="15394" y="23081"/>
                  </a:lnTo>
                  <a:lnTo>
                    <a:pt x="15180" y="23862"/>
                  </a:lnTo>
                  <a:close/>
                  <a:moveTo>
                    <a:pt x="16400" y="25275"/>
                  </a:moveTo>
                  <a:lnTo>
                    <a:pt x="15576" y="25008"/>
                  </a:lnTo>
                  <a:lnTo>
                    <a:pt x="15341" y="24151"/>
                  </a:lnTo>
                  <a:lnTo>
                    <a:pt x="15351" y="24130"/>
                  </a:lnTo>
                  <a:lnTo>
                    <a:pt x="15341" y="24109"/>
                  </a:lnTo>
                  <a:lnTo>
                    <a:pt x="15576" y="23252"/>
                  </a:lnTo>
                  <a:lnTo>
                    <a:pt x="16422" y="22974"/>
                  </a:lnTo>
                  <a:lnTo>
                    <a:pt x="16946" y="23841"/>
                  </a:lnTo>
                  <a:close/>
                  <a:moveTo>
                    <a:pt x="16914" y="25543"/>
                  </a:moveTo>
                  <a:lnTo>
                    <a:pt x="16604" y="25361"/>
                  </a:lnTo>
                  <a:lnTo>
                    <a:pt x="17086" y="24076"/>
                  </a:lnTo>
                  <a:lnTo>
                    <a:pt x="17685" y="25051"/>
                  </a:lnTo>
                  <a:lnTo>
                    <a:pt x="17471" y="25404"/>
                  </a:lnTo>
                  <a:close/>
                  <a:moveTo>
                    <a:pt x="17974" y="25511"/>
                  </a:moveTo>
                  <a:lnTo>
                    <a:pt x="17813" y="26100"/>
                  </a:lnTo>
                  <a:lnTo>
                    <a:pt x="17653" y="25511"/>
                  </a:lnTo>
                  <a:lnTo>
                    <a:pt x="17813" y="25254"/>
                  </a:lnTo>
                  <a:close/>
                  <a:moveTo>
                    <a:pt x="19023" y="25361"/>
                  </a:moveTo>
                  <a:lnTo>
                    <a:pt x="18713" y="25543"/>
                  </a:lnTo>
                  <a:lnTo>
                    <a:pt x="18156" y="25404"/>
                  </a:lnTo>
                  <a:lnTo>
                    <a:pt x="17942" y="25051"/>
                  </a:lnTo>
                  <a:lnTo>
                    <a:pt x="18541" y="24076"/>
                  </a:lnTo>
                  <a:close/>
                  <a:moveTo>
                    <a:pt x="20276" y="24130"/>
                  </a:moveTo>
                  <a:lnTo>
                    <a:pt x="20286" y="24151"/>
                  </a:lnTo>
                  <a:lnTo>
                    <a:pt x="20051" y="25008"/>
                  </a:lnTo>
                  <a:lnTo>
                    <a:pt x="19227" y="25275"/>
                  </a:lnTo>
                  <a:lnTo>
                    <a:pt x="18681" y="23841"/>
                  </a:lnTo>
                  <a:lnTo>
                    <a:pt x="19205" y="22974"/>
                  </a:lnTo>
                  <a:lnTo>
                    <a:pt x="20051" y="23252"/>
                  </a:lnTo>
                  <a:lnTo>
                    <a:pt x="20286" y="24109"/>
                  </a:lnTo>
                  <a:close/>
                  <a:moveTo>
                    <a:pt x="20447" y="23862"/>
                  </a:moveTo>
                  <a:lnTo>
                    <a:pt x="20233" y="23081"/>
                  </a:lnTo>
                  <a:lnTo>
                    <a:pt x="19355" y="22792"/>
                  </a:lnTo>
                  <a:lnTo>
                    <a:pt x="20051" y="22010"/>
                  </a:lnTo>
                  <a:lnTo>
                    <a:pt x="19976" y="21561"/>
                  </a:lnTo>
                  <a:lnTo>
                    <a:pt x="20329" y="21850"/>
                  </a:lnTo>
                  <a:lnTo>
                    <a:pt x="21357" y="21636"/>
                  </a:lnTo>
                  <a:lnTo>
                    <a:pt x="21143" y="22674"/>
                  </a:lnTo>
                  <a:lnTo>
                    <a:pt x="21507" y="23049"/>
                  </a:lnTo>
                  <a:lnTo>
                    <a:pt x="20982" y="23049"/>
                  </a:lnTo>
                  <a:close/>
                  <a:moveTo>
                    <a:pt x="21732" y="24997"/>
                  </a:moveTo>
                  <a:lnTo>
                    <a:pt x="21100" y="24997"/>
                  </a:lnTo>
                  <a:lnTo>
                    <a:pt x="20533" y="24130"/>
                  </a:lnTo>
                  <a:lnTo>
                    <a:pt x="21100" y="23263"/>
                  </a:lnTo>
                  <a:lnTo>
                    <a:pt x="21732" y="23263"/>
                  </a:lnTo>
                  <a:lnTo>
                    <a:pt x="22599" y="24130"/>
                  </a:lnTo>
                  <a:close/>
                  <a:moveTo>
                    <a:pt x="23048" y="24997"/>
                  </a:moveTo>
                  <a:lnTo>
                    <a:pt x="22042" y="24997"/>
                  </a:lnTo>
                  <a:lnTo>
                    <a:pt x="22749" y="24280"/>
                  </a:lnTo>
                  <a:lnTo>
                    <a:pt x="23048" y="24580"/>
                  </a:lnTo>
                  <a:close/>
                  <a:moveTo>
                    <a:pt x="26217" y="24997"/>
                  </a:moveTo>
                  <a:lnTo>
                    <a:pt x="25211" y="24997"/>
                  </a:lnTo>
                  <a:lnTo>
                    <a:pt x="25211" y="24580"/>
                  </a:lnTo>
                  <a:lnTo>
                    <a:pt x="25510" y="24280"/>
                  </a:lnTo>
                  <a:close/>
                  <a:moveTo>
                    <a:pt x="27726" y="24130"/>
                  </a:moveTo>
                  <a:lnTo>
                    <a:pt x="27159" y="24997"/>
                  </a:lnTo>
                  <a:lnTo>
                    <a:pt x="26527" y="24997"/>
                  </a:lnTo>
                  <a:lnTo>
                    <a:pt x="25660" y="24130"/>
                  </a:lnTo>
                  <a:lnTo>
                    <a:pt x="26527" y="23263"/>
                  </a:lnTo>
                  <a:lnTo>
                    <a:pt x="27159" y="23263"/>
                  </a:lnTo>
                  <a:close/>
                  <a:moveTo>
                    <a:pt x="27277" y="23049"/>
                  </a:moveTo>
                  <a:lnTo>
                    <a:pt x="26752" y="23049"/>
                  </a:lnTo>
                  <a:lnTo>
                    <a:pt x="27127" y="22674"/>
                  </a:lnTo>
                  <a:lnTo>
                    <a:pt x="26902" y="21604"/>
                  </a:lnTo>
                  <a:lnTo>
                    <a:pt x="27223" y="21604"/>
                  </a:lnTo>
                  <a:lnTo>
                    <a:pt x="27737" y="22117"/>
                  </a:lnTo>
                  <a:lnTo>
                    <a:pt x="28272" y="21582"/>
                  </a:lnTo>
                  <a:lnTo>
                    <a:pt x="28080" y="22321"/>
                  </a:lnTo>
                  <a:lnTo>
                    <a:pt x="28775" y="22503"/>
                  </a:lnTo>
                  <a:lnTo>
                    <a:pt x="28936" y="22781"/>
                  </a:lnTo>
                  <a:lnTo>
                    <a:pt x="28026" y="23081"/>
                  </a:lnTo>
                  <a:lnTo>
                    <a:pt x="27812" y="23862"/>
                  </a:lnTo>
                  <a:close/>
                  <a:moveTo>
                    <a:pt x="29054" y="25286"/>
                  </a:moveTo>
                  <a:lnTo>
                    <a:pt x="28208" y="25008"/>
                  </a:lnTo>
                  <a:lnTo>
                    <a:pt x="27973" y="24151"/>
                  </a:lnTo>
                  <a:lnTo>
                    <a:pt x="27983" y="24130"/>
                  </a:lnTo>
                  <a:lnTo>
                    <a:pt x="27973" y="24109"/>
                  </a:lnTo>
                  <a:lnTo>
                    <a:pt x="28208" y="23252"/>
                  </a:lnTo>
                  <a:lnTo>
                    <a:pt x="29032" y="22985"/>
                  </a:lnTo>
                  <a:lnTo>
                    <a:pt x="29578" y="24419"/>
                  </a:lnTo>
                  <a:close/>
                  <a:moveTo>
                    <a:pt x="29268" y="25350"/>
                  </a:moveTo>
                  <a:lnTo>
                    <a:pt x="29675" y="24687"/>
                  </a:lnTo>
                  <a:lnTo>
                    <a:pt x="30017" y="25607"/>
                  </a:lnTo>
                  <a:lnTo>
                    <a:pt x="29653" y="25479"/>
                  </a:lnTo>
                  <a:close/>
                  <a:moveTo>
                    <a:pt x="30510" y="25950"/>
                  </a:moveTo>
                  <a:lnTo>
                    <a:pt x="30510" y="25950"/>
                  </a:lnTo>
                  <a:lnTo>
                    <a:pt x="30445" y="26121"/>
                  </a:lnTo>
                  <a:lnTo>
                    <a:pt x="30392" y="25950"/>
                  </a:lnTo>
                  <a:lnTo>
                    <a:pt x="30392" y="25950"/>
                  </a:lnTo>
                  <a:lnTo>
                    <a:pt x="30306" y="25746"/>
                  </a:lnTo>
                  <a:lnTo>
                    <a:pt x="30296" y="25693"/>
                  </a:lnTo>
                  <a:lnTo>
                    <a:pt x="30296" y="25693"/>
                  </a:lnTo>
                  <a:lnTo>
                    <a:pt x="29825" y="24451"/>
                  </a:lnTo>
                  <a:lnTo>
                    <a:pt x="30445" y="23423"/>
                  </a:lnTo>
                  <a:lnTo>
                    <a:pt x="31077" y="24451"/>
                  </a:lnTo>
                  <a:lnTo>
                    <a:pt x="30606" y="25693"/>
                  </a:lnTo>
                  <a:lnTo>
                    <a:pt x="30606" y="25693"/>
                  </a:lnTo>
                  <a:lnTo>
                    <a:pt x="30585" y="25736"/>
                  </a:lnTo>
                  <a:lnTo>
                    <a:pt x="30510" y="25950"/>
                  </a:lnTo>
                  <a:close/>
                  <a:moveTo>
                    <a:pt x="31634" y="25350"/>
                  </a:moveTo>
                  <a:lnTo>
                    <a:pt x="30874" y="25607"/>
                  </a:lnTo>
                  <a:lnTo>
                    <a:pt x="31216" y="24687"/>
                  </a:lnTo>
                  <a:close/>
                  <a:moveTo>
                    <a:pt x="32908" y="24130"/>
                  </a:moveTo>
                  <a:lnTo>
                    <a:pt x="32918" y="24151"/>
                  </a:lnTo>
                  <a:lnTo>
                    <a:pt x="32683" y="25008"/>
                  </a:lnTo>
                  <a:lnTo>
                    <a:pt x="31848" y="25286"/>
                  </a:lnTo>
                  <a:lnTo>
                    <a:pt x="31313" y="24419"/>
                  </a:lnTo>
                  <a:lnTo>
                    <a:pt x="31859" y="22985"/>
                  </a:lnTo>
                  <a:lnTo>
                    <a:pt x="32683" y="23252"/>
                  </a:lnTo>
                  <a:lnTo>
                    <a:pt x="32918" y="24109"/>
                  </a:lnTo>
                  <a:close/>
                  <a:moveTo>
                    <a:pt x="34149" y="23049"/>
                  </a:moveTo>
                  <a:lnTo>
                    <a:pt x="33614" y="23049"/>
                  </a:lnTo>
                  <a:lnTo>
                    <a:pt x="33079" y="23862"/>
                  </a:lnTo>
                  <a:lnTo>
                    <a:pt x="32865" y="23081"/>
                  </a:lnTo>
                  <a:lnTo>
                    <a:pt x="31955" y="22781"/>
                  </a:lnTo>
                  <a:lnTo>
                    <a:pt x="32115" y="22503"/>
                  </a:lnTo>
                  <a:lnTo>
                    <a:pt x="32822" y="22321"/>
                  </a:lnTo>
                  <a:lnTo>
                    <a:pt x="32619" y="21582"/>
                  </a:lnTo>
                  <a:lnTo>
                    <a:pt x="33165" y="22117"/>
                  </a:lnTo>
                  <a:lnTo>
                    <a:pt x="33678" y="21604"/>
                  </a:lnTo>
                  <a:lnTo>
                    <a:pt x="34000" y="21604"/>
                  </a:lnTo>
                  <a:lnTo>
                    <a:pt x="33775" y="22674"/>
                  </a:lnTo>
                  <a:close/>
                  <a:moveTo>
                    <a:pt x="34449" y="23049"/>
                  </a:moveTo>
                  <a:lnTo>
                    <a:pt x="34010" y="22599"/>
                  </a:lnTo>
                  <a:lnTo>
                    <a:pt x="34214" y="21604"/>
                  </a:lnTo>
                  <a:lnTo>
                    <a:pt x="34235" y="21604"/>
                  </a:lnTo>
                  <a:lnTo>
                    <a:pt x="34235" y="21582"/>
                  </a:lnTo>
                  <a:lnTo>
                    <a:pt x="35231" y="21379"/>
                  </a:lnTo>
                  <a:lnTo>
                    <a:pt x="35680" y="21818"/>
                  </a:lnTo>
                  <a:lnTo>
                    <a:pt x="35680" y="23049"/>
                  </a:lnTo>
                  <a:close/>
                  <a:moveTo>
                    <a:pt x="36312" y="23049"/>
                  </a:moveTo>
                  <a:lnTo>
                    <a:pt x="35894" y="23049"/>
                  </a:lnTo>
                  <a:lnTo>
                    <a:pt x="35894" y="22042"/>
                  </a:lnTo>
                  <a:lnTo>
                    <a:pt x="36612" y="22749"/>
                  </a:lnTo>
                  <a:close/>
                  <a:moveTo>
                    <a:pt x="37211" y="23049"/>
                  </a:moveTo>
                  <a:lnTo>
                    <a:pt x="36922" y="22749"/>
                  </a:lnTo>
                  <a:lnTo>
                    <a:pt x="37629" y="22042"/>
                  </a:lnTo>
                  <a:lnTo>
                    <a:pt x="37629" y="23049"/>
                  </a:lnTo>
                  <a:close/>
                  <a:moveTo>
                    <a:pt x="37843" y="23263"/>
                  </a:moveTo>
                  <a:lnTo>
                    <a:pt x="38849" y="23263"/>
                  </a:lnTo>
                  <a:lnTo>
                    <a:pt x="38142" y="23980"/>
                  </a:lnTo>
                  <a:lnTo>
                    <a:pt x="37843" y="23680"/>
                  </a:lnTo>
                  <a:close/>
                  <a:moveTo>
                    <a:pt x="40358" y="24130"/>
                  </a:moveTo>
                  <a:lnTo>
                    <a:pt x="39791" y="24997"/>
                  </a:lnTo>
                  <a:lnTo>
                    <a:pt x="39159" y="24997"/>
                  </a:lnTo>
                  <a:lnTo>
                    <a:pt x="38292" y="24130"/>
                  </a:lnTo>
                  <a:lnTo>
                    <a:pt x="39159" y="23263"/>
                  </a:lnTo>
                  <a:lnTo>
                    <a:pt x="39791" y="23263"/>
                  </a:lnTo>
                  <a:close/>
                  <a:moveTo>
                    <a:pt x="39909" y="23049"/>
                  </a:moveTo>
                  <a:lnTo>
                    <a:pt x="39384" y="23049"/>
                  </a:lnTo>
                  <a:lnTo>
                    <a:pt x="39759" y="22674"/>
                  </a:lnTo>
                  <a:lnTo>
                    <a:pt x="39534" y="21636"/>
                  </a:lnTo>
                  <a:lnTo>
                    <a:pt x="40562" y="21850"/>
                  </a:lnTo>
                  <a:lnTo>
                    <a:pt x="40915" y="21561"/>
                  </a:lnTo>
                  <a:lnTo>
                    <a:pt x="40840" y="22010"/>
                  </a:lnTo>
                  <a:lnTo>
                    <a:pt x="41536" y="22792"/>
                  </a:lnTo>
                  <a:lnTo>
                    <a:pt x="40658" y="23081"/>
                  </a:lnTo>
                  <a:lnTo>
                    <a:pt x="40444" y="23862"/>
                  </a:lnTo>
                  <a:close/>
                  <a:moveTo>
                    <a:pt x="41664" y="25275"/>
                  </a:moveTo>
                  <a:lnTo>
                    <a:pt x="40840" y="25008"/>
                  </a:lnTo>
                  <a:lnTo>
                    <a:pt x="40605" y="24151"/>
                  </a:lnTo>
                  <a:lnTo>
                    <a:pt x="40615" y="24130"/>
                  </a:lnTo>
                  <a:lnTo>
                    <a:pt x="40605" y="24109"/>
                  </a:lnTo>
                  <a:lnTo>
                    <a:pt x="40840" y="23252"/>
                  </a:lnTo>
                  <a:lnTo>
                    <a:pt x="41686" y="22974"/>
                  </a:lnTo>
                  <a:lnTo>
                    <a:pt x="42210" y="23841"/>
                  </a:lnTo>
                  <a:close/>
                  <a:moveTo>
                    <a:pt x="42178" y="25543"/>
                  </a:moveTo>
                  <a:lnTo>
                    <a:pt x="41868" y="25361"/>
                  </a:lnTo>
                  <a:lnTo>
                    <a:pt x="42360" y="24076"/>
                  </a:lnTo>
                  <a:lnTo>
                    <a:pt x="42949" y="25051"/>
                  </a:lnTo>
                  <a:lnTo>
                    <a:pt x="42735" y="25404"/>
                  </a:lnTo>
                  <a:close/>
                  <a:moveTo>
                    <a:pt x="43238" y="25511"/>
                  </a:moveTo>
                  <a:lnTo>
                    <a:pt x="43077" y="26100"/>
                  </a:lnTo>
                  <a:lnTo>
                    <a:pt x="42928" y="25511"/>
                  </a:lnTo>
                  <a:lnTo>
                    <a:pt x="43077" y="25254"/>
                  </a:lnTo>
                  <a:close/>
                  <a:moveTo>
                    <a:pt x="44287" y="25361"/>
                  </a:moveTo>
                  <a:lnTo>
                    <a:pt x="43977" y="25543"/>
                  </a:lnTo>
                  <a:lnTo>
                    <a:pt x="43420" y="25404"/>
                  </a:lnTo>
                  <a:lnTo>
                    <a:pt x="43206" y="25051"/>
                  </a:lnTo>
                  <a:lnTo>
                    <a:pt x="43805" y="24076"/>
                  </a:lnTo>
                  <a:close/>
                  <a:moveTo>
                    <a:pt x="45540" y="24130"/>
                  </a:moveTo>
                  <a:lnTo>
                    <a:pt x="45550" y="24151"/>
                  </a:lnTo>
                  <a:lnTo>
                    <a:pt x="45315" y="25008"/>
                  </a:lnTo>
                  <a:lnTo>
                    <a:pt x="44490" y="25275"/>
                  </a:lnTo>
                  <a:lnTo>
                    <a:pt x="43945" y="23841"/>
                  </a:lnTo>
                  <a:lnTo>
                    <a:pt x="44480" y="22974"/>
                  </a:lnTo>
                  <a:lnTo>
                    <a:pt x="45315" y="23252"/>
                  </a:lnTo>
                  <a:lnTo>
                    <a:pt x="45550" y="24109"/>
                  </a:lnTo>
                  <a:close/>
                  <a:moveTo>
                    <a:pt x="45711" y="23862"/>
                  </a:moveTo>
                  <a:lnTo>
                    <a:pt x="45497" y="23081"/>
                  </a:lnTo>
                  <a:lnTo>
                    <a:pt x="44619" y="22792"/>
                  </a:lnTo>
                  <a:lnTo>
                    <a:pt x="45325" y="22010"/>
                  </a:lnTo>
                  <a:lnTo>
                    <a:pt x="45240" y="21561"/>
                  </a:lnTo>
                  <a:lnTo>
                    <a:pt x="45593" y="21850"/>
                  </a:lnTo>
                  <a:lnTo>
                    <a:pt x="46621" y="21636"/>
                  </a:lnTo>
                  <a:lnTo>
                    <a:pt x="46407" y="22674"/>
                  </a:lnTo>
                  <a:lnTo>
                    <a:pt x="46781" y="23049"/>
                  </a:lnTo>
                  <a:lnTo>
                    <a:pt x="46246" y="23049"/>
                  </a:lnTo>
                  <a:close/>
                  <a:moveTo>
                    <a:pt x="46995" y="24997"/>
                  </a:moveTo>
                  <a:lnTo>
                    <a:pt x="46364" y="24997"/>
                  </a:lnTo>
                  <a:lnTo>
                    <a:pt x="45807" y="24130"/>
                  </a:lnTo>
                  <a:lnTo>
                    <a:pt x="46364" y="23263"/>
                  </a:lnTo>
                  <a:lnTo>
                    <a:pt x="46995" y="23263"/>
                  </a:lnTo>
                  <a:lnTo>
                    <a:pt x="47863" y="24130"/>
                  </a:lnTo>
                  <a:close/>
                  <a:moveTo>
                    <a:pt x="48312" y="23680"/>
                  </a:moveTo>
                  <a:lnTo>
                    <a:pt x="48012" y="23969"/>
                  </a:lnTo>
                  <a:lnTo>
                    <a:pt x="47306" y="23263"/>
                  </a:lnTo>
                  <a:lnTo>
                    <a:pt x="48312" y="23263"/>
                  </a:lnTo>
                  <a:close/>
                  <a:moveTo>
                    <a:pt x="49244" y="22749"/>
                  </a:moveTo>
                  <a:lnTo>
                    <a:pt x="49244" y="22749"/>
                  </a:lnTo>
                  <a:lnTo>
                    <a:pt x="48944" y="23049"/>
                  </a:lnTo>
                  <a:lnTo>
                    <a:pt x="48526" y="23049"/>
                  </a:lnTo>
                  <a:lnTo>
                    <a:pt x="48526" y="22042"/>
                  </a:lnTo>
                  <a:close/>
                  <a:moveTo>
                    <a:pt x="50550" y="19227"/>
                  </a:moveTo>
                  <a:lnTo>
                    <a:pt x="50271" y="20051"/>
                  </a:lnTo>
                  <a:lnTo>
                    <a:pt x="49415" y="20287"/>
                  </a:lnTo>
                  <a:lnTo>
                    <a:pt x="49393" y="20276"/>
                  </a:lnTo>
                  <a:lnTo>
                    <a:pt x="49372" y="20287"/>
                  </a:lnTo>
                  <a:lnTo>
                    <a:pt x="48516" y="20051"/>
                  </a:lnTo>
                  <a:lnTo>
                    <a:pt x="48237" y="19206"/>
                  </a:lnTo>
                  <a:lnTo>
                    <a:pt x="49104" y="18681"/>
                  </a:lnTo>
                  <a:close/>
                  <a:moveTo>
                    <a:pt x="50635" y="19024"/>
                  </a:moveTo>
                  <a:lnTo>
                    <a:pt x="49340" y="18542"/>
                  </a:lnTo>
                  <a:lnTo>
                    <a:pt x="50314" y="17942"/>
                  </a:lnTo>
                  <a:lnTo>
                    <a:pt x="50667" y="18157"/>
                  </a:lnTo>
                  <a:lnTo>
                    <a:pt x="50817" y="18713"/>
                  </a:lnTo>
                  <a:close/>
                  <a:moveTo>
                    <a:pt x="51363" y="17814"/>
                  </a:moveTo>
                  <a:lnTo>
                    <a:pt x="50774" y="17964"/>
                  </a:lnTo>
                  <a:lnTo>
                    <a:pt x="50517" y="17814"/>
                  </a:lnTo>
                  <a:lnTo>
                    <a:pt x="50774" y="17653"/>
                  </a:lnTo>
                  <a:close/>
                  <a:moveTo>
                    <a:pt x="50635" y="16604"/>
                  </a:moveTo>
                  <a:lnTo>
                    <a:pt x="50817" y="16915"/>
                  </a:lnTo>
                  <a:lnTo>
                    <a:pt x="50667" y="17471"/>
                  </a:lnTo>
                  <a:lnTo>
                    <a:pt x="50314" y="17686"/>
                  </a:lnTo>
                  <a:lnTo>
                    <a:pt x="49340" y="17086"/>
                  </a:lnTo>
                  <a:close/>
                  <a:moveTo>
                    <a:pt x="49415" y="15341"/>
                  </a:moveTo>
                  <a:lnTo>
                    <a:pt x="50271" y="15577"/>
                  </a:lnTo>
                  <a:lnTo>
                    <a:pt x="50550" y="16401"/>
                  </a:lnTo>
                  <a:lnTo>
                    <a:pt x="49104" y="16947"/>
                  </a:lnTo>
                  <a:lnTo>
                    <a:pt x="48237" y="16412"/>
                  </a:lnTo>
                  <a:lnTo>
                    <a:pt x="48516" y="15577"/>
                  </a:lnTo>
                  <a:lnTo>
                    <a:pt x="49372" y="15341"/>
                  </a:lnTo>
                  <a:lnTo>
                    <a:pt x="49393" y="15352"/>
                  </a:lnTo>
                  <a:close/>
                  <a:moveTo>
                    <a:pt x="48312" y="14121"/>
                  </a:moveTo>
                  <a:lnTo>
                    <a:pt x="48312" y="14645"/>
                  </a:lnTo>
                  <a:lnTo>
                    <a:pt x="49126" y="15181"/>
                  </a:lnTo>
                  <a:lnTo>
                    <a:pt x="48344" y="15395"/>
                  </a:lnTo>
                  <a:lnTo>
                    <a:pt x="48055" y="16272"/>
                  </a:lnTo>
                  <a:lnTo>
                    <a:pt x="47274" y="15566"/>
                  </a:lnTo>
                  <a:lnTo>
                    <a:pt x="46824" y="15652"/>
                  </a:lnTo>
                  <a:lnTo>
                    <a:pt x="47124" y="15298"/>
                  </a:lnTo>
                  <a:lnTo>
                    <a:pt x="46899" y="14271"/>
                  </a:lnTo>
                  <a:lnTo>
                    <a:pt x="47938" y="14485"/>
                  </a:lnTo>
                  <a:close/>
                  <a:moveTo>
                    <a:pt x="45186" y="14399"/>
                  </a:moveTo>
                  <a:lnTo>
                    <a:pt x="45647" y="14014"/>
                  </a:lnTo>
                  <a:lnTo>
                    <a:pt x="46674" y="14228"/>
                  </a:lnTo>
                  <a:lnTo>
                    <a:pt x="46888" y="15245"/>
                  </a:lnTo>
                  <a:lnTo>
                    <a:pt x="46492" y="15705"/>
                  </a:lnTo>
                  <a:lnTo>
                    <a:pt x="44908" y="15983"/>
                  </a:lnTo>
                  <a:close/>
                  <a:moveTo>
                    <a:pt x="44929" y="14613"/>
                  </a:moveTo>
                  <a:lnTo>
                    <a:pt x="44683" y="16016"/>
                  </a:lnTo>
                  <a:lnTo>
                    <a:pt x="44052" y="16133"/>
                  </a:lnTo>
                  <a:lnTo>
                    <a:pt x="43827" y="15523"/>
                  </a:lnTo>
                  <a:close/>
                  <a:moveTo>
                    <a:pt x="41900" y="12718"/>
                  </a:moveTo>
                  <a:lnTo>
                    <a:pt x="42307" y="12044"/>
                  </a:lnTo>
                  <a:lnTo>
                    <a:pt x="42660" y="12965"/>
                  </a:lnTo>
                  <a:close/>
                  <a:moveTo>
                    <a:pt x="41236" y="14613"/>
                  </a:moveTo>
                  <a:lnTo>
                    <a:pt x="42328" y="15523"/>
                  </a:lnTo>
                  <a:lnTo>
                    <a:pt x="42328" y="15523"/>
                  </a:lnTo>
                  <a:lnTo>
                    <a:pt x="42103" y="16133"/>
                  </a:lnTo>
                  <a:lnTo>
                    <a:pt x="41472" y="16016"/>
                  </a:lnTo>
                  <a:close/>
                  <a:moveTo>
                    <a:pt x="40508" y="14014"/>
                  </a:moveTo>
                  <a:lnTo>
                    <a:pt x="40969" y="14399"/>
                  </a:lnTo>
                  <a:lnTo>
                    <a:pt x="41247" y="15983"/>
                  </a:lnTo>
                  <a:lnTo>
                    <a:pt x="39663" y="15705"/>
                  </a:lnTo>
                  <a:lnTo>
                    <a:pt x="39277" y="15245"/>
                  </a:lnTo>
                  <a:lnTo>
                    <a:pt x="39491" y="14228"/>
                  </a:lnTo>
                  <a:close/>
                  <a:moveTo>
                    <a:pt x="37843" y="13810"/>
                  </a:moveTo>
                  <a:lnTo>
                    <a:pt x="37843" y="12579"/>
                  </a:lnTo>
                  <a:lnTo>
                    <a:pt x="39074" y="12579"/>
                  </a:lnTo>
                  <a:lnTo>
                    <a:pt x="39513" y="13029"/>
                  </a:lnTo>
                  <a:lnTo>
                    <a:pt x="39309" y="14035"/>
                  </a:lnTo>
                  <a:lnTo>
                    <a:pt x="38292" y="14249"/>
                  </a:lnTo>
                  <a:close/>
                  <a:moveTo>
                    <a:pt x="37843" y="14645"/>
                  </a:moveTo>
                  <a:lnTo>
                    <a:pt x="37843" y="14121"/>
                  </a:lnTo>
                  <a:lnTo>
                    <a:pt x="38217" y="14485"/>
                  </a:lnTo>
                  <a:lnTo>
                    <a:pt x="39256" y="14271"/>
                  </a:lnTo>
                  <a:lnTo>
                    <a:pt x="39042" y="15298"/>
                  </a:lnTo>
                  <a:lnTo>
                    <a:pt x="39331" y="15652"/>
                  </a:lnTo>
                  <a:lnTo>
                    <a:pt x="38881" y="15566"/>
                  </a:lnTo>
                  <a:lnTo>
                    <a:pt x="38100" y="16272"/>
                  </a:lnTo>
                  <a:lnTo>
                    <a:pt x="37811" y="15395"/>
                  </a:lnTo>
                  <a:lnTo>
                    <a:pt x="37029" y="15181"/>
                  </a:lnTo>
                  <a:close/>
                  <a:moveTo>
                    <a:pt x="35894" y="13896"/>
                  </a:moveTo>
                  <a:lnTo>
                    <a:pt x="36761" y="13029"/>
                  </a:lnTo>
                  <a:lnTo>
                    <a:pt x="37629" y="13896"/>
                  </a:lnTo>
                  <a:lnTo>
                    <a:pt x="37629" y="14528"/>
                  </a:lnTo>
                  <a:lnTo>
                    <a:pt x="36761" y="15095"/>
                  </a:lnTo>
                  <a:lnTo>
                    <a:pt x="35894" y="14528"/>
                  </a:lnTo>
                  <a:close/>
                  <a:moveTo>
                    <a:pt x="34235" y="14260"/>
                  </a:moveTo>
                  <a:lnTo>
                    <a:pt x="35306" y="14485"/>
                  </a:lnTo>
                  <a:lnTo>
                    <a:pt x="35680" y="14121"/>
                  </a:lnTo>
                  <a:lnTo>
                    <a:pt x="35680" y="14645"/>
                  </a:lnTo>
                  <a:lnTo>
                    <a:pt x="36494" y="15181"/>
                  </a:lnTo>
                  <a:lnTo>
                    <a:pt x="35712" y="15395"/>
                  </a:lnTo>
                  <a:lnTo>
                    <a:pt x="35413" y="16305"/>
                  </a:lnTo>
                  <a:lnTo>
                    <a:pt x="35134" y="16144"/>
                  </a:lnTo>
                  <a:lnTo>
                    <a:pt x="34952" y="15438"/>
                  </a:lnTo>
                  <a:lnTo>
                    <a:pt x="34214" y="15641"/>
                  </a:lnTo>
                  <a:lnTo>
                    <a:pt x="34749" y="15095"/>
                  </a:lnTo>
                  <a:lnTo>
                    <a:pt x="34235" y="14592"/>
                  </a:lnTo>
                  <a:close/>
                  <a:moveTo>
                    <a:pt x="32512" y="14463"/>
                  </a:moveTo>
                  <a:lnTo>
                    <a:pt x="33165" y="13821"/>
                  </a:lnTo>
                  <a:lnTo>
                    <a:pt x="33582" y="14239"/>
                  </a:lnTo>
                  <a:lnTo>
                    <a:pt x="34021" y="14239"/>
                  </a:lnTo>
                  <a:lnTo>
                    <a:pt x="34021" y="14677"/>
                  </a:lnTo>
                  <a:lnTo>
                    <a:pt x="34438" y="15095"/>
                  </a:lnTo>
                  <a:lnTo>
                    <a:pt x="33796" y="15748"/>
                  </a:lnTo>
                  <a:lnTo>
                    <a:pt x="32041" y="16219"/>
                  </a:lnTo>
                  <a:close/>
                  <a:moveTo>
                    <a:pt x="32201" y="14774"/>
                  </a:moveTo>
                  <a:lnTo>
                    <a:pt x="31794" y="16283"/>
                  </a:lnTo>
                  <a:lnTo>
                    <a:pt x="31238" y="16433"/>
                  </a:lnTo>
                  <a:lnTo>
                    <a:pt x="31098" y="15887"/>
                  </a:lnTo>
                  <a:close/>
                  <a:moveTo>
                    <a:pt x="30574" y="12419"/>
                  </a:moveTo>
                  <a:lnTo>
                    <a:pt x="31173" y="11445"/>
                  </a:lnTo>
                  <a:lnTo>
                    <a:pt x="31655" y="12729"/>
                  </a:lnTo>
                  <a:lnTo>
                    <a:pt x="31345" y="12911"/>
                  </a:lnTo>
                  <a:lnTo>
                    <a:pt x="30788" y="12772"/>
                  </a:lnTo>
                  <a:close/>
                  <a:moveTo>
                    <a:pt x="30445" y="12622"/>
                  </a:moveTo>
                  <a:lnTo>
                    <a:pt x="30606" y="12879"/>
                  </a:lnTo>
                  <a:lnTo>
                    <a:pt x="30445" y="13468"/>
                  </a:lnTo>
                  <a:lnTo>
                    <a:pt x="30296" y="12879"/>
                  </a:lnTo>
                  <a:close/>
                  <a:moveTo>
                    <a:pt x="29236" y="12729"/>
                  </a:moveTo>
                  <a:lnTo>
                    <a:pt x="29718" y="11445"/>
                  </a:lnTo>
                  <a:lnTo>
                    <a:pt x="30317" y="12419"/>
                  </a:lnTo>
                  <a:lnTo>
                    <a:pt x="30103" y="12772"/>
                  </a:lnTo>
                  <a:lnTo>
                    <a:pt x="29546" y="12911"/>
                  </a:lnTo>
                  <a:close/>
                  <a:moveTo>
                    <a:pt x="28690" y="14774"/>
                  </a:moveTo>
                  <a:lnTo>
                    <a:pt x="29803" y="15887"/>
                  </a:lnTo>
                  <a:lnTo>
                    <a:pt x="29653" y="16433"/>
                  </a:lnTo>
                  <a:lnTo>
                    <a:pt x="29097" y="16283"/>
                  </a:lnTo>
                  <a:close/>
                  <a:moveTo>
                    <a:pt x="26870" y="14677"/>
                  </a:moveTo>
                  <a:lnTo>
                    <a:pt x="26870" y="14239"/>
                  </a:lnTo>
                  <a:lnTo>
                    <a:pt x="27309" y="14239"/>
                  </a:lnTo>
                  <a:lnTo>
                    <a:pt x="27737" y="13821"/>
                  </a:lnTo>
                  <a:lnTo>
                    <a:pt x="28379" y="14463"/>
                  </a:lnTo>
                  <a:lnTo>
                    <a:pt x="28850" y="16219"/>
                  </a:lnTo>
                  <a:lnTo>
                    <a:pt x="27105" y="15748"/>
                  </a:lnTo>
                  <a:lnTo>
                    <a:pt x="26452" y="15106"/>
                  </a:lnTo>
                  <a:close/>
                  <a:moveTo>
                    <a:pt x="24579" y="12579"/>
                  </a:moveTo>
                  <a:lnTo>
                    <a:pt x="24997" y="12579"/>
                  </a:lnTo>
                  <a:lnTo>
                    <a:pt x="24997" y="13586"/>
                  </a:lnTo>
                  <a:lnTo>
                    <a:pt x="24290" y="12879"/>
                  </a:lnTo>
                  <a:close/>
                  <a:moveTo>
                    <a:pt x="23262" y="12579"/>
                  </a:moveTo>
                  <a:lnTo>
                    <a:pt x="23680" y="12579"/>
                  </a:lnTo>
                  <a:lnTo>
                    <a:pt x="23980" y="12879"/>
                  </a:lnTo>
                  <a:lnTo>
                    <a:pt x="23262" y="13586"/>
                  </a:lnTo>
                  <a:close/>
                  <a:moveTo>
                    <a:pt x="19922" y="14399"/>
                  </a:moveTo>
                  <a:lnTo>
                    <a:pt x="20383" y="14014"/>
                  </a:lnTo>
                  <a:lnTo>
                    <a:pt x="21400" y="14228"/>
                  </a:lnTo>
                  <a:lnTo>
                    <a:pt x="21614" y="15245"/>
                  </a:lnTo>
                  <a:lnTo>
                    <a:pt x="21228" y="15705"/>
                  </a:lnTo>
                  <a:lnTo>
                    <a:pt x="19644" y="15983"/>
                  </a:lnTo>
                  <a:close/>
                  <a:moveTo>
                    <a:pt x="19665" y="14613"/>
                  </a:moveTo>
                  <a:lnTo>
                    <a:pt x="19419" y="16016"/>
                  </a:lnTo>
                  <a:lnTo>
                    <a:pt x="18788" y="16133"/>
                  </a:lnTo>
                  <a:lnTo>
                    <a:pt x="18563" y="15523"/>
                  </a:lnTo>
                  <a:close/>
                  <a:moveTo>
                    <a:pt x="16636" y="12718"/>
                  </a:moveTo>
                  <a:lnTo>
                    <a:pt x="17043" y="12044"/>
                  </a:lnTo>
                  <a:lnTo>
                    <a:pt x="17385" y="12965"/>
                  </a:lnTo>
                  <a:close/>
                  <a:moveTo>
                    <a:pt x="15962" y="14613"/>
                  </a:moveTo>
                  <a:lnTo>
                    <a:pt x="17064" y="15523"/>
                  </a:lnTo>
                  <a:lnTo>
                    <a:pt x="17064" y="15523"/>
                  </a:lnTo>
                  <a:lnTo>
                    <a:pt x="16839" y="16133"/>
                  </a:lnTo>
                  <a:lnTo>
                    <a:pt x="16208" y="16016"/>
                  </a:lnTo>
                  <a:close/>
                  <a:moveTo>
                    <a:pt x="15244" y="14014"/>
                  </a:moveTo>
                  <a:lnTo>
                    <a:pt x="15705" y="14399"/>
                  </a:lnTo>
                  <a:lnTo>
                    <a:pt x="15983" y="15983"/>
                  </a:lnTo>
                  <a:lnTo>
                    <a:pt x="14399" y="15705"/>
                  </a:lnTo>
                  <a:lnTo>
                    <a:pt x="14013" y="15245"/>
                  </a:lnTo>
                  <a:lnTo>
                    <a:pt x="14227" y="14228"/>
                  </a:lnTo>
                  <a:close/>
                  <a:moveTo>
                    <a:pt x="12579" y="13810"/>
                  </a:moveTo>
                  <a:lnTo>
                    <a:pt x="12579" y="12579"/>
                  </a:lnTo>
                  <a:lnTo>
                    <a:pt x="13810" y="12579"/>
                  </a:lnTo>
                  <a:lnTo>
                    <a:pt x="14249" y="13029"/>
                  </a:lnTo>
                  <a:lnTo>
                    <a:pt x="14035" y="14035"/>
                  </a:lnTo>
                  <a:lnTo>
                    <a:pt x="13028" y="14249"/>
                  </a:lnTo>
                  <a:close/>
                  <a:moveTo>
                    <a:pt x="12836" y="16272"/>
                  </a:moveTo>
                  <a:lnTo>
                    <a:pt x="12547" y="15395"/>
                  </a:lnTo>
                  <a:lnTo>
                    <a:pt x="11765" y="15181"/>
                  </a:lnTo>
                  <a:lnTo>
                    <a:pt x="12579" y="14645"/>
                  </a:lnTo>
                  <a:lnTo>
                    <a:pt x="12579" y="14121"/>
                  </a:lnTo>
                  <a:lnTo>
                    <a:pt x="12953" y="14485"/>
                  </a:lnTo>
                  <a:lnTo>
                    <a:pt x="13992" y="14271"/>
                  </a:lnTo>
                  <a:lnTo>
                    <a:pt x="13778" y="15298"/>
                  </a:lnTo>
                  <a:lnTo>
                    <a:pt x="14067" y="15652"/>
                  </a:lnTo>
                  <a:lnTo>
                    <a:pt x="13617" y="15566"/>
                  </a:lnTo>
                  <a:close/>
                  <a:moveTo>
                    <a:pt x="12054" y="17043"/>
                  </a:moveTo>
                  <a:lnTo>
                    <a:pt x="12718" y="16626"/>
                  </a:lnTo>
                  <a:lnTo>
                    <a:pt x="12975" y="17386"/>
                  </a:lnTo>
                  <a:close/>
                  <a:moveTo>
                    <a:pt x="11819" y="18435"/>
                  </a:moveTo>
                  <a:lnTo>
                    <a:pt x="10791" y="17814"/>
                  </a:lnTo>
                  <a:lnTo>
                    <a:pt x="11819" y="17182"/>
                  </a:lnTo>
                  <a:lnTo>
                    <a:pt x="13060" y="17653"/>
                  </a:lnTo>
                  <a:lnTo>
                    <a:pt x="13060" y="17653"/>
                  </a:lnTo>
                  <a:lnTo>
                    <a:pt x="13114" y="17675"/>
                  </a:lnTo>
                  <a:lnTo>
                    <a:pt x="13317" y="17760"/>
                  </a:lnTo>
                  <a:lnTo>
                    <a:pt x="13317" y="17750"/>
                  </a:lnTo>
                  <a:lnTo>
                    <a:pt x="13489" y="17814"/>
                  </a:lnTo>
                  <a:lnTo>
                    <a:pt x="13317" y="17878"/>
                  </a:lnTo>
                  <a:lnTo>
                    <a:pt x="13317" y="17868"/>
                  </a:lnTo>
                  <a:close/>
                  <a:moveTo>
                    <a:pt x="12718" y="18992"/>
                  </a:moveTo>
                  <a:lnTo>
                    <a:pt x="12054" y="18585"/>
                  </a:lnTo>
                  <a:lnTo>
                    <a:pt x="12975" y="18242"/>
                  </a:lnTo>
                  <a:close/>
                  <a:moveTo>
                    <a:pt x="14249" y="22599"/>
                  </a:moveTo>
                  <a:lnTo>
                    <a:pt x="13810" y="23049"/>
                  </a:lnTo>
                  <a:lnTo>
                    <a:pt x="12579" y="23049"/>
                  </a:lnTo>
                  <a:lnTo>
                    <a:pt x="12579" y="21818"/>
                  </a:lnTo>
                  <a:lnTo>
                    <a:pt x="13028" y="21379"/>
                  </a:lnTo>
                  <a:lnTo>
                    <a:pt x="14035" y="21593"/>
                  </a:lnTo>
                  <a:lnTo>
                    <a:pt x="14035" y="21593"/>
                  </a:lnTo>
                  <a:lnTo>
                    <a:pt x="14035" y="21593"/>
                  </a:lnTo>
                  <a:close/>
                  <a:moveTo>
                    <a:pt x="15705" y="21229"/>
                  </a:moveTo>
                  <a:lnTo>
                    <a:pt x="15244" y="21614"/>
                  </a:lnTo>
                  <a:lnTo>
                    <a:pt x="14227" y="21400"/>
                  </a:lnTo>
                  <a:lnTo>
                    <a:pt x="14227" y="21400"/>
                  </a:lnTo>
                  <a:lnTo>
                    <a:pt x="14013" y="20383"/>
                  </a:lnTo>
                  <a:lnTo>
                    <a:pt x="14399" y="19923"/>
                  </a:lnTo>
                  <a:lnTo>
                    <a:pt x="15983" y="19645"/>
                  </a:lnTo>
                  <a:close/>
                  <a:moveTo>
                    <a:pt x="15962" y="21015"/>
                  </a:moveTo>
                  <a:lnTo>
                    <a:pt x="16208" y="19612"/>
                  </a:lnTo>
                  <a:lnTo>
                    <a:pt x="16839" y="19495"/>
                  </a:lnTo>
                  <a:lnTo>
                    <a:pt x="17064" y="20105"/>
                  </a:lnTo>
                  <a:close/>
                  <a:moveTo>
                    <a:pt x="18991" y="22910"/>
                  </a:moveTo>
                  <a:lnTo>
                    <a:pt x="18584" y="23573"/>
                  </a:lnTo>
                  <a:lnTo>
                    <a:pt x="18242" y="22653"/>
                  </a:lnTo>
                  <a:close/>
                  <a:moveTo>
                    <a:pt x="19665" y="21015"/>
                  </a:moveTo>
                  <a:lnTo>
                    <a:pt x="18563" y="20094"/>
                  </a:lnTo>
                  <a:lnTo>
                    <a:pt x="18606" y="19987"/>
                  </a:lnTo>
                  <a:lnTo>
                    <a:pt x="18788" y="19495"/>
                  </a:lnTo>
                  <a:lnTo>
                    <a:pt x="19291" y="19591"/>
                  </a:lnTo>
                  <a:lnTo>
                    <a:pt x="19419" y="19612"/>
                  </a:lnTo>
                  <a:close/>
                  <a:moveTo>
                    <a:pt x="21400" y="21400"/>
                  </a:moveTo>
                  <a:lnTo>
                    <a:pt x="20383" y="21614"/>
                  </a:lnTo>
                  <a:lnTo>
                    <a:pt x="19922" y="21229"/>
                  </a:lnTo>
                  <a:lnTo>
                    <a:pt x="19644" y="19645"/>
                  </a:lnTo>
                  <a:lnTo>
                    <a:pt x="21228" y="19923"/>
                  </a:lnTo>
                  <a:lnTo>
                    <a:pt x="21614" y="20383"/>
                  </a:lnTo>
                  <a:close/>
                  <a:moveTo>
                    <a:pt x="21817" y="23049"/>
                  </a:moveTo>
                  <a:lnTo>
                    <a:pt x="21378" y="22599"/>
                  </a:lnTo>
                  <a:lnTo>
                    <a:pt x="21592" y="21593"/>
                  </a:lnTo>
                  <a:lnTo>
                    <a:pt x="22599" y="21379"/>
                  </a:lnTo>
                  <a:lnTo>
                    <a:pt x="23048" y="21818"/>
                  </a:lnTo>
                  <a:lnTo>
                    <a:pt x="23048" y="23049"/>
                  </a:lnTo>
                  <a:close/>
                  <a:moveTo>
                    <a:pt x="23680" y="23049"/>
                  </a:moveTo>
                  <a:lnTo>
                    <a:pt x="23262" y="23049"/>
                  </a:lnTo>
                  <a:lnTo>
                    <a:pt x="23262" y="22042"/>
                  </a:lnTo>
                  <a:lnTo>
                    <a:pt x="23980" y="22749"/>
                  </a:lnTo>
                  <a:close/>
                  <a:moveTo>
                    <a:pt x="24579" y="23049"/>
                  </a:moveTo>
                  <a:lnTo>
                    <a:pt x="24290" y="22749"/>
                  </a:lnTo>
                  <a:lnTo>
                    <a:pt x="24997" y="22042"/>
                  </a:lnTo>
                  <a:lnTo>
                    <a:pt x="24997" y="23049"/>
                  </a:lnTo>
                  <a:lnTo>
                    <a:pt x="24579" y="23049"/>
                  </a:lnTo>
                  <a:close/>
                  <a:moveTo>
                    <a:pt x="26881" y="22599"/>
                  </a:moveTo>
                  <a:lnTo>
                    <a:pt x="26442" y="23049"/>
                  </a:lnTo>
                  <a:lnTo>
                    <a:pt x="25211" y="23049"/>
                  </a:lnTo>
                  <a:lnTo>
                    <a:pt x="25211" y="21818"/>
                  </a:lnTo>
                  <a:lnTo>
                    <a:pt x="25660" y="21379"/>
                  </a:lnTo>
                  <a:lnTo>
                    <a:pt x="26656" y="21582"/>
                  </a:lnTo>
                  <a:lnTo>
                    <a:pt x="26656" y="21604"/>
                  </a:lnTo>
                  <a:lnTo>
                    <a:pt x="26677" y="21604"/>
                  </a:lnTo>
                  <a:close/>
                  <a:moveTo>
                    <a:pt x="28390" y="21154"/>
                  </a:moveTo>
                  <a:lnTo>
                    <a:pt x="27737" y="21807"/>
                  </a:lnTo>
                  <a:lnTo>
                    <a:pt x="27309" y="21389"/>
                  </a:lnTo>
                  <a:lnTo>
                    <a:pt x="26870" y="21389"/>
                  </a:lnTo>
                  <a:lnTo>
                    <a:pt x="26870" y="20951"/>
                  </a:lnTo>
                  <a:lnTo>
                    <a:pt x="26452" y="20522"/>
                  </a:lnTo>
                  <a:lnTo>
                    <a:pt x="27105" y="19880"/>
                  </a:lnTo>
                  <a:lnTo>
                    <a:pt x="28850" y="19409"/>
                  </a:lnTo>
                  <a:lnTo>
                    <a:pt x="28850" y="19409"/>
                  </a:lnTo>
                  <a:lnTo>
                    <a:pt x="28850" y="19409"/>
                  </a:lnTo>
                  <a:close/>
                  <a:moveTo>
                    <a:pt x="28690" y="20844"/>
                  </a:moveTo>
                  <a:lnTo>
                    <a:pt x="29097" y="19345"/>
                  </a:lnTo>
                  <a:lnTo>
                    <a:pt x="29653" y="19195"/>
                  </a:lnTo>
                  <a:lnTo>
                    <a:pt x="29803" y="19741"/>
                  </a:lnTo>
                  <a:close/>
                  <a:moveTo>
                    <a:pt x="30317" y="23209"/>
                  </a:moveTo>
                  <a:lnTo>
                    <a:pt x="29718" y="24183"/>
                  </a:lnTo>
                  <a:lnTo>
                    <a:pt x="29236" y="22888"/>
                  </a:lnTo>
                  <a:lnTo>
                    <a:pt x="29546" y="22706"/>
                  </a:lnTo>
                  <a:lnTo>
                    <a:pt x="30103" y="22856"/>
                  </a:lnTo>
                  <a:close/>
                  <a:moveTo>
                    <a:pt x="30445" y="23006"/>
                  </a:moveTo>
                  <a:lnTo>
                    <a:pt x="30296" y="22749"/>
                  </a:lnTo>
                  <a:lnTo>
                    <a:pt x="30445" y="22160"/>
                  </a:lnTo>
                  <a:lnTo>
                    <a:pt x="30606" y="22749"/>
                  </a:lnTo>
                  <a:close/>
                  <a:moveTo>
                    <a:pt x="31655" y="22888"/>
                  </a:moveTo>
                  <a:lnTo>
                    <a:pt x="31173" y="24183"/>
                  </a:lnTo>
                  <a:lnTo>
                    <a:pt x="30574" y="23209"/>
                  </a:lnTo>
                  <a:lnTo>
                    <a:pt x="30788" y="22856"/>
                  </a:lnTo>
                  <a:lnTo>
                    <a:pt x="31345" y="22706"/>
                  </a:lnTo>
                  <a:close/>
                  <a:moveTo>
                    <a:pt x="32201" y="20844"/>
                  </a:moveTo>
                  <a:lnTo>
                    <a:pt x="31098" y="19741"/>
                  </a:lnTo>
                  <a:lnTo>
                    <a:pt x="31248" y="19195"/>
                  </a:lnTo>
                  <a:lnTo>
                    <a:pt x="31794" y="19345"/>
                  </a:lnTo>
                  <a:close/>
                  <a:moveTo>
                    <a:pt x="34021" y="20951"/>
                  </a:moveTo>
                  <a:lnTo>
                    <a:pt x="34021" y="21389"/>
                  </a:lnTo>
                  <a:lnTo>
                    <a:pt x="33582" y="21389"/>
                  </a:lnTo>
                  <a:lnTo>
                    <a:pt x="33165" y="21807"/>
                  </a:lnTo>
                  <a:lnTo>
                    <a:pt x="32512" y="21154"/>
                  </a:lnTo>
                  <a:lnTo>
                    <a:pt x="32041" y="19409"/>
                  </a:lnTo>
                  <a:lnTo>
                    <a:pt x="32041" y="19409"/>
                  </a:lnTo>
                  <a:lnTo>
                    <a:pt x="33796" y="19880"/>
                  </a:lnTo>
                  <a:lnTo>
                    <a:pt x="34438" y="20522"/>
                  </a:lnTo>
                  <a:close/>
                  <a:moveTo>
                    <a:pt x="35680" y="20983"/>
                  </a:moveTo>
                  <a:lnTo>
                    <a:pt x="35680" y="21507"/>
                  </a:lnTo>
                  <a:lnTo>
                    <a:pt x="35306" y="21133"/>
                  </a:lnTo>
                  <a:lnTo>
                    <a:pt x="34235" y="21357"/>
                  </a:lnTo>
                  <a:lnTo>
                    <a:pt x="34235" y="21036"/>
                  </a:lnTo>
                  <a:lnTo>
                    <a:pt x="34749" y="20522"/>
                  </a:lnTo>
                  <a:lnTo>
                    <a:pt x="34214" y="19987"/>
                  </a:lnTo>
                  <a:lnTo>
                    <a:pt x="34952" y="20191"/>
                  </a:lnTo>
                  <a:lnTo>
                    <a:pt x="35134" y="19484"/>
                  </a:lnTo>
                  <a:lnTo>
                    <a:pt x="35413" y="19323"/>
                  </a:lnTo>
                  <a:lnTo>
                    <a:pt x="35712" y="20233"/>
                  </a:lnTo>
                  <a:lnTo>
                    <a:pt x="36494" y="20447"/>
                  </a:lnTo>
                  <a:close/>
                  <a:moveTo>
                    <a:pt x="37629" y="21732"/>
                  </a:moveTo>
                  <a:lnTo>
                    <a:pt x="36761" y="22599"/>
                  </a:lnTo>
                  <a:lnTo>
                    <a:pt x="35894" y="21732"/>
                  </a:lnTo>
                  <a:lnTo>
                    <a:pt x="35894" y="21100"/>
                  </a:lnTo>
                  <a:lnTo>
                    <a:pt x="36761" y="20533"/>
                  </a:lnTo>
                  <a:lnTo>
                    <a:pt x="37629" y="21100"/>
                  </a:lnTo>
                  <a:close/>
                  <a:moveTo>
                    <a:pt x="37843" y="21507"/>
                  </a:moveTo>
                  <a:lnTo>
                    <a:pt x="37843" y="20983"/>
                  </a:lnTo>
                  <a:lnTo>
                    <a:pt x="37029" y="20447"/>
                  </a:lnTo>
                  <a:lnTo>
                    <a:pt x="37811" y="20233"/>
                  </a:lnTo>
                  <a:lnTo>
                    <a:pt x="38100" y="19356"/>
                  </a:lnTo>
                  <a:lnTo>
                    <a:pt x="38881" y="20051"/>
                  </a:lnTo>
                  <a:lnTo>
                    <a:pt x="39331" y="19976"/>
                  </a:lnTo>
                  <a:lnTo>
                    <a:pt x="39042" y="20330"/>
                  </a:lnTo>
                  <a:lnTo>
                    <a:pt x="39256" y="21357"/>
                  </a:lnTo>
                  <a:lnTo>
                    <a:pt x="38217" y="21133"/>
                  </a:lnTo>
                  <a:close/>
                  <a:moveTo>
                    <a:pt x="39513" y="22599"/>
                  </a:moveTo>
                  <a:lnTo>
                    <a:pt x="39074" y="23049"/>
                  </a:lnTo>
                  <a:lnTo>
                    <a:pt x="37843" y="23049"/>
                  </a:lnTo>
                  <a:lnTo>
                    <a:pt x="37843" y="21818"/>
                  </a:lnTo>
                  <a:lnTo>
                    <a:pt x="38292" y="21379"/>
                  </a:lnTo>
                  <a:lnTo>
                    <a:pt x="39299" y="21593"/>
                  </a:lnTo>
                  <a:lnTo>
                    <a:pt x="39299" y="21593"/>
                  </a:lnTo>
                  <a:lnTo>
                    <a:pt x="39299" y="21593"/>
                  </a:lnTo>
                  <a:lnTo>
                    <a:pt x="39513" y="22599"/>
                  </a:lnTo>
                  <a:close/>
                  <a:moveTo>
                    <a:pt x="40969" y="21229"/>
                  </a:moveTo>
                  <a:lnTo>
                    <a:pt x="40508" y="21614"/>
                  </a:lnTo>
                  <a:lnTo>
                    <a:pt x="39491" y="21400"/>
                  </a:lnTo>
                  <a:lnTo>
                    <a:pt x="39491" y="21400"/>
                  </a:lnTo>
                  <a:lnTo>
                    <a:pt x="39277" y="20383"/>
                  </a:lnTo>
                  <a:lnTo>
                    <a:pt x="39663" y="19923"/>
                  </a:lnTo>
                  <a:lnTo>
                    <a:pt x="41247" y="19645"/>
                  </a:lnTo>
                  <a:lnTo>
                    <a:pt x="40969" y="21229"/>
                  </a:lnTo>
                  <a:close/>
                  <a:moveTo>
                    <a:pt x="41236" y="21015"/>
                  </a:moveTo>
                  <a:lnTo>
                    <a:pt x="41472" y="19612"/>
                  </a:lnTo>
                  <a:lnTo>
                    <a:pt x="42103" y="19495"/>
                  </a:lnTo>
                  <a:lnTo>
                    <a:pt x="42328" y="20105"/>
                  </a:lnTo>
                  <a:close/>
                  <a:moveTo>
                    <a:pt x="44266" y="22910"/>
                  </a:moveTo>
                  <a:lnTo>
                    <a:pt x="43848" y="23573"/>
                  </a:lnTo>
                  <a:lnTo>
                    <a:pt x="43506" y="22653"/>
                  </a:lnTo>
                  <a:close/>
                  <a:moveTo>
                    <a:pt x="44929" y="21015"/>
                  </a:moveTo>
                  <a:lnTo>
                    <a:pt x="43827" y="20094"/>
                  </a:lnTo>
                  <a:lnTo>
                    <a:pt x="43945" y="19805"/>
                  </a:lnTo>
                  <a:lnTo>
                    <a:pt x="44052" y="19495"/>
                  </a:lnTo>
                  <a:lnTo>
                    <a:pt x="44555" y="19591"/>
                  </a:lnTo>
                  <a:lnTo>
                    <a:pt x="44683" y="19612"/>
                  </a:lnTo>
                  <a:close/>
                  <a:moveTo>
                    <a:pt x="46674" y="21400"/>
                  </a:moveTo>
                  <a:lnTo>
                    <a:pt x="45647" y="21614"/>
                  </a:lnTo>
                  <a:lnTo>
                    <a:pt x="45186" y="21229"/>
                  </a:lnTo>
                  <a:lnTo>
                    <a:pt x="44908" y="19645"/>
                  </a:lnTo>
                  <a:lnTo>
                    <a:pt x="46492" y="19923"/>
                  </a:lnTo>
                  <a:lnTo>
                    <a:pt x="46888" y="20383"/>
                  </a:lnTo>
                  <a:close/>
                  <a:moveTo>
                    <a:pt x="48055" y="19356"/>
                  </a:moveTo>
                  <a:lnTo>
                    <a:pt x="48344" y="20233"/>
                  </a:lnTo>
                  <a:lnTo>
                    <a:pt x="49136" y="20447"/>
                  </a:lnTo>
                  <a:lnTo>
                    <a:pt x="48312" y="20983"/>
                  </a:lnTo>
                  <a:lnTo>
                    <a:pt x="48312" y="21507"/>
                  </a:lnTo>
                  <a:lnTo>
                    <a:pt x="47938" y="21133"/>
                  </a:lnTo>
                  <a:lnTo>
                    <a:pt x="46899" y="21357"/>
                  </a:lnTo>
                  <a:lnTo>
                    <a:pt x="47124" y="20330"/>
                  </a:lnTo>
                  <a:lnTo>
                    <a:pt x="46824" y="19976"/>
                  </a:lnTo>
                  <a:lnTo>
                    <a:pt x="47274" y="20051"/>
                  </a:lnTo>
                  <a:close/>
                  <a:moveTo>
                    <a:pt x="48847" y="18585"/>
                  </a:moveTo>
                  <a:lnTo>
                    <a:pt x="48173" y="18992"/>
                  </a:lnTo>
                  <a:lnTo>
                    <a:pt x="47927" y="18232"/>
                  </a:lnTo>
                  <a:close/>
                  <a:moveTo>
                    <a:pt x="49083" y="17182"/>
                  </a:moveTo>
                  <a:lnTo>
                    <a:pt x="50100" y="17814"/>
                  </a:lnTo>
                  <a:lnTo>
                    <a:pt x="49083" y="18435"/>
                  </a:lnTo>
                  <a:lnTo>
                    <a:pt x="47574" y="17868"/>
                  </a:lnTo>
                  <a:lnTo>
                    <a:pt x="47574" y="17878"/>
                  </a:lnTo>
                  <a:lnTo>
                    <a:pt x="47413" y="17814"/>
                  </a:lnTo>
                  <a:lnTo>
                    <a:pt x="47574" y="17750"/>
                  </a:lnTo>
                  <a:lnTo>
                    <a:pt x="47574" y="17750"/>
                  </a:lnTo>
                  <a:lnTo>
                    <a:pt x="47756" y="17686"/>
                  </a:lnTo>
                  <a:lnTo>
                    <a:pt x="47830" y="17653"/>
                  </a:lnTo>
                  <a:lnTo>
                    <a:pt x="47830" y="17653"/>
                  </a:lnTo>
                  <a:lnTo>
                    <a:pt x="49083" y="17182"/>
                  </a:lnTo>
                  <a:close/>
                  <a:moveTo>
                    <a:pt x="48173" y="16626"/>
                  </a:moveTo>
                  <a:lnTo>
                    <a:pt x="48847" y="17043"/>
                  </a:lnTo>
                  <a:lnTo>
                    <a:pt x="47927" y="17386"/>
                  </a:lnTo>
                  <a:close/>
                  <a:moveTo>
                    <a:pt x="46610" y="15909"/>
                  </a:moveTo>
                  <a:lnTo>
                    <a:pt x="47210" y="15801"/>
                  </a:lnTo>
                  <a:lnTo>
                    <a:pt x="47980" y="16497"/>
                  </a:lnTo>
                  <a:lnTo>
                    <a:pt x="47659" y="17493"/>
                  </a:lnTo>
                  <a:lnTo>
                    <a:pt x="47092" y="17696"/>
                  </a:lnTo>
                  <a:lnTo>
                    <a:pt x="45582" y="17140"/>
                  </a:lnTo>
                  <a:close/>
                  <a:moveTo>
                    <a:pt x="46278" y="15962"/>
                  </a:moveTo>
                  <a:lnTo>
                    <a:pt x="45368" y="17065"/>
                  </a:lnTo>
                  <a:lnTo>
                    <a:pt x="44769" y="16840"/>
                  </a:lnTo>
                  <a:lnTo>
                    <a:pt x="44876" y="16208"/>
                  </a:lnTo>
                  <a:close/>
                  <a:moveTo>
                    <a:pt x="45433" y="17322"/>
                  </a:moveTo>
                  <a:lnTo>
                    <a:pt x="46771" y="17814"/>
                  </a:lnTo>
                  <a:lnTo>
                    <a:pt x="45433" y="18306"/>
                  </a:lnTo>
                  <a:lnTo>
                    <a:pt x="45026" y="17814"/>
                  </a:lnTo>
                  <a:close/>
                  <a:moveTo>
                    <a:pt x="47980" y="19131"/>
                  </a:moveTo>
                  <a:lnTo>
                    <a:pt x="47210" y="19827"/>
                  </a:lnTo>
                  <a:lnTo>
                    <a:pt x="46610" y="19720"/>
                  </a:lnTo>
                  <a:lnTo>
                    <a:pt x="45582" y="18488"/>
                  </a:lnTo>
                  <a:lnTo>
                    <a:pt x="47092" y="17932"/>
                  </a:lnTo>
                  <a:lnTo>
                    <a:pt x="47659" y="18135"/>
                  </a:lnTo>
                  <a:close/>
                  <a:moveTo>
                    <a:pt x="44769" y="18788"/>
                  </a:moveTo>
                  <a:lnTo>
                    <a:pt x="45368" y="18563"/>
                  </a:lnTo>
                  <a:lnTo>
                    <a:pt x="46278" y="19666"/>
                  </a:lnTo>
                  <a:lnTo>
                    <a:pt x="44876" y="19420"/>
                  </a:lnTo>
                  <a:close/>
                  <a:moveTo>
                    <a:pt x="43570" y="20169"/>
                  </a:moveTo>
                  <a:lnTo>
                    <a:pt x="43077" y="21507"/>
                  </a:lnTo>
                  <a:lnTo>
                    <a:pt x="42585" y="20169"/>
                  </a:lnTo>
                  <a:lnTo>
                    <a:pt x="43077" y="19762"/>
                  </a:lnTo>
                  <a:close/>
                  <a:moveTo>
                    <a:pt x="39877" y="15962"/>
                  </a:moveTo>
                  <a:lnTo>
                    <a:pt x="41290" y="16208"/>
                  </a:lnTo>
                  <a:lnTo>
                    <a:pt x="41290" y="16208"/>
                  </a:lnTo>
                  <a:lnTo>
                    <a:pt x="41397" y="16840"/>
                  </a:lnTo>
                  <a:lnTo>
                    <a:pt x="40797" y="17065"/>
                  </a:lnTo>
                  <a:lnTo>
                    <a:pt x="39877" y="15962"/>
                  </a:lnTo>
                  <a:close/>
                  <a:moveTo>
                    <a:pt x="38175" y="16497"/>
                  </a:moveTo>
                  <a:lnTo>
                    <a:pt x="38945" y="15801"/>
                  </a:lnTo>
                  <a:lnTo>
                    <a:pt x="39545" y="15909"/>
                  </a:lnTo>
                  <a:lnTo>
                    <a:pt x="40572" y="17140"/>
                  </a:lnTo>
                  <a:lnTo>
                    <a:pt x="39063" y="17696"/>
                  </a:lnTo>
                  <a:lnTo>
                    <a:pt x="38496" y="17493"/>
                  </a:lnTo>
                  <a:close/>
                  <a:moveTo>
                    <a:pt x="35530" y="16604"/>
                  </a:moveTo>
                  <a:lnTo>
                    <a:pt x="36815" y="17086"/>
                  </a:lnTo>
                  <a:lnTo>
                    <a:pt x="35841" y="17686"/>
                  </a:lnTo>
                  <a:lnTo>
                    <a:pt x="35488" y="17471"/>
                  </a:lnTo>
                  <a:lnTo>
                    <a:pt x="35348" y="16915"/>
                  </a:lnTo>
                  <a:close/>
                  <a:moveTo>
                    <a:pt x="35530" y="19024"/>
                  </a:moveTo>
                  <a:lnTo>
                    <a:pt x="35348" y="18713"/>
                  </a:lnTo>
                  <a:lnTo>
                    <a:pt x="35498" y="18157"/>
                  </a:lnTo>
                  <a:lnTo>
                    <a:pt x="35841" y="17942"/>
                  </a:lnTo>
                  <a:lnTo>
                    <a:pt x="36815" y="18542"/>
                  </a:lnTo>
                  <a:close/>
                  <a:moveTo>
                    <a:pt x="37993" y="18992"/>
                  </a:moveTo>
                  <a:lnTo>
                    <a:pt x="37318" y="18585"/>
                  </a:lnTo>
                  <a:lnTo>
                    <a:pt x="38239" y="18242"/>
                  </a:lnTo>
                  <a:close/>
                  <a:moveTo>
                    <a:pt x="38217" y="17343"/>
                  </a:moveTo>
                  <a:lnTo>
                    <a:pt x="38239" y="17386"/>
                  </a:lnTo>
                  <a:lnTo>
                    <a:pt x="37318" y="17043"/>
                  </a:lnTo>
                  <a:lnTo>
                    <a:pt x="37993" y="16626"/>
                  </a:lnTo>
                  <a:close/>
                  <a:moveTo>
                    <a:pt x="38581" y="17878"/>
                  </a:moveTo>
                  <a:lnTo>
                    <a:pt x="38592" y="17868"/>
                  </a:lnTo>
                  <a:lnTo>
                    <a:pt x="37083" y="18435"/>
                  </a:lnTo>
                  <a:lnTo>
                    <a:pt x="36055" y="17814"/>
                  </a:lnTo>
                  <a:lnTo>
                    <a:pt x="37083" y="17182"/>
                  </a:lnTo>
                  <a:lnTo>
                    <a:pt x="38324" y="17653"/>
                  </a:lnTo>
                  <a:lnTo>
                    <a:pt x="38324" y="17653"/>
                  </a:lnTo>
                  <a:lnTo>
                    <a:pt x="38378" y="17675"/>
                  </a:lnTo>
                  <a:lnTo>
                    <a:pt x="38592" y="17760"/>
                  </a:lnTo>
                  <a:lnTo>
                    <a:pt x="38592" y="17750"/>
                  </a:lnTo>
                  <a:lnTo>
                    <a:pt x="38753" y="17814"/>
                  </a:lnTo>
                  <a:lnTo>
                    <a:pt x="38592" y="17878"/>
                  </a:lnTo>
                  <a:close/>
                  <a:moveTo>
                    <a:pt x="39545" y="19720"/>
                  </a:moveTo>
                  <a:lnTo>
                    <a:pt x="38945" y="19827"/>
                  </a:lnTo>
                  <a:lnTo>
                    <a:pt x="38175" y="19131"/>
                  </a:lnTo>
                  <a:lnTo>
                    <a:pt x="38496" y="18135"/>
                  </a:lnTo>
                  <a:lnTo>
                    <a:pt x="39063" y="17932"/>
                  </a:lnTo>
                  <a:lnTo>
                    <a:pt x="40572" y="18488"/>
                  </a:lnTo>
                  <a:close/>
                  <a:moveTo>
                    <a:pt x="41129" y="17814"/>
                  </a:moveTo>
                  <a:lnTo>
                    <a:pt x="40722" y="18306"/>
                  </a:lnTo>
                  <a:lnTo>
                    <a:pt x="39384" y="17814"/>
                  </a:lnTo>
                  <a:lnTo>
                    <a:pt x="40722" y="17322"/>
                  </a:lnTo>
                  <a:close/>
                  <a:moveTo>
                    <a:pt x="41290" y="19420"/>
                  </a:moveTo>
                  <a:lnTo>
                    <a:pt x="39877" y="19666"/>
                  </a:lnTo>
                  <a:lnTo>
                    <a:pt x="40797" y="18563"/>
                  </a:lnTo>
                  <a:lnTo>
                    <a:pt x="41397" y="18788"/>
                  </a:lnTo>
                  <a:close/>
                  <a:moveTo>
                    <a:pt x="36740" y="20287"/>
                  </a:moveTo>
                  <a:lnTo>
                    <a:pt x="35884" y="20051"/>
                  </a:lnTo>
                  <a:lnTo>
                    <a:pt x="35616" y="19227"/>
                  </a:lnTo>
                  <a:lnTo>
                    <a:pt x="37061" y="18681"/>
                  </a:lnTo>
                  <a:lnTo>
                    <a:pt x="37918" y="19206"/>
                  </a:lnTo>
                  <a:lnTo>
                    <a:pt x="37639" y="20051"/>
                  </a:lnTo>
                  <a:lnTo>
                    <a:pt x="36783" y="20287"/>
                  </a:lnTo>
                  <a:lnTo>
                    <a:pt x="36761" y="20276"/>
                  </a:lnTo>
                  <a:close/>
                  <a:moveTo>
                    <a:pt x="35380" y="17653"/>
                  </a:moveTo>
                  <a:lnTo>
                    <a:pt x="35637" y="17814"/>
                  </a:lnTo>
                  <a:lnTo>
                    <a:pt x="35380" y="17975"/>
                  </a:lnTo>
                  <a:lnTo>
                    <a:pt x="34802" y="17814"/>
                  </a:lnTo>
                  <a:close/>
                  <a:moveTo>
                    <a:pt x="33903" y="15951"/>
                  </a:moveTo>
                  <a:lnTo>
                    <a:pt x="34792" y="15705"/>
                  </a:lnTo>
                  <a:lnTo>
                    <a:pt x="34952" y="16283"/>
                  </a:lnTo>
                  <a:lnTo>
                    <a:pt x="35327" y="16508"/>
                  </a:lnTo>
                  <a:lnTo>
                    <a:pt x="35113" y="16883"/>
                  </a:lnTo>
                  <a:lnTo>
                    <a:pt x="35263" y="17461"/>
                  </a:lnTo>
                  <a:lnTo>
                    <a:pt x="34374" y="17696"/>
                  </a:lnTo>
                  <a:lnTo>
                    <a:pt x="32619" y="17236"/>
                  </a:lnTo>
                  <a:close/>
                  <a:moveTo>
                    <a:pt x="31976" y="16465"/>
                  </a:moveTo>
                  <a:lnTo>
                    <a:pt x="33486" y="16058"/>
                  </a:lnTo>
                  <a:lnTo>
                    <a:pt x="32383" y="17161"/>
                  </a:lnTo>
                  <a:lnTo>
                    <a:pt x="31826" y="17022"/>
                  </a:lnTo>
                  <a:close/>
                  <a:moveTo>
                    <a:pt x="31088" y="16701"/>
                  </a:moveTo>
                  <a:lnTo>
                    <a:pt x="31730" y="16529"/>
                  </a:lnTo>
                  <a:lnTo>
                    <a:pt x="31559" y="17172"/>
                  </a:lnTo>
                  <a:lnTo>
                    <a:pt x="32201" y="17343"/>
                  </a:lnTo>
                  <a:lnTo>
                    <a:pt x="31730" y="17814"/>
                  </a:lnTo>
                  <a:lnTo>
                    <a:pt x="32201" y="18285"/>
                  </a:lnTo>
                  <a:lnTo>
                    <a:pt x="31559" y="18456"/>
                  </a:lnTo>
                  <a:lnTo>
                    <a:pt x="31730" y="19099"/>
                  </a:lnTo>
                  <a:lnTo>
                    <a:pt x="31088" y="18927"/>
                  </a:lnTo>
                  <a:lnTo>
                    <a:pt x="30916" y="19570"/>
                  </a:lnTo>
                  <a:lnTo>
                    <a:pt x="30445" y="19099"/>
                  </a:lnTo>
                  <a:lnTo>
                    <a:pt x="29974" y="19570"/>
                  </a:lnTo>
                  <a:lnTo>
                    <a:pt x="29803" y="18927"/>
                  </a:lnTo>
                  <a:lnTo>
                    <a:pt x="29161" y="19099"/>
                  </a:lnTo>
                  <a:lnTo>
                    <a:pt x="29332" y="18456"/>
                  </a:lnTo>
                  <a:lnTo>
                    <a:pt x="28690" y="18285"/>
                  </a:lnTo>
                  <a:lnTo>
                    <a:pt x="29161" y="17814"/>
                  </a:lnTo>
                  <a:lnTo>
                    <a:pt x="28701" y="17343"/>
                  </a:lnTo>
                  <a:lnTo>
                    <a:pt x="29332" y="17172"/>
                  </a:lnTo>
                  <a:lnTo>
                    <a:pt x="29161" y="16529"/>
                  </a:lnTo>
                  <a:lnTo>
                    <a:pt x="29803" y="16701"/>
                  </a:lnTo>
                  <a:lnTo>
                    <a:pt x="29974" y="16058"/>
                  </a:lnTo>
                  <a:lnTo>
                    <a:pt x="30445" y="16529"/>
                  </a:lnTo>
                  <a:lnTo>
                    <a:pt x="30916" y="16058"/>
                  </a:lnTo>
                  <a:close/>
                  <a:moveTo>
                    <a:pt x="30039" y="15812"/>
                  </a:moveTo>
                  <a:lnTo>
                    <a:pt x="30039" y="15812"/>
                  </a:lnTo>
                  <a:lnTo>
                    <a:pt x="30445" y="14313"/>
                  </a:lnTo>
                  <a:lnTo>
                    <a:pt x="30852" y="15812"/>
                  </a:lnTo>
                  <a:lnTo>
                    <a:pt x="30445" y="16219"/>
                  </a:lnTo>
                  <a:close/>
                  <a:moveTo>
                    <a:pt x="27416" y="16058"/>
                  </a:moveTo>
                  <a:lnTo>
                    <a:pt x="28925" y="16465"/>
                  </a:lnTo>
                  <a:lnTo>
                    <a:pt x="29065" y="17022"/>
                  </a:lnTo>
                  <a:lnTo>
                    <a:pt x="28519" y="17161"/>
                  </a:lnTo>
                  <a:close/>
                  <a:moveTo>
                    <a:pt x="26988" y="15951"/>
                  </a:moveTo>
                  <a:lnTo>
                    <a:pt x="28272" y="17236"/>
                  </a:lnTo>
                  <a:lnTo>
                    <a:pt x="26517" y="17696"/>
                  </a:lnTo>
                  <a:lnTo>
                    <a:pt x="25628" y="17461"/>
                  </a:lnTo>
                  <a:lnTo>
                    <a:pt x="25789" y="16883"/>
                  </a:lnTo>
                  <a:lnTo>
                    <a:pt x="25564" y="16508"/>
                  </a:lnTo>
                  <a:lnTo>
                    <a:pt x="25949" y="16283"/>
                  </a:lnTo>
                  <a:lnTo>
                    <a:pt x="26099" y="15705"/>
                  </a:lnTo>
                  <a:close/>
                  <a:moveTo>
                    <a:pt x="23262" y="13896"/>
                  </a:moveTo>
                  <a:lnTo>
                    <a:pt x="24129" y="13029"/>
                  </a:lnTo>
                  <a:lnTo>
                    <a:pt x="24997" y="13896"/>
                  </a:lnTo>
                  <a:lnTo>
                    <a:pt x="24997" y="14528"/>
                  </a:lnTo>
                  <a:lnTo>
                    <a:pt x="24129" y="15095"/>
                  </a:lnTo>
                  <a:lnTo>
                    <a:pt x="23262" y="14528"/>
                  </a:lnTo>
                  <a:close/>
                  <a:moveTo>
                    <a:pt x="21560" y="15652"/>
                  </a:moveTo>
                  <a:lnTo>
                    <a:pt x="21849" y="15298"/>
                  </a:lnTo>
                  <a:lnTo>
                    <a:pt x="21635" y="14271"/>
                  </a:lnTo>
                  <a:lnTo>
                    <a:pt x="22674" y="14485"/>
                  </a:lnTo>
                  <a:lnTo>
                    <a:pt x="23048" y="14110"/>
                  </a:lnTo>
                  <a:lnTo>
                    <a:pt x="23048" y="14645"/>
                  </a:lnTo>
                  <a:lnTo>
                    <a:pt x="23862" y="15181"/>
                  </a:lnTo>
                  <a:lnTo>
                    <a:pt x="23080" y="15395"/>
                  </a:lnTo>
                  <a:lnTo>
                    <a:pt x="22791" y="16272"/>
                  </a:lnTo>
                  <a:lnTo>
                    <a:pt x="22010" y="15566"/>
                  </a:lnTo>
                  <a:close/>
                  <a:moveTo>
                    <a:pt x="21346" y="15909"/>
                  </a:moveTo>
                  <a:lnTo>
                    <a:pt x="21946" y="15801"/>
                  </a:lnTo>
                  <a:lnTo>
                    <a:pt x="22716" y="16497"/>
                  </a:lnTo>
                  <a:lnTo>
                    <a:pt x="22395" y="17493"/>
                  </a:lnTo>
                  <a:lnTo>
                    <a:pt x="21828" y="17696"/>
                  </a:lnTo>
                  <a:lnTo>
                    <a:pt x="20318" y="17140"/>
                  </a:lnTo>
                  <a:close/>
                  <a:moveTo>
                    <a:pt x="21014" y="15962"/>
                  </a:moveTo>
                  <a:lnTo>
                    <a:pt x="20104" y="17065"/>
                  </a:lnTo>
                  <a:lnTo>
                    <a:pt x="19494" y="16840"/>
                  </a:lnTo>
                  <a:lnTo>
                    <a:pt x="19612" y="16208"/>
                  </a:lnTo>
                  <a:lnTo>
                    <a:pt x="19612" y="16208"/>
                  </a:lnTo>
                  <a:lnTo>
                    <a:pt x="21014" y="15962"/>
                  </a:lnTo>
                  <a:close/>
                  <a:moveTo>
                    <a:pt x="21014" y="19666"/>
                  </a:moveTo>
                  <a:lnTo>
                    <a:pt x="19612" y="19420"/>
                  </a:lnTo>
                  <a:lnTo>
                    <a:pt x="19505" y="18788"/>
                  </a:lnTo>
                  <a:lnTo>
                    <a:pt x="20104" y="18563"/>
                  </a:lnTo>
                  <a:close/>
                  <a:moveTo>
                    <a:pt x="20169" y="17322"/>
                  </a:moveTo>
                  <a:lnTo>
                    <a:pt x="21507" y="17814"/>
                  </a:lnTo>
                  <a:lnTo>
                    <a:pt x="20169" y="18306"/>
                  </a:lnTo>
                  <a:lnTo>
                    <a:pt x="19762" y="17814"/>
                  </a:lnTo>
                  <a:close/>
                  <a:moveTo>
                    <a:pt x="21346" y="19720"/>
                  </a:moveTo>
                  <a:lnTo>
                    <a:pt x="20318" y="18488"/>
                  </a:lnTo>
                  <a:lnTo>
                    <a:pt x="21828" y="17932"/>
                  </a:lnTo>
                  <a:lnTo>
                    <a:pt x="22395" y="18135"/>
                  </a:lnTo>
                  <a:lnTo>
                    <a:pt x="22716" y="19131"/>
                  </a:lnTo>
                  <a:lnTo>
                    <a:pt x="21946" y="19827"/>
                  </a:lnTo>
                  <a:close/>
                  <a:moveTo>
                    <a:pt x="23048" y="20983"/>
                  </a:moveTo>
                  <a:lnTo>
                    <a:pt x="23048" y="21507"/>
                  </a:lnTo>
                  <a:lnTo>
                    <a:pt x="22674" y="21133"/>
                  </a:lnTo>
                  <a:lnTo>
                    <a:pt x="21635" y="21357"/>
                  </a:lnTo>
                  <a:lnTo>
                    <a:pt x="21860" y="20330"/>
                  </a:lnTo>
                  <a:lnTo>
                    <a:pt x="21560" y="19976"/>
                  </a:lnTo>
                  <a:lnTo>
                    <a:pt x="22010" y="20051"/>
                  </a:lnTo>
                  <a:lnTo>
                    <a:pt x="22791" y="19356"/>
                  </a:lnTo>
                  <a:lnTo>
                    <a:pt x="23080" y="20233"/>
                  </a:lnTo>
                  <a:lnTo>
                    <a:pt x="23873" y="20447"/>
                  </a:lnTo>
                  <a:close/>
                  <a:moveTo>
                    <a:pt x="24997" y="21732"/>
                  </a:moveTo>
                  <a:lnTo>
                    <a:pt x="24129" y="22599"/>
                  </a:lnTo>
                  <a:lnTo>
                    <a:pt x="23262" y="21732"/>
                  </a:lnTo>
                  <a:lnTo>
                    <a:pt x="23262" y="21100"/>
                  </a:lnTo>
                  <a:lnTo>
                    <a:pt x="24129" y="20533"/>
                  </a:lnTo>
                  <a:lnTo>
                    <a:pt x="24997" y="21100"/>
                  </a:lnTo>
                  <a:close/>
                  <a:moveTo>
                    <a:pt x="26677" y="19987"/>
                  </a:moveTo>
                  <a:lnTo>
                    <a:pt x="26142" y="20522"/>
                  </a:lnTo>
                  <a:lnTo>
                    <a:pt x="26656" y="21036"/>
                  </a:lnTo>
                  <a:lnTo>
                    <a:pt x="26656" y="21357"/>
                  </a:lnTo>
                  <a:lnTo>
                    <a:pt x="25585" y="21133"/>
                  </a:lnTo>
                  <a:lnTo>
                    <a:pt x="25221" y="21507"/>
                  </a:lnTo>
                  <a:lnTo>
                    <a:pt x="25221" y="20983"/>
                  </a:lnTo>
                  <a:lnTo>
                    <a:pt x="24397" y="20447"/>
                  </a:lnTo>
                  <a:lnTo>
                    <a:pt x="25179" y="20233"/>
                  </a:lnTo>
                  <a:lnTo>
                    <a:pt x="25478" y="19323"/>
                  </a:lnTo>
                  <a:lnTo>
                    <a:pt x="25757" y="19484"/>
                  </a:lnTo>
                  <a:lnTo>
                    <a:pt x="25949" y="20191"/>
                  </a:lnTo>
                  <a:close/>
                  <a:moveTo>
                    <a:pt x="26099" y="17814"/>
                  </a:moveTo>
                  <a:lnTo>
                    <a:pt x="25510" y="17975"/>
                  </a:lnTo>
                  <a:lnTo>
                    <a:pt x="25254" y="17814"/>
                  </a:lnTo>
                  <a:lnTo>
                    <a:pt x="25510" y="17653"/>
                  </a:lnTo>
                  <a:close/>
                  <a:moveTo>
                    <a:pt x="25371" y="16604"/>
                  </a:moveTo>
                  <a:lnTo>
                    <a:pt x="25553" y="16915"/>
                  </a:lnTo>
                  <a:lnTo>
                    <a:pt x="25403" y="17471"/>
                  </a:lnTo>
                  <a:lnTo>
                    <a:pt x="25050" y="17686"/>
                  </a:lnTo>
                  <a:lnTo>
                    <a:pt x="24076" y="17086"/>
                  </a:lnTo>
                  <a:close/>
                  <a:moveTo>
                    <a:pt x="22909" y="16626"/>
                  </a:moveTo>
                  <a:lnTo>
                    <a:pt x="23584" y="17043"/>
                  </a:lnTo>
                  <a:lnTo>
                    <a:pt x="22663" y="17386"/>
                  </a:lnTo>
                  <a:close/>
                  <a:moveTo>
                    <a:pt x="22310" y="17868"/>
                  </a:moveTo>
                  <a:lnTo>
                    <a:pt x="22310" y="17878"/>
                  </a:lnTo>
                  <a:lnTo>
                    <a:pt x="22149" y="17814"/>
                  </a:lnTo>
                  <a:lnTo>
                    <a:pt x="22310" y="17750"/>
                  </a:lnTo>
                  <a:lnTo>
                    <a:pt x="22310" y="17750"/>
                  </a:lnTo>
                  <a:lnTo>
                    <a:pt x="22492" y="17686"/>
                  </a:lnTo>
                  <a:lnTo>
                    <a:pt x="22567" y="17653"/>
                  </a:lnTo>
                  <a:lnTo>
                    <a:pt x="22567" y="17653"/>
                  </a:lnTo>
                  <a:lnTo>
                    <a:pt x="23819" y="17182"/>
                  </a:lnTo>
                  <a:lnTo>
                    <a:pt x="24836" y="17814"/>
                  </a:lnTo>
                  <a:lnTo>
                    <a:pt x="23819" y="18435"/>
                  </a:lnTo>
                  <a:lnTo>
                    <a:pt x="22310" y="17868"/>
                  </a:lnTo>
                  <a:close/>
                  <a:moveTo>
                    <a:pt x="22663" y="18232"/>
                  </a:moveTo>
                  <a:lnTo>
                    <a:pt x="23584" y="18585"/>
                  </a:lnTo>
                  <a:lnTo>
                    <a:pt x="22909" y="18992"/>
                  </a:lnTo>
                  <a:close/>
                  <a:moveTo>
                    <a:pt x="25371" y="19024"/>
                  </a:moveTo>
                  <a:lnTo>
                    <a:pt x="24076" y="18542"/>
                  </a:lnTo>
                  <a:lnTo>
                    <a:pt x="25050" y="17942"/>
                  </a:lnTo>
                  <a:lnTo>
                    <a:pt x="25403" y="18157"/>
                  </a:lnTo>
                  <a:lnTo>
                    <a:pt x="25553" y="18713"/>
                  </a:lnTo>
                  <a:close/>
                  <a:moveTo>
                    <a:pt x="24108" y="20287"/>
                  </a:moveTo>
                  <a:lnTo>
                    <a:pt x="23252" y="20051"/>
                  </a:lnTo>
                  <a:lnTo>
                    <a:pt x="22973" y="19206"/>
                  </a:lnTo>
                  <a:lnTo>
                    <a:pt x="23840" y="18681"/>
                  </a:lnTo>
                  <a:lnTo>
                    <a:pt x="25286" y="19227"/>
                  </a:lnTo>
                  <a:lnTo>
                    <a:pt x="25007" y="20051"/>
                  </a:lnTo>
                  <a:lnTo>
                    <a:pt x="24151" y="20287"/>
                  </a:lnTo>
                  <a:lnTo>
                    <a:pt x="24129" y="20276"/>
                  </a:lnTo>
                  <a:close/>
                  <a:moveTo>
                    <a:pt x="24151" y="15341"/>
                  </a:moveTo>
                  <a:lnTo>
                    <a:pt x="25007" y="15577"/>
                  </a:lnTo>
                  <a:lnTo>
                    <a:pt x="25286" y="16401"/>
                  </a:lnTo>
                  <a:lnTo>
                    <a:pt x="23840" y="16947"/>
                  </a:lnTo>
                  <a:lnTo>
                    <a:pt x="22973" y="16412"/>
                  </a:lnTo>
                  <a:lnTo>
                    <a:pt x="23252" y="15577"/>
                  </a:lnTo>
                  <a:lnTo>
                    <a:pt x="24108" y="15341"/>
                  </a:lnTo>
                  <a:lnTo>
                    <a:pt x="24129" y="15352"/>
                  </a:lnTo>
                  <a:close/>
                  <a:moveTo>
                    <a:pt x="26988" y="19677"/>
                  </a:moveTo>
                  <a:lnTo>
                    <a:pt x="26099" y="19923"/>
                  </a:lnTo>
                  <a:lnTo>
                    <a:pt x="25949" y="19345"/>
                  </a:lnTo>
                  <a:lnTo>
                    <a:pt x="25564" y="19120"/>
                  </a:lnTo>
                  <a:lnTo>
                    <a:pt x="25789" y="18745"/>
                  </a:lnTo>
                  <a:lnTo>
                    <a:pt x="25628" y="18167"/>
                  </a:lnTo>
                  <a:lnTo>
                    <a:pt x="26517" y="17932"/>
                  </a:lnTo>
                  <a:lnTo>
                    <a:pt x="28272" y="18392"/>
                  </a:lnTo>
                  <a:lnTo>
                    <a:pt x="28272" y="18392"/>
                  </a:lnTo>
                  <a:close/>
                  <a:moveTo>
                    <a:pt x="28925" y="19163"/>
                  </a:moveTo>
                  <a:lnTo>
                    <a:pt x="27416" y="19570"/>
                  </a:lnTo>
                  <a:lnTo>
                    <a:pt x="28519" y="18467"/>
                  </a:lnTo>
                  <a:lnTo>
                    <a:pt x="29065" y="18606"/>
                  </a:lnTo>
                  <a:close/>
                  <a:moveTo>
                    <a:pt x="28850" y="17814"/>
                  </a:moveTo>
                  <a:lnTo>
                    <a:pt x="28454" y="18221"/>
                  </a:lnTo>
                  <a:lnTo>
                    <a:pt x="26945" y="17814"/>
                  </a:lnTo>
                  <a:lnTo>
                    <a:pt x="28454" y="17407"/>
                  </a:lnTo>
                  <a:close/>
                  <a:moveTo>
                    <a:pt x="30852" y="19805"/>
                  </a:moveTo>
                  <a:lnTo>
                    <a:pt x="30445" y="21315"/>
                  </a:lnTo>
                  <a:lnTo>
                    <a:pt x="30039" y="19805"/>
                  </a:lnTo>
                  <a:lnTo>
                    <a:pt x="30445" y="19409"/>
                  </a:lnTo>
                  <a:close/>
                  <a:moveTo>
                    <a:pt x="33486" y="19570"/>
                  </a:moveTo>
                  <a:lnTo>
                    <a:pt x="31976" y="19163"/>
                  </a:lnTo>
                  <a:lnTo>
                    <a:pt x="31826" y="18606"/>
                  </a:lnTo>
                  <a:lnTo>
                    <a:pt x="32383" y="18467"/>
                  </a:lnTo>
                  <a:close/>
                  <a:moveTo>
                    <a:pt x="33957" y="17814"/>
                  </a:moveTo>
                  <a:lnTo>
                    <a:pt x="32447" y="18221"/>
                  </a:lnTo>
                  <a:lnTo>
                    <a:pt x="32041" y="17814"/>
                  </a:lnTo>
                  <a:lnTo>
                    <a:pt x="32447" y="17407"/>
                  </a:lnTo>
                  <a:close/>
                  <a:moveTo>
                    <a:pt x="35113" y="18745"/>
                  </a:moveTo>
                  <a:lnTo>
                    <a:pt x="35327" y="19120"/>
                  </a:lnTo>
                  <a:lnTo>
                    <a:pt x="34952" y="19345"/>
                  </a:lnTo>
                  <a:lnTo>
                    <a:pt x="34792" y="19923"/>
                  </a:lnTo>
                  <a:lnTo>
                    <a:pt x="33903" y="19677"/>
                  </a:lnTo>
                  <a:lnTo>
                    <a:pt x="32619" y="18392"/>
                  </a:lnTo>
                  <a:lnTo>
                    <a:pt x="34374" y="17932"/>
                  </a:lnTo>
                  <a:lnTo>
                    <a:pt x="35263" y="18167"/>
                  </a:lnTo>
                  <a:close/>
                  <a:moveTo>
                    <a:pt x="18306" y="20169"/>
                  </a:moveTo>
                  <a:lnTo>
                    <a:pt x="17813" y="21507"/>
                  </a:lnTo>
                  <a:lnTo>
                    <a:pt x="17321" y="20169"/>
                  </a:lnTo>
                  <a:lnTo>
                    <a:pt x="17813" y="19762"/>
                  </a:lnTo>
                  <a:close/>
                  <a:moveTo>
                    <a:pt x="14613" y="15962"/>
                  </a:moveTo>
                  <a:lnTo>
                    <a:pt x="16026" y="16208"/>
                  </a:lnTo>
                  <a:lnTo>
                    <a:pt x="16026" y="16208"/>
                  </a:lnTo>
                  <a:lnTo>
                    <a:pt x="16133" y="16840"/>
                  </a:lnTo>
                  <a:lnTo>
                    <a:pt x="15533" y="17065"/>
                  </a:lnTo>
                  <a:close/>
                  <a:moveTo>
                    <a:pt x="14120" y="17814"/>
                  </a:moveTo>
                  <a:lnTo>
                    <a:pt x="15458" y="17322"/>
                  </a:lnTo>
                  <a:lnTo>
                    <a:pt x="15865" y="17814"/>
                  </a:lnTo>
                  <a:lnTo>
                    <a:pt x="15458" y="18306"/>
                  </a:lnTo>
                  <a:close/>
                  <a:moveTo>
                    <a:pt x="16026" y="19420"/>
                  </a:moveTo>
                  <a:lnTo>
                    <a:pt x="14613" y="19666"/>
                  </a:lnTo>
                  <a:lnTo>
                    <a:pt x="15533" y="18563"/>
                  </a:lnTo>
                  <a:lnTo>
                    <a:pt x="16133" y="18788"/>
                  </a:lnTo>
                  <a:close/>
                  <a:moveTo>
                    <a:pt x="13232" y="18135"/>
                  </a:moveTo>
                  <a:lnTo>
                    <a:pt x="13799" y="17932"/>
                  </a:lnTo>
                  <a:lnTo>
                    <a:pt x="15309" y="18488"/>
                  </a:lnTo>
                  <a:lnTo>
                    <a:pt x="14281" y="19720"/>
                  </a:lnTo>
                  <a:lnTo>
                    <a:pt x="13681" y="19827"/>
                  </a:lnTo>
                  <a:lnTo>
                    <a:pt x="12911" y="19131"/>
                  </a:lnTo>
                  <a:close/>
                  <a:moveTo>
                    <a:pt x="12911" y="16497"/>
                  </a:moveTo>
                  <a:lnTo>
                    <a:pt x="13681" y="15801"/>
                  </a:lnTo>
                  <a:lnTo>
                    <a:pt x="14281" y="15909"/>
                  </a:lnTo>
                  <a:lnTo>
                    <a:pt x="15309" y="17140"/>
                  </a:lnTo>
                  <a:lnTo>
                    <a:pt x="13799" y="17696"/>
                  </a:lnTo>
                  <a:lnTo>
                    <a:pt x="13232" y="17493"/>
                  </a:lnTo>
                  <a:close/>
                  <a:moveTo>
                    <a:pt x="18648" y="16380"/>
                  </a:moveTo>
                  <a:lnTo>
                    <a:pt x="19376" y="16251"/>
                  </a:lnTo>
                  <a:lnTo>
                    <a:pt x="19248" y="16979"/>
                  </a:lnTo>
                  <a:lnTo>
                    <a:pt x="19955" y="17236"/>
                  </a:lnTo>
                  <a:lnTo>
                    <a:pt x="19473" y="17814"/>
                  </a:lnTo>
                  <a:lnTo>
                    <a:pt x="19955" y="18381"/>
                  </a:lnTo>
                  <a:lnTo>
                    <a:pt x="19248" y="18649"/>
                  </a:lnTo>
                  <a:lnTo>
                    <a:pt x="19376" y="19377"/>
                  </a:lnTo>
                  <a:lnTo>
                    <a:pt x="18648" y="19248"/>
                  </a:lnTo>
                  <a:lnTo>
                    <a:pt x="18392" y="19955"/>
                  </a:lnTo>
                  <a:lnTo>
                    <a:pt x="17813" y="19473"/>
                  </a:lnTo>
                  <a:lnTo>
                    <a:pt x="17246" y="19955"/>
                  </a:lnTo>
                  <a:lnTo>
                    <a:pt x="16989" y="19248"/>
                  </a:lnTo>
                  <a:lnTo>
                    <a:pt x="16251" y="19377"/>
                  </a:lnTo>
                  <a:lnTo>
                    <a:pt x="16379" y="18649"/>
                  </a:lnTo>
                  <a:lnTo>
                    <a:pt x="15672" y="18381"/>
                  </a:lnTo>
                  <a:lnTo>
                    <a:pt x="16154" y="17814"/>
                  </a:lnTo>
                  <a:lnTo>
                    <a:pt x="15672" y="17236"/>
                  </a:lnTo>
                  <a:lnTo>
                    <a:pt x="16379" y="16979"/>
                  </a:lnTo>
                  <a:lnTo>
                    <a:pt x="16251" y="16251"/>
                  </a:lnTo>
                  <a:lnTo>
                    <a:pt x="16989" y="16380"/>
                  </a:lnTo>
                  <a:lnTo>
                    <a:pt x="17246" y="15673"/>
                  </a:lnTo>
                  <a:lnTo>
                    <a:pt x="17813" y="16155"/>
                  </a:lnTo>
                  <a:lnTo>
                    <a:pt x="18392" y="15673"/>
                  </a:lnTo>
                  <a:close/>
                  <a:moveTo>
                    <a:pt x="17321" y="15459"/>
                  </a:moveTo>
                  <a:lnTo>
                    <a:pt x="17813" y="14121"/>
                  </a:lnTo>
                  <a:lnTo>
                    <a:pt x="18306" y="15459"/>
                  </a:lnTo>
                  <a:lnTo>
                    <a:pt x="17813" y="15866"/>
                  </a:lnTo>
                  <a:close/>
                  <a:moveTo>
                    <a:pt x="26656" y="14592"/>
                  </a:moveTo>
                  <a:lnTo>
                    <a:pt x="26142" y="15106"/>
                  </a:lnTo>
                  <a:lnTo>
                    <a:pt x="26677" y="15641"/>
                  </a:lnTo>
                  <a:lnTo>
                    <a:pt x="25949" y="15438"/>
                  </a:lnTo>
                  <a:lnTo>
                    <a:pt x="25757" y="16144"/>
                  </a:lnTo>
                  <a:lnTo>
                    <a:pt x="25478" y="16305"/>
                  </a:lnTo>
                  <a:lnTo>
                    <a:pt x="25179" y="15395"/>
                  </a:lnTo>
                  <a:lnTo>
                    <a:pt x="24397" y="15181"/>
                  </a:lnTo>
                  <a:lnTo>
                    <a:pt x="25221" y="14645"/>
                  </a:lnTo>
                  <a:lnTo>
                    <a:pt x="25221" y="14121"/>
                  </a:lnTo>
                  <a:lnTo>
                    <a:pt x="25585" y="14485"/>
                  </a:lnTo>
                  <a:lnTo>
                    <a:pt x="26656" y="14260"/>
                  </a:lnTo>
                  <a:close/>
                  <a:moveTo>
                    <a:pt x="36783" y="15341"/>
                  </a:moveTo>
                  <a:lnTo>
                    <a:pt x="37639" y="15577"/>
                  </a:lnTo>
                  <a:lnTo>
                    <a:pt x="37918" y="16412"/>
                  </a:lnTo>
                  <a:lnTo>
                    <a:pt x="37061" y="16947"/>
                  </a:lnTo>
                  <a:lnTo>
                    <a:pt x="35616" y="16401"/>
                  </a:lnTo>
                  <a:lnTo>
                    <a:pt x="35884" y="15577"/>
                  </a:lnTo>
                  <a:lnTo>
                    <a:pt x="36740" y="15341"/>
                  </a:lnTo>
                  <a:lnTo>
                    <a:pt x="36761" y="15352"/>
                  </a:lnTo>
                  <a:close/>
                  <a:moveTo>
                    <a:pt x="43912" y="16380"/>
                  </a:moveTo>
                  <a:lnTo>
                    <a:pt x="44640" y="16251"/>
                  </a:lnTo>
                  <a:lnTo>
                    <a:pt x="44523" y="16979"/>
                  </a:lnTo>
                  <a:lnTo>
                    <a:pt x="45218" y="17236"/>
                  </a:lnTo>
                  <a:lnTo>
                    <a:pt x="44737" y="17814"/>
                  </a:lnTo>
                  <a:lnTo>
                    <a:pt x="45218" y="18381"/>
                  </a:lnTo>
                  <a:lnTo>
                    <a:pt x="44523" y="18649"/>
                  </a:lnTo>
                  <a:lnTo>
                    <a:pt x="44640" y="19377"/>
                  </a:lnTo>
                  <a:lnTo>
                    <a:pt x="43912" y="19248"/>
                  </a:lnTo>
                  <a:lnTo>
                    <a:pt x="43655" y="19955"/>
                  </a:lnTo>
                  <a:lnTo>
                    <a:pt x="43077" y="19473"/>
                  </a:lnTo>
                  <a:lnTo>
                    <a:pt x="42510" y="19955"/>
                  </a:lnTo>
                  <a:lnTo>
                    <a:pt x="42253" y="19248"/>
                  </a:lnTo>
                  <a:lnTo>
                    <a:pt x="41514" y="19377"/>
                  </a:lnTo>
                  <a:lnTo>
                    <a:pt x="41643" y="18649"/>
                  </a:lnTo>
                  <a:lnTo>
                    <a:pt x="40947" y="18381"/>
                  </a:lnTo>
                  <a:lnTo>
                    <a:pt x="41418" y="17814"/>
                  </a:lnTo>
                  <a:lnTo>
                    <a:pt x="40947" y="17236"/>
                  </a:lnTo>
                  <a:lnTo>
                    <a:pt x="41643" y="16979"/>
                  </a:lnTo>
                  <a:lnTo>
                    <a:pt x="41514" y="16251"/>
                  </a:lnTo>
                  <a:lnTo>
                    <a:pt x="42253" y="16380"/>
                  </a:lnTo>
                  <a:lnTo>
                    <a:pt x="42510" y="15673"/>
                  </a:lnTo>
                  <a:lnTo>
                    <a:pt x="43077" y="16155"/>
                  </a:lnTo>
                  <a:lnTo>
                    <a:pt x="43655" y="15673"/>
                  </a:lnTo>
                  <a:close/>
                  <a:moveTo>
                    <a:pt x="42585" y="15459"/>
                  </a:moveTo>
                  <a:lnTo>
                    <a:pt x="43077" y="14121"/>
                  </a:lnTo>
                  <a:lnTo>
                    <a:pt x="43570" y="15459"/>
                  </a:lnTo>
                  <a:lnTo>
                    <a:pt x="43077" y="15866"/>
                  </a:lnTo>
                  <a:close/>
                  <a:moveTo>
                    <a:pt x="48312" y="23049"/>
                  </a:moveTo>
                  <a:lnTo>
                    <a:pt x="47092" y="23049"/>
                  </a:lnTo>
                  <a:lnTo>
                    <a:pt x="46642" y="22599"/>
                  </a:lnTo>
                  <a:lnTo>
                    <a:pt x="46856" y="21582"/>
                  </a:lnTo>
                  <a:lnTo>
                    <a:pt x="47873" y="21379"/>
                  </a:lnTo>
                  <a:lnTo>
                    <a:pt x="48312" y="21818"/>
                  </a:lnTo>
                  <a:close/>
                  <a:moveTo>
                    <a:pt x="45090" y="21946"/>
                  </a:moveTo>
                  <a:lnTo>
                    <a:pt x="44394" y="22717"/>
                  </a:lnTo>
                  <a:lnTo>
                    <a:pt x="43409" y="22396"/>
                  </a:lnTo>
                  <a:lnTo>
                    <a:pt x="43195" y="21828"/>
                  </a:lnTo>
                  <a:lnTo>
                    <a:pt x="43752" y="20319"/>
                  </a:lnTo>
                  <a:lnTo>
                    <a:pt x="44983" y="21347"/>
                  </a:lnTo>
                  <a:close/>
                  <a:moveTo>
                    <a:pt x="43024" y="22310"/>
                  </a:moveTo>
                  <a:lnTo>
                    <a:pt x="43024" y="22310"/>
                  </a:lnTo>
                  <a:lnTo>
                    <a:pt x="43077" y="22139"/>
                  </a:lnTo>
                  <a:lnTo>
                    <a:pt x="43142" y="22310"/>
                  </a:lnTo>
                  <a:lnTo>
                    <a:pt x="43142" y="22310"/>
                  </a:lnTo>
                  <a:lnTo>
                    <a:pt x="43206" y="22481"/>
                  </a:lnTo>
                  <a:lnTo>
                    <a:pt x="43238" y="22567"/>
                  </a:lnTo>
                  <a:lnTo>
                    <a:pt x="43238" y="22567"/>
                  </a:lnTo>
                  <a:lnTo>
                    <a:pt x="43709" y="23809"/>
                  </a:lnTo>
                  <a:lnTo>
                    <a:pt x="43077" y="24836"/>
                  </a:lnTo>
                  <a:lnTo>
                    <a:pt x="42457" y="23809"/>
                  </a:lnTo>
                  <a:lnTo>
                    <a:pt x="42928" y="22567"/>
                  </a:lnTo>
                  <a:lnTo>
                    <a:pt x="42928" y="22567"/>
                  </a:lnTo>
                  <a:lnTo>
                    <a:pt x="42928" y="22567"/>
                  </a:lnTo>
                  <a:close/>
                  <a:moveTo>
                    <a:pt x="42660" y="22653"/>
                  </a:moveTo>
                  <a:lnTo>
                    <a:pt x="42307" y="23573"/>
                  </a:lnTo>
                  <a:lnTo>
                    <a:pt x="41900" y="22910"/>
                  </a:lnTo>
                  <a:close/>
                  <a:moveTo>
                    <a:pt x="41172" y="21347"/>
                  </a:moveTo>
                  <a:lnTo>
                    <a:pt x="42414" y="20319"/>
                  </a:lnTo>
                  <a:lnTo>
                    <a:pt x="42960" y="21828"/>
                  </a:lnTo>
                  <a:lnTo>
                    <a:pt x="42756" y="22396"/>
                  </a:lnTo>
                  <a:lnTo>
                    <a:pt x="41771" y="22717"/>
                  </a:lnTo>
                  <a:lnTo>
                    <a:pt x="41076" y="21946"/>
                  </a:lnTo>
                  <a:close/>
                  <a:moveTo>
                    <a:pt x="32554" y="22160"/>
                  </a:moveTo>
                  <a:lnTo>
                    <a:pt x="31976" y="22321"/>
                  </a:lnTo>
                  <a:lnTo>
                    <a:pt x="31751" y="22695"/>
                  </a:lnTo>
                  <a:lnTo>
                    <a:pt x="31377" y="22481"/>
                  </a:lnTo>
                  <a:lnTo>
                    <a:pt x="30799" y="22631"/>
                  </a:lnTo>
                  <a:lnTo>
                    <a:pt x="30563" y="21743"/>
                  </a:lnTo>
                  <a:lnTo>
                    <a:pt x="31034" y="19987"/>
                  </a:lnTo>
                  <a:lnTo>
                    <a:pt x="32308" y="21272"/>
                  </a:lnTo>
                  <a:close/>
                  <a:moveTo>
                    <a:pt x="28583" y="21272"/>
                  </a:moveTo>
                  <a:lnTo>
                    <a:pt x="29867" y="19987"/>
                  </a:lnTo>
                  <a:lnTo>
                    <a:pt x="30338" y="21743"/>
                  </a:lnTo>
                  <a:lnTo>
                    <a:pt x="30092" y="22631"/>
                  </a:lnTo>
                  <a:lnTo>
                    <a:pt x="29514" y="22481"/>
                  </a:lnTo>
                  <a:lnTo>
                    <a:pt x="29139" y="22695"/>
                  </a:lnTo>
                  <a:lnTo>
                    <a:pt x="28925" y="22321"/>
                  </a:lnTo>
                  <a:lnTo>
                    <a:pt x="28347" y="22160"/>
                  </a:lnTo>
                  <a:close/>
                  <a:moveTo>
                    <a:pt x="25221" y="23263"/>
                  </a:moveTo>
                  <a:lnTo>
                    <a:pt x="26217" y="23263"/>
                  </a:lnTo>
                  <a:lnTo>
                    <a:pt x="25510" y="23969"/>
                  </a:lnTo>
                  <a:lnTo>
                    <a:pt x="25221" y="23680"/>
                  </a:lnTo>
                  <a:lnTo>
                    <a:pt x="25221" y="23263"/>
                  </a:lnTo>
                  <a:close/>
                  <a:moveTo>
                    <a:pt x="22749" y="23969"/>
                  </a:moveTo>
                  <a:lnTo>
                    <a:pt x="22042" y="23263"/>
                  </a:lnTo>
                  <a:lnTo>
                    <a:pt x="23048" y="23263"/>
                  </a:lnTo>
                  <a:lnTo>
                    <a:pt x="23048" y="23680"/>
                  </a:lnTo>
                  <a:close/>
                  <a:moveTo>
                    <a:pt x="19826" y="21946"/>
                  </a:moveTo>
                  <a:lnTo>
                    <a:pt x="19130" y="22717"/>
                  </a:lnTo>
                  <a:lnTo>
                    <a:pt x="18145" y="22396"/>
                  </a:lnTo>
                  <a:lnTo>
                    <a:pt x="17931" y="21828"/>
                  </a:lnTo>
                  <a:lnTo>
                    <a:pt x="18488" y="20319"/>
                  </a:lnTo>
                  <a:lnTo>
                    <a:pt x="19719" y="21347"/>
                  </a:lnTo>
                  <a:close/>
                  <a:moveTo>
                    <a:pt x="17760" y="22310"/>
                  </a:moveTo>
                  <a:lnTo>
                    <a:pt x="17760" y="22310"/>
                  </a:lnTo>
                  <a:lnTo>
                    <a:pt x="17813" y="22139"/>
                  </a:lnTo>
                  <a:lnTo>
                    <a:pt x="17878" y="22310"/>
                  </a:lnTo>
                  <a:lnTo>
                    <a:pt x="17878" y="22310"/>
                  </a:lnTo>
                  <a:lnTo>
                    <a:pt x="17931" y="22471"/>
                  </a:lnTo>
                  <a:lnTo>
                    <a:pt x="17974" y="22567"/>
                  </a:lnTo>
                  <a:lnTo>
                    <a:pt x="17974" y="22567"/>
                  </a:lnTo>
                  <a:lnTo>
                    <a:pt x="18445" y="23809"/>
                  </a:lnTo>
                  <a:lnTo>
                    <a:pt x="17813" y="24836"/>
                  </a:lnTo>
                  <a:lnTo>
                    <a:pt x="17193" y="23809"/>
                  </a:lnTo>
                  <a:lnTo>
                    <a:pt x="17664" y="22567"/>
                  </a:lnTo>
                  <a:lnTo>
                    <a:pt x="17664" y="22567"/>
                  </a:lnTo>
                  <a:lnTo>
                    <a:pt x="17760" y="22310"/>
                  </a:lnTo>
                  <a:close/>
                  <a:moveTo>
                    <a:pt x="17396" y="22653"/>
                  </a:moveTo>
                  <a:lnTo>
                    <a:pt x="17043" y="23573"/>
                  </a:lnTo>
                  <a:lnTo>
                    <a:pt x="16636" y="22910"/>
                  </a:lnTo>
                  <a:close/>
                  <a:moveTo>
                    <a:pt x="15908" y="21347"/>
                  </a:moveTo>
                  <a:lnTo>
                    <a:pt x="17139" y="20319"/>
                  </a:lnTo>
                  <a:lnTo>
                    <a:pt x="17696" y="21828"/>
                  </a:lnTo>
                  <a:lnTo>
                    <a:pt x="17492" y="22396"/>
                  </a:lnTo>
                  <a:lnTo>
                    <a:pt x="16497" y="22717"/>
                  </a:lnTo>
                  <a:lnTo>
                    <a:pt x="15812" y="21946"/>
                  </a:lnTo>
                  <a:close/>
                  <a:moveTo>
                    <a:pt x="12579" y="20983"/>
                  </a:moveTo>
                  <a:lnTo>
                    <a:pt x="11765" y="20447"/>
                  </a:lnTo>
                  <a:lnTo>
                    <a:pt x="12547" y="20233"/>
                  </a:lnTo>
                  <a:lnTo>
                    <a:pt x="12836" y="19356"/>
                  </a:lnTo>
                  <a:lnTo>
                    <a:pt x="13617" y="20051"/>
                  </a:lnTo>
                  <a:lnTo>
                    <a:pt x="14067" y="19976"/>
                  </a:lnTo>
                  <a:lnTo>
                    <a:pt x="13778" y="20330"/>
                  </a:lnTo>
                  <a:lnTo>
                    <a:pt x="13992" y="21357"/>
                  </a:lnTo>
                  <a:lnTo>
                    <a:pt x="12953" y="21133"/>
                  </a:lnTo>
                  <a:lnTo>
                    <a:pt x="12579" y="21507"/>
                  </a:lnTo>
                  <a:close/>
                  <a:moveTo>
                    <a:pt x="15812" y="13682"/>
                  </a:moveTo>
                  <a:lnTo>
                    <a:pt x="16497" y="12911"/>
                  </a:lnTo>
                  <a:lnTo>
                    <a:pt x="17492" y="13232"/>
                  </a:lnTo>
                  <a:lnTo>
                    <a:pt x="17696" y="13800"/>
                  </a:lnTo>
                  <a:lnTo>
                    <a:pt x="17139" y="15309"/>
                  </a:lnTo>
                  <a:lnTo>
                    <a:pt x="15908" y="14281"/>
                  </a:lnTo>
                  <a:close/>
                  <a:moveTo>
                    <a:pt x="17878" y="13318"/>
                  </a:moveTo>
                  <a:lnTo>
                    <a:pt x="17878" y="13318"/>
                  </a:lnTo>
                  <a:lnTo>
                    <a:pt x="17813" y="13478"/>
                  </a:lnTo>
                  <a:lnTo>
                    <a:pt x="17749" y="13318"/>
                  </a:lnTo>
                  <a:lnTo>
                    <a:pt x="17760" y="13318"/>
                  </a:lnTo>
                  <a:lnTo>
                    <a:pt x="17674" y="13093"/>
                  </a:lnTo>
                  <a:lnTo>
                    <a:pt x="17664" y="13061"/>
                  </a:lnTo>
                  <a:lnTo>
                    <a:pt x="17653" y="13061"/>
                  </a:lnTo>
                  <a:lnTo>
                    <a:pt x="17193" y="11809"/>
                  </a:lnTo>
                  <a:lnTo>
                    <a:pt x="17813" y="10792"/>
                  </a:lnTo>
                  <a:lnTo>
                    <a:pt x="18445" y="11809"/>
                  </a:lnTo>
                  <a:close/>
                  <a:moveTo>
                    <a:pt x="18242" y="12965"/>
                  </a:moveTo>
                  <a:lnTo>
                    <a:pt x="18584" y="12044"/>
                  </a:lnTo>
                  <a:lnTo>
                    <a:pt x="19002" y="12718"/>
                  </a:lnTo>
                  <a:close/>
                  <a:moveTo>
                    <a:pt x="19719" y="14281"/>
                  </a:moveTo>
                  <a:lnTo>
                    <a:pt x="18488" y="15309"/>
                  </a:lnTo>
                  <a:lnTo>
                    <a:pt x="17931" y="13800"/>
                  </a:lnTo>
                  <a:lnTo>
                    <a:pt x="18145" y="13232"/>
                  </a:lnTo>
                  <a:lnTo>
                    <a:pt x="19130" y="12911"/>
                  </a:lnTo>
                  <a:lnTo>
                    <a:pt x="19826" y="13682"/>
                  </a:lnTo>
                  <a:close/>
                  <a:moveTo>
                    <a:pt x="23048" y="12579"/>
                  </a:moveTo>
                  <a:lnTo>
                    <a:pt x="23048" y="13810"/>
                  </a:lnTo>
                  <a:lnTo>
                    <a:pt x="22599" y="14249"/>
                  </a:lnTo>
                  <a:lnTo>
                    <a:pt x="21592" y="14035"/>
                  </a:lnTo>
                  <a:lnTo>
                    <a:pt x="21378" y="13029"/>
                  </a:lnTo>
                  <a:lnTo>
                    <a:pt x="21828" y="12579"/>
                  </a:lnTo>
                  <a:close/>
                  <a:moveTo>
                    <a:pt x="23048" y="12365"/>
                  </a:moveTo>
                  <a:lnTo>
                    <a:pt x="22042" y="12365"/>
                  </a:lnTo>
                  <a:lnTo>
                    <a:pt x="22749" y="11648"/>
                  </a:lnTo>
                  <a:lnTo>
                    <a:pt x="23048" y="11948"/>
                  </a:lnTo>
                  <a:close/>
                  <a:moveTo>
                    <a:pt x="25510" y="11648"/>
                  </a:moveTo>
                  <a:lnTo>
                    <a:pt x="26217" y="12365"/>
                  </a:lnTo>
                  <a:lnTo>
                    <a:pt x="25221" y="12365"/>
                  </a:lnTo>
                  <a:lnTo>
                    <a:pt x="25221" y="11948"/>
                  </a:lnTo>
                  <a:close/>
                  <a:moveTo>
                    <a:pt x="26677" y="14024"/>
                  </a:moveTo>
                  <a:lnTo>
                    <a:pt x="26656" y="14024"/>
                  </a:lnTo>
                  <a:lnTo>
                    <a:pt x="26656" y="14046"/>
                  </a:lnTo>
                  <a:lnTo>
                    <a:pt x="25660" y="14249"/>
                  </a:lnTo>
                  <a:lnTo>
                    <a:pt x="25221" y="13810"/>
                  </a:lnTo>
                  <a:lnTo>
                    <a:pt x="25221" y="12579"/>
                  </a:lnTo>
                  <a:lnTo>
                    <a:pt x="26442" y="12579"/>
                  </a:lnTo>
                  <a:lnTo>
                    <a:pt x="26881" y="13029"/>
                  </a:lnTo>
                  <a:close/>
                  <a:moveTo>
                    <a:pt x="28347" y="13468"/>
                  </a:moveTo>
                  <a:lnTo>
                    <a:pt x="28925" y="13307"/>
                  </a:lnTo>
                  <a:lnTo>
                    <a:pt x="29139" y="12933"/>
                  </a:lnTo>
                  <a:lnTo>
                    <a:pt x="29514" y="13147"/>
                  </a:lnTo>
                  <a:lnTo>
                    <a:pt x="30092" y="12997"/>
                  </a:lnTo>
                  <a:lnTo>
                    <a:pt x="30338" y="13885"/>
                  </a:lnTo>
                  <a:lnTo>
                    <a:pt x="29867" y="15641"/>
                  </a:lnTo>
                  <a:lnTo>
                    <a:pt x="28583" y="14356"/>
                  </a:lnTo>
                  <a:close/>
                  <a:moveTo>
                    <a:pt x="32319" y="14356"/>
                  </a:moveTo>
                  <a:lnTo>
                    <a:pt x="31034" y="15641"/>
                  </a:lnTo>
                  <a:lnTo>
                    <a:pt x="30563" y="13885"/>
                  </a:lnTo>
                  <a:lnTo>
                    <a:pt x="30799" y="12997"/>
                  </a:lnTo>
                  <a:lnTo>
                    <a:pt x="31377" y="13147"/>
                  </a:lnTo>
                  <a:lnTo>
                    <a:pt x="31751" y="12933"/>
                  </a:lnTo>
                  <a:lnTo>
                    <a:pt x="31976" y="13307"/>
                  </a:lnTo>
                  <a:lnTo>
                    <a:pt x="32554" y="13468"/>
                  </a:lnTo>
                  <a:close/>
                  <a:moveTo>
                    <a:pt x="41076" y="13682"/>
                  </a:moveTo>
                  <a:lnTo>
                    <a:pt x="41771" y="12911"/>
                  </a:lnTo>
                  <a:lnTo>
                    <a:pt x="42756" y="13232"/>
                  </a:lnTo>
                  <a:lnTo>
                    <a:pt x="42960" y="13800"/>
                  </a:lnTo>
                  <a:lnTo>
                    <a:pt x="42414" y="15309"/>
                  </a:lnTo>
                  <a:lnTo>
                    <a:pt x="41172" y="14281"/>
                  </a:lnTo>
                  <a:close/>
                  <a:moveTo>
                    <a:pt x="43142" y="13318"/>
                  </a:moveTo>
                  <a:lnTo>
                    <a:pt x="43142" y="13318"/>
                  </a:lnTo>
                  <a:lnTo>
                    <a:pt x="43077" y="13478"/>
                  </a:lnTo>
                  <a:lnTo>
                    <a:pt x="43024" y="13318"/>
                  </a:lnTo>
                  <a:lnTo>
                    <a:pt x="43024" y="13318"/>
                  </a:lnTo>
                  <a:lnTo>
                    <a:pt x="42938" y="13093"/>
                  </a:lnTo>
                  <a:lnTo>
                    <a:pt x="42928" y="13061"/>
                  </a:lnTo>
                  <a:lnTo>
                    <a:pt x="42928" y="13061"/>
                  </a:lnTo>
                  <a:lnTo>
                    <a:pt x="42457" y="11809"/>
                  </a:lnTo>
                  <a:lnTo>
                    <a:pt x="43077" y="10792"/>
                  </a:lnTo>
                  <a:lnTo>
                    <a:pt x="43709" y="11809"/>
                  </a:lnTo>
                  <a:lnTo>
                    <a:pt x="43142" y="13318"/>
                  </a:lnTo>
                  <a:close/>
                  <a:moveTo>
                    <a:pt x="43506" y="12965"/>
                  </a:moveTo>
                  <a:lnTo>
                    <a:pt x="43848" y="12044"/>
                  </a:lnTo>
                  <a:lnTo>
                    <a:pt x="44266" y="12718"/>
                  </a:lnTo>
                  <a:close/>
                  <a:moveTo>
                    <a:pt x="44983" y="14281"/>
                  </a:moveTo>
                  <a:lnTo>
                    <a:pt x="43752" y="15309"/>
                  </a:lnTo>
                  <a:lnTo>
                    <a:pt x="43195" y="13800"/>
                  </a:lnTo>
                  <a:lnTo>
                    <a:pt x="43409" y="13232"/>
                  </a:lnTo>
                  <a:lnTo>
                    <a:pt x="44394" y="12911"/>
                  </a:lnTo>
                  <a:lnTo>
                    <a:pt x="45090" y="13682"/>
                  </a:lnTo>
                  <a:close/>
                  <a:moveTo>
                    <a:pt x="48312" y="12579"/>
                  </a:moveTo>
                  <a:lnTo>
                    <a:pt x="48312" y="13810"/>
                  </a:lnTo>
                  <a:lnTo>
                    <a:pt x="47873" y="14249"/>
                  </a:lnTo>
                  <a:lnTo>
                    <a:pt x="46856" y="14035"/>
                  </a:lnTo>
                  <a:lnTo>
                    <a:pt x="46642" y="13029"/>
                  </a:lnTo>
                  <a:lnTo>
                    <a:pt x="47092" y="12579"/>
                  </a:lnTo>
                  <a:close/>
                  <a:moveTo>
                    <a:pt x="48312" y="11948"/>
                  </a:moveTo>
                  <a:lnTo>
                    <a:pt x="48312" y="12365"/>
                  </a:lnTo>
                  <a:lnTo>
                    <a:pt x="47306" y="12365"/>
                  </a:lnTo>
                  <a:lnTo>
                    <a:pt x="48023" y="11648"/>
                  </a:lnTo>
                  <a:close/>
                  <a:moveTo>
                    <a:pt x="50261" y="14528"/>
                  </a:moveTo>
                  <a:lnTo>
                    <a:pt x="49393" y="15095"/>
                  </a:lnTo>
                  <a:lnTo>
                    <a:pt x="48537" y="14528"/>
                  </a:lnTo>
                  <a:lnTo>
                    <a:pt x="48537" y="13896"/>
                  </a:lnTo>
                  <a:lnTo>
                    <a:pt x="49393" y="13029"/>
                  </a:lnTo>
                  <a:lnTo>
                    <a:pt x="50261" y="13896"/>
                  </a:lnTo>
                  <a:close/>
                  <a:moveTo>
                    <a:pt x="50261" y="21732"/>
                  </a:moveTo>
                  <a:lnTo>
                    <a:pt x="49393" y="22599"/>
                  </a:lnTo>
                  <a:lnTo>
                    <a:pt x="48526" y="21732"/>
                  </a:lnTo>
                  <a:lnTo>
                    <a:pt x="48526" y="21100"/>
                  </a:lnTo>
                  <a:lnTo>
                    <a:pt x="49393" y="20533"/>
                  </a:lnTo>
                  <a:lnTo>
                    <a:pt x="50261" y="21100"/>
                  </a:lnTo>
                  <a:close/>
                  <a:moveTo>
                    <a:pt x="49843" y="23049"/>
                  </a:moveTo>
                  <a:lnTo>
                    <a:pt x="49554" y="22749"/>
                  </a:lnTo>
                  <a:lnTo>
                    <a:pt x="50261" y="22042"/>
                  </a:lnTo>
                  <a:lnTo>
                    <a:pt x="50261" y="23049"/>
                  </a:lnTo>
                  <a:lnTo>
                    <a:pt x="49843" y="23049"/>
                  </a:lnTo>
                  <a:close/>
                  <a:moveTo>
                    <a:pt x="48312" y="24997"/>
                  </a:moveTo>
                  <a:lnTo>
                    <a:pt x="47306" y="24997"/>
                  </a:lnTo>
                  <a:lnTo>
                    <a:pt x="48012" y="24280"/>
                  </a:lnTo>
                  <a:lnTo>
                    <a:pt x="48312" y="24580"/>
                  </a:lnTo>
                  <a:close/>
                  <a:moveTo>
                    <a:pt x="37853" y="24580"/>
                  </a:moveTo>
                  <a:lnTo>
                    <a:pt x="38142" y="24280"/>
                  </a:lnTo>
                  <a:lnTo>
                    <a:pt x="38849" y="24997"/>
                  </a:lnTo>
                  <a:lnTo>
                    <a:pt x="37853" y="24997"/>
                  </a:lnTo>
                  <a:close/>
                  <a:moveTo>
                    <a:pt x="35380" y="23980"/>
                  </a:moveTo>
                  <a:lnTo>
                    <a:pt x="34674" y="23263"/>
                  </a:lnTo>
                  <a:lnTo>
                    <a:pt x="35680" y="23263"/>
                  </a:lnTo>
                  <a:lnTo>
                    <a:pt x="35680" y="23680"/>
                  </a:lnTo>
                  <a:close/>
                  <a:moveTo>
                    <a:pt x="23776" y="24997"/>
                  </a:moveTo>
                  <a:lnTo>
                    <a:pt x="23262" y="24997"/>
                  </a:lnTo>
                  <a:lnTo>
                    <a:pt x="23262" y="24483"/>
                  </a:lnTo>
                  <a:lnTo>
                    <a:pt x="22909" y="24130"/>
                  </a:lnTo>
                  <a:lnTo>
                    <a:pt x="23262" y="23766"/>
                  </a:lnTo>
                  <a:lnTo>
                    <a:pt x="23262" y="23263"/>
                  </a:lnTo>
                  <a:lnTo>
                    <a:pt x="23776" y="23263"/>
                  </a:lnTo>
                  <a:lnTo>
                    <a:pt x="24129" y="22910"/>
                  </a:lnTo>
                  <a:lnTo>
                    <a:pt x="24493" y="23263"/>
                  </a:lnTo>
                  <a:lnTo>
                    <a:pt x="24997" y="23263"/>
                  </a:lnTo>
                  <a:lnTo>
                    <a:pt x="24997" y="23766"/>
                  </a:lnTo>
                  <a:lnTo>
                    <a:pt x="25361" y="24130"/>
                  </a:lnTo>
                  <a:lnTo>
                    <a:pt x="24997" y="24483"/>
                  </a:lnTo>
                  <a:lnTo>
                    <a:pt x="24997" y="24997"/>
                  </a:lnTo>
                  <a:lnTo>
                    <a:pt x="24493" y="24997"/>
                  </a:lnTo>
                  <a:lnTo>
                    <a:pt x="24129" y="25350"/>
                  </a:lnTo>
                  <a:lnTo>
                    <a:pt x="23776" y="24997"/>
                  </a:lnTo>
                  <a:close/>
                  <a:moveTo>
                    <a:pt x="12579" y="24580"/>
                  </a:moveTo>
                  <a:lnTo>
                    <a:pt x="12878" y="24280"/>
                  </a:lnTo>
                  <a:lnTo>
                    <a:pt x="13585" y="24997"/>
                  </a:lnTo>
                  <a:lnTo>
                    <a:pt x="12579" y="24997"/>
                  </a:lnTo>
                  <a:close/>
                  <a:moveTo>
                    <a:pt x="10630" y="21100"/>
                  </a:moveTo>
                  <a:lnTo>
                    <a:pt x="11498" y="20533"/>
                  </a:lnTo>
                  <a:lnTo>
                    <a:pt x="12365" y="21100"/>
                  </a:lnTo>
                  <a:lnTo>
                    <a:pt x="12365" y="21732"/>
                  </a:lnTo>
                  <a:lnTo>
                    <a:pt x="11498" y="22599"/>
                  </a:lnTo>
                  <a:lnTo>
                    <a:pt x="10630" y="21732"/>
                  </a:lnTo>
                  <a:close/>
                  <a:moveTo>
                    <a:pt x="10630" y="12579"/>
                  </a:moveTo>
                  <a:lnTo>
                    <a:pt x="11048" y="12579"/>
                  </a:lnTo>
                  <a:lnTo>
                    <a:pt x="11348" y="12879"/>
                  </a:lnTo>
                  <a:lnTo>
                    <a:pt x="10630" y="13586"/>
                  </a:lnTo>
                  <a:close/>
                  <a:moveTo>
                    <a:pt x="24493" y="10631"/>
                  </a:moveTo>
                  <a:lnTo>
                    <a:pt x="24997" y="10631"/>
                  </a:lnTo>
                  <a:lnTo>
                    <a:pt x="24997" y="11134"/>
                  </a:lnTo>
                  <a:lnTo>
                    <a:pt x="25361" y="11498"/>
                  </a:lnTo>
                  <a:lnTo>
                    <a:pt x="24997" y="11851"/>
                  </a:lnTo>
                  <a:lnTo>
                    <a:pt x="24997" y="12365"/>
                  </a:lnTo>
                  <a:lnTo>
                    <a:pt x="24493" y="12365"/>
                  </a:lnTo>
                  <a:lnTo>
                    <a:pt x="24129" y="12718"/>
                  </a:lnTo>
                  <a:lnTo>
                    <a:pt x="23776" y="12365"/>
                  </a:lnTo>
                  <a:lnTo>
                    <a:pt x="23262" y="12365"/>
                  </a:lnTo>
                  <a:lnTo>
                    <a:pt x="23262" y="11851"/>
                  </a:lnTo>
                  <a:lnTo>
                    <a:pt x="22909" y="11498"/>
                  </a:lnTo>
                  <a:lnTo>
                    <a:pt x="23262" y="11134"/>
                  </a:lnTo>
                  <a:lnTo>
                    <a:pt x="23262" y="10631"/>
                  </a:lnTo>
                  <a:lnTo>
                    <a:pt x="23776" y="10631"/>
                  </a:lnTo>
                  <a:lnTo>
                    <a:pt x="24129" y="10278"/>
                  </a:lnTo>
                  <a:lnTo>
                    <a:pt x="24493" y="10631"/>
                  </a:lnTo>
                  <a:close/>
                  <a:moveTo>
                    <a:pt x="35680" y="12579"/>
                  </a:moveTo>
                  <a:lnTo>
                    <a:pt x="35680" y="13810"/>
                  </a:lnTo>
                  <a:lnTo>
                    <a:pt x="35231" y="14249"/>
                  </a:lnTo>
                  <a:lnTo>
                    <a:pt x="34235" y="14046"/>
                  </a:lnTo>
                  <a:lnTo>
                    <a:pt x="34235" y="14024"/>
                  </a:lnTo>
                  <a:lnTo>
                    <a:pt x="34224" y="14024"/>
                  </a:lnTo>
                  <a:lnTo>
                    <a:pt x="34010" y="13029"/>
                  </a:lnTo>
                  <a:lnTo>
                    <a:pt x="34460" y="12579"/>
                  </a:lnTo>
                  <a:close/>
                  <a:moveTo>
                    <a:pt x="35680" y="12365"/>
                  </a:moveTo>
                  <a:lnTo>
                    <a:pt x="34674" y="12365"/>
                  </a:lnTo>
                  <a:lnTo>
                    <a:pt x="35380" y="11648"/>
                  </a:lnTo>
                  <a:lnTo>
                    <a:pt x="35680" y="11948"/>
                  </a:lnTo>
                  <a:close/>
                  <a:moveTo>
                    <a:pt x="48312" y="11048"/>
                  </a:moveTo>
                  <a:lnTo>
                    <a:pt x="48023" y="11337"/>
                  </a:lnTo>
                  <a:lnTo>
                    <a:pt x="47306" y="10631"/>
                  </a:lnTo>
                  <a:lnTo>
                    <a:pt x="48312" y="10631"/>
                  </a:lnTo>
                  <a:lnTo>
                    <a:pt x="48312" y="11048"/>
                  </a:lnTo>
                  <a:close/>
                  <a:moveTo>
                    <a:pt x="51941" y="14024"/>
                  </a:moveTo>
                  <a:lnTo>
                    <a:pt x="51920" y="14024"/>
                  </a:lnTo>
                  <a:lnTo>
                    <a:pt x="51920" y="14046"/>
                  </a:lnTo>
                  <a:lnTo>
                    <a:pt x="50924" y="14249"/>
                  </a:lnTo>
                  <a:lnTo>
                    <a:pt x="50485" y="13810"/>
                  </a:lnTo>
                  <a:lnTo>
                    <a:pt x="50485" y="12579"/>
                  </a:lnTo>
                  <a:lnTo>
                    <a:pt x="51706" y="12579"/>
                  </a:lnTo>
                  <a:lnTo>
                    <a:pt x="52155" y="13029"/>
                  </a:lnTo>
                  <a:close/>
                  <a:moveTo>
                    <a:pt x="54339" y="17022"/>
                  </a:moveTo>
                  <a:lnTo>
                    <a:pt x="53782" y="17161"/>
                  </a:lnTo>
                  <a:lnTo>
                    <a:pt x="52680" y="16058"/>
                  </a:lnTo>
                  <a:lnTo>
                    <a:pt x="54189" y="16465"/>
                  </a:lnTo>
                  <a:close/>
                  <a:moveTo>
                    <a:pt x="43880" y="29065"/>
                  </a:moveTo>
                  <a:lnTo>
                    <a:pt x="43730" y="28519"/>
                  </a:lnTo>
                  <a:lnTo>
                    <a:pt x="44833" y="27416"/>
                  </a:lnTo>
                  <a:lnTo>
                    <a:pt x="44426" y="28915"/>
                  </a:lnTo>
                  <a:close/>
                  <a:moveTo>
                    <a:pt x="41332" y="27406"/>
                  </a:moveTo>
                  <a:lnTo>
                    <a:pt x="42435" y="28519"/>
                  </a:lnTo>
                  <a:lnTo>
                    <a:pt x="42285" y="29065"/>
                  </a:lnTo>
                  <a:lnTo>
                    <a:pt x="41729" y="28915"/>
                  </a:lnTo>
                  <a:close/>
                  <a:moveTo>
                    <a:pt x="31420" y="28765"/>
                  </a:moveTo>
                  <a:lnTo>
                    <a:pt x="31195" y="28155"/>
                  </a:lnTo>
                  <a:lnTo>
                    <a:pt x="31195" y="28155"/>
                  </a:lnTo>
                  <a:lnTo>
                    <a:pt x="32297" y="27245"/>
                  </a:lnTo>
                  <a:lnTo>
                    <a:pt x="32051" y="28647"/>
                  </a:lnTo>
                  <a:close/>
                  <a:moveTo>
                    <a:pt x="28840" y="28647"/>
                  </a:moveTo>
                  <a:lnTo>
                    <a:pt x="28604" y="27245"/>
                  </a:lnTo>
                  <a:lnTo>
                    <a:pt x="29696" y="28155"/>
                  </a:lnTo>
                  <a:lnTo>
                    <a:pt x="29471" y="28765"/>
                  </a:lnTo>
                  <a:close/>
                  <a:moveTo>
                    <a:pt x="24997" y="27159"/>
                  </a:moveTo>
                  <a:lnTo>
                    <a:pt x="24129" y="27727"/>
                  </a:lnTo>
                  <a:lnTo>
                    <a:pt x="23262" y="27159"/>
                  </a:lnTo>
                  <a:lnTo>
                    <a:pt x="23262" y="26528"/>
                  </a:lnTo>
                  <a:lnTo>
                    <a:pt x="24129" y="25661"/>
                  </a:lnTo>
                  <a:lnTo>
                    <a:pt x="24997" y="26528"/>
                  </a:lnTo>
                  <a:close/>
                  <a:moveTo>
                    <a:pt x="18606" y="29065"/>
                  </a:moveTo>
                  <a:lnTo>
                    <a:pt x="18467" y="28519"/>
                  </a:lnTo>
                  <a:lnTo>
                    <a:pt x="19569" y="27416"/>
                  </a:lnTo>
                  <a:lnTo>
                    <a:pt x="19162" y="28915"/>
                  </a:lnTo>
                  <a:close/>
                  <a:moveTo>
                    <a:pt x="16058" y="27406"/>
                  </a:moveTo>
                  <a:lnTo>
                    <a:pt x="17171" y="28519"/>
                  </a:lnTo>
                  <a:lnTo>
                    <a:pt x="17021" y="29065"/>
                  </a:lnTo>
                  <a:lnTo>
                    <a:pt x="16465" y="28915"/>
                  </a:lnTo>
                  <a:close/>
                  <a:moveTo>
                    <a:pt x="8950" y="21604"/>
                  </a:moveTo>
                  <a:lnTo>
                    <a:pt x="8971" y="21604"/>
                  </a:lnTo>
                  <a:lnTo>
                    <a:pt x="8971" y="21582"/>
                  </a:lnTo>
                  <a:lnTo>
                    <a:pt x="9967" y="21379"/>
                  </a:lnTo>
                  <a:lnTo>
                    <a:pt x="10416" y="21818"/>
                  </a:lnTo>
                  <a:lnTo>
                    <a:pt x="10416" y="23049"/>
                  </a:lnTo>
                  <a:lnTo>
                    <a:pt x="9185" y="23049"/>
                  </a:lnTo>
                  <a:lnTo>
                    <a:pt x="8746" y="22599"/>
                  </a:lnTo>
                  <a:close/>
                  <a:moveTo>
                    <a:pt x="10630" y="10631"/>
                  </a:moveTo>
                  <a:lnTo>
                    <a:pt x="11144" y="10631"/>
                  </a:lnTo>
                  <a:lnTo>
                    <a:pt x="11498" y="10278"/>
                  </a:lnTo>
                  <a:lnTo>
                    <a:pt x="11861" y="10631"/>
                  </a:lnTo>
                  <a:lnTo>
                    <a:pt x="12365" y="10631"/>
                  </a:lnTo>
                  <a:lnTo>
                    <a:pt x="12365" y="11134"/>
                  </a:lnTo>
                  <a:lnTo>
                    <a:pt x="12729" y="11498"/>
                  </a:lnTo>
                  <a:lnTo>
                    <a:pt x="12365" y="11851"/>
                  </a:lnTo>
                  <a:lnTo>
                    <a:pt x="12365" y="12365"/>
                  </a:lnTo>
                  <a:lnTo>
                    <a:pt x="11861" y="12365"/>
                  </a:lnTo>
                  <a:lnTo>
                    <a:pt x="11498" y="12718"/>
                  </a:lnTo>
                  <a:lnTo>
                    <a:pt x="11144" y="12365"/>
                  </a:lnTo>
                  <a:lnTo>
                    <a:pt x="10630" y="12365"/>
                  </a:lnTo>
                  <a:lnTo>
                    <a:pt x="10630" y="11851"/>
                  </a:lnTo>
                  <a:lnTo>
                    <a:pt x="10277" y="11498"/>
                  </a:lnTo>
                  <a:lnTo>
                    <a:pt x="10630" y="11134"/>
                  </a:lnTo>
                  <a:close/>
                  <a:moveTo>
                    <a:pt x="17021" y="6563"/>
                  </a:moveTo>
                  <a:lnTo>
                    <a:pt x="17171" y="7109"/>
                  </a:lnTo>
                  <a:lnTo>
                    <a:pt x="16058" y="8212"/>
                  </a:lnTo>
                  <a:lnTo>
                    <a:pt x="16465" y="6702"/>
                  </a:lnTo>
                  <a:close/>
                  <a:moveTo>
                    <a:pt x="19162" y="6702"/>
                  </a:moveTo>
                  <a:lnTo>
                    <a:pt x="19569" y="8212"/>
                  </a:lnTo>
                  <a:lnTo>
                    <a:pt x="18467" y="7109"/>
                  </a:lnTo>
                  <a:lnTo>
                    <a:pt x="18616" y="6563"/>
                  </a:lnTo>
                  <a:close/>
                  <a:moveTo>
                    <a:pt x="23262" y="8469"/>
                  </a:moveTo>
                  <a:lnTo>
                    <a:pt x="24129" y="7901"/>
                  </a:lnTo>
                  <a:lnTo>
                    <a:pt x="24997" y="8469"/>
                  </a:lnTo>
                  <a:lnTo>
                    <a:pt x="24997" y="9100"/>
                  </a:lnTo>
                  <a:lnTo>
                    <a:pt x="24129" y="9967"/>
                  </a:lnTo>
                  <a:lnTo>
                    <a:pt x="23262" y="9100"/>
                  </a:lnTo>
                  <a:close/>
                  <a:moveTo>
                    <a:pt x="29471" y="6863"/>
                  </a:moveTo>
                  <a:lnTo>
                    <a:pt x="29696" y="7462"/>
                  </a:lnTo>
                  <a:lnTo>
                    <a:pt x="28604" y="8383"/>
                  </a:lnTo>
                  <a:lnTo>
                    <a:pt x="28840" y="6970"/>
                  </a:lnTo>
                  <a:close/>
                  <a:moveTo>
                    <a:pt x="32297" y="8383"/>
                  </a:moveTo>
                  <a:lnTo>
                    <a:pt x="31195" y="7462"/>
                  </a:lnTo>
                  <a:lnTo>
                    <a:pt x="31420" y="6863"/>
                  </a:lnTo>
                  <a:lnTo>
                    <a:pt x="32051" y="6970"/>
                  </a:lnTo>
                  <a:close/>
                  <a:moveTo>
                    <a:pt x="42285" y="6563"/>
                  </a:moveTo>
                  <a:lnTo>
                    <a:pt x="42435" y="7109"/>
                  </a:lnTo>
                  <a:lnTo>
                    <a:pt x="41332" y="8212"/>
                  </a:lnTo>
                  <a:lnTo>
                    <a:pt x="41729" y="6702"/>
                  </a:lnTo>
                  <a:close/>
                  <a:moveTo>
                    <a:pt x="44426" y="6702"/>
                  </a:moveTo>
                  <a:lnTo>
                    <a:pt x="44833" y="8212"/>
                  </a:lnTo>
                  <a:lnTo>
                    <a:pt x="43730" y="7109"/>
                  </a:lnTo>
                  <a:lnTo>
                    <a:pt x="43880" y="6563"/>
                  </a:lnTo>
                  <a:close/>
                  <a:moveTo>
                    <a:pt x="53076" y="11766"/>
                  </a:moveTo>
                  <a:lnTo>
                    <a:pt x="53290" y="12547"/>
                  </a:lnTo>
                  <a:lnTo>
                    <a:pt x="54200" y="12847"/>
                  </a:lnTo>
                  <a:lnTo>
                    <a:pt x="54039" y="13125"/>
                  </a:lnTo>
                  <a:lnTo>
                    <a:pt x="53344" y="13307"/>
                  </a:lnTo>
                  <a:lnTo>
                    <a:pt x="53536" y="14046"/>
                  </a:lnTo>
                  <a:lnTo>
                    <a:pt x="53001" y="13511"/>
                  </a:lnTo>
                  <a:lnTo>
                    <a:pt x="52487" y="14024"/>
                  </a:lnTo>
                  <a:lnTo>
                    <a:pt x="52166" y="14024"/>
                  </a:lnTo>
                  <a:lnTo>
                    <a:pt x="52391" y="12954"/>
                  </a:lnTo>
                  <a:lnTo>
                    <a:pt x="52016" y="12579"/>
                  </a:lnTo>
                  <a:lnTo>
                    <a:pt x="52541" y="12579"/>
                  </a:lnTo>
                  <a:close/>
                  <a:moveTo>
                    <a:pt x="55709" y="19099"/>
                  </a:moveTo>
                  <a:lnTo>
                    <a:pt x="55249" y="19570"/>
                  </a:lnTo>
                  <a:lnTo>
                    <a:pt x="55067" y="18927"/>
                  </a:lnTo>
                  <a:lnTo>
                    <a:pt x="54435" y="19099"/>
                  </a:lnTo>
                  <a:lnTo>
                    <a:pt x="54607" y="18456"/>
                  </a:lnTo>
                  <a:lnTo>
                    <a:pt x="53964" y="18285"/>
                  </a:lnTo>
                  <a:lnTo>
                    <a:pt x="54435" y="17814"/>
                  </a:lnTo>
                  <a:lnTo>
                    <a:pt x="53964" y="17343"/>
                  </a:lnTo>
                  <a:lnTo>
                    <a:pt x="54607" y="17172"/>
                  </a:lnTo>
                  <a:lnTo>
                    <a:pt x="54435" y="16529"/>
                  </a:lnTo>
                  <a:lnTo>
                    <a:pt x="55067" y="16701"/>
                  </a:lnTo>
                  <a:lnTo>
                    <a:pt x="55249" y="16058"/>
                  </a:lnTo>
                  <a:lnTo>
                    <a:pt x="55709" y="16529"/>
                  </a:lnTo>
                  <a:lnTo>
                    <a:pt x="56180" y="16058"/>
                  </a:lnTo>
                  <a:lnTo>
                    <a:pt x="56352" y="16701"/>
                  </a:lnTo>
                  <a:lnTo>
                    <a:pt x="56994" y="16529"/>
                  </a:lnTo>
                  <a:lnTo>
                    <a:pt x="56823" y="17172"/>
                  </a:lnTo>
                  <a:lnTo>
                    <a:pt x="57465" y="17343"/>
                  </a:lnTo>
                  <a:lnTo>
                    <a:pt x="56994" y="17814"/>
                  </a:lnTo>
                  <a:lnTo>
                    <a:pt x="57465" y="18285"/>
                  </a:lnTo>
                  <a:lnTo>
                    <a:pt x="56823" y="18456"/>
                  </a:lnTo>
                  <a:lnTo>
                    <a:pt x="56994" y="19099"/>
                  </a:lnTo>
                  <a:lnTo>
                    <a:pt x="56352" y="18927"/>
                  </a:lnTo>
                  <a:lnTo>
                    <a:pt x="56180" y="19570"/>
                  </a:lnTo>
                  <a:close/>
                  <a:moveTo>
                    <a:pt x="52294" y="28337"/>
                  </a:moveTo>
                  <a:lnTo>
                    <a:pt x="51909" y="27877"/>
                  </a:lnTo>
                  <a:lnTo>
                    <a:pt x="52123" y="26860"/>
                  </a:lnTo>
                  <a:lnTo>
                    <a:pt x="53140" y="26646"/>
                  </a:lnTo>
                  <a:lnTo>
                    <a:pt x="53611" y="27031"/>
                  </a:lnTo>
                  <a:lnTo>
                    <a:pt x="53879" y="28615"/>
                  </a:lnTo>
                  <a:close/>
                  <a:moveTo>
                    <a:pt x="53429" y="29697"/>
                  </a:moveTo>
                  <a:lnTo>
                    <a:pt x="52509" y="28594"/>
                  </a:lnTo>
                  <a:lnTo>
                    <a:pt x="53922" y="28840"/>
                  </a:lnTo>
                  <a:lnTo>
                    <a:pt x="54029" y="29472"/>
                  </a:lnTo>
                  <a:close/>
                  <a:moveTo>
                    <a:pt x="53868" y="27245"/>
                  </a:moveTo>
                  <a:lnTo>
                    <a:pt x="54960" y="28155"/>
                  </a:lnTo>
                  <a:lnTo>
                    <a:pt x="54960" y="28155"/>
                  </a:lnTo>
                  <a:lnTo>
                    <a:pt x="54735" y="28765"/>
                  </a:lnTo>
                  <a:lnTo>
                    <a:pt x="54104" y="28647"/>
                  </a:lnTo>
                  <a:close/>
                  <a:moveTo>
                    <a:pt x="54050" y="30446"/>
                  </a:moveTo>
                  <a:lnTo>
                    <a:pt x="53579" y="29879"/>
                  </a:lnTo>
                  <a:lnTo>
                    <a:pt x="54275" y="29611"/>
                  </a:lnTo>
                  <a:lnTo>
                    <a:pt x="54146" y="28883"/>
                  </a:lnTo>
                  <a:lnTo>
                    <a:pt x="54885" y="29011"/>
                  </a:lnTo>
                  <a:lnTo>
                    <a:pt x="55142" y="28305"/>
                  </a:lnTo>
                  <a:lnTo>
                    <a:pt x="55709" y="28787"/>
                  </a:lnTo>
                  <a:lnTo>
                    <a:pt x="56287" y="28305"/>
                  </a:lnTo>
                  <a:lnTo>
                    <a:pt x="56544" y="29011"/>
                  </a:lnTo>
                  <a:lnTo>
                    <a:pt x="57283" y="28883"/>
                  </a:lnTo>
                  <a:lnTo>
                    <a:pt x="57155" y="29611"/>
                  </a:lnTo>
                  <a:lnTo>
                    <a:pt x="57850" y="29879"/>
                  </a:lnTo>
                  <a:lnTo>
                    <a:pt x="57369" y="30446"/>
                  </a:lnTo>
                  <a:lnTo>
                    <a:pt x="57850" y="31024"/>
                  </a:lnTo>
                  <a:lnTo>
                    <a:pt x="57155" y="31281"/>
                  </a:lnTo>
                  <a:lnTo>
                    <a:pt x="57283" y="32009"/>
                  </a:lnTo>
                  <a:lnTo>
                    <a:pt x="56544" y="31880"/>
                  </a:lnTo>
                  <a:lnTo>
                    <a:pt x="56287" y="32587"/>
                  </a:lnTo>
                  <a:lnTo>
                    <a:pt x="55709" y="32105"/>
                  </a:lnTo>
                  <a:lnTo>
                    <a:pt x="55142" y="32587"/>
                  </a:lnTo>
                  <a:lnTo>
                    <a:pt x="54885" y="31880"/>
                  </a:lnTo>
                  <a:lnTo>
                    <a:pt x="54146" y="32009"/>
                  </a:lnTo>
                  <a:lnTo>
                    <a:pt x="54275" y="31281"/>
                  </a:lnTo>
                  <a:lnTo>
                    <a:pt x="53579" y="31024"/>
                  </a:lnTo>
                  <a:close/>
                  <a:moveTo>
                    <a:pt x="50261" y="27159"/>
                  </a:moveTo>
                  <a:lnTo>
                    <a:pt x="49393" y="27727"/>
                  </a:lnTo>
                  <a:lnTo>
                    <a:pt x="48526" y="27159"/>
                  </a:lnTo>
                  <a:lnTo>
                    <a:pt x="48526" y="26528"/>
                  </a:lnTo>
                  <a:lnTo>
                    <a:pt x="49393" y="25661"/>
                  </a:lnTo>
                  <a:lnTo>
                    <a:pt x="50261" y="26528"/>
                  </a:lnTo>
                  <a:close/>
                  <a:moveTo>
                    <a:pt x="47766" y="28776"/>
                  </a:moveTo>
                  <a:lnTo>
                    <a:pt x="47584" y="28069"/>
                  </a:lnTo>
                  <a:lnTo>
                    <a:pt x="46846" y="28273"/>
                  </a:lnTo>
                  <a:lnTo>
                    <a:pt x="47381" y="27738"/>
                  </a:lnTo>
                  <a:lnTo>
                    <a:pt x="46878" y="27224"/>
                  </a:lnTo>
                  <a:lnTo>
                    <a:pt x="46878" y="26892"/>
                  </a:lnTo>
                  <a:lnTo>
                    <a:pt x="47938" y="27117"/>
                  </a:lnTo>
                  <a:lnTo>
                    <a:pt x="48312" y="26742"/>
                  </a:lnTo>
                  <a:lnTo>
                    <a:pt x="48312" y="27277"/>
                  </a:lnTo>
                  <a:lnTo>
                    <a:pt x="49136" y="27812"/>
                  </a:lnTo>
                  <a:lnTo>
                    <a:pt x="48344" y="28027"/>
                  </a:lnTo>
                  <a:lnTo>
                    <a:pt x="48045" y="28937"/>
                  </a:lnTo>
                  <a:lnTo>
                    <a:pt x="47766" y="28776"/>
                  </a:lnTo>
                  <a:close/>
                  <a:moveTo>
                    <a:pt x="44458" y="29654"/>
                  </a:moveTo>
                  <a:lnTo>
                    <a:pt x="44608" y="29097"/>
                  </a:lnTo>
                  <a:lnTo>
                    <a:pt x="44608" y="29097"/>
                  </a:lnTo>
                  <a:lnTo>
                    <a:pt x="46118" y="28690"/>
                  </a:lnTo>
                  <a:lnTo>
                    <a:pt x="45015" y="29793"/>
                  </a:lnTo>
                  <a:close/>
                  <a:moveTo>
                    <a:pt x="41793" y="30446"/>
                  </a:moveTo>
                  <a:lnTo>
                    <a:pt x="41332" y="29975"/>
                  </a:lnTo>
                  <a:lnTo>
                    <a:pt x="41975" y="29804"/>
                  </a:lnTo>
                  <a:lnTo>
                    <a:pt x="41793" y="29161"/>
                  </a:lnTo>
                  <a:lnTo>
                    <a:pt x="42435" y="29333"/>
                  </a:lnTo>
                  <a:lnTo>
                    <a:pt x="42606" y="28690"/>
                  </a:lnTo>
                  <a:lnTo>
                    <a:pt x="43077" y="29161"/>
                  </a:lnTo>
                  <a:lnTo>
                    <a:pt x="43548" y="28690"/>
                  </a:lnTo>
                  <a:lnTo>
                    <a:pt x="43720" y="29333"/>
                  </a:lnTo>
                  <a:lnTo>
                    <a:pt x="44362" y="29161"/>
                  </a:lnTo>
                  <a:lnTo>
                    <a:pt x="44191" y="29804"/>
                  </a:lnTo>
                  <a:lnTo>
                    <a:pt x="44833" y="29975"/>
                  </a:lnTo>
                  <a:lnTo>
                    <a:pt x="44362" y="30446"/>
                  </a:lnTo>
                  <a:lnTo>
                    <a:pt x="44833" y="30917"/>
                  </a:lnTo>
                  <a:lnTo>
                    <a:pt x="44191" y="31088"/>
                  </a:lnTo>
                  <a:lnTo>
                    <a:pt x="44362" y="31731"/>
                  </a:lnTo>
                  <a:lnTo>
                    <a:pt x="43720" y="31559"/>
                  </a:lnTo>
                  <a:lnTo>
                    <a:pt x="43548" y="32202"/>
                  </a:lnTo>
                  <a:lnTo>
                    <a:pt x="43077" y="31731"/>
                  </a:lnTo>
                  <a:lnTo>
                    <a:pt x="42606" y="32202"/>
                  </a:lnTo>
                  <a:lnTo>
                    <a:pt x="42435" y="31559"/>
                  </a:lnTo>
                  <a:lnTo>
                    <a:pt x="41793" y="31731"/>
                  </a:lnTo>
                  <a:lnTo>
                    <a:pt x="41975" y="31088"/>
                  </a:lnTo>
                  <a:lnTo>
                    <a:pt x="41332" y="30917"/>
                  </a:lnTo>
                  <a:close/>
                  <a:moveTo>
                    <a:pt x="38110" y="28937"/>
                  </a:moveTo>
                  <a:lnTo>
                    <a:pt x="37811" y="28027"/>
                  </a:lnTo>
                  <a:lnTo>
                    <a:pt x="37029" y="27812"/>
                  </a:lnTo>
                  <a:lnTo>
                    <a:pt x="37853" y="27277"/>
                  </a:lnTo>
                  <a:lnTo>
                    <a:pt x="37853" y="26753"/>
                  </a:lnTo>
                  <a:lnTo>
                    <a:pt x="38217" y="27117"/>
                  </a:lnTo>
                  <a:lnTo>
                    <a:pt x="39288" y="26903"/>
                  </a:lnTo>
                  <a:lnTo>
                    <a:pt x="39288" y="27224"/>
                  </a:lnTo>
                  <a:lnTo>
                    <a:pt x="38774" y="27738"/>
                  </a:lnTo>
                  <a:lnTo>
                    <a:pt x="39309" y="28273"/>
                  </a:lnTo>
                  <a:lnTo>
                    <a:pt x="38581" y="28069"/>
                  </a:lnTo>
                  <a:lnTo>
                    <a:pt x="38389" y="28776"/>
                  </a:lnTo>
                  <a:lnTo>
                    <a:pt x="38110" y="28937"/>
                  </a:lnTo>
                  <a:close/>
                  <a:moveTo>
                    <a:pt x="35894" y="26528"/>
                  </a:moveTo>
                  <a:lnTo>
                    <a:pt x="36761" y="25661"/>
                  </a:lnTo>
                  <a:lnTo>
                    <a:pt x="37629" y="26528"/>
                  </a:lnTo>
                  <a:lnTo>
                    <a:pt x="37629" y="27159"/>
                  </a:lnTo>
                  <a:lnTo>
                    <a:pt x="36761" y="27727"/>
                  </a:lnTo>
                  <a:lnTo>
                    <a:pt x="35894" y="27159"/>
                  </a:lnTo>
                  <a:close/>
                  <a:moveTo>
                    <a:pt x="28786" y="30446"/>
                  </a:moveTo>
                  <a:lnTo>
                    <a:pt x="28315" y="29879"/>
                  </a:lnTo>
                  <a:lnTo>
                    <a:pt x="29011" y="29611"/>
                  </a:lnTo>
                  <a:lnTo>
                    <a:pt x="28883" y="28883"/>
                  </a:lnTo>
                  <a:lnTo>
                    <a:pt x="29621" y="29011"/>
                  </a:lnTo>
                  <a:lnTo>
                    <a:pt x="29878" y="28305"/>
                  </a:lnTo>
                  <a:lnTo>
                    <a:pt x="30445" y="28787"/>
                  </a:lnTo>
                  <a:lnTo>
                    <a:pt x="31024" y="28305"/>
                  </a:lnTo>
                  <a:lnTo>
                    <a:pt x="31280" y="29011"/>
                  </a:lnTo>
                  <a:lnTo>
                    <a:pt x="32008" y="28883"/>
                  </a:lnTo>
                  <a:lnTo>
                    <a:pt x="31891" y="29611"/>
                  </a:lnTo>
                  <a:lnTo>
                    <a:pt x="32586" y="29879"/>
                  </a:lnTo>
                  <a:lnTo>
                    <a:pt x="32105" y="30446"/>
                  </a:lnTo>
                  <a:lnTo>
                    <a:pt x="32586" y="31024"/>
                  </a:lnTo>
                  <a:lnTo>
                    <a:pt x="31891" y="31281"/>
                  </a:lnTo>
                  <a:lnTo>
                    <a:pt x="32008" y="32009"/>
                  </a:lnTo>
                  <a:lnTo>
                    <a:pt x="31280" y="31880"/>
                  </a:lnTo>
                  <a:lnTo>
                    <a:pt x="31024" y="32587"/>
                  </a:lnTo>
                  <a:lnTo>
                    <a:pt x="30445" y="32105"/>
                  </a:lnTo>
                  <a:lnTo>
                    <a:pt x="29878" y="32587"/>
                  </a:lnTo>
                  <a:lnTo>
                    <a:pt x="29621" y="31880"/>
                  </a:lnTo>
                  <a:lnTo>
                    <a:pt x="28883" y="32009"/>
                  </a:lnTo>
                  <a:lnTo>
                    <a:pt x="29011" y="31281"/>
                  </a:lnTo>
                  <a:lnTo>
                    <a:pt x="28315" y="31024"/>
                  </a:lnTo>
                  <a:close/>
                  <a:moveTo>
                    <a:pt x="22502" y="28776"/>
                  </a:moveTo>
                  <a:lnTo>
                    <a:pt x="22320" y="28069"/>
                  </a:lnTo>
                  <a:lnTo>
                    <a:pt x="21582" y="28273"/>
                  </a:lnTo>
                  <a:lnTo>
                    <a:pt x="22117" y="27738"/>
                  </a:lnTo>
                  <a:lnTo>
                    <a:pt x="21603" y="27224"/>
                  </a:lnTo>
                  <a:lnTo>
                    <a:pt x="21603" y="26892"/>
                  </a:lnTo>
                  <a:lnTo>
                    <a:pt x="22674" y="27117"/>
                  </a:lnTo>
                  <a:lnTo>
                    <a:pt x="23048" y="26742"/>
                  </a:lnTo>
                  <a:lnTo>
                    <a:pt x="23048" y="27277"/>
                  </a:lnTo>
                  <a:lnTo>
                    <a:pt x="23873" y="27812"/>
                  </a:lnTo>
                  <a:lnTo>
                    <a:pt x="23080" y="28027"/>
                  </a:lnTo>
                  <a:lnTo>
                    <a:pt x="22781" y="28937"/>
                  </a:lnTo>
                  <a:lnTo>
                    <a:pt x="22502" y="28776"/>
                  </a:lnTo>
                  <a:close/>
                  <a:moveTo>
                    <a:pt x="19194" y="29654"/>
                  </a:moveTo>
                  <a:lnTo>
                    <a:pt x="19344" y="29097"/>
                  </a:lnTo>
                  <a:lnTo>
                    <a:pt x="20854" y="28690"/>
                  </a:lnTo>
                  <a:lnTo>
                    <a:pt x="19751" y="29793"/>
                  </a:lnTo>
                  <a:close/>
                  <a:moveTo>
                    <a:pt x="16529" y="30446"/>
                  </a:moveTo>
                  <a:lnTo>
                    <a:pt x="16058" y="29975"/>
                  </a:lnTo>
                  <a:lnTo>
                    <a:pt x="16700" y="29804"/>
                  </a:lnTo>
                  <a:lnTo>
                    <a:pt x="16529" y="29161"/>
                  </a:lnTo>
                  <a:lnTo>
                    <a:pt x="17171" y="29333"/>
                  </a:lnTo>
                  <a:lnTo>
                    <a:pt x="17342" y="28690"/>
                  </a:lnTo>
                  <a:lnTo>
                    <a:pt x="17813" y="29161"/>
                  </a:lnTo>
                  <a:lnTo>
                    <a:pt x="18285" y="28690"/>
                  </a:lnTo>
                  <a:lnTo>
                    <a:pt x="18456" y="29333"/>
                  </a:lnTo>
                  <a:lnTo>
                    <a:pt x="19098" y="29161"/>
                  </a:lnTo>
                  <a:lnTo>
                    <a:pt x="18927" y="29804"/>
                  </a:lnTo>
                  <a:lnTo>
                    <a:pt x="19569" y="29975"/>
                  </a:lnTo>
                  <a:lnTo>
                    <a:pt x="19098" y="30446"/>
                  </a:lnTo>
                  <a:lnTo>
                    <a:pt x="19569" y="30917"/>
                  </a:lnTo>
                  <a:lnTo>
                    <a:pt x="18927" y="31088"/>
                  </a:lnTo>
                  <a:lnTo>
                    <a:pt x="19098" y="31731"/>
                  </a:lnTo>
                  <a:lnTo>
                    <a:pt x="18456" y="31559"/>
                  </a:lnTo>
                  <a:lnTo>
                    <a:pt x="18285" y="32202"/>
                  </a:lnTo>
                  <a:lnTo>
                    <a:pt x="17813" y="31731"/>
                  </a:lnTo>
                  <a:lnTo>
                    <a:pt x="17342" y="32202"/>
                  </a:lnTo>
                  <a:lnTo>
                    <a:pt x="17171" y="31559"/>
                  </a:lnTo>
                  <a:lnTo>
                    <a:pt x="16529" y="31731"/>
                  </a:lnTo>
                  <a:lnTo>
                    <a:pt x="16700" y="31088"/>
                  </a:lnTo>
                  <a:lnTo>
                    <a:pt x="16058" y="30917"/>
                  </a:lnTo>
                  <a:close/>
                  <a:moveTo>
                    <a:pt x="12846" y="28937"/>
                  </a:moveTo>
                  <a:lnTo>
                    <a:pt x="12547" y="28027"/>
                  </a:lnTo>
                  <a:lnTo>
                    <a:pt x="11765" y="27812"/>
                  </a:lnTo>
                  <a:lnTo>
                    <a:pt x="12579" y="27277"/>
                  </a:lnTo>
                  <a:lnTo>
                    <a:pt x="12579" y="26753"/>
                  </a:lnTo>
                  <a:lnTo>
                    <a:pt x="12953" y="27117"/>
                  </a:lnTo>
                  <a:lnTo>
                    <a:pt x="14024" y="26903"/>
                  </a:lnTo>
                  <a:lnTo>
                    <a:pt x="14024" y="27224"/>
                  </a:lnTo>
                  <a:lnTo>
                    <a:pt x="13510" y="27738"/>
                  </a:lnTo>
                  <a:lnTo>
                    <a:pt x="14045" y="28273"/>
                  </a:lnTo>
                  <a:lnTo>
                    <a:pt x="13317" y="28069"/>
                  </a:lnTo>
                  <a:lnTo>
                    <a:pt x="13125" y="28776"/>
                  </a:lnTo>
                  <a:close/>
                  <a:moveTo>
                    <a:pt x="10630" y="26528"/>
                  </a:moveTo>
                  <a:lnTo>
                    <a:pt x="11498" y="25661"/>
                  </a:lnTo>
                  <a:lnTo>
                    <a:pt x="12365" y="26528"/>
                  </a:lnTo>
                  <a:lnTo>
                    <a:pt x="12365" y="27159"/>
                  </a:lnTo>
                  <a:lnTo>
                    <a:pt x="11498" y="27727"/>
                  </a:lnTo>
                  <a:lnTo>
                    <a:pt x="10630" y="27159"/>
                  </a:lnTo>
                  <a:close/>
                  <a:moveTo>
                    <a:pt x="7290" y="27031"/>
                  </a:moveTo>
                  <a:lnTo>
                    <a:pt x="7751" y="26646"/>
                  </a:lnTo>
                  <a:lnTo>
                    <a:pt x="8778" y="26860"/>
                  </a:lnTo>
                  <a:lnTo>
                    <a:pt x="8982" y="27877"/>
                  </a:lnTo>
                  <a:lnTo>
                    <a:pt x="8596" y="28337"/>
                  </a:lnTo>
                  <a:lnTo>
                    <a:pt x="7012" y="28615"/>
                  </a:lnTo>
                  <a:close/>
                  <a:moveTo>
                    <a:pt x="5931" y="28155"/>
                  </a:moveTo>
                  <a:lnTo>
                    <a:pt x="5931" y="28155"/>
                  </a:lnTo>
                  <a:lnTo>
                    <a:pt x="7034" y="27245"/>
                  </a:lnTo>
                  <a:lnTo>
                    <a:pt x="6787" y="28647"/>
                  </a:lnTo>
                  <a:lnTo>
                    <a:pt x="6156" y="28765"/>
                  </a:lnTo>
                  <a:close/>
                  <a:moveTo>
                    <a:pt x="8382" y="28594"/>
                  </a:moveTo>
                  <a:lnTo>
                    <a:pt x="7472" y="29697"/>
                  </a:lnTo>
                  <a:lnTo>
                    <a:pt x="6862" y="29472"/>
                  </a:lnTo>
                  <a:lnTo>
                    <a:pt x="6980" y="28840"/>
                  </a:lnTo>
                  <a:close/>
                  <a:moveTo>
                    <a:pt x="5182" y="28787"/>
                  </a:moveTo>
                  <a:lnTo>
                    <a:pt x="5760" y="28305"/>
                  </a:lnTo>
                  <a:lnTo>
                    <a:pt x="6017" y="29011"/>
                  </a:lnTo>
                  <a:lnTo>
                    <a:pt x="6744" y="28883"/>
                  </a:lnTo>
                  <a:lnTo>
                    <a:pt x="6616" y="29611"/>
                  </a:lnTo>
                  <a:lnTo>
                    <a:pt x="7323" y="29879"/>
                  </a:lnTo>
                  <a:lnTo>
                    <a:pt x="6841" y="30446"/>
                  </a:lnTo>
                  <a:lnTo>
                    <a:pt x="7323" y="31024"/>
                  </a:lnTo>
                  <a:lnTo>
                    <a:pt x="6616" y="31281"/>
                  </a:lnTo>
                  <a:lnTo>
                    <a:pt x="6744" y="32009"/>
                  </a:lnTo>
                  <a:lnTo>
                    <a:pt x="6017" y="31880"/>
                  </a:lnTo>
                  <a:lnTo>
                    <a:pt x="5760" y="32587"/>
                  </a:lnTo>
                  <a:lnTo>
                    <a:pt x="5182" y="32105"/>
                  </a:lnTo>
                  <a:lnTo>
                    <a:pt x="4614" y="32587"/>
                  </a:lnTo>
                  <a:lnTo>
                    <a:pt x="4347" y="31880"/>
                  </a:lnTo>
                  <a:lnTo>
                    <a:pt x="3619" y="32009"/>
                  </a:lnTo>
                  <a:lnTo>
                    <a:pt x="3747" y="31281"/>
                  </a:lnTo>
                  <a:lnTo>
                    <a:pt x="3041" y="31024"/>
                  </a:lnTo>
                  <a:lnTo>
                    <a:pt x="3522" y="30446"/>
                  </a:lnTo>
                  <a:lnTo>
                    <a:pt x="3041" y="29879"/>
                  </a:lnTo>
                  <a:lnTo>
                    <a:pt x="3747" y="29611"/>
                  </a:lnTo>
                  <a:lnTo>
                    <a:pt x="3619" y="28883"/>
                  </a:lnTo>
                  <a:lnTo>
                    <a:pt x="4347" y="29011"/>
                  </a:lnTo>
                  <a:lnTo>
                    <a:pt x="4614" y="28305"/>
                  </a:lnTo>
                  <a:close/>
                  <a:moveTo>
                    <a:pt x="5182" y="16529"/>
                  </a:moveTo>
                  <a:lnTo>
                    <a:pt x="5653" y="16058"/>
                  </a:lnTo>
                  <a:lnTo>
                    <a:pt x="5824" y="16701"/>
                  </a:lnTo>
                  <a:lnTo>
                    <a:pt x="6466" y="16529"/>
                  </a:lnTo>
                  <a:lnTo>
                    <a:pt x="6295" y="17172"/>
                  </a:lnTo>
                  <a:lnTo>
                    <a:pt x="6937" y="17343"/>
                  </a:lnTo>
                  <a:lnTo>
                    <a:pt x="6466" y="17814"/>
                  </a:lnTo>
                  <a:lnTo>
                    <a:pt x="6937" y="18285"/>
                  </a:lnTo>
                  <a:lnTo>
                    <a:pt x="6295" y="18456"/>
                  </a:lnTo>
                  <a:lnTo>
                    <a:pt x="6466" y="19099"/>
                  </a:lnTo>
                  <a:lnTo>
                    <a:pt x="5824" y="18927"/>
                  </a:lnTo>
                  <a:lnTo>
                    <a:pt x="5653" y="19570"/>
                  </a:lnTo>
                  <a:lnTo>
                    <a:pt x="5182" y="19099"/>
                  </a:lnTo>
                  <a:lnTo>
                    <a:pt x="4711" y="19570"/>
                  </a:lnTo>
                  <a:lnTo>
                    <a:pt x="4539" y="18927"/>
                  </a:lnTo>
                  <a:lnTo>
                    <a:pt x="3897" y="19099"/>
                  </a:lnTo>
                  <a:lnTo>
                    <a:pt x="4068" y="18456"/>
                  </a:lnTo>
                  <a:lnTo>
                    <a:pt x="3426" y="18285"/>
                  </a:lnTo>
                  <a:lnTo>
                    <a:pt x="3897" y="17814"/>
                  </a:lnTo>
                  <a:lnTo>
                    <a:pt x="3426" y="17343"/>
                  </a:lnTo>
                  <a:lnTo>
                    <a:pt x="4068" y="17172"/>
                  </a:lnTo>
                  <a:lnTo>
                    <a:pt x="3897" y="16529"/>
                  </a:lnTo>
                  <a:lnTo>
                    <a:pt x="4539" y="16701"/>
                  </a:lnTo>
                  <a:lnTo>
                    <a:pt x="4711" y="16058"/>
                  </a:lnTo>
                  <a:close/>
                  <a:moveTo>
                    <a:pt x="8350" y="12579"/>
                  </a:moveTo>
                  <a:lnTo>
                    <a:pt x="8885" y="12579"/>
                  </a:lnTo>
                  <a:lnTo>
                    <a:pt x="8511" y="12954"/>
                  </a:lnTo>
                  <a:lnTo>
                    <a:pt x="8736" y="14024"/>
                  </a:lnTo>
                  <a:lnTo>
                    <a:pt x="8404" y="14024"/>
                  </a:lnTo>
                  <a:lnTo>
                    <a:pt x="7901" y="13511"/>
                  </a:lnTo>
                  <a:lnTo>
                    <a:pt x="7355" y="14046"/>
                  </a:lnTo>
                  <a:lnTo>
                    <a:pt x="7558" y="13307"/>
                  </a:lnTo>
                  <a:lnTo>
                    <a:pt x="6852" y="13125"/>
                  </a:lnTo>
                  <a:lnTo>
                    <a:pt x="6691" y="12847"/>
                  </a:lnTo>
                  <a:lnTo>
                    <a:pt x="7601" y="12547"/>
                  </a:lnTo>
                  <a:lnTo>
                    <a:pt x="7815" y="11766"/>
                  </a:lnTo>
                  <a:close/>
                  <a:moveTo>
                    <a:pt x="8960" y="8961"/>
                  </a:moveTo>
                  <a:lnTo>
                    <a:pt x="9967" y="8747"/>
                  </a:lnTo>
                  <a:lnTo>
                    <a:pt x="10416" y="9186"/>
                  </a:lnTo>
                  <a:lnTo>
                    <a:pt x="10416" y="10417"/>
                  </a:lnTo>
                  <a:lnTo>
                    <a:pt x="9185" y="10417"/>
                  </a:lnTo>
                  <a:lnTo>
                    <a:pt x="8746" y="9967"/>
                  </a:lnTo>
                  <a:close/>
                  <a:moveTo>
                    <a:pt x="8596" y="7291"/>
                  </a:moveTo>
                  <a:lnTo>
                    <a:pt x="8982" y="7751"/>
                  </a:lnTo>
                  <a:lnTo>
                    <a:pt x="8768" y="8768"/>
                  </a:lnTo>
                  <a:lnTo>
                    <a:pt x="7751" y="8982"/>
                  </a:lnTo>
                  <a:lnTo>
                    <a:pt x="7290" y="8597"/>
                  </a:lnTo>
                  <a:lnTo>
                    <a:pt x="7012" y="7013"/>
                  </a:lnTo>
                  <a:close/>
                  <a:moveTo>
                    <a:pt x="7472" y="5931"/>
                  </a:moveTo>
                  <a:lnTo>
                    <a:pt x="8382" y="7023"/>
                  </a:lnTo>
                  <a:lnTo>
                    <a:pt x="6980" y="6788"/>
                  </a:lnTo>
                  <a:lnTo>
                    <a:pt x="6862" y="6156"/>
                  </a:lnTo>
                  <a:close/>
                  <a:moveTo>
                    <a:pt x="7034" y="8383"/>
                  </a:moveTo>
                  <a:lnTo>
                    <a:pt x="5931" y="7462"/>
                  </a:lnTo>
                  <a:lnTo>
                    <a:pt x="6156" y="6863"/>
                  </a:lnTo>
                  <a:lnTo>
                    <a:pt x="6787" y="6970"/>
                  </a:lnTo>
                  <a:close/>
                  <a:moveTo>
                    <a:pt x="6841" y="5182"/>
                  </a:moveTo>
                  <a:lnTo>
                    <a:pt x="7323" y="5749"/>
                  </a:lnTo>
                  <a:lnTo>
                    <a:pt x="6616" y="6006"/>
                  </a:lnTo>
                  <a:lnTo>
                    <a:pt x="6744" y="6745"/>
                  </a:lnTo>
                  <a:lnTo>
                    <a:pt x="6017" y="6617"/>
                  </a:lnTo>
                  <a:lnTo>
                    <a:pt x="5760" y="7312"/>
                  </a:lnTo>
                  <a:lnTo>
                    <a:pt x="5182" y="6841"/>
                  </a:lnTo>
                  <a:lnTo>
                    <a:pt x="4614" y="7312"/>
                  </a:lnTo>
                  <a:lnTo>
                    <a:pt x="4347" y="6617"/>
                  </a:lnTo>
                  <a:lnTo>
                    <a:pt x="3619" y="6745"/>
                  </a:lnTo>
                  <a:lnTo>
                    <a:pt x="3747" y="6006"/>
                  </a:lnTo>
                  <a:lnTo>
                    <a:pt x="3041" y="5749"/>
                  </a:lnTo>
                  <a:lnTo>
                    <a:pt x="3522" y="5182"/>
                  </a:lnTo>
                  <a:lnTo>
                    <a:pt x="3041" y="4604"/>
                  </a:lnTo>
                  <a:lnTo>
                    <a:pt x="3747" y="4347"/>
                  </a:lnTo>
                  <a:lnTo>
                    <a:pt x="3619" y="3619"/>
                  </a:lnTo>
                  <a:lnTo>
                    <a:pt x="4347" y="3737"/>
                  </a:lnTo>
                  <a:lnTo>
                    <a:pt x="4614" y="3041"/>
                  </a:lnTo>
                  <a:lnTo>
                    <a:pt x="5182" y="3523"/>
                  </a:lnTo>
                  <a:lnTo>
                    <a:pt x="5760" y="3041"/>
                  </a:lnTo>
                  <a:lnTo>
                    <a:pt x="6017" y="3737"/>
                  </a:lnTo>
                  <a:lnTo>
                    <a:pt x="6744" y="3619"/>
                  </a:lnTo>
                  <a:lnTo>
                    <a:pt x="6616" y="4347"/>
                  </a:lnTo>
                  <a:lnTo>
                    <a:pt x="7323" y="4604"/>
                  </a:lnTo>
                  <a:close/>
                  <a:moveTo>
                    <a:pt x="10630" y="8469"/>
                  </a:moveTo>
                  <a:lnTo>
                    <a:pt x="11498" y="7901"/>
                  </a:lnTo>
                  <a:lnTo>
                    <a:pt x="12365" y="8469"/>
                  </a:lnTo>
                  <a:lnTo>
                    <a:pt x="12365" y="9100"/>
                  </a:lnTo>
                  <a:lnTo>
                    <a:pt x="11498" y="9967"/>
                  </a:lnTo>
                  <a:lnTo>
                    <a:pt x="10630" y="9100"/>
                  </a:lnTo>
                  <a:close/>
                  <a:moveTo>
                    <a:pt x="13125" y="6852"/>
                  </a:moveTo>
                  <a:lnTo>
                    <a:pt x="13317" y="7548"/>
                  </a:lnTo>
                  <a:lnTo>
                    <a:pt x="14045" y="7355"/>
                  </a:lnTo>
                  <a:lnTo>
                    <a:pt x="13510" y="7890"/>
                  </a:lnTo>
                  <a:lnTo>
                    <a:pt x="14024" y="8404"/>
                  </a:lnTo>
                  <a:lnTo>
                    <a:pt x="14024" y="8725"/>
                  </a:lnTo>
                  <a:lnTo>
                    <a:pt x="12953" y="8501"/>
                  </a:lnTo>
                  <a:lnTo>
                    <a:pt x="12579" y="8875"/>
                  </a:lnTo>
                  <a:lnTo>
                    <a:pt x="12579" y="8351"/>
                  </a:lnTo>
                  <a:lnTo>
                    <a:pt x="11765" y="7816"/>
                  </a:lnTo>
                  <a:lnTo>
                    <a:pt x="12547" y="7601"/>
                  </a:lnTo>
                  <a:lnTo>
                    <a:pt x="12846" y="6692"/>
                  </a:lnTo>
                  <a:close/>
                  <a:moveTo>
                    <a:pt x="16433" y="5974"/>
                  </a:moveTo>
                  <a:lnTo>
                    <a:pt x="16293" y="6531"/>
                  </a:lnTo>
                  <a:lnTo>
                    <a:pt x="14784" y="6938"/>
                  </a:lnTo>
                  <a:lnTo>
                    <a:pt x="15887" y="5824"/>
                  </a:lnTo>
                  <a:close/>
                  <a:moveTo>
                    <a:pt x="19098" y="5182"/>
                  </a:moveTo>
                  <a:lnTo>
                    <a:pt x="19569" y="5653"/>
                  </a:lnTo>
                  <a:lnTo>
                    <a:pt x="18927" y="5824"/>
                  </a:lnTo>
                  <a:lnTo>
                    <a:pt x="19098" y="6467"/>
                  </a:lnTo>
                  <a:lnTo>
                    <a:pt x="18456" y="6295"/>
                  </a:lnTo>
                  <a:lnTo>
                    <a:pt x="18285" y="6938"/>
                  </a:lnTo>
                  <a:lnTo>
                    <a:pt x="17813" y="6467"/>
                  </a:lnTo>
                  <a:lnTo>
                    <a:pt x="17342" y="6938"/>
                  </a:lnTo>
                  <a:lnTo>
                    <a:pt x="17171" y="6295"/>
                  </a:lnTo>
                  <a:lnTo>
                    <a:pt x="16529" y="6467"/>
                  </a:lnTo>
                  <a:lnTo>
                    <a:pt x="16700" y="5824"/>
                  </a:lnTo>
                  <a:lnTo>
                    <a:pt x="16058" y="5653"/>
                  </a:lnTo>
                  <a:lnTo>
                    <a:pt x="16529" y="5182"/>
                  </a:lnTo>
                  <a:lnTo>
                    <a:pt x="16058" y="4711"/>
                  </a:lnTo>
                  <a:lnTo>
                    <a:pt x="16700" y="4540"/>
                  </a:lnTo>
                  <a:lnTo>
                    <a:pt x="16529" y="3898"/>
                  </a:lnTo>
                  <a:lnTo>
                    <a:pt x="17171" y="4069"/>
                  </a:lnTo>
                  <a:lnTo>
                    <a:pt x="17342" y="3426"/>
                  </a:lnTo>
                  <a:lnTo>
                    <a:pt x="17813" y="3898"/>
                  </a:lnTo>
                  <a:lnTo>
                    <a:pt x="18285" y="3426"/>
                  </a:lnTo>
                  <a:lnTo>
                    <a:pt x="18456" y="4069"/>
                  </a:lnTo>
                  <a:lnTo>
                    <a:pt x="19098" y="3898"/>
                  </a:lnTo>
                  <a:lnTo>
                    <a:pt x="18927" y="4540"/>
                  </a:lnTo>
                  <a:lnTo>
                    <a:pt x="19569" y="4711"/>
                  </a:lnTo>
                  <a:close/>
                  <a:moveTo>
                    <a:pt x="22781" y="6692"/>
                  </a:moveTo>
                  <a:lnTo>
                    <a:pt x="23080" y="7601"/>
                  </a:lnTo>
                  <a:lnTo>
                    <a:pt x="23873" y="7816"/>
                  </a:lnTo>
                  <a:lnTo>
                    <a:pt x="23048" y="8351"/>
                  </a:lnTo>
                  <a:lnTo>
                    <a:pt x="23048" y="8875"/>
                  </a:lnTo>
                  <a:lnTo>
                    <a:pt x="22674" y="8501"/>
                  </a:lnTo>
                  <a:lnTo>
                    <a:pt x="21603" y="8725"/>
                  </a:lnTo>
                  <a:lnTo>
                    <a:pt x="21603" y="8404"/>
                  </a:lnTo>
                  <a:lnTo>
                    <a:pt x="22117" y="7890"/>
                  </a:lnTo>
                  <a:lnTo>
                    <a:pt x="21582" y="7355"/>
                  </a:lnTo>
                  <a:lnTo>
                    <a:pt x="22320" y="7548"/>
                  </a:lnTo>
                  <a:lnTo>
                    <a:pt x="22502" y="6852"/>
                  </a:lnTo>
                  <a:lnTo>
                    <a:pt x="22781" y="6692"/>
                  </a:lnTo>
                  <a:close/>
                  <a:moveTo>
                    <a:pt x="32105" y="5182"/>
                  </a:moveTo>
                  <a:lnTo>
                    <a:pt x="32586" y="5749"/>
                  </a:lnTo>
                  <a:lnTo>
                    <a:pt x="31891" y="6006"/>
                  </a:lnTo>
                  <a:lnTo>
                    <a:pt x="32008" y="6745"/>
                  </a:lnTo>
                  <a:lnTo>
                    <a:pt x="31280" y="6617"/>
                  </a:lnTo>
                  <a:lnTo>
                    <a:pt x="31024" y="7312"/>
                  </a:lnTo>
                  <a:lnTo>
                    <a:pt x="30445" y="6841"/>
                  </a:lnTo>
                  <a:lnTo>
                    <a:pt x="29878" y="7312"/>
                  </a:lnTo>
                  <a:lnTo>
                    <a:pt x="29621" y="6617"/>
                  </a:lnTo>
                  <a:lnTo>
                    <a:pt x="28883" y="6745"/>
                  </a:lnTo>
                  <a:lnTo>
                    <a:pt x="29011" y="6006"/>
                  </a:lnTo>
                  <a:lnTo>
                    <a:pt x="28315" y="5749"/>
                  </a:lnTo>
                  <a:lnTo>
                    <a:pt x="28786" y="5182"/>
                  </a:lnTo>
                  <a:lnTo>
                    <a:pt x="28304" y="4604"/>
                  </a:lnTo>
                  <a:lnTo>
                    <a:pt x="29011" y="4347"/>
                  </a:lnTo>
                  <a:lnTo>
                    <a:pt x="28883" y="3619"/>
                  </a:lnTo>
                  <a:lnTo>
                    <a:pt x="29621" y="3737"/>
                  </a:lnTo>
                  <a:lnTo>
                    <a:pt x="29878" y="3041"/>
                  </a:lnTo>
                  <a:lnTo>
                    <a:pt x="30445" y="3523"/>
                  </a:lnTo>
                  <a:lnTo>
                    <a:pt x="31024" y="3041"/>
                  </a:lnTo>
                  <a:lnTo>
                    <a:pt x="31280" y="3737"/>
                  </a:lnTo>
                  <a:lnTo>
                    <a:pt x="32008" y="3619"/>
                  </a:lnTo>
                  <a:lnTo>
                    <a:pt x="31891" y="4347"/>
                  </a:lnTo>
                  <a:lnTo>
                    <a:pt x="32586" y="4604"/>
                  </a:lnTo>
                  <a:close/>
                  <a:moveTo>
                    <a:pt x="35894" y="8469"/>
                  </a:moveTo>
                  <a:lnTo>
                    <a:pt x="36761" y="7901"/>
                  </a:lnTo>
                  <a:lnTo>
                    <a:pt x="37629" y="8469"/>
                  </a:lnTo>
                  <a:lnTo>
                    <a:pt x="37629" y="9100"/>
                  </a:lnTo>
                  <a:lnTo>
                    <a:pt x="36761" y="9967"/>
                  </a:lnTo>
                  <a:lnTo>
                    <a:pt x="35894" y="9100"/>
                  </a:lnTo>
                  <a:close/>
                  <a:moveTo>
                    <a:pt x="38389" y="6852"/>
                  </a:moveTo>
                  <a:lnTo>
                    <a:pt x="38581" y="7548"/>
                  </a:lnTo>
                  <a:lnTo>
                    <a:pt x="39309" y="7355"/>
                  </a:lnTo>
                  <a:lnTo>
                    <a:pt x="38774" y="7890"/>
                  </a:lnTo>
                  <a:lnTo>
                    <a:pt x="39288" y="8404"/>
                  </a:lnTo>
                  <a:lnTo>
                    <a:pt x="39288" y="8725"/>
                  </a:lnTo>
                  <a:lnTo>
                    <a:pt x="38217" y="8501"/>
                  </a:lnTo>
                  <a:lnTo>
                    <a:pt x="37853" y="8875"/>
                  </a:lnTo>
                  <a:lnTo>
                    <a:pt x="37853" y="8351"/>
                  </a:lnTo>
                  <a:lnTo>
                    <a:pt x="37029" y="7816"/>
                  </a:lnTo>
                  <a:lnTo>
                    <a:pt x="37811" y="7601"/>
                  </a:lnTo>
                  <a:lnTo>
                    <a:pt x="38110" y="6692"/>
                  </a:lnTo>
                  <a:close/>
                  <a:moveTo>
                    <a:pt x="41696" y="5974"/>
                  </a:moveTo>
                  <a:lnTo>
                    <a:pt x="41557" y="6531"/>
                  </a:lnTo>
                  <a:lnTo>
                    <a:pt x="40048" y="6938"/>
                  </a:lnTo>
                  <a:lnTo>
                    <a:pt x="41151" y="5824"/>
                  </a:lnTo>
                  <a:close/>
                  <a:moveTo>
                    <a:pt x="44362" y="5182"/>
                  </a:moveTo>
                  <a:lnTo>
                    <a:pt x="44833" y="5653"/>
                  </a:lnTo>
                  <a:lnTo>
                    <a:pt x="44191" y="5824"/>
                  </a:lnTo>
                  <a:lnTo>
                    <a:pt x="44362" y="6467"/>
                  </a:lnTo>
                  <a:lnTo>
                    <a:pt x="43720" y="6295"/>
                  </a:lnTo>
                  <a:lnTo>
                    <a:pt x="43548" y="6938"/>
                  </a:lnTo>
                  <a:lnTo>
                    <a:pt x="43077" y="6467"/>
                  </a:lnTo>
                  <a:lnTo>
                    <a:pt x="42606" y="6938"/>
                  </a:lnTo>
                  <a:lnTo>
                    <a:pt x="42435" y="6295"/>
                  </a:lnTo>
                  <a:lnTo>
                    <a:pt x="41793" y="6467"/>
                  </a:lnTo>
                  <a:lnTo>
                    <a:pt x="41975" y="5824"/>
                  </a:lnTo>
                  <a:lnTo>
                    <a:pt x="41332" y="5653"/>
                  </a:lnTo>
                  <a:lnTo>
                    <a:pt x="41793" y="5182"/>
                  </a:lnTo>
                  <a:lnTo>
                    <a:pt x="41332" y="4711"/>
                  </a:lnTo>
                  <a:lnTo>
                    <a:pt x="41975" y="4540"/>
                  </a:lnTo>
                  <a:lnTo>
                    <a:pt x="41793" y="3898"/>
                  </a:lnTo>
                  <a:lnTo>
                    <a:pt x="42435" y="4069"/>
                  </a:lnTo>
                  <a:lnTo>
                    <a:pt x="42606" y="3426"/>
                  </a:lnTo>
                  <a:lnTo>
                    <a:pt x="43077" y="3898"/>
                  </a:lnTo>
                  <a:lnTo>
                    <a:pt x="43548" y="3426"/>
                  </a:lnTo>
                  <a:lnTo>
                    <a:pt x="43720" y="4069"/>
                  </a:lnTo>
                  <a:lnTo>
                    <a:pt x="44362" y="3898"/>
                  </a:lnTo>
                  <a:lnTo>
                    <a:pt x="44191" y="4540"/>
                  </a:lnTo>
                  <a:lnTo>
                    <a:pt x="44833" y="4711"/>
                  </a:lnTo>
                  <a:close/>
                  <a:moveTo>
                    <a:pt x="48045" y="6692"/>
                  </a:moveTo>
                  <a:lnTo>
                    <a:pt x="48344" y="7601"/>
                  </a:lnTo>
                  <a:lnTo>
                    <a:pt x="49136" y="7816"/>
                  </a:lnTo>
                  <a:lnTo>
                    <a:pt x="48312" y="8351"/>
                  </a:lnTo>
                  <a:lnTo>
                    <a:pt x="48312" y="8875"/>
                  </a:lnTo>
                  <a:lnTo>
                    <a:pt x="47938" y="8501"/>
                  </a:lnTo>
                  <a:lnTo>
                    <a:pt x="46878" y="8725"/>
                  </a:lnTo>
                  <a:lnTo>
                    <a:pt x="46878" y="8404"/>
                  </a:lnTo>
                  <a:lnTo>
                    <a:pt x="47392" y="7890"/>
                  </a:lnTo>
                  <a:lnTo>
                    <a:pt x="46846" y="7355"/>
                  </a:lnTo>
                  <a:lnTo>
                    <a:pt x="47584" y="7548"/>
                  </a:lnTo>
                  <a:lnTo>
                    <a:pt x="47766" y="6852"/>
                  </a:lnTo>
                  <a:lnTo>
                    <a:pt x="48045" y="6692"/>
                  </a:lnTo>
                  <a:close/>
                  <a:moveTo>
                    <a:pt x="50261" y="9100"/>
                  </a:moveTo>
                  <a:lnTo>
                    <a:pt x="49393" y="9967"/>
                  </a:lnTo>
                  <a:lnTo>
                    <a:pt x="48526" y="9100"/>
                  </a:lnTo>
                  <a:lnTo>
                    <a:pt x="48526" y="8469"/>
                  </a:lnTo>
                  <a:lnTo>
                    <a:pt x="49393" y="7901"/>
                  </a:lnTo>
                  <a:lnTo>
                    <a:pt x="50261" y="8469"/>
                  </a:lnTo>
                  <a:close/>
                  <a:moveTo>
                    <a:pt x="57155" y="6006"/>
                  </a:moveTo>
                  <a:lnTo>
                    <a:pt x="57283" y="6745"/>
                  </a:lnTo>
                  <a:lnTo>
                    <a:pt x="56544" y="6617"/>
                  </a:lnTo>
                  <a:lnTo>
                    <a:pt x="56287" y="7312"/>
                  </a:lnTo>
                  <a:lnTo>
                    <a:pt x="55709" y="6841"/>
                  </a:lnTo>
                  <a:lnTo>
                    <a:pt x="55142" y="7312"/>
                  </a:lnTo>
                  <a:lnTo>
                    <a:pt x="54885" y="6617"/>
                  </a:lnTo>
                  <a:lnTo>
                    <a:pt x="54146" y="6745"/>
                  </a:lnTo>
                  <a:lnTo>
                    <a:pt x="54275" y="6006"/>
                  </a:lnTo>
                  <a:lnTo>
                    <a:pt x="53579" y="5749"/>
                  </a:lnTo>
                  <a:lnTo>
                    <a:pt x="54050" y="5182"/>
                  </a:lnTo>
                  <a:lnTo>
                    <a:pt x="53579" y="4604"/>
                  </a:lnTo>
                  <a:lnTo>
                    <a:pt x="54275" y="4347"/>
                  </a:lnTo>
                  <a:lnTo>
                    <a:pt x="54146" y="3619"/>
                  </a:lnTo>
                  <a:lnTo>
                    <a:pt x="54885" y="3737"/>
                  </a:lnTo>
                  <a:lnTo>
                    <a:pt x="55142" y="3041"/>
                  </a:lnTo>
                  <a:lnTo>
                    <a:pt x="55709" y="3523"/>
                  </a:lnTo>
                  <a:lnTo>
                    <a:pt x="56287" y="3041"/>
                  </a:lnTo>
                  <a:lnTo>
                    <a:pt x="56544" y="3737"/>
                  </a:lnTo>
                  <a:lnTo>
                    <a:pt x="57283" y="3619"/>
                  </a:lnTo>
                  <a:lnTo>
                    <a:pt x="57155" y="4347"/>
                  </a:lnTo>
                  <a:lnTo>
                    <a:pt x="57850" y="4604"/>
                  </a:lnTo>
                  <a:lnTo>
                    <a:pt x="57379" y="5182"/>
                  </a:lnTo>
                  <a:lnTo>
                    <a:pt x="57850" y="5749"/>
                  </a:lnTo>
                  <a:close/>
                  <a:moveTo>
                    <a:pt x="55870" y="12879"/>
                  </a:moveTo>
                  <a:lnTo>
                    <a:pt x="55709" y="13457"/>
                  </a:lnTo>
                  <a:lnTo>
                    <a:pt x="55560" y="12879"/>
                  </a:lnTo>
                  <a:lnTo>
                    <a:pt x="55709" y="12622"/>
                  </a:lnTo>
                  <a:close/>
                  <a:moveTo>
                    <a:pt x="55838" y="12419"/>
                  </a:moveTo>
                  <a:lnTo>
                    <a:pt x="56437" y="11445"/>
                  </a:lnTo>
                  <a:lnTo>
                    <a:pt x="56930" y="12729"/>
                  </a:lnTo>
                  <a:lnTo>
                    <a:pt x="56609" y="12911"/>
                  </a:lnTo>
                  <a:lnTo>
                    <a:pt x="56063" y="12772"/>
                  </a:lnTo>
                  <a:close/>
                  <a:moveTo>
                    <a:pt x="55709" y="23006"/>
                  </a:moveTo>
                  <a:lnTo>
                    <a:pt x="55560" y="22749"/>
                  </a:lnTo>
                  <a:lnTo>
                    <a:pt x="55709" y="22160"/>
                  </a:lnTo>
                  <a:lnTo>
                    <a:pt x="55870" y="22749"/>
                  </a:lnTo>
                  <a:close/>
                  <a:moveTo>
                    <a:pt x="56609" y="22706"/>
                  </a:moveTo>
                  <a:lnTo>
                    <a:pt x="56930" y="22888"/>
                  </a:lnTo>
                  <a:lnTo>
                    <a:pt x="56437" y="24183"/>
                  </a:lnTo>
                  <a:lnTo>
                    <a:pt x="55838" y="23209"/>
                  </a:lnTo>
                  <a:lnTo>
                    <a:pt x="56063" y="22856"/>
                  </a:lnTo>
                  <a:close/>
                  <a:moveTo>
                    <a:pt x="57658" y="30446"/>
                  </a:moveTo>
                  <a:lnTo>
                    <a:pt x="58064" y="29953"/>
                  </a:lnTo>
                  <a:lnTo>
                    <a:pt x="59413" y="30446"/>
                  </a:lnTo>
                  <a:lnTo>
                    <a:pt x="58064" y="30938"/>
                  </a:lnTo>
                  <a:close/>
                  <a:moveTo>
                    <a:pt x="47434" y="30446"/>
                  </a:moveTo>
                  <a:lnTo>
                    <a:pt x="48012" y="30285"/>
                  </a:lnTo>
                  <a:lnTo>
                    <a:pt x="48269" y="30446"/>
                  </a:lnTo>
                  <a:lnTo>
                    <a:pt x="48012" y="30606"/>
                  </a:lnTo>
                  <a:close/>
                  <a:moveTo>
                    <a:pt x="48483" y="30574"/>
                  </a:moveTo>
                  <a:lnTo>
                    <a:pt x="49458" y="31174"/>
                  </a:lnTo>
                  <a:lnTo>
                    <a:pt x="48162" y="31656"/>
                  </a:lnTo>
                  <a:lnTo>
                    <a:pt x="47980" y="31345"/>
                  </a:lnTo>
                  <a:lnTo>
                    <a:pt x="48130" y="30788"/>
                  </a:lnTo>
                  <a:close/>
                  <a:moveTo>
                    <a:pt x="41696" y="31238"/>
                  </a:moveTo>
                  <a:lnTo>
                    <a:pt x="41557" y="31795"/>
                  </a:lnTo>
                  <a:lnTo>
                    <a:pt x="40048" y="32202"/>
                  </a:lnTo>
                  <a:lnTo>
                    <a:pt x="41151" y="31099"/>
                  </a:lnTo>
                  <a:close/>
                  <a:moveTo>
                    <a:pt x="37896" y="30446"/>
                  </a:moveTo>
                  <a:lnTo>
                    <a:pt x="38142" y="30285"/>
                  </a:lnTo>
                  <a:lnTo>
                    <a:pt x="38731" y="30446"/>
                  </a:lnTo>
                  <a:lnTo>
                    <a:pt x="38142" y="30606"/>
                  </a:lnTo>
                  <a:close/>
                  <a:moveTo>
                    <a:pt x="38003" y="31656"/>
                  </a:moveTo>
                  <a:lnTo>
                    <a:pt x="36708" y="31174"/>
                  </a:lnTo>
                  <a:lnTo>
                    <a:pt x="37682" y="30574"/>
                  </a:lnTo>
                  <a:lnTo>
                    <a:pt x="38035" y="30788"/>
                  </a:lnTo>
                  <a:lnTo>
                    <a:pt x="38185" y="31345"/>
                  </a:lnTo>
                  <a:close/>
                  <a:moveTo>
                    <a:pt x="30445" y="32394"/>
                  </a:moveTo>
                  <a:lnTo>
                    <a:pt x="30938" y="32801"/>
                  </a:lnTo>
                  <a:lnTo>
                    <a:pt x="30445" y="34139"/>
                  </a:lnTo>
                  <a:lnTo>
                    <a:pt x="29953" y="32801"/>
                  </a:lnTo>
                  <a:close/>
                  <a:moveTo>
                    <a:pt x="22749" y="30606"/>
                  </a:moveTo>
                  <a:lnTo>
                    <a:pt x="22170" y="30446"/>
                  </a:lnTo>
                  <a:lnTo>
                    <a:pt x="22749" y="30285"/>
                  </a:lnTo>
                  <a:lnTo>
                    <a:pt x="23005" y="30446"/>
                  </a:lnTo>
                  <a:close/>
                  <a:moveTo>
                    <a:pt x="22716" y="31345"/>
                  </a:moveTo>
                  <a:lnTo>
                    <a:pt x="22866" y="30788"/>
                  </a:lnTo>
                  <a:lnTo>
                    <a:pt x="23220" y="30574"/>
                  </a:lnTo>
                  <a:lnTo>
                    <a:pt x="24183" y="31174"/>
                  </a:lnTo>
                  <a:lnTo>
                    <a:pt x="22898" y="31656"/>
                  </a:lnTo>
                  <a:close/>
                  <a:moveTo>
                    <a:pt x="16433" y="31238"/>
                  </a:moveTo>
                  <a:lnTo>
                    <a:pt x="16293" y="31795"/>
                  </a:lnTo>
                  <a:lnTo>
                    <a:pt x="14784" y="32202"/>
                  </a:lnTo>
                  <a:lnTo>
                    <a:pt x="15887" y="31099"/>
                  </a:lnTo>
                  <a:close/>
                  <a:moveTo>
                    <a:pt x="12622" y="30446"/>
                  </a:moveTo>
                  <a:lnTo>
                    <a:pt x="12878" y="30285"/>
                  </a:lnTo>
                  <a:lnTo>
                    <a:pt x="13467" y="30446"/>
                  </a:lnTo>
                  <a:lnTo>
                    <a:pt x="12878" y="30606"/>
                  </a:lnTo>
                  <a:close/>
                  <a:moveTo>
                    <a:pt x="12739" y="31656"/>
                  </a:moveTo>
                  <a:lnTo>
                    <a:pt x="11444" y="31174"/>
                  </a:lnTo>
                  <a:lnTo>
                    <a:pt x="12418" y="30574"/>
                  </a:lnTo>
                  <a:lnTo>
                    <a:pt x="12771" y="30788"/>
                  </a:lnTo>
                  <a:lnTo>
                    <a:pt x="12921" y="31345"/>
                  </a:lnTo>
                  <a:close/>
                  <a:moveTo>
                    <a:pt x="5182" y="32394"/>
                  </a:moveTo>
                  <a:lnTo>
                    <a:pt x="5674" y="32801"/>
                  </a:lnTo>
                  <a:lnTo>
                    <a:pt x="5182" y="34139"/>
                  </a:lnTo>
                  <a:lnTo>
                    <a:pt x="4689" y="32801"/>
                  </a:lnTo>
                  <a:close/>
                  <a:moveTo>
                    <a:pt x="3233" y="30446"/>
                  </a:moveTo>
                  <a:lnTo>
                    <a:pt x="2826" y="30938"/>
                  </a:lnTo>
                  <a:lnTo>
                    <a:pt x="1488" y="30446"/>
                  </a:lnTo>
                  <a:lnTo>
                    <a:pt x="2826" y="29953"/>
                  </a:lnTo>
                  <a:close/>
                  <a:moveTo>
                    <a:pt x="6177" y="25650"/>
                  </a:moveTo>
                  <a:lnTo>
                    <a:pt x="6498" y="25543"/>
                  </a:lnTo>
                  <a:lnTo>
                    <a:pt x="7194" y="26314"/>
                  </a:lnTo>
                  <a:lnTo>
                    <a:pt x="7087" y="26913"/>
                  </a:lnTo>
                  <a:lnTo>
                    <a:pt x="5856" y="27941"/>
                  </a:lnTo>
                  <a:lnTo>
                    <a:pt x="5299" y="26432"/>
                  </a:lnTo>
                  <a:lnTo>
                    <a:pt x="5503" y="25864"/>
                  </a:lnTo>
                  <a:close/>
                  <a:moveTo>
                    <a:pt x="5021" y="22749"/>
                  </a:moveTo>
                  <a:lnTo>
                    <a:pt x="5182" y="22160"/>
                  </a:lnTo>
                  <a:lnTo>
                    <a:pt x="5342" y="22749"/>
                  </a:lnTo>
                  <a:lnTo>
                    <a:pt x="5182" y="23006"/>
                  </a:lnTo>
                  <a:close/>
                  <a:moveTo>
                    <a:pt x="5053" y="23209"/>
                  </a:moveTo>
                  <a:lnTo>
                    <a:pt x="4454" y="24183"/>
                  </a:lnTo>
                  <a:lnTo>
                    <a:pt x="3972" y="22888"/>
                  </a:lnTo>
                  <a:lnTo>
                    <a:pt x="4282" y="22706"/>
                  </a:lnTo>
                  <a:lnTo>
                    <a:pt x="4839" y="22856"/>
                  </a:lnTo>
                  <a:close/>
                  <a:moveTo>
                    <a:pt x="4389" y="19195"/>
                  </a:moveTo>
                  <a:lnTo>
                    <a:pt x="4539" y="19741"/>
                  </a:lnTo>
                  <a:lnTo>
                    <a:pt x="3426" y="20844"/>
                  </a:lnTo>
                  <a:lnTo>
                    <a:pt x="3833" y="19345"/>
                  </a:lnTo>
                  <a:close/>
                  <a:moveTo>
                    <a:pt x="5182" y="12622"/>
                  </a:moveTo>
                  <a:lnTo>
                    <a:pt x="5342" y="12879"/>
                  </a:lnTo>
                  <a:lnTo>
                    <a:pt x="5182" y="13468"/>
                  </a:lnTo>
                  <a:lnTo>
                    <a:pt x="5021" y="12879"/>
                  </a:lnTo>
                  <a:close/>
                  <a:moveTo>
                    <a:pt x="4282" y="12911"/>
                  </a:moveTo>
                  <a:lnTo>
                    <a:pt x="3972" y="12729"/>
                  </a:lnTo>
                  <a:lnTo>
                    <a:pt x="4454" y="11445"/>
                  </a:lnTo>
                  <a:lnTo>
                    <a:pt x="5053" y="12419"/>
                  </a:lnTo>
                  <a:lnTo>
                    <a:pt x="4839" y="12772"/>
                  </a:lnTo>
                  <a:close/>
                  <a:moveTo>
                    <a:pt x="3233" y="5182"/>
                  </a:moveTo>
                  <a:lnTo>
                    <a:pt x="2826" y="5675"/>
                  </a:lnTo>
                  <a:lnTo>
                    <a:pt x="1488" y="5182"/>
                  </a:lnTo>
                  <a:lnTo>
                    <a:pt x="2826" y="4690"/>
                  </a:lnTo>
                  <a:close/>
                  <a:moveTo>
                    <a:pt x="13467" y="5182"/>
                  </a:moveTo>
                  <a:lnTo>
                    <a:pt x="12878" y="5332"/>
                  </a:lnTo>
                  <a:lnTo>
                    <a:pt x="12622" y="5182"/>
                  </a:lnTo>
                  <a:lnTo>
                    <a:pt x="12878" y="5022"/>
                  </a:lnTo>
                  <a:close/>
                  <a:moveTo>
                    <a:pt x="12418" y="5054"/>
                  </a:moveTo>
                  <a:lnTo>
                    <a:pt x="11444" y="4454"/>
                  </a:lnTo>
                  <a:lnTo>
                    <a:pt x="12739" y="3972"/>
                  </a:lnTo>
                  <a:lnTo>
                    <a:pt x="12921" y="4283"/>
                  </a:lnTo>
                  <a:lnTo>
                    <a:pt x="12771" y="4840"/>
                  </a:lnTo>
                  <a:close/>
                  <a:moveTo>
                    <a:pt x="19194" y="4379"/>
                  </a:moveTo>
                  <a:lnTo>
                    <a:pt x="19344" y="3833"/>
                  </a:lnTo>
                  <a:lnTo>
                    <a:pt x="20854" y="3426"/>
                  </a:lnTo>
                  <a:lnTo>
                    <a:pt x="19751" y="4529"/>
                  </a:lnTo>
                  <a:close/>
                  <a:moveTo>
                    <a:pt x="23005" y="5182"/>
                  </a:moveTo>
                  <a:lnTo>
                    <a:pt x="22749" y="5332"/>
                  </a:lnTo>
                  <a:lnTo>
                    <a:pt x="22170" y="5182"/>
                  </a:lnTo>
                  <a:lnTo>
                    <a:pt x="22749" y="5022"/>
                  </a:lnTo>
                  <a:close/>
                  <a:moveTo>
                    <a:pt x="22898" y="3972"/>
                  </a:moveTo>
                  <a:lnTo>
                    <a:pt x="24183" y="4454"/>
                  </a:lnTo>
                  <a:lnTo>
                    <a:pt x="23220" y="5054"/>
                  </a:lnTo>
                  <a:lnTo>
                    <a:pt x="22866" y="4840"/>
                  </a:lnTo>
                  <a:lnTo>
                    <a:pt x="22716" y="4283"/>
                  </a:lnTo>
                  <a:close/>
                  <a:moveTo>
                    <a:pt x="28497" y="5182"/>
                  </a:moveTo>
                  <a:lnTo>
                    <a:pt x="28090" y="5675"/>
                  </a:lnTo>
                  <a:lnTo>
                    <a:pt x="26752" y="5182"/>
                  </a:lnTo>
                  <a:lnTo>
                    <a:pt x="28090" y="4690"/>
                  </a:lnTo>
                  <a:close/>
                  <a:moveTo>
                    <a:pt x="38142" y="5022"/>
                  </a:moveTo>
                  <a:lnTo>
                    <a:pt x="38731" y="5182"/>
                  </a:lnTo>
                  <a:lnTo>
                    <a:pt x="38142" y="5332"/>
                  </a:lnTo>
                  <a:lnTo>
                    <a:pt x="37896" y="5182"/>
                  </a:lnTo>
                  <a:close/>
                  <a:moveTo>
                    <a:pt x="38185" y="4283"/>
                  </a:moveTo>
                  <a:lnTo>
                    <a:pt x="38035" y="4840"/>
                  </a:lnTo>
                  <a:lnTo>
                    <a:pt x="37682" y="5054"/>
                  </a:lnTo>
                  <a:lnTo>
                    <a:pt x="36708" y="4454"/>
                  </a:lnTo>
                  <a:lnTo>
                    <a:pt x="38003" y="3972"/>
                  </a:lnTo>
                  <a:close/>
                  <a:moveTo>
                    <a:pt x="43077" y="3587"/>
                  </a:moveTo>
                  <a:lnTo>
                    <a:pt x="42681" y="3180"/>
                  </a:lnTo>
                  <a:lnTo>
                    <a:pt x="43077" y="1671"/>
                  </a:lnTo>
                  <a:lnTo>
                    <a:pt x="43484" y="3180"/>
                  </a:lnTo>
                  <a:close/>
                  <a:moveTo>
                    <a:pt x="44458" y="4379"/>
                  </a:moveTo>
                  <a:lnTo>
                    <a:pt x="44608" y="3833"/>
                  </a:lnTo>
                  <a:lnTo>
                    <a:pt x="46118" y="3426"/>
                  </a:lnTo>
                  <a:lnTo>
                    <a:pt x="45015" y="4529"/>
                  </a:lnTo>
                  <a:close/>
                  <a:moveTo>
                    <a:pt x="48269" y="5182"/>
                  </a:moveTo>
                  <a:lnTo>
                    <a:pt x="48012" y="5332"/>
                  </a:lnTo>
                  <a:lnTo>
                    <a:pt x="47434" y="5182"/>
                  </a:lnTo>
                  <a:lnTo>
                    <a:pt x="48012" y="5022"/>
                  </a:lnTo>
                  <a:close/>
                  <a:moveTo>
                    <a:pt x="48162" y="3972"/>
                  </a:moveTo>
                  <a:lnTo>
                    <a:pt x="49458" y="4454"/>
                  </a:lnTo>
                  <a:lnTo>
                    <a:pt x="48483" y="5054"/>
                  </a:lnTo>
                  <a:lnTo>
                    <a:pt x="48130" y="4840"/>
                  </a:lnTo>
                  <a:lnTo>
                    <a:pt x="47980" y="4283"/>
                  </a:lnTo>
                  <a:close/>
                  <a:moveTo>
                    <a:pt x="54029" y="4208"/>
                  </a:moveTo>
                  <a:lnTo>
                    <a:pt x="53429" y="4433"/>
                  </a:lnTo>
                  <a:lnTo>
                    <a:pt x="52519" y="3330"/>
                  </a:lnTo>
                  <a:lnTo>
                    <a:pt x="53922" y="3576"/>
                  </a:lnTo>
                  <a:close/>
                  <a:moveTo>
                    <a:pt x="57658" y="5182"/>
                  </a:moveTo>
                  <a:lnTo>
                    <a:pt x="58075" y="4690"/>
                  </a:lnTo>
                  <a:lnTo>
                    <a:pt x="59413" y="5182"/>
                  </a:lnTo>
                  <a:lnTo>
                    <a:pt x="58064" y="5675"/>
                  </a:lnTo>
                  <a:close/>
                  <a:moveTo>
                    <a:pt x="57818" y="8597"/>
                  </a:moveTo>
                  <a:lnTo>
                    <a:pt x="57551" y="7013"/>
                  </a:lnTo>
                  <a:lnTo>
                    <a:pt x="59135" y="7291"/>
                  </a:lnTo>
                  <a:lnTo>
                    <a:pt x="59520" y="7751"/>
                  </a:lnTo>
                  <a:lnTo>
                    <a:pt x="59306" y="8768"/>
                  </a:lnTo>
                  <a:lnTo>
                    <a:pt x="58289" y="8982"/>
                  </a:lnTo>
                  <a:close/>
                  <a:moveTo>
                    <a:pt x="60473" y="5332"/>
                  </a:moveTo>
                  <a:lnTo>
                    <a:pt x="60045" y="5182"/>
                  </a:lnTo>
                  <a:lnTo>
                    <a:pt x="60473" y="5022"/>
                  </a:lnTo>
                  <a:lnTo>
                    <a:pt x="60869" y="3801"/>
                  </a:lnTo>
                  <a:lnTo>
                    <a:pt x="59906" y="2934"/>
                  </a:lnTo>
                  <a:lnTo>
                    <a:pt x="59467" y="3020"/>
                  </a:lnTo>
                  <a:lnTo>
                    <a:pt x="59756" y="2666"/>
                  </a:lnTo>
                  <a:lnTo>
                    <a:pt x="59488" y="1403"/>
                  </a:lnTo>
                  <a:lnTo>
                    <a:pt x="58225" y="1136"/>
                  </a:lnTo>
                  <a:lnTo>
                    <a:pt x="57883" y="1435"/>
                  </a:lnTo>
                  <a:lnTo>
                    <a:pt x="57957" y="986"/>
                  </a:lnTo>
                  <a:lnTo>
                    <a:pt x="57090" y="22"/>
                  </a:lnTo>
                  <a:lnTo>
                    <a:pt x="55870" y="429"/>
                  </a:lnTo>
                  <a:lnTo>
                    <a:pt x="55709" y="847"/>
                  </a:lnTo>
                  <a:lnTo>
                    <a:pt x="55560" y="429"/>
                  </a:lnTo>
                  <a:lnTo>
                    <a:pt x="54328" y="22"/>
                  </a:lnTo>
                  <a:lnTo>
                    <a:pt x="53472" y="986"/>
                  </a:lnTo>
                  <a:lnTo>
                    <a:pt x="53547" y="1435"/>
                  </a:lnTo>
                  <a:lnTo>
                    <a:pt x="53204" y="1136"/>
                  </a:lnTo>
                  <a:lnTo>
                    <a:pt x="51941" y="1403"/>
                  </a:lnTo>
                  <a:lnTo>
                    <a:pt x="51674" y="2666"/>
                  </a:lnTo>
                  <a:lnTo>
                    <a:pt x="51963" y="3020"/>
                  </a:lnTo>
                  <a:lnTo>
                    <a:pt x="51513" y="2934"/>
                  </a:lnTo>
                  <a:lnTo>
                    <a:pt x="50732" y="3641"/>
                  </a:lnTo>
                  <a:lnTo>
                    <a:pt x="50442" y="2763"/>
                  </a:lnTo>
                  <a:lnTo>
                    <a:pt x="49426" y="2484"/>
                  </a:lnTo>
                  <a:lnTo>
                    <a:pt x="49393" y="2581"/>
                  </a:lnTo>
                  <a:lnTo>
                    <a:pt x="49372" y="2484"/>
                  </a:lnTo>
                  <a:lnTo>
                    <a:pt x="48344" y="2763"/>
                  </a:lnTo>
                  <a:lnTo>
                    <a:pt x="48045" y="3673"/>
                  </a:lnTo>
                  <a:lnTo>
                    <a:pt x="47766" y="3512"/>
                  </a:lnTo>
                  <a:lnTo>
                    <a:pt x="47584" y="2806"/>
                  </a:lnTo>
                  <a:lnTo>
                    <a:pt x="46846" y="3009"/>
                  </a:lnTo>
                  <a:lnTo>
                    <a:pt x="47392" y="2463"/>
                  </a:lnTo>
                  <a:lnTo>
                    <a:pt x="46878" y="1949"/>
                  </a:lnTo>
                  <a:lnTo>
                    <a:pt x="46878" y="1393"/>
                  </a:lnTo>
                  <a:lnTo>
                    <a:pt x="46310" y="1393"/>
                  </a:lnTo>
                  <a:lnTo>
                    <a:pt x="45797" y="879"/>
                  </a:lnTo>
                  <a:lnTo>
                    <a:pt x="45251" y="1414"/>
                  </a:lnTo>
                  <a:lnTo>
                    <a:pt x="45454" y="675"/>
                  </a:lnTo>
                  <a:lnTo>
                    <a:pt x="44747" y="493"/>
                  </a:lnTo>
                  <a:lnTo>
                    <a:pt x="44469" y="1"/>
                  </a:lnTo>
                  <a:lnTo>
                    <a:pt x="43977" y="279"/>
                  </a:lnTo>
                  <a:lnTo>
                    <a:pt x="43281" y="97"/>
                  </a:lnTo>
                  <a:lnTo>
                    <a:pt x="43077" y="825"/>
                  </a:lnTo>
                  <a:lnTo>
                    <a:pt x="42885" y="97"/>
                  </a:lnTo>
                  <a:lnTo>
                    <a:pt x="42178" y="279"/>
                  </a:lnTo>
                  <a:lnTo>
                    <a:pt x="41696" y="1"/>
                  </a:lnTo>
                  <a:lnTo>
                    <a:pt x="41407" y="493"/>
                  </a:lnTo>
                  <a:lnTo>
                    <a:pt x="40712" y="675"/>
                  </a:lnTo>
                  <a:lnTo>
                    <a:pt x="40904" y="1414"/>
                  </a:lnTo>
                  <a:lnTo>
                    <a:pt x="40369" y="879"/>
                  </a:lnTo>
                  <a:lnTo>
                    <a:pt x="39855" y="1393"/>
                  </a:lnTo>
                  <a:lnTo>
                    <a:pt x="39288" y="1393"/>
                  </a:lnTo>
                  <a:lnTo>
                    <a:pt x="39288" y="1949"/>
                  </a:lnTo>
                  <a:lnTo>
                    <a:pt x="38774" y="2463"/>
                  </a:lnTo>
                  <a:lnTo>
                    <a:pt x="39309" y="3009"/>
                  </a:lnTo>
                  <a:lnTo>
                    <a:pt x="38581" y="2806"/>
                  </a:lnTo>
                  <a:lnTo>
                    <a:pt x="38389" y="3512"/>
                  </a:lnTo>
                  <a:lnTo>
                    <a:pt x="38110" y="3673"/>
                  </a:lnTo>
                  <a:lnTo>
                    <a:pt x="37811" y="2763"/>
                  </a:lnTo>
                  <a:lnTo>
                    <a:pt x="36794" y="2484"/>
                  </a:lnTo>
                  <a:lnTo>
                    <a:pt x="36761" y="2581"/>
                  </a:lnTo>
                  <a:lnTo>
                    <a:pt x="36740" y="2484"/>
                  </a:lnTo>
                  <a:lnTo>
                    <a:pt x="35712" y="2763"/>
                  </a:lnTo>
                  <a:lnTo>
                    <a:pt x="35423" y="3641"/>
                  </a:lnTo>
                  <a:lnTo>
                    <a:pt x="34642" y="2934"/>
                  </a:lnTo>
                  <a:lnTo>
                    <a:pt x="34192" y="3020"/>
                  </a:lnTo>
                  <a:lnTo>
                    <a:pt x="34492" y="2666"/>
                  </a:lnTo>
                  <a:lnTo>
                    <a:pt x="34224" y="1403"/>
                  </a:lnTo>
                  <a:lnTo>
                    <a:pt x="32961" y="1136"/>
                  </a:lnTo>
                  <a:lnTo>
                    <a:pt x="32608" y="1435"/>
                  </a:lnTo>
                  <a:lnTo>
                    <a:pt x="32694" y="986"/>
                  </a:lnTo>
                  <a:lnTo>
                    <a:pt x="31826" y="22"/>
                  </a:lnTo>
                  <a:lnTo>
                    <a:pt x="30606" y="429"/>
                  </a:lnTo>
                  <a:lnTo>
                    <a:pt x="30445" y="847"/>
                  </a:lnTo>
                  <a:lnTo>
                    <a:pt x="30296" y="429"/>
                  </a:lnTo>
                  <a:lnTo>
                    <a:pt x="29065" y="22"/>
                  </a:lnTo>
                  <a:lnTo>
                    <a:pt x="28208" y="986"/>
                  </a:lnTo>
                  <a:lnTo>
                    <a:pt x="28283" y="1435"/>
                  </a:lnTo>
                  <a:lnTo>
                    <a:pt x="27930" y="1136"/>
                  </a:lnTo>
                  <a:lnTo>
                    <a:pt x="26677" y="1403"/>
                  </a:lnTo>
                  <a:lnTo>
                    <a:pt x="26410" y="2666"/>
                  </a:lnTo>
                  <a:lnTo>
                    <a:pt x="26699" y="3020"/>
                  </a:lnTo>
                  <a:lnTo>
                    <a:pt x="26249" y="2934"/>
                  </a:lnTo>
                  <a:lnTo>
                    <a:pt x="25468" y="3641"/>
                  </a:lnTo>
                  <a:lnTo>
                    <a:pt x="25179" y="2763"/>
                  </a:lnTo>
                  <a:lnTo>
                    <a:pt x="24162" y="2484"/>
                  </a:lnTo>
                  <a:lnTo>
                    <a:pt x="24129" y="2581"/>
                  </a:lnTo>
                  <a:lnTo>
                    <a:pt x="24108" y="2484"/>
                  </a:lnTo>
                  <a:lnTo>
                    <a:pt x="23080" y="2763"/>
                  </a:lnTo>
                  <a:lnTo>
                    <a:pt x="22781" y="3673"/>
                  </a:lnTo>
                  <a:lnTo>
                    <a:pt x="22502" y="3512"/>
                  </a:lnTo>
                  <a:lnTo>
                    <a:pt x="22320" y="2806"/>
                  </a:lnTo>
                  <a:lnTo>
                    <a:pt x="21582" y="3009"/>
                  </a:lnTo>
                  <a:lnTo>
                    <a:pt x="22117" y="2463"/>
                  </a:lnTo>
                  <a:lnTo>
                    <a:pt x="21603" y="1949"/>
                  </a:lnTo>
                  <a:lnTo>
                    <a:pt x="21603" y="1393"/>
                  </a:lnTo>
                  <a:lnTo>
                    <a:pt x="21046" y="1393"/>
                  </a:lnTo>
                  <a:lnTo>
                    <a:pt x="20533" y="879"/>
                  </a:lnTo>
                  <a:lnTo>
                    <a:pt x="19987" y="1414"/>
                  </a:lnTo>
                  <a:lnTo>
                    <a:pt x="20190" y="675"/>
                  </a:lnTo>
                  <a:lnTo>
                    <a:pt x="19483" y="493"/>
                  </a:lnTo>
                  <a:lnTo>
                    <a:pt x="19205" y="1"/>
                  </a:lnTo>
                  <a:lnTo>
                    <a:pt x="18713" y="279"/>
                  </a:lnTo>
                  <a:lnTo>
                    <a:pt x="18017" y="97"/>
                  </a:lnTo>
                  <a:lnTo>
                    <a:pt x="17813" y="825"/>
                  </a:lnTo>
                  <a:lnTo>
                    <a:pt x="17621" y="97"/>
                  </a:lnTo>
                  <a:lnTo>
                    <a:pt x="16914" y="279"/>
                  </a:lnTo>
                  <a:lnTo>
                    <a:pt x="16422" y="1"/>
                  </a:lnTo>
                  <a:lnTo>
                    <a:pt x="16144" y="493"/>
                  </a:lnTo>
                  <a:lnTo>
                    <a:pt x="15448" y="675"/>
                  </a:lnTo>
                  <a:lnTo>
                    <a:pt x="15640" y="1414"/>
                  </a:lnTo>
                  <a:lnTo>
                    <a:pt x="15105" y="879"/>
                  </a:lnTo>
                  <a:lnTo>
                    <a:pt x="14591" y="1393"/>
                  </a:lnTo>
                  <a:lnTo>
                    <a:pt x="14024" y="1393"/>
                  </a:lnTo>
                  <a:lnTo>
                    <a:pt x="14024" y="1949"/>
                  </a:lnTo>
                  <a:lnTo>
                    <a:pt x="13510" y="2463"/>
                  </a:lnTo>
                  <a:lnTo>
                    <a:pt x="14045" y="3009"/>
                  </a:lnTo>
                  <a:lnTo>
                    <a:pt x="13317" y="2806"/>
                  </a:lnTo>
                  <a:lnTo>
                    <a:pt x="13125" y="3512"/>
                  </a:lnTo>
                  <a:lnTo>
                    <a:pt x="12846" y="3673"/>
                  </a:lnTo>
                  <a:lnTo>
                    <a:pt x="12547" y="2763"/>
                  </a:lnTo>
                  <a:lnTo>
                    <a:pt x="11530" y="2484"/>
                  </a:lnTo>
                  <a:lnTo>
                    <a:pt x="11498" y="2581"/>
                  </a:lnTo>
                  <a:lnTo>
                    <a:pt x="11465" y="2484"/>
                  </a:lnTo>
                  <a:lnTo>
                    <a:pt x="10448" y="2763"/>
                  </a:lnTo>
                  <a:lnTo>
                    <a:pt x="10159" y="3641"/>
                  </a:lnTo>
                  <a:lnTo>
                    <a:pt x="9378" y="2934"/>
                  </a:lnTo>
                  <a:lnTo>
                    <a:pt x="8928" y="3020"/>
                  </a:lnTo>
                  <a:lnTo>
                    <a:pt x="9217" y="2666"/>
                  </a:lnTo>
                  <a:lnTo>
                    <a:pt x="8960" y="1403"/>
                  </a:lnTo>
                  <a:lnTo>
                    <a:pt x="7697" y="1136"/>
                  </a:lnTo>
                  <a:lnTo>
                    <a:pt x="7344" y="1435"/>
                  </a:lnTo>
                  <a:lnTo>
                    <a:pt x="7419" y="986"/>
                  </a:lnTo>
                  <a:lnTo>
                    <a:pt x="6562" y="22"/>
                  </a:lnTo>
                  <a:lnTo>
                    <a:pt x="5342" y="429"/>
                  </a:lnTo>
                  <a:lnTo>
                    <a:pt x="5182" y="847"/>
                  </a:lnTo>
                  <a:lnTo>
                    <a:pt x="5021" y="429"/>
                  </a:lnTo>
                  <a:lnTo>
                    <a:pt x="3801" y="22"/>
                  </a:lnTo>
                  <a:lnTo>
                    <a:pt x="2944" y="986"/>
                  </a:lnTo>
                  <a:lnTo>
                    <a:pt x="3019" y="1435"/>
                  </a:lnTo>
                  <a:lnTo>
                    <a:pt x="2666" y="1136"/>
                  </a:lnTo>
                  <a:lnTo>
                    <a:pt x="1403" y="1403"/>
                  </a:lnTo>
                  <a:lnTo>
                    <a:pt x="1146" y="2666"/>
                  </a:lnTo>
                  <a:lnTo>
                    <a:pt x="1435" y="3020"/>
                  </a:lnTo>
                  <a:lnTo>
                    <a:pt x="985" y="2934"/>
                  </a:lnTo>
                  <a:lnTo>
                    <a:pt x="22" y="3801"/>
                  </a:lnTo>
                  <a:lnTo>
                    <a:pt x="428" y="5022"/>
                  </a:lnTo>
                  <a:lnTo>
                    <a:pt x="857" y="5182"/>
                  </a:lnTo>
                  <a:lnTo>
                    <a:pt x="428" y="5332"/>
                  </a:lnTo>
                  <a:lnTo>
                    <a:pt x="22" y="6563"/>
                  </a:lnTo>
                  <a:lnTo>
                    <a:pt x="985" y="7419"/>
                  </a:lnTo>
                  <a:lnTo>
                    <a:pt x="1435" y="7345"/>
                  </a:lnTo>
                  <a:lnTo>
                    <a:pt x="1146" y="7698"/>
                  </a:lnTo>
                  <a:lnTo>
                    <a:pt x="1403" y="8950"/>
                  </a:lnTo>
                  <a:lnTo>
                    <a:pt x="2666" y="9218"/>
                  </a:lnTo>
                  <a:lnTo>
                    <a:pt x="3019" y="8929"/>
                  </a:lnTo>
                  <a:lnTo>
                    <a:pt x="2944" y="9378"/>
                  </a:lnTo>
                  <a:lnTo>
                    <a:pt x="3640" y="10160"/>
                  </a:lnTo>
                  <a:lnTo>
                    <a:pt x="2762" y="10449"/>
                  </a:lnTo>
                  <a:lnTo>
                    <a:pt x="2484" y="11466"/>
                  </a:lnTo>
                  <a:lnTo>
                    <a:pt x="2591" y="11498"/>
                  </a:lnTo>
                  <a:lnTo>
                    <a:pt x="2484" y="11519"/>
                  </a:lnTo>
                  <a:lnTo>
                    <a:pt x="2762" y="12547"/>
                  </a:lnTo>
                  <a:lnTo>
                    <a:pt x="3672" y="12847"/>
                  </a:lnTo>
                  <a:lnTo>
                    <a:pt x="3512" y="13125"/>
                  </a:lnTo>
                  <a:lnTo>
                    <a:pt x="2805" y="13307"/>
                  </a:lnTo>
                  <a:lnTo>
                    <a:pt x="3008" y="14046"/>
                  </a:lnTo>
                  <a:lnTo>
                    <a:pt x="2473" y="13511"/>
                  </a:lnTo>
                  <a:lnTo>
                    <a:pt x="1959" y="14024"/>
                  </a:lnTo>
                  <a:lnTo>
                    <a:pt x="1392" y="14024"/>
                  </a:lnTo>
                  <a:lnTo>
                    <a:pt x="1392" y="14592"/>
                  </a:lnTo>
                  <a:lnTo>
                    <a:pt x="878" y="15106"/>
                  </a:lnTo>
                  <a:lnTo>
                    <a:pt x="1413" y="15641"/>
                  </a:lnTo>
                  <a:lnTo>
                    <a:pt x="675" y="15438"/>
                  </a:lnTo>
                  <a:lnTo>
                    <a:pt x="493" y="16144"/>
                  </a:lnTo>
                  <a:lnTo>
                    <a:pt x="0" y="16422"/>
                  </a:lnTo>
                  <a:lnTo>
                    <a:pt x="289" y="16915"/>
                  </a:lnTo>
                  <a:lnTo>
                    <a:pt x="97" y="17621"/>
                  </a:lnTo>
                  <a:lnTo>
                    <a:pt x="835" y="17814"/>
                  </a:lnTo>
                  <a:lnTo>
                    <a:pt x="97" y="18007"/>
                  </a:lnTo>
                  <a:lnTo>
                    <a:pt x="289" y="18713"/>
                  </a:lnTo>
                  <a:lnTo>
                    <a:pt x="0" y="19206"/>
                  </a:lnTo>
                  <a:lnTo>
                    <a:pt x="493" y="19484"/>
                  </a:lnTo>
                  <a:lnTo>
                    <a:pt x="675" y="20191"/>
                  </a:lnTo>
                  <a:lnTo>
                    <a:pt x="1413" y="19987"/>
                  </a:lnTo>
                  <a:lnTo>
                    <a:pt x="878" y="20522"/>
                  </a:lnTo>
                  <a:lnTo>
                    <a:pt x="1392" y="21036"/>
                  </a:lnTo>
                  <a:lnTo>
                    <a:pt x="1392" y="21604"/>
                  </a:lnTo>
                  <a:lnTo>
                    <a:pt x="1959" y="21604"/>
                  </a:lnTo>
                  <a:lnTo>
                    <a:pt x="2473" y="22117"/>
                  </a:lnTo>
                  <a:lnTo>
                    <a:pt x="3008" y="21582"/>
                  </a:lnTo>
                  <a:lnTo>
                    <a:pt x="2805" y="22321"/>
                  </a:lnTo>
                  <a:lnTo>
                    <a:pt x="3512" y="22503"/>
                  </a:lnTo>
                  <a:lnTo>
                    <a:pt x="3672" y="22781"/>
                  </a:lnTo>
                  <a:lnTo>
                    <a:pt x="2762" y="23081"/>
                  </a:lnTo>
                  <a:lnTo>
                    <a:pt x="2484" y="24098"/>
                  </a:lnTo>
                  <a:lnTo>
                    <a:pt x="2591" y="24130"/>
                  </a:lnTo>
                  <a:lnTo>
                    <a:pt x="2484" y="24162"/>
                  </a:lnTo>
                  <a:lnTo>
                    <a:pt x="2762" y="25179"/>
                  </a:lnTo>
                  <a:lnTo>
                    <a:pt x="3640" y="25468"/>
                  </a:lnTo>
                  <a:lnTo>
                    <a:pt x="2944" y="26250"/>
                  </a:lnTo>
                  <a:lnTo>
                    <a:pt x="3019" y="26699"/>
                  </a:lnTo>
                  <a:lnTo>
                    <a:pt x="2666" y="26410"/>
                  </a:lnTo>
                  <a:lnTo>
                    <a:pt x="1403" y="26667"/>
                  </a:lnTo>
                  <a:lnTo>
                    <a:pt x="1146" y="27930"/>
                  </a:lnTo>
                  <a:lnTo>
                    <a:pt x="1435" y="28284"/>
                  </a:lnTo>
                  <a:lnTo>
                    <a:pt x="985" y="28209"/>
                  </a:lnTo>
                  <a:lnTo>
                    <a:pt x="22" y="29065"/>
                  </a:lnTo>
                  <a:lnTo>
                    <a:pt x="428" y="30285"/>
                  </a:lnTo>
                  <a:lnTo>
                    <a:pt x="857" y="30446"/>
                  </a:lnTo>
                  <a:lnTo>
                    <a:pt x="428" y="30606"/>
                  </a:lnTo>
                  <a:lnTo>
                    <a:pt x="22" y="31827"/>
                  </a:lnTo>
                  <a:lnTo>
                    <a:pt x="985" y="32683"/>
                  </a:lnTo>
                  <a:lnTo>
                    <a:pt x="1435" y="32608"/>
                  </a:lnTo>
                  <a:lnTo>
                    <a:pt x="1146" y="32962"/>
                  </a:lnTo>
                  <a:lnTo>
                    <a:pt x="1403" y="34225"/>
                  </a:lnTo>
                  <a:lnTo>
                    <a:pt x="2666" y="34482"/>
                  </a:lnTo>
                  <a:lnTo>
                    <a:pt x="3019" y="34193"/>
                  </a:lnTo>
                  <a:lnTo>
                    <a:pt x="2944" y="34642"/>
                  </a:lnTo>
                  <a:lnTo>
                    <a:pt x="3801" y="35606"/>
                  </a:lnTo>
                  <a:lnTo>
                    <a:pt x="5021" y="35199"/>
                  </a:lnTo>
                  <a:lnTo>
                    <a:pt x="5182" y="34771"/>
                  </a:lnTo>
                  <a:lnTo>
                    <a:pt x="5342" y="35199"/>
                  </a:lnTo>
                  <a:lnTo>
                    <a:pt x="6562" y="35606"/>
                  </a:lnTo>
                  <a:lnTo>
                    <a:pt x="7419" y="34642"/>
                  </a:lnTo>
                  <a:lnTo>
                    <a:pt x="7344" y="34193"/>
                  </a:lnTo>
                  <a:lnTo>
                    <a:pt x="7697" y="34482"/>
                  </a:lnTo>
                  <a:lnTo>
                    <a:pt x="8960" y="34225"/>
                  </a:lnTo>
                  <a:lnTo>
                    <a:pt x="9217" y="32962"/>
                  </a:lnTo>
                  <a:lnTo>
                    <a:pt x="8928" y="32608"/>
                  </a:lnTo>
                  <a:lnTo>
                    <a:pt x="9378" y="32683"/>
                  </a:lnTo>
                  <a:lnTo>
                    <a:pt x="10159" y="31987"/>
                  </a:lnTo>
                  <a:lnTo>
                    <a:pt x="10448" y="32865"/>
                  </a:lnTo>
                  <a:lnTo>
                    <a:pt x="11465" y="33144"/>
                  </a:lnTo>
                  <a:lnTo>
                    <a:pt x="11498" y="33037"/>
                  </a:lnTo>
                  <a:lnTo>
                    <a:pt x="11530" y="33144"/>
                  </a:lnTo>
                  <a:lnTo>
                    <a:pt x="12547" y="32865"/>
                  </a:lnTo>
                  <a:lnTo>
                    <a:pt x="12846" y="31955"/>
                  </a:lnTo>
                  <a:lnTo>
                    <a:pt x="13125" y="32116"/>
                  </a:lnTo>
                  <a:lnTo>
                    <a:pt x="13307" y="32822"/>
                  </a:lnTo>
                  <a:lnTo>
                    <a:pt x="14045" y="32619"/>
                  </a:lnTo>
                  <a:lnTo>
                    <a:pt x="13510" y="33154"/>
                  </a:lnTo>
                  <a:lnTo>
                    <a:pt x="14024" y="33668"/>
                  </a:lnTo>
                  <a:lnTo>
                    <a:pt x="14024" y="34235"/>
                  </a:lnTo>
                  <a:lnTo>
                    <a:pt x="14591" y="34235"/>
                  </a:lnTo>
                  <a:lnTo>
                    <a:pt x="15105" y="34749"/>
                  </a:lnTo>
                  <a:lnTo>
                    <a:pt x="15640" y="34214"/>
                  </a:lnTo>
                  <a:lnTo>
                    <a:pt x="15448" y="34953"/>
                  </a:lnTo>
                  <a:lnTo>
                    <a:pt x="16144" y="35135"/>
                  </a:lnTo>
                  <a:lnTo>
                    <a:pt x="16422" y="35627"/>
                  </a:lnTo>
                  <a:lnTo>
                    <a:pt x="16914" y="35349"/>
                  </a:lnTo>
                  <a:lnTo>
                    <a:pt x="17621" y="35531"/>
                  </a:lnTo>
                  <a:lnTo>
                    <a:pt x="17813" y="34792"/>
                  </a:lnTo>
                  <a:lnTo>
                    <a:pt x="18017" y="35531"/>
                  </a:lnTo>
                  <a:lnTo>
                    <a:pt x="18713" y="35349"/>
                  </a:lnTo>
                  <a:lnTo>
                    <a:pt x="19205" y="35627"/>
                  </a:lnTo>
                  <a:lnTo>
                    <a:pt x="19483" y="35135"/>
                  </a:lnTo>
                  <a:lnTo>
                    <a:pt x="20190" y="34953"/>
                  </a:lnTo>
                  <a:lnTo>
                    <a:pt x="19987" y="34214"/>
                  </a:lnTo>
                  <a:lnTo>
                    <a:pt x="20533" y="34749"/>
                  </a:lnTo>
                  <a:lnTo>
                    <a:pt x="21036" y="34235"/>
                  </a:lnTo>
                  <a:lnTo>
                    <a:pt x="21603" y="34235"/>
                  </a:lnTo>
                  <a:lnTo>
                    <a:pt x="21603" y="33668"/>
                  </a:lnTo>
                  <a:lnTo>
                    <a:pt x="22117" y="33154"/>
                  </a:lnTo>
                  <a:lnTo>
                    <a:pt x="21582" y="32619"/>
                  </a:lnTo>
                  <a:lnTo>
                    <a:pt x="22320" y="32822"/>
                  </a:lnTo>
                  <a:lnTo>
                    <a:pt x="22502" y="32116"/>
                  </a:lnTo>
                  <a:lnTo>
                    <a:pt x="22781" y="31955"/>
                  </a:lnTo>
                  <a:lnTo>
                    <a:pt x="23080" y="32865"/>
                  </a:lnTo>
                  <a:lnTo>
                    <a:pt x="24108" y="33144"/>
                  </a:lnTo>
                  <a:lnTo>
                    <a:pt x="24129" y="33037"/>
                  </a:lnTo>
                  <a:lnTo>
                    <a:pt x="24162" y="33144"/>
                  </a:lnTo>
                  <a:lnTo>
                    <a:pt x="25179" y="32865"/>
                  </a:lnTo>
                  <a:lnTo>
                    <a:pt x="25468" y="31987"/>
                  </a:lnTo>
                  <a:lnTo>
                    <a:pt x="26249" y="32683"/>
                  </a:lnTo>
                  <a:lnTo>
                    <a:pt x="26699" y="32608"/>
                  </a:lnTo>
                  <a:lnTo>
                    <a:pt x="26410" y="32962"/>
                  </a:lnTo>
                  <a:lnTo>
                    <a:pt x="26677" y="34225"/>
                  </a:lnTo>
                  <a:lnTo>
                    <a:pt x="27930" y="34482"/>
                  </a:lnTo>
                  <a:lnTo>
                    <a:pt x="28283" y="34193"/>
                  </a:lnTo>
                  <a:lnTo>
                    <a:pt x="28208" y="34642"/>
                  </a:lnTo>
                  <a:lnTo>
                    <a:pt x="29065" y="35606"/>
                  </a:lnTo>
                  <a:lnTo>
                    <a:pt x="30296" y="35199"/>
                  </a:lnTo>
                  <a:lnTo>
                    <a:pt x="30445" y="34771"/>
                  </a:lnTo>
                  <a:lnTo>
                    <a:pt x="30606" y="35199"/>
                  </a:lnTo>
                  <a:lnTo>
                    <a:pt x="31826" y="35606"/>
                  </a:lnTo>
                  <a:lnTo>
                    <a:pt x="32694" y="34642"/>
                  </a:lnTo>
                  <a:lnTo>
                    <a:pt x="32608" y="34193"/>
                  </a:lnTo>
                  <a:lnTo>
                    <a:pt x="32961" y="34482"/>
                  </a:lnTo>
                  <a:lnTo>
                    <a:pt x="34224" y="34225"/>
                  </a:lnTo>
                  <a:lnTo>
                    <a:pt x="34492" y="32962"/>
                  </a:lnTo>
                  <a:lnTo>
                    <a:pt x="34192" y="32608"/>
                  </a:lnTo>
                  <a:lnTo>
                    <a:pt x="34642" y="32683"/>
                  </a:lnTo>
                  <a:lnTo>
                    <a:pt x="35423" y="31987"/>
                  </a:lnTo>
                  <a:lnTo>
                    <a:pt x="35712" y="32865"/>
                  </a:lnTo>
                  <a:lnTo>
                    <a:pt x="36740" y="33144"/>
                  </a:lnTo>
                  <a:lnTo>
                    <a:pt x="36761" y="33037"/>
                  </a:lnTo>
                  <a:lnTo>
                    <a:pt x="36794" y="33144"/>
                  </a:lnTo>
                  <a:lnTo>
                    <a:pt x="37811" y="32865"/>
                  </a:lnTo>
                  <a:lnTo>
                    <a:pt x="38110" y="31955"/>
                  </a:lnTo>
                  <a:lnTo>
                    <a:pt x="38389" y="32116"/>
                  </a:lnTo>
                  <a:lnTo>
                    <a:pt x="38581" y="32822"/>
                  </a:lnTo>
                  <a:lnTo>
                    <a:pt x="39309" y="32619"/>
                  </a:lnTo>
                  <a:lnTo>
                    <a:pt x="38774" y="33154"/>
                  </a:lnTo>
                  <a:lnTo>
                    <a:pt x="39288" y="33668"/>
                  </a:lnTo>
                  <a:lnTo>
                    <a:pt x="39288" y="34235"/>
                  </a:lnTo>
                  <a:lnTo>
                    <a:pt x="39855" y="34235"/>
                  </a:lnTo>
                  <a:lnTo>
                    <a:pt x="40369" y="34749"/>
                  </a:lnTo>
                  <a:lnTo>
                    <a:pt x="40904" y="34214"/>
                  </a:lnTo>
                  <a:lnTo>
                    <a:pt x="40712" y="34953"/>
                  </a:lnTo>
                  <a:lnTo>
                    <a:pt x="41407" y="35135"/>
                  </a:lnTo>
                  <a:lnTo>
                    <a:pt x="41696" y="35627"/>
                  </a:lnTo>
                  <a:lnTo>
                    <a:pt x="42178" y="35349"/>
                  </a:lnTo>
                  <a:lnTo>
                    <a:pt x="42885" y="35531"/>
                  </a:lnTo>
                  <a:lnTo>
                    <a:pt x="43077" y="34792"/>
                  </a:lnTo>
                  <a:lnTo>
                    <a:pt x="43281" y="35531"/>
                  </a:lnTo>
                  <a:lnTo>
                    <a:pt x="43977" y="35349"/>
                  </a:lnTo>
                  <a:lnTo>
                    <a:pt x="44469" y="35627"/>
                  </a:lnTo>
                  <a:lnTo>
                    <a:pt x="44747" y="35135"/>
                  </a:lnTo>
                  <a:lnTo>
                    <a:pt x="45454" y="34953"/>
                  </a:lnTo>
                  <a:lnTo>
                    <a:pt x="45251" y="34214"/>
                  </a:lnTo>
                  <a:lnTo>
                    <a:pt x="45797" y="34749"/>
                  </a:lnTo>
                  <a:lnTo>
                    <a:pt x="46310" y="34235"/>
                  </a:lnTo>
                  <a:lnTo>
                    <a:pt x="46878" y="34235"/>
                  </a:lnTo>
                  <a:lnTo>
                    <a:pt x="46878" y="33668"/>
                  </a:lnTo>
                  <a:lnTo>
                    <a:pt x="47392" y="33154"/>
                  </a:lnTo>
                  <a:lnTo>
                    <a:pt x="46846" y="32619"/>
                  </a:lnTo>
                  <a:lnTo>
                    <a:pt x="47584" y="32822"/>
                  </a:lnTo>
                  <a:lnTo>
                    <a:pt x="47766" y="32116"/>
                  </a:lnTo>
                  <a:lnTo>
                    <a:pt x="48045" y="31955"/>
                  </a:lnTo>
                  <a:lnTo>
                    <a:pt x="48344" y="32865"/>
                  </a:lnTo>
                  <a:lnTo>
                    <a:pt x="49372" y="33144"/>
                  </a:lnTo>
                  <a:lnTo>
                    <a:pt x="49393" y="33037"/>
                  </a:lnTo>
                  <a:lnTo>
                    <a:pt x="49426" y="33144"/>
                  </a:lnTo>
                  <a:lnTo>
                    <a:pt x="50442" y="32865"/>
                  </a:lnTo>
                  <a:lnTo>
                    <a:pt x="50732" y="31987"/>
                  </a:lnTo>
                  <a:lnTo>
                    <a:pt x="51513" y="32683"/>
                  </a:lnTo>
                  <a:lnTo>
                    <a:pt x="51963" y="32608"/>
                  </a:lnTo>
                  <a:lnTo>
                    <a:pt x="51674" y="32962"/>
                  </a:lnTo>
                  <a:lnTo>
                    <a:pt x="51941" y="34225"/>
                  </a:lnTo>
                  <a:lnTo>
                    <a:pt x="53204" y="34482"/>
                  </a:lnTo>
                  <a:lnTo>
                    <a:pt x="53547" y="34193"/>
                  </a:lnTo>
                  <a:lnTo>
                    <a:pt x="53472" y="34642"/>
                  </a:lnTo>
                  <a:lnTo>
                    <a:pt x="54328" y="35606"/>
                  </a:lnTo>
                  <a:lnTo>
                    <a:pt x="55560" y="35199"/>
                  </a:lnTo>
                  <a:lnTo>
                    <a:pt x="55709" y="34771"/>
                  </a:lnTo>
                  <a:lnTo>
                    <a:pt x="55870" y="35199"/>
                  </a:lnTo>
                  <a:lnTo>
                    <a:pt x="57101" y="35606"/>
                  </a:lnTo>
                  <a:lnTo>
                    <a:pt x="57957" y="34642"/>
                  </a:lnTo>
                  <a:lnTo>
                    <a:pt x="57883" y="34193"/>
                  </a:lnTo>
                  <a:lnTo>
                    <a:pt x="58225" y="34482"/>
                  </a:lnTo>
                  <a:lnTo>
                    <a:pt x="59488" y="34225"/>
                  </a:lnTo>
                  <a:lnTo>
                    <a:pt x="59756" y="32962"/>
                  </a:lnTo>
                  <a:lnTo>
                    <a:pt x="59467" y="32608"/>
                  </a:lnTo>
                  <a:lnTo>
                    <a:pt x="59906" y="32683"/>
                  </a:lnTo>
                  <a:lnTo>
                    <a:pt x="60869" y="31827"/>
                  </a:lnTo>
                  <a:lnTo>
                    <a:pt x="60473" y="30606"/>
                  </a:lnTo>
                  <a:lnTo>
                    <a:pt x="60045" y="30446"/>
                  </a:lnTo>
                  <a:lnTo>
                    <a:pt x="60473" y="30285"/>
                  </a:lnTo>
                  <a:lnTo>
                    <a:pt x="60869" y="29065"/>
                  </a:lnTo>
                  <a:lnTo>
                    <a:pt x="59906" y="28209"/>
                  </a:lnTo>
                  <a:lnTo>
                    <a:pt x="59467" y="28284"/>
                  </a:lnTo>
                  <a:lnTo>
                    <a:pt x="59756" y="27930"/>
                  </a:lnTo>
                  <a:lnTo>
                    <a:pt x="59488" y="26667"/>
                  </a:lnTo>
                  <a:lnTo>
                    <a:pt x="58225" y="26410"/>
                  </a:lnTo>
                  <a:lnTo>
                    <a:pt x="57883" y="26699"/>
                  </a:lnTo>
                  <a:lnTo>
                    <a:pt x="57957" y="26250"/>
                  </a:lnTo>
                  <a:lnTo>
                    <a:pt x="57251" y="25468"/>
                  </a:lnTo>
                  <a:lnTo>
                    <a:pt x="58139" y="25179"/>
                  </a:lnTo>
                  <a:lnTo>
                    <a:pt x="58407" y="24162"/>
                  </a:lnTo>
                  <a:lnTo>
                    <a:pt x="58311" y="24130"/>
                  </a:lnTo>
                  <a:lnTo>
                    <a:pt x="58407" y="24098"/>
                  </a:lnTo>
                  <a:lnTo>
                    <a:pt x="58139" y="23081"/>
                  </a:lnTo>
                  <a:lnTo>
                    <a:pt x="57219" y="22781"/>
                  </a:lnTo>
                  <a:lnTo>
                    <a:pt x="57390" y="22503"/>
                  </a:lnTo>
                  <a:lnTo>
                    <a:pt x="58086" y="22321"/>
                  </a:lnTo>
                  <a:lnTo>
                    <a:pt x="57893" y="21582"/>
                  </a:lnTo>
                  <a:lnTo>
                    <a:pt x="58428" y="22117"/>
                  </a:lnTo>
                  <a:lnTo>
                    <a:pt x="58942" y="21604"/>
                  </a:lnTo>
                  <a:lnTo>
                    <a:pt x="59510" y="21604"/>
                  </a:lnTo>
                  <a:lnTo>
                    <a:pt x="59510" y="21036"/>
                  </a:lnTo>
                  <a:lnTo>
                    <a:pt x="60024" y="20522"/>
                  </a:lnTo>
                  <a:lnTo>
                    <a:pt x="59478" y="19987"/>
                  </a:lnTo>
                  <a:lnTo>
                    <a:pt x="60216" y="20191"/>
                  </a:lnTo>
                  <a:lnTo>
                    <a:pt x="60409" y="19484"/>
                  </a:lnTo>
                  <a:lnTo>
                    <a:pt x="60891" y="19206"/>
                  </a:lnTo>
                  <a:lnTo>
                    <a:pt x="60612" y="18713"/>
                  </a:lnTo>
                  <a:lnTo>
                    <a:pt x="60794" y="18007"/>
                  </a:lnTo>
                  <a:lnTo>
                    <a:pt x="60066" y="17814"/>
                  </a:lnTo>
                  <a:lnTo>
                    <a:pt x="60794" y="17621"/>
                  </a:lnTo>
                  <a:lnTo>
                    <a:pt x="60612" y="16915"/>
                  </a:lnTo>
                  <a:lnTo>
                    <a:pt x="60891" y="16422"/>
                  </a:lnTo>
                  <a:lnTo>
                    <a:pt x="60409" y="16144"/>
                  </a:lnTo>
                  <a:lnTo>
                    <a:pt x="60216" y="15438"/>
                  </a:lnTo>
                  <a:lnTo>
                    <a:pt x="59478" y="15641"/>
                  </a:lnTo>
                  <a:lnTo>
                    <a:pt x="60024" y="15095"/>
                  </a:lnTo>
                  <a:lnTo>
                    <a:pt x="59510" y="14592"/>
                  </a:lnTo>
                  <a:lnTo>
                    <a:pt x="59510" y="14024"/>
                  </a:lnTo>
                  <a:lnTo>
                    <a:pt x="58942" y="14024"/>
                  </a:lnTo>
                  <a:lnTo>
                    <a:pt x="58428" y="13511"/>
                  </a:lnTo>
                  <a:lnTo>
                    <a:pt x="57893" y="14046"/>
                  </a:lnTo>
                  <a:lnTo>
                    <a:pt x="58086" y="13307"/>
                  </a:lnTo>
                  <a:lnTo>
                    <a:pt x="57390" y="13125"/>
                  </a:lnTo>
                  <a:lnTo>
                    <a:pt x="57230" y="12847"/>
                  </a:lnTo>
                  <a:lnTo>
                    <a:pt x="58139" y="12547"/>
                  </a:lnTo>
                  <a:lnTo>
                    <a:pt x="58407" y="11519"/>
                  </a:lnTo>
                  <a:lnTo>
                    <a:pt x="58311" y="11498"/>
                  </a:lnTo>
                  <a:lnTo>
                    <a:pt x="58407" y="11466"/>
                  </a:lnTo>
                  <a:lnTo>
                    <a:pt x="58139" y="10449"/>
                  </a:lnTo>
                  <a:lnTo>
                    <a:pt x="57251" y="10160"/>
                  </a:lnTo>
                  <a:lnTo>
                    <a:pt x="57957" y="9378"/>
                  </a:lnTo>
                  <a:lnTo>
                    <a:pt x="57883" y="8929"/>
                  </a:lnTo>
                  <a:lnTo>
                    <a:pt x="58225" y="9218"/>
                  </a:lnTo>
                  <a:lnTo>
                    <a:pt x="59488" y="8950"/>
                  </a:lnTo>
                  <a:lnTo>
                    <a:pt x="59756" y="7698"/>
                  </a:lnTo>
                  <a:lnTo>
                    <a:pt x="59467" y="7345"/>
                  </a:lnTo>
                  <a:lnTo>
                    <a:pt x="59906" y="7419"/>
                  </a:lnTo>
                  <a:lnTo>
                    <a:pt x="60869" y="6563"/>
                  </a:lnTo>
                  <a:lnTo>
                    <a:pt x="60473" y="5332"/>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9"/>
        <p:cNvGrpSpPr/>
        <p:nvPr/>
      </p:nvGrpSpPr>
      <p:grpSpPr>
        <a:xfrm>
          <a:off x="0" y="0"/>
          <a:ext cx="0" cy="0"/>
          <a:chOff x="0" y="0"/>
          <a:chExt cx="0" cy="0"/>
        </a:xfrm>
      </p:grpSpPr>
      <p:sp>
        <p:nvSpPr>
          <p:cNvPr id="70" name="Google Shape;70;p4"/>
          <p:cNvSpPr/>
          <p:nvPr/>
        </p:nvSpPr>
        <p:spPr>
          <a:xfrm flipH="1">
            <a:off x="7646075" y="2255850"/>
            <a:ext cx="3250532" cy="2887698"/>
          </a:xfrm>
          <a:custGeom>
            <a:avLst/>
            <a:gdLst/>
            <a:ahLst/>
            <a:cxnLst/>
            <a:rect l="l" t="t" r="r" b="b"/>
            <a:pathLst>
              <a:path w="60131" h="53419" extrusionOk="0">
                <a:moveTo>
                  <a:pt x="1660" y="49843"/>
                </a:moveTo>
                <a:lnTo>
                  <a:pt x="4486" y="48205"/>
                </a:lnTo>
                <a:lnTo>
                  <a:pt x="4486" y="51481"/>
                </a:lnTo>
                <a:lnTo>
                  <a:pt x="3662" y="52915"/>
                </a:lnTo>
                <a:lnTo>
                  <a:pt x="2730" y="52380"/>
                </a:lnTo>
                <a:lnTo>
                  <a:pt x="1960" y="52583"/>
                </a:lnTo>
                <a:lnTo>
                  <a:pt x="1756" y="51813"/>
                </a:lnTo>
                <a:lnTo>
                  <a:pt x="825" y="51277"/>
                </a:lnTo>
                <a:close/>
                <a:moveTo>
                  <a:pt x="3458" y="46717"/>
                </a:moveTo>
                <a:lnTo>
                  <a:pt x="4486" y="46717"/>
                </a:lnTo>
                <a:lnTo>
                  <a:pt x="4486" y="47745"/>
                </a:lnTo>
                <a:lnTo>
                  <a:pt x="2056" y="49158"/>
                </a:lnTo>
                <a:close/>
                <a:moveTo>
                  <a:pt x="418" y="46321"/>
                </a:moveTo>
                <a:lnTo>
                  <a:pt x="2859" y="44919"/>
                </a:lnTo>
                <a:lnTo>
                  <a:pt x="3747" y="45432"/>
                </a:lnTo>
                <a:lnTo>
                  <a:pt x="3234" y="46321"/>
                </a:lnTo>
                <a:close/>
                <a:moveTo>
                  <a:pt x="418" y="43056"/>
                </a:moveTo>
                <a:lnTo>
                  <a:pt x="3234" y="43056"/>
                </a:lnTo>
                <a:lnTo>
                  <a:pt x="3747" y="43944"/>
                </a:lnTo>
                <a:lnTo>
                  <a:pt x="2859" y="44458"/>
                </a:lnTo>
                <a:close/>
                <a:moveTo>
                  <a:pt x="2056" y="40219"/>
                </a:moveTo>
                <a:lnTo>
                  <a:pt x="4486" y="41632"/>
                </a:lnTo>
                <a:lnTo>
                  <a:pt x="4486" y="42660"/>
                </a:lnTo>
                <a:lnTo>
                  <a:pt x="3458" y="42660"/>
                </a:lnTo>
                <a:close/>
                <a:moveTo>
                  <a:pt x="825" y="38100"/>
                </a:moveTo>
                <a:lnTo>
                  <a:pt x="1756" y="37564"/>
                </a:lnTo>
                <a:lnTo>
                  <a:pt x="1960" y="36793"/>
                </a:lnTo>
                <a:lnTo>
                  <a:pt x="2730" y="36997"/>
                </a:lnTo>
                <a:lnTo>
                  <a:pt x="3662" y="36462"/>
                </a:lnTo>
                <a:lnTo>
                  <a:pt x="4486" y="37907"/>
                </a:lnTo>
                <a:lnTo>
                  <a:pt x="4486" y="41172"/>
                </a:lnTo>
                <a:lnTo>
                  <a:pt x="1660" y="39534"/>
                </a:lnTo>
                <a:close/>
                <a:moveTo>
                  <a:pt x="2891" y="34888"/>
                </a:moveTo>
                <a:lnTo>
                  <a:pt x="2163" y="33614"/>
                </a:lnTo>
                <a:lnTo>
                  <a:pt x="3887" y="33978"/>
                </a:lnTo>
                <a:lnTo>
                  <a:pt x="4561" y="33304"/>
                </a:lnTo>
                <a:lnTo>
                  <a:pt x="4561" y="34256"/>
                </a:lnTo>
                <a:lnTo>
                  <a:pt x="6210" y="35338"/>
                </a:lnTo>
                <a:lnTo>
                  <a:pt x="5803" y="35744"/>
                </a:lnTo>
                <a:lnTo>
                  <a:pt x="4486" y="35744"/>
                </a:lnTo>
                <a:lnTo>
                  <a:pt x="4486" y="37115"/>
                </a:lnTo>
                <a:lnTo>
                  <a:pt x="3801" y="35926"/>
                </a:lnTo>
                <a:lnTo>
                  <a:pt x="2666" y="36579"/>
                </a:lnTo>
                <a:lnTo>
                  <a:pt x="2110" y="36430"/>
                </a:lnTo>
                <a:close/>
                <a:moveTo>
                  <a:pt x="1553" y="31345"/>
                </a:moveTo>
                <a:lnTo>
                  <a:pt x="2356" y="30542"/>
                </a:lnTo>
                <a:lnTo>
                  <a:pt x="4561" y="30542"/>
                </a:lnTo>
                <a:lnTo>
                  <a:pt x="4561" y="32747"/>
                </a:lnTo>
                <a:lnTo>
                  <a:pt x="3758" y="33550"/>
                </a:lnTo>
                <a:lnTo>
                  <a:pt x="1938" y="33165"/>
                </a:lnTo>
                <a:close/>
                <a:moveTo>
                  <a:pt x="1060" y="30146"/>
                </a:moveTo>
                <a:lnTo>
                  <a:pt x="43" y="28583"/>
                </a:lnTo>
                <a:lnTo>
                  <a:pt x="1060" y="27020"/>
                </a:lnTo>
                <a:lnTo>
                  <a:pt x="2195" y="27020"/>
                </a:lnTo>
                <a:lnTo>
                  <a:pt x="3758" y="28583"/>
                </a:lnTo>
                <a:lnTo>
                  <a:pt x="2195" y="30146"/>
                </a:lnTo>
                <a:close/>
                <a:moveTo>
                  <a:pt x="1553" y="25832"/>
                </a:moveTo>
                <a:lnTo>
                  <a:pt x="1938" y="24001"/>
                </a:lnTo>
                <a:lnTo>
                  <a:pt x="3758" y="23626"/>
                </a:lnTo>
                <a:lnTo>
                  <a:pt x="4561" y="24419"/>
                </a:lnTo>
                <a:lnTo>
                  <a:pt x="4561" y="26634"/>
                </a:lnTo>
                <a:lnTo>
                  <a:pt x="2356" y="26634"/>
                </a:lnTo>
                <a:close/>
                <a:moveTo>
                  <a:pt x="2891" y="22278"/>
                </a:moveTo>
                <a:lnTo>
                  <a:pt x="2110" y="20736"/>
                </a:lnTo>
                <a:lnTo>
                  <a:pt x="2666" y="20586"/>
                </a:lnTo>
                <a:lnTo>
                  <a:pt x="3801" y="21250"/>
                </a:lnTo>
                <a:lnTo>
                  <a:pt x="4486" y="20051"/>
                </a:lnTo>
                <a:lnTo>
                  <a:pt x="4486" y="21432"/>
                </a:lnTo>
                <a:lnTo>
                  <a:pt x="5803" y="21432"/>
                </a:lnTo>
                <a:lnTo>
                  <a:pt x="6210" y="21839"/>
                </a:lnTo>
                <a:lnTo>
                  <a:pt x="4561" y="22909"/>
                </a:lnTo>
                <a:lnTo>
                  <a:pt x="4561" y="23862"/>
                </a:lnTo>
                <a:lnTo>
                  <a:pt x="3887" y="23187"/>
                </a:lnTo>
                <a:lnTo>
                  <a:pt x="2163" y="23551"/>
                </a:lnTo>
                <a:close/>
                <a:moveTo>
                  <a:pt x="1756" y="19612"/>
                </a:moveTo>
                <a:lnTo>
                  <a:pt x="825" y="19066"/>
                </a:lnTo>
                <a:lnTo>
                  <a:pt x="1660" y="17632"/>
                </a:lnTo>
                <a:lnTo>
                  <a:pt x="4486" y="15994"/>
                </a:lnTo>
                <a:lnTo>
                  <a:pt x="4486" y="19269"/>
                </a:lnTo>
                <a:lnTo>
                  <a:pt x="3662" y="20704"/>
                </a:lnTo>
                <a:lnTo>
                  <a:pt x="2730" y="20169"/>
                </a:lnTo>
                <a:lnTo>
                  <a:pt x="1960" y="20372"/>
                </a:lnTo>
                <a:close/>
                <a:moveTo>
                  <a:pt x="3458" y="14506"/>
                </a:moveTo>
                <a:lnTo>
                  <a:pt x="4486" y="14506"/>
                </a:lnTo>
                <a:lnTo>
                  <a:pt x="4486" y="15544"/>
                </a:lnTo>
                <a:lnTo>
                  <a:pt x="2056" y="16946"/>
                </a:lnTo>
                <a:close/>
                <a:moveTo>
                  <a:pt x="418" y="14120"/>
                </a:moveTo>
                <a:lnTo>
                  <a:pt x="2859" y="12707"/>
                </a:lnTo>
                <a:lnTo>
                  <a:pt x="3747" y="13221"/>
                </a:lnTo>
                <a:lnTo>
                  <a:pt x="3234" y="14120"/>
                </a:lnTo>
                <a:close/>
                <a:moveTo>
                  <a:pt x="418" y="10845"/>
                </a:moveTo>
                <a:lnTo>
                  <a:pt x="3234" y="10845"/>
                </a:lnTo>
                <a:lnTo>
                  <a:pt x="3747" y="11733"/>
                </a:lnTo>
                <a:lnTo>
                  <a:pt x="2859" y="12247"/>
                </a:lnTo>
                <a:close/>
                <a:moveTo>
                  <a:pt x="2056" y="8008"/>
                </a:moveTo>
                <a:lnTo>
                  <a:pt x="4486" y="9421"/>
                </a:lnTo>
                <a:lnTo>
                  <a:pt x="4486" y="10448"/>
                </a:lnTo>
                <a:lnTo>
                  <a:pt x="3458" y="10448"/>
                </a:lnTo>
                <a:close/>
                <a:moveTo>
                  <a:pt x="825" y="5888"/>
                </a:moveTo>
                <a:lnTo>
                  <a:pt x="1756" y="5353"/>
                </a:lnTo>
                <a:lnTo>
                  <a:pt x="1960" y="4593"/>
                </a:lnTo>
                <a:lnTo>
                  <a:pt x="2730" y="4796"/>
                </a:lnTo>
                <a:lnTo>
                  <a:pt x="3662" y="4250"/>
                </a:lnTo>
                <a:lnTo>
                  <a:pt x="4486" y="5695"/>
                </a:lnTo>
                <a:lnTo>
                  <a:pt x="4486" y="8960"/>
                </a:lnTo>
                <a:lnTo>
                  <a:pt x="1660" y="7323"/>
                </a:lnTo>
                <a:close/>
                <a:moveTo>
                  <a:pt x="4882" y="10845"/>
                </a:moveTo>
                <a:lnTo>
                  <a:pt x="4882" y="9646"/>
                </a:lnTo>
                <a:lnTo>
                  <a:pt x="5921" y="10245"/>
                </a:lnTo>
                <a:lnTo>
                  <a:pt x="6520" y="9207"/>
                </a:lnTo>
                <a:lnTo>
                  <a:pt x="7119" y="10245"/>
                </a:lnTo>
                <a:lnTo>
                  <a:pt x="8158" y="9646"/>
                </a:lnTo>
                <a:lnTo>
                  <a:pt x="8158" y="10845"/>
                </a:lnTo>
                <a:lnTo>
                  <a:pt x="9357" y="10845"/>
                </a:lnTo>
                <a:lnTo>
                  <a:pt x="8757" y="11883"/>
                </a:lnTo>
                <a:lnTo>
                  <a:pt x="9796" y="12482"/>
                </a:lnTo>
                <a:lnTo>
                  <a:pt x="8757" y="13082"/>
                </a:lnTo>
                <a:lnTo>
                  <a:pt x="9357" y="14120"/>
                </a:lnTo>
                <a:lnTo>
                  <a:pt x="8158" y="14120"/>
                </a:lnTo>
                <a:lnTo>
                  <a:pt x="8158" y="15309"/>
                </a:lnTo>
                <a:lnTo>
                  <a:pt x="7119" y="14709"/>
                </a:lnTo>
                <a:lnTo>
                  <a:pt x="6520" y="15747"/>
                </a:lnTo>
                <a:lnTo>
                  <a:pt x="5921" y="14709"/>
                </a:lnTo>
                <a:lnTo>
                  <a:pt x="4882" y="15309"/>
                </a:lnTo>
                <a:lnTo>
                  <a:pt x="4882" y="14120"/>
                </a:lnTo>
                <a:lnTo>
                  <a:pt x="3683" y="14120"/>
                </a:lnTo>
                <a:lnTo>
                  <a:pt x="4283" y="13082"/>
                </a:lnTo>
                <a:lnTo>
                  <a:pt x="3244" y="12482"/>
                </a:lnTo>
                <a:lnTo>
                  <a:pt x="4283" y="11883"/>
                </a:lnTo>
                <a:lnTo>
                  <a:pt x="3683" y="10845"/>
                </a:lnTo>
                <a:close/>
                <a:moveTo>
                  <a:pt x="4882" y="6381"/>
                </a:moveTo>
                <a:lnTo>
                  <a:pt x="6295" y="8811"/>
                </a:lnTo>
                <a:lnTo>
                  <a:pt x="5781" y="9710"/>
                </a:lnTo>
                <a:lnTo>
                  <a:pt x="4882" y="9196"/>
                </a:lnTo>
                <a:close/>
                <a:moveTo>
                  <a:pt x="8158" y="9196"/>
                </a:moveTo>
                <a:lnTo>
                  <a:pt x="7259" y="9710"/>
                </a:lnTo>
                <a:lnTo>
                  <a:pt x="6745" y="8811"/>
                </a:lnTo>
                <a:lnTo>
                  <a:pt x="8158" y="6381"/>
                </a:lnTo>
                <a:close/>
                <a:moveTo>
                  <a:pt x="5963" y="3929"/>
                </a:moveTo>
                <a:lnTo>
                  <a:pt x="6520" y="3372"/>
                </a:lnTo>
                <a:lnTo>
                  <a:pt x="7077" y="3929"/>
                </a:lnTo>
                <a:lnTo>
                  <a:pt x="8158" y="3929"/>
                </a:lnTo>
                <a:lnTo>
                  <a:pt x="8158" y="5588"/>
                </a:lnTo>
                <a:lnTo>
                  <a:pt x="6520" y="8415"/>
                </a:lnTo>
                <a:lnTo>
                  <a:pt x="4882" y="5588"/>
                </a:lnTo>
                <a:lnTo>
                  <a:pt x="4882" y="3929"/>
                </a:lnTo>
                <a:close/>
                <a:moveTo>
                  <a:pt x="8554" y="9421"/>
                </a:moveTo>
                <a:lnTo>
                  <a:pt x="10984" y="8008"/>
                </a:lnTo>
                <a:lnTo>
                  <a:pt x="9582" y="10448"/>
                </a:lnTo>
                <a:lnTo>
                  <a:pt x="8554" y="10448"/>
                </a:lnTo>
                <a:close/>
                <a:moveTo>
                  <a:pt x="8554" y="5695"/>
                </a:moveTo>
                <a:lnTo>
                  <a:pt x="9378" y="4250"/>
                </a:lnTo>
                <a:lnTo>
                  <a:pt x="10310" y="4796"/>
                </a:lnTo>
                <a:lnTo>
                  <a:pt x="11080" y="4593"/>
                </a:lnTo>
                <a:lnTo>
                  <a:pt x="11284" y="5353"/>
                </a:lnTo>
                <a:lnTo>
                  <a:pt x="12215" y="5888"/>
                </a:lnTo>
                <a:lnTo>
                  <a:pt x="11380" y="7333"/>
                </a:lnTo>
                <a:lnTo>
                  <a:pt x="8554" y="8960"/>
                </a:lnTo>
                <a:close/>
                <a:moveTo>
                  <a:pt x="13114" y="6787"/>
                </a:moveTo>
                <a:lnTo>
                  <a:pt x="13650" y="7719"/>
                </a:lnTo>
                <a:lnTo>
                  <a:pt x="14410" y="7922"/>
                </a:lnTo>
                <a:lnTo>
                  <a:pt x="14206" y="8682"/>
                </a:lnTo>
                <a:lnTo>
                  <a:pt x="14741" y="9624"/>
                </a:lnTo>
                <a:lnTo>
                  <a:pt x="13307" y="10448"/>
                </a:lnTo>
                <a:lnTo>
                  <a:pt x="10031" y="10448"/>
                </a:lnTo>
                <a:lnTo>
                  <a:pt x="11669" y="7612"/>
                </a:lnTo>
                <a:close/>
                <a:moveTo>
                  <a:pt x="15073" y="10845"/>
                </a:moveTo>
                <a:lnTo>
                  <a:pt x="15073" y="11926"/>
                </a:lnTo>
                <a:lnTo>
                  <a:pt x="15630" y="12482"/>
                </a:lnTo>
                <a:lnTo>
                  <a:pt x="15073" y="13039"/>
                </a:lnTo>
                <a:lnTo>
                  <a:pt x="15073" y="14120"/>
                </a:lnTo>
                <a:lnTo>
                  <a:pt x="13414" y="14120"/>
                </a:lnTo>
                <a:lnTo>
                  <a:pt x="10577" y="12482"/>
                </a:lnTo>
                <a:lnTo>
                  <a:pt x="13414" y="10845"/>
                </a:lnTo>
                <a:close/>
                <a:moveTo>
                  <a:pt x="14741" y="15341"/>
                </a:moveTo>
                <a:lnTo>
                  <a:pt x="14206" y="16272"/>
                </a:lnTo>
                <a:lnTo>
                  <a:pt x="14410" y="17032"/>
                </a:lnTo>
                <a:lnTo>
                  <a:pt x="13650" y="17235"/>
                </a:lnTo>
                <a:lnTo>
                  <a:pt x="13114" y="18177"/>
                </a:lnTo>
                <a:lnTo>
                  <a:pt x="11669" y="17343"/>
                </a:lnTo>
                <a:lnTo>
                  <a:pt x="10031" y="14506"/>
                </a:lnTo>
                <a:lnTo>
                  <a:pt x="13307" y="14506"/>
                </a:lnTo>
                <a:close/>
                <a:moveTo>
                  <a:pt x="15566" y="19676"/>
                </a:moveTo>
                <a:lnTo>
                  <a:pt x="13564" y="19194"/>
                </a:lnTo>
                <a:lnTo>
                  <a:pt x="13393" y="18477"/>
                </a:lnTo>
                <a:lnTo>
                  <a:pt x="13906" y="17578"/>
                </a:lnTo>
                <a:lnTo>
                  <a:pt x="14538" y="17407"/>
                </a:lnTo>
                <a:close/>
                <a:moveTo>
                  <a:pt x="16315" y="16561"/>
                </a:moveTo>
                <a:lnTo>
                  <a:pt x="17728" y="17375"/>
                </a:lnTo>
                <a:lnTo>
                  <a:pt x="18552" y="18798"/>
                </a:lnTo>
                <a:lnTo>
                  <a:pt x="17825" y="20222"/>
                </a:lnTo>
                <a:lnTo>
                  <a:pt x="16058" y="19794"/>
                </a:lnTo>
                <a:lnTo>
                  <a:pt x="14913" y="17268"/>
                </a:lnTo>
                <a:close/>
                <a:moveTo>
                  <a:pt x="19923" y="20757"/>
                </a:moveTo>
                <a:lnTo>
                  <a:pt x="20554" y="21646"/>
                </a:lnTo>
                <a:lnTo>
                  <a:pt x="20287" y="24536"/>
                </a:lnTo>
                <a:lnTo>
                  <a:pt x="17653" y="23316"/>
                </a:lnTo>
                <a:lnTo>
                  <a:pt x="17204" y="22331"/>
                </a:lnTo>
                <a:lnTo>
                  <a:pt x="18049" y="20661"/>
                </a:lnTo>
                <a:close/>
                <a:moveTo>
                  <a:pt x="20629" y="25125"/>
                </a:moveTo>
                <a:lnTo>
                  <a:pt x="21850" y="25692"/>
                </a:lnTo>
                <a:lnTo>
                  <a:pt x="22620" y="24590"/>
                </a:lnTo>
                <a:lnTo>
                  <a:pt x="23402" y="25692"/>
                </a:lnTo>
                <a:lnTo>
                  <a:pt x="24622" y="25125"/>
                </a:lnTo>
                <a:lnTo>
                  <a:pt x="24740" y="26463"/>
                </a:lnTo>
                <a:lnTo>
                  <a:pt x="26078" y="26592"/>
                </a:lnTo>
                <a:lnTo>
                  <a:pt x="25521" y="27812"/>
                </a:lnTo>
                <a:lnTo>
                  <a:pt x="26613" y="28583"/>
                </a:lnTo>
                <a:lnTo>
                  <a:pt x="25521" y="29364"/>
                </a:lnTo>
                <a:lnTo>
                  <a:pt x="26078" y="30574"/>
                </a:lnTo>
                <a:lnTo>
                  <a:pt x="24740" y="30702"/>
                </a:lnTo>
                <a:lnTo>
                  <a:pt x="24622" y="32040"/>
                </a:lnTo>
                <a:lnTo>
                  <a:pt x="23402" y="31473"/>
                </a:lnTo>
                <a:lnTo>
                  <a:pt x="22620" y="32576"/>
                </a:lnTo>
                <a:lnTo>
                  <a:pt x="21850" y="31473"/>
                </a:lnTo>
                <a:lnTo>
                  <a:pt x="20629" y="32040"/>
                </a:lnTo>
                <a:lnTo>
                  <a:pt x="20512" y="30702"/>
                </a:lnTo>
                <a:lnTo>
                  <a:pt x="19173" y="30574"/>
                </a:lnTo>
                <a:lnTo>
                  <a:pt x="19730" y="29354"/>
                </a:lnTo>
                <a:lnTo>
                  <a:pt x="18638" y="28583"/>
                </a:lnTo>
                <a:lnTo>
                  <a:pt x="19730" y="27812"/>
                </a:lnTo>
                <a:lnTo>
                  <a:pt x="19173" y="26592"/>
                </a:lnTo>
                <a:lnTo>
                  <a:pt x="20512" y="26463"/>
                </a:lnTo>
                <a:close/>
                <a:moveTo>
                  <a:pt x="20897" y="22149"/>
                </a:moveTo>
                <a:lnTo>
                  <a:pt x="22385" y="24247"/>
                </a:lnTo>
                <a:lnTo>
                  <a:pt x="21721" y="25200"/>
                </a:lnTo>
                <a:lnTo>
                  <a:pt x="20672" y="24708"/>
                </a:lnTo>
                <a:close/>
                <a:moveTo>
                  <a:pt x="21057" y="20458"/>
                </a:moveTo>
                <a:lnTo>
                  <a:pt x="22620" y="19430"/>
                </a:lnTo>
                <a:lnTo>
                  <a:pt x="24194" y="20458"/>
                </a:lnTo>
                <a:lnTo>
                  <a:pt x="24290" y="21539"/>
                </a:lnTo>
                <a:lnTo>
                  <a:pt x="22620" y="23905"/>
                </a:lnTo>
                <a:lnTo>
                  <a:pt x="20961" y="21539"/>
                </a:lnTo>
                <a:close/>
                <a:moveTo>
                  <a:pt x="24579" y="24708"/>
                </a:moveTo>
                <a:lnTo>
                  <a:pt x="23530" y="25200"/>
                </a:lnTo>
                <a:lnTo>
                  <a:pt x="22867" y="24247"/>
                </a:lnTo>
                <a:lnTo>
                  <a:pt x="24355" y="22149"/>
                </a:lnTo>
                <a:close/>
                <a:moveTo>
                  <a:pt x="25329" y="20757"/>
                </a:moveTo>
                <a:lnTo>
                  <a:pt x="27202" y="20661"/>
                </a:lnTo>
                <a:lnTo>
                  <a:pt x="28048" y="22331"/>
                </a:lnTo>
                <a:lnTo>
                  <a:pt x="27588" y="23316"/>
                </a:lnTo>
                <a:lnTo>
                  <a:pt x="24965" y="24536"/>
                </a:lnTo>
                <a:lnTo>
                  <a:pt x="24697" y="21657"/>
                </a:lnTo>
                <a:close/>
                <a:moveTo>
                  <a:pt x="28883" y="23155"/>
                </a:moveTo>
                <a:lnTo>
                  <a:pt x="30553" y="24012"/>
                </a:lnTo>
                <a:lnTo>
                  <a:pt x="30446" y="25874"/>
                </a:lnTo>
                <a:lnTo>
                  <a:pt x="29557" y="26506"/>
                </a:lnTo>
                <a:lnTo>
                  <a:pt x="26678" y="26249"/>
                </a:lnTo>
                <a:lnTo>
                  <a:pt x="27887" y="23616"/>
                </a:lnTo>
                <a:close/>
                <a:moveTo>
                  <a:pt x="30756" y="27020"/>
                </a:moveTo>
                <a:lnTo>
                  <a:pt x="31784" y="28583"/>
                </a:lnTo>
                <a:lnTo>
                  <a:pt x="30756" y="30156"/>
                </a:lnTo>
                <a:lnTo>
                  <a:pt x="29664" y="30253"/>
                </a:lnTo>
                <a:lnTo>
                  <a:pt x="27299" y="28583"/>
                </a:lnTo>
                <a:lnTo>
                  <a:pt x="29664" y="26913"/>
                </a:lnTo>
                <a:close/>
                <a:moveTo>
                  <a:pt x="30446" y="31291"/>
                </a:moveTo>
                <a:lnTo>
                  <a:pt x="30553" y="33165"/>
                </a:lnTo>
                <a:lnTo>
                  <a:pt x="28883" y="34010"/>
                </a:lnTo>
                <a:lnTo>
                  <a:pt x="27887" y="33550"/>
                </a:lnTo>
                <a:lnTo>
                  <a:pt x="26678" y="30916"/>
                </a:lnTo>
                <a:lnTo>
                  <a:pt x="29557" y="30660"/>
                </a:lnTo>
                <a:close/>
                <a:moveTo>
                  <a:pt x="30960" y="34952"/>
                </a:moveTo>
                <a:lnTo>
                  <a:pt x="29343" y="34214"/>
                </a:lnTo>
                <a:lnTo>
                  <a:pt x="30628" y="33571"/>
                </a:lnTo>
                <a:close/>
                <a:moveTo>
                  <a:pt x="32416" y="32661"/>
                </a:moveTo>
                <a:lnTo>
                  <a:pt x="33839" y="33475"/>
                </a:lnTo>
                <a:lnTo>
                  <a:pt x="34653" y="34899"/>
                </a:lnTo>
                <a:lnTo>
                  <a:pt x="33946" y="36301"/>
                </a:lnTo>
                <a:lnTo>
                  <a:pt x="31409" y="35156"/>
                </a:lnTo>
                <a:lnTo>
                  <a:pt x="30981" y="33389"/>
                </a:lnTo>
                <a:close/>
                <a:moveTo>
                  <a:pt x="34931" y="36997"/>
                </a:moveTo>
                <a:lnTo>
                  <a:pt x="35873" y="36462"/>
                </a:lnTo>
                <a:lnTo>
                  <a:pt x="36698" y="37907"/>
                </a:lnTo>
                <a:lnTo>
                  <a:pt x="36698" y="41172"/>
                </a:lnTo>
                <a:lnTo>
                  <a:pt x="33871" y="39534"/>
                </a:lnTo>
                <a:lnTo>
                  <a:pt x="33036" y="38100"/>
                </a:lnTo>
                <a:lnTo>
                  <a:pt x="33968" y="37564"/>
                </a:lnTo>
                <a:lnTo>
                  <a:pt x="34171" y="36793"/>
                </a:lnTo>
                <a:close/>
                <a:moveTo>
                  <a:pt x="37094" y="41857"/>
                </a:moveTo>
                <a:lnTo>
                  <a:pt x="38132" y="42456"/>
                </a:lnTo>
                <a:lnTo>
                  <a:pt x="38732" y="41418"/>
                </a:lnTo>
                <a:lnTo>
                  <a:pt x="39331" y="42456"/>
                </a:lnTo>
                <a:lnTo>
                  <a:pt x="40369" y="41857"/>
                </a:lnTo>
                <a:lnTo>
                  <a:pt x="40369" y="43056"/>
                </a:lnTo>
                <a:lnTo>
                  <a:pt x="41558" y="43056"/>
                </a:lnTo>
                <a:lnTo>
                  <a:pt x="40969" y="44094"/>
                </a:lnTo>
                <a:lnTo>
                  <a:pt x="41997" y="44694"/>
                </a:lnTo>
                <a:lnTo>
                  <a:pt x="40969" y="45283"/>
                </a:lnTo>
                <a:lnTo>
                  <a:pt x="41558" y="46321"/>
                </a:lnTo>
                <a:lnTo>
                  <a:pt x="40369" y="46321"/>
                </a:lnTo>
                <a:lnTo>
                  <a:pt x="40369" y="47520"/>
                </a:lnTo>
                <a:lnTo>
                  <a:pt x="39331" y="46920"/>
                </a:lnTo>
                <a:lnTo>
                  <a:pt x="38732" y="47959"/>
                </a:lnTo>
                <a:lnTo>
                  <a:pt x="38132" y="46920"/>
                </a:lnTo>
                <a:lnTo>
                  <a:pt x="37094" y="47520"/>
                </a:lnTo>
                <a:lnTo>
                  <a:pt x="37094" y="46321"/>
                </a:lnTo>
                <a:lnTo>
                  <a:pt x="35895" y="46321"/>
                </a:lnTo>
                <a:lnTo>
                  <a:pt x="36494" y="45293"/>
                </a:lnTo>
                <a:lnTo>
                  <a:pt x="35456" y="44694"/>
                </a:lnTo>
                <a:lnTo>
                  <a:pt x="36494" y="44094"/>
                </a:lnTo>
                <a:lnTo>
                  <a:pt x="35895" y="43056"/>
                </a:lnTo>
                <a:lnTo>
                  <a:pt x="37094" y="43056"/>
                </a:lnTo>
                <a:close/>
                <a:moveTo>
                  <a:pt x="38507" y="41022"/>
                </a:moveTo>
                <a:lnTo>
                  <a:pt x="37982" y="41910"/>
                </a:lnTo>
                <a:lnTo>
                  <a:pt x="37094" y="41397"/>
                </a:lnTo>
                <a:lnTo>
                  <a:pt x="37094" y="38592"/>
                </a:lnTo>
                <a:close/>
                <a:moveTo>
                  <a:pt x="40369" y="41397"/>
                </a:moveTo>
                <a:lnTo>
                  <a:pt x="39470" y="41921"/>
                </a:lnTo>
                <a:lnTo>
                  <a:pt x="38956" y="41022"/>
                </a:lnTo>
                <a:lnTo>
                  <a:pt x="40369" y="38581"/>
                </a:lnTo>
                <a:close/>
                <a:moveTo>
                  <a:pt x="38175" y="36140"/>
                </a:moveTo>
                <a:lnTo>
                  <a:pt x="38732" y="35573"/>
                </a:lnTo>
                <a:lnTo>
                  <a:pt x="39288" y="36140"/>
                </a:lnTo>
                <a:lnTo>
                  <a:pt x="40369" y="36140"/>
                </a:lnTo>
                <a:lnTo>
                  <a:pt x="40369" y="37800"/>
                </a:lnTo>
                <a:lnTo>
                  <a:pt x="38732" y="40626"/>
                </a:lnTo>
                <a:lnTo>
                  <a:pt x="37094" y="37800"/>
                </a:lnTo>
                <a:lnTo>
                  <a:pt x="37094" y="36140"/>
                </a:lnTo>
                <a:close/>
                <a:moveTo>
                  <a:pt x="40765" y="41632"/>
                </a:moveTo>
                <a:lnTo>
                  <a:pt x="43196" y="40219"/>
                </a:lnTo>
                <a:lnTo>
                  <a:pt x="41793" y="42660"/>
                </a:lnTo>
                <a:lnTo>
                  <a:pt x="40765" y="42660"/>
                </a:lnTo>
                <a:close/>
                <a:moveTo>
                  <a:pt x="41590" y="36462"/>
                </a:moveTo>
                <a:lnTo>
                  <a:pt x="42521" y="36997"/>
                </a:lnTo>
                <a:lnTo>
                  <a:pt x="43281" y="36793"/>
                </a:lnTo>
                <a:lnTo>
                  <a:pt x="43495" y="37564"/>
                </a:lnTo>
                <a:lnTo>
                  <a:pt x="44427" y="38100"/>
                </a:lnTo>
                <a:lnTo>
                  <a:pt x="43592" y="39534"/>
                </a:lnTo>
                <a:lnTo>
                  <a:pt x="40765" y="41172"/>
                </a:lnTo>
                <a:lnTo>
                  <a:pt x="40765" y="37907"/>
                </a:lnTo>
                <a:close/>
                <a:moveTo>
                  <a:pt x="45315" y="38999"/>
                </a:moveTo>
                <a:lnTo>
                  <a:pt x="45861" y="39930"/>
                </a:lnTo>
                <a:lnTo>
                  <a:pt x="46621" y="40133"/>
                </a:lnTo>
                <a:lnTo>
                  <a:pt x="46418" y="40894"/>
                </a:lnTo>
                <a:lnTo>
                  <a:pt x="46953" y="41825"/>
                </a:lnTo>
                <a:lnTo>
                  <a:pt x="45519" y="42660"/>
                </a:lnTo>
                <a:lnTo>
                  <a:pt x="42243" y="42660"/>
                </a:lnTo>
                <a:lnTo>
                  <a:pt x="43881" y="39823"/>
                </a:lnTo>
                <a:close/>
                <a:moveTo>
                  <a:pt x="47285" y="43056"/>
                </a:moveTo>
                <a:lnTo>
                  <a:pt x="47285" y="44126"/>
                </a:lnTo>
                <a:lnTo>
                  <a:pt x="47842" y="44694"/>
                </a:lnTo>
                <a:lnTo>
                  <a:pt x="47285" y="45250"/>
                </a:lnTo>
                <a:lnTo>
                  <a:pt x="47285" y="46321"/>
                </a:lnTo>
                <a:lnTo>
                  <a:pt x="45626" y="46321"/>
                </a:lnTo>
                <a:lnTo>
                  <a:pt x="42789" y="44694"/>
                </a:lnTo>
                <a:lnTo>
                  <a:pt x="45626" y="43056"/>
                </a:lnTo>
                <a:close/>
                <a:moveTo>
                  <a:pt x="46953" y="47552"/>
                </a:moveTo>
                <a:lnTo>
                  <a:pt x="46418" y="48483"/>
                </a:lnTo>
                <a:lnTo>
                  <a:pt x="46621" y="49243"/>
                </a:lnTo>
                <a:lnTo>
                  <a:pt x="45861" y="49447"/>
                </a:lnTo>
                <a:lnTo>
                  <a:pt x="45315" y="50378"/>
                </a:lnTo>
                <a:lnTo>
                  <a:pt x="43881" y="49554"/>
                </a:lnTo>
                <a:lnTo>
                  <a:pt x="42243" y="46717"/>
                </a:lnTo>
                <a:lnTo>
                  <a:pt x="45519" y="46717"/>
                </a:lnTo>
                <a:close/>
                <a:moveTo>
                  <a:pt x="47777" y="51888"/>
                </a:moveTo>
                <a:lnTo>
                  <a:pt x="45775" y="51406"/>
                </a:lnTo>
                <a:lnTo>
                  <a:pt x="45604" y="50678"/>
                </a:lnTo>
                <a:lnTo>
                  <a:pt x="46118" y="49789"/>
                </a:lnTo>
                <a:lnTo>
                  <a:pt x="46750" y="49618"/>
                </a:lnTo>
                <a:close/>
                <a:moveTo>
                  <a:pt x="48527" y="48772"/>
                </a:moveTo>
                <a:lnTo>
                  <a:pt x="49940" y="49586"/>
                </a:lnTo>
                <a:lnTo>
                  <a:pt x="50753" y="50999"/>
                </a:lnTo>
                <a:lnTo>
                  <a:pt x="50036" y="52434"/>
                </a:lnTo>
                <a:lnTo>
                  <a:pt x="48270" y="52005"/>
                </a:lnTo>
                <a:lnTo>
                  <a:pt x="47124" y="49479"/>
                </a:lnTo>
                <a:close/>
                <a:moveTo>
                  <a:pt x="44823" y="51181"/>
                </a:moveTo>
                <a:lnTo>
                  <a:pt x="44277" y="50239"/>
                </a:lnTo>
                <a:lnTo>
                  <a:pt x="45219" y="50785"/>
                </a:lnTo>
                <a:lnTo>
                  <a:pt x="45347" y="51309"/>
                </a:lnTo>
                <a:close/>
                <a:moveTo>
                  <a:pt x="43495" y="51813"/>
                </a:moveTo>
                <a:lnTo>
                  <a:pt x="43281" y="52583"/>
                </a:lnTo>
                <a:lnTo>
                  <a:pt x="42521" y="52380"/>
                </a:lnTo>
                <a:lnTo>
                  <a:pt x="41590" y="52915"/>
                </a:lnTo>
                <a:lnTo>
                  <a:pt x="40765" y="51481"/>
                </a:lnTo>
                <a:lnTo>
                  <a:pt x="40765" y="48205"/>
                </a:lnTo>
                <a:lnTo>
                  <a:pt x="43592" y="49843"/>
                </a:lnTo>
                <a:lnTo>
                  <a:pt x="44427" y="51277"/>
                </a:lnTo>
                <a:close/>
                <a:moveTo>
                  <a:pt x="41504" y="43944"/>
                </a:moveTo>
                <a:lnTo>
                  <a:pt x="42018" y="43056"/>
                </a:lnTo>
                <a:lnTo>
                  <a:pt x="44833" y="43056"/>
                </a:lnTo>
                <a:lnTo>
                  <a:pt x="42393" y="44458"/>
                </a:lnTo>
                <a:close/>
                <a:moveTo>
                  <a:pt x="44833" y="46321"/>
                </a:moveTo>
                <a:lnTo>
                  <a:pt x="42018" y="46321"/>
                </a:lnTo>
                <a:lnTo>
                  <a:pt x="41504" y="45432"/>
                </a:lnTo>
                <a:lnTo>
                  <a:pt x="42393" y="44919"/>
                </a:lnTo>
                <a:close/>
                <a:moveTo>
                  <a:pt x="40765" y="46717"/>
                </a:moveTo>
                <a:lnTo>
                  <a:pt x="41793" y="46717"/>
                </a:lnTo>
                <a:lnTo>
                  <a:pt x="43196" y="49158"/>
                </a:lnTo>
                <a:lnTo>
                  <a:pt x="40765" y="47745"/>
                </a:lnTo>
                <a:lnTo>
                  <a:pt x="40765" y="47745"/>
                </a:lnTo>
                <a:close/>
                <a:moveTo>
                  <a:pt x="38956" y="48355"/>
                </a:moveTo>
                <a:lnTo>
                  <a:pt x="38956" y="48355"/>
                </a:lnTo>
                <a:lnTo>
                  <a:pt x="39470" y="47466"/>
                </a:lnTo>
                <a:lnTo>
                  <a:pt x="40369" y="47980"/>
                </a:lnTo>
                <a:lnTo>
                  <a:pt x="40369" y="50796"/>
                </a:lnTo>
                <a:close/>
                <a:moveTo>
                  <a:pt x="37094" y="50796"/>
                </a:moveTo>
                <a:lnTo>
                  <a:pt x="37094" y="47980"/>
                </a:lnTo>
                <a:lnTo>
                  <a:pt x="37982" y="47466"/>
                </a:lnTo>
                <a:lnTo>
                  <a:pt x="38507" y="48355"/>
                </a:lnTo>
                <a:close/>
                <a:moveTo>
                  <a:pt x="34268" y="49158"/>
                </a:moveTo>
                <a:lnTo>
                  <a:pt x="35670" y="46717"/>
                </a:lnTo>
                <a:lnTo>
                  <a:pt x="36698" y="46717"/>
                </a:lnTo>
                <a:lnTo>
                  <a:pt x="36698" y="47745"/>
                </a:lnTo>
                <a:close/>
                <a:moveTo>
                  <a:pt x="36698" y="51481"/>
                </a:moveTo>
                <a:lnTo>
                  <a:pt x="35873" y="52915"/>
                </a:lnTo>
                <a:lnTo>
                  <a:pt x="34931" y="52380"/>
                </a:lnTo>
                <a:lnTo>
                  <a:pt x="34171" y="52583"/>
                </a:lnTo>
                <a:lnTo>
                  <a:pt x="33968" y="51823"/>
                </a:lnTo>
                <a:lnTo>
                  <a:pt x="33036" y="51277"/>
                </a:lnTo>
                <a:lnTo>
                  <a:pt x="33871" y="49843"/>
                </a:lnTo>
                <a:lnTo>
                  <a:pt x="36698" y="48205"/>
                </a:lnTo>
                <a:close/>
                <a:moveTo>
                  <a:pt x="32640" y="51181"/>
                </a:moveTo>
                <a:lnTo>
                  <a:pt x="32116" y="51309"/>
                </a:lnTo>
                <a:lnTo>
                  <a:pt x="32244" y="50785"/>
                </a:lnTo>
                <a:lnTo>
                  <a:pt x="33186" y="50239"/>
                </a:lnTo>
                <a:close/>
                <a:moveTo>
                  <a:pt x="31602" y="49447"/>
                </a:moveTo>
                <a:lnTo>
                  <a:pt x="30842" y="49243"/>
                </a:lnTo>
                <a:lnTo>
                  <a:pt x="31045" y="48483"/>
                </a:lnTo>
                <a:lnTo>
                  <a:pt x="30499" y="47552"/>
                </a:lnTo>
                <a:lnTo>
                  <a:pt x="31945" y="46717"/>
                </a:lnTo>
                <a:lnTo>
                  <a:pt x="35210" y="46717"/>
                </a:lnTo>
                <a:lnTo>
                  <a:pt x="33582" y="49554"/>
                </a:lnTo>
                <a:lnTo>
                  <a:pt x="32137" y="50378"/>
                </a:lnTo>
                <a:close/>
                <a:moveTo>
                  <a:pt x="31688" y="51406"/>
                </a:moveTo>
                <a:lnTo>
                  <a:pt x="29686" y="51888"/>
                </a:lnTo>
                <a:lnTo>
                  <a:pt x="30713" y="49618"/>
                </a:lnTo>
                <a:lnTo>
                  <a:pt x="31345" y="49789"/>
                </a:lnTo>
                <a:lnTo>
                  <a:pt x="31859" y="50678"/>
                </a:lnTo>
                <a:close/>
                <a:moveTo>
                  <a:pt x="29193" y="52005"/>
                </a:moveTo>
                <a:lnTo>
                  <a:pt x="27427" y="52434"/>
                </a:lnTo>
                <a:lnTo>
                  <a:pt x="26699" y="51010"/>
                </a:lnTo>
                <a:lnTo>
                  <a:pt x="27502" y="49618"/>
                </a:lnTo>
                <a:lnTo>
                  <a:pt x="27545" y="49607"/>
                </a:lnTo>
                <a:lnTo>
                  <a:pt x="27545" y="49565"/>
                </a:lnTo>
                <a:lnTo>
                  <a:pt x="28936" y="48772"/>
                </a:lnTo>
                <a:lnTo>
                  <a:pt x="30339" y="49479"/>
                </a:lnTo>
                <a:close/>
                <a:moveTo>
                  <a:pt x="25115" y="52583"/>
                </a:moveTo>
                <a:lnTo>
                  <a:pt x="24644" y="53258"/>
                </a:lnTo>
                <a:lnTo>
                  <a:pt x="24569" y="52444"/>
                </a:lnTo>
                <a:lnTo>
                  <a:pt x="22984" y="51406"/>
                </a:lnTo>
                <a:lnTo>
                  <a:pt x="24579" y="50367"/>
                </a:lnTo>
                <a:lnTo>
                  <a:pt x="24579" y="49415"/>
                </a:lnTo>
                <a:lnTo>
                  <a:pt x="25254" y="50078"/>
                </a:lnTo>
                <a:lnTo>
                  <a:pt x="26977" y="49725"/>
                </a:lnTo>
                <a:lnTo>
                  <a:pt x="26249" y="50988"/>
                </a:lnTo>
                <a:lnTo>
                  <a:pt x="27009" y="52487"/>
                </a:lnTo>
                <a:close/>
                <a:moveTo>
                  <a:pt x="22620" y="51170"/>
                </a:moveTo>
                <a:lnTo>
                  <a:pt x="22620" y="51170"/>
                </a:lnTo>
                <a:lnTo>
                  <a:pt x="21068" y="50153"/>
                </a:lnTo>
                <a:lnTo>
                  <a:pt x="21068" y="49019"/>
                </a:lnTo>
                <a:lnTo>
                  <a:pt x="22620" y="47456"/>
                </a:lnTo>
                <a:lnTo>
                  <a:pt x="24183" y="49019"/>
                </a:lnTo>
                <a:lnTo>
                  <a:pt x="24183" y="50153"/>
                </a:lnTo>
                <a:lnTo>
                  <a:pt x="22620" y="51170"/>
                </a:lnTo>
                <a:close/>
                <a:moveTo>
                  <a:pt x="20683" y="52444"/>
                </a:moveTo>
                <a:lnTo>
                  <a:pt x="20608" y="53258"/>
                </a:lnTo>
                <a:lnTo>
                  <a:pt x="20137" y="52583"/>
                </a:lnTo>
                <a:lnTo>
                  <a:pt x="18242" y="52487"/>
                </a:lnTo>
                <a:lnTo>
                  <a:pt x="18991" y="50988"/>
                </a:lnTo>
                <a:lnTo>
                  <a:pt x="18263" y="49725"/>
                </a:lnTo>
                <a:lnTo>
                  <a:pt x="19998" y="50078"/>
                </a:lnTo>
                <a:lnTo>
                  <a:pt x="20672" y="49415"/>
                </a:lnTo>
                <a:lnTo>
                  <a:pt x="20672" y="50367"/>
                </a:lnTo>
                <a:lnTo>
                  <a:pt x="22267" y="51406"/>
                </a:lnTo>
                <a:close/>
                <a:moveTo>
                  <a:pt x="17825" y="52434"/>
                </a:moveTo>
                <a:lnTo>
                  <a:pt x="16058" y="52005"/>
                </a:lnTo>
                <a:lnTo>
                  <a:pt x="14913" y="49479"/>
                </a:lnTo>
                <a:lnTo>
                  <a:pt x="16315" y="48772"/>
                </a:lnTo>
                <a:lnTo>
                  <a:pt x="17696" y="49565"/>
                </a:lnTo>
                <a:lnTo>
                  <a:pt x="17707" y="49607"/>
                </a:lnTo>
                <a:lnTo>
                  <a:pt x="17750" y="49618"/>
                </a:lnTo>
                <a:lnTo>
                  <a:pt x="18542" y="50999"/>
                </a:lnTo>
                <a:close/>
                <a:moveTo>
                  <a:pt x="13564" y="51406"/>
                </a:moveTo>
                <a:lnTo>
                  <a:pt x="13393" y="50689"/>
                </a:lnTo>
                <a:lnTo>
                  <a:pt x="13906" y="49789"/>
                </a:lnTo>
                <a:lnTo>
                  <a:pt x="14538" y="49618"/>
                </a:lnTo>
                <a:lnTo>
                  <a:pt x="15566" y="51888"/>
                </a:lnTo>
                <a:close/>
                <a:moveTo>
                  <a:pt x="13114" y="50378"/>
                </a:moveTo>
                <a:lnTo>
                  <a:pt x="11669" y="49554"/>
                </a:lnTo>
                <a:lnTo>
                  <a:pt x="10042" y="46717"/>
                </a:lnTo>
                <a:lnTo>
                  <a:pt x="13307" y="46717"/>
                </a:lnTo>
                <a:lnTo>
                  <a:pt x="14741" y="47552"/>
                </a:lnTo>
                <a:lnTo>
                  <a:pt x="14206" y="48483"/>
                </a:lnTo>
                <a:lnTo>
                  <a:pt x="14410" y="49243"/>
                </a:lnTo>
                <a:lnTo>
                  <a:pt x="13650" y="49447"/>
                </a:lnTo>
                <a:close/>
                <a:moveTo>
                  <a:pt x="12611" y="51181"/>
                </a:moveTo>
                <a:lnTo>
                  <a:pt x="12065" y="50239"/>
                </a:lnTo>
                <a:lnTo>
                  <a:pt x="13007" y="50785"/>
                </a:lnTo>
                <a:lnTo>
                  <a:pt x="13136" y="51309"/>
                </a:lnTo>
                <a:close/>
                <a:moveTo>
                  <a:pt x="11284" y="51823"/>
                </a:moveTo>
                <a:lnTo>
                  <a:pt x="11080" y="52583"/>
                </a:lnTo>
                <a:lnTo>
                  <a:pt x="10310" y="52380"/>
                </a:lnTo>
                <a:lnTo>
                  <a:pt x="9378" y="52915"/>
                </a:lnTo>
                <a:lnTo>
                  <a:pt x="8554" y="51481"/>
                </a:lnTo>
                <a:lnTo>
                  <a:pt x="8554" y="48205"/>
                </a:lnTo>
                <a:lnTo>
                  <a:pt x="11380" y="49843"/>
                </a:lnTo>
                <a:lnTo>
                  <a:pt x="12215" y="51277"/>
                </a:lnTo>
                <a:close/>
                <a:moveTo>
                  <a:pt x="6295" y="41022"/>
                </a:moveTo>
                <a:lnTo>
                  <a:pt x="5781" y="41921"/>
                </a:lnTo>
                <a:lnTo>
                  <a:pt x="4882" y="41397"/>
                </a:lnTo>
                <a:lnTo>
                  <a:pt x="4882" y="38581"/>
                </a:lnTo>
                <a:close/>
                <a:moveTo>
                  <a:pt x="8158" y="38592"/>
                </a:moveTo>
                <a:lnTo>
                  <a:pt x="8158" y="41397"/>
                </a:lnTo>
                <a:lnTo>
                  <a:pt x="7259" y="41910"/>
                </a:lnTo>
                <a:lnTo>
                  <a:pt x="6745" y="41022"/>
                </a:lnTo>
                <a:close/>
                <a:moveTo>
                  <a:pt x="6520" y="35573"/>
                </a:moveTo>
                <a:lnTo>
                  <a:pt x="7077" y="36140"/>
                </a:lnTo>
                <a:lnTo>
                  <a:pt x="8158" y="36140"/>
                </a:lnTo>
                <a:lnTo>
                  <a:pt x="8158" y="37800"/>
                </a:lnTo>
                <a:lnTo>
                  <a:pt x="6520" y="40626"/>
                </a:lnTo>
                <a:lnTo>
                  <a:pt x="6520" y="40626"/>
                </a:lnTo>
                <a:lnTo>
                  <a:pt x="6520" y="40626"/>
                </a:lnTo>
                <a:lnTo>
                  <a:pt x="4882" y="37800"/>
                </a:lnTo>
                <a:lnTo>
                  <a:pt x="4882" y="36140"/>
                </a:lnTo>
                <a:lnTo>
                  <a:pt x="5963" y="36140"/>
                </a:lnTo>
                <a:close/>
                <a:moveTo>
                  <a:pt x="6520" y="31355"/>
                </a:moveTo>
                <a:lnTo>
                  <a:pt x="8083" y="32908"/>
                </a:lnTo>
                <a:lnTo>
                  <a:pt x="8083" y="34042"/>
                </a:lnTo>
                <a:lnTo>
                  <a:pt x="6552" y="35049"/>
                </a:lnTo>
                <a:lnTo>
                  <a:pt x="6520" y="35016"/>
                </a:lnTo>
                <a:lnTo>
                  <a:pt x="6488" y="35049"/>
                </a:lnTo>
                <a:lnTo>
                  <a:pt x="4957" y="34042"/>
                </a:lnTo>
                <a:lnTo>
                  <a:pt x="4957" y="32918"/>
                </a:lnTo>
                <a:close/>
                <a:moveTo>
                  <a:pt x="6242" y="31077"/>
                </a:moveTo>
                <a:lnTo>
                  <a:pt x="4957" y="32351"/>
                </a:lnTo>
                <a:lnTo>
                  <a:pt x="4957" y="30542"/>
                </a:lnTo>
                <a:lnTo>
                  <a:pt x="5706" y="30542"/>
                </a:lnTo>
                <a:close/>
                <a:moveTo>
                  <a:pt x="6242" y="26099"/>
                </a:moveTo>
                <a:lnTo>
                  <a:pt x="5706" y="26634"/>
                </a:lnTo>
                <a:lnTo>
                  <a:pt x="4957" y="26634"/>
                </a:lnTo>
                <a:lnTo>
                  <a:pt x="4957" y="24815"/>
                </a:lnTo>
                <a:close/>
                <a:moveTo>
                  <a:pt x="8083" y="24815"/>
                </a:moveTo>
                <a:lnTo>
                  <a:pt x="8083" y="26634"/>
                </a:lnTo>
                <a:lnTo>
                  <a:pt x="7334" y="26634"/>
                </a:lnTo>
                <a:lnTo>
                  <a:pt x="6798" y="26099"/>
                </a:lnTo>
                <a:close/>
                <a:moveTo>
                  <a:pt x="6520" y="22149"/>
                </a:moveTo>
                <a:lnTo>
                  <a:pt x="6541" y="22128"/>
                </a:lnTo>
                <a:lnTo>
                  <a:pt x="8083" y="23123"/>
                </a:lnTo>
                <a:lnTo>
                  <a:pt x="8083" y="24258"/>
                </a:lnTo>
                <a:lnTo>
                  <a:pt x="6520" y="25821"/>
                </a:lnTo>
                <a:lnTo>
                  <a:pt x="4957" y="24258"/>
                </a:lnTo>
                <a:lnTo>
                  <a:pt x="4957" y="23123"/>
                </a:lnTo>
                <a:lnTo>
                  <a:pt x="6499" y="22128"/>
                </a:lnTo>
                <a:close/>
                <a:moveTo>
                  <a:pt x="12611" y="18970"/>
                </a:moveTo>
                <a:lnTo>
                  <a:pt x="12065" y="18028"/>
                </a:lnTo>
                <a:lnTo>
                  <a:pt x="13007" y="18574"/>
                </a:lnTo>
                <a:lnTo>
                  <a:pt x="13136" y="19098"/>
                </a:lnTo>
                <a:close/>
                <a:moveTo>
                  <a:pt x="13725" y="21528"/>
                </a:moveTo>
                <a:lnTo>
                  <a:pt x="11444" y="20500"/>
                </a:lnTo>
                <a:lnTo>
                  <a:pt x="11616" y="19869"/>
                </a:lnTo>
                <a:lnTo>
                  <a:pt x="12515" y="19355"/>
                </a:lnTo>
                <a:lnTo>
                  <a:pt x="13243" y="19526"/>
                </a:lnTo>
                <a:close/>
                <a:moveTo>
                  <a:pt x="18574" y="26249"/>
                </a:moveTo>
                <a:lnTo>
                  <a:pt x="15694" y="26506"/>
                </a:lnTo>
                <a:lnTo>
                  <a:pt x="14806" y="25885"/>
                </a:lnTo>
                <a:lnTo>
                  <a:pt x="14699" y="24012"/>
                </a:lnTo>
                <a:lnTo>
                  <a:pt x="16369" y="23155"/>
                </a:lnTo>
                <a:lnTo>
                  <a:pt x="17364" y="23616"/>
                </a:lnTo>
                <a:close/>
                <a:moveTo>
                  <a:pt x="17910" y="23873"/>
                </a:moveTo>
                <a:lnTo>
                  <a:pt x="20255" y="24954"/>
                </a:lnTo>
                <a:lnTo>
                  <a:pt x="20148" y="26099"/>
                </a:lnTo>
                <a:lnTo>
                  <a:pt x="18991" y="26206"/>
                </a:lnTo>
                <a:close/>
                <a:moveTo>
                  <a:pt x="16187" y="26859"/>
                </a:moveTo>
                <a:lnTo>
                  <a:pt x="18756" y="26624"/>
                </a:lnTo>
                <a:lnTo>
                  <a:pt x="18756" y="26624"/>
                </a:lnTo>
                <a:lnTo>
                  <a:pt x="19238" y="27673"/>
                </a:lnTo>
                <a:lnTo>
                  <a:pt x="18296" y="28347"/>
                </a:lnTo>
                <a:close/>
                <a:moveTo>
                  <a:pt x="18756" y="30542"/>
                </a:moveTo>
                <a:lnTo>
                  <a:pt x="16187" y="30306"/>
                </a:lnTo>
                <a:lnTo>
                  <a:pt x="18296" y="28829"/>
                </a:lnTo>
                <a:lnTo>
                  <a:pt x="19238" y="29493"/>
                </a:lnTo>
                <a:close/>
                <a:moveTo>
                  <a:pt x="17910" y="33293"/>
                </a:moveTo>
                <a:lnTo>
                  <a:pt x="18991" y="30959"/>
                </a:lnTo>
                <a:lnTo>
                  <a:pt x="20148" y="31066"/>
                </a:lnTo>
                <a:lnTo>
                  <a:pt x="20255" y="32212"/>
                </a:lnTo>
                <a:close/>
                <a:moveTo>
                  <a:pt x="19923" y="36408"/>
                </a:moveTo>
                <a:lnTo>
                  <a:pt x="18049" y="36515"/>
                </a:lnTo>
                <a:lnTo>
                  <a:pt x="17675" y="35766"/>
                </a:lnTo>
                <a:lnTo>
                  <a:pt x="17204" y="34834"/>
                </a:lnTo>
                <a:lnTo>
                  <a:pt x="17653" y="33850"/>
                </a:lnTo>
                <a:lnTo>
                  <a:pt x="20287" y="32629"/>
                </a:lnTo>
                <a:lnTo>
                  <a:pt x="20554" y="35520"/>
                </a:lnTo>
                <a:close/>
                <a:moveTo>
                  <a:pt x="20683" y="36943"/>
                </a:moveTo>
                <a:lnTo>
                  <a:pt x="22267" y="37971"/>
                </a:lnTo>
                <a:lnTo>
                  <a:pt x="20672" y="39020"/>
                </a:lnTo>
                <a:lnTo>
                  <a:pt x="20672" y="39973"/>
                </a:lnTo>
                <a:lnTo>
                  <a:pt x="19998" y="39298"/>
                </a:lnTo>
                <a:lnTo>
                  <a:pt x="18263" y="39662"/>
                </a:lnTo>
                <a:lnTo>
                  <a:pt x="18991" y="38389"/>
                </a:lnTo>
                <a:lnTo>
                  <a:pt x="18242" y="36901"/>
                </a:lnTo>
                <a:lnTo>
                  <a:pt x="20137" y="36793"/>
                </a:lnTo>
                <a:lnTo>
                  <a:pt x="20608" y="36130"/>
                </a:lnTo>
                <a:close/>
                <a:moveTo>
                  <a:pt x="20897" y="35016"/>
                </a:moveTo>
                <a:lnTo>
                  <a:pt x="20672" y="32458"/>
                </a:lnTo>
                <a:lnTo>
                  <a:pt x="20672" y="32458"/>
                </a:lnTo>
                <a:lnTo>
                  <a:pt x="21721" y="31976"/>
                </a:lnTo>
                <a:lnTo>
                  <a:pt x="22385" y="32918"/>
                </a:lnTo>
                <a:close/>
                <a:moveTo>
                  <a:pt x="24290" y="35627"/>
                </a:moveTo>
                <a:lnTo>
                  <a:pt x="24194" y="36708"/>
                </a:lnTo>
                <a:lnTo>
                  <a:pt x="22620" y="37736"/>
                </a:lnTo>
                <a:lnTo>
                  <a:pt x="21057" y="36708"/>
                </a:lnTo>
                <a:lnTo>
                  <a:pt x="20961" y="35627"/>
                </a:lnTo>
                <a:lnTo>
                  <a:pt x="22620" y="33261"/>
                </a:lnTo>
                <a:close/>
                <a:moveTo>
                  <a:pt x="24355" y="35016"/>
                </a:moveTo>
                <a:lnTo>
                  <a:pt x="22867" y="32918"/>
                </a:lnTo>
                <a:lnTo>
                  <a:pt x="23530" y="31976"/>
                </a:lnTo>
                <a:lnTo>
                  <a:pt x="24579" y="32458"/>
                </a:lnTo>
                <a:close/>
                <a:moveTo>
                  <a:pt x="25115" y="36793"/>
                </a:moveTo>
                <a:lnTo>
                  <a:pt x="27009" y="36901"/>
                </a:lnTo>
                <a:lnTo>
                  <a:pt x="26249" y="38389"/>
                </a:lnTo>
                <a:lnTo>
                  <a:pt x="26988" y="39662"/>
                </a:lnTo>
                <a:lnTo>
                  <a:pt x="25254" y="39298"/>
                </a:lnTo>
                <a:lnTo>
                  <a:pt x="24579" y="39973"/>
                </a:lnTo>
                <a:lnTo>
                  <a:pt x="24579" y="39020"/>
                </a:lnTo>
                <a:lnTo>
                  <a:pt x="22984" y="37971"/>
                </a:lnTo>
                <a:lnTo>
                  <a:pt x="24569" y="36943"/>
                </a:lnTo>
                <a:lnTo>
                  <a:pt x="24644" y="36119"/>
                </a:lnTo>
                <a:close/>
                <a:moveTo>
                  <a:pt x="28262" y="35295"/>
                </a:moveTo>
                <a:lnTo>
                  <a:pt x="28990" y="36911"/>
                </a:lnTo>
                <a:lnTo>
                  <a:pt x="27609" y="36579"/>
                </a:lnTo>
                <a:close/>
                <a:moveTo>
                  <a:pt x="32009" y="37639"/>
                </a:moveTo>
                <a:lnTo>
                  <a:pt x="31527" y="35637"/>
                </a:lnTo>
                <a:lnTo>
                  <a:pt x="33796" y="36665"/>
                </a:lnTo>
                <a:lnTo>
                  <a:pt x="33636" y="37297"/>
                </a:lnTo>
                <a:lnTo>
                  <a:pt x="32737" y="37821"/>
                </a:lnTo>
                <a:close/>
                <a:moveTo>
                  <a:pt x="32244" y="38603"/>
                </a:moveTo>
                <a:lnTo>
                  <a:pt x="32116" y="38078"/>
                </a:lnTo>
                <a:lnTo>
                  <a:pt x="32640" y="38196"/>
                </a:lnTo>
                <a:lnTo>
                  <a:pt x="33186" y="39138"/>
                </a:lnTo>
                <a:close/>
                <a:moveTo>
                  <a:pt x="35210" y="42660"/>
                </a:moveTo>
                <a:lnTo>
                  <a:pt x="31945" y="42660"/>
                </a:lnTo>
                <a:lnTo>
                  <a:pt x="30499" y="41825"/>
                </a:lnTo>
                <a:lnTo>
                  <a:pt x="31045" y="40894"/>
                </a:lnTo>
                <a:lnTo>
                  <a:pt x="30842" y="40133"/>
                </a:lnTo>
                <a:lnTo>
                  <a:pt x="31602" y="39930"/>
                </a:lnTo>
                <a:lnTo>
                  <a:pt x="32137" y="38999"/>
                </a:lnTo>
                <a:lnTo>
                  <a:pt x="33582" y="39823"/>
                </a:lnTo>
                <a:close/>
                <a:moveTo>
                  <a:pt x="34257" y="40219"/>
                </a:moveTo>
                <a:lnTo>
                  <a:pt x="36698" y="41632"/>
                </a:lnTo>
                <a:lnTo>
                  <a:pt x="36698" y="42660"/>
                </a:lnTo>
                <a:lnTo>
                  <a:pt x="35670" y="42660"/>
                </a:lnTo>
                <a:lnTo>
                  <a:pt x="35670" y="42660"/>
                </a:lnTo>
                <a:close/>
                <a:moveTo>
                  <a:pt x="32630" y="43056"/>
                </a:moveTo>
                <a:lnTo>
                  <a:pt x="35445" y="43056"/>
                </a:lnTo>
                <a:lnTo>
                  <a:pt x="35959" y="43944"/>
                </a:lnTo>
                <a:lnTo>
                  <a:pt x="35060" y="44458"/>
                </a:lnTo>
                <a:close/>
                <a:moveTo>
                  <a:pt x="35060" y="44919"/>
                </a:moveTo>
                <a:lnTo>
                  <a:pt x="35959" y="45432"/>
                </a:lnTo>
                <a:lnTo>
                  <a:pt x="35445" y="46321"/>
                </a:lnTo>
                <a:lnTo>
                  <a:pt x="32630" y="46321"/>
                </a:lnTo>
                <a:close/>
                <a:moveTo>
                  <a:pt x="30178" y="46321"/>
                </a:moveTo>
                <a:lnTo>
                  <a:pt x="30178" y="45250"/>
                </a:lnTo>
                <a:lnTo>
                  <a:pt x="29622" y="44694"/>
                </a:lnTo>
                <a:lnTo>
                  <a:pt x="30178" y="44126"/>
                </a:lnTo>
                <a:lnTo>
                  <a:pt x="30178" y="43056"/>
                </a:lnTo>
                <a:lnTo>
                  <a:pt x="31837" y="43056"/>
                </a:lnTo>
                <a:lnTo>
                  <a:pt x="34674" y="44694"/>
                </a:lnTo>
                <a:lnTo>
                  <a:pt x="31837" y="46321"/>
                </a:lnTo>
                <a:close/>
                <a:moveTo>
                  <a:pt x="24579" y="46642"/>
                </a:moveTo>
                <a:lnTo>
                  <a:pt x="26785" y="46642"/>
                </a:lnTo>
                <a:lnTo>
                  <a:pt x="27588" y="47445"/>
                </a:lnTo>
                <a:lnTo>
                  <a:pt x="27202" y="49276"/>
                </a:lnTo>
                <a:lnTo>
                  <a:pt x="25382" y="49650"/>
                </a:lnTo>
                <a:lnTo>
                  <a:pt x="24579" y="48858"/>
                </a:lnTo>
                <a:close/>
                <a:moveTo>
                  <a:pt x="24579" y="43131"/>
                </a:moveTo>
                <a:lnTo>
                  <a:pt x="26389" y="43131"/>
                </a:lnTo>
                <a:lnTo>
                  <a:pt x="25115" y="44415"/>
                </a:lnTo>
                <a:lnTo>
                  <a:pt x="24579" y="43880"/>
                </a:lnTo>
                <a:close/>
                <a:moveTo>
                  <a:pt x="27588" y="41932"/>
                </a:moveTo>
                <a:lnTo>
                  <a:pt x="26785" y="42735"/>
                </a:lnTo>
                <a:lnTo>
                  <a:pt x="24579" y="42735"/>
                </a:lnTo>
                <a:lnTo>
                  <a:pt x="24579" y="40530"/>
                </a:lnTo>
                <a:lnTo>
                  <a:pt x="25382" y="39727"/>
                </a:lnTo>
                <a:lnTo>
                  <a:pt x="27202" y="40112"/>
                </a:lnTo>
                <a:close/>
                <a:moveTo>
                  <a:pt x="30339" y="39909"/>
                </a:moveTo>
                <a:lnTo>
                  <a:pt x="28936" y="40615"/>
                </a:lnTo>
                <a:lnTo>
                  <a:pt x="27545" y="39812"/>
                </a:lnTo>
                <a:lnTo>
                  <a:pt x="27545" y="39780"/>
                </a:lnTo>
                <a:lnTo>
                  <a:pt x="27502" y="39769"/>
                </a:lnTo>
                <a:lnTo>
                  <a:pt x="26699" y="38378"/>
                </a:lnTo>
                <a:lnTo>
                  <a:pt x="27427" y="36943"/>
                </a:lnTo>
                <a:lnTo>
                  <a:pt x="29193" y="37372"/>
                </a:lnTo>
                <a:close/>
                <a:moveTo>
                  <a:pt x="29686" y="37489"/>
                </a:moveTo>
                <a:lnTo>
                  <a:pt x="31688" y="37971"/>
                </a:lnTo>
                <a:lnTo>
                  <a:pt x="31859" y="38699"/>
                </a:lnTo>
                <a:lnTo>
                  <a:pt x="31345" y="39588"/>
                </a:lnTo>
                <a:lnTo>
                  <a:pt x="30713" y="39759"/>
                </a:lnTo>
                <a:close/>
                <a:moveTo>
                  <a:pt x="26389" y="46246"/>
                </a:moveTo>
                <a:lnTo>
                  <a:pt x="24579" y="46246"/>
                </a:lnTo>
                <a:lnTo>
                  <a:pt x="24579" y="45497"/>
                </a:lnTo>
                <a:lnTo>
                  <a:pt x="25115" y="44972"/>
                </a:lnTo>
                <a:close/>
                <a:moveTo>
                  <a:pt x="29086" y="44715"/>
                </a:moveTo>
                <a:lnTo>
                  <a:pt x="28080" y="46246"/>
                </a:lnTo>
                <a:lnTo>
                  <a:pt x="26956" y="46246"/>
                </a:lnTo>
                <a:lnTo>
                  <a:pt x="25393" y="44694"/>
                </a:lnTo>
                <a:lnTo>
                  <a:pt x="26956" y="43131"/>
                </a:lnTo>
                <a:lnTo>
                  <a:pt x="28080" y="43131"/>
                </a:lnTo>
                <a:lnTo>
                  <a:pt x="29086" y="44662"/>
                </a:lnTo>
                <a:lnTo>
                  <a:pt x="29065" y="44694"/>
                </a:lnTo>
                <a:close/>
                <a:moveTo>
                  <a:pt x="29782" y="43966"/>
                </a:moveTo>
                <a:lnTo>
                  <a:pt x="29375" y="44373"/>
                </a:lnTo>
                <a:lnTo>
                  <a:pt x="28294" y="42735"/>
                </a:lnTo>
                <a:lnTo>
                  <a:pt x="27341" y="42735"/>
                </a:lnTo>
                <a:lnTo>
                  <a:pt x="28016" y="42060"/>
                </a:lnTo>
                <a:lnTo>
                  <a:pt x="27652" y="40326"/>
                </a:lnTo>
                <a:lnTo>
                  <a:pt x="28926" y="41065"/>
                </a:lnTo>
                <a:lnTo>
                  <a:pt x="30467" y="40283"/>
                </a:lnTo>
                <a:lnTo>
                  <a:pt x="30617" y="40840"/>
                </a:lnTo>
                <a:lnTo>
                  <a:pt x="29964" y="41975"/>
                </a:lnTo>
                <a:lnTo>
                  <a:pt x="31152" y="42660"/>
                </a:lnTo>
                <a:lnTo>
                  <a:pt x="29782" y="42660"/>
                </a:lnTo>
                <a:close/>
                <a:moveTo>
                  <a:pt x="22342" y="42200"/>
                </a:moveTo>
                <a:lnTo>
                  <a:pt x="21818" y="42735"/>
                </a:lnTo>
                <a:lnTo>
                  <a:pt x="21068" y="42735"/>
                </a:lnTo>
                <a:lnTo>
                  <a:pt x="21068" y="40926"/>
                </a:lnTo>
                <a:close/>
                <a:moveTo>
                  <a:pt x="24183" y="40926"/>
                </a:moveTo>
                <a:lnTo>
                  <a:pt x="24183" y="42735"/>
                </a:lnTo>
                <a:lnTo>
                  <a:pt x="23434" y="42735"/>
                </a:lnTo>
                <a:lnTo>
                  <a:pt x="22909" y="42200"/>
                </a:lnTo>
                <a:close/>
                <a:moveTo>
                  <a:pt x="22620" y="41921"/>
                </a:moveTo>
                <a:lnTo>
                  <a:pt x="21068" y="40358"/>
                </a:lnTo>
                <a:lnTo>
                  <a:pt x="21068" y="39234"/>
                </a:lnTo>
                <a:lnTo>
                  <a:pt x="22620" y="38207"/>
                </a:lnTo>
                <a:lnTo>
                  <a:pt x="24183" y="39234"/>
                </a:lnTo>
                <a:lnTo>
                  <a:pt x="24183" y="40358"/>
                </a:lnTo>
                <a:close/>
                <a:moveTo>
                  <a:pt x="18852" y="46246"/>
                </a:moveTo>
                <a:lnTo>
                  <a:pt x="20137" y="44972"/>
                </a:lnTo>
                <a:lnTo>
                  <a:pt x="20672" y="45497"/>
                </a:lnTo>
                <a:lnTo>
                  <a:pt x="20672" y="46246"/>
                </a:lnTo>
                <a:close/>
                <a:moveTo>
                  <a:pt x="18467" y="46642"/>
                </a:moveTo>
                <a:lnTo>
                  <a:pt x="20672" y="46642"/>
                </a:lnTo>
                <a:lnTo>
                  <a:pt x="20672" y="48847"/>
                </a:lnTo>
                <a:lnTo>
                  <a:pt x="19869" y="49650"/>
                </a:lnTo>
                <a:lnTo>
                  <a:pt x="18039" y="49276"/>
                </a:lnTo>
                <a:lnTo>
                  <a:pt x="17664" y="47445"/>
                </a:lnTo>
                <a:close/>
                <a:moveTo>
                  <a:pt x="10577" y="44694"/>
                </a:moveTo>
                <a:lnTo>
                  <a:pt x="10577" y="44694"/>
                </a:lnTo>
                <a:lnTo>
                  <a:pt x="13414" y="43056"/>
                </a:lnTo>
                <a:lnTo>
                  <a:pt x="15073" y="43056"/>
                </a:lnTo>
                <a:lnTo>
                  <a:pt x="15073" y="44126"/>
                </a:lnTo>
                <a:lnTo>
                  <a:pt x="15630" y="44694"/>
                </a:lnTo>
                <a:lnTo>
                  <a:pt x="15073" y="45250"/>
                </a:lnTo>
                <a:lnTo>
                  <a:pt x="15073" y="46321"/>
                </a:lnTo>
                <a:lnTo>
                  <a:pt x="13414" y="46321"/>
                </a:lnTo>
                <a:close/>
                <a:moveTo>
                  <a:pt x="9806" y="43056"/>
                </a:moveTo>
                <a:lnTo>
                  <a:pt x="12622" y="43056"/>
                </a:lnTo>
                <a:lnTo>
                  <a:pt x="10181" y="44458"/>
                </a:lnTo>
                <a:lnTo>
                  <a:pt x="9293" y="43944"/>
                </a:lnTo>
                <a:close/>
                <a:moveTo>
                  <a:pt x="8554" y="41632"/>
                </a:moveTo>
                <a:lnTo>
                  <a:pt x="10984" y="40219"/>
                </a:lnTo>
                <a:lnTo>
                  <a:pt x="9582" y="42660"/>
                </a:lnTo>
                <a:lnTo>
                  <a:pt x="8554" y="42660"/>
                </a:lnTo>
                <a:close/>
                <a:moveTo>
                  <a:pt x="10684" y="30542"/>
                </a:moveTo>
                <a:lnTo>
                  <a:pt x="11487" y="31345"/>
                </a:lnTo>
                <a:lnTo>
                  <a:pt x="11102" y="33165"/>
                </a:lnTo>
                <a:lnTo>
                  <a:pt x="9271" y="33550"/>
                </a:lnTo>
                <a:lnTo>
                  <a:pt x="8479" y="32747"/>
                </a:lnTo>
                <a:lnTo>
                  <a:pt x="8479" y="30542"/>
                </a:lnTo>
                <a:close/>
                <a:moveTo>
                  <a:pt x="10288" y="30146"/>
                </a:moveTo>
                <a:lnTo>
                  <a:pt x="8479" y="30146"/>
                </a:lnTo>
                <a:lnTo>
                  <a:pt x="8479" y="29396"/>
                </a:lnTo>
                <a:lnTo>
                  <a:pt x="9004" y="28861"/>
                </a:lnTo>
                <a:close/>
                <a:moveTo>
                  <a:pt x="8479" y="27020"/>
                </a:moveTo>
                <a:lnTo>
                  <a:pt x="10288" y="27020"/>
                </a:lnTo>
                <a:lnTo>
                  <a:pt x="9004" y="28304"/>
                </a:lnTo>
                <a:lnTo>
                  <a:pt x="8479" y="27780"/>
                </a:lnTo>
                <a:close/>
                <a:moveTo>
                  <a:pt x="11487" y="25832"/>
                </a:moveTo>
                <a:lnTo>
                  <a:pt x="10684" y="26634"/>
                </a:lnTo>
                <a:lnTo>
                  <a:pt x="8479" y="26634"/>
                </a:lnTo>
                <a:lnTo>
                  <a:pt x="8479" y="24419"/>
                </a:lnTo>
                <a:lnTo>
                  <a:pt x="9271" y="23626"/>
                </a:lnTo>
                <a:lnTo>
                  <a:pt x="11102" y="24001"/>
                </a:lnTo>
                <a:close/>
                <a:moveTo>
                  <a:pt x="12836" y="24504"/>
                </a:moveTo>
                <a:lnTo>
                  <a:pt x="11444" y="23712"/>
                </a:lnTo>
                <a:lnTo>
                  <a:pt x="11434" y="23669"/>
                </a:lnTo>
                <a:lnTo>
                  <a:pt x="11391" y="23658"/>
                </a:lnTo>
                <a:lnTo>
                  <a:pt x="10599" y="22267"/>
                </a:lnTo>
                <a:lnTo>
                  <a:pt x="11305" y="20864"/>
                </a:lnTo>
                <a:lnTo>
                  <a:pt x="13842" y="22010"/>
                </a:lnTo>
                <a:lnTo>
                  <a:pt x="14260" y="23787"/>
                </a:lnTo>
                <a:close/>
                <a:moveTo>
                  <a:pt x="15587" y="30253"/>
                </a:moveTo>
                <a:lnTo>
                  <a:pt x="14495" y="30156"/>
                </a:lnTo>
                <a:lnTo>
                  <a:pt x="13468" y="28583"/>
                </a:lnTo>
                <a:lnTo>
                  <a:pt x="14495" y="27020"/>
                </a:lnTo>
                <a:lnTo>
                  <a:pt x="15587" y="26913"/>
                </a:lnTo>
                <a:lnTo>
                  <a:pt x="17953" y="28583"/>
                </a:lnTo>
                <a:close/>
                <a:moveTo>
                  <a:pt x="16369" y="34010"/>
                </a:moveTo>
                <a:lnTo>
                  <a:pt x="14699" y="33165"/>
                </a:lnTo>
                <a:lnTo>
                  <a:pt x="14806" y="31291"/>
                </a:lnTo>
                <a:lnTo>
                  <a:pt x="15694" y="30660"/>
                </a:lnTo>
                <a:lnTo>
                  <a:pt x="18574" y="30916"/>
                </a:lnTo>
                <a:lnTo>
                  <a:pt x="17364" y="33550"/>
                </a:lnTo>
                <a:close/>
                <a:moveTo>
                  <a:pt x="16979" y="34385"/>
                </a:moveTo>
                <a:lnTo>
                  <a:pt x="16968" y="34385"/>
                </a:lnTo>
                <a:lnTo>
                  <a:pt x="16797" y="34760"/>
                </a:lnTo>
                <a:lnTo>
                  <a:pt x="16765" y="34845"/>
                </a:lnTo>
                <a:lnTo>
                  <a:pt x="16765" y="34845"/>
                </a:lnTo>
                <a:lnTo>
                  <a:pt x="15780" y="37029"/>
                </a:lnTo>
                <a:lnTo>
                  <a:pt x="13671" y="37543"/>
                </a:lnTo>
                <a:lnTo>
                  <a:pt x="14174" y="35434"/>
                </a:lnTo>
                <a:lnTo>
                  <a:pt x="16358" y="34449"/>
                </a:lnTo>
                <a:lnTo>
                  <a:pt x="16369" y="34449"/>
                </a:lnTo>
                <a:lnTo>
                  <a:pt x="16454" y="34406"/>
                </a:lnTo>
                <a:lnTo>
                  <a:pt x="16829" y="34235"/>
                </a:lnTo>
                <a:lnTo>
                  <a:pt x="16818" y="34235"/>
                </a:lnTo>
                <a:lnTo>
                  <a:pt x="17107" y="34107"/>
                </a:lnTo>
                <a:close/>
                <a:moveTo>
                  <a:pt x="16262" y="36911"/>
                </a:moveTo>
                <a:lnTo>
                  <a:pt x="16990" y="35295"/>
                </a:lnTo>
                <a:lnTo>
                  <a:pt x="17643" y="36579"/>
                </a:lnTo>
                <a:close/>
                <a:moveTo>
                  <a:pt x="17750" y="39769"/>
                </a:moveTo>
                <a:lnTo>
                  <a:pt x="17707" y="39780"/>
                </a:lnTo>
                <a:lnTo>
                  <a:pt x="17707" y="39812"/>
                </a:lnTo>
                <a:lnTo>
                  <a:pt x="16315" y="40615"/>
                </a:lnTo>
                <a:lnTo>
                  <a:pt x="14913" y="39909"/>
                </a:lnTo>
                <a:lnTo>
                  <a:pt x="16058" y="37372"/>
                </a:lnTo>
                <a:lnTo>
                  <a:pt x="17825" y="36943"/>
                </a:lnTo>
                <a:lnTo>
                  <a:pt x="18552" y="38378"/>
                </a:lnTo>
                <a:close/>
                <a:moveTo>
                  <a:pt x="18467" y="42735"/>
                </a:moveTo>
                <a:lnTo>
                  <a:pt x="17664" y="41932"/>
                </a:lnTo>
                <a:lnTo>
                  <a:pt x="18039" y="40112"/>
                </a:lnTo>
                <a:lnTo>
                  <a:pt x="19869" y="39727"/>
                </a:lnTo>
                <a:lnTo>
                  <a:pt x="20672" y="40530"/>
                </a:lnTo>
                <a:lnTo>
                  <a:pt x="20672" y="42735"/>
                </a:lnTo>
                <a:close/>
                <a:moveTo>
                  <a:pt x="18852" y="43131"/>
                </a:moveTo>
                <a:lnTo>
                  <a:pt x="20672" y="43131"/>
                </a:lnTo>
                <a:lnTo>
                  <a:pt x="20672" y="43880"/>
                </a:lnTo>
                <a:lnTo>
                  <a:pt x="20137" y="44415"/>
                </a:lnTo>
                <a:close/>
                <a:moveTo>
                  <a:pt x="16165" y="44662"/>
                </a:moveTo>
                <a:lnTo>
                  <a:pt x="17161" y="43131"/>
                </a:lnTo>
                <a:lnTo>
                  <a:pt x="18296" y="43131"/>
                </a:lnTo>
                <a:lnTo>
                  <a:pt x="19859" y="44694"/>
                </a:lnTo>
                <a:lnTo>
                  <a:pt x="18296" y="46246"/>
                </a:lnTo>
                <a:lnTo>
                  <a:pt x="17161" y="46246"/>
                </a:lnTo>
                <a:lnTo>
                  <a:pt x="16165" y="44715"/>
                </a:lnTo>
                <a:lnTo>
                  <a:pt x="16187" y="44694"/>
                </a:lnTo>
                <a:close/>
                <a:moveTo>
                  <a:pt x="11669" y="39823"/>
                </a:moveTo>
                <a:lnTo>
                  <a:pt x="13114" y="38999"/>
                </a:lnTo>
                <a:lnTo>
                  <a:pt x="13650" y="39930"/>
                </a:lnTo>
                <a:lnTo>
                  <a:pt x="14410" y="40133"/>
                </a:lnTo>
                <a:lnTo>
                  <a:pt x="14206" y="40894"/>
                </a:lnTo>
                <a:lnTo>
                  <a:pt x="14741" y="41825"/>
                </a:lnTo>
                <a:lnTo>
                  <a:pt x="13307" y="42660"/>
                </a:lnTo>
                <a:lnTo>
                  <a:pt x="10042" y="42660"/>
                </a:lnTo>
                <a:close/>
                <a:moveTo>
                  <a:pt x="11284" y="37564"/>
                </a:moveTo>
                <a:lnTo>
                  <a:pt x="12215" y="38100"/>
                </a:lnTo>
                <a:lnTo>
                  <a:pt x="11380" y="39534"/>
                </a:lnTo>
                <a:lnTo>
                  <a:pt x="8554" y="41172"/>
                </a:lnTo>
                <a:lnTo>
                  <a:pt x="8554" y="37907"/>
                </a:lnTo>
                <a:lnTo>
                  <a:pt x="9378" y="36462"/>
                </a:lnTo>
                <a:lnTo>
                  <a:pt x="10310" y="36997"/>
                </a:lnTo>
                <a:lnTo>
                  <a:pt x="11080" y="36804"/>
                </a:lnTo>
                <a:close/>
                <a:moveTo>
                  <a:pt x="13136" y="38078"/>
                </a:moveTo>
                <a:lnTo>
                  <a:pt x="13007" y="38603"/>
                </a:lnTo>
                <a:lnTo>
                  <a:pt x="12065" y="39138"/>
                </a:lnTo>
                <a:lnTo>
                  <a:pt x="12611" y="38196"/>
                </a:lnTo>
                <a:close/>
                <a:moveTo>
                  <a:pt x="13564" y="37971"/>
                </a:moveTo>
                <a:lnTo>
                  <a:pt x="15566" y="37489"/>
                </a:lnTo>
                <a:lnTo>
                  <a:pt x="14538" y="39759"/>
                </a:lnTo>
                <a:lnTo>
                  <a:pt x="13906" y="39588"/>
                </a:lnTo>
                <a:lnTo>
                  <a:pt x="13393" y="38699"/>
                </a:lnTo>
                <a:close/>
                <a:moveTo>
                  <a:pt x="13243" y="37639"/>
                </a:moveTo>
                <a:lnTo>
                  <a:pt x="12515" y="37821"/>
                </a:lnTo>
                <a:lnTo>
                  <a:pt x="11616" y="37297"/>
                </a:lnTo>
                <a:lnTo>
                  <a:pt x="11444" y="36665"/>
                </a:lnTo>
                <a:lnTo>
                  <a:pt x="13725" y="35637"/>
                </a:lnTo>
                <a:close/>
                <a:moveTo>
                  <a:pt x="12836" y="32661"/>
                </a:moveTo>
                <a:lnTo>
                  <a:pt x="14260" y="33389"/>
                </a:lnTo>
                <a:lnTo>
                  <a:pt x="13842" y="35156"/>
                </a:lnTo>
                <a:lnTo>
                  <a:pt x="11305" y="36301"/>
                </a:lnTo>
                <a:lnTo>
                  <a:pt x="10599" y="34899"/>
                </a:lnTo>
                <a:lnTo>
                  <a:pt x="11391" y="33507"/>
                </a:lnTo>
                <a:lnTo>
                  <a:pt x="11434" y="33496"/>
                </a:lnTo>
                <a:lnTo>
                  <a:pt x="11444" y="33464"/>
                </a:lnTo>
                <a:close/>
                <a:moveTo>
                  <a:pt x="14624" y="33571"/>
                </a:moveTo>
                <a:lnTo>
                  <a:pt x="15287" y="33903"/>
                </a:lnTo>
                <a:lnTo>
                  <a:pt x="15908" y="34214"/>
                </a:lnTo>
                <a:lnTo>
                  <a:pt x="14292" y="34952"/>
                </a:lnTo>
                <a:close/>
                <a:moveTo>
                  <a:pt x="10845" y="30146"/>
                </a:moveTo>
                <a:lnTo>
                  <a:pt x="9282" y="28583"/>
                </a:lnTo>
                <a:lnTo>
                  <a:pt x="10845" y="27020"/>
                </a:lnTo>
                <a:lnTo>
                  <a:pt x="11980" y="27031"/>
                </a:lnTo>
                <a:lnTo>
                  <a:pt x="12997" y="28583"/>
                </a:lnTo>
                <a:lnTo>
                  <a:pt x="11980" y="30146"/>
                </a:lnTo>
                <a:close/>
                <a:moveTo>
                  <a:pt x="11241" y="30542"/>
                </a:moveTo>
                <a:lnTo>
                  <a:pt x="12194" y="30542"/>
                </a:lnTo>
                <a:lnTo>
                  <a:pt x="13232" y="28947"/>
                </a:lnTo>
                <a:lnTo>
                  <a:pt x="14270" y="30531"/>
                </a:lnTo>
                <a:lnTo>
                  <a:pt x="15084" y="30606"/>
                </a:lnTo>
                <a:lnTo>
                  <a:pt x="14420" y="31077"/>
                </a:lnTo>
                <a:lnTo>
                  <a:pt x="14313" y="32972"/>
                </a:lnTo>
                <a:lnTo>
                  <a:pt x="12825" y="32212"/>
                </a:lnTo>
                <a:lnTo>
                  <a:pt x="11551" y="32940"/>
                </a:lnTo>
                <a:lnTo>
                  <a:pt x="11915" y="31216"/>
                </a:lnTo>
                <a:close/>
                <a:moveTo>
                  <a:pt x="14099" y="42660"/>
                </a:moveTo>
                <a:lnTo>
                  <a:pt x="15287" y="41975"/>
                </a:lnTo>
                <a:lnTo>
                  <a:pt x="14634" y="40840"/>
                </a:lnTo>
                <a:lnTo>
                  <a:pt x="14784" y="40283"/>
                </a:lnTo>
                <a:lnTo>
                  <a:pt x="16326" y="41054"/>
                </a:lnTo>
                <a:lnTo>
                  <a:pt x="17589" y="40337"/>
                </a:lnTo>
                <a:lnTo>
                  <a:pt x="17236" y="42060"/>
                </a:lnTo>
                <a:lnTo>
                  <a:pt x="17899" y="42735"/>
                </a:lnTo>
                <a:lnTo>
                  <a:pt x="16947" y="42735"/>
                </a:lnTo>
                <a:lnTo>
                  <a:pt x="15876" y="44373"/>
                </a:lnTo>
                <a:lnTo>
                  <a:pt x="15469" y="43966"/>
                </a:lnTo>
                <a:lnTo>
                  <a:pt x="15469" y="42660"/>
                </a:lnTo>
                <a:close/>
                <a:moveTo>
                  <a:pt x="14292" y="22224"/>
                </a:moveTo>
                <a:lnTo>
                  <a:pt x="15908" y="22952"/>
                </a:lnTo>
                <a:lnTo>
                  <a:pt x="14624" y="23605"/>
                </a:lnTo>
                <a:close/>
                <a:moveTo>
                  <a:pt x="14313" y="24204"/>
                </a:moveTo>
                <a:lnTo>
                  <a:pt x="14420" y="26088"/>
                </a:lnTo>
                <a:lnTo>
                  <a:pt x="15084" y="26560"/>
                </a:lnTo>
                <a:lnTo>
                  <a:pt x="14270" y="26634"/>
                </a:lnTo>
                <a:lnTo>
                  <a:pt x="13232" y="28229"/>
                </a:lnTo>
                <a:lnTo>
                  <a:pt x="12194" y="26634"/>
                </a:lnTo>
                <a:lnTo>
                  <a:pt x="11241" y="26634"/>
                </a:lnTo>
                <a:lnTo>
                  <a:pt x="11915" y="25960"/>
                </a:lnTo>
                <a:lnTo>
                  <a:pt x="11551" y="24226"/>
                </a:lnTo>
                <a:lnTo>
                  <a:pt x="12825" y="24954"/>
                </a:lnTo>
                <a:close/>
                <a:moveTo>
                  <a:pt x="8083" y="32351"/>
                </a:moveTo>
                <a:lnTo>
                  <a:pt x="6798" y="31077"/>
                </a:lnTo>
                <a:lnTo>
                  <a:pt x="7334" y="30542"/>
                </a:lnTo>
                <a:lnTo>
                  <a:pt x="8083" y="30542"/>
                </a:lnTo>
                <a:close/>
                <a:moveTo>
                  <a:pt x="8479" y="34256"/>
                </a:moveTo>
                <a:lnTo>
                  <a:pt x="8479" y="33304"/>
                </a:lnTo>
                <a:lnTo>
                  <a:pt x="9143" y="33978"/>
                </a:lnTo>
                <a:lnTo>
                  <a:pt x="10877" y="33614"/>
                </a:lnTo>
                <a:lnTo>
                  <a:pt x="10149" y="34888"/>
                </a:lnTo>
                <a:lnTo>
                  <a:pt x="10930" y="36430"/>
                </a:lnTo>
                <a:lnTo>
                  <a:pt x="10374" y="36579"/>
                </a:lnTo>
                <a:lnTo>
                  <a:pt x="9239" y="35926"/>
                </a:lnTo>
                <a:lnTo>
                  <a:pt x="8554" y="37115"/>
                </a:lnTo>
                <a:lnTo>
                  <a:pt x="8554" y="35744"/>
                </a:lnTo>
                <a:lnTo>
                  <a:pt x="7237" y="35744"/>
                </a:lnTo>
                <a:lnTo>
                  <a:pt x="6830" y="35327"/>
                </a:lnTo>
                <a:close/>
                <a:moveTo>
                  <a:pt x="10984" y="49158"/>
                </a:moveTo>
                <a:lnTo>
                  <a:pt x="8554" y="47745"/>
                </a:lnTo>
                <a:lnTo>
                  <a:pt x="8554" y="46717"/>
                </a:lnTo>
                <a:lnTo>
                  <a:pt x="9582" y="46717"/>
                </a:lnTo>
                <a:close/>
                <a:moveTo>
                  <a:pt x="9293" y="45432"/>
                </a:moveTo>
                <a:lnTo>
                  <a:pt x="10181" y="44919"/>
                </a:lnTo>
                <a:lnTo>
                  <a:pt x="12622" y="46321"/>
                </a:lnTo>
                <a:lnTo>
                  <a:pt x="9806" y="46321"/>
                </a:lnTo>
                <a:close/>
                <a:moveTo>
                  <a:pt x="17589" y="49051"/>
                </a:moveTo>
                <a:lnTo>
                  <a:pt x="16326" y="48323"/>
                </a:lnTo>
                <a:lnTo>
                  <a:pt x="14784" y="49094"/>
                </a:lnTo>
                <a:lnTo>
                  <a:pt x="14634" y="48537"/>
                </a:lnTo>
                <a:lnTo>
                  <a:pt x="15287" y="47402"/>
                </a:lnTo>
                <a:lnTo>
                  <a:pt x="14099" y="46717"/>
                </a:lnTo>
                <a:lnTo>
                  <a:pt x="15469" y="46717"/>
                </a:lnTo>
                <a:lnTo>
                  <a:pt x="15469" y="45411"/>
                </a:lnTo>
                <a:lnTo>
                  <a:pt x="15876" y="45004"/>
                </a:lnTo>
                <a:lnTo>
                  <a:pt x="16947" y="46642"/>
                </a:lnTo>
                <a:lnTo>
                  <a:pt x="17899" y="46642"/>
                </a:lnTo>
                <a:lnTo>
                  <a:pt x="17236" y="47317"/>
                </a:lnTo>
                <a:close/>
                <a:moveTo>
                  <a:pt x="22342" y="47177"/>
                </a:moveTo>
                <a:lnTo>
                  <a:pt x="21068" y="48462"/>
                </a:lnTo>
                <a:lnTo>
                  <a:pt x="21068" y="46642"/>
                </a:lnTo>
                <a:lnTo>
                  <a:pt x="21818" y="46642"/>
                </a:lnTo>
                <a:close/>
                <a:moveTo>
                  <a:pt x="24183" y="46642"/>
                </a:moveTo>
                <a:lnTo>
                  <a:pt x="24183" y="48462"/>
                </a:lnTo>
                <a:lnTo>
                  <a:pt x="22909" y="47177"/>
                </a:lnTo>
                <a:lnTo>
                  <a:pt x="23434" y="46642"/>
                </a:lnTo>
                <a:close/>
                <a:moveTo>
                  <a:pt x="23273" y="46246"/>
                </a:moveTo>
                <a:lnTo>
                  <a:pt x="22620" y="46899"/>
                </a:lnTo>
                <a:lnTo>
                  <a:pt x="21978" y="46246"/>
                </a:lnTo>
                <a:lnTo>
                  <a:pt x="21068" y="46246"/>
                </a:lnTo>
                <a:lnTo>
                  <a:pt x="21068" y="45336"/>
                </a:lnTo>
                <a:lnTo>
                  <a:pt x="20415" y="44694"/>
                </a:lnTo>
                <a:lnTo>
                  <a:pt x="21068" y="44041"/>
                </a:lnTo>
                <a:lnTo>
                  <a:pt x="21068" y="43131"/>
                </a:lnTo>
                <a:lnTo>
                  <a:pt x="21978" y="43131"/>
                </a:lnTo>
                <a:lnTo>
                  <a:pt x="22620" y="42478"/>
                </a:lnTo>
                <a:lnTo>
                  <a:pt x="23273" y="43131"/>
                </a:lnTo>
                <a:lnTo>
                  <a:pt x="24183" y="43131"/>
                </a:lnTo>
                <a:lnTo>
                  <a:pt x="24183" y="44041"/>
                </a:lnTo>
                <a:lnTo>
                  <a:pt x="24836" y="44694"/>
                </a:lnTo>
                <a:lnTo>
                  <a:pt x="24183" y="45336"/>
                </a:lnTo>
                <a:lnTo>
                  <a:pt x="24183" y="46246"/>
                </a:lnTo>
                <a:close/>
                <a:moveTo>
                  <a:pt x="27341" y="46642"/>
                </a:moveTo>
                <a:lnTo>
                  <a:pt x="28294" y="46642"/>
                </a:lnTo>
                <a:lnTo>
                  <a:pt x="29375" y="45004"/>
                </a:lnTo>
                <a:lnTo>
                  <a:pt x="29782" y="45411"/>
                </a:lnTo>
                <a:lnTo>
                  <a:pt x="29782" y="46717"/>
                </a:lnTo>
                <a:lnTo>
                  <a:pt x="31152" y="46717"/>
                </a:lnTo>
                <a:lnTo>
                  <a:pt x="29964" y="47402"/>
                </a:lnTo>
                <a:lnTo>
                  <a:pt x="30617" y="48537"/>
                </a:lnTo>
                <a:lnTo>
                  <a:pt x="30467" y="49104"/>
                </a:lnTo>
                <a:lnTo>
                  <a:pt x="28926" y="48323"/>
                </a:lnTo>
                <a:lnTo>
                  <a:pt x="27652" y="49051"/>
                </a:lnTo>
                <a:lnTo>
                  <a:pt x="28016" y="47317"/>
                </a:lnTo>
                <a:close/>
                <a:moveTo>
                  <a:pt x="28883" y="34438"/>
                </a:moveTo>
                <a:lnTo>
                  <a:pt x="28883" y="34449"/>
                </a:lnTo>
                <a:lnTo>
                  <a:pt x="28883" y="34449"/>
                </a:lnTo>
                <a:lnTo>
                  <a:pt x="31077" y="35434"/>
                </a:lnTo>
                <a:lnTo>
                  <a:pt x="31581" y="37543"/>
                </a:lnTo>
                <a:lnTo>
                  <a:pt x="29472" y="37029"/>
                </a:lnTo>
                <a:lnTo>
                  <a:pt x="28487" y="34845"/>
                </a:lnTo>
                <a:lnTo>
                  <a:pt x="28487" y="34845"/>
                </a:lnTo>
                <a:lnTo>
                  <a:pt x="28465" y="34792"/>
                </a:lnTo>
                <a:lnTo>
                  <a:pt x="28283" y="34385"/>
                </a:lnTo>
                <a:lnTo>
                  <a:pt x="28273" y="34385"/>
                </a:lnTo>
                <a:lnTo>
                  <a:pt x="28144" y="34107"/>
                </a:lnTo>
                <a:lnTo>
                  <a:pt x="28433" y="34235"/>
                </a:lnTo>
                <a:lnTo>
                  <a:pt x="28423" y="34235"/>
                </a:lnTo>
                <a:close/>
                <a:moveTo>
                  <a:pt x="27588" y="33850"/>
                </a:moveTo>
                <a:lnTo>
                  <a:pt x="28048" y="34834"/>
                </a:lnTo>
                <a:lnTo>
                  <a:pt x="27202" y="36515"/>
                </a:lnTo>
                <a:lnTo>
                  <a:pt x="25329" y="36408"/>
                </a:lnTo>
                <a:lnTo>
                  <a:pt x="24697" y="35520"/>
                </a:lnTo>
                <a:lnTo>
                  <a:pt x="24965" y="32629"/>
                </a:lnTo>
                <a:close/>
                <a:moveTo>
                  <a:pt x="27341" y="33293"/>
                </a:moveTo>
                <a:lnTo>
                  <a:pt x="24997" y="32212"/>
                </a:lnTo>
                <a:lnTo>
                  <a:pt x="25104" y="31066"/>
                </a:lnTo>
                <a:lnTo>
                  <a:pt x="26260" y="30959"/>
                </a:lnTo>
                <a:close/>
                <a:moveTo>
                  <a:pt x="29065" y="30306"/>
                </a:moveTo>
                <a:lnTo>
                  <a:pt x="26496" y="30542"/>
                </a:lnTo>
                <a:lnTo>
                  <a:pt x="26496" y="30542"/>
                </a:lnTo>
                <a:lnTo>
                  <a:pt x="26014" y="29493"/>
                </a:lnTo>
                <a:lnTo>
                  <a:pt x="26956" y="28829"/>
                </a:lnTo>
                <a:close/>
                <a:moveTo>
                  <a:pt x="26260" y="26206"/>
                </a:moveTo>
                <a:lnTo>
                  <a:pt x="25104" y="26099"/>
                </a:lnTo>
                <a:lnTo>
                  <a:pt x="24997" y="24954"/>
                </a:lnTo>
                <a:lnTo>
                  <a:pt x="27341" y="23873"/>
                </a:lnTo>
                <a:close/>
                <a:moveTo>
                  <a:pt x="26496" y="26624"/>
                </a:moveTo>
                <a:lnTo>
                  <a:pt x="29065" y="26859"/>
                </a:lnTo>
                <a:lnTo>
                  <a:pt x="26956" y="28347"/>
                </a:lnTo>
                <a:lnTo>
                  <a:pt x="26014" y="27673"/>
                </a:lnTo>
                <a:close/>
                <a:moveTo>
                  <a:pt x="16262" y="20254"/>
                </a:moveTo>
                <a:lnTo>
                  <a:pt x="17643" y="20586"/>
                </a:lnTo>
                <a:lnTo>
                  <a:pt x="16990" y="21871"/>
                </a:lnTo>
                <a:close/>
                <a:moveTo>
                  <a:pt x="16765" y="22320"/>
                </a:moveTo>
                <a:lnTo>
                  <a:pt x="16765" y="22320"/>
                </a:lnTo>
                <a:lnTo>
                  <a:pt x="16765" y="22331"/>
                </a:lnTo>
                <a:lnTo>
                  <a:pt x="16968" y="22781"/>
                </a:lnTo>
                <a:lnTo>
                  <a:pt x="16979" y="22781"/>
                </a:lnTo>
                <a:lnTo>
                  <a:pt x="17107" y="23059"/>
                </a:lnTo>
                <a:lnTo>
                  <a:pt x="16818" y="22931"/>
                </a:lnTo>
                <a:lnTo>
                  <a:pt x="16829" y="22931"/>
                </a:lnTo>
                <a:lnTo>
                  <a:pt x="16529" y="22802"/>
                </a:lnTo>
                <a:lnTo>
                  <a:pt x="16369" y="22716"/>
                </a:lnTo>
                <a:lnTo>
                  <a:pt x="16358" y="22727"/>
                </a:lnTo>
                <a:lnTo>
                  <a:pt x="14174" y="21732"/>
                </a:lnTo>
                <a:lnTo>
                  <a:pt x="13671" y="19633"/>
                </a:lnTo>
                <a:lnTo>
                  <a:pt x="15780" y="20137"/>
                </a:lnTo>
                <a:close/>
                <a:moveTo>
                  <a:pt x="11380" y="17632"/>
                </a:moveTo>
                <a:lnTo>
                  <a:pt x="12215" y="19066"/>
                </a:lnTo>
                <a:lnTo>
                  <a:pt x="11284" y="19612"/>
                </a:lnTo>
                <a:lnTo>
                  <a:pt x="11080" y="20372"/>
                </a:lnTo>
                <a:lnTo>
                  <a:pt x="10310" y="20169"/>
                </a:lnTo>
                <a:lnTo>
                  <a:pt x="9378" y="20704"/>
                </a:lnTo>
                <a:lnTo>
                  <a:pt x="8554" y="19269"/>
                </a:lnTo>
                <a:lnTo>
                  <a:pt x="8554" y="15994"/>
                </a:lnTo>
                <a:close/>
                <a:moveTo>
                  <a:pt x="9582" y="14506"/>
                </a:moveTo>
                <a:lnTo>
                  <a:pt x="10984" y="16946"/>
                </a:lnTo>
                <a:lnTo>
                  <a:pt x="8554" y="15544"/>
                </a:lnTo>
                <a:lnTo>
                  <a:pt x="8554" y="14506"/>
                </a:lnTo>
                <a:lnTo>
                  <a:pt x="9582" y="14506"/>
                </a:lnTo>
                <a:close/>
                <a:moveTo>
                  <a:pt x="10181" y="12247"/>
                </a:moveTo>
                <a:lnTo>
                  <a:pt x="9293" y="11733"/>
                </a:lnTo>
                <a:lnTo>
                  <a:pt x="9806" y="10845"/>
                </a:lnTo>
                <a:lnTo>
                  <a:pt x="12622" y="10845"/>
                </a:lnTo>
                <a:close/>
                <a:moveTo>
                  <a:pt x="10181" y="12707"/>
                </a:moveTo>
                <a:lnTo>
                  <a:pt x="12622" y="14120"/>
                </a:lnTo>
                <a:lnTo>
                  <a:pt x="9806" y="14120"/>
                </a:lnTo>
                <a:lnTo>
                  <a:pt x="9293" y="13221"/>
                </a:lnTo>
                <a:close/>
                <a:moveTo>
                  <a:pt x="8554" y="20062"/>
                </a:moveTo>
                <a:lnTo>
                  <a:pt x="9239" y="21239"/>
                </a:lnTo>
                <a:lnTo>
                  <a:pt x="10374" y="20586"/>
                </a:lnTo>
                <a:lnTo>
                  <a:pt x="10930" y="20736"/>
                </a:lnTo>
                <a:lnTo>
                  <a:pt x="10149" y="22278"/>
                </a:lnTo>
                <a:lnTo>
                  <a:pt x="10877" y="23551"/>
                </a:lnTo>
                <a:lnTo>
                  <a:pt x="9143" y="23187"/>
                </a:lnTo>
                <a:lnTo>
                  <a:pt x="8479" y="23862"/>
                </a:lnTo>
                <a:lnTo>
                  <a:pt x="8479" y="22909"/>
                </a:lnTo>
                <a:lnTo>
                  <a:pt x="6830" y="21839"/>
                </a:lnTo>
                <a:lnTo>
                  <a:pt x="7237" y="21432"/>
                </a:lnTo>
                <a:lnTo>
                  <a:pt x="8554" y="21432"/>
                </a:lnTo>
                <a:close/>
                <a:moveTo>
                  <a:pt x="6745" y="16144"/>
                </a:moveTo>
                <a:lnTo>
                  <a:pt x="7259" y="15255"/>
                </a:lnTo>
                <a:lnTo>
                  <a:pt x="8158" y="15769"/>
                </a:lnTo>
                <a:lnTo>
                  <a:pt x="8158" y="18584"/>
                </a:lnTo>
                <a:lnTo>
                  <a:pt x="6745" y="16144"/>
                </a:lnTo>
                <a:lnTo>
                  <a:pt x="6745" y="16144"/>
                </a:lnTo>
                <a:close/>
                <a:moveTo>
                  <a:pt x="4882" y="18584"/>
                </a:moveTo>
                <a:lnTo>
                  <a:pt x="4882" y="15769"/>
                </a:lnTo>
                <a:lnTo>
                  <a:pt x="5781" y="15255"/>
                </a:lnTo>
                <a:lnTo>
                  <a:pt x="6295" y="16144"/>
                </a:lnTo>
                <a:close/>
                <a:moveTo>
                  <a:pt x="6520" y="16540"/>
                </a:moveTo>
                <a:lnTo>
                  <a:pt x="8158" y="19376"/>
                </a:lnTo>
                <a:lnTo>
                  <a:pt x="8158" y="21036"/>
                </a:lnTo>
                <a:lnTo>
                  <a:pt x="7077" y="21036"/>
                </a:lnTo>
                <a:lnTo>
                  <a:pt x="6520" y="21592"/>
                </a:lnTo>
                <a:lnTo>
                  <a:pt x="5963" y="21036"/>
                </a:lnTo>
                <a:lnTo>
                  <a:pt x="4882" y="21036"/>
                </a:lnTo>
                <a:lnTo>
                  <a:pt x="4882" y="19376"/>
                </a:lnTo>
                <a:close/>
                <a:moveTo>
                  <a:pt x="4315" y="28583"/>
                </a:moveTo>
                <a:lnTo>
                  <a:pt x="4957" y="27940"/>
                </a:lnTo>
                <a:lnTo>
                  <a:pt x="4957" y="27031"/>
                </a:lnTo>
                <a:lnTo>
                  <a:pt x="5878" y="27020"/>
                </a:lnTo>
                <a:lnTo>
                  <a:pt x="6520" y="26378"/>
                </a:lnTo>
                <a:lnTo>
                  <a:pt x="7162" y="27020"/>
                </a:lnTo>
                <a:lnTo>
                  <a:pt x="8083" y="27020"/>
                </a:lnTo>
                <a:lnTo>
                  <a:pt x="8083" y="27940"/>
                </a:lnTo>
                <a:lnTo>
                  <a:pt x="8725" y="28583"/>
                </a:lnTo>
                <a:lnTo>
                  <a:pt x="8083" y="29236"/>
                </a:lnTo>
                <a:lnTo>
                  <a:pt x="8083" y="30146"/>
                </a:lnTo>
                <a:lnTo>
                  <a:pt x="7162" y="30146"/>
                </a:lnTo>
                <a:lnTo>
                  <a:pt x="6520" y="30788"/>
                </a:lnTo>
                <a:lnTo>
                  <a:pt x="5878" y="30146"/>
                </a:lnTo>
                <a:lnTo>
                  <a:pt x="4957" y="30146"/>
                </a:lnTo>
                <a:lnTo>
                  <a:pt x="4957" y="29236"/>
                </a:lnTo>
                <a:close/>
                <a:moveTo>
                  <a:pt x="2752" y="27020"/>
                </a:moveTo>
                <a:lnTo>
                  <a:pt x="4561" y="27020"/>
                </a:lnTo>
                <a:lnTo>
                  <a:pt x="4561" y="27780"/>
                </a:lnTo>
                <a:lnTo>
                  <a:pt x="4036" y="28304"/>
                </a:lnTo>
                <a:close/>
                <a:moveTo>
                  <a:pt x="4561" y="29396"/>
                </a:moveTo>
                <a:lnTo>
                  <a:pt x="4561" y="30146"/>
                </a:lnTo>
                <a:lnTo>
                  <a:pt x="2752" y="30146"/>
                </a:lnTo>
                <a:lnTo>
                  <a:pt x="4036" y="28861"/>
                </a:lnTo>
                <a:close/>
                <a:moveTo>
                  <a:pt x="8158" y="46321"/>
                </a:moveTo>
                <a:lnTo>
                  <a:pt x="8158" y="47520"/>
                </a:lnTo>
                <a:lnTo>
                  <a:pt x="7119" y="46920"/>
                </a:lnTo>
                <a:lnTo>
                  <a:pt x="6520" y="47959"/>
                </a:lnTo>
                <a:lnTo>
                  <a:pt x="5921" y="46920"/>
                </a:lnTo>
                <a:lnTo>
                  <a:pt x="4882" y="47520"/>
                </a:lnTo>
                <a:lnTo>
                  <a:pt x="4882" y="46321"/>
                </a:lnTo>
                <a:lnTo>
                  <a:pt x="3683" y="46321"/>
                </a:lnTo>
                <a:lnTo>
                  <a:pt x="4283" y="45283"/>
                </a:lnTo>
                <a:lnTo>
                  <a:pt x="3244" y="44694"/>
                </a:lnTo>
                <a:lnTo>
                  <a:pt x="4283" y="44094"/>
                </a:lnTo>
                <a:lnTo>
                  <a:pt x="3683" y="43056"/>
                </a:lnTo>
                <a:lnTo>
                  <a:pt x="4882" y="43056"/>
                </a:lnTo>
                <a:lnTo>
                  <a:pt x="4882" y="41857"/>
                </a:lnTo>
                <a:lnTo>
                  <a:pt x="5921" y="42456"/>
                </a:lnTo>
                <a:lnTo>
                  <a:pt x="6520" y="41418"/>
                </a:lnTo>
                <a:lnTo>
                  <a:pt x="7119" y="42456"/>
                </a:lnTo>
                <a:lnTo>
                  <a:pt x="8158" y="41857"/>
                </a:lnTo>
                <a:lnTo>
                  <a:pt x="8158" y="43056"/>
                </a:lnTo>
                <a:lnTo>
                  <a:pt x="9357" y="43056"/>
                </a:lnTo>
                <a:lnTo>
                  <a:pt x="8757" y="44094"/>
                </a:lnTo>
                <a:lnTo>
                  <a:pt x="9796" y="44694"/>
                </a:lnTo>
                <a:lnTo>
                  <a:pt x="8757" y="45293"/>
                </a:lnTo>
                <a:lnTo>
                  <a:pt x="9357" y="46321"/>
                </a:lnTo>
                <a:close/>
                <a:moveTo>
                  <a:pt x="8158" y="50796"/>
                </a:moveTo>
                <a:lnTo>
                  <a:pt x="6745" y="48355"/>
                </a:lnTo>
                <a:lnTo>
                  <a:pt x="7259" y="47466"/>
                </a:lnTo>
                <a:lnTo>
                  <a:pt x="8158" y="47980"/>
                </a:lnTo>
                <a:close/>
                <a:moveTo>
                  <a:pt x="4882" y="50796"/>
                </a:moveTo>
                <a:lnTo>
                  <a:pt x="4882" y="47980"/>
                </a:lnTo>
                <a:lnTo>
                  <a:pt x="5781" y="47466"/>
                </a:lnTo>
                <a:lnTo>
                  <a:pt x="6295" y="48355"/>
                </a:lnTo>
                <a:close/>
                <a:moveTo>
                  <a:pt x="1424" y="52080"/>
                </a:moveTo>
                <a:lnTo>
                  <a:pt x="1596" y="52712"/>
                </a:lnTo>
                <a:lnTo>
                  <a:pt x="33" y="53418"/>
                </a:lnTo>
                <a:lnTo>
                  <a:pt x="996" y="53418"/>
                </a:lnTo>
                <a:lnTo>
                  <a:pt x="1735" y="53076"/>
                </a:lnTo>
                <a:lnTo>
                  <a:pt x="1906" y="53418"/>
                </a:lnTo>
                <a:lnTo>
                  <a:pt x="2345" y="53418"/>
                </a:lnTo>
                <a:lnTo>
                  <a:pt x="2110" y="52947"/>
                </a:lnTo>
                <a:lnTo>
                  <a:pt x="2666" y="52797"/>
                </a:lnTo>
                <a:lnTo>
                  <a:pt x="3737" y="53418"/>
                </a:lnTo>
                <a:lnTo>
                  <a:pt x="3833" y="53418"/>
                </a:lnTo>
                <a:lnTo>
                  <a:pt x="4486" y="52262"/>
                </a:lnTo>
                <a:lnTo>
                  <a:pt x="4486" y="53418"/>
                </a:lnTo>
                <a:lnTo>
                  <a:pt x="6135" y="53418"/>
                </a:lnTo>
                <a:lnTo>
                  <a:pt x="5963" y="53247"/>
                </a:lnTo>
                <a:lnTo>
                  <a:pt x="4882" y="53247"/>
                </a:lnTo>
                <a:lnTo>
                  <a:pt x="4882" y="51588"/>
                </a:lnTo>
                <a:lnTo>
                  <a:pt x="6520" y="48751"/>
                </a:lnTo>
                <a:lnTo>
                  <a:pt x="8158" y="51577"/>
                </a:lnTo>
                <a:lnTo>
                  <a:pt x="8158" y="53247"/>
                </a:lnTo>
                <a:lnTo>
                  <a:pt x="7077" y="53247"/>
                </a:lnTo>
                <a:lnTo>
                  <a:pt x="6905" y="53418"/>
                </a:lnTo>
                <a:lnTo>
                  <a:pt x="8554" y="53418"/>
                </a:lnTo>
                <a:lnTo>
                  <a:pt x="8554" y="52262"/>
                </a:lnTo>
                <a:lnTo>
                  <a:pt x="9218" y="53418"/>
                </a:lnTo>
                <a:lnTo>
                  <a:pt x="9303" y="53418"/>
                </a:lnTo>
                <a:lnTo>
                  <a:pt x="10374" y="52797"/>
                </a:lnTo>
                <a:lnTo>
                  <a:pt x="10930" y="52947"/>
                </a:lnTo>
                <a:lnTo>
                  <a:pt x="10695" y="53418"/>
                </a:lnTo>
                <a:lnTo>
                  <a:pt x="11134" y="53418"/>
                </a:lnTo>
                <a:lnTo>
                  <a:pt x="11305" y="53076"/>
                </a:lnTo>
                <a:lnTo>
                  <a:pt x="12044" y="53418"/>
                </a:lnTo>
                <a:lnTo>
                  <a:pt x="13007" y="53418"/>
                </a:lnTo>
                <a:lnTo>
                  <a:pt x="11444" y="52712"/>
                </a:lnTo>
                <a:lnTo>
                  <a:pt x="11616" y="52080"/>
                </a:lnTo>
                <a:lnTo>
                  <a:pt x="12515" y="51566"/>
                </a:lnTo>
                <a:lnTo>
                  <a:pt x="13243" y="51738"/>
                </a:lnTo>
                <a:lnTo>
                  <a:pt x="13639" y="53418"/>
                </a:lnTo>
                <a:lnTo>
                  <a:pt x="14046" y="53418"/>
                </a:lnTo>
                <a:lnTo>
                  <a:pt x="13671" y="51845"/>
                </a:lnTo>
                <a:lnTo>
                  <a:pt x="15769" y="52348"/>
                </a:lnTo>
                <a:lnTo>
                  <a:pt x="16251" y="53418"/>
                </a:lnTo>
                <a:lnTo>
                  <a:pt x="16690" y="53418"/>
                </a:lnTo>
                <a:lnTo>
                  <a:pt x="16262" y="52466"/>
                </a:lnTo>
                <a:lnTo>
                  <a:pt x="17643" y="52797"/>
                </a:lnTo>
                <a:lnTo>
                  <a:pt x="17332" y="53418"/>
                </a:lnTo>
                <a:lnTo>
                  <a:pt x="17771" y="53418"/>
                </a:lnTo>
                <a:lnTo>
                  <a:pt x="18049" y="52862"/>
                </a:lnTo>
                <a:lnTo>
                  <a:pt x="19923" y="52969"/>
                </a:lnTo>
                <a:lnTo>
                  <a:pt x="20233" y="53418"/>
                </a:lnTo>
                <a:lnTo>
                  <a:pt x="20983" y="53418"/>
                </a:lnTo>
                <a:lnTo>
                  <a:pt x="21057" y="52669"/>
                </a:lnTo>
                <a:lnTo>
                  <a:pt x="22620" y="51641"/>
                </a:lnTo>
                <a:lnTo>
                  <a:pt x="22620" y="51641"/>
                </a:lnTo>
                <a:lnTo>
                  <a:pt x="24194" y="52669"/>
                </a:lnTo>
                <a:lnTo>
                  <a:pt x="24258" y="53418"/>
                </a:lnTo>
                <a:lnTo>
                  <a:pt x="25018" y="53418"/>
                </a:lnTo>
                <a:lnTo>
                  <a:pt x="25329" y="52969"/>
                </a:lnTo>
                <a:lnTo>
                  <a:pt x="27202" y="52862"/>
                </a:lnTo>
                <a:lnTo>
                  <a:pt x="27481" y="53418"/>
                </a:lnTo>
                <a:lnTo>
                  <a:pt x="27919" y="53418"/>
                </a:lnTo>
                <a:lnTo>
                  <a:pt x="27609" y="52797"/>
                </a:lnTo>
                <a:lnTo>
                  <a:pt x="28990" y="52466"/>
                </a:lnTo>
                <a:lnTo>
                  <a:pt x="28562" y="53418"/>
                </a:lnTo>
                <a:lnTo>
                  <a:pt x="28990" y="53418"/>
                </a:lnTo>
                <a:lnTo>
                  <a:pt x="29472" y="52348"/>
                </a:lnTo>
                <a:lnTo>
                  <a:pt x="31581" y="51845"/>
                </a:lnTo>
                <a:lnTo>
                  <a:pt x="31195" y="53418"/>
                </a:lnTo>
                <a:lnTo>
                  <a:pt x="31602" y="53418"/>
                </a:lnTo>
                <a:lnTo>
                  <a:pt x="32009" y="51738"/>
                </a:lnTo>
                <a:lnTo>
                  <a:pt x="32737" y="51566"/>
                </a:lnTo>
                <a:lnTo>
                  <a:pt x="33636" y="52080"/>
                </a:lnTo>
                <a:lnTo>
                  <a:pt x="33796" y="52712"/>
                </a:lnTo>
                <a:lnTo>
                  <a:pt x="32244" y="53418"/>
                </a:lnTo>
                <a:lnTo>
                  <a:pt x="33208" y="53418"/>
                </a:lnTo>
                <a:lnTo>
                  <a:pt x="33946" y="53076"/>
                </a:lnTo>
                <a:lnTo>
                  <a:pt x="34118" y="53418"/>
                </a:lnTo>
                <a:lnTo>
                  <a:pt x="34557" y="53418"/>
                </a:lnTo>
                <a:lnTo>
                  <a:pt x="34321" y="52947"/>
                </a:lnTo>
                <a:lnTo>
                  <a:pt x="34878" y="52797"/>
                </a:lnTo>
                <a:lnTo>
                  <a:pt x="35948" y="53418"/>
                </a:lnTo>
                <a:lnTo>
                  <a:pt x="36034" y="53418"/>
                </a:lnTo>
                <a:lnTo>
                  <a:pt x="36698" y="52262"/>
                </a:lnTo>
                <a:lnTo>
                  <a:pt x="36698" y="53418"/>
                </a:lnTo>
                <a:lnTo>
                  <a:pt x="38346" y="53418"/>
                </a:lnTo>
                <a:lnTo>
                  <a:pt x="38175" y="53247"/>
                </a:lnTo>
                <a:lnTo>
                  <a:pt x="37094" y="53247"/>
                </a:lnTo>
                <a:lnTo>
                  <a:pt x="37094" y="51577"/>
                </a:lnTo>
                <a:lnTo>
                  <a:pt x="38732" y="48751"/>
                </a:lnTo>
                <a:lnTo>
                  <a:pt x="40369" y="51588"/>
                </a:lnTo>
                <a:lnTo>
                  <a:pt x="40369" y="53247"/>
                </a:lnTo>
                <a:lnTo>
                  <a:pt x="39288" y="53247"/>
                </a:lnTo>
                <a:lnTo>
                  <a:pt x="39117" y="53418"/>
                </a:lnTo>
                <a:lnTo>
                  <a:pt x="40765" y="53418"/>
                </a:lnTo>
                <a:lnTo>
                  <a:pt x="40765" y="52262"/>
                </a:lnTo>
                <a:lnTo>
                  <a:pt x="41418" y="53418"/>
                </a:lnTo>
                <a:lnTo>
                  <a:pt x="41515" y="53418"/>
                </a:lnTo>
                <a:lnTo>
                  <a:pt x="42575" y="52797"/>
                </a:lnTo>
                <a:lnTo>
                  <a:pt x="43142" y="52947"/>
                </a:lnTo>
                <a:lnTo>
                  <a:pt x="42906" y="53418"/>
                </a:lnTo>
                <a:lnTo>
                  <a:pt x="43345" y="53418"/>
                </a:lnTo>
                <a:lnTo>
                  <a:pt x="43517" y="53076"/>
                </a:lnTo>
                <a:lnTo>
                  <a:pt x="44255" y="53418"/>
                </a:lnTo>
                <a:lnTo>
                  <a:pt x="45219" y="53418"/>
                </a:lnTo>
                <a:lnTo>
                  <a:pt x="43656" y="52712"/>
                </a:lnTo>
                <a:lnTo>
                  <a:pt x="43827" y="52080"/>
                </a:lnTo>
                <a:lnTo>
                  <a:pt x="44726" y="51566"/>
                </a:lnTo>
                <a:lnTo>
                  <a:pt x="45454" y="51738"/>
                </a:lnTo>
                <a:lnTo>
                  <a:pt x="45850" y="53418"/>
                </a:lnTo>
                <a:lnTo>
                  <a:pt x="46257" y="53418"/>
                </a:lnTo>
                <a:lnTo>
                  <a:pt x="45882" y="51845"/>
                </a:lnTo>
                <a:lnTo>
                  <a:pt x="47981" y="52348"/>
                </a:lnTo>
                <a:lnTo>
                  <a:pt x="48462" y="53418"/>
                </a:lnTo>
                <a:lnTo>
                  <a:pt x="48901" y="53418"/>
                </a:lnTo>
                <a:lnTo>
                  <a:pt x="48473" y="52466"/>
                </a:lnTo>
                <a:lnTo>
                  <a:pt x="49854" y="52797"/>
                </a:lnTo>
                <a:lnTo>
                  <a:pt x="49533" y="53418"/>
                </a:lnTo>
                <a:lnTo>
                  <a:pt x="49983" y="53418"/>
                </a:lnTo>
                <a:lnTo>
                  <a:pt x="50261" y="52862"/>
                </a:lnTo>
                <a:lnTo>
                  <a:pt x="52134" y="52969"/>
                </a:lnTo>
                <a:lnTo>
                  <a:pt x="52445" y="53418"/>
                </a:lnTo>
                <a:lnTo>
                  <a:pt x="53194" y="53418"/>
                </a:lnTo>
                <a:lnTo>
                  <a:pt x="53269" y="52669"/>
                </a:lnTo>
                <a:lnTo>
                  <a:pt x="54832" y="51641"/>
                </a:lnTo>
                <a:lnTo>
                  <a:pt x="56406" y="52669"/>
                </a:lnTo>
                <a:lnTo>
                  <a:pt x="56470" y="53418"/>
                </a:lnTo>
                <a:lnTo>
                  <a:pt x="57230" y="53418"/>
                </a:lnTo>
                <a:lnTo>
                  <a:pt x="57540" y="52969"/>
                </a:lnTo>
                <a:lnTo>
                  <a:pt x="59414" y="52862"/>
                </a:lnTo>
                <a:lnTo>
                  <a:pt x="59692" y="53418"/>
                </a:lnTo>
                <a:lnTo>
                  <a:pt x="60131" y="53418"/>
                </a:lnTo>
                <a:lnTo>
                  <a:pt x="59649" y="52455"/>
                </a:lnTo>
                <a:lnTo>
                  <a:pt x="57326" y="52583"/>
                </a:lnTo>
                <a:lnTo>
                  <a:pt x="56855" y="53258"/>
                </a:lnTo>
                <a:lnTo>
                  <a:pt x="56780" y="52444"/>
                </a:lnTo>
                <a:lnTo>
                  <a:pt x="54832" y="51170"/>
                </a:lnTo>
                <a:lnTo>
                  <a:pt x="52894" y="52444"/>
                </a:lnTo>
                <a:lnTo>
                  <a:pt x="52819" y="53258"/>
                </a:lnTo>
                <a:lnTo>
                  <a:pt x="52348" y="52583"/>
                </a:lnTo>
                <a:lnTo>
                  <a:pt x="50454" y="52476"/>
                </a:lnTo>
                <a:lnTo>
                  <a:pt x="51203" y="50988"/>
                </a:lnTo>
                <a:lnTo>
                  <a:pt x="50261" y="49340"/>
                </a:lnTo>
                <a:lnTo>
                  <a:pt x="50090" y="49436"/>
                </a:lnTo>
                <a:lnTo>
                  <a:pt x="50186" y="49265"/>
                </a:lnTo>
                <a:lnTo>
                  <a:pt x="48537" y="48323"/>
                </a:lnTo>
                <a:lnTo>
                  <a:pt x="46985" y="49094"/>
                </a:lnTo>
                <a:lnTo>
                  <a:pt x="46835" y="48537"/>
                </a:lnTo>
                <a:lnTo>
                  <a:pt x="47499" y="47402"/>
                </a:lnTo>
                <a:lnTo>
                  <a:pt x="46311" y="46717"/>
                </a:lnTo>
                <a:lnTo>
                  <a:pt x="47681" y="46717"/>
                </a:lnTo>
                <a:lnTo>
                  <a:pt x="47681" y="45411"/>
                </a:lnTo>
                <a:lnTo>
                  <a:pt x="48398" y="44694"/>
                </a:lnTo>
                <a:lnTo>
                  <a:pt x="47681" y="43966"/>
                </a:lnTo>
                <a:lnTo>
                  <a:pt x="47681" y="42660"/>
                </a:lnTo>
                <a:lnTo>
                  <a:pt x="46311" y="42660"/>
                </a:lnTo>
                <a:lnTo>
                  <a:pt x="47499" y="41975"/>
                </a:lnTo>
                <a:lnTo>
                  <a:pt x="46835" y="40840"/>
                </a:lnTo>
                <a:lnTo>
                  <a:pt x="47103" y="39855"/>
                </a:lnTo>
                <a:lnTo>
                  <a:pt x="46118" y="39588"/>
                </a:lnTo>
                <a:lnTo>
                  <a:pt x="45465" y="38453"/>
                </a:lnTo>
                <a:lnTo>
                  <a:pt x="44277" y="39138"/>
                </a:lnTo>
                <a:lnTo>
                  <a:pt x="44962" y="37960"/>
                </a:lnTo>
                <a:lnTo>
                  <a:pt x="43827" y="37297"/>
                </a:lnTo>
                <a:lnTo>
                  <a:pt x="43570" y="36312"/>
                </a:lnTo>
                <a:lnTo>
                  <a:pt x="42575" y="36579"/>
                </a:lnTo>
                <a:lnTo>
                  <a:pt x="41451" y="35926"/>
                </a:lnTo>
                <a:lnTo>
                  <a:pt x="40765" y="37115"/>
                </a:lnTo>
                <a:lnTo>
                  <a:pt x="40765" y="35744"/>
                </a:lnTo>
                <a:lnTo>
                  <a:pt x="39449" y="35744"/>
                </a:lnTo>
                <a:lnTo>
                  <a:pt x="38732" y="35016"/>
                </a:lnTo>
                <a:lnTo>
                  <a:pt x="38004" y="35744"/>
                </a:lnTo>
                <a:lnTo>
                  <a:pt x="36698" y="35744"/>
                </a:lnTo>
                <a:lnTo>
                  <a:pt x="36698" y="37115"/>
                </a:lnTo>
                <a:lnTo>
                  <a:pt x="36012" y="35926"/>
                </a:lnTo>
                <a:lnTo>
                  <a:pt x="34878" y="36579"/>
                </a:lnTo>
                <a:lnTo>
                  <a:pt x="34321" y="36430"/>
                </a:lnTo>
                <a:lnTo>
                  <a:pt x="35103" y="34888"/>
                </a:lnTo>
                <a:lnTo>
                  <a:pt x="34150" y="33229"/>
                </a:lnTo>
                <a:lnTo>
                  <a:pt x="33989" y="33325"/>
                </a:lnTo>
                <a:lnTo>
                  <a:pt x="34086" y="33165"/>
                </a:lnTo>
                <a:lnTo>
                  <a:pt x="32426" y="32212"/>
                </a:lnTo>
                <a:lnTo>
                  <a:pt x="30938" y="32972"/>
                </a:lnTo>
                <a:lnTo>
                  <a:pt x="30831" y="31077"/>
                </a:lnTo>
                <a:lnTo>
                  <a:pt x="30167" y="30606"/>
                </a:lnTo>
                <a:lnTo>
                  <a:pt x="30981" y="30531"/>
                </a:lnTo>
                <a:lnTo>
                  <a:pt x="32255" y="28583"/>
                </a:lnTo>
                <a:lnTo>
                  <a:pt x="30981" y="26634"/>
                </a:lnTo>
                <a:lnTo>
                  <a:pt x="30167" y="26560"/>
                </a:lnTo>
                <a:lnTo>
                  <a:pt x="30831" y="26088"/>
                </a:lnTo>
                <a:lnTo>
                  <a:pt x="30960" y="23766"/>
                </a:lnTo>
                <a:lnTo>
                  <a:pt x="28883" y="22716"/>
                </a:lnTo>
                <a:lnTo>
                  <a:pt x="28144" y="23059"/>
                </a:lnTo>
                <a:lnTo>
                  <a:pt x="28487" y="22320"/>
                </a:lnTo>
                <a:lnTo>
                  <a:pt x="27438" y="20244"/>
                </a:lnTo>
                <a:lnTo>
                  <a:pt x="25115" y="20372"/>
                </a:lnTo>
                <a:lnTo>
                  <a:pt x="24644" y="21046"/>
                </a:lnTo>
                <a:lnTo>
                  <a:pt x="24569" y="20233"/>
                </a:lnTo>
                <a:lnTo>
                  <a:pt x="22620" y="18959"/>
                </a:lnTo>
                <a:lnTo>
                  <a:pt x="20683" y="20233"/>
                </a:lnTo>
                <a:lnTo>
                  <a:pt x="20608" y="21046"/>
                </a:lnTo>
                <a:lnTo>
                  <a:pt x="20137" y="20372"/>
                </a:lnTo>
                <a:lnTo>
                  <a:pt x="18242" y="20276"/>
                </a:lnTo>
                <a:lnTo>
                  <a:pt x="18991" y="18788"/>
                </a:lnTo>
                <a:lnTo>
                  <a:pt x="18049" y="17128"/>
                </a:lnTo>
                <a:lnTo>
                  <a:pt x="17878" y="17225"/>
                </a:lnTo>
                <a:lnTo>
                  <a:pt x="17974" y="17053"/>
                </a:lnTo>
                <a:lnTo>
                  <a:pt x="16326" y="16111"/>
                </a:lnTo>
                <a:lnTo>
                  <a:pt x="14784" y="16893"/>
                </a:lnTo>
                <a:lnTo>
                  <a:pt x="14634" y="16326"/>
                </a:lnTo>
                <a:lnTo>
                  <a:pt x="15287" y="15191"/>
                </a:lnTo>
                <a:lnTo>
                  <a:pt x="14099" y="14506"/>
                </a:lnTo>
                <a:lnTo>
                  <a:pt x="15469" y="14506"/>
                </a:lnTo>
                <a:lnTo>
                  <a:pt x="15469" y="13200"/>
                </a:lnTo>
                <a:lnTo>
                  <a:pt x="16187" y="12482"/>
                </a:lnTo>
                <a:lnTo>
                  <a:pt x="15469" y="11754"/>
                </a:lnTo>
                <a:lnTo>
                  <a:pt x="15469" y="10448"/>
                </a:lnTo>
                <a:lnTo>
                  <a:pt x="14099" y="10448"/>
                </a:lnTo>
                <a:lnTo>
                  <a:pt x="15287" y="9763"/>
                </a:lnTo>
                <a:lnTo>
                  <a:pt x="14634" y="8629"/>
                </a:lnTo>
                <a:lnTo>
                  <a:pt x="14891" y="7644"/>
                </a:lnTo>
                <a:lnTo>
                  <a:pt x="13906" y="7376"/>
                </a:lnTo>
                <a:lnTo>
                  <a:pt x="13253" y="6252"/>
                </a:lnTo>
                <a:lnTo>
                  <a:pt x="12065" y="6937"/>
                </a:lnTo>
                <a:lnTo>
                  <a:pt x="12750" y="5749"/>
                </a:lnTo>
                <a:lnTo>
                  <a:pt x="11616" y="5096"/>
                </a:lnTo>
                <a:lnTo>
                  <a:pt x="11359" y="4100"/>
                </a:lnTo>
                <a:lnTo>
                  <a:pt x="10374" y="4368"/>
                </a:lnTo>
                <a:lnTo>
                  <a:pt x="9239" y="3715"/>
                </a:lnTo>
                <a:lnTo>
                  <a:pt x="8554" y="4903"/>
                </a:lnTo>
                <a:lnTo>
                  <a:pt x="8554" y="3533"/>
                </a:lnTo>
                <a:lnTo>
                  <a:pt x="7237" y="3533"/>
                </a:lnTo>
                <a:lnTo>
                  <a:pt x="6520" y="2805"/>
                </a:lnTo>
                <a:lnTo>
                  <a:pt x="5803" y="3533"/>
                </a:lnTo>
                <a:lnTo>
                  <a:pt x="4486" y="3533"/>
                </a:lnTo>
                <a:lnTo>
                  <a:pt x="4486" y="4903"/>
                </a:lnTo>
                <a:lnTo>
                  <a:pt x="3801" y="3715"/>
                </a:lnTo>
                <a:lnTo>
                  <a:pt x="2666" y="4368"/>
                </a:lnTo>
                <a:lnTo>
                  <a:pt x="2110" y="4218"/>
                </a:lnTo>
                <a:lnTo>
                  <a:pt x="2891" y="2677"/>
                </a:lnTo>
                <a:lnTo>
                  <a:pt x="1938" y="1028"/>
                </a:lnTo>
                <a:lnTo>
                  <a:pt x="1778" y="1124"/>
                </a:lnTo>
                <a:lnTo>
                  <a:pt x="1874" y="953"/>
                </a:lnTo>
                <a:lnTo>
                  <a:pt x="215" y="0"/>
                </a:lnTo>
                <a:lnTo>
                  <a:pt x="1" y="118"/>
                </a:lnTo>
                <a:lnTo>
                  <a:pt x="1" y="557"/>
                </a:lnTo>
                <a:lnTo>
                  <a:pt x="204" y="450"/>
                </a:lnTo>
                <a:lnTo>
                  <a:pt x="1628" y="1264"/>
                </a:lnTo>
                <a:lnTo>
                  <a:pt x="2441" y="2687"/>
                </a:lnTo>
                <a:lnTo>
                  <a:pt x="1735" y="4090"/>
                </a:lnTo>
                <a:lnTo>
                  <a:pt x="1" y="3308"/>
                </a:lnTo>
                <a:lnTo>
                  <a:pt x="1" y="3736"/>
                </a:lnTo>
                <a:lnTo>
                  <a:pt x="1596" y="4454"/>
                </a:lnTo>
                <a:lnTo>
                  <a:pt x="1424" y="5096"/>
                </a:lnTo>
                <a:lnTo>
                  <a:pt x="525" y="5610"/>
                </a:lnTo>
                <a:lnTo>
                  <a:pt x="1" y="5481"/>
                </a:lnTo>
                <a:lnTo>
                  <a:pt x="1" y="5888"/>
                </a:lnTo>
                <a:lnTo>
                  <a:pt x="429" y="5995"/>
                </a:lnTo>
                <a:lnTo>
                  <a:pt x="975" y="6937"/>
                </a:lnTo>
                <a:lnTo>
                  <a:pt x="33" y="6391"/>
                </a:lnTo>
                <a:lnTo>
                  <a:pt x="1" y="6274"/>
                </a:lnTo>
                <a:lnTo>
                  <a:pt x="1" y="6830"/>
                </a:lnTo>
                <a:lnTo>
                  <a:pt x="1371" y="7612"/>
                </a:lnTo>
                <a:lnTo>
                  <a:pt x="3009" y="10448"/>
                </a:lnTo>
                <a:lnTo>
                  <a:pt x="1" y="10448"/>
                </a:lnTo>
                <a:lnTo>
                  <a:pt x="1" y="11059"/>
                </a:lnTo>
                <a:lnTo>
                  <a:pt x="2463" y="12482"/>
                </a:lnTo>
                <a:lnTo>
                  <a:pt x="1" y="13895"/>
                </a:lnTo>
                <a:lnTo>
                  <a:pt x="1" y="14506"/>
                </a:lnTo>
                <a:lnTo>
                  <a:pt x="2998" y="14506"/>
                </a:lnTo>
                <a:lnTo>
                  <a:pt x="1371" y="17343"/>
                </a:lnTo>
                <a:lnTo>
                  <a:pt x="1" y="18135"/>
                </a:lnTo>
                <a:lnTo>
                  <a:pt x="1" y="18691"/>
                </a:lnTo>
                <a:lnTo>
                  <a:pt x="33" y="18574"/>
                </a:lnTo>
                <a:lnTo>
                  <a:pt x="975" y="18028"/>
                </a:lnTo>
                <a:lnTo>
                  <a:pt x="429" y="18970"/>
                </a:lnTo>
                <a:lnTo>
                  <a:pt x="1" y="19077"/>
                </a:lnTo>
                <a:lnTo>
                  <a:pt x="1" y="19484"/>
                </a:lnTo>
                <a:lnTo>
                  <a:pt x="525" y="19355"/>
                </a:lnTo>
                <a:lnTo>
                  <a:pt x="1424" y="19869"/>
                </a:lnTo>
                <a:lnTo>
                  <a:pt x="1596" y="20500"/>
                </a:lnTo>
                <a:lnTo>
                  <a:pt x="1" y="21218"/>
                </a:lnTo>
                <a:lnTo>
                  <a:pt x="1" y="21657"/>
                </a:lnTo>
                <a:lnTo>
                  <a:pt x="1735" y="20864"/>
                </a:lnTo>
                <a:lnTo>
                  <a:pt x="2441" y="22267"/>
                </a:lnTo>
                <a:lnTo>
                  <a:pt x="1649" y="23658"/>
                </a:lnTo>
                <a:lnTo>
                  <a:pt x="1606" y="23669"/>
                </a:lnTo>
                <a:lnTo>
                  <a:pt x="1596" y="23712"/>
                </a:lnTo>
                <a:lnTo>
                  <a:pt x="204" y="24504"/>
                </a:lnTo>
                <a:lnTo>
                  <a:pt x="1" y="24408"/>
                </a:lnTo>
                <a:lnTo>
                  <a:pt x="1" y="24847"/>
                </a:lnTo>
                <a:lnTo>
                  <a:pt x="215" y="24954"/>
                </a:lnTo>
                <a:lnTo>
                  <a:pt x="1489" y="24226"/>
                </a:lnTo>
                <a:lnTo>
                  <a:pt x="1125" y="25960"/>
                </a:lnTo>
                <a:lnTo>
                  <a:pt x="1799" y="26634"/>
                </a:lnTo>
                <a:lnTo>
                  <a:pt x="846" y="26634"/>
                </a:lnTo>
                <a:lnTo>
                  <a:pt x="1" y="27919"/>
                </a:lnTo>
                <a:lnTo>
                  <a:pt x="1" y="29246"/>
                </a:lnTo>
                <a:lnTo>
                  <a:pt x="846" y="30542"/>
                </a:lnTo>
                <a:lnTo>
                  <a:pt x="1799" y="30542"/>
                </a:lnTo>
                <a:lnTo>
                  <a:pt x="1125" y="31216"/>
                </a:lnTo>
                <a:lnTo>
                  <a:pt x="1489" y="32940"/>
                </a:lnTo>
                <a:lnTo>
                  <a:pt x="215" y="32212"/>
                </a:lnTo>
                <a:lnTo>
                  <a:pt x="1" y="32319"/>
                </a:lnTo>
                <a:lnTo>
                  <a:pt x="1" y="32768"/>
                </a:lnTo>
                <a:lnTo>
                  <a:pt x="204" y="32661"/>
                </a:lnTo>
                <a:lnTo>
                  <a:pt x="1596" y="33464"/>
                </a:lnTo>
                <a:lnTo>
                  <a:pt x="1606" y="33496"/>
                </a:lnTo>
                <a:lnTo>
                  <a:pt x="1639" y="33507"/>
                </a:lnTo>
                <a:lnTo>
                  <a:pt x="2441" y="34899"/>
                </a:lnTo>
                <a:lnTo>
                  <a:pt x="1735" y="36301"/>
                </a:lnTo>
                <a:lnTo>
                  <a:pt x="1" y="35520"/>
                </a:lnTo>
                <a:lnTo>
                  <a:pt x="1" y="35948"/>
                </a:lnTo>
                <a:lnTo>
                  <a:pt x="1585" y="36665"/>
                </a:lnTo>
                <a:lnTo>
                  <a:pt x="1424" y="37297"/>
                </a:lnTo>
                <a:lnTo>
                  <a:pt x="525" y="37821"/>
                </a:lnTo>
                <a:lnTo>
                  <a:pt x="1" y="37693"/>
                </a:lnTo>
                <a:lnTo>
                  <a:pt x="1" y="38100"/>
                </a:lnTo>
                <a:lnTo>
                  <a:pt x="429" y="38207"/>
                </a:lnTo>
                <a:lnTo>
                  <a:pt x="975" y="39138"/>
                </a:lnTo>
                <a:lnTo>
                  <a:pt x="33" y="38603"/>
                </a:lnTo>
                <a:lnTo>
                  <a:pt x="1" y="38485"/>
                </a:lnTo>
                <a:lnTo>
                  <a:pt x="1" y="39042"/>
                </a:lnTo>
                <a:lnTo>
                  <a:pt x="1371" y="39823"/>
                </a:lnTo>
                <a:lnTo>
                  <a:pt x="3009" y="42660"/>
                </a:lnTo>
                <a:lnTo>
                  <a:pt x="1" y="42660"/>
                </a:lnTo>
                <a:lnTo>
                  <a:pt x="1" y="43270"/>
                </a:lnTo>
                <a:lnTo>
                  <a:pt x="2463" y="44694"/>
                </a:lnTo>
                <a:lnTo>
                  <a:pt x="1" y="46107"/>
                </a:lnTo>
                <a:lnTo>
                  <a:pt x="1" y="46717"/>
                </a:lnTo>
                <a:lnTo>
                  <a:pt x="3009" y="46717"/>
                </a:lnTo>
                <a:lnTo>
                  <a:pt x="1371" y="49554"/>
                </a:lnTo>
                <a:lnTo>
                  <a:pt x="1" y="50346"/>
                </a:lnTo>
                <a:lnTo>
                  <a:pt x="1" y="50903"/>
                </a:lnTo>
                <a:lnTo>
                  <a:pt x="33" y="50785"/>
                </a:lnTo>
                <a:lnTo>
                  <a:pt x="975" y="50239"/>
                </a:lnTo>
                <a:lnTo>
                  <a:pt x="429" y="51181"/>
                </a:lnTo>
                <a:lnTo>
                  <a:pt x="1" y="51277"/>
                </a:lnTo>
                <a:lnTo>
                  <a:pt x="1" y="51684"/>
                </a:lnTo>
                <a:lnTo>
                  <a:pt x="525" y="51566"/>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rot="10800000" flipH="1">
            <a:off x="-1295400" y="-304800"/>
            <a:ext cx="3250532" cy="2887698"/>
          </a:xfrm>
          <a:custGeom>
            <a:avLst/>
            <a:gdLst/>
            <a:ahLst/>
            <a:cxnLst/>
            <a:rect l="l" t="t" r="r" b="b"/>
            <a:pathLst>
              <a:path w="60131" h="53419" extrusionOk="0">
                <a:moveTo>
                  <a:pt x="1660" y="49843"/>
                </a:moveTo>
                <a:lnTo>
                  <a:pt x="4486" y="48205"/>
                </a:lnTo>
                <a:lnTo>
                  <a:pt x="4486" y="51481"/>
                </a:lnTo>
                <a:lnTo>
                  <a:pt x="3662" y="52915"/>
                </a:lnTo>
                <a:lnTo>
                  <a:pt x="2730" y="52380"/>
                </a:lnTo>
                <a:lnTo>
                  <a:pt x="1960" y="52583"/>
                </a:lnTo>
                <a:lnTo>
                  <a:pt x="1756" y="51813"/>
                </a:lnTo>
                <a:lnTo>
                  <a:pt x="825" y="51277"/>
                </a:lnTo>
                <a:close/>
                <a:moveTo>
                  <a:pt x="3458" y="46717"/>
                </a:moveTo>
                <a:lnTo>
                  <a:pt x="4486" y="46717"/>
                </a:lnTo>
                <a:lnTo>
                  <a:pt x="4486" y="47745"/>
                </a:lnTo>
                <a:lnTo>
                  <a:pt x="2056" y="49158"/>
                </a:lnTo>
                <a:close/>
                <a:moveTo>
                  <a:pt x="418" y="46321"/>
                </a:moveTo>
                <a:lnTo>
                  <a:pt x="2859" y="44919"/>
                </a:lnTo>
                <a:lnTo>
                  <a:pt x="3747" y="45432"/>
                </a:lnTo>
                <a:lnTo>
                  <a:pt x="3234" y="46321"/>
                </a:lnTo>
                <a:close/>
                <a:moveTo>
                  <a:pt x="418" y="43056"/>
                </a:moveTo>
                <a:lnTo>
                  <a:pt x="3234" y="43056"/>
                </a:lnTo>
                <a:lnTo>
                  <a:pt x="3747" y="43944"/>
                </a:lnTo>
                <a:lnTo>
                  <a:pt x="2859" y="44458"/>
                </a:lnTo>
                <a:close/>
                <a:moveTo>
                  <a:pt x="2056" y="40219"/>
                </a:moveTo>
                <a:lnTo>
                  <a:pt x="4486" y="41632"/>
                </a:lnTo>
                <a:lnTo>
                  <a:pt x="4486" y="42660"/>
                </a:lnTo>
                <a:lnTo>
                  <a:pt x="3458" y="42660"/>
                </a:lnTo>
                <a:close/>
                <a:moveTo>
                  <a:pt x="825" y="38100"/>
                </a:moveTo>
                <a:lnTo>
                  <a:pt x="1756" y="37564"/>
                </a:lnTo>
                <a:lnTo>
                  <a:pt x="1960" y="36793"/>
                </a:lnTo>
                <a:lnTo>
                  <a:pt x="2730" y="36997"/>
                </a:lnTo>
                <a:lnTo>
                  <a:pt x="3662" y="36462"/>
                </a:lnTo>
                <a:lnTo>
                  <a:pt x="4486" y="37907"/>
                </a:lnTo>
                <a:lnTo>
                  <a:pt x="4486" y="41172"/>
                </a:lnTo>
                <a:lnTo>
                  <a:pt x="1660" y="39534"/>
                </a:lnTo>
                <a:close/>
                <a:moveTo>
                  <a:pt x="2891" y="34888"/>
                </a:moveTo>
                <a:lnTo>
                  <a:pt x="2163" y="33614"/>
                </a:lnTo>
                <a:lnTo>
                  <a:pt x="3887" y="33978"/>
                </a:lnTo>
                <a:lnTo>
                  <a:pt x="4561" y="33304"/>
                </a:lnTo>
                <a:lnTo>
                  <a:pt x="4561" y="34256"/>
                </a:lnTo>
                <a:lnTo>
                  <a:pt x="6210" y="35338"/>
                </a:lnTo>
                <a:lnTo>
                  <a:pt x="5803" y="35744"/>
                </a:lnTo>
                <a:lnTo>
                  <a:pt x="4486" y="35744"/>
                </a:lnTo>
                <a:lnTo>
                  <a:pt x="4486" y="37115"/>
                </a:lnTo>
                <a:lnTo>
                  <a:pt x="3801" y="35926"/>
                </a:lnTo>
                <a:lnTo>
                  <a:pt x="2666" y="36579"/>
                </a:lnTo>
                <a:lnTo>
                  <a:pt x="2110" y="36430"/>
                </a:lnTo>
                <a:close/>
                <a:moveTo>
                  <a:pt x="1553" y="31345"/>
                </a:moveTo>
                <a:lnTo>
                  <a:pt x="2356" y="30542"/>
                </a:lnTo>
                <a:lnTo>
                  <a:pt x="4561" y="30542"/>
                </a:lnTo>
                <a:lnTo>
                  <a:pt x="4561" y="32747"/>
                </a:lnTo>
                <a:lnTo>
                  <a:pt x="3758" y="33550"/>
                </a:lnTo>
                <a:lnTo>
                  <a:pt x="1938" y="33165"/>
                </a:lnTo>
                <a:close/>
                <a:moveTo>
                  <a:pt x="1060" y="30146"/>
                </a:moveTo>
                <a:lnTo>
                  <a:pt x="43" y="28583"/>
                </a:lnTo>
                <a:lnTo>
                  <a:pt x="1060" y="27020"/>
                </a:lnTo>
                <a:lnTo>
                  <a:pt x="2195" y="27020"/>
                </a:lnTo>
                <a:lnTo>
                  <a:pt x="3758" y="28583"/>
                </a:lnTo>
                <a:lnTo>
                  <a:pt x="2195" y="30146"/>
                </a:lnTo>
                <a:close/>
                <a:moveTo>
                  <a:pt x="1553" y="25832"/>
                </a:moveTo>
                <a:lnTo>
                  <a:pt x="1938" y="24001"/>
                </a:lnTo>
                <a:lnTo>
                  <a:pt x="3758" y="23626"/>
                </a:lnTo>
                <a:lnTo>
                  <a:pt x="4561" y="24419"/>
                </a:lnTo>
                <a:lnTo>
                  <a:pt x="4561" y="26634"/>
                </a:lnTo>
                <a:lnTo>
                  <a:pt x="2356" y="26634"/>
                </a:lnTo>
                <a:close/>
                <a:moveTo>
                  <a:pt x="2891" y="22278"/>
                </a:moveTo>
                <a:lnTo>
                  <a:pt x="2110" y="20736"/>
                </a:lnTo>
                <a:lnTo>
                  <a:pt x="2666" y="20586"/>
                </a:lnTo>
                <a:lnTo>
                  <a:pt x="3801" y="21250"/>
                </a:lnTo>
                <a:lnTo>
                  <a:pt x="4486" y="20051"/>
                </a:lnTo>
                <a:lnTo>
                  <a:pt x="4486" y="21432"/>
                </a:lnTo>
                <a:lnTo>
                  <a:pt x="5803" y="21432"/>
                </a:lnTo>
                <a:lnTo>
                  <a:pt x="6210" y="21839"/>
                </a:lnTo>
                <a:lnTo>
                  <a:pt x="4561" y="22909"/>
                </a:lnTo>
                <a:lnTo>
                  <a:pt x="4561" y="23862"/>
                </a:lnTo>
                <a:lnTo>
                  <a:pt x="3887" y="23187"/>
                </a:lnTo>
                <a:lnTo>
                  <a:pt x="2163" y="23551"/>
                </a:lnTo>
                <a:close/>
                <a:moveTo>
                  <a:pt x="1756" y="19612"/>
                </a:moveTo>
                <a:lnTo>
                  <a:pt x="825" y="19066"/>
                </a:lnTo>
                <a:lnTo>
                  <a:pt x="1660" y="17632"/>
                </a:lnTo>
                <a:lnTo>
                  <a:pt x="4486" y="15994"/>
                </a:lnTo>
                <a:lnTo>
                  <a:pt x="4486" y="19269"/>
                </a:lnTo>
                <a:lnTo>
                  <a:pt x="3662" y="20704"/>
                </a:lnTo>
                <a:lnTo>
                  <a:pt x="2730" y="20169"/>
                </a:lnTo>
                <a:lnTo>
                  <a:pt x="1960" y="20372"/>
                </a:lnTo>
                <a:close/>
                <a:moveTo>
                  <a:pt x="3458" y="14506"/>
                </a:moveTo>
                <a:lnTo>
                  <a:pt x="4486" y="14506"/>
                </a:lnTo>
                <a:lnTo>
                  <a:pt x="4486" y="15544"/>
                </a:lnTo>
                <a:lnTo>
                  <a:pt x="2056" y="16946"/>
                </a:lnTo>
                <a:close/>
                <a:moveTo>
                  <a:pt x="418" y="14120"/>
                </a:moveTo>
                <a:lnTo>
                  <a:pt x="2859" y="12707"/>
                </a:lnTo>
                <a:lnTo>
                  <a:pt x="3747" y="13221"/>
                </a:lnTo>
                <a:lnTo>
                  <a:pt x="3234" y="14120"/>
                </a:lnTo>
                <a:close/>
                <a:moveTo>
                  <a:pt x="418" y="10845"/>
                </a:moveTo>
                <a:lnTo>
                  <a:pt x="3234" y="10845"/>
                </a:lnTo>
                <a:lnTo>
                  <a:pt x="3747" y="11733"/>
                </a:lnTo>
                <a:lnTo>
                  <a:pt x="2859" y="12247"/>
                </a:lnTo>
                <a:close/>
                <a:moveTo>
                  <a:pt x="2056" y="8008"/>
                </a:moveTo>
                <a:lnTo>
                  <a:pt x="4486" y="9421"/>
                </a:lnTo>
                <a:lnTo>
                  <a:pt x="4486" y="10448"/>
                </a:lnTo>
                <a:lnTo>
                  <a:pt x="3458" y="10448"/>
                </a:lnTo>
                <a:close/>
                <a:moveTo>
                  <a:pt x="825" y="5888"/>
                </a:moveTo>
                <a:lnTo>
                  <a:pt x="1756" y="5353"/>
                </a:lnTo>
                <a:lnTo>
                  <a:pt x="1960" y="4593"/>
                </a:lnTo>
                <a:lnTo>
                  <a:pt x="2730" y="4796"/>
                </a:lnTo>
                <a:lnTo>
                  <a:pt x="3662" y="4250"/>
                </a:lnTo>
                <a:lnTo>
                  <a:pt x="4486" y="5695"/>
                </a:lnTo>
                <a:lnTo>
                  <a:pt x="4486" y="8960"/>
                </a:lnTo>
                <a:lnTo>
                  <a:pt x="1660" y="7323"/>
                </a:lnTo>
                <a:close/>
                <a:moveTo>
                  <a:pt x="4882" y="10845"/>
                </a:moveTo>
                <a:lnTo>
                  <a:pt x="4882" y="9646"/>
                </a:lnTo>
                <a:lnTo>
                  <a:pt x="5921" y="10245"/>
                </a:lnTo>
                <a:lnTo>
                  <a:pt x="6520" y="9207"/>
                </a:lnTo>
                <a:lnTo>
                  <a:pt x="7119" y="10245"/>
                </a:lnTo>
                <a:lnTo>
                  <a:pt x="8158" y="9646"/>
                </a:lnTo>
                <a:lnTo>
                  <a:pt x="8158" y="10845"/>
                </a:lnTo>
                <a:lnTo>
                  <a:pt x="9357" y="10845"/>
                </a:lnTo>
                <a:lnTo>
                  <a:pt x="8757" y="11883"/>
                </a:lnTo>
                <a:lnTo>
                  <a:pt x="9796" y="12482"/>
                </a:lnTo>
                <a:lnTo>
                  <a:pt x="8757" y="13082"/>
                </a:lnTo>
                <a:lnTo>
                  <a:pt x="9357" y="14120"/>
                </a:lnTo>
                <a:lnTo>
                  <a:pt x="8158" y="14120"/>
                </a:lnTo>
                <a:lnTo>
                  <a:pt x="8158" y="15309"/>
                </a:lnTo>
                <a:lnTo>
                  <a:pt x="7119" y="14709"/>
                </a:lnTo>
                <a:lnTo>
                  <a:pt x="6520" y="15747"/>
                </a:lnTo>
                <a:lnTo>
                  <a:pt x="5921" y="14709"/>
                </a:lnTo>
                <a:lnTo>
                  <a:pt x="4882" y="15309"/>
                </a:lnTo>
                <a:lnTo>
                  <a:pt x="4882" y="14120"/>
                </a:lnTo>
                <a:lnTo>
                  <a:pt x="3683" y="14120"/>
                </a:lnTo>
                <a:lnTo>
                  <a:pt x="4283" y="13082"/>
                </a:lnTo>
                <a:lnTo>
                  <a:pt x="3244" y="12482"/>
                </a:lnTo>
                <a:lnTo>
                  <a:pt x="4283" y="11883"/>
                </a:lnTo>
                <a:lnTo>
                  <a:pt x="3683" y="10845"/>
                </a:lnTo>
                <a:close/>
                <a:moveTo>
                  <a:pt x="4882" y="6381"/>
                </a:moveTo>
                <a:lnTo>
                  <a:pt x="6295" y="8811"/>
                </a:lnTo>
                <a:lnTo>
                  <a:pt x="5781" y="9710"/>
                </a:lnTo>
                <a:lnTo>
                  <a:pt x="4882" y="9196"/>
                </a:lnTo>
                <a:close/>
                <a:moveTo>
                  <a:pt x="8158" y="9196"/>
                </a:moveTo>
                <a:lnTo>
                  <a:pt x="7259" y="9710"/>
                </a:lnTo>
                <a:lnTo>
                  <a:pt x="6745" y="8811"/>
                </a:lnTo>
                <a:lnTo>
                  <a:pt x="8158" y="6381"/>
                </a:lnTo>
                <a:close/>
                <a:moveTo>
                  <a:pt x="5963" y="3929"/>
                </a:moveTo>
                <a:lnTo>
                  <a:pt x="6520" y="3372"/>
                </a:lnTo>
                <a:lnTo>
                  <a:pt x="7077" y="3929"/>
                </a:lnTo>
                <a:lnTo>
                  <a:pt x="8158" y="3929"/>
                </a:lnTo>
                <a:lnTo>
                  <a:pt x="8158" y="5588"/>
                </a:lnTo>
                <a:lnTo>
                  <a:pt x="6520" y="8415"/>
                </a:lnTo>
                <a:lnTo>
                  <a:pt x="4882" y="5588"/>
                </a:lnTo>
                <a:lnTo>
                  <a:pt x="4882" y="3929"/>
                </a:lnTo>
                <a:close/>
                <a:moveTo>
                  <a:pt x="8554" y="9421"/>
                </a:moveTo>
                <a:lnTo>
                  <a:pt x="10984" y="8008"/>
                </a:lnTo>
                <a:lnTo>
                  <a:pt x="9582" y="10448"/>
                </a:lnTo>
                <a:lnTo>
                  <a:pt x="8554" y="10448"/>
                </a:lnTo>
                <a:close/>
                <a:moveTo>
                  <a:pt x="8554" y="5695"/>
                </a:moveTo>
                <a:lnTo>
                  <a:pt x="9378" y="4250"/>
                </a:lnTo>
                <a:lnTo>
                  <a:pt x="10310" y="4796"/>
                </a:lnTo>
                <a:lnTo>
                  <a:pt x="11080" y="4593"/>
                </a:lnTo>
                <a:lnTo>
                  <a:pt x="11284" y="5353"/>
                </a:lnTo>
                <a:lnTo>
                  <a:pt x="12215" y="5888"/>
                </a:lnTo>
                <a:lnTo>
                  <a:pt x="11380" y="7333"/>
                </a:lnTo>
                <a:lnTo>
                  <a:pt x="8554" y="8960"/>
                </a:lnTo>
                <a:close/>
                <a:moveTo>
                  <a:pt x="13114" y="6787"/>
                </a:moveTo>
                <a:lnTo>
                  <a:pt x="13650" y="7719"/>
                </a:lnTo>
                <a:lnTo>
                  <a:pt x="14410" y="7922"/>
                </a:lnTo>
                <a:lnTo>
                  <a:pt x="14206" y="8682"/>
                </a:lnTo>
                <a:lnTo>
                  <a:pt x="14741" y="9624"/>
                </a:lnTo>
                <a:lnTo>
                  <a:pt x="13307" y="10448"/>
                </a:lnTo>
                <a:lnTo>
                  <a:pt x="10031" y="10448"/>
                </a:lnTo>
                <a:lnTo>
                  <a:pt x="11669" y="7612"/>
                </a:lnTo>
                <a:close/>
                <a:moveTo>
                  <a:pt x="15073" y="10845"/>
                </a:moveTo>
                <a:lnTo>
                  <a:pt x="15073" y="11926"/>
                </a:lnTo>
                <a:lnTo>
                  <a:pt x="15630" y="12482"/>
                </a:lnTo>
                <a:lnTo>
                  <a:pt x="15073" y="13039"/>
                </a:lnTo>
                <a:lnTo>
                  <a:pt x="15073" y="14120"/>
                </a:lnTo>
                <a:lnTo>
                  <a:pt x="13414" y="14120"/>
                </a:lnTo>
                <a:lnTo>
                  <a:pt x="10577" y="12482"/>
                </a:lnTo>
                <a:lnTo>
                  <a:pt x="13414" y="10845"/>
                </a:lnTo>
                <a:close/>
                <a:moveTo>
                  <a:pt x="14741" y="15341"/>
                </a:moveTo>
                <a:lnTo>
                  <a:pt x="14206" y="16272"/>
                </a:lnTo>
                <a:lnTo>
                  <a:pt x="14410" y="17032"/>
                </a:lnTo>
                <a:lnTo>
                  <a:pt x="13650" y="17235"/>
                </a:lnTo>
                <a:lnTo>
                  <a:pt x="13114" y="18177"/>
                </a:lnTo>
                <a:lnTo>
                  <a:pt x="11669" y="17343"/>
                </a:lnTo>
                <a:lnTo>
                  <a:pt x="10031" y="14506"/>
                </a:lnTo>
                <a:lnTo>
                  <a:pt x="13307" y="14506"/>
                </a:lnTo>
                <a:close/>
                <a:moveTo>
                  <a:pt x="15566" y="19676"/>
                </a:moveTo>
                <a:lnTo>
                  <a:pt x="13564" y="19194"/>
                </a:lnTo>
                <a:lnTo>
                  <a:pt x="13393" y="18477"/>
                </a:lnTo>
                <a:lnTo>
                  <a:pt x="13906" y="17578"/>
                </a:lnTo>
                <a:lnTo>
                  <a:pt x="14538" y="17407"/>
                </a:lnTo>
                <a:close/>
                <a:moveTo>
                  <a:pt x="16315" y="16561"/>
                </a:moveTo>
                <a:lnTo>
                  <a:pt x="17728" y="17375"/>
                </a:lnTo>
                <a:lnTo>
                  <a:pt x="18552" y="18798"/>
                </a:lnTo>
                <a:lnTo>
                  <a:pt x="17825" y="20222"/>
                </a:lnTo>
                <a:lnTo>
                  <a:pt x="16058" y="19794"/>
                </a:lnTo>
                <a:lnTo>
                  <a:pt x="14913" y="17268"/>
                </a:lnTo>
                <a:close/>
                <a:moveTo>
                  <a:pt x="19923" y="20757"/>
                </a:moveTo>
                <a:lnTo>
                  <a:pt x="20554" y="21646"/>
                </a:lnTo>
                <a:lnTo>
                  <a:pt x="20287" y="24536"/>
                </a:lnTo>
                <a:lnTo>
                  <a:pt x="17653" y="23316"/>
                </a:lnTo>
                <a:lnTo>
                  <a:pt x="17204" y="22331"/>
                </a:lnTo>
                <a:lnTo>
                  <a:pt x="18049" y="20661"/>
                </a:lnTo>
                <a:close/>
                <a:moveTo>
                  <a:pt x="20629" y="25125"/>
                </a:moveTo>
                <a:lnTo>
                  <a:pt x="21850" y="25692"/>
                </a:lnTo>
                <a:lnTo>
                  <a:pt x="22620" y="24590"/>
                </a:lnTo>
                <a:lnTo>
                  <a:pt x="23402" y="25692"/>
                </a:lnTo>
                <a:lnTo>
                  <a:pt x="24622" y="25125"/>
                </a:lnTo>
                <a:lnTo>
                  <a:pt x="24740" y="26463"/>
                </a:lnTo>
                <a:lnTo>
                  <a:pt x="26078" y="26592"/>
                </a:lnTo>
                <a:lnTo>
                  <a:pt x="25521" y="27812"/>
                </a:lnTo>
                <a:lnTo>
                  <a:pt x="26613" y="28583"/>
                </a:lnTo>
                <a:lnTo>
                  <a:pt x="25521" y="29364"/>
                </a:lnTo>
                <a:lnTo>
                  <a:pt x="26078" y="30574"/>
                </a:lnTo>
                <a:lnTo>
                  <a:pt x="24740" y="30702"/>
                </a:lnTo>
                <a:lnTo>
                  <a:pt x="24622" y="32040"/>
                </a:lnTo>
                <a:lnTo>
                  <a:pt x="23402" y="31473"/>
                </a:lnTo>
                <a:lnTo>
                  <a:pt x="22620" y="32576"/>
                </a:lnTo>
                <a:lnTo>
                  <a:pt x="21850" y="31473"/>
                </a:lnTo>
                <a:lnTo>
                  <a:pt x="20629" y="32040"/>
                </a:lnTo>
                <a:lnTo>
                  <a:pt x="20512" y="30702"/>
                </a:lnTo>
                <a:lnTo>
                  <a:pt x="19173" y="30574"/>
                </a:lnTo>
                <a:lnTo>
                  <a:pt x="19730" y="29354"/>
                </a:lnTo>
                <a:lnTo>
                  <a:pt x="18638" y="28583"/>
                </a:lnTo>
                <a:lnTo>
                  <a:pt x="19730" y="27812"/>
                </a:lnTo>
                <a:lnTo>
                  <a:pt x="19173" y="26592"/>
                </a:lnTo>
                <a:lnTo>
                  <a:pt x="20512" y="26463"/>
                </a:lnTo>
                <a:close/>
                <a:moveTo>
                  <a:pt x="20897" y="22149"/>
                </a:moveTo>
                <a:lnTo>
                  <a:pt x="22385" y="24247"/>
                </a:lnTo>
                <a:lnTo>
                  <a:pt x="21721" y="25200"/>
                </a:lnTo>
                <a:lnTo>
                  <a:pt x="20672" y="24708"/>
                </a:lnTo>
                <a:close/>
                <a:moveTo>
                  <a:pt x="21057" y="20458"/>
                </a:moveTo>
                <a:lnTo>
                  <a:pt x="22620" y="19430"/>
                </a:lnTo>
                <a:lnTo>
                  <a:pt x="24194" y="20458"/>
                </a:lnTo>
                <a:lnTo>
                  <a:pt x="24290" y="21539"/>
                </a:lnTo>
                <a:lnTo>
                  <a:pt x="22620" y="23905"/>
                </a:lnTo>
                <a:lnTo>
                  <a:pt x="20961" y="21539"/>
                </a:lnTo>
                <a:close/>
                <a:moveTo>
                  <a:pt x="24579" y="24708"/>
                </a:moveTo>
                <a:lnTo>
                  <a:pt x="23530" y="25200"/>
                </a:lnTo>
                <a:lnTo>
                  <a:pt x="22867" y="24247"/>
                </a:lnTo>
                <a:lnTo>
                  <a:pt x="24355" y="22149"/>
                </a:lnTo>
                <a:close/>
                <a:moveTo>
                  <a:pt x="25329" y="20757"/>
                </a:moveTo>
                <a:lnTo>
                  <a:pt x="27202" y="20661"/>
                </a:lnTo>
                <a:lnTo>
                  <a:pt x="28048" y="22331"/>
                </a:lnTo>
                <a:lnTo>
                  <a:pt x="27588" y="23316"/>
                </a:lnTo>
                <a:lnTo>
                  <a:pt x="24965" y="24536"/>
                </a:lnTo>
                <a:lnTo>
                  <a:pt x="24697" y="21657"/>
                </a:lnTo>
                <a:close/>
                <a:moveTo>
                  <a:pt x="28883" y="23155"/>
                </a:moveTo>
                <a:lnTo>
                  <a:pt x="30553" y="24012"/>
                </a:lnTo>
                <a:lnTo>
                  <a:pt x="30446" y="25874"/>
                </a:lnTo>
                <a:lnTo>
                  <a:pt x="29557" y="26506"/>
                </a:lnTo>
                <a:lnTo>
                  <a:pt x="26678" y="26249"/>
                </a:lnTo>
                <a:lnTo>
                  <a:pt x="27887" y="23616"/>
                </a:lnTo>
                <a:close/>
                <a:moveTo>
                  <a:pt x="30756" y="27020"/>
                </a:moveTo>
                <a:lnTo>
                  <a:pt x="31784" y="28583"/>
                </a:lnTo>
                <a:lnTo>
                  <a:pt x="30756" y="30156"/>
                </a:lnTo>
                <a:lnTo>
                  <a:pt x="29664" y="30253"/>
                </a:lnTo>
                <a:lnTo>
                  <a:pt x="27299" y="28583"/>
                </a:lnTo>
                <a:lnTo>
                  <a:pt x="29664" y="26913"/>
                </a:lnTo>
                <a:close/>
                <a:moveTo>
                  <a:pt x="30446" y="31291"/>
                </a:moveTo>
                <a:lnTo>
                  <a:pt x="30553" y="33165"/>
                </a:lnTo>
                <a:lnTo>
                  <a:pt x="28883" y="34010"/>
                </a:lnTo>
                <a:lnTo>
                  <a:pt x="27887" y="33550"/>
                </a:lnTo>
                <a:lnTo>
                  <a:pt x="26678" y="30916"/>
                </a:lnTo>
                <a:lnTo>
                  <a:pt x="29557" y="30660"/>
                </a:lnTo>
                <a:close/>
                <a:moveTo>
                  <a:pt x="30960" y="34952"/>
                </a:moveTo>
                <a:lnTo>
                  <a:pt x="29343" y="34214"/>
                </a:lnTo>
                <a:lnTo>
                  <a:pt x="30628" y="33571"/>
                </a:lnTo>
                <a:close/>
                <a:moveTo>
                  <a:pt x="32416" y="32661"/>
                </a:moveTo>
                <a:lnTo>
                  <a:pt x="33839" y="33475"/>
                </a:lnTo>
                <a:lnTo>
                  <a:pt x="34653" y="34899"/>
                </a:lnTo>
                <a:lnTo>
                  <a:pt x="33946" y="36301"/>
                </a:lnTo>
                <a:lnTo>
                  <a:pt x="31409" y="35156"/>
                </a:lnTo>
                <a:lnTo>
                  <a:pt x="30981" y="33389"/>
                </a:lnTo>
                <a:close/>
                <a:moveTo>
                  <a:pt x="34931" y="36997"/>
                </a:moveTo>
                <a:lnTo>
                  <a:pt x="35873" y="36462"/>
                </a:lnTo>
                <a:lnTo>
                  <a:pt x="36698" y="37907"/>
                </a:lnTo>
                <a:lnTo>
                  <a:pt x="36698" y="41172"/>
                </a:lnTo>
                <a:lnTo>
                  <a:pt x="33871" y="39534"/>
                </a:lnTo>
                <a:lnTo>
                  <a:pt x="33036" y="38100"/>
                </a:lnTo>
                <a:lnTo>
                  <a:pt x="33968" y="37564"/>
                </a:lnTo>
                <a:lnTo>
                  <a:pt x="34171" y="36793"/>
                </a:lnTo>
                <a:close/>
                <a:moveTo>
                  <a:pt x="37094" y="41857"/>
                </a:moveTo>
                <a:lnTo>
                  <a:pt x="38132" y="42456"/>
                </a:lnTo>
                <a:lnTo>
                  <a:pt x="38732" y="41418"/>
                </a:lnTo>
                <a:lnTo>
                  <a:pt x="39331" y="42456"/>
                </a:lnTo>
                <a:lnTo>
                  <a:pt x="40369" y="41857"/>
                </a:lnTo>
                <a:lnTo>
                  <a:pt x="40369" y="43056"/>
                </a:lnTo>
                <a:lnTo>
                  <a:pt x="41558" y="43056"/>
                </a:lnTo>
                <a:lnTo>
                  <a:pt x="40969" y="44094"/>
                </a:lnTo>
                <a:lnTo>
                  <a:pt x="41997" y="44694"/>
                </a:lnTo>
                <a:lnTo>
                  <a:pt x="40969" y="45283"/>
                </a:lnTo>
                <a:lnTo>
                  <a:pt x="41558" y="46321"/>
                </a:lnTo>
                <a:lnTo>
                  <a:pt x="40369" y="46321"/>
                </a:lnTo>
                <a:lnTo>
                  <a:pt x="40369" y="47520"/>
                </a:lnTo>
                <a:lnTo>
                  <a:pt x="39331" y="46920"/>
                </a:lnTo>
                <a:lnTo>
                  <a:pt x="38732" y="47959"/>
                </a:lnTo>
                <a:lnTo>
                  <a:pt x="38132" y="46920"/>
                </a:lnTo>
                <a:lnTo>
                  <a:pt x="37094" y="47520"/>
                </a:lnTo>
                <a:lnTo>
                  <a:pt x="37094" y="46321"/>
                </a:lnTo>
                <a:lnTo>
                  <a:pt x="35895" y="46321"/>
                </a:lnTo>
                <a:lnTo>
                  <a:pt x="36494" y="45293"/>
                </a:lnTo>
                <a:lnTo>
                  <a:pt x="35456" y="44694"/>
                </a:lnTo>
                <a:lnTo>
                  <a:pt x="36494" y="44094"/>
                </a:lnTo>
                <a:lnTo>
                  <a:pt x="35895" y="43056"/>
                </a:lnTo>
                <a:lnTo>
                  <a:pt x="37094" y="43056"/>
                </a:lnTo>
                <a:close/>
                <a:moveTo>
                  <a:pt x="38507" y="41022"/>
                </a:moveTo>
                <a:lnTo>
                  <a:pt x="37982" y="41910"/>
                </a:lnTo>
                <a:lnTo>
                  <a:pt x="37094" y="41397"/>
                </a:lnTo>
                <a:lnTo>
                  <a:pt x="37094" y="38592"/>
                </a:lnTo>
                <a:close/>
                <a:moveTo>
                  <a:pt x="40369" y="41397"/>
                </a:moveTo>
                <a:lnTo>
                  <a:pt x="39470" y="41921"/>
                </a:lnTo>
                <a:lnTo>
                  <a:pt x="38956" y="41022"/>
                </a:lnTo>
                <a:lnTo>
                  <a:pt x="40369" y="38581"/>
                </a:lnTo>
                <a:close/>
                <a:moveTo>
                  <a:pt x="38175" y="36140"/>
                </a:moveTo>
                <a:lnTo>
                  <a:pt x="38732" y="35573"/>
                </a:lnTo>
                <a:lnTo>
                  <a:pt x="39288" y="36140"/>
                </a:lnTo>
                <a:lnTo>
                  <a:pt x="40369" y="36140"/>
                </a:lnTo>
                <a:lnTo>
                  <a:pt x="40369" y="37800"/>
                </a:lnTo>
                <a:lnTo>
                  <a:pt x="38732" y="40626"/>
                </a:lnTo>
                <a:lnTo>
                  <a:pt x="37094" y="37800"/>
                </a:lnTo>
                <a:lnTo>
                  <a:pt x="37094" y="36140"/>
                </a:lnTo>
                <a:close/>
                <a:moveTo>
                  <a:pt x="40765" y="41632"/>
                </a:moveTo>
                <a:lnTo>
                  <a:pt x="43196" y="40219"/>
                </a:lnTo>
                <a:lnTo>
                  <a:pt x="41793" y="42660"/>
                </a:lnTo>
                <a:lnTo>
                  <a:pt x="40765" y="42660"/>
                </a:lnTo>
                <a:close/>
                <a:moveTo>
                  <a:pt x="41590" y="36462"/>
                </a:moveTo>
                <a:lnTo>
                  <a:pt x="42521" y="36997"/>
                </a:lnTo>
                <a:lnTo>
                  <a:pt x="43281" y="36793"/>
                </a:lnTo>
                <a:lnTo>
                  <a:pt x="43495" y="37564"/>
                </a:lnTo>
                <a:lnTo>
                  <a:pt x="44427" y="38100"/>
                </a:lnTo>
                <a:lnTo>
                  <a:pt x="43592" y="39534"/>
                </a:lnTo>
                <a:lnTo>
                  <a:pt x="40765" y="41172"/>
                </a:lnTo>
                <a:lnTo>
                  <a:pt x="40765" y="37907"/>
                </a:lnTo>
                <a:close/>
                <a:moveTo>
                  <a:pt x="45315" y="38999"/>
                </a:moveTo>
                <a:lnTo>
                  <a:pt x="45861" y="39930"/>
                </a:lnTo>
                <a:lnTo>
                  <a:pt x="46621" y="40133"/>
                </a:lnTo>
                <a:lnTo>
                  <a:pt x="46418" y="40894"/>
                </a:lnTo>
                <a:lnTo>
                  <a:pt x="46953" y="41825"/>
                </a:lnTo>
                <a:lnTo>
                  <a:pt x="45519" y="42660"/>
                </a:lnTo>
                <a:lnTo>
                  <a:pt x="42243" y="42660"/>
                </a:lnTo>
                <a:lnTo>
                  <a:pt x="43881" y="39823"/>
                </a:lnTo>
                <a:close/>
                <a:moveTo>
                  <a:pt x="47285" y="43056"/>
                </a:moveTo>
                <a:lnTo>
                  <a:pt x="47285" y="44126"/>
                </a:lnTo>
                <a:lnTo>
                  <a:pt x="47842" y="44694"/>
                </a:lnTo>
                <a:lnTo>
                  <a:pt x="47285" y="45250"/>
                </a:lnTo>
                <a:lnTo>
                  <a:pt x="47285" y="46321"/>
                </a:lnTo>
                <a:lnTo>
                  <a:pt x="45626" y="46321"/>
                </a:lnTo>
                <a:lnTo>
                  <a:pt x="42789" y="44694"/>
                </a:lnTo>
                <a:lnTo>
                  <a:pt x="45626" y="43056"/>
                </a:lnTo>
                <a:close/>
                <a:moveTo>
                  <a:pt x="46953" y="47552"/>
                </a:moveTo>
                <a:lnTo>
                  <a:pt x="46418" y="48483"/>
                </a:lnTo>
                <a:lnTo>
                  <a:pt x="46621" y="49243"/>
                </a:lnTo>
                <a:lnTo>
                  <a:pt x="45861" y="49447"/>
                </a:lnTo>
                <a:lnTo>
                  <a:pt x="45315" y="50378"/>
                </a:lnTo>
                <a:lnTo>
                  <a:pt x="43881" y="49554"/>
                </a:lnTo>
                <a:lnTo>
                  <a:pt x="42243" y="46717"/>
                </a:lnTo>
                <a:lnTo>
                  <a:pt x="45519" y="46717"/>
                </a:lnTo>
                <a:close/>
                <a:moveTo>
                  <a:pt x="47777" y="51888"/>
                </a:moveTo>
                <a:lnTo>
                  <a:pt x="45775" y="51406"/>
                </a:lnTo>
                <a:lnTo>
                  <a:pt x="45604" y="50678"/>
                </a:lnTo>
                <a:lnTo>
                  <a:pt x="46118" y="49789"/>
                </a:lnTo>
                <a:lnTo>
                  <a:pt x="46750" y="49618"/>
                </a:lnTo>
                <a:close/>
                <a:moveTo>
                  <a:pt x="48527" y="48772"/>
                </a:moveTo>
                <a:lnTo>
                  <a:pt x="49940" y="49586"/>
                </a:lnTo>
                <a:lnTo>
                  <a:pt x="50753" y="50999"/>
                </a:lnTo>
                <a:lnTo>
                  <a:pt x="50036" y="52434"/>
                </a:lnTo>
                <a:lnTo>
                  <a:pt x="48270" y="52005"/>
                </a:lnTo>
                <a:lnTo>
                  <a:pt x="47124" y="49479"/>
                </a:lnTo>
                <a:close/>
                <a:moveTo>
                  <a:pt x="44823" y="51181"/>
                </a:moveTo>
                <a:lnTo>
                  <a:pt x="44277" y="50239"/>
                </a:lnTo>
                <a:lnTo>
                  <a:pt x="45219" y="50785"/>
                </a:lnTo>
                <a:lnTo>
                  <a:pt x="45347" y="51309"/>
                </a:lnTo>
                <a:close/>
                <a:moveTo>
                  <a:pt x="43495" y="51813"/>
                </a:moveTo>
                <a:lnTo>
                  <a:pt x="43281" y="52583"/>
                </a:lnTo>
                <a:lnTo>
                  <a:pt x="42521" y="52380"/>
                </a:lnTo>
                <a:lnTo>
                  <a:pt x="41590" y="52915"/>
                </a:lnTo>
                <a:lnTo>
                  <a:pt x="40765" y="51481"/>
                </a:lnTo>
                <a:lnTo>
                  <a:pt x="40765" y="48205"/>
                </a:lnTo>
                <a:lnTo>
                  <a:pt x="43592" y="49843"/>
                </a:lnTo>
                <a:lnTo>
                  <a:pt x="44427" y="51277"/>
                </a:lnTo>
                <a:close/>
                <a:moveTo>
                  <a:pt x="41504" y="43944"/>
                </a:moveTo>
                <a:lnTo>
                  <a:pt x="42018" y="43056"/>
                </a:lnTo>
                <a:lnTo>
                  <a:pt x="44833" y="43056"/>
                </a:lnTo>
                <a:lnTo>
                  <a:pt x="42393" y="44458"/>
                </a:lnTo>
                <a:close/>
                <a:moveTo>
                  <a:pt x="44833" y="46321"/>
                </a:moveTo>
                <a:lnTo>
                  <a:pt x="42018" y="46321"/>
                </a:lnTo>
                <a:lnTo>
                  <a:pt x="41504" y="45432"/>
                </a:lnTo>
                <a:lnTo>
                  <a:pt x="42393" y="44919"/>
                </a:lnTo>
                <a:close/>
                <a:moveTo>
                  <a:pt x="40765" y="46717"/>
                </a:moveTo>
                <a:lnTo>
                  <a:pt x="41793" y="46717"/>
                </a:lnTo>
                <a:lnTo>
                  <a:pt x="43196" y="49158"/>
                </a:lnTo>
                <a:lnTo>
                  <a:pt x="40765" y="47745"/>
                </a:lnTo>
                <a:lnTo>
                  <a:pt x="40765" y="47745"/>
                </a:lnTo>
                <a:close/>
                <a:moveTo>
                  <a:pt x="38956" y="48355"/>
                </a:moveTo>
                <a:lnTo>
                  <a:pt x="38956" y="48355"/>
                </a:lnTo>
                <a:lnTo>
                  <a:pt x="39470" y="47466"/>
                </a:lnTo>
                <a:lnTo>
                  <a:pt x="40369" y="47980"/>
                </a:lnTo>
                <a:lnTo>
                  <a:pt x="40369" y="50796"/>
                </a:lnTo>
                <a:close/>
                <a:moveTo>
                  <a:pt x="37094" y="50796"/>
                </a:moveTo>
                <a:lnTo>
                  <a:pt x="37094" y="47980"/>
                </a:lnTo>
                <a:lnTo>
                  <a:pt x="37982" y="47466"/>
                </a:lnTo>
                <a:lnTo>
                  <a:pt x="38507" y="48355"/>
                </a:lnTo>
                <a:close/>
                <a:moveTo>
                  <a:pt x="34268" y="49158"/>
                </a:moveTo>
                <a:lnTo>
                  <a:pt x="35670" y="46717"/>
                </a:lnTo>
                <a:lnTo>
                  <a:pt x="36698" y="46717"/>
                </a:lnTo>
                <a:lnTo>
                  <a:pt x="36698" y="47745"/>
                </a:lnTo>
                <a:close/>
                <a:moveTo>
                  <a:pt x="36698" y="51481"/>
                </a:moveTo>
                <a:lnTo>
                  <a:pt x="35873" y="52915"/>
                </a:lnTo>
                <a:lnTo>
                  <a:pt x="34931" y="52380"/>
                </a:lnTo>
                <a:lnTo>
                  <a:pt x="34171" y="52583"/>
                </a:lnTo>
                <a:lnTo>
                  <a:pt x="33968" y="51823"/>
                </a:lnTo>
                <a:lnTo>
                  <a:pt x="33036" y="51277"/>
                </a:lnTo>
                <a:lnTo>
                  <a:pt x="33871" y="49843"/>
                </a:lnTo>
                <a:lnTo>
                  <a:pt x="36698" y="48205"/>
                </a:lnTo>
                <a:close/>
                <a:moveTo>
                  <a:pt x="32640" y="51181"/>
                </a:moveTo>
                <a:lnTo>
                  <a:pt x="32116" y="51309"/>
                </a:lnTo>
                <a:lnTo>
                  <a:pt x="32244" y="50785"/>
                </a:lnTo>
                <a:lnTo>
                  <a:pt x="33186" y="50239"/>
                </a:lnTo>
                <a:close/>
                <a:moveTo>
                  <a:pt x="31602" y="49447"/>
                </a:moveTo>
                <a:lnTo>
                  <a:pt x="30842" y="49243"/>
                </a:lnTo>
                <a:lnTo>
                  <a:pt x="31045" y="48483"/>
                </a:lnTo>
                <a:lnTo>
                  <a:pt x="30499" y="47552"/>
                </a:lnTo>
                <a:lnTo>
                  <a:pt x="31945" y="46717"/>
                </a:lnTo>
                <a:lnTo>
                  <a:pt x="35210" y="46717"/>
                </a:lnTo>
                <a:lnTo>
                  <a:pt x="33582" y="49554"/>
                </a:lnTo>
                <a:lnTo>
                  <a:pt x="32137" y="50378"/>
                </a:lnTo>
                <a:close/>
                <a:moveTo>
                  <a:pt x="31688" y="51406"/>
                </a:moveTo>
                <a:lnTo>
                  <a:pt x="29686" y="51888"/>
                </a:lnTo>
                <a:lnTo>
                  <a:pt x="30713" y="49618"/>
                </a:lnTo>
                <a:lnTo>
                  <a:pt x="31345" y="49789"/>
                </a:lnTo>
                <a:lnTo>
                  <a:pt x="31859" y="50678"/>
                </a:lnTo>
                <a:close/>
                <a:moveTo>
                  <a:pt x="29193" y="52005"/>
                </a:moveTo>
                <a:lnTo>
                  <a:pt x="27427" y="52434"/>
                </a:lnTo>
                <a:lnTo>
                  <a:pt x="26699" y="51010"/>
                </a:lnTo>
                <a:lnTo>
                  <a:pt x="27502" y="49618"/>
                </a:lnTo>
                <a:lnTo>
                  <a:pt x="27545" y="49607"/>
                </a:lnTo>
                <a:lnTo>
                  <a:pt x="27545" y="49565"/>
                </a:lnTo>
                <a:lnTo>
                  <a:pt x="28936" y="48772"/>
                </a:lnTo>
                <a:lnTo>
                  <a:pt x="30339" y="49479"/>
                </a:lnTo>
                <a:close/>
                <a:moveTo>
                  <a:pt x="25115" y="52583"/>
                </a:moveTo>
                <a:lnTo>
                  <a:pt x="24644" y="53258"/>
                </a:lnTo>
                <a:lnTo>
                  <a:pt x="24569" y="52444"/>
                </a:lnTo>
                <a:lnTo>
                  <a:pt x="22984" y="51406"/>
                </a:lnTo>
                <a:lnTo>
                  <a:pt x="24579" y="50367"/>
                </a:lnTo>
                <a:lnTo>
                  <a:pt x="24579" y="49415"/>
                </a:lnTo>
                <a:lnTo>
                  <a:pt x="25254" y="50078"/>
                </a:lnTo>
                <a:lnTo>
                  <a:pt x="26977" y="49725"/>
                </a:lnTo>
                <a:lnTo>
                  <a:pt x="26249" y="50988"/>
                </a:lnTo>
                <a:lnTo>
                  <a:pt x="27009" y="52487"/>
                </a:lnTo>
                <a:close/>
                <a:moveTo>
                  <a:pt x="22620" y="51170"/>
                </a:moveTo>
                <a:lnTo>
                  <a:pt x="22620" y="51170"/>
                </a:lnTo>
                <a:lnTo>
                  <a:pt x="21068" y="50153"/>
                </a:lnTo>
                <a:lnTo>
                  <a:pt x="21068" y="49019"/>
                </a:lnTo>
                <a:lnTo>
                  <a:pt x="22620" y="47456"/>
                </a:lnTo>
                <a:lnTo>
                  <a:pt x="24183" y="49019"/>
                </a:lnTo>
                <a:lnTo>
                  <a:pt x="24183" y="50153"/>
                </a:lnTo>
                <a:lnTo>
                  <a:pt x="22620" y="51170"/>
                </a:lnTo>
                <a:close/>
                <a:moveTo>
                  <a:pt x="20683" y="52444"/>
                </a:moveTo>
                <a:lnTo>
                  <a:pt x="20608" y="53258"/>
                </a:lnTo>
                <a:lnTo>
                  <a:pt x="20137" y="52583"/>
                </a:lnTo>
                <a:lnTo>
                  <a:pt x="18242" y="52487"/>
                </a:lnTo>
                <a:lnTo>
                  <a:pt x="18991" y="50988"/>
                </a:lnTo>
                <a:lnTo>
                  <a:pt x="18263" y="49725"/>
                </a:lnTo>
                <a:lnTo>
                  <a:pt x="19998" y="50078"/>
                </a:lnTo>
                <a:lnTo>
                  <a:pt x="20672" y="49415"/>
                </a:lnTo>
                <a:lnTo>
                  <a:pt x="20672" y="50367"/>
                </a:lnTo>
                <a:lnTo>
                  <a:pt x="22267" y="51406"/>
                </a:lnTo>
                <a:close/>
                <a:moveTo>
                  <a:pt x="17825" y="52434"/>
                </a:moveTo>
                <a:lnTo>
                  <a:pt x="16058" y="52005"/>
                </a:lnTo>
                <a:lnTo>
                  <a:pt x="14913" y="49479"/>
                </a:lnTo>
                <a:lnTo>
                  <a:pt x="16315" y="48772"/>
                </a:lnTo>
                <a:lnTo>
                  <a:pt x="17696" y="49565"/>
                </a:lnTo>
                <a:lnTo>
                  <a:pt x="17707" y="49607"/>
                </a:lnTo>
                <a:lnTo>
                  <a:pt x="17750" y="49618"/>
                </a:lnTo>
                <a:lnTo>
                  <a:pt x="18542" y="50999"/>
                </a:lnTo>
                <a:close/>
                <a:moveTo>
                  <a:pt x="13564" y="51406"/>
                </a:moveTo>
                <a:lnTo>
                  <a:pt x="13393" y="50689"/>
                </a:lnTo>
                <a:lnTo>
                  <a:pt x="13906" y="49789"/>
                </a:lnTo>
                <a:lnTo>
                  <a:pt x="14538" y="49618"/>
                </a:lnTo>
                <a:lnTo>
                  <a:pt x="15566" y="51888"/>
                </a:lnTo>
                <a:close/>
                <a:moveTo>
                  <a:pt x="13114" y="50378"/>
                </a:moveTo>
                <a:lnTo>
                  <a:pt x="11669" y="49554"/>
                </a:lnTo>
                <a:lnTo>
                  <a:pt x="10042" y="46717"/>
                </a:lnTo>
                <a:lnTo>
                  <a:pt x="13307" y="46717"/>
                </a:lnTo>
                <a:lnTo>
                  <a:pt x="14741" y="47552"/>
                </a:lnTo>
                <a:lnTo>
                  <a:pt x="14206" y="48483"/>
                </a:lnTo>
                <a:lnTo>
                  <a:pt x="14410" y="49243"/>
                </a:lnTo>
                <a:lnTo>
                  <a:pt x="13650" y="49447"/>
                </a:lnTo>
                <a:close/>
                <a:moveTo>
                  <a:pt x="12611" y="51181"/>
                </a:moveTo>
                <a:lnTo>
                  <a:pt x="12065" y="50239"/>
                </a:lnTo>
                <a:lnTo>
                  <a:pt x="13007" y="50785"/>
                </a:lnTo>
                <a:lnTo>
                  <a:pt x="13136" y="51309"/>
                </a:lnTo>
                <a:close/>
                <a:moveTo>
                  <a:pt x="11284" y="51823"/>
                </a:moveTo>
                <a:lnTo>
                  <a:pt x="11080" y="52583"/>
                </a:lnTo>
                <a:lnTo>
                  <a:pt x="10310" y="52380"/>
                </a:lnTo>
                <a:lnTo>
                  <a:pt x="9378" y="52915"/>
                </a:lnTo>
                <a:lnTo>
                  <a:pt x="8554" y="51481"/>
                </a:lnTo>
                <a:lnTo>
                  <a:pt x="8554" y="48205"/>
                </a:lnTo>
                <a:lnTo>
                  <a:pt x="11380" y="49843"/>
                </a:lnTo>
                <a:lnTo>
                  <a:pt x="12215" y="51277"/>
                </a:lnTo>
                <a:close/>
                <a:moveTo>
                  <a:pt x="6295" y="41022"/>
                </a:moveTo>
                <a:lnTo>
                  <a:pt x="5781" y="41921"/>
                </a:lnTo>
                <a:lnTo>
                  <a:pt x="4882" y="41397"/>
                </a:lnTo>
                <a:lnTo>
                  <a:pt x="4882" y="38581"/>
                </a:lnTo>
                <a:close/>
                <a:moveTo>
                  <a:pt x="8158" y="38592"/>
                </a:moveTo>
                <a:lnTo>
                  <a:pt x="8158" y="41397"/>
                </a:lnTo>
                <a:lnTo>
                  <a:pt x="7259" y="41910"/>
                </a:lnTo>
                <a:lnTo>
                  <a:pt x="6745" y="41022"/>
                </a:lnTo>
                <a:close/>
                <a:moveTo>
                  <a:pt x="6520" y="35573"/>
                </a:moveTo>
                <a:lnTo>
                  <a:pt x="7077" y="36140"/>
                </a:lnTo>
                <a:lnTo>
                  <a:pt x="8158" y="36140"/>
                </a:lnTo>
                <a:lnTo>
                  <a:pt x="8158" y="37800"/>
                </a:lnTo>
                <a:lnTo>
                  <a:pt x="6520" y="40626"/>
                </a:lnTo>
                <a:lnTo>
                  <a:pt x="6520" y="40626"/>
                </a:lnTo>
                <a:lnTo>
                  <a:pt x="6520" y="40626"/>
                </a:lnTo>
                <a:lnTo>
                  <a:pt x="4882" y="37800"/>
                </a:lnTo>
                <a:lnTo>
                  <a:pt x="4882" y="36140"/>
                </a:lnTo>
                <a:lnTo>
                  <a:pt x="5963" y="36140"/>
                </a:lnTo>
                <a:close/>
                <a:moveTo>
                  <a:pt x="6520" y="31355"/>
                </a:moveTo>
                <a:lnTo>
                  <a:pt x="8083" y="32908"/>
                </a:lnTo>
                <a:lnTo>
                  <a:pt x="8083" y="34042"/>
                </a:lnTo>
                <a:lnTo>
                  <a:pt x="6552" y="35049"/>
                </a:lnTo>
                <a:lnTo>
                  <a:pt x="6520" y="35016"/>
                </a:lnTo>
                <a:lnTo>
                  <a:pt x="6488" y="35049"/>
                </a:lnTo>
                <a:lnTo>
                  <a:pt x="4957" y="34042"/>
                </a:lnTo>
                <a:lnTo>
                  <a:pt x="4957" y="32918"/>
                </a:lnTo>
                <a:close/>
                <a:moveTo>
                  <a:pt x="6242" y="31077"/>
                </a:moveTo>
                <a:lnTo>
                  <a:pt x="4957" y="32351"/>
                </a:lnTo>
                <a:lnTo>
                  <a:pt x="4957" y="30542"/>
                </a:lnTo>
                <a:lnTo>
                  <a:pt x="5706" y="30542"/>
                </a:lnTo>
                <a:close/>
                <a:moveTo>
                  <a:pt x="6242" y="26099"/>
                </a:moveTo>
                <a:lnTo>
                  <a:pt x="5706" y="26634"/>
                </a:lnTo>
                <a:lnTo>
                  <a:pt x="4957" y="26634"/>
                </a:lnTo>
                <a:lnTo>
                  <a:pt x="4957" y="24815"/>
                </a:lnTo>
                <a:close/>
                <a:moveTo>
                  <a:pt x="8083" y="24815"/>
                </a:moveTo>
                <a:lnTo>
                  <a:pt x="8083" y="26634"/>
                </a:lnTo>
                <a:lnTo>
                  <a:pt x="7334" y="26634"/>
                </a:lnTo>
                <a:lnTo>
                  <a:pt x="6798" y="26099"/>
                </a:lnTo>
                <a:close/>
                <a:moveTo>
                  <a:pt x="6520" y="22149"/>
                </a:moveTo>
                <a:lnTo>
                  <a:pt x="6541" y="22128"/>
                </a:lnTo>
                <a:lnTo>
                  <a:pt x="8083" y="23123"/>
                </a:lnTo>
                <a:lnTo>
                  <a:pt x="8083" y="24258"/>
                </a:lnTo>
                <a:lnTo>
                  <a:pt x="6520" y="25821"/>
                </a:lnTo>
                <a:lnTo>
                  <a:pt x="4957" y="24258"/>
                </a:lnTo>
                <a:lnTo>
                  <a:pt x="4957" y="23123"/>
                </a:lnTo>
                <a:lnTo>
                  <a:pt x="6499" y="22128"/>
                </a:lnTo>
                <a:close/>
                <a:moveTo>
                  <a:pt x="12611" y="18970"/>
                </a:moveTo>
                <a:lnTo>
                  <a:pt x="12065" y="18028"/>
                </a:lnTo>
                <a:lnTo>
                  <a:pt x="13007" y="18574"/>
                </a:lnTo>
                <a:lnTo>
                  <a:pt x="13136" y="19098"/>
                </a:lnTo>
                <a:close/>
                <a:moveTo>
                  <a:pt x="13725" y="21528"/>
                </a:moveTo>
                <a:lnTo>
                  <a:pt x="11444" y="20500"/>
                </a:lnTo>
                <a:lnTo>
                  <a:pt x="11616" y="19869"/>
                </a:lnTo>
                <a:lnTo>
                  <a:pt x="12515" y="19355"/>
                </a:lnTo>
                <a:lnTo>
                  <a:pt x="13243" y="19526"/>
                </a:lnTo>
                <a:close/>
                <a:moveTo>
                  <a:pt x="18574" y="26249"/>
                </a:moveTo>
                <a:lnTo>
                  <a:pt x="15694" y="26506"/>
                </a:lnTo>
                <a:lnTo>
                  <a:pt x="14806" y="25885"/>
                </a:lnTo>
                <a:lnTo>
                  <a:pt x="14699" y="24012"/>
                </a:lnTo>
                <a:lnTo>
                  <a:pt x="16369" y="23155"/>
                </a:lnTo>
                <a:lnTo>
                  <a:pt x="17364" y="23616"/>
                </a:lnTo>
                <a:close/>
                <a:moveTo>
                  <a:pt x="17910" y="23873"/>
                </a:moveTo>
                <a:lnTo>
                  <a:pt x="20255" y="24954"/>
                </a:lnTo>
                <a:lnTo>
                  <a:pt x="20148" y="26099"/>
                </a:lnTo>
                <a:lnTo>
                  <a:pt x="18991" y="26206"/>
                </a:lnTo>
                <a:close/>
                <a:moveTo>
                  <a:pt x="16187" y="26859"/>
                </a:moveTo>
                <a:lnTo>
                  <a:pt x="18756" y="26624"/>
                </a:lnTo>
                <a:lnTo>
                  <a:pt x="18756" y="26624"/>
                </a:lnTo>
                <a:lnTo>
                  <a:pt x="19238" y="27673"/>
                </a:lnTo>
                <a:lnTo>
                  <a:pt x="18296" y="28347"/>
                </a:lnTo>
                <a:close/>
                <a:moveTo>
                  <a:pt x="18756" y="30542"/>
                </a:moveTo>
                <a:lnTo>
                  <a:pt x="16187" y="30306"/>
                </a:lnTo>
                <a:lnTo>
                  <a:pt x="18296" y="28829"/>
                </a:lnTo>
                <a:lnTo>
                  <a:pt x="19238" y="29493"/>
                </a:lnTo>
                <a:close/>
                <a:moveTo>
                  <a:pt x="17910" y="33293"/>
                </a:moveTo>
                <a:lnTo>
                  <a:pt x="18991" y="30959"/>
                </a:lnTo>
                <a:lnTo>
                  <a:pt x="20148" y="31066"/>
                </a:lnTo>
                <a:lnTo>
                  <a:pt x="20255" y="32212"/>
                </a:lnTo>
                <a:close/>
                <a:moveTo>
                  <a:pt x="19923" y="36408"/>
                </a:moveTo>
                <a:lnTo>
                  <a:pt x="18049" y="36515"/>
                </a:lnTo>
                <a:lnTo>
                  <a:pt x="17675" y="35766"/>
                </a:lnTo>
                <a:lnTo>
                  <a:pt x="17204" y="34834"/>
                </a:lnTo>
                <a:lnTo>
                  <a:pt x="17653" y="33850"/>
                </a:lnTo>
                <a:lnTo>
                  <a:pt x="20287" y="32629"/>
                </a:lnTo>
                <a:lnTo>
                  <a:pt x="20554" y="35520"/>
                </a:lnTo>
                <a:close/>
                <a:moveTo>
                  <a:pt x="20683" y="36943"/>
                </a:moveTo>
                <a:lnTo>
                  <a:pt x="22267" y="37971"/>
                </a:lnTo>
                <a:lnTo>
                  <a:pt x="20672" y="39020"/>
                </a:lnTo>
                <a:lnTo>
                  <a:pt x="20672" y="39973"/>
                </a:lnTo>
                <a:lnTo>
                  <a:pt x="19998" y="39298"/>
                </a:lnTo>
                <a:lnTo>
                  <a:pt x="18263" y="39662"/>
                </a:lnTo>
                <a:lnTo>
                  <a:pt x="18991" y="38389"/>
                </a:lnTo>
                <a:lnTo>
                  <a:pt x="18242" y="36901"/>
                </a:lnTo>
                <a:lnTo>
                  <a:pt x="20137" y="36793"/>
                </a:lnTo>
                <a:lnTo>
                  <a:pt x="20608" y="36130"/>
                </a:lnTo>
                <a:close/>
                <a:moveTo>
                  <a:pt x="20897" y="35016"/>
                </a:moveTo>
                <a:lnTo>
                  <a:pt x="20672" y="32458"/>
                </a:lnTo>
                <a:lnTo>
                  <a:pt x="20672" y="32458"/>
                </a:lnTo>
                <a:lnTo>
                  <a:pt x="21721" y="31976"/>
                </a:lnTo>
                <a:lnTo>
                  <a:pt x="22385" y="32918"/>
                </a:lnTo>
                <a:close/>
                <a:moveTo>
                  <a:pt x="24290" y="35627"/>
                </a:moveTo>
                <a:lnTo>
                  <a:pt x="24194" y="36708"/>
                </a:lnTo>
                <a:lnTo>
                  <a:pt x="22620" y="37736"/>
                </a:lnTo>
                <a:lnTo>
                  <a:pt x="21057" y="36708"/>
                </a:lnTo>
                <a:lnTo>
                  <a:pt x="20961" y="35627"/>
                </a:lnTo>
                <a:lnTo>
                  <a:pt x="22620" y="33261"/>
                </a:lnTo>
                <a:close/>
                <a:moveTo>
                  <a:pt x="24355" y="35016"/>
                </a:moveTo>
                <a:lnTo>
                  <a:pt x="22867" y="32918"/>
                </a:lnTo>
                <a:lnTo>
                  <a:pt x="23530" y="31976"/>
                </a:lnTo>
                <a:lnTo>
                  <a:pt x="24579" y="32458"/>
                </a:lnTo>
                <a:close/>
                <a:moveTo>
                  <a:pt x="25115" y="36793"/>
                </a:moveTo>
                <a:lnTo>
                  <a:pt x="27009" y="36901"/>
                </a:lnTo>
                <a:lnTo>
                  <a:pt x="26249" y="38389"/>
                </a:lnTo>
                <a:lnTo>
                  <a:pt x="26988" y="39662"/>
                </a:lnTo>
                <a:lnTo>
                  <a:pt x="25254" y="39298"/>
                </a:lnTo>
                <a:lnTo>
                  <a:pt x="24579" y="39973"/>
                </a:lnTo>
                <a:lnTo>
                  <a:pt x="24579" y="39020"/>
                </a:lnTo>
                <a:lnTo>
                  <a:pt x="22984" y="37971"/>
                </a:lnTo>
                <a:lnTo>
                  <a:pt x="24569" y="36943"/>
                </a:lnTo>
                <a:lnTo>
                  <a:pt x="24644" y="36119"/>
                </a:lnTo>
                <a:close/>
                <a:moveTo>
                  <a:pt x="28262" y="35295"/>
                </a:moveTo>
                <a:lnTo>
                  <a:pt x="28990" y="36911"/>
                </a:lnTo>
                <a:lnTo>
                  <a:pt x="27609" y="36579"/>
                </a:lnTo>
                <a:close/>
                <a:moveTo>
                  <a:pt x="32009" y="37639"/>
                </a:moveTo>
                <a:lnTo>
                  <a:pt x="31527" y="35637"/>
                </a:lnTo>
                <a:lnTo>
                  <a:pt x="33796" y="36665"/>
                </a:lnTo>
                <a:lnTo>
                  <a:pt x="33636" y="37297"/>
                </a:lnTo>
                <a:lnTo>
                  <a:pt x="32737" y="37821"/>
                </a:lnTo>
                <a:close/>
                <a:moveTo>
                  <a:pt x="32244" y="38603"/>
                </a:moveTo>
                <a:lnTo>
                  <a:pt x="32116" y="38078"/>
                </a:lnTo>
                <a:lnTo>
                  <a:pt x="32640" y="38196"/>
                </a:lnTo>
                <a:lnTo>
                  <a:pt x="33186" y="39138"/>
                </a:lnTo>
                <a:close/>
                <a:moveTo>
                  <a:pt x="35210" y="42660"/>
                </a:moveTo>
                <a:lnTo>
                  <a:pt x="31945" y="42660"/>
                </a:lnTo>
                <a:lnTo>
                  <a:pt x="30499" y="41825"/>
                </a:lnTo>
                <a:lnTo>
                  <a:pt x="31045" y="40894"/>
                </a:lnTo>
                <a:lnTo>
                  <a:pt x="30842" y="40133"/>
                </a:lnTo>
                <a:lnTo>
                  <a:pt x="31602" y="39930"/>
                </a:lnTo>
                <a:lnTo>
                  <a:pt x="32137" y="38999"/>
                </a:lnTo>
                <a:lnTo>
                  <a:pt x="33582" y="39823"/>
                </a:lnTo>
                <a:close/>
                <a:moveTo>
                  <a:pt x="34257" y="40219"/>
                </a:moveTo>
                <a:lnTo>
                  <a:pt x="36698" y="41632"/>
                </a:lnTo>
                <a:lnTo>
                  <a:pt x="36698" y="42660"/>
                </a:lnTo>
                <a:lnTo>
                  <a:pt x="35670" y="42660"/>
                </a:lnTo>
                <a:lnTo>
                  <a:pt x="35670" y="42660"/>
                </a:lnTo>
                <a:close/>
                <a:moveTo>
                  <a:pt x="32630" y="43056"/>
                </a:moveTo>
                <a:lnTo>
                  <a:pt x="35445" y="43056"/>
                </a:lnTo>
                <a:lnTo>
                  <a:pt x="35959" y="43944"/>
                </a:lnTo>
                <a:lnTo>
                  <a:pt x="35060" y="44458"/>
                </a:lnTo>
                <a:close/>
                <a:moveTo>
                  <a:pt x="35060" y="44919"/>
                </a:moveTo>
                <a:lnTo>
                  <a:pt x="35959" y="45432"/>
                </a:lnTo>
                <a:lnTo>
                  <a:pt x="35445" y="46321"/>
                </a:lnTo>
                <a:lnTo>
                  <a:pt x="32630" y="46321"/>
                </a:lnTo>
                <a:close/>
                <a:moveTo>
                  <a:pt x="30178" y="46321"/>
                </a:moveTo>
                <a:lnTo>
                  <a:pt x="30178" y="45250"/>
                </a:lnTo>
                <a:lnTo>
                  <a:pt x="29622" y="44694"/>
                </a:lnTo>
                <a:lnTo>
                  <a:pt x="30178" y="44126"/>
                </a:lnTo>
                <a:lnTo>
                  <a:pt x="30178" y="43056"/>
                </a:lnTo>
                <a:lnTo>
                  <a:pt x="31837" y="43056"/>
                </a:lnTo>
                <a:lnTo>
                  <a:pt x="34674" y="44694"/>
                </a:lnTo>
                <a:lnTo>
                  <a:pt x="31837" y="46321"/>
                </a:lnTo>
                <a:close/>
                <a:moveTo>
                  <a:pt x="24579" y="46642"/>
                </a:moveTo>
                <a:lnTo>
                  <a:pt x="26785" y="46642"/>
                </a:lnTo>
                <a:lnTo>
                  <a:pt x="27588" y="47445"/>
                </a:lnTo>
                <a:lnTo>
                  <a:pt x="27202" y="49276"/>
                </a:lnTo>
                <a:lnTo>
                  <a:pt x="25382" y="49650"/>
                </a:lnTo>
                <a:lnTo>
                  <a:pt x="24579" y="48858"/>
                </a:lnTo>
                <a:close/>
                <a:moveTo>
                  <a:pt x="24579" y="43131"/>
                </a:moveTo>
                <a:lnTo>
                  <a:pt x="26389" y="43131"/>
                </a:lnTo>
                <a:lnTo>
                  <a:pt x="25115" y="44415"/>
                </a:lnTo>
                <a:lnTo>
                  <a:pt x="24579" y="43880"/>
                </a:lnTo>
                <a:close/>
                <a:moveTo>
                  <a:pt x="27588" y="41932"/>
                </a:moveTo>
                <a:lnTo>
                  <a:pt x="26785" y="42735"/>
                </a:lnTo>
                <a:lnTo>
                  <a:pt x="24579" y="42735"/>
                </a:lnTo>
                <a:lnTo>
                  <a:pt x="24579" y="40530"/>
                </a:lnTo>
                <a:lnTo>
                  <a:pt x="25382" y="39727"/>
                </a:lnTo>
                <a:lnTo>
                  <a:pt x="27202" y="40112"/>
                </a:lnTo>
                <a:close/>
                <a:moveTo>
                  <a:pt x="30339" y="39909"/>
                </a:moveTo>
                <a:lnTo>
                  <a:pt x="28936" y="40615"/>
                </a:lnTo>
                <a:lnTo>
                  <a:pt x="27545" y="39812"/>
                </a:lnTo>
                <a:lnTo>
                  <a:pt x="27545" y="39780"/>
                </a:lnTo>
                <a:lnTo>
                  <a:pt x="27502" y="39769"/>
                </a:lnTo>
                <a:lnTo>
                  <a:pt x="26699" y="38378"/>
                </a:lnTo>
                <a:lnTo>
                  <a:pt x="27427" y="36943"/>
                </a:lnTo>
                <a:lnTo>
                  <a:pt x="29193" y="37372"/>
                </a:lnTo>
                <a:close/>
                <a:moveTo>
                  <a:pt x="29686" y="37489"/>
                </a:moveTo>
                <a:lnTo>
                  <a:pt x="31688" y="37971"/>
                </a:lnTo>
                <a:lnTo>
                  <a:pt x="31859" y="38699"/>
                </a:lnTo>
                <a:lnTo>
                  <a:pt x="31345" y="39588"/>
                </a:lnTo>
                <a:lnTo>
                  <a:pt x="30713" y="39759"/>
                </a:lnTo>
                <a:close/>
                <a:moveTo>
                  <a:pt x="26389" y="46246"/>
                </a:moveTo>
                <a:lnTo>
                  <a:pt x="24579" y="46246"/>
                </a:lnTo>
                <a:lnTo>
                  <a:pt x="24579" y="45497"/>
                </a:lnTo>
                <a:lnTo>
                  <a:pt x="25115" y="44972"/>
                </a:lnTo>
                <a:close/>
                <a:moveTo>
                  <a:pt x="29086" y="44715"/>
                </a:moveTo>
                <a:lnTo>
                  <a:pt x="28080" y="46246"/>
                </a:lnTo>
                <a:lnTo>
                  <a:pt x="26956" y="46246"/>
                </a:lnTo>
                <a:lnTo>
                  <a:pt x="25393" y="44694"/>
                </a:lnTo>
                <a:lnTo>
                  <a:pt x="26956" y="43131"/>
                </a:lnTo>
                <a:lnTo>
                  <a:pt x="28080" y="43131"/>
                </a:lnTo>
                <a:lnTo>
                  <a:pt x="29086" y="44662"/>
                </a:lnTo>
                <a:lnTo>
                  <a:pt x="29065" y="44694"/>
                </a:lnTo>
                <a:close/>
                <a:moveTo>
                  <a:pt x="29782" y="43966"/>
                </a:moveTo>
                <a:lnTo>
                  <a:pt x="29375" y="44373"/>
                </a:lnTo>
                <a:lnTo>
                  <a:pt x="28294" y="42735"/>
                </a:lnTo>
                <a:lnTo>
                  <a:pt x="27341" y="42735"/>
                </a:lnTo>
                <a:lnTo>
                  <a:pt x="28016" y="42060"/>
                </a:lnTo>
                <a:lnTo>
                  <a:pt x="27652" y="40326"/>
                </a:lnTo>
                <a:lnTo>
                  <a:pt x="28926" y="41065"/>
                </a:lnTo>
                <a:lnTo>
                  <a:pt x="30467" y="40283"/>
                </a:lnTo>
                <a:lnTo>
                  <a:pt x="30617" y="40840"/>
                </a:lnTo>
                <a:lnTo>
                  <a:pt x="29964" y="41975"/>
                </a:lnTo>
                <a:lnTo>
                  <a:pt x="31152" y="42660"/>
                </a:lnTo>
                <a:lnTo>
                  <a:pt x="29782" y="42660"/>
                </a:lnTo>
                <a:close/>
                <a:moveTo>
                  <a:pt x="22342" y="42200"/>
                </a:moveTo>
                <a:lnTo>
                  <a:pt x="21818" y="42735"/>
                </a:lnTo>
                <a:lnTo>
                  <a:pt x="21068" y="42735"/>
                </a:lnTo>
                <a:lnTo>
                  <a:pt x="21068" y="40926"/>
                </a:lnTo>
                <a:close/>
                <a:moveTo>
                  <a:pt x="24183" y="40926"/>
                </a:moveTo>
                <a:lnTo>
                  <a:pt x="24183" y="42735"/>
                </a:lnTo>
                <a:lnTo>
                  <a:pt x="23434" y="42735"/>
                </a:lnTo>
                <a:lnTo>
                  <a:pt x="22909" y="42200"/>
                </a:lnTo>
                <a:close/>
                <a:moveTo>
                  <a:pt x="22620" y="41921"/>
                </a:moveTo>
                <a:lnTo>
                  <a:pt x="21068" y="40358"/>
                </a:lnTo>
                <a:lnTo>
                  <a:pt x="21068" y="39234"/>
                </a:lnTo>
                <a:lnTo>
                  <a:pt x="22620" y="38207"/>
                </a:lnTo>
                <a:lnTo>
                  <a:pt x="24183" y="39234"/>
                </a:lnTo>
                <a:lnTo>
                  <a:pt x="24183" y="40358"/>
                </a:lnTo>
                <a:close/>
                <a:moveTo>
                  <a:pt x="18852" y="46246"/>
                </a:moveTo>
                <a:lnTo>
                  <a:pt x="20137" y="44972"/>
                </a:lnTo>
                <a:lnTo>
                  <a:pt x="20672" y="45497"/>
                </a:lnTo>
                <a:lnTo>
                  <a:pt x="20672" y="46246"/>
                </a:lnTo>
                <a:close/>
                <a:moveTo>
                  <a:pt x="18467" y="46642"/>
                </a:moveTo>
                <a:lnTo>
                  <a:pt x="20672" y="46642"/>
                </a:lnTo>
                <a:lnTo>
                  <a:pt x="20672" y="48847"/>
                </a:lnTo>
                <a:lnTo>
                  <a:pt x="19869" y="49650"/>
                </a:lnTo>
                <a:lnTo>
                  <a:pt x="18039" y="49276"/>
                </a:lnTo>
                <a:lnTo>
                  <a:pt x="17664" y="47445"/>
                </a:lnTo>
                <a:close/>
                <a:moveTo>
                  <a:pt x="10577" y="44694"/>
                </a:moveTo>
                <a:lnTo>
                  <a:pt x="10577" y="44694"/>
                </a:lnTo>
                <a:lnTo>
                  <a:pt x="13414" y="43056"/>
                </a:lnTo>
                <a:lnTo>
                  <a:pt x="15073" y="43056"/>
                </a:lnTo>
                <a:lnTo>
                  <a:pt x="15073" y="44126"/>
                </a:lnTo>
                <a:lnTo>
                  <a:pt x="15630" y="44694"/>
                </a:lnTo>
                <a:lnTo>
                  <a:pt x="15073" y="45250"/>
                </a:lnTo>
                <a:lnTo>
                  <a:pt x="15073" y="46321"/>
                </a:lnTo>
                <a:lnTo>
                  <a:pt x="13414" y="46321"/>
                </a:lnTo>
                <a:close/>
                <a:moveTo>
                  <a:pt x="9806" y="43056"/>
                </a:moveTo>
                <a:lnTo>
                  <a:pt x="12622" y="43056"/>
                </a:lnTo>
                <a:lnTo>
                  <a:pt x="10181" y="44458"/>
                </a:lnTo>
                <a:lnTo>
                  <a:pt x="9293" y="43944"/>
                </a:lnTo>
                <a:close/>
                <a:moveTo>
                  <a:pt x="8554" y="41632"/>
                </a:moveTo>
                <a:lnTo>
                  <a:pt x="10984" y="40219"/>
                </a:lnTo>
                <a:lnTo>
                  <a:pt x="9582" y="42660"/>
                </a:lnTo>
                <a:lnTo>
                  <a:pt x="8554" y="42660"/>
                </a:lnTo>
                <a:close/>
                <a:moveTo>
                  <a:pt x="10684" y="30542"/>
                </a:moveTo>
                <a:lnTo>
                  <a:pt x="11487" y="31345"/>
                </a:lnTo>
                <a:lnTo>
                  <a:pt x="11102" y="33165"/>
                </a:lnTo>
                <a:lnTo>
                  <a:pt x="9271" y="33550"/>
                </a:lnTo>
                <a:lnTo>
                  <a:pt x="8479" y="32747"/>
                </a:lnTo>
                <a:lnTo>
                  <a:pt x="8479" y="30542"/>
                </a:lnTo>
                <a:close/>
                <a:moveTo>
                  <a:pt x="10288" y="30146"/>
                </a:moveTo>
                <a:lnTo>
                  <a:pt x="8479" y="30146"/>
                </a:lnTo>
                <a:lnTo>
                  <a:pt x="8479" y="29396"/>
                </a:lnTo>
                <a:lnTo>
                  <a:pt x="9004" y="28861"/>
                </a:lnTo>
                <a:close/>
                <a:moveTo>
                  <a:pt x="8479" y="27020"/>
                </a:moveTo>
                <a:lnTo>
                  <a:pt x="10288" y="27020"/>
                </a:lnTo>
                <a:lnTo>
                  <a:pt x="9004" y="28304"/>
                </a:lnTo>
                <a:lnTo>
                  <a:pt x="8479" y="27780"/>
                </a:lnTo>
                <a:close/>
                <a:moveTo>
                  <a:pt x="11487" y="25832"/>
                </a:moveTo>
                <a:lnTo>
                  <a:pt x="10684" y="26634"/>
                </a:lnTo>
                <a:lnTo>
                  <a:pt x="8479" y="26634"/>
                </a:lnTo>
                <a:lnTo>
                  <a:pt x="8479" y="24419"/>
                </a:lnTo>
                <a:lnTo>
                  <a:pt x="9271" y="23626"/>
                </a:lnTo>
                <a:lnTo>
                  <a:pt x="11102" y="24001"/>
                </a:lnTo>
                <a:close/>
                <a:moveTo>
                  <a:pt x="12836" y="24504"/>
                </a:moveTo>
                <a:lnTo>
                  <a:pt x="11444" y="23712"/>
                </a:lnTo>
                <a:lnTo>
                  <a:pt x="11434" y="23669"/>
                </a:lnTo>
                <a:lnTo>
                  <a:pt x="11391" y="23658"/>
                </a:lnTo>
                <a:lnTo>
                  <a:pt x="10599" y="22267"/>
                </a:lnTo>
                <a:lnTo>
                  <a:pt x="11305" y="20864"/>
                </a:lnTo>
                <a:lnTo>
                  <a:pt x="13842" y="22010"/>
                </a:lnTo>
                <a:lnTo>
                  <a:pt x="14260" y="23787"/>
                </a:lnTo>
                <a:close/>
                <a:moveTo>
                  <a:pt x="15587" y="30253"/>
                </a:moveTo>
                <a:lnTo>
                  <a:pt x="14495" y="30156"/>
                </a:lnTo>
                <a:lnTo>
                  <a:pt x="13468" y="28583"/>
                </a:lnTo>
                <a:lnTo>
                  <a:pt x="14495" y="27020"/>
                </a:lnTo>
                <a:lnTo>
                  <a:pt x="15587" y="26913"/>
                </a:lnTo>
                <a:lnTo>
                  <a:pt x="17953" y="28583"/>
                </a:lnTo>
                <a:close/>
                <a:moveTo>
                  <a:pt x="16369" y="34010"/>
                </a:moveTo>
                <a:lnTo>
                  <a:pt x="14699" y="33165"/>
                </a:lnTo>
                <a:lnTo>
                  <a:pt x="14806" y="31291"/>
                </a:lnTo>
                <a:lnTo>
                  <a:pt x="15694" y="30660"/>
                </a:lnTo>
                <a:lnTo>
                  <a:pt x="18574" y="30916"/>
                </a:lnTo>
                <a:lnTo>
                  <a:pt x="17364" y="33550"/>
                </a:lnTo>
                <a:close/>
                <a:moveTo>
                  <a:pt x="16979" y="34385"/>
                </a:moveTo>
                <a:lnTo>
                  <a:pt x="16968" y="34385"/>
                </a:lnTo>
                <a:lnTo>
                  <a:pt x="16797" y="34760"/>
                </a:lnTo>
                <a:lnTo>
                  <a:pt x="16765" y="34845"/>
                </a:lnTo>
                <a:lnTo>
                  <a:pt x="16765" y="34845"/>
                </a:lnTo>
                <a:lnTo>
                  <a:pt x="15780" y="37029"/>
                </a:lnTo>
                <a:lnTo>
                  <a:pt x="13671" y="37543"/>
                </a:lnTo>
                <a:lnTo>
                  <a:pt x="14174" y="35434"/>
                </a:lnTo>
                <a:lnTo>
                  <a:pt x="16358" y="34449"/>
                </a:lnTo>
                <a:lnTo>
                  <a:pt x="16369" y="34449"/>
                </a:lnTo>
                <a:lnTo>
                  <a:pt x="16454" y="34406"/>
                </a:lnTo>
                <a:lnTo>
                  <a:pt x="16829" y="34235"/>
                </a:lnTo>
                <a:lnTo>
                  <a:pt x="16818" y="34235"/>
                </a:lnTo>
                <a:lnTo>
                  <a:pt x="17107" y="34107"/>
                </a:lnTo>
                <a:close/>
                <a:moveTo>
                  <a:pt x="16262" y="36911"/>
                </a:moveTo>
                <a:lnTo>
                  <a:pt x="16990" y="35295"/>
                </a:lnTo>
                <a:lnTo>
                  <a:pt x="17643" y="36579"/>
                </a:lnTo>
                <a:close/>
                <a:moveTo>
                  <a:pt x="17750" y="39769"/>
                </a:moveTo>
                <a:lnTo>
                  <a:pt x="17707" y="39780"/>
                </a:lnTo>
                <a:lnTo>
                  <a:pt x="17707" y="39812"/>
                </a:lnTo>
                <a:lnTo>
                  <a:pt x="16315" y="40615"/>
                </a:lnTo>
                <a:lnTo>
                  <a:pt x="14913" y="39909"/>
                </a:lnTo>
                <a:lnTo>
                  <a:pt x="16058" y="37372"/>
                </a:lnTo>
                <a:lnTo>
                  <a:pt x="17825" y="36943"/>
                </a:lnTo>
                <a:lnTo>
                  <a:pt x="18552" y="38378"/>
                </a:lnTo>
                <a:close/>
                <a:moveTo>
                  <a:pt x="18467" y="42735"/>
                </a:moveTo>
                <a:lnTo>
                  <a:pt x="17664" y="41932"/>
                </a:lnTo>
                <a:lnTo>
                  <a:pt x="18039" y="40112"/>
                </a:lnTo>
                <a:lnTo>
                  <a:pt x="19869" y="39727"/>
                </a:lnTo>
                <a:lnTo>
                  <a:pt x="20672" y="40530"/>
                </a:lnTo>
                <a:lnTo>
                  <a:pt x="20672" y="42735"/>
                </a:lnTo>
                <a:close/>
                <a:moveTo>
                  <a:pt x="18852" y="43131"/>
                </a:moveTo>
                <a:lnTo>
                  <a:pt x="20672" y="43131"/>
                </a:lnTo>
                <a:lnTo>
                  <a:pt x="20672" y="43880"/>
                </a:lnTo>
                <a:lnTo>
                  <a:pt x="20137" y="44415"/>
                </a:lnTo>
                <a:close/>
                <a:moveTo>
                  <a:pt x="16165" y="44662"/>
                </a:moveTo>
                <a:lnTo>
                  <a:pt x="17161" y="43131"/>
                </a:lnTo>
                <a:lnTo>
                  <a:pt x="18296" y="43131"/>
                </a:lnTo>
                <a:lnTo>
                  <a:pt x="19859" y="44694"/>
                </a:lnTo>
                <a:lnTo>
                  <a:pt x="18296" y="46246"/>
                </a:lnTo>
                <a:lnTo>
                  <a:pt x="17161" y="46246"/>
                </a:lnTo>
                <a:lnTo>
                  <a:pt x="16165" y="44715"/>
                </a:lnTo>
                <a:lnTo>
                  <a:pt x="16187" y="44694"/>
                </a:lnTo>
                <a:close/>
                <a:moveTo>
                  <a:pt x="11669" y="39823"/>
                </a:moveTo>
                <a:lnTo>
                  <a:pt x="13114" y="38999"/>
                </a:lnTo>
                <a:lnTo>
                  <a:pt x="13650" y="39930"/>
                </a:lnTo>
                <a:lnTo>
                  <a:pt x="14410" y="40133"/>
                </a:lnTo>
                <a:lnTo>
                  <a:pt x="14206" y="40894"/>
                </a:lnTo>
                <a:lnTo>
                  <a:pt x="14741" y="41825"/>
                </a:lnTo>
                <a:lnTo>
                  <a:pt x="13307" y="42660"/>
                </a:lnTo>
                <a:lnTo>
                  <a:pt x="10042" y="42660"/>
                </a:lnTo>
                <a:close/>
                <a:moveTo>
                  <a:pt x="11284" y="37564"/>
                </a:moveTo>
                <a:lnTo>
                  <a:pt x="12215" y="38100"/>
                </a:lnTo>
                <a:lnTo>
                  <a:pt x="11380" y="39534"/>
                </a:lnTo>
                <a:lnTo>
                  <a:pt x="8554" y="41172"/>
                </a:lnTo>
                <a:lnTo>
                  <a:pt x="8554" y="37907"/>
                </a:lnTo>
                <a:lnTo>
                  <a:pt x="9378" y="36462"/>
                </a:lnTo>
                <a:lnTo>
                  <a:pt x="10310" y="36997"/>
                </a:lnTo>
                <a:lnTo>
                  <a:pt x="11080" y="36804"/>
                </a:lnTo>
                <a:close/>
                <a:moveTo>
                  <a:pt x="13136" y="38078"/>
                </a:moveTo>
                <a:lnTo>
                  <a:pt x="13007" y="38603"/>
                </a:lnTo>
                <a:lnTo>
                  <a:pt x="12065" y="39138"/>
                </a:lnTo>
                <a:lnTo>
                  <a:pt x="12611" y="38196"/>
                </a:lnTo>
                <a:close/>
                <a:moveTo>
                  <a:pt x="13564" y="37971"/>
                </a:moveTo>
                <a:lnTo>
                  <a:pt x="15566" y="37489"/>
                </a:lnTo>
                <a:lnTo>
                  <a:pt x="14538" y="39759"/>
                </a:lnTo>
                <a:lnTo>
                  <a:pt x="13906" y="39588"/>
                </a:lnTo>
                <a:lnTo>
                  <a:pt x="13393" y="38699"/>
                </a:lnTo>
                <a:close/>
                <a:moveTo>
                  <a:pt x="13243" y="37639"/>
                </a:moveTo>
                <a:lnTo>
                  <a:pt x="12515" y="37821"/>
                </a:lnTo>
                <a:lnTo>
                  <a:pt x="11616" y="37297"/>
                </a:lnTo>
                <a:lnTo>
                  <a:pt x="11444" y="36665"/>
                </a:lnTo>
                <a:lnTo>
                  <a:pt x="13725" y="35637"/>
                </a:lnTo>
                <a:close/>
                <a:moveTo>
                  <a:pt x="12836" y="32661"/>
                </a:moveTo>
                <a:lnTo>
                  <a:pt x="14260" y="33389"/>
                </a:lnTo>
                <a:lnTo>
                  <a:pt x="13842" y="35156"/>
                </a:lnTo>
                <a:lnTo>
                  <a:pt x="11305" y="36301"/>
                </a:lnTo>
                <a:lnTo>
                  <a:pt x="10599" y="34899"/>
                </a:lnTo>
                <a:lnTo>
                  <a:pt x="11391" y="33507"/>
                </a:lnTo>
                <a:lnTo>
                  <a:pt x="11434" y="33496"/>
                </a:lnTo>
                <a:lnTo>
                  <a:pt x="11444" y="33464"/>
                </a:lnTo>
                <a:close/>
                <a:moveTo>
                  <a:pt x="14624" y="33571"/>
                </a:moveTo>
                <a:lnTo>
                  <a:pt x="15287" y="33903"/>
                </a:lnTo>
                <a:lnTo>
                  <a:pt x="15908" y="34214"/>
                </a:lnTo>
                <a:lnTo>
                  <a:pt x="14292" y="34952"/>
                </a:lnTo>
                <a:close/>
                <a:moveTo>
                  <a:pt x="10845" y="30146"/>
                </a:moveTo>
                <a:lnTo>
                  <a:pt x="9282" y="28583"/>
                </a:lnTo>
                <a:lnTo>
                  <a:pt x="10845" y="27020"/>
                </a:lnTo>
                <a:lnTo>
                  <a:pt x="11980" y="27031"/>
                </a:lnTo>
                <a:lnTo>
                  <a:pt x="12997" y="28583"/>
                </a:lnTo>
                <a:lnTo>
                  <a:pt x="11980" y="30146"/>
                </a:lnTo>
                <a:close/>
                <a:moveTo>
                  <a:pt x="11241" y="30542"/>
                </a:moveTo>
                <a:lnTo>
                  <a:pt x="12194" y="30542"/>
                </a:lnTo>
                <a:lnTo>
                  <a:pt x="13232" y="28947"/>
                </a:lnTo>
                <a:lnTo>
                  <a:pt x="14270" y="30531"/>
                </a:lnTo>
                <a:lnTo>
                  <a:pt x="15084" y="30606"/>
                </a:lnTo>
                <a:lnTo>
                  <a:pt x="14420" y="31077"/>
                </a:lnTo>
                <a:lnTo>
                  <a:pt x="14313" y="32972"/>
                </a:lnTo>
                <a:lnTo>
                  <a:pt x="12825" y="32212"/>
                </a:lnTo>
                <a:lnTo>
                  <a:pt x="11551" y="32940"/>
                </a:lnTo>
                <a:lnTo>
                  <a:pt x="11915" y="31216"/>
                </a:lnTo>
                <a:close/>
                <a:moveTo>
                  <a:pt x="14099" y="42660"/>
                </a:moveTo>
                <a:lnTo>
                  <a:pt x="15287" y="41975"/>
                </a:lnTo>
                <a:lnTo>
                  <a:pt x="14634" y="40840"/>
                </a:lnTo>
                <a:lnTo>
                  <a:pt x="14784" y="40283"/>
                </a:lnTo>
                <a:lnTo>
                  <a:pt x="16326" y="41054"/>
                </a:lnTo>
                <a:lnTo>
                  <a:pt x="17589" y="40337"/>
                </a:lnTo>
                <a:lnTo>
                  <a:pt x="17236" y="42060"/>
                </a:lnTo>
                <a:lnTo>
                  <a:pt x="17899" y="42735"/>
                </a:lnTo>
                <a:lnTo>
                  <a:pt x="16947" y="42735"/>
                </a:lnTo>
                <a:lnTo>
                  <a:pt x="15876" y="44373"/>
                </a:lnTo>
                <a:lnTo>
                  <a:pt x="15469" y="43966"/>
                </a:lnTo>
                <a:lnTo>
                  <a:pt x="15469" y="42660"/>
                </a:lnTo>
                <a:close/>
                <a:moveTo>
                  <a:pt x="14292" y="22224"/>
                </a:moveTo>
                <a:lnTo>
                  <a:pt x="15908" y="22952"/>
                </a:lnTo>
                <a:lnTo>
                  <a:pt x="14624" y="23605"/>
                </a:lnTo>
                <a:close/>
                <a:moveTo>
                  <a:pt x="14313" y="24204"/>
                </a:moveTo>
                <a:lnTo>
                  <a:pt x="14420" y="26088"/>
                </a:lnTo>
                <a:lnTo>
                  <a:pt x="15084" y="26560"/>
                </a:lnTo>
                <a:lnTo>
                  <a:pt x="14270" y="26634"/>
                </a:lnTo>
                <a:lnTo>
                  <a:pt x="13232" y="28229"/>
                </a:lnTo>
                <a:lnTo>
                  <a:pt x="12194" y="26634"/>
                </a:lnTo>
                <a:lnTo>
                  <a:pt x="11241" y="26634"/>
                </a:lnTo>
                <a:lnTo>
                  <a:pt x="11915" y="25960"/>
                </a:lnTo>
                <a:lnTo>
                  <a:pt x="11551" y="24226"/>
                </a:lnTo>
                <a:lnTo>
                  <a:pt x="12825" y="24954"/>
                </a:lnTo>
                <a:close/>
                <a:moveTo>
                  <a:pt x="8083" y="32351"/>
                </a:moveTo>
                <a:lnTo>
                  <a:pt x="6798" y="31077"/>
                </a:lnTo>
                <a:lnTo>
                  <a:pt x="7334" y="30542"/>
                </a:lnTo>
                <a:lnTo>
                  <a:pt x="8083" y="30542"/>
                </a:lnTo>
                <a:close/>
                <a:moveTo>
                  <a:pt x="8479" y="34256"/>
                </a:moveTo>
                <a:lnTo>
                  <a:pt x="8479" y="33304"/>
                </a:lnTo>
                <a:lnTo>
                  <a:pt x="9143" y="33978"/>
                </a:lnTo>
                <a:lnTo>
                  <a:pt x="10877" y="33614"/>
                </a:lnTo>
                <a:lnTo>
                  <a:pt x="10149" y="34888"/>
                </a:lnTo>
                <a:lnTo>
                  <a:pt x="10930" y="36430"/>
                </a:lnTo>
                <a:lnTo>
                  <a:pt x="10374" y="36579"/>
                </a:lnTo>
                <a:lnTo>
                  <a:pt x="9239" y="35926"/>
                </a:lnTo>
                <a:lnTo>
                  <a:pt x="8554" y="37115"/>
                </a:lnTo>
                <a:lnTo>
                  <a:pt x="8554" y="35744"/>
                </a:lnTo>
                <a:lnTo>
                  <a:pt x="7237" y="35744"/>
                </a:lnTo>
                <a:lnTo>
                  <a:pt x="6830" y="35327"/>
                </a:lnTo>
                <a:close/>
                <a:moveTo>
                  <a:pt x="10984" y="49158"/>
                </a:moveTo>
                <a:lnTo>
                  <a:pt x="8554" y="47745"/>
                </a:lnTo>
                <a:lnTo>
                  <a:pt x="8554" y="46717"/>
                </a:lnTo>
                <a:lnTo>
                  <a:pt x="9582" y="46717"/>
                </a:lnTo>
                <a:close/>
                <a:moveTo>
                  <a:pt x="9293" y="45432"/>
                </a:moveTo>
                <a:lnTo>
                  <a:pt x="10181" y="44919"/>
                </a:lnTo>
                <a:lnTo>
                  <a:pt x="12622" y="46321"/>
                </a:lnTo>
                <a:lnTo>
                  <a:pt x="9806" y="46321"/>
                </a:lnTo>
                <a:close/>
                <a:moveTo>
                  <a:pt x="17589" y="49051"/>
                </a:moveTo>
                <a:lnTo>
                  <a:pt x="16326" y="48323"/>
                </a:lnTo>
                <a:lnTo>
                  <a:pt x="14784" y="49094"/>
                </a:lnTo>
                <a:lnTo>
                  <a:pt x="14634" y="48537"/>
                </a:lnTo>
                <a:lnTo>
                  <a:pt x="15287" y="47402"/>
                </a:lnTo>
                <a:lnTo>
                  <a:pt x="14099" y="46717"/>
                </a:lnTo>
                <a:lnTo>
                  <a:pt x="15469" y="46717"/>
                </a:lnTo>
                <a:lnTo>
                  <a:pt x="15469" y="45411"/>
                </a:lnTo>
                <a:lnTo>
                  <a:pt x="15876" y="45004"/>
                </a:lnTo>
                <a:lnTo>
                  <a:pt x="16947" y="46642"/>
                </a:lnTo>
                <a:lnTo>
                  <a:pt x="17899" y="46642"/>
                </a:lnTo>
                <a:lnTo>
                  <a:pt x="17236" y="47317"/>
                </a:lnTo>
                <a:close/>
                <a:moveTo>
                  <a:pt x="22342" y="47177"/>
                </a:moveTo>
                <a:lnTo>
                  <a:pt x="21068" y="48462"/>
                </a:lnTo>
                <a:lnTo>
                  <a:pt x="21068" y="46642"/>
                </a:lnTo>
                <a:lnTo>
                  <a:pt x="21818" y="46642"/>
                </a:lnTo>
                <a:close/>
                <a:moveTo>
                  <a:pt x="24183" y="46642"/>
                </a:moveTo>
                <a:lnTo>
                  <a:pt x="24183" y="48462"/>
                </a:lnTo>
                <a:lnTo>
                  <a:pt x="22909" y="47177"/>
                </a:lnTo>
                <a:lnTo>
                  <a:pt x="23434" y="46642"/>
                </a:lnTo>
                <a:close/>
                <a:moveTo>
                  <a:pt x="23273" y="46246"/>
                </a:moveTo>
                <a:lnTo>
                  <a:pt x="22620" y="46899"/>
                </a:lnTo>
                <a:lnTo>
                  <a:pt x="21978" y="46246"/>
                </a:lnTo>
                <a:lnTo>
                  <a:pt x="21068" y="46246"/>
                </a:lnTo>
                <a:lnTo>
                  <a:pt x="21068" y="45336"/>
                </a:lnTo>
                <a:lnTo>
                  <a:pt x="20415" y="44694"/>
                </a:lnTo>
                <a:lnTo>
                  <a:pt x="21068" y="44041"/>
                </a:lnTo>
                <a:lnTo>
                  <a:pt x="21068" y="43131"/>
                </a:lnTo>
                <a:lnTo>
                  <a:pt x="21978" y="43131"/>
                </a:lnTo>
                <a:lnTo>
                  <a:pt x="22620" y="42478"/>
                </a:lnTo>
                <a:lnTo>
                  <a:pt x="23273" y="43131"/>
                </a:lnTo>
                <a:lnTo>
                  <a:pt x="24183" y="43131"/>
                </a:lnTo>
                <a:lnTo>
                  <a:pt x="24183" y="44041"/>
                </a:lnTo>
                <a:lnTo>
                  <a:pt x="24836" y="44694"/>
                </a:lnTo>
                <a:lnTo>
                  <a:pt x="24183" y="45336"/>
                </a:lnTo>
                <a:lnTo>
                  <a:pt x="24183" y="46246"/>
                </a:lnTo>
                <a:close/>
                <a:moveTo>
                  <a:pt x="27341" y="46642"/>
                </a:moveTo>
                <a:lnTo>
                  <a:pt x="28294" y="46642"/>
                </a:lnTo>
                <a:lnTo>
                  <a:pt x="29375" y="45004"/>
                </a:lnTo>
                <a:lnTo>
                  <a:pt x="29782" y="45411"/>
                </a:lnTo>
                <a:lnTo>
                  <a:pt x="29782" y="46717"/>
                </a:lnTo>
                <a:lnTo>
                  <a:pt x="31152" y="46717"/>
                </a:lnTo>
                <a:lnTo>
                  <a:pt x="29964" y="47402"/>
                </a:lnTo>
                <a:lnTo>
                  <a:pt x="30617" y="48537"/>
                </a:lnTo>
                <a:lnTo>
                  <a:pt x="30467" y="49104"/>
                </a:lnTo>
                <a:lnTo>
                  <a:pt x="28926" y="48323"/>
                </a:lnTo>
                <a:lnTo>
                  <a:pt x="27652" y="49051"/>
                </a:lnTo>
                <a:lnTo>
                  <a:pt x="28016" y="47317"/>
                </a:lnTo>
                <a:close/>
                <a:moveTo>
                  <a:pt x="28883" y="34438"/>
                </a:moveTo>
                <a:lnTo>
                  <a:pt x="28883" y="34449"/>
                </a:lnTo>
                <a:lnTo>
                  <a:pt x="28883" y="34449"/>
                </a:lnTo>
                <a:lnTo>
                  <a:pt x="31077" y="35434"/>
                </a:lnTo>
                <a:lnTo>
                  <a:pt x="31581" y="37543"/>
                </a:lnTo>
                <a:lnTo>
                  <a:pt x="29472" y="37029"/>
                </a:lnTo>
                <a:lnTo>
                  <a:pt x="28487" y="34845"/>
                </a:lnTo>
                <a:lnTo>
                  <a:pt x="28487" y="34845"/>
                </a:lnTo>
                <a:lnTo>
                  <a:pt x="28465" y="34792"/>
                </a:lnTo>
                <a:lnTo>
                  <a:pt x="28283" y="34385"/>
                </a:lnTo>
                <a:lnTo>
                  <a:pt x="28273" y="34385"/>
                </a:lnTo>
                <a:lnTo>
                  <a:pt x="28144" y="34107"/>
                </a:lnTo>
                <a:lnTo>
                  <a:pt x="28433" y="34235"/>
                </a:lnTo>
                <a:lnTo>
                  <a:pt x="28423" y="34235"/>
                </a:lnTo>
                <a:close/>
                <a:moveTo>
                  <a:pt x="27588" y="33850"/>
                </a:moveTo>
                <a:lnTo>
                  <a:pt x="28048" y="34834"/>
                </a:lnTo>
                <a:lnTo>
                  <a:pt x="27202" y="36515"/>
                </a:lnTo>
                <a:lnTo>
                  <a:pt x="25329" y="36408"/>
                </a:lnTo>
                <a:lnTo>
                  <a:pt x="24697" y="35520"/>
                </a:lnTo>
                <a:lnTo>
                  <a:pt x="24965" y="32629"/>
                </a:lnTo>
                <a:close/>
                <a:moveTo>
                  <a:pt x="27341" y="33293"/>
                </a:moveTo>
                <a:lnTo>
                  <a:pt x="24997" y="32212"/>
                </a:lnTo>
                <a:lnTo>
                  <a:pt x="25104" y="31066"/>
                </a:lnTo>
                <a:lnTo>
                  <a:pt x="26260" y="30959"/>
                </a:lnTo>
                <a:close/>
                <a:moveTo>
                  <a:pt x="29065" y="30306"/>
                </a:moveTo>
                <a:lnTo>
                  <a:pt x="26496" y="30542"/>
                </a:lnTo>
                <a:lnTo>
                  <a:pt x="26496" y="30542"/>
                </a:lnTo>
                <a:lnTo>
                  <a:pt x="26014" y="29493"/>
                </a:lnTo>
                <a:lnTo>
                  <a:pt x="26956" y="28829"/>
                </a:lnTo>
                <a:close/>
                <a:moveTo>
                  <a:pt x="26260" y="26206"/>
                </a:moveTo>
                <a:lnTo>
                  <a:pt x="25104" y="26099"/>
                </a:lnTo>
                <a:lnTo>
                  <a:pt x="24997" y="24954"/>
                </a:lnTo>
                <a:lnTo>
                  <a:pt x="27341" y="23873"/>
                </a:lnTo>
                <a:close/>
                <a:moveTo>
                  <a:pt x="26496" y="26624"/>
                </a:moveTo>
                <a:lnTo>
                  <a:pt x="29065" y="26859"/>
                </a:lnTo>
                <a:lnTo>
                  <a:pt x="26956" y="28347"/>
                </a:lnTo>
                <a:lnTo>
                  <a:pt x="26014" y="27673"/>
                </a:lnTo>
                <a:close/>
                <a:moveTo>
                  <a:pt x="16262" y="20254"/>
                </a:moveTo>
                <a:lnTo>
                  <a:pt x="17643" y="20586"/>
                </a:lnTo>
                <a:lnTo>
                  <a:pt x="16990" y="21871"/>
                </a:lnTo>
                <a:close/>
                <a:moveTo>
                  <a:pt x="16765" y="22320"/>
                </a:moveTo>
                <a:lnTo>
                  <a:pt x="16765" y="22320"/>
                </a:lnTo>
                <a:lnTo>
                  <a:pt x="16765" y="22331"/>
                </a:lnTo>
                <a:lnTo>
                  <a:pt x="16968" y="22781"/>
                </a:lnTo>
                <a:lnTo>
                  <a:pt x="16979" y="22781"/>
                </a:lnTo>
                <a:lnTo>
                  <a:pt x="17107" y="23059"/>
                </a:lnTo>
                <a:lnTo>
                  <a:pt x="16818" y="22931"/>
                </a:lnTo>
                <a:lnTo>
                  <a:pt x="16829" y="22931"/>
                </a:lnTo>
                <a:lnTo>
                  <a:pt x="16529" y="22802"/>
                </a:lnTo>
                <a:lnTo>
                  <a:pt x="16369" y="22716"/>
                </a:lnTo>
                <a:lnTo>
                  <a:pt x="16358" y="22727"/>
                </a:lnTo>
                <a:lnTo>
                  <a:pt x="14174" y="21732"/>
                </a:lnTo>
                <a:lnTo>
                  <a:pt x="13671" y="19633"/>
                </a:lnTo>
                <a:lnTo>
                  <a:pt x="15780" y="20137"/>
                </a:lnTo>
                <a:close/>
                <a:moveTo>
                  <a:pt x="11380" y="17632"/>
                </a:moveTo>
                <a:lnTo>
                  <a:pt x="12215" y="19066"/>
                </a:lnTo>
                <a:lnTo>
                  <a:pt x="11284" y="19612"/>
                </a:lnTo>
                <a:lnTo>
                  <a:pt x="11080" y="20372"/>
                </a:lnTo>
                <a:lnTo>
                  <a:pt x="10310" y="20169"/>
                </a:lnTo>
                <a:lnTo>
                  <a:pt x="9378" y="20704"/>
                </a:lnTo>
                <a:lnTo>
                  <a:pt x="8554" y="19269"/>
                </a:lnTo>
                <a:lnTo>
                  <a:pt x="8554" y="15994"/>
                </a:lnTo>
                <a:close/>
                <a:moveTo>
                  <a:pt x="9582" y="14506"/>
                </a:moveTo>
                <a:lnTo>
                  <a:pt x="10984" y="16946"/>
                </a:lnTo>
                <a:lnTo>
                  <a:pt x="8554" y="15544"/>
                </a:lnTo>
                <a:lnTo>
                  <a:pt x="8554" y="14506"/>
                </a:lnTo>
                <a:lnTo>
                  <a:pt x="9582" y="14506"/>
                </a:lnTo>
                <a:close/>
                <a:moveTo>
                  <a:pt x="10181" y="12247"/>
                </a:moveTo>
                <a:lnTo>
                  <a:pt x="9293" y="11733"/>
                </a:lnTo>
                <a:lnTo>
                  <a:pt x="9806" y="10845"/>
                </a:lnTo>
                <a:lnTo>
                  <a:pt x="12622" y="10845"/>
                </a:lnTo>
                <a:close/>
                <a:moveTo>
                  <a:pt x="10181" y="12707"/>
                </a:moveTo>
                <a:lnTo>
                  <a:pt x="12622" y="14120"/>
                </a:lnTo>
                <a:lnTo>
                  <a:pt x="9806" y="14120"/>
                </a:lnTo>
                <a:lnTo>
                  <a:pt x="9293" y="13221"/>
                </a:lnTo>
                <a:close/>
                <a:moveTo>
                  <a:pt x="8554" y="20062"/>
                </a:moveTo>
                <a:lnTo>
                  <a:pt x="9239" y="21239"/>
                </a:lnTo>
                <a:lnTo>
                  <a:pt x="10374" y="20586"/>
                </a:lnTo>
                <a:lnTo>
                  <a:pt x="10930" y="20736"/>
                </a:lnTo>
                <a:lnTo>
                  <a:pt x="10149" y="22278"/>
                </a:lnTo>
                <a:lnTo>
                  <a:pt x="10877" y="23551"/>
                </a:lnTo>
                <a:lnTo>
                  <a:pt x="9143" y="23187"/>
                </a:lnTo>
                <a:lnTo>
                  <a:pt x="8479" y="23862"/>
                </a:lnTo>
                <a:lnTo>
                  <a:pt x="8479" y="22909"/>
                </a:lnTo>
                <a:lnTo>
                  <a:pt x="6830" y="21839"/>
                </a:lnTo>
                <a:lnTo>
                  <a:pt x="7237" y="21432"/>
                </a:lnTo>
                <a:lnTo>
                  <a:pt x="8554" y="21432"/>
                </a:lnTo>
                <a:close/>
                <a:moveTo>
                  <a:pt x="6745" y="16144"/>
                </a:moveTo>
                <a:lnTo>
                  <a:pt x="7259" y="15255"/>
                </a:lnTo>
                <a:lnTo>
                  <a:pt x="8158" y="15769"/>
                </a:lnTo>
                <a:lnTo>
                  <a:pt x="8158" y="18584"/>
                </a:lnTo>
                <a:lnTo>
                  <a:pt x="6745" y="16144"/>
                </a:lnTo>
                <a:lnTo>
                  <a:pt x="6745" y="16144"/>
                </a:lnTo>
                <a:close/>
                <a:moveTo>
                  <a:pt x="4882" y="18584"/>
                </a:moveTo>
                <a:lnTo>
                  <a:pt x="4882" y="15769"/>
                </a:lnTo>
                <a:lnTo>
                  <a:pt x="5781" y="15255"/>
                </a:lnTo>
                <a:lnTo>
                  <a:pt x="6295" y="16144"/>
                </a:lnTo>
                <a:close/>
                <a:moveTo>
                  <a:pt x="6520" y="16540"/>
                </a:moveTo>
                <a:lnTo>
                  <a:pt x="8158" y="19376"/>
                </a:lnTo>
                <a:lnTo>
                  <a:pt x="8158" y="21036"/>
                </a:lnTo>
                <a:lnTo>
                  <a:pt x="7077" y="21036"/>
                </a:lnTo>
                <a:lnTo>
                  <a:pt x="6520" y="21592"/>
                </a:lnTo>
                <a:lnTo>
                  <a:pt x="5963" y="21036"/>
                </a:lnTo>
                <a:lnTo>
                  <a:pt x="4882" y="21036"/>
                </a:lnTo>
                <a:lnTo>
                  <a:pt x="4882" y="19376"/>
                </a:lnTo>
                <a:close/>
                <a:moveTo>
                  <a:pt x="4315" y="28583"/>
                </a:moveTo>
                <a:lnTo>
                  <a:pt x="4957" y="27940"/>
                </a:lnTo>
                <a:lnTo>
                  <a:pt x="4957" y="27031"/>
                </a:lnTo>
                <a:lnTo>
                  <a:pt x="5878" y="27020"/>
                </a:lnTo>
                <a:lnTo>
                  <a:pt x="6520" y="26378"/>
                </a:lnTo>
                <a:lnTo>
                  <a:pt x="7162" y="27020"/>
                </a:lnTo>
                <a:lnTo>
                  <a:pt x="8083" y="27020"/>
                </a:lnTo>
                <a:lnTo>
                  <a:pt x="8083" y="27940"/>
                </a:lnTo>
                <a:lnTo>
                  <a:pt x="8725" y="28583"/>
                </a:lnTo>
                <a:lnTo>
                  <a:pt x="8083" y="29236"/>
                </a:lnTo>
                <a:lnTo>
                  <a:pt x="8083" y="30146"/>
                </a:lnTo>
                <a:lnTo>
                  <a:pt x="7162" y="30146"/>
                </a:lnTo>
                <a:lnTo>
                  <a:pt x="6520" y="30788"/>
                </a:lnTo>
                <a:lnTo>
                  <a:pt x="5878" y="30146"/>
                </a:lnTo>
                <a:lnTo>
                  <a:pt x="4957" y="30146"/>
                </a:lnTo>
                <a:lnTo>
                  <a:pt x="4957" y="29236"/>
                </a:lnTo>
                <a:close/>
                <a:moveTo>
                  <a:pt x="2752" y="27020"/>
                </a:moveTo>
                <a:lnTo>
                  <a:pt x="4561" y="27020"/>
                </a:lnTo>
                <a:lnTo>
                  <a:pt x="4561" y="27780"/>
                </a:lnTo>
                <a:lnTo>
                  <a:pt x="4036" y="28304"/>
                </a:lnTo>
                <a:close/>
                <a:moveTo>
                  <a:pt x="4561" y="29396"/>
                </a:moveTo>
                <a:lnTo>
                  <a:pt x="4561" y="30146"/>
                </a:lnTo>
                <a:lnTo>
                  <a:pt x="2752" y="30146"/>
                </a:lnTo>
                <a:lnTo>
                  <a:pt x="4036" y="28861"/>
                </a:lnTo>
                <a:close/>
                <a:moveTo>
                  <a:pt x="8158" y="46321"/>
                </a:moveTo>
                <a:lnTo>
                  <a:pt x="8158" y="47520"/>
                </a:lnTo>
                <a:lnTo>
                  <a:pt x="7119" y="46920"/>
                </a:lnTo>
                <a:lnTo>
                  <a:pt x="6520" y="47959"/>
                </a:lnTo>
                <a:lnTo>
                  <a:pt x="5921" y="46920"/>
                </a:lnTo>
                <a:lnTo>
                  <a:pt x="4882" y="47520"/>
                </a:lnTo>
                <a:lnTo>
                  <a:pt x="4882" y="46321"/>
                </a:lnTo>
                <a:lnTo>
                  <a:pt x="3683" y="46321"/>
                </a:lnTo>
                <a:lnTo>
                  <a:pt x="4283" y="45283"/>
                </a:lnTo>
                <a:lnTo>
                  <a:pt x="3244" y="44694"/>
                </a:lnTo>
                <a:lnTo>
                  <a:pt x="4283" y="44094"/>
                </a:lnTo>
                <a:lnTo>
                  <a:pt x="3683" y="43056"/>
                </a:lnTo>
                <a:lnTo>
                  <a:pt x="4882" y="43056"/>
                </a:lnTo>
                <a:lnTo>
                  <a:pt x="4882" y="41857"/>
                </a:lnTo>
                <a:lnTo>
                  <a:pt x="5921" y="42456"/>
                </a:lnTo>
                <a:lnTo>
                  <a:pt x="6520" y="41418"/>
                </a:lnTo>
                <a:lnTo>
                  <a:pt x="7119" y="42456"/>
                </a:lnTo>
                <a:lnTo>
                  <a:pt x="8158" y="41857"/>
                </a:lnTo>
                <a:lnTo>
                  <a:pt x="8158" y="43056"/>
                </a:lnTo>
                <a:lnTo>
                  <a:pt x="9357" y="43056"/>
                </a:lnTo>
                <a:lnTo>
                  <a:pt x="8757" y="44094"/>
                </a:lnTo>
                <a:lnTo>
                  <a:pt x="9796" y="44694"/>
                </a:lnTo>
                <a:lnTo>
                  <a:pt x="8757" y="45293"/>
                </a:lnTo>
                <a:lnTo>
                  <a:pt x="9357" y="46321"/>
                </a:lnTo>
                <a:close/>
                <a:moveTo>
                  <a:pt x="8158" y="50796"/>
                </a:moveTo>
                <a:lnTo>
                  <a:pt x="6745" y="48355"/>
                </a:lnTo>
                <a:lnTo>
                  <a:pt x="7259" y="47466"/>
                </a:lnTo>
                <a:lnTo>
                  <a:pt x="8158" y="47980"/>
                </a:lnTo>
                <a:close/>
                <a:moveTo>
                  <a:pt x="4882" y="50796"/>
                </a:moveTo>
                <a:lnTo>
                  <a:pt x="4882" y="47980"/>
                </a:lnTo>
                <a:lnTo>
                  <a:pt x="5781" y="47466"/>
                </a:lnTo>
                <a:lnTo>
                  <a:pt x="6295" y="48355"/>
                </a:lnTo>
                <a:close/>
                <a:moveTo>
                  <a:pt x="1424" y="52080"/>
                </a:moveTo>
                <a:lnTo>
                  <a:pt x="1596" y="52712"/>
                </a:lnTo>
                <a:lnTo>
                  <a:pt x="33" y="53418"/>
                </a:lnTo>
                <a:lnTo>
                  <a:pt x="996" y="53418"/>
                </a:lnTo>
                <a:lnTo>
                  <a:pt x="1735" y="53076"/>
                </a:lnTo>
                <a:lnTo>
                  <a:pt x="1906" y="53418"/>
                </a:lnTo>
                <a:lnTo>
                  <a:pt x="2345" y="53418"/>
                </a:lnTo>
                <a:lnTo>
                  <a:pt x="2110" y="52947"/>
                </a:lnTo>
                <a:lnTo>
                  <a:pt x="2666" y="52797"/>
                </a:lnTo>
                <a:lnTo>
                  <a:pt x="3737" y="53418"/>
                </a:lnTo>
                <a:lnTo>
                  <a:pt x="3833" y="53418"/>
                </a:lnTo>
                <a:lnTo>
                  <a:pt x="4486" y="52262"/>
                </a:lnTo>
                <a:lnTo>
                  <a:pt x="4486" y="53418"/>
                </a:lnTo>
                <a:lnTo>
                  <a:pt x="6135" y="53418"/>
                </a:lnTo>
                <a:lnTo>
                  <a:pt x="5963" y="53247"/>
                </a:lnTo>
                <a:lnTo>
                  <a:pt x="4882" y="53247"/>
                </a:lnTo>
                <a:lnTo>
                  <a:pt x="4882" y="51588"/>
                </a:lnTo>
                <a:lnTo>
                  <a:pt x="6520" y="48751"/>
                </a:lnTo>
                <a:lnTo>
                  <a:pt x="8158" y="51577"/>
                </a:lnTo>
                <a:lnTo>
                  <a:pt x="8158" y="53247"/>
                </a:lnTo>
                <a:lnTo>
                  <a:pt x="7077" y="53247"/>
                </a:lnTo>
                <a:lnTo>
                  <a:pt x="6905" y="53418"/>
                </a:lnTo>
                <a:lnTo>
                  <a:pt x="8554" y="53418"/>
                </a:lnTo>
                <a:lnTo>
                  <a:pt x="8554" y="52262"/>
                </a:lnTo>
                <a:lnTo>
                  <a:pt x="9218" y="53418"/>
                </a:lnTo>
                <a:lnTo>
                  <a:pt x="9303" y="53418"/>
                </a:lnTo>
                <a:lnTo>
                  <a:pt x="10374" y="52797"/>
                </a:lnTo>
                <a:lnTo>
                  <a:pt x="10930" y="52947"/>
                </a:lnTo>
                <a:lnTo>
                  <a:pt x="10695" y="53418"/>
                </a:lnTo>
                <a:lnTo>
                  <a:pt x="11134" y="53418"/>
                </a:lnTo>
                <a:lnTo>
                  <a:pt x="11305" y="53076"/>
                </a:lnTo>
                <a:lnTo>
                  <a:pt x="12044" y="53418"/>
                </a:lnTo>
                <a:lnTo>
                  <a:pt x="13007" y="53418"/>
                </a:lnTo>
                <a:lnTo>
                  <a:pt x="11444" y="52712"/>
                </a:lnTo>
                <a:lnTo>
                  <a:pt x="11616" y="52080"/>
                </a:lnTo>
                <a:lnTo>
                  <a:pt x="12515" y="51566"/>
                </a:lnTo>
                <a:lnTo>
                  <a:pt x="13243" y="51738"/>
                </a:lnTo>
                <a:lnTo>
                  <a:pt x="13639" y="53418"/>
                </a:lnTo>
                <a:lnTo>
                  <a:pt x="14046" y="53418"/>
                </a:lnTo>
                <a:lnTo>
                  <a:pt x="13671" y="51845"/>
                </a:lnTo>
                <a:lnTo>
                  <a:pt x="15769" y="52348"/>
                </a:lnTo>
                <a:lnTo>
                  <a:pt x="16251" y="53418"/>
                </a:lnTo>
                <a:lnTo>
                  <a:pt x="16690" y="53418"/>
                </a:lnTo>
                <a:lnTo>
                  <a:pt x="16262" y="52466"/>
                </a:lnTo>
                <a:lnTo>
                  <a:pt x="17643" y="52797"/>
                </a:lnTo>
                <a:lnTo>
                  <a:pt x="17332" y="53418"/>
                </a:lnTo>
                <a:lnTo>
                  <a:pt x="17771" y="53418"/>
                </a:lnTo>
                <a:lnTo>
                  <a:pt x="18049" y="52862"/>
                </a:lnTo>
                <a:lnTo>
                  <a:pt x="19923" y="52969"/>
                </a:lnTo>
                <a:lnTo>
                  <a:pt x="20233" y="53418"/>
                </a:lnTo>
                <a:lnTo>
                  <a:pt x="20983" y="53418"/>
                </a:lnTo>
                <a:lnTo>
                  <a:pt x="21057" y="52669"/>
                </a:lnTo>
                <a:lnTo>
                  <a:pt x="22620" y="51641"/>
                </a:lnTo>
                <a:lnTo>
                  <a:pt x="22620" y="51641"/>
                </a:lnTo>
                <a:lnTo>
                  <a:pt x="24194" y="52669"/>
                </a:lnTo>
                <a:lnTo>
                  <a:pt x="24258" y="53418"/>
                </a:lnTo>
                <a:lnTo>
                  <a:pt x="25018" y="53418"/>
                </a:lnTo>
                <a:lnTo>
                  <a:pt x="25329" y="52969"/>
                </a:lnTo>
                <a:lnTo>
                  <a:pt x="27202" y="52862"/>
                </a:lnTo>
                <a:lnTo>
                  <a:pt x="27481" y="53418"/>
                </a:lnTo>
                <a:lnTo>
                  <a:pt x="27919" y="53418"/>
                </a:lnTo>
                <a:lnTo>
                  <a:pt x="27609" y="52797"/>
                </a:lnTo>
                <a:lnTo>
                  <a:pt x="28990" y="52466"/>
                </a:lnTo>
                <a:lnTo>
                  <a:pt x="28562" y="53418"/>
                </a:lnTo>
                <a:lnTo>
                  <a:pt x="28990" y="53418"/>
                </a:lnTo>
                <a:lnTo>
                  <a:pt x="29472" y="52348"/>
                </a:lnTo>
                <a:lnTo>
                  <a:pt x="31581" y="51845"/>
                </a:lnTo>
                <a:lnTo>
                  <a:pt x="31195" y="53418"/>
                </a:lnTo>
                <a:lnTo>
                  <a:pt x="31602" y="53418"/>
                </a:lnTo>
                <a:lnTo>
                  <a:pt x="32009" y="51738"/>
                </a:lnTo>
                <a:lnTo>
                  <a:pt x="32737" y="51566"/>
                </a:lnTo>
                <a:lnTo>
                  <a:pt x="33636" y="52080"/>
                </a:lnTo>
                <a:lnTo>
                  <a:pt x="33796" y="52712"/>
                </a:lnTo>
                <a:lnTo>
                  <a:pt x="32244" y="53418"/>
                </a:lnTo>
                <a:lnTo>
                  <a:pt x="33208" y="53418"/>
                </a:lnTo>
                <a:lnTo>
                  <a:pt x="33946" y="53076"/>
                </a:lnTo>
                <a:lnTo>
                  <a:pt x="34118" y="53418"/>
                </a:lnTo>
                <a:lnTo>
                  <a:pt x="34557" y="53418"/>
                </a:lnTo>
                <a:lnTo>
                  <a:pt x="34321" y="52947"/>
                </a:lnTo>
                <a:lnTo>
                  <a:pt x="34878" y="52797"/>
                </a:lnTo>
                <a:lnTo>
                  <a:pt x="35948" y="53418"/>
                </a:lnTo>
                <a:lnTo>
                  <a:pt x="36034" y="53418"/>
                </a:lnTo>
                <a:lnTo>
                  <a:pt x="36698" y="52262"/>
                </a:lnTo>
                <a:lnTo>
                  <a:pt x="36698" y="53418"/>
                </a:lnTo>
                <a:lnTo>
                  <a:pt x="38346" y="53418"/>
                </a:lnTo>
                <a:lnTo>
                  <a:pt x="38175" y="53247"/>
                </a:lnTo>
                <a:lnTo>
                  <a:pt x="37094" y="53247"/>
                </a:lnTo>
                <a:lnTo>
                  <a:pt x="37094" y="51577"/>
                </a:lnTo>
                <a:lnTo>
                  <a:pt x="38732" y="48751"/>
                </a:lnTo>
                <a:lnTo>
                  <a:pt x="40369" y="51588"/>
                </a:lnTo>
                <a:lnTo>
                  <a:pt x="40369" y="53247"/>
                </a:lnTo>
                <a:lnTo>
                  <a:pt x="39288" y="53247"/>
                </a:lnTo>
                <a:lnTo>
                  <a:pt x="39117" y="53418"/>
                </a:lnTo>
                <a:lnTo>
                  <a:pt x="40765" y="53418"/>
                </a:lnTo>
                <a:lnTo>
                  <a:pt x="40765" y="52262"/>
                </a:lnTo>
                <a:lnTo>
                  <a:pt x="41418" y="53418"/>
                </a:lnTo>
                <a:lnTo>
                  <a:pt x="41515" y="53418"/>
                </a:lnTo>
                <a:lnTo>
                  <a:pt x="42575" y="52797"/>
                </a:lnTo>
                <a:lnTo>
                  <a:pt x="43142" y="52947"/>
                </a:lnTo>
                <a:lnTo>
                  <a:pt x="42906" y="53418"/>
                </a:lnTo>
                <a:lnTo>
                  <a:pt x="43345" y="53418"/>
                </a:lnTo>
                <a:lnTo>
                  <a:pt x="43517" y="53076"/>
                </a:lnTo>
                <a:lnTo>
                  <a:pt x="44255" y="53418"/>
                </a:lnTo>
                <a:lnTo>
                  <a:pt x="45219" y="53418"/>
                </a:lnTo>
                <a:lnTo>
                  <a:pt x="43656" y="52712"/>
                </a:lnTo>
                <a:lnTo>
                  <a:pt x="43827" y="52080"/>
                </a:lnTo>
                <a:lnTo>
                  <a:pt x="44726" y="51566"/>
                </a:lnTo>
                <a:lnTo>
                  <a:pt x="45454" y="51738"/>
                </a:lnTo>
                <a:lnTo>
                  <a:pt x="45850" y="53418"/>
                </a:lnTo>
                <a:lnTo>
                  <a:pt x="46257" y="53418"/>
                </a:lnTo>
                <a:lnTo>
                  <a:pt x="45882" y="51845"/>
                </a:lnTo>
                <a:lnTo>
                  <a:pt x="47981" y="52348"/>
                </a:lnTo>
                <a:lnTo>
                  <a:pt x="48462" y="53418"/>
                </a:lnTo>
                <a:lnTo>
                  <a:pt x="48901" y="53418"/>
                </a:lnTo>
                <a:lnTo>
                  <a:pt x="48473" y="52466"/>
                </a:lnTo>
                <a:lnTo>
                  <a:pt x="49854" y="52797"/>
                </a:lnTo>
                <a:lnTo>
                  <a:pt x="49533" y="53418"/>
                </a:lnTo>
                <a:lnTo>
                  <a:pt x="49983" y="53418"/>
                </a:lnTo>
                <a:lnTo>
                  <a:pt x="50261" y="52862"/>
                </a:lnTo>
                <a:lnTo>
                  <a:pt x="52134" y="52969"/>
                </a:lnTo>
                <a:lnTo>
                  <a:pt x="52445" y="53418"/>
                </a:lnTo>
                <a:lnTo>
                  <a:pt x="53194" y="53418"/>
                </a:lnTo>
                <a:lnTo>
                  <a:pt x="53269" y="52669"/>
                </a:lnTo>
                <a:lnTo>
                  <a:pt x="54832" y="51641"/>
                </a:lnTo>
                <a:lnTo>
                  <a:pt x="56406" y="52669"/>
                </a:lnTo>
                <a:lnTo>
                  <a:pt x="56470" y="53418"/>
                </a:lnTo>
                <a:lnTo>
                  <a:pt x="57230" y="53418"/>
                </a:lnTo>
                <a:lnTo>
                  <a:pt x="57540" y="52969"/>
                </a:lnTo>
                <a:lnTo>
                  <a:pt x="59414" y="52862"/>
                </a:lnTo>
                <a:lnTo>
                  <a:pt x="59692" y="53418"/>
                </a:lnTo>
                <a:lnTo>
                  <a:pt x="60131" y="53418"/>
                </a:lnTo>
                <a:lnTo>
                  <a:pt x="59649" y="52455"/>
                </a:lnTo>
                <a:lnTo>
                  <a:pt x="57326" y="52583"/>
                </a:lnTo>
                <a:lnTo>
                  <a:pt x="56855" y="53258"/>
                </a:lnTo>
                <a:lnTo>
                  <a:pt x="56780" y="52444"/>
                </a:lnTo>
                <a:lnTo>
                  <a:pt x="54832" y="51170"/>
                </a:lnTo>
                <a:lnTo>
                  <a:pt x="52894" y="52444"/>
                </a:lnTo>
                <a:lnTo>
                  <a:pt x="52819" y="53258"/>
                </a:lnTo>
                <a:lnTo>
                  <a:pt x="52348" y="52583"/>
                </a:lnTo>
                <a:lnTo>
                  <a:pt x="50454" y="52476"/>
                </a:lnTo>
                <a:lnTo>
                  <a:pt x="51203" y="50988"/>
                </a:lnTo>
                <a:lnTo>
                  <a:pt x="50261" y="49340"/>
                </a:lnTo>
                <a:lnTo>
                  <a:pt x="50090" y="49436"/>
                </a:lnTo>
                <a:lnTo>
                  <a:pt x="50186" y="49265"/>
                </a:lnTo>
                <a:lnTo>
                  <a:pt x="48537" y="48323"/>
                </a:lnTo>
                <a:lnTo>
                  <a:pt x="46985" y="49094"/>
                </a:lnTo>
                <a:lnTo>
                  <a:pt x="46835" y="48537"/>
                </a:lnTo>
                <a:lnTo>
                  <a:pt x="47499" y="47402"/>
                </a:lnTo>
                <a:lnTo>
                  <a:pt x="46311" y="46717"/>
                </a:lnTo>
                <a:lnTo>
                  <a:pt x="47681" y="46717"/>
                </a:lnTo>
                <a:lnTo>
                  <a:pt x="47681" y="45411"/>
                </a:lnTo>
                <a:lnTo>
                  <a:pt x="48398" y="44694"/>
                </a:lnTo>
                <a:lnTo>
                  <a:pt x="47681" y="43966"/>
                </a:lnTo>
                <a:lnTo>
                  <a:pt x="47681" y="42660"/>
                </a:lnTo>
                <a:lnTo>
                  <a:pt x="46311" y="42660"/>
                </a:lnTo>
                <a:lnTo>
                  <a:pt x="47499" y="41975"/>
                </a:lnTo>
                <a:lnTo>
                  <a:pt x="46835" y="40840"/>
                </a:lnTo>
                <a:lnTo>
                  <a:pt x="47103" y="39855"/>
                </a:lnTo>
                <a:lnTo>
                  <a:pt x="46118" y="39588"/>
                </a:lnTo>
                <a:lnTo>
                  <a:pt x="45465" y="38453"/>
                </a:lnTo>
                <a:lnTo>
                  <a:pt x="44277" y="39138"/>
                </a:lnTo>
                <a:lnTo>
                  <a:pt x="44962" y="37960"/>
                </a:lnTo>
                <a:lnTo>
                  <a:pt x="43827" y="37297"/>
                </a:lnTo>
                <a:lnTo>
                  <a:pt x="43570" y="36312"/>
                </a:lnTo>
                <a:lnTo>
                  <a:pt x="42575" y="36579"/>
                </a:lnTo>
                <a:lnTo>
                  <a:pt x="41451" y="35926"/>
                </a:lnTo>
                <a:lnTo>
                  <a:pt x="40765" y="37115"/>
                </a:lnTo>
                <a:lnTo>
                  <a:pt x="40765" y="35744"/>
                </a:lnTo>
                <a:lnTo>
                  <a:pt x="39449" y="35744"/>
                </a:lnTo>
                <a:lnTo>
                  <a:pt x="38732" y="35016"/>
                </a:lnTo>
                <a:lnTo>
                  <a:pt x="38004" y="35744"/>
                </a:lnTo>
                <a:lnTo>
                  <a:pt x="36698" y="35744"/>
                </a:lnTo>
                <a:lnTo>
                  <a:pt x="36698" y="37115"/>
                </a:lnTo>
                <a:lnTo>
                  <a:pt x="36012" y="35926"/>
                </a:lnTo>
                <a:lnTo>
                  <a:pt x="34878" y="36579"/>
                </a:lnTo>
                <a:lnTo>
                  <a:pt x="34321" y="36430"/>
                </a:lnTo>
                <a:lnTo>
                  <a:pt x="35103" y="34888"/>
                </a:lnTo>
                <a:lnTo>
                  <a:pt x="34150" y="33229"/>
                </a:lnTo>
                <a:lnTo>
                  <a:pt x="33989" y="33325"/>
                </a:lnTo>
                <a:lnTo>
                  <a:pt x="34086" y="33165"/>
                </a:lnTo>
                <a:lnTo>
                  <a:pt x="32426" y="32212"/>
                </a:lnTo>
                <a:lnTo>
                  <a:pt x="30938" y="32972"/>
                </a:lnTo>
                <a:lnTo>
                  <a:pt x="30831" y="31077"/>
                </a:lnTo>
                <a:lnTo>
                  <a:pt x="30167" y="30606"/>
                </a:lnTo>
                <a:lnTo>
                  <a:pt x="30981" y="30531"/>
                </a:lnTo>
                <a:lnTo>
                  <a:pt x="32255" y="28583"/>
                </a:lnTo>
                <a:lnTo>
                  <a:pt x="30981" y="26634"/>
                </a:lnTo>
                <a:lnTo>
                  <a:pt x="30167" y="26560"/>
                </a:lnTo>
                <a:lnTo>
                  <a:pt x="30831" y="26088"/>
                </a:lnTo>
                <a:lnTo>
                  <a:pt x="30960" y="23766"/>
                </a:lnTo>
                <a:lnTo>
                  <a:pt x="28883" y="22716"/>
                </a:lnTo>
                <a:lnTo>
                  <a:pt x="28144" y="23059"/>
                </a:lnTo>
                <a:lnTo>
                  <a:pt x="28487" y="22320"/>
                </a:lnTo>
                <a:lnTo>
                  <a:pt x="27438" y="20244"/>
                </a:lnTo>
                <a:lnTo>
                  <a:pt x="25115" y="20372"/>
                </a:lnTo>
                <a:lnTo>
                  <a:pt x="24644" y="21046"/>
                </a:lnTo>
                <a:lnTo>
                  <a:pt x="24569" y="20233"/>
                </a:lnTo>
                <a:lnTo>
                  <a:pt x="22620" y="18959"/>
                </a:lnTo>
                <a:lnTo>
                  <a:pt x="20683" y="20233"/>
                </a:lnTo>
                <a:lnTo>
                  <a:pt x="20608" y="21046"/>
                </a:lnTo>
                <a:lnTo>
                  <a:pt x="20137" y="20372"/>
                </a:lnTo>
                <a:lnTo>
                  <a:pt x="18242" y="20276"/>
                </a:lnTo>
                <a:lnTo>
                  <a:pt x="18991" y="18788"/>
                </a:lnTo>
                <a:lnTo>
                  <a:pt x="18049" y="17128"/>
                </a:lnTo>
                <a:lnTo>
                  <a:pt x="17878" y="17225"/>
                </a:lnTo>
                <a:lnTo>
                  <a:pt x="17974" y="17053"/>
                </a:lnTo>
                <a:lnTo>
                  <a:pt x="16326" y="16111"/>
                </a:lnTo>
                <a:lnTo>
                  <a:pt x="14784" y="16893"/>
                </a:lnTo>
                <a:lnTo>
                  <a:pt x="14634" y="16326"/>
                </a:lnTo>
                <a:lnTo>
                  <a:pt x="15287" y="15191"/>
                </a:lnTo>
                <a:lnTo>
                  <a:pt x="14099" y="14506"/>
                </a:lnTo>
                <a:lnTo>
                  <a:pt x="15469" y="14506"/>
                </a:lnTo>
                <a:lnTo>
                  <a:pt x="15469" y="13200"/>
                </a:lnTo>
                <a:lnTo>
                  <a:pt x="16187" y="12482"/>
                </a:lnTo>
                <a:lnTo>
                  <a:pt x="15469" y="11754"/>
                </a:lnTo>
                <a:lnTo>
                  <a:pt x="15469" y="10448"/>
                </a:lnTo>
                <a:lnTo>
                  <a:pt x="14099" y="10448"/>
                </a:lnTo>
                <a:lnTo>
                  <a:pt x="15287" y="9763"/>
                </a:lnTo>
                <a:lnTo>
                  <a:pt x="14634" y="8629"/>
                </a:lnTo>
                <a:lnTo>
                  <a:pt x="14891" y="7644"/>
                </a:lnTo>
                <a:lnTo>
                  <a:pt x="13906" y="7376"/>
                </a:lnTo>
                <a:lnTo>
                  <a:pt x="13253" y="6252"/>
                </a:lnTo>
                <a:lnTo>
                  <a:pt x="12065" y="6937"/>
                </a:lnTo>
                <a:lnTo>
                  <a:pt x="12750" y="5749"/>
                </a:lnTo>
                <a:lnTo>
                  <a:pt x="11616" y="5096"/>
                </a:lnTo>
                <a:lnTo>
                  <a:pt x="11359" y="4100"/>
                </a:lnTo>
                <a:lnTo>
                  <a:pt x="10374" y="4368"/>
                </a:lnTo>
                <a:lnTo>
                  <a:pt x="9239" y="3715"/>
                </a:lnTo>
                <a:lnTo>
                  <a:pt x="8554" y="4903"/>
                </a:lnTo>
                <a:lnTo>
                  <a:pt x="8554" y="3533"/>
                </a:lnTo>
                <a:lnTo>
                  <a:pt x="7237" y="3533"/>
                </a:lnTo>
                <a:lnTo>
                  <a:pt x="6520" y="2805"/>
                </a:lnTo>
                <a:lnTo>
                  <a:pt x="5803" y="3533"/>
                </a:lnTo>
                <a:lnTo>
                  <a:pt x="4486" y="3533"/>
                </a:lnTo>
                <a:lnTo>
                  <a:pt x="4486" y="4903"/>
                </a:lnTo>
                <a:lnTo>
                  <a:pt x="3801" y="3715"/>
                </a:lnTo>
                <a:lnTo>
                  <a:pt x="2666" y="4368"/>
                </a:lnTo>
                <a:lnTo>
                  <a:pt x="2110" y="4218"/>
                </a:lnTo>
                <a:lnTo>
                  <a:pt x="2891" y="2677"/>
                </a:lnTo>
                <a:lnTo>
                  <a:pt x="1938" y="1028"/>
                </a:lnTo>
                <a:lnTo>
                  <a:pt x="1778" y="1124"/>
                </a:lnTo>
                <a:lnTo>
                  <a:pt x="1874" y="953"/>
                </a:lnTo>
                <a:lnTo>
                  <a:pt x="215" y="0"/>
                </a:lnTo>
                <a:lnTo>
                  <a:pt x="1" y="118"/>
                </a:lnTo>
                <a:lnTo>
                  <a:pt x="1" y="557"/>
                </a:lnTo>
                <a:lnTo>
                  <a:pt x="204" y="450"/>
                </a:lnTo>
                <a:lnTo>
                  <a:pt x="1628" y="1264"/>
                </a:lnTo>
                <a:lnTo>
                  <a:pt x="2441" y="2687"/>
                </a:lnTo>
                <a:lnTo>
                  <a:pt x="1735" y="4090"/>
                </a:lnTo>
                <a:lnTo>
                  <a:pt x="1" y="3308"/>
                </a:lnTo>
                <a:lnTo>
                  <a:pt x="1" y="3736"/>
                </a:lnTo>
                <a:lnTo>
                  <a:pt x="1596" y="4454"/>
                </a:lnTo>
                <a:lnTo>
                  <a:pt x="1424" y="5096"/>
                </a:lnTo>
                <a:lnTo>
                  <a:pt x="525" y="5610"/>
                </a:lnTo>
                <a:lnTo>
                  <a:pt x="1" y="5481"/>
                </a:lnTo>
                <a:lnTo>
                  <a:pt x="1" y="5888"/>
                </a:lnTo>
                <a:lnTo>
                  <a:pt x="429" y="5995"/>
                </a:lnTo>
                <a:lnTo>
                  <a:pt x="975" y="6937"/>
                </a:lnTo>
                <a:lnTo>
                  <a:pt x="33" y="6391"/>
                </a:lnTo>
                <a:lnTo>
                  <a:pt x="1" y="6274"/>
                </a:lnTo>
                <a:lnTo>
                  <a:pt x="1" y="6830"/>
                </a:lnTo>
                <a:lnTo>
                  <a:pt x="1371" y="7612"/>
                </a:lnTo>
                <a:lnTo>
                  <a:pt x="3009" y="10448"/>
                </a:lnTo>
                <a:lnTo>
                  <a:pt x="1" y="10448"/>
                </a:lnTo>
                <a:lnTo>
                  <a:pt x="1" y="11059"/>
                </a:lnTo>
                <a:lnTo>
                  <a:pt x="2463" y="12482"/>
                </a:lnTo>
                <a:lnTo>
                  <a:pt x="1" y="13895"/>
                </a:lnTo>
                <a:lnTo>
                  <a:pt x="1" y="14506"/>
                </a:lnTo>
                <a:lnTo>
                  <a:pt x="2998" y="14506"/>
                </a:lnTo>
                <a:lnTo>
                  <a:pt x="1371" y="17343"/>
                </a:lnTo>
                <a:lnTo>
                  <a:pt x="1" y="18135"/>
                </a:lnTo>
                <a:lnTo>
                  <a:pt x="1" y="18691"/>
                </a:lnTo>
                <a:lnTo>
                  <a:pt x="33" y="18574"/>
                </a:lnTo>
                <a:lnTo>
                  <a:pt x="975" y="18028"/>
                </a:lnTo>
                <a:lnTo>
                  <a:pt x="429" y="18970"/>
                </a:lnTo>
                <a:lnTo>
                  <a:pt x="1" y="19077"/>
                </a:lnTo>
                <a:lnTo>
                  <a:pt x="1" y="19484"/>
                </a:lnTo>
                <a:lnTo>
                  <a:pt x="525" y="19355"/>
                </a:lnTo>
                <a:lnTo>
                  <a:pt x="1424" y="19869"/>
                </a:lnTo>
                <a:lnTo>
                  <a:pt x="1596" y="20500"/>
                </a:lnTo>
                <a:lnTo>
                  <a:pt x="1" y="21218"/>
                </a:lnTo>
                <a:lnTo>
                  <a:pt x="1" y="21657"/>
                </a:lnTo>
                <a:lnTo>
                  <a:pt x="1735" y="20864"/>
                </a:lnTo>
                <a:lnTo>
                  <a:pt x="2441" y="22267"/>
                </a:lnTo>
                <a:lnTo>
                  <a:pt x="1649" y="23658"/>
                </a:lnTo>
                <a:lnTo>
                  <a:pt x="1606" y="23669"/>
                </a:lnTo>
                <a:lnTo>
                  <a:pt x="1596" y="23712"/>
                </a:lnTo>
                <a:lnTo>
                  <a:pt x="204" y="24504"/>
                </a:lnTo>
                <a:lnTo>
                  <a:pt x="1" y="24408"/>
                </a:lnTo>
                <a:lnTo>
                  <a:pt x="1" y="24847"/>
                </a:lnTo>
                <a:lnTo>
                  <a:pt x="215" y="24954"/>
                </a:lnTo>
                <a:lnTo>
                  <a:pt x="1489" y="24226"/>
                </a:lnTo>
                <a:lnTo>
                  <a:pt x="1125" y="25960"/>
                </a:lnTo>
                <a:lnTo>
                  <a:pt x="1799" y="26634"/>
                </a:lnTo>
                <a:lnTo>
                  <a:pt x="846" y="26634"/>
                </a:lnTo>
                <a:lnTo>
                  <a:pt x="1" y="27919"/>
                </a:lnTo>
                <a:lnTo>
                  <a:pt x="1" y="29246"/>
                </a:lnTo>
                <a:lnTo>
                  <a:pt x="846" y="30542"/>
                </a:lnTo>
                <a:lnTo>
                  <a:pt x="1799" y="30542"/>
                </a:lnTo>
                <a:lnTo>
                  <a:pt x="1125" y="31216"/>
                </a:lnTo>
                <a:lnTo>
                  <a:pt x="1489" y="32940"/>
                </a:lnTo>
                <a:lnTo>
                  <a:pt x="215" y="32212"/>
                </a:lnTo>
                <a:lnTo>
                  <a:pt x="1" y="32319"/>
                </a:lnTo>
                <a:lnTo>
                  <a:pt x="1" y="32768"/>
                </a:lnTo>
                <a:lnTo>
                  <a:pt x="204" y="32661"/>
                </a:lnTo>
                <a:lnTo>
                  <a:pt x="1596" y="33464"/>
                </a:lnTo>
                <a:lnTo>
                  <a:pt x="1606" y="33496"/>
                </a:lnTo>
                <a:lnTo>
                  <a:pt x="1639" y="33507"/>
                </a:lnTo>
                <a:lnTo>
                  <a:pt x="2441" y="34899"/>
                </a:lnTo>
                <a:lnTo>
                  <a:pt x="1735" y="36301"/>
                </a:lnTo>
                <a:lnTo>
                  <a:pt x="1" y="35520"/>
                </a:lnTo>
                <a:lnTo>
                  <a:pt x="1" y="35948"/>
                </a:lnTo>
                <a:lnTo>
                  <a:pt x="1585" y="36665"/>
                </a:lnTo>
                <a:lnTo>
                  <a:pt x="1424" y="37297"/>
                </a:lnTo>
                <a:lnTo>
                  <a:pt x="525" y="37821"/>
                </a:lnTo>
                <a:lnTo>
                  <a:pt x="1" y="37693"/>
                </a:lnTo>
                <a:lnTo>
                  <a:pt x="1" y="38100"/>
                </a:lnTo>
                <a:lnTo>
                  <a:pt x="429" y="38207"/>
                </a:lnTo>
                <a:lnTo>
                  <a:pt x="975" y="39138"/>
                </a:lnTo>
                <a:lnTo>
                  <a:pt x="33" y="38603"/>
                </a:lnTo>
                <a:lnTo>
                  <a:pt x="1" y="38485"/>
                </a:lnTo>
                <a:lnTo>
                  <a:pt x="1" y="39042"/>
                </a:lnTo>
                <a:lnTo>
                  <a:pt x="1371" y="39823"/>
                </a:lnTo>
                <a:lnTo>
                  <a:pt x="3009" y="42660"/>
                </a:lnTo>
                <a:lnTo>
                  <a:pt x="1" y="42660"/>
                </a:lnTo>
                <a:lnTo>
                  <a:pt x="1" y="43270"/>
                </a:lnTo>
                <a:lnTo>
                  <a:pt x="2463" y="44694"/>
                </a:lnTo>
                <a:lnTo>
                  <a:pt x="1" y="46107"/>
                </a:lnTo>
                <a:lnTo>
                  <a:pt x="1" y="46717"/>
                </a:lnTo>
                <a:lnTo>
                  <a:pt x="3009" y="46717"/>
                </a:lnTo>
                <a:lnTo>
                  <a:pt x="1371" y="49554"/>
                </a:lnTo>
                <a:lnTo>
                  <a:pt x="1" y="50346"/>
                </a:lnTo>
                <a:lnTo>
                  <a:pt x="1" y="50903"/>
                </a:lnTo>
                <a:lnTo>
                  <a:pt x="33" y="50785"/>
                </a:lnTo>
                <a:lnTo>
                  <a:pt x="975" y="50239"/>
                </a:lnTo>
                <a:lnTo>
                  <a:pt x="429" y="51181"/>
                </a:lnTo>
                <a:lnTo>
                  <a:pt x="1" y="51277"/>
                </a:lnTo>
                <a:lnTo>
                  <a:pt x="1" y="51684"/>
                </a:lnTo>
                <a:lnTo>
                  <a:pt x="525" y="51566"/>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txBox="1">
            <a:spLocks noGrp="1"/>
          </p:cNvSpPr>
          <p:nvPr>
            <p:ph type="title"/>
          </p:nvPr>
        </p:nvSpPr>
        <p:spPr>
          <a:xfrm>
            <a:off x="2111700" y="445025"/>
            <a:ext cx="4920600" cy="5613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1"/>
              </a:buClr>
              <a:buSzPts val="3200"/>
              <a:buNone/>
              <a:defRPr>
                <a:solidFill>
                  <a:schemeClr val="accent1"/>
                </a:solidFill>
              </a:defRPr>
            </a:lvl1pPr>
            <a:lvl2pPr lvl="1" algn="ctr">
              <a:spcBef>
                <a:spcPts val="0"/>
              </a:spcBef>
              <a:spcAft>
                <a:spcPts val="0"/>
              </a:spcAft>
              <a:buClr>
                <a:schemeClr val="accent1"/>
              </a:buClr>
              <a:buSzPts val="3200"/>
              <a:buNone/>
              <a:defRPr>
                <a:solidFill>
                  <a:schemeClr val="accent1"/>
                </a:solidFill>
              </a:defRPr>
            </a:lvl2pPr>
            <a:lvl3pPr lvl="2" algn="ctr">
              <a:spcBef>
                <a:spcPts val="0"/>
              </a:spcBef>
              <a:spcAft>
                <a:spcPts val="0"/>
              </a:spcAft>
              <a:buClr>
                <a:schemeClr val="accent1"/>
              </a:buClr>
              <a:buSzPts val="3200"/>
              <a:buNone/>
              <a:defRPr>
                <a:solidFill>
                  <a:schemeClr val="accent1"/>
                </a:solidFill>
              </a:defRPr>
            </a:lvl3pPr>
            <a:lvl4pPr lvl="3" algn="ctr">
              <a:spcBef>
                <a:spcPts val="0"/>
              </a:spcBef>
              <a:spcAft>
                <a:spcPts val="0"/>
              </a:spcAft>
              <a:buClr>
                <a:schemeClr val="accent1"/>
              </a:buClr>
              <a:buSzPts val="3200"/>
              <a:buNone/>
              <a:defRPr>
                <a:solidFill>
                  <a:schemeClr val="accent1"/>
                </a:solidFill>
              </a:defRPr>
            </a:lvl4pPr>
            <a:lvl5pPr lvl="4" algn="ctr">
              <a:spcBef>
                <a:spcPts val="0"/>
              </a:spcBef>
              <a:spcAft>
                <a:spcPts val="0"/>
              </a:spcAft>
              <a:buClr>
                <a:schemeClr val="accent1"/>
              </a:buClr>
              <a:buSzPts val="3200"/>
              <a:buNone/>
              <a:defRPr>
                <a:solidFill>
                  <a:schemeClr val="accent1"/>
                </a:solidFill>
              </a:defRPr>
            </a:lvl5pPr>
            <a:lvl6pPr lvl="5" algn="ctr">
              <a:spcBef>
                <a:spcPts val="0"/>
              </a:spcBef>
              <a:spcAft>
                <a:spcPts val="0"/>
              </a:spcAft>
              <a:buClr>
                <a:schemeClr val="accent1"/>
              </a:buClr>
              <a:buSzPts val="3200"/>
              <a:buNone/>
              <a:defRPr>
                <a:solidFill>
                  <a:schemeClr val="accent1"/>
                </a:solidFill>
              </a:defRPr>
            </a:lvl6pPr>
            <a:lvl7pPr lvl="6" algn="ctr">
              <a:spcBef>
                <a:spcPts val="0"/>
              </a:spcBef>
              <a:spcAft>
                <a:spcPts val="0"/>
              </a:spcAft>
              <a:buClr>
                <a:schemeClr val="accent1"/>
              </a:buClr>
              <a:buSzPts val="3200"/>
              <a:buNone/>
              <a:defRPr>
                <a:solidFill>
                  <a:schemeClr val="accent1"/>
                </a:solidFill>
              </a:defRPr>
            </a:lvl7pPr>
            <a:lvl8pPr lvl="7" algn="ctr">
              <a:spcBef>
                <a:spcPts val="0"/>
              </a:spcBef>
              <a:spcAft>
                <a:spcPts val="0"/>
              </a:spcAft>
              <a:buClr>
                <a:schemeClr val="accent1"/>
              </a:buClr>
              <a:buSzPts val="3200"/>
              <a:buNone/>
              <a:defRPr>
                <a:solidFill>
                  <a:schemeClr val="accent1"/>
                </a:solidFill>
              </a:defRPr>
            </a:lvl8pPr>
            <a:lvl9pPr lvl="8" algn="ctr">
              <a:spcBef>
                <a:spcPts val="0"/>
              </a:spcBef>
              <a:spcAft>
                <a:spcPts val="0"/>
              </a:spcAft>
              <a:buClr>
                <a:schemeClr val="accent1"/>
              </a:buClr>
              <a:buSzPts val="3200"/>
              <a:buNone/>
              <a:defRPr>
                <a:solidFill>
                  <a:schemeClr val="accent1"/>
                </a:solidFill>
              </a:defRPr>
            </a:lvl9pPr>
          </a:lstStyle>
          <a:p>
            <a:endParaRPr/>
          </a:p>
        </p:txBody>
      </p:sp>
      <p:sp>
        <p:nvSpPr>
          <p:cNvPr id="73" name="Google Shape;73;p4"/>
          <p:cNvSpPr txBox="1">
            <a:spLocks noGrp="1"/>
          </p:cNvSpPr>
          <p:nvPr>
            <p:ph type="body" idx="1"/>
          </p:nvPr>
        </p:nvSpPr>
        <p:spPr>
          <a:xfrm>
            <a:off x="721750" y="1073525"/>
            <a:ext cx="7700400" cy="35328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AutoNum type="arabicPeriod"/>
              <a:defRPr sz="1200">
                <a:solidFill>
                  <a:schemeClr val="lt1"/>
                </a:solidFill>
              </a:defRPr>
            </a:lvl1pPr>
            <a:lvl2pPr marL="914400" lvl="1" indent="-317500">
              <a:spcBef>
                <a:spcPts val="0"/>
              </a:spcBef>
              <a:spcAft>
                <a:spcPts val="0"/>
              </a:spcAft>
              <a:buClr>
                <a:schemeClr val="lt1"/>
              </a:buClr>
              <a:buSzPts val="1400"/>
              <a:buAutoNum type="alphaLcPeriod"/>
              <a:defRPr>
                <a:solidFill>
                  <a:schemeClr val="lt1"/>
                </a:solidFill>
              </a:defRPr>
            </a:lvl2pPr>
            <a:lvl3pPr marL="1371600" lvl="2" indent="-317500">
              <a:spcBef>
                <a:spcPts val="0"/>
              </a:spcBef>
              <a:spcAft>
                <a:spcPts val="0"/>
              </a:spcAft>
              <a:buClr>
                <a:schemeClr val="lt1"/>
              </a:buClr>
              <a:buSzPts val="1400"/>
              <a:buAutoNum type="romanLcPeriod"/>
              <a:defRPr>
                <a:solidFill>
                  <a:schemeClr val="lt1"/>
                </a:solidFill>
              </a:defRPr>
            </a:lvl3pPr>
            <a:lvl4pPr marL="1828800" lvl="3" indent="-317500">
              <a:spcBef>
                <a:spcPts val="0"/>
              </a:spcBef>
              <a:spcAft>
                <a:spcPts val="0"/>
              </a:spcAft>
              <a:buClr>
                <a:schemeClr val="lt1"/>
              </a:buClr>
              <a:buSzPts val="1400"/>
              <a:buAutoNum type="arabicPeriod"/>
              <a:defRPr>
                <a:solidFill>
                  <a:schemeClr val="lt1"/>
                </a:solidFill>
              </a:defRPr>
            </a:lvl4pPr>
            <a:lvl5pPr marL="2286000" lvl="4" indent="-317500">
              <a:spcBef>
                <a:spcPts val="0"/>
              </a:spcBef>
              <a:spcAft>
                <a:spcPts val="0"/>
              </a:spcAft>
              <a:buClr>
                <a:schemeClr val="lt1"/>
              </a:buClr>
              <a:buSzPts val="1400"/>
              <a:buAutoNum type="alphaLcPeriod"/>
              <a:defRPr>
                <a:solidFill>
                  <a:schemeClr val="lt1"/>
                </a:solidFill>
              </a:defRPr>
            </a:lvl5pPr>
            <a:lvl6pPr marL="2743200" lvl="5" indent="-317500">
              <a:spcBef>
                <a:spcPts val="0"/>
              </a:spcBef>
              <a:spcAft>
                <a:spcPts val="0"/>
              </a:spcAft>
              <a:buClr>
                <a:schemeClr val="lt1"/>
              </a:buClr>
              <a:buSzPts val="1400"/>
              <a:buAutoNum type="romanLcPeriod"/>
              <a:defRPr>
                <a:solidFill>
                  <a:schemeClr val="lt1"/>
                </a:solidFill>
              </a:defRPr>
            </a:lvl6pPr>
            <a:lvl7pPr marL="3200400" lvl="6" indent="-317500">
              <a:spcBef>
                <a:spcPts val="0"/>
              </a:spcBef>
              <a:spcAft>
                <a:spcPts val="0"/>
              </a:spcAft>
              <a:buClr>
                <a:schemeClr val="lt1"/>
              </a:buClr>
              <a:buSzPts val="1400"/>
              <a:buAutoNum type="arabicPeriod"/>
              <a:defRPr>
                <a:solidFill>
                  <a:schemeClr val="lt1"/>
                </a:solidFill>
              </a:defRPr>
            </a:lvl7pPr>
            <a:lvl8pPr marL="3657600" lvl="7" indent="-317500">
              <a:spcBef>
                <a:spcPts val="0"/>
              </a:spcBef>
              <a:spcAft>
                <a:spcPts val="0"/>
              </a:spcAft>
              <a:buClr>
                <a:schemeClr val="lt1"/>
              </a:buClr>
              <a:buSzPts val="1400"/>
              <a:buAutoNum type="alphaLcPeriod"/>
              <a:defRPr>
                <a:solidFill>
                  <a:schemeClr val="lt1"/>
                </a:solidFill>
              </a:defRPr>
            </a:lvl8pPr>
            <a:lvl9pPr marL="4114800" lvl="8" indent="-317500">
              <a:spcBef>
                <a:spcPts val="0"/>
              </a:spcBef>
              <a:spcAft>
                <a:spcPts val="0"/>
              </a:spcAft>
              <a:buClr>
                <a:schemeClr val="lt1"/>
              </a:buClr>
              <a:buSzPts val="1400"/>
              <a:buAutoNum type="romanLcPeriod"/>
              <a:defRPr>
                <a:solidFill>
                  <a:schemeClr val="lt1"/>
                </a:solidFill>
              </a:defRPr>
            </a:lvl9pPr>
          </a:lstStyle>
          <a:p>
            <a:endParaRPr/>
          </a:p>
        </p:txBody>
      </p:sp>
      <p:grpSp>
        <p:nvGrpSpPr>
          <p:cNvPr id="74" name="Google Shape;74;p4"/>
          <p:cNvGrpSpPr/>
          <p:nvPr/>
        </p:nvGrpSpPr>
        <p:grpSpPr>
          <a:xfrm>
            <a:off x="260464" y="31375"/>
            <a:ext cx="8699022" cy="3903468"/>
            <a:chOff x="260464" y="31375"/>
            <a:chExt cx="8699022" cy="3903468"/>
          </a:xfrm>
        </p:grpSpPr>
        <p:sp>
          <p:nvSpPr>
            <p:cNvPr id="75" name="Google Shape;75;p4"/>
            <p:cNvSpPr/>
            <p:nvPr/>
          </p:nvSpPr>
          <p:spPr>
            <a:xfrm>
              <a:off x="1514864" y="244529"/>
              <a:ext cx="175222" cy="173988"/>
            </a:xfrm>
            <a:custGeom>
              <a:avLst/>
              <a:gdLst/>
              <a:ahLst/>
              <a:cxnLst/>
              <a:rect l="l" t="t" r="r" b="b"/>
              <a:pathLst>
                <a:path w="5538" h="5499" extrusionOk="0">
                  <a:moveTo>
                    <a:pt x="2779" y="0"/>
                  </a:moveTo>
                  <a:cubicBezTo>
                    <a:pt x="2748" y="0"/>
                    <a:pt x="2715" y="18"/>
                    <a:pt x="2703" y="54"/>
                  </a:cubicBezTo>
                  <a:lnTo>
                    <a:pt x="2215" y="2138"/>
                  </a:lnTo>
                  <a:cubicBezTo>
                    <a:pt x="2203" y="2161"/>
                    <a:pt x="2191" y="2197"/>
                    <a:pt x="2156" y="2197"/>
                  </a:cubicBezTo>
                  <a:lnTo>
                    <a:pt x="72" y="2673"/>
                  </a:lnTo>
                  <a:cubicBezTo>
                    <a:pt x="1" y="2685"/>
                    <a:pt x="1" y="2804"/>
                    <a:pt x="72" y="2816"/>
                  </a:cubicBezTo>
                  <a:lnTo>
                    <a:pt x="2156" y="3293"/>
                  </a:lnTo>
                  <a:cubicBezTo>
                    <a:pt x="2191" y="3304"/>
                    <a:pt x="2215" y="3328"/>
                    <a:pt x="2215" y="3352"/>
                  </a:cubicBezTo>
                  <a:lnTo>
                    <a:pt x="2703" y="5436"/>
                  </a:lnTo>
                  <a:cubicBezTo>
                    <a:pt x="2709" y="5477"/>
                    <a:pt x="2742" y="5498"/>
                    <a:pt x="2775" y="5498"/>
                  </a:cubicBezTo>
                  <a:cubicBezTo>
                    <a:pt x="2808" y="5498"/>
                    <a:pt x="2840" y="5477"/>
                    <a:pt x="2846" y="5436"/>
                  </a:cubicBezTo>
                  <a:lnTo>
                    <a:pt x="3323" y="3352"/>
                  </a:lnTo>
                  <a:cubicBezTo>
                    <a:pt x="3334" y="3328"/>
                    <a:pt x="3358" y="3293"/>
                    <a:pt x="3382" y="3293"/>
                  </a:cubicBezTo>
                  <a:lnTo>
                    <a:pt x="5466" y="2816"/>
                  </a:lnTo>
                  <a:cubicBezTo>
                    <a:pt x="5537" y="2804"/>
                    <a:pt x="5537" y="2685"/>
                    <a:pt x="5466" y="2673"/>
                  </a:cubicBezTo>
                  <a:lnTo>
                    <a:pt x="3382" y="2197"/>
                  </a:lnTo>
                  <a:cubicBezTo>
                    <a:pt x="3358" y="2185"/>
                    <a:pt x="3323" y="2161"/>
                    <a:pt x="3323" y="2138"/>
                  </a:cubicBezTo>
                  <a:lnTo>
                    <a:pt x="2846" y="54"/>
                  </a:lnTo>
                  <a:cubicBezTo>
                    <a:pt x="2840" y="18"/>
                    <a:pt x="2811" y="0"/>
                    <a:pt x="27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2723722" y="31375"/>
              <a:ext cx="124470" cy="123422"/>
            </a:xfrm>
            <a:custGeom>
              <a:avLst/>
              <a:gdLst/>
              <a:ahLst/>
              <a:cxnLst/>
              <a:rect l="l" t="t" r="r" b="b"/>
              <a:pathLst>
                <a:path w="5513" h="5466" extrusionOk="0">
                  <a:moveTo>
                    <a:pt x="2752" y="1"/>
                  </a:moveTo>
                  <a:cubicBezTo>
                    <a:pt x="2721" y="1"/>
                    <a:pt x="2691" y="19"/>
                    <a:pt x="2679" y="54"/>
                  </a:cubicBezTo>
                  <a:lnTo>
                    <a:pt x="2203" y="2126"/>
                  </a:lnTo>
                  <a:cubicBezTo>
                    <a:pt x="2191" y="2150"/>
                    <a:pt x="2179" y="2186"/>
                    <a:pt x="2143" y="2186"/>
                  </a:cubicBezTo>
                  <a:lnTo>
                    <a:pt x="84" y="2662"/>
                  </a:lnTo>
                  <a:cubicBezTo>
                    <a:pt x="0" y="2674"/>
                    <a:pt x="0" y="2793"/>
                    <a:pt x="84" y="2805"/>
                  </a:cubicBezTo>
                  <a:lnTo>
                    <a:pt x="2143" y="3281"/>
                  </a:lnTo>
                  <a:cubicBezTo>
                    <a:pt x="2179" y="3305"/>
                    <a:pt x="2203" y="3317"/>
                    <a:pt x="2203" y="3341"/>
                  </a:cubicBezTo>
                  <a:lnTo>
                    <a:pt x="2679" y="5412"/>
                  </a:lnTo>
                  <a:cubicBezTo>
                    <a:pt x="2691" y="5448"/>
                    <a:pt x="2724" y="5466"/>
                    <a:pt x="2757" y="5466"/>
                  </a:cubicBezTo>
                  <a:cubicBezTo>
                    <a:pt x="2789" y="5466"/>
                    <a:pt x="2822" y="5448"/>
                    <a:pt x="2834" y="5412"/>
                  </a:cubicBezTo>
                  <a:lnTo>
                    <a:pt x="3310" y="3341"/>
                  </a:lnTo>
                  <a:cubicBezTo>
                    <a:pt x="3322" y="3317"/>
                    <a:pt x="3334" y="3281"/>
                    <a:pt x="3370" y="3281"/>
                  </a:cubicBezTo>
                  <a:lnTo>
                    <a:pt x="5441" y="2805"/>
                  </a:lnTo>
                  <a:cubicBezTo>
                    <a:pt x="5513" y="2793"/>
                    <a:pt x="5513" y="2674"/>
                    <a:pt x="5441" y="2662"/>
                  </a:cubicBezTo>
                  <a:lnTo>
                    <a:pt x="3370" y="2186"/>
                  </a:lnTo>
                  <a:cubicBezTo>
                    <a:pt x="3334" y="2174"/>
                    <a:pt x="3310" y="2150"/>
                    <a:pt x="3310" y="2126"/>
                  </a:cubicBezTo>
                  <a:lnTo>
                    <a:pt x="2834" y="54"/>
                  </a:lnTo>
                  <a:cubicBezTo>
                    <a:pt x="2816" y="19"/>
                    <a:pt x="2783" y="1"/>
                    <a:pt x="2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698897" y="295100"/>
              <a:ext cx="124470" cy="123422"/>
            </a:xfrm>
            <a:custGeom>
              <a:avLst/>
              <a:gdLst/>
              <a:ahLst/>
              <a:cxnLst/>
              <a:rect l="l" t="t" r="r" b="b"/>
              <a:pathLst>
                <a:path w="5513" h="5466" extrusionOk="0">
                  <a:moveTo>
                    <a:pt x="2752" y="1"/>
                  </a:moveTo>
                  <a:cubicBezTo>
                    <a:pt x="2721" y="1"/>
                    <a:pt x="2691" y="19"/>
                    <a:pt x="2679" y="54"/>
                  </a:cubicBezTo>
                  <a:lnTo>
                    <a:pt x="2203" y="2126"/>
                  </a:lnTo>
                  <a:cubicBezTo>
                    <a:pt x="2191" y="2150"/>
                    <a:pt x="2179" y="2186"/>
                    <a:pt x="2143" y="2186"/>
                  </a:cubicBezTo>
                  <a:lnTo>
                    <a:pt x="84" y="2662"/>
                  </a:lnTo>
                  <a:cubicBezTo>
                    <a:pt x="0" y="2674"/>
                    <a:pt x="0" y="2793"/>
                    <a:pt x="84" y="2805"/>
                  </a:cubicBezTo>
                  <a:lnTo>
                    <a:pt x="2143" y="3281"/>
                  </a:lnTo>
                  <a:cubicBezTo>
                    <a:pt x="2179" y="3305"/>
                    <a:pt x="2203" y="3317"/>
                    <a:pt x="2203" y="3341"/>
                  </a:cubicBezTo>
                  <a:lnTo>
                    <a:pt x="2679" y="5412"/>
                  </a:lnTo>
                  <a:cubicBezTo>
                    <a:pt x="2691" y="5448"/>
                    <a:pt x="2724" y="5466"/>
                    <a:pt x="2757" y="5466"/>
                  </a:cubicBezTo>
                  <a:cubicBezTo>
                    <a:pt x="2789" y="5466"/>
                    <a:pt x="2822" y="5448"/>
                    <a:pt x="2834" y="5412"/>
                  </a:cubicBezTo>
                  <a:lnTo>
                    <a:pt x="3310" y="3341"/>
                  </a:lnTo>
                  <a:cubicBezTo>
                    <a:pt x="3322" y="3317"/>
                    <a:pt x="3334" y="3281"/>
                    <a:pt x="3370" y="3281"/>
                  </a:cubicBezTo>
                  <a:lnTo>
                    <a:pt x="5441" y="2805"/>
                  </a:lnTo>
                  <a:cubicBezTo>
                    <a:pt x="5513" y="2793"/>
                    <a:pt x="5513" y="2674"/>
                    <a:pt x="5441" y="2662"/>
                  </a:cubicBezTo>
                  <a:lnTo>
                    <a:pt x="3370" y="2186"/>
                  </a:lnTo>
                  <a:cubicBezTo>
                    <a:pt x="3334" y="2174"/>
                    <a:pt x="3310" y="2150"/>
                    <a:pt x="3310" y="2126"/>
                  </a:cubicBezTo>
                  <a:lnTo>
                    <a:pt x="2834" y="54"/>
                  </a:lnTo>
                  <a:cubicBezTo>
                    <a:pt x="2816" y="19"/>
                    <a:pt x="2783" y="1"/>
                    <a:pt x="2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60464" y="3760854"/>
              <a:ext cx="175222" cy="173988"/>
            </a:xfrm>
            <a:custGeom>
              <a:avLst/>
              <a:gdLst/>
              <a:ahLst/>
              <a:cxnLst/>
              <a:rect l="l" t="t" r="r" b="b"/>
              <a:pathLst>
                <a:path w="5538" h="5499" extrusionOk="0">
                  <a:moveTo>
                    <a:pt x="2779" y="0"/>
                  </a:moveTo>
                  <a:cubicBezTo>
                    <a:pt x="2748" y="0"/>
                    <a:pt x="2715" y="18"/>
                    <a:pt x="2703" y="54"/>
                  </a:cubicBezTo>
                  <a:lnTo>
                    <a:pt x="2215" y="2138"/>
                  </a:lnTo>
                  <a:cubicBezTo>
                    <a:pt x="2203" y="2161"/>
                    <a:pt x="2191" y="2197"/>
                    <a:pt x="2156" y="2197"/>
                  </a:cubicBezTo>
                  <a:lnTo>
                    <a:pt x="72" y="2673"/>
                  </a:lnTo>
                  <a:cubicBezTo>
                    <a:pt x="1" y="2685"/>
                    <a:pt x="1" y="2804"/>
                    <a:pt x="72" y="2816"/>
                  </a:cubicBezTo>
                  <a:lnTo>
                    <a:pt x="2156" y="3293"/>
                  </a:lnTo>
                  <a:cubicBezTo>
                    <a:pt x="2191" y="3304"/>
                    <a:pt x="2215" y="3328"/>
                    <a:pt x="2215" y="3352"/>
                  </a:cubicBezTo>
                  <a:lnTo>
                    <a:pt x="2703" y="5436"/>
                  </a:lnTo>
                  <a:cubicBezTo>
                    <a:pt x="2709" y="5477"/>
                    <a:pt x="2742" y="5498"/>
                    <a:pt x="2775" y="5498"/>
                  </a:cubicBezTo>
                  <a:cubicBezTo>
                    <a:pt x="2808" y="5498"/>
                    <a:pt x="2840" y="5477"/>
                    <a:pt x="2846" y="5436"/>
                  </a:cubicBezTo>
                  <a:lnTo>
                    <a:pt x="3323" y="3352"/>
                  </a:lnTo>
                  <a:cubicBezTo>
                    <a:pt x="3334" y="3328"/>
                    <a:pt x="3358" y="3293"/>
                    <a:pt x="3382" y="3293"/>
                  </a:cubicBezTo>
                  <a:lnTo>
                    <a:pt x="5466" y="2816"/>
                  </a:lnTo>
                  <a:cubicBezTo>
                    <a:pt x="5537" y="2804"/>
                    <a:pt x="5537" y="2685"/>
                    <a:pt x="5466" y="2673"/>
                  </a:cubicBezTo>
                  <a:lnTo>
                    <a:pt x="3382" y="2197"/>
                  </a:lnTo>
                  <a:cubicBezTo>
                    <a:pt x="3358" y="2185"/>
                    <a:pt x="3323" y="2161"/>
                    <a:pt x="3323" y="2138"/>
                  </a:cubicBezTo>
                  <a:lnTo>
                    <a:pt x="2846" y="54"/>
                  </a:lnTo>
                  <a:cubicBezTo>
                    <a:pt x="2840" y="18"/>
                    <a:pt x="2811" y="0"/>
                    <a:pt x="27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8784264" y="3586854"/>
              <a:ext cx="175222" cy="173988"/>
            </a:xfrm>
            <a:custGeom>
              <a:avLst/>
              <a:gdLst/>
              <a:ahLst/>
              <a:cxnLst/>
              <a:rect l="l" t="t" r="r" b="b"/>
              <a:pathLst>
                <a:path w="5538" h="5499" extrusionOk="0">
                  <a:moveTo>
                    <a:pt x="2779" y="0"/>
                  </a:moveTo>
                  <a:cubicBezTo>
                    <a:pt x="2748" y="0"/>
                    <a:pt x="2715" y="18"/>
                    <a:pt x="2703" y="54"/>
                  </a:cubicBezTo>
                  <a:lnTo>
                    <a:pt x="2215" y="2138"/>
                  </a:lnTo>
                  <a:cubicBezTo>
                    <a:pt x="2203" y="2161"/>
                    <a:pt x="2191" y="2197"/>
                    <a:pt x="2156" y="2197"/>
                  </a:cubicBezTo>
                  <a:lnTo>
                    <a:pt x="72" y="2673"/>
                  </a:lnTo>
                  <a:cubicBezTo>
                    <a:pt x="1" y="2685"/>
                    <a:pt x="1" y="2804"/>
                    <a:pt x="72" y="2816"/>
                  </a:cubicBezTo>
                  <a:lnTo>
                    <a:pt x="2156" y="3293"/>
                  </a:lnTo>
                  <a:cubicBezTo>
                    <a:pt x="2191" y="3304"/>
                    <a:pt x="2215" y="3328"/>
                    <a:pt x="2215" y="3352"/>
                  </a:cubicBezTo>
                  <a:lnTo>
                    <a:pt x="2703" y="5436"/>
                  </a:lnTo>
                  <a:cubicBezTo>
                    <a:pt x="2709" y="5477"/>
                    <a:pt x="2742" y="5498"/>
                    <a:pt x="2775" y="5498"/>
                  </a:cubicBezTo>
                  <a:cubicBezTo>
                    <a:pt x="2808" y="5498"/>
                    <a:pt x="2840" y="5477"/>
                    <a:pt x="2846" y="5436"/>
                  </a:cubicBezTo>
                  <a:lnTo>
                    <a:pt x="3323" y="3352"/>
                  </a:lnTo>
                  <a:cubicBezTo>
                    <a:pt x="3334" y="3328"/>
                    <a:pt x="3358" y="3293"/>
                    <a:pt x="3382" y="3293"/>
                  </a:cubicBezTo>
                  <a:lnTo>
                    <a:pt x="5466" y="2816"/>
                  </a:lnTo>
                  <a:cubicBezTo>
                    <a:pt x="5537" y="2804"/>
                    <a:pt x="5537" y="2685"/>
                    <a:pt x="5466" y="2673"/>
                  </a:cubicBezTo>
                  <a:lnTo>
                    <a:pt x="3382" y="2197"/>
                  </a:lnTo>
                  <a:cubicBezTo>
                    <a:pt x="3358" y="2185"/>
                    <a:pt x="3323" y="2161"/>
                    <a:pt x="3323" y="2138"/>
                  </a:cubicBezTo>
                  <a:lnTo>
                    <a:pt x="2846" y="54"/>
                  </a:lnTo>
                  <a:cubicBezTo>
                    <a:pt x="2840" y="18"/>
                    <a:pt x="2811" y="0"/>
                    <a:pt x="27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4"/>
          <p:cNvGrpSpPr/>
          <p:nvPr/>
        </p:nvGrpSpPr>
        <p:grpSpPr>
          <a:xfrm>
            <a:off x="4417632" y="4704716"/>
            <a:ext cx="308720" cy="309904"/>
            <a:chOff x="275175" y="3918075"/>
            <a:chExt cx="482375" cy="484225"/>
          </a:xfrm>
        </p:grpSpPr>
        <p:sp>
          <p:nvSpPr>
            <p:cNvPr id="81" name="Google Shape;81;p4"/>
            <p:cNvSpPr/>
            <p:nvPr/>
          </p:nvSpPr>
          <p:spPr>
            <a:xfrm>
              <a:off x="389525" y="3918075"/>
              <a:ext cx="251975" cy="251975"/>
            </a:xfrm>
            <a:custGeom>
              <a:avLst/>
              <a:gdLst/>
              <a:ahLst/>
              <a:cxnLst/>
              <a:rect l="l" t="t" r="r" b="b"/>
              <a:pathLst>
                <a:path w="10079" h="10079" extrusionOk="0">
                  <a:moveTo>
                    <a:pt x="5077" y="2361"/>
                  </a:moveTo>
                  <a:cubicBezTo>
                    <a:pt x="5288" y="2933"/>
                    <a:pt x="5717" y="3505"/>
                    <a:pt x="6146" y="3933"/>
                  </a:cubicBezTo>
                  <a:cubicBezTo>
                    <a:pt x="6649" y="4431"/>
                    <a:pt x="7146" y="4791"/>
                    <a:pt x="7792" y="5077"/>
                  </a:cubicBezTo>
                  <a:cubicBezTo>
                    <a:pt x="7146" y="5288"/>
                    <a:pt x="6649" y="5717"/>
                    <a:pt x="6146" y="6146"/>
                  </a:cubicBezTo>
                  <a:cubicBezTo>
                    <a:pt x="5717" y="6649"/>
                    <a:pt x="5288" y="7146"/>
                    <a:pt x="5077" y="7792"/>
                  </a:cubicBezTo>
                  <a:cubicBezTo>
                    <a:pt x="4791" y="7146"/>
                    <a:pt x="4431" y="6649"/>
                    <a:pt x="3933" y="6146"/>
                  </a:cubicBezTo>
                  <a:cubicBezTo>
                    <a:pt x="3504" y="5717"/>
                    <a:pt x="2933" y="5288"/>
                    <a:pt x="2361" y="5077"/>
                  </a:cubicBezTo>
                  <a:cubicBezTo>
                    <a:pt x="2933" y="4791"/>
                    <a:pt x="3504" y="4431"/>
                    <a:pt x="3933" y="3933"/>
                  </a:cubicBezTo>
                  <a:cubicBezTo>
                    <a:pt x="4431" y="3505"/>
                    <a:pt x="4791" y="2933"/>
                    <a:pt x="5077" y="2361"/>
                  </a:cubicBezTo>
                  <a:close/>
                  <a:moveTo>
                    <a:pt x="5077" y="0"/>
                  </a:moveTo>
                  <a:cubicBezTo>
                    <a:pt x="4859" y="0"/>
                    <a:pt x="4648" y="218"/>
                    <a:pt x="4648" y="429"/>
                  </a:cubicBezTo>
                  <a:cubicBezTo>
                    <a:pt x="4574" y="1504"/>
                    <a:pt x="4145" y="2573"/>
                    <a:pt x="3362" y="3362"/>
                  </a:cubicBezTo>
                  <a:cubicBezTo>
                    <a:pt x="2573" y="4145"/>
                    <a:pt x="1572" y="4574"/>
                    <a:pt x="429" y="4648"/>
                  </a:cubicBezTo>
                  <a:cubicBezTo>
                    <a:pt x="217" y="4648"/>
                    <a:pt x="0" y="4859"/>
                    <a:pt x="0" y="5077"/>
                  </a:cubicBezTo>
                  <a:cubicBezTo>
                    <a:pt x="0" y="5288"/>
                    <a:pt x="217" y="5505"/>
                    <a:pt x="429" y="5505"/>
                  </a:cubicBezTo>
                  <a:cubicBezTo>
                    <a:pt x="1572" y="5505"/>
                    <a:pt x="2573" y="6003"/>
                    <a:pt x="3362" y="6792"/>
                  </a:cubicBezTo>
                  <a:cubicBezTo>
                    <a:pt x="4145" y="7506"/>
                    <a:pt x="4574" y="8575"/>
                    <a:pt x="4648" y="9719"/>
                  </a:cubicBezTo>
                  <a:cubicBezTo>
                    <a:pt x="4648" y="9936"/>
                    <a:pt x="4859" y="10079"/>
                    <a:pt x="5077" y="10079"/>
                  </a:cubicBezTo>
                  <a:cubicBezTo>
                    <a:pt x="5288" y="10079"/>
                    <a:pt x="5505" y="9936"/>
                    <a:pt x="5505" y="9719"/>
                  </a:cubicBezTo>
                  <a:cubicBezTo>
                    <a:pt x="5505" y="8575"/>
                    <a:pt x="6003" y="7506"/>
                    <a:pt x="6792" y="6792"/>
                  </a:cubicBezTo>
                  <a:cubicBezTo>
                    <a:pt x="7506" y="6003"/>
                    <a:pt x="8575" y="5505"/>
                    <a:pt x="9719" y="5505"/>
                  </a:cubicBezTo>
                  <a:cubicBezTo>
                    <a:pt x="9936" y="5505"/>
                    <a:pt x="10079" y="5288"/>
                    <a:pt x="10079" y="5077"/>
                  </a:cubicBezTo>
                  <a:cubicBezTo>
                    <a:pt x="10079" y="4859"/>
                    <a:pt x="9936" y="4648"/>
                    <a:pt x="9719" y="4648"/>
                  </a:cubicBezTo>
                  <a:cubicBezTo>
                    <a:pt x="8575" y="4574"/>
                    <a:pt x="7506" y="4145"/>
                    <a:pt x="6792" y="3362"/>
                  </a:cubicBezTo>
                  <a:cubicBezTo>
                    <a:pt x="6003" y="2573"/>
                    <a:pt x="5505" y="1504"/>
                    <a:pt x="5505" y="429"/>
                  </a:cubicBezTo>
                  <a:cubicBezTo>
                    <a:pt x="5505" y="218"/>
                    <a:pt x="5288" y="0"/>
                    <a:pt x="5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505700" y="4034250"/>
              <a:ext cx="251850" cy="251850"/>
            </a:xfrm>
            <a:custGeom>
              <a:avLst/>
              <a:gdLst/>
              <a:ahLst/>
              <a:cxnLst/>
              <a:rect l="l" t="t" r="r" b="b"/>
              <a:pathLst>
                <a:path w="10074" h="10074" extrusionOk="0">
                  <a:moveTo>
                    <a:pt x="5003" y="2288"/>
                  </a:moveTo>
                  <a:cubicBezTo>
                    <a:pt x="5289" y="2928"/>
                    <a:pt x="5643" y="3431"/>
                    <a:pt x="6146" y="3928"/>
                  </a:cubicBezTo>
                  <a:cubicBezTo>
                    <a:pt x="6575" y="4431"/>
                    <a:pt x="7147" y="4786"/>
                    <a:pt x="7787" y="5003"/>
                  </a:cubicBezTo>
                  <a:cubicBezTo>
                    <a:pt x="7147" y="5289"/>
                    <a:pt x="6575" y="5643"/>
                    <a:pt x="6146" y="6146"/>
                  </a:cubicBezTo>
                  <a:cubicBezTo>
                    <a:pt x="5643" y="6575"/>
                    <a:pt x="5289" y="7147"/>
                    <a:pt x="5003" y="7787"/>
                  </a:cubicBezTo>
                  <a:cubicBezTo>
                    <a:pt x="4786" y="7147"/>
                    <a:pt x="4431" y="6575"/>
                    <a:pt x="3928" y="6146"/>
                  </a:cubicBezTo>
                  <a:cubicBezTo>
                    <a:pt x="3431" y="5643"/>
                    <a:pt x="2928" y="5289"/>
                    <a:pt x="2288" y="5003"/>
                  </a:cubicBezTo>
                  <a:cubicBezTo>
                    <a:pt x="2928" y="4786"/>
                    <a:pt x="3431" y="4431"/>
                    <a:pt x="3928" y="3928"/>
                  </a:cubicBezTo>
                  <a:cubicBezTo>
                    <a:pt x="4431" y="3431"/>
                    <a:pt x="4786" y="2928"/>
                    <a:pt x="5003" y="2288"/>
                  </a:cubicBezTo>
                  <a:close/>
                  <a:moveTo>
                    <a:pt x="5003" y="1"/>
                  </a:moveTo>
                  <a:cubicBezTo>
                    <a:pt x="4786" y="1"/>
                    <a:pt x="4643" y="144"/>
                    <a:pt x="4643" y="430"/>
                  </a:cubicBezTo>
                  <a:cubicBezTo>
                    <a:pt x="4574" y="1499"/>
                    <a:pt x="4145" y="2573"/>
                    <a:pt x="3357" y="3357"/>
                  </a:cubicBezTo>
                  <a:cubicBezTo>
                    <a:pt x="2573" y="4146"/>
                    <a:pt x="1499" y="4574"/>
                    <a:pt x="430" y="4643"/>
                  </a:cubicBezTo>
                  <a:cubicBezTo>
                    <a:pt x="144" y="4643"/>
                    <a:pt x="1" y="4786"/>
                    <a:pt x="1" y="5003"/>
                  </a:cubicBezTo>
                  <a:cubicBezTo>
                    <a:pt x="1" y="5289"/>
                    <a:pt x="144" y="5432"/>
                    <a:pt x="430" y="5432"/>
                  </a:cubicBezTo>
                  <a:cubicBezTo>
                    <a:pt x="1499" y="5500"/>
                    <a:pt x="2573" y="5929"/>
                    <a:pt x="3357" y="6718"/>
                  </a:cubicBezTo>
                  <a:cubicBezTo>
                    <a:pt x="4145" y="7501"/>
                    <a:pt x="4574" y="8576"/>
                    <a:pt x="4643" y="9645"/>
                  </a:cubicBezTo>
                  <a:cubicBezTo>
                    <a:pt x="4643" y="9862"/>
                    <a:pt x="4786" y="10074"/>
                    <a:pt x="5003" y="10074"/>
                  </a:cubicBezTo>
                  <a:cubicBezTo>
                    <a:pt x="5289" y="10074"/>
                    <a:pt x="5432" y="9862"/>
                    <a:pt x="5432" y="9645"/>
                  </a:cubicBezTo>
                  <a:cubicBezTo>
                    <a:pt x="5500" y="8576"/>
                    <a:pt x="5929" y="7501"/>
                    <a:pt x="6718" y="6718"/>
                  </a:cubicBezTo>
                  <a:cubicBezTo>
                    <a:pt x="7501" y="5929"/>
                    <a:pt x="8576" y="5500"/>
                    <a:pt x="9645" y="5432"/>
                  </a:cubicBezTo>
                  <a:cubicBezTo>
                    <a:pt x="9931" y="5432"/>
                    <a:pt x="10074" y="5289"/>
                    <a:pt x="10074" y="5003"/>
                  </a:cubicBezTo>
                  <a:cubicBezTo>
                    <a:pt x="10074" y="4786"/>
                    <a:pt x="9931" y="4643"/>
                    <a:pt x="9645" y="4643"/>
                  </a:cubicBezTo>
                  <a:cubicBezTo>
                    <a:pt x="8576" y="4574"/>
                    <a:pt x="7501" y="4146"/>
                    <a:pt x="6718" y="3357"/>
                  </a:cubicBezTo>
                  <a:cubicBezTo>
                    <a:pt x="5929" y="2573"/>
                    <a:pt x="5500" y="1499"/>
                    <a:pt x="5432" y="430"/>
                  </a:cubicBezTo>
                  <a:cubicBezTo>
                    <a:pt x="5432" y="144"/>
                    <a:pt x="5289" y="1"/>
                    <a:pt x="5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389525" y="4150300"/>
              <a:ext cx="251975" cy="252000"/>
            </a:xfrm>
            <a:custGeom>
              <a:avLst/>
              <a:gdLst/>
              <a:ahLst/>
              <a:cxnLst/>
              <a:rect l="l" t="t" r="r" b="b"/>
              <a:pathLst>
                <a:path w="10079" h="10080" extrusionOk="0">
                  <a:moveTo>
                    <a:pt x="5077" y="2288"/>
                  </a:moveTo>
                  <a:cubicBezTo>
                    <a:pt x="5288" y="2859"/>
                    <a:pt x="5717" y="3431"/>
                    <a:pt x="6146" y="3934"/>
                  </a:cubicBezTo>
                  <a:cubicBezTo>
                    <a:pt x="6649" y="4363"/>
                    <a:pt x="7146" y="4717"/>
                    <a:pt x="7792" y="5003"/>
                  </a:cubicBezTo>
                  <a:cubicBezTo>
                    <a:pt x="7146" y="5289"/>
                    <a:pt x="6649" y="5649"/>
                    <a:pt x="6146" y="6078"/>
                  </a:cubicBezTo>
                  <a:cubicBezTo>
                    <a:pt x="5717" y="6575"/>
                    <a:pt x="5288" y="7147"/>
                    <a:pt x="5077" y="7719"/>
                  </a:cubicBezTo>
                  <a:cubicBezTo>
                    <a:pt x="4791" y="7147"/>
                    <a:pt x="4431" y="6575"/>
                    <a:pt x="3933" y="6078"/>
                  </a:cubicBezTo>
                  <a:cubicBezTo>
                    <a:pt x="3504" y="5649"/>
                    <a:pt x="2933" y="5289"/>
                    <a:pt x="2361" y="5003"/>
                  </a:cubicBezTo>
                  <a:cubicBezTo>
                    <a:pt x="2933" y="4717"/>
                    <a:pt x="3504" y="4363"/>
                    <a:pt x="3933" y="3934"/>
                  </a:cubicBezTo>
                  <a:cubicBezTo>
                    <a:pt x="4431" y="3431"/>
                    <a:pt x="4791" y="2859"/>
                    <a:pt x="5077" y="2288"/>
                  </a:cubicBezTo>
                  <a:close/>
                  <a:moveTo>
                    <a:pt x="5077" y="1"/>
                  </a:moveTo>
                  <a:cubicBezTo>
                    <a:pt x="4859" y="1"/>
                    <a:pt x="4648" y="144"/>
                    <a:pt x="4648" y="361"/>
                  </a:cubicBezTo>
                  <a:cubicBezTo>
                    <a:pt x="4574" y="1504"/>
                    <a:pt x="4145" y="2505"/>
                    <a:pt x="3362" y="3288"/>
                  </a:cubicBezTo>
                  <a:cubicBezTo>
                    <a:pt x="2573" y="4077"/>
                    <a:pt x="1572" y="4574"/>
                    <a:pt x="429" y="4574"/>
                  </a:cubicBezTo>
                  <a:cubicBezTo>
                    <a:pt x="217" y="4574"/>
                    <a:pt x="0" y="4792"/>
                    <a:pt x="0" y="5003"/>
                  </a:cubicBezTo>
                  <a:cubicBezTo>
                    <a:pt x="0" y="5220"/>
                    <a:pt x="217" y="5432"/>
                    <a:pt x="429" y="5432"/>
                  </a:cubicBezTo>
                  <a:cubicBezTo>
                    <a:pt x="1572" y="5506"/>
                    <a:pt x="2573" y="5935"/>
                    <a:pt x="3362" y="6718"/>
                  </a:cubicBezTo>
                  <a:cubicBezTo>
                    <a:pt x="4145" y="7507"/>
                    <a:pt x="4574" y="8507"/>
                    <a:pt x="4648" y="9651"/>
                  </a:cubicBezTo>
                  <a:cubicBezTo>
                    <a:pt x="4648" y="9862"/>
                    <a:pt x="4859" y="10080"/>
                    <a:pt x="5077" y="10080"/>
                  </a:cubicBezTo>
                  <a:cubicBezTo>
                    <a:pt x="5288" y="10080"/>
                    <a:pt x="5505" y="9862"/>
                    <a:pt x="5505" y="9651"/>
                  </a:cubicBezTo>
                  <a:cubicBezTo>
                    <a:pt x="5505" y="8507"/>
                    <a:pt x="6003" y="7507"/>
                    <a:pt x="6792" y="6718"/>
                  </a:cubicBezTo>
                  <a:cubicBezTo>
                    <a:pt x="7506" y="5935"/>
                    <a:pt x="8575" y="5506"/>
                    <a:pt x="9719" y="5432"/>
                  </a:cubicBezTo>
                  <a:cubicBezTo>
                    <a:pt x="9936" y="5432"/>
                    <a:pt x="10079" y="5220"/>
                    <a:pt x="10079" y="5003"/>
                  </a:cubicBezTo>
                  <a:cubicBezTo>
                    <a:pt x="10079" y="4792"/>
                    <a:pt x="9936" y="4574"/>
                    <a:pt x="9719" y="4574"/>
                  </a:cubicBezTo>
                  <a:cubicBezTo>
                    <a:pt x="8575" y="4574"/>
                    <a:pt x="7506" y="4077"/>
                    <a:pt x="6792" y="3288"/>
                  </a:cubicBezTo>
                  <a:cubicBezTo>
                    <a:pt x="6003" y="2505"/>
                    <a:pt x="5505" y="1504"/>
                    <a:pt x="5505" y="361"/>
                  </a:cubicBezTo>
                  <a:cubicBezTo>
                    <a:pt x="5505" y="144"/>
                    <a:pt x="5288" y="1"/>
                    <a:pt x="5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275175" y="4034250"/>
              <a:ext cx="252000" cy="251850"/>
            </a:xfrm>
            <a:custGeom>
              <a:avLst/>
              <a:gdLst/>
              <a:ahLst/>
              <a:cxnLst/>
              <a:rect l="l" t="t" r="r" b="b"/>
              <a:pathLst>
                <a:path w="10080" h="10074" extrusionOk="0">
                  <a:moveTo>
                    <a:pt x="5003" y="2288"/>
                  </a:moveTo>
                  <a:cubicBezTo>
                    <a:pt x="5289" y="2928"/>
                    <a:pt x="5649" y="3431"/>
                    <a:pt x="6146" y="3928"/>
                  </a:cubicBezTo>
                  <a:cubicBezTo>
                    <a:pt x="6575" y="4431"/>
                    <a:pt x="7147" y="4786"/>
                    <a:pt x="7718" y="5003"/>
                  </a:cubicBezTo>
                  <a:cubicBezTo>
                    <a:pt x="7147" y="5289"/>
                    <a:pt x="6575" y="5643"/>
                    <a:pt x="6146" y="6146"/>
                  </a:cubicBezTo>
                  <a:cubicBezTo>
                    <a:pt x="5649" y="6575"/>
                    <a:pt x="5289" y="7147"/>
                    <a:pt x="5003" y="7787"/>
                  </a:cubicBezTo>
                  <a:cubicBezTo>
                    <a:pt x="4791" y="7147"/>
                    <a:pt x="4363" y="6575"/>
                    <a:pt x="3934" y="6146"/>
                  </a:cubicBezTo>
                  <a:cubicBezTo>
                    <a:pt x="3431" y="5643"/>
                    <a:pt x="2859" y="5289"/>
                    <a:pt x="2287" y="5003"/>
                  </a:cubicBezTo>
                  <a:cubicBezTo>
                    <a:pt x="2859" y="4786"/>
                    <a:pt x="3431" y="4431"/>
                    <a:pt x="3934" y="3928"/>
                  </a:cubicBezTo>
                  <a:cubicBezTo>
                    <a:pt x="4363" y="3431"/>
                    <a:pt x="4791" y="2928"/>
                    <a:pt x="5003" y="2288"/>
                  </a:cubicBezTo>
                  <a:close/>
                  <a:moveTo>
                    <a:pt x="5003" y="1"/>
                  </a:moveTo>
                  <a:cubicBezTo>
                    <a:pt x="4791" y="1"/>
                    <a:pt x="4574" y="144"/>
                    <a:pt x="4574" y="430"/>
                  </a:cubicBezTo>
                  <a:cubicBezTo>
                    <a:pt x="4574" y="1499"/>
                    <a:pt x="4077" y="2573"/>
                    <a:pt x="3288" y="3357"/>
                  </a:cubicBezTo>
                  <a:cubicBezTo>
                    <a:pt x="2505" y="4146"/>
                    <a:pt x="1504" y="4574"/>
                    <a:pt x="361" y="4643"/>
                  </a:cubicBezTo>
                  <a:cubicBezTo>
                    <a:pt x="144" y="4643"/>
                    <a:pt x="1" y="4786"/>
                    <a:pt x="1" y="5003"/>
                  </a:cubicBezTo>
                  <a:cubicBezTo>
                    <a:pt x="1" y="5289"/>
                    <a:pt x="144" y="5432"/>
                    <a:pt x="361" y="5432"/>
                  </a:cubicBezTo>
                  <a:cubicBezTo>
                    <a:pt x="1504" y="5500"/>
                    <a:pt x="2505" y="5929"/>
                    <a:pt x="3288" y="6718"/>
                  </a:cubicBezTo>
                  <a:cubicBezTo>
                    <a:pt x="4077" y="7501"/>
                    <a:pt x="4574" y="8576"/>
                    <a:pt x="4574" y="9645"/>
                  </a:cubicBezTo>
                  <a:cubicBezTo>
                    <a:pt x="4574" y="9862"/>
                    <a:pt x="4791" y="10074"/>
                    <a:pt x="5003" y="10074"/>
                  </a:cubicBezTo>
                  <a:cubicBezTo>
                    <a:pt x="5220" y="10074"/>
                    <a:pt x="5432" y="9862"/>
                    <a:pt x="5432" y="9645"/>
                  </a:cubicBezTo>
                  <a:cubicBezTo>
                    <a:pt x="5506" y="8576"/>
                    <a:pt x="5935" y="7501"/>
                    <a:pt x="6718" y="6718"/>
                  </a:cubicBezTo>
                  <a:cubicBezTo>
                    <a:pt x="7507" y="5929"/>
                    <a:pt x="8507" y="5500"/>
                    <a:pt x="9651" y="5432"/>
                  </a:cubicBezTo>
                  <a:cubicBezTo>
                    <a:pt x="9862" y="5432"/>
                    <a:pt x="10079" y="5289"/>
                    <a:pt x="10079" y="5003"/>
                  </a:cubicBezTo>
                  <a:cubicBezTo>
                    <a:pt x="10079" y="4786"/>
                    <a:pt x="9862" y="4643"/>
                    <a:pt x="9651" y="4643"/>
                  </a:cubicBezTo>
                  <a:cubicBezTo>
                    <a:pt x="8507" y="4574"/>
                    <a:pt x="7507" y="4146"/>
                    <a:pt x="6718" y="3357"/>
                  </a:cubicBezTo>
                  <a:cubicBezTo>
                    <a:pt x="5935" y="2573"/>
                    <a:pt x="5506" y="1499"/>
                    <a:pt x="5432" y="430"/>
                  </a:cubicBezTo>
                  <a:cubicBezTo>
                    <a:pt x="5432" y="144"/>
                    <a:pt x="5220" y="1"/>
                    <a:pt x="5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414525" y="4059275"/>
              <a:ext cx="203675" cy="201825"/>
            </a:xfrm>
            <a:custGeom>
              <a:avLst/>
              <a:gdLst/>
              <a:ahLst/>
              <a:cxnLst/>
              <a:rect l="l" t="t" r="r" b="b"/>
              <a:pathLst>
                <a:path w="8147" h="8073" extrusionOk="0">
                  <a:moveTo>
                    <a:pt x="4077" y="784"/>
                  </a:moveTo>
                  <a:cubicBezTo>
                    <a:pt x="5860" y="784"/>
                    <a:pt x="7289" y="2287"/>
                    <a:pt x="7289" y="4002"/>
                  </a:cubicBezTo>
                  <a:cubicBezTo>
                    <a:pt x="7289" y="5786"/>
                    <a:pt x="5860" y="7215"/>
                    <a:pt x="4077" y="7215"/>
                  </a:cubicBezTo>
                  <a:cubicBezTo>
                    <a:pt x="2287" y="7215"/>
                    <a:pt x="858" y="5786"/>
                    <a:pt x="858" y="4002"/>
                  </a:cubicBezTo>
                  <a:cubicBezTo>
                    <a:pt x="858" y="2287"/>
                    <a:pt x="2287" y="784"/>
                    <a:pt x="4077" y="784"/>
                  </a:cubicBezTo>
                  <a:close/>
                  <a:moveTo>
                    <a:pt x="4077" y="0"/>
                  </a:moveTo>
                  <a:cubicBezTo>
                    <a:pt x="1858" y="0"/>
                    <a:pt x="1" y="1784"/>
                    <a:pt x="1" y="4002"/>
                  </a:cubicBezTo>
                  <a:cubicBezTo>
                    <a:pt x="1" y="6289"/>
                    <a:pt x="1858" y="8072"/>
                    <a:pt x="4077" y="8072"/>
                  </a:cubicBezTo>
                  <a:cubicBezTo>
                    <a:pt x="6289" y="8072"/>
                    <a:pt x="8147" y="6289"/>
                    <a:pt x="8147" y="4002"/>
                  </a:cubicBezTo>
                  <a:cubicBezTo>
                    <a:pt x="8147" y="1784"/>
                    <a:pt x="6289" y="0"/>
                    <a:pt x="4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4"/>
          <p:cNvSpPr/>
          <p:nvPr/>
        </p:nvSpPr>
        <p:spPr>
          <a:xfrm>
            <a:off x="7721123" y="206576"/>
            <a:ext cx="174083" cy="172944"/>
          </a:xfrm>
          <a:custGeom>
            <a:avLst/>
            <a:gdLst/>
            <a:ahLst/>
            <a:cxnLst/>
            <a:rect l="l" t="t" r="r" b="b"/>
            <a:pathLst>
              <a:path w="5502" h="5466" extrusionOk="0">
                <a:moveTo>
                  <a:pt x="2751" y="0"/>
                </a:moveTo>
                <a:cubicBezTo>
                  <a:pt x="2719" y="0"/>
                  <a:pt x="2686" y="18"/>
                  <a:pt x="2680" y="54"/>
                </a:cubicBezTo>
                <a:lnTo>
                  <a:pt x="2204" y="2125"/>
                </a:lnTo>
                <a:cubicBezTo>
                  <a:pt x="2180" y="2149"/>
                  <a:pt x="2168" y="2185"/>
                  <a:pt x="2144" y="2185"/>
                </a:cubicBezTo>
                <a:lnTo>
                  <a:pt x="72" y="2661"/>
                </a:lnTo>
                <a:cubicBezTo>
                  <a:pt x="1" y="2673"/>
                  <a:pt x="1" y="2792"/>
                  <a:pt x="72" y="2804"/>
                </a:cubicBezTo>
                <a:lnTo>
                  <a:pt x="2144" y="3280"/>
                </a:lnTo>
                <a:cubicBezTo>
                  <a:pt x="2168" y="3292"/>
                  <a:pt x="2204" y="3316"/>
                  <a:pt x="2204" y="3340"/>
                </a:cubicBezTo>
                <a:lnTo>
                  <a:pt x="2680" y="5411"/>
                </a:lnTo>
                <a:cubicBezTo>
                  <a:pt x="2686" y="5447"/>
                  <a:pt x="2719" y="5465"/>
                  <a:pt x="2751" y="5465"/>
                </a:cubicBezTo>
                <a:cubicBezTo>
                  <a:pt x="2784" y="5465"/>
                  <a:pt x="2817" y="5447"/>
                  <a:pt x="2823" y="5411"/>
                </a:cubicBezTo>
                <a:lnTo>
                  <a:pt x="3299" y="3340"/>
                </a:lnTo>
                <a:cubicBezTo>
                  <a:pt x="3323" y="3316"/>
                  <a:pt x="3335" y="3280"/>
                  <a:pt x="3359" y="3280"/>
                </a:cubicBezTo>
                <a:lnTo>
                  <a:pt x="5430" y="2804"/>
                </a:lnTo>
                <a:cubicBezTo>
                  <a:pt x="5502" y="2792"/>
                  <a:pt x="5502" y="2673"/>
                  <a:pt x="5430" y="2661"/>
                </a:cubicBezTo>
                <a:lnTo>
                  <a:pt x="3359" y="2185"/>
                </a:lnTo>
                <a:cubicBezTo>
                  <a:pt x="3335" y="2173"/>
                  <a:pt x="3299" y="2149"/>
                  <a:pt x="3299" y="2125"/>
                </a:cubicBezTo>
                <a:lnTo>
                  <a:pt x="2823" y="54"/>
                </a:lnTo>
                <a:cubicBezTo>
                  <a:pt x="2817" y="18"/>
                  <a:pt x="2784" y="0"/>
                  <a:pt x="27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9"/>
          <p:cNvSpPr txBox="1">
            <a:spLocks noGrp="1"/>
          </p:cNvSpPr>
          <p:nvPr>
            <p:ph type="title"/>
          </p:nvPr>
        </p:nvSpPr>
        <p:spPr>
          <a:xfrm>
            <a:off x="2549400" y="1574357"/>
            <a:ext cx="4045200" cy="102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sz="96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47" name="Google Shape;147;p9"/>
          <p:cNvSpPr txBox="1">
            <a:spLocks noGrp="1"/>
          </p:cNvSpPr>
          <p:nvPr>
            <p:ph type="subTitle" idx="1"/>
          </p:nvPr>
        </p:nvSpPr>
        <p:spPr>
          <a:xfrm>
            <a:off x="2787450" y="2709943"/>
            <a:ext cx="3569100" cy="859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8" name="Google Shape;148;p9"/>
          <p:cNvSpPr/>
          <p:nvPr/>
        </p:nvSpPr>
        <p:spPr>
          <a:xfrm rot="10800000">
            <a:off x="6592192" y="-19"/>
            <a:ext cx="2551809" cy="2266969"/>
          </a:xfrm>
          <a:custGeom>
            <a:avLst/>
            <a:gdLst/>
            <a:ahLst/>
            <a:cxnLst/>
            <a:rect l="l" t="t" r="r" b="b"/>
            <a:pathLst>
              <a:path w="60131" h="53419" extrusionOk="0">
                <a:moveTo>
                  <a:pt x="1660" y="49843"/>
                </a:moveTo>
                <a:lnTo>
                  <a:pt x="4486" y="48205"/>
                </a:lnTo>
                <a:lnTo>
                  <a:pt x="4486" y="51481"/>
                </a:lnTo>
                <a:lnTo>
                  <a:pt x="3662" y="52915"/>
                </a:lnTo>
                <a:lnTo>
                  <a:pt x="2730" y="52380"/>
                </a:lnTo>
                <a:lnTo>
                  <a:pt x="1960" y="52583"/>
                </a:lnTo>
                <a:lnTo>
                  <a:pt x="1756" y="51813"/>
                </a:lnTo>
                <a:lnTo>
                  <a:pt x="825" y="51277"/>
                </a:lnTo>
                <a:close/>
                <a:moveTo>
                  <a:pt x="3458" y="46717"/>
                </a:moveTo>
                <a:lnTo>
                  <a:pt x="4486" y="46717"/>
                </a:lnTo>
                <a:lnTo>
                  <a:pt x="4486" y="47745"/>
                </a:lnTo>
                <a:lnTo>
                  <a:pt x="2056" y="49158"/>
                </a:lnTo>
                <a:close/>
                <a:moveTo>
                  <a:pt x="418" y="46321"/>
                </a:moveTo>
                <a:lnTo>
                  <a:pt x="2859" y="44919"/>
                </a:lnTo>
                <a:lnTo>
                  <a:pt x="3747" y="45432"/>
                </a:lnTo>
                <a:lnTo>
                  <a:pt x="3234" y="46321"/>
                </a:lnTo>
                <a:close/>
                <a:moveTo>
                  <a:pt x="418" y="43056"/>
                </a:moveTo>
                <a:lnTo>
                  <a:pt x="3234" y="43056"/>
                </a:lnTo>
                <a:lnTo>
                  <a:pt x="3747" y="43944"/>
                </a:lnTo>
                <a:lnTo>
                  <a:pt x="2859" y="44458"/>
                </a:lnTo>
                <a:close/>
                <a:moveTo>
                  <a:pt x="2056" y="40219"/>
                </a:moveTo>
                <a:lnTo>
                  <a:pt x="4486" y="41632"/>
                </a:lnTo>
                <a:lnTo>
                  <a:pt x="4486" y="42660"/>
                </a:lnTo>
                <a:lnTo>
                  <a:pt x="3458" y="42660"/>
                </a:lnTo>
                <a:close/>
                <a:moveTo>
                  <a:pt x="825" y="38100"/>
                </a:moveTo>
                <a:lnTo>
                  <a:pt x="1756" y="37564"/>
                </a:lnTo>
                <a:lnTo>
                  <a:pt x="1960" y="36793"/>
                </a:lnTo>
                <a:lnTo>
                  <a:pt x="2730" y="36997"/>
                </a:lnTo>
                <a:lnTo>
                  <a:pt x="3662" y="36462"/>
                </a:lnTo>
                <a:lnTo>
                  <a:pt x="4486" y="37907"/>
                </a:lnTo>
                <a:lnTo>
                  <a:pt x="4486" y="41172"/>
                </a:lnTo>
                <a:lnTo>
                  <a:pt x="1660" y="39534"/>
                </a:lnTo>
                <a:close/>
                <a:moveTo>
                  <a:pt x="2891" y="34888"/>
                </a:moveTo>
                <a:lnTo>
                  <a:pt x="2163" y="33614"/>
                </a:lnTo>
                <a:lnTo>
                  <a:pt x="3887" y="33978"/>
                </a:lnTo>
                <a:lnTo>
                  <a:pt x="4561" y="33304"/>
                </a:lnTo>
                <a:lnTo>
                  <a:pt x="4561" y="34256"/>
                </a:lnTo>
                <a:lnTo>
                  <a:pt x="6210" y="35338"/>
                </a:lnTo>
                <a:lnTo>
                  <a:pt x="5803" y="35744"/>
                </a:lnTo>
                <a:lnTo>
                  <a:pt x="4486" y="35744"/>
                </a:lnTo>
                <a:lnTo>
                  <a:pt x="4486" y="37115"/>
                </a:lnTo>
                <a:lnTo>
                  <a:pt x="3801" y="35926"/>
                </a:lnTo>
                <a:lnTo>
                  <a:pt x="2666" y="36579"/>
                </a:lnTo>
                <a:lnTo>
                  <a:pt x="2110" y="36430"/>
                </a:lnTo>
                <a:close/>
                <a:moveTo>
                  <a:pt x="1553" y="31345"/>
                </a:moveTo>
                <a:lnTo>
                  <a:pt x="2356" y="30542"/>
                </a:lnTo>
                <a:lnTo>
                  <a:pt x="4561" y="30542"/>
                </a:lnTo>
                <a:lnTo>
                  <a:pt x="4561" y="32747"/>
                </a:lnTo>
                <a:lnTo>
                  <a:pt x="3758" y="33550"/>
                </a:lnTo>
                <a:lnTo>
                  <a:pt x="1938" y="33165"/>
                </a:lnTo>
                <a:close/>
                <a:moveTo>
                  <a:pt x="1060" y="30146"/>
                </a:moveTo>
                <a:lnTo>
                  <a:pt x="43" y="28583"/>
                </a:lnTo>
                <a:lnTo>
                  <a:pt x="1060" y="27020"/>
                </a:lnTo>
                <a:lnTo>
                  <a:pt x="2195" y="27020"/>
                </a:lnTo>
                <a:lnTo>
                  <a:pt x="3758" y="28583"/>
                </a:lnTo>
                <a:lnTo>
                  <a:pt x="2195" y="30146"/>
                </a:lnTo>
                <a:close/>
                <a:moveTo>
                  <a:pt x="1553" y="25832"/>
                </a:moveTo>
                <a:lnTo>
                  <a:pt x="1938" y="24001"/>
                </a:lnTo>
                <a:lnTo>
                  <a:pt x="3758" y="23626"/>
                </a:lnTo>
                <a:lnTo>
                  <a:pt x="4561" y="24419"/>
                </a:lnTo>
                <a:lnTo>
                  <a:pt x="4561" y="26634"/>
                </a:lnTo>
                <a:lnTo>
                  <a:pt x="2356" y="26634"/>
                </a:lnTo>
                <a:close/>
                <a:moveTo>
                  <a:pt x="2891" y="22278"/>
                </a:moveTo>
                <a:lnTo>
                  <a:pt x="2110" y="20736"/>
                </a:lnTo>
                <a:lnTo>
                  <a:pt x="2666" y="20586"/>
                </a:lnTo>
                <a:lnTo>
                  <a:pt x="3801" y="21250"/>
                </a:lnTo>
                <a:lnTo>
                  <a:pt x="4486" y="20051"/>
                </a:lnTo>
                <a:lnTo>
                  <a:pt x="4486" y="21432"/>
                </a:lnTo>
                <a:lnTo>
                  <a:pt x="5803" y="21432"/>
                </a:lnTo>
                <a:lnTo>
                  <a:pt x="6210" y="21839"/>
                </a:lnTo>
                <a:lnTo>
                  <a:pt x="4561" y="22909"/>
                </a:lnTo>
                <a:lnTo>
                  <a:pt x="4561" y="23862"/>
                </a:lnTo>
                <a:lnTo>
                  <a:pt x="3887" y="23187"/>
                </a:lnTo>
                <a:lnTo>
                  <a:pt x="2163" y="23551"/>
                </a:lnTo>
                <a:close/>
                <a:moveTo>
                  <a:pt x="1756" y="19612"/>
                </a:moveTo>
                <a:lnTo>
                  <a:pt x="825" y="19066"/>
                </a:lnTo>
                <a:lnTo>
                  <a:pt x="1660" y="17632"/>
                </a:lnTo>
                <a:lnTo>
                  <a:pt x="4486" y="15994"/>
                </a:lnTo>
                <a:lnTo>
                  <a:pt x="4486" y="19269"/>
                </a:lnTo>
                <a:lnTo>
                  <a:pt x="3662" y="20704"/>
                </a:lnTo>
                <a:lnTo>
                  <a:pt x="2730" y="20169"/>
                </a:lnTo>
                <a:lnTo>
                  <a:pt x="1960" y="20372"/>
                </a:lnTo>
                <a:close/>
                <a:moveTo>
                  <a:pt x="3458" y="14506"/>
                </a:moveTo>
                <a:lnTo>
                  <a:pt x="4486" y="14506"/>
                </a:lnTo>
                <a:lnTo>
                  <a:pt x="4486" y="15544"/>
                </a:lnTo>
                <a:lnTo>
                  <a:pt x="2056" y="16946"/>
                </a:lnTo>
                <a:close/>
                <a:moveTo>
                  <a:pt x="418" y="14120"/>
                </a:moveTo>
                <a:lnTo>
                  <a:pt x="2859" y="12707"/>
                </a:lnTo>
                <a:lnTo>
                  <a:pt x="3747" y="13221"/>
                </a:lnTo>
                <a:lnTo>
                  <a:pt x="3234" y="14120"/>
                </a:lnTo>
                <a:close/>
                <a:moveTo>
                  <a:pt x="418" y="10845"/>
                </a:moveTo>
                <a:lnTo>
                  <a:pt x="3234" y="10845"/>
                </a:lnTo>
                <a:lnTo>
                  <a:pt x="3747" y="11733"/>
                </a:lnTo>
                <a:lnTo>
                  <a:pt x="2859" y="12247"/>
                </a:lnTo>
                <a:close/>
                <a:moveTo>
                  <a:pt x="2056" y="8008"/>
                </a:moveTo>
                <a:lnTo>
                  <a:pt x="4486" y="9421"/>
                </a:lnTo>
                <a:lnTo>
                  <a:pt x="4486" y="10448"/>
                </a:lnTo>
                <a:lnTo>
                  <a:pt x="3458" y="10448"/>
                </a:lnTo>
                <a:close/>
                <a:moveTo>
                  <a:pt x="825" y="5888"/>
                </a:moveTo>
                <a:lnTo>
                  <a:pt x="1756" y="5353"/>
                </a:lnTo>
                <a:lnTo>
                  <a:pt x="1960" y="4593"/>
                </a:lnTo>
                <a:lnTo>
                  <a:pt x="2730" y="4796"/>
                </a:lnTo>
                <a:lnTo>
                  <a:pt x="3662" y="4250"/>
                </a:lnTo>
                <a:lnTo>
                  <a:pt x="4486" y="5695"/>
                </a:lnTo>
                <a:lnTo>
                  <a:pt x="4486" y="8960"/>
                </a:lnTo>
                <a:lnTo>
                  <a:pt x="1660" y="7323"/>
                </a:lnTo>
                <a:close/>
                <a:moveTo>
                  <a:pt x="4882" y="10845"/>
                </a:moveTo>
                <a:lnTo>
                  <a:pt x="4882" y="9646"/>
                </a:lnTo>
                <a:lnTo>
                  <a:pt x="5921" y="10245"/>
                </a:lnTo>
                <a:lnTo>
                  <a:pt x="6520" y="9207"/>
                </a:lnTo>
                <a:lnTo>
                  <a:pt x="7119" y="10245"/>
                </a:lnTo>
                <a:lnTo>
                  <a:pt x="8158" y="9646"/>
                </a:lnTo>
                <a:lnTo>
                  <a:pt x="8158" y="10845"/>
                </a:lnTo>
                <a:lnTo>
                  <a:pt x="9357" y="10845"/>
                </a:lnTo>
                <a:lnTo>
                  <a:pt x="8757" y="11883"/>
                </a:lnTo>
                <a:lnTo>
                  <a:pt x="9796" y="12482"/>
                </a:lnTo>
                <a:lnTo>
                  <a:pt x="8757" y="13082"/>
                </a:lnTo>
                <a:lnTo>
                  <a:pt x="9357" y="14120"/>
                </a:lnTo>
                <a:lnTo>
                  <a:pt x="8158" y="14120"/>
                </a:lnTo>
                <a:lnTo>
                  <a:pt x="8158" y="15309"/>
                </a:lnTo>
                <a:lnTo>
                  <a:pt x="7119" y="14709"/>
                </a:lnTo>
                <a:lnTo>
                  <a:pt x="6520" y="15747"/>
                </a:lnTo>
                <a:lnTo>
                  <a:pt x="5921" y="14709"/>
                </a:lnTo>
                <a:lnTo>
                  <a:pt x="4882" y="15309"/>
                </a:lnTo>
                <a:lnTo>
                  <a:pt x="4882" y="14120"/>
                </a:lnTo>
                <a:lnTo>
                  <a:pt x="3683" y="14120"/>
                </a:lnTo>
                <a:lnTo>
                  <a:pt x="4283" y="13082"/>
                </a:lnTo>
                <a:lnTo>
                  <a:pt x="3244" y="12482"/>
                </a:lnTo>
                <a:lnTo>
                  <a:pt x="4283" y="11883"/>
                </a:lnTo>
                <a:lnTo>
                  <a:pt x="3683" y="10845"/>
                </a:lnTo>
                <a:close/>
                <a:moveTo>
                  <a:pt x="4882" y="6381"/>
                </a:moveTo>
                <a:lnTo>
                  <a:pt x="6295" y="8811"/>
                </a:lnTo>
                <a:lnTo>
                  <a:pt x="5781" y="9710"/>
                </a:lnTo>
                <a:lnTo>
                  <a:pt x="4882" y="9196"/>
                </a:lnTo>
                <a:close/>
                <a:moveTo>
                  <a:pt x="8158" y="9196"/>
                </a:moveTo>
                <a:lnTo>
                  <a:pt x="7259" y="9710"/>
                </a:lnTo>
                <a:lnTo>
                  <a:pt x="6745" y="8811"/>
                </a:lnTo>
                <a:lnTo>
                  <a:pt x="8158" y="6381"/>
                </a:lnTo>
                <a:close/>
                <a:moveTo>
                  <a:pt x="5963" y="3929"/>
                </a:moveTo>
                <a:lnTo>
                  <a:pt x="6520" y="3372"/>
                </a:lnTo>
                <a:lnTo>
                  <a:pt x="7077" y="3929"/>
                </a:lnTo>
                <a:lnTo>
                  <a:pt x="8158" y="3929"/>
                </a:lnTo>
                <a:lnTo>
                  <a:pt x="8158" y="5588"/>
                </a:lnTo>
                <a:lnTo>
                  <a:pt x="6520" y="8415"/>
                </a:lnTo>
                <a:lnTo>
                  <a:pt x="4882" y="5588"/>
                </a:lnTo>
                <a:lnTo>
                  <a:pt x="4882" y="3929"/>
                </a:lnTo>
                <a:close/>
                <a:moveTo>
                  <a:pt x="8554" y="9421"/>
                </a:moveTo>
                <a:lnTo>
                  <a:pt x="10984" y="8008"/>
                </a:lnTo>
                <a:lnTo>
                  <a:pt x="9582" y="10448"/>
                </a:lnTo>
                <a:lnTo>
                  <a:pt x="8554" y="10448"/>
                </a:lnTo>
                <a:close/>
                <a:moveTo>
                  <a:pt x="8554" y="5695"/>
                </a:moveTo>
                <a:lnTo>
                  <a:pt x="9378" y="4250"/>
                </a:lnTo>
                <a:lnTo>
                  <a:pt x="10310" y="4796"/>
                </a:lnTo>
                <a:lnTo>
                  <a:pt x="11080" y="4593"/>
                </a:lnTo>
                <a:lnTo>
                  <a:pt x="11284" y="5353"/>
                </a:lnTo>
                <a:lnTo>
                  <a:pt x="12215" y="5888"/>
                </a:lnTo>
                <a:lnTo>
                  <a:pt x="11380" y="7333"/>
                </a:lnTo>
                <a:lnTo>
                  <a:pt x="8554" y="8960"/>
                </a:lnTo>
                <a:close/>
                <a:moveTo>
                  <a:pt x="13114" y="6787"/>
                </a:moveTo>
                <a:lnTo>
                  <a:pt x="13650" y="7719"/>
                </a:lnTo>
                <a:lnTo>
                  <a:pt x="14410" y="7922"/>
                </a:lnTo>
                <a:lnTo>
                  <a:pt x="14206" y="8682"/>
                </a:lnTo>
                <a:lnTo>
                  <a:pt x="14741" y="9624"/>
                </a:lnTo>
                <a:lnTo>
                  <a:pt x="13307" y="10448"/>
                </a:lnTo>
                <a:lnTo>
                  <a:pt x="10031" y="10448"/>
                </a:lnTo>
                <a:lnTo>
                  <a:pt x="11669" y="7612"/>
                </a:lnTo>
                <a:close/>
                <a:moveTo>
                  <a:pt x="15073" y="10845"/>
                </a:moveTo>
                <a:lnTo>
                  <a:pt x="15073" y="11926"/>
                </a:lnTo>
                <a:lnTo>
                  <a:pt x="15630" y="12482"/>
                </a:lnTo>
                <a:lnTo>
                  <a:pt x="15073" y="13039"/>
                </a:lnTo>
                <a:lnTo>
                  <a:pt x="15073" y="14120"/>
                </a:lnTo>
                <a:lnTo>
                  <a:pt x="13414" y="14120"/>
                </a:lnTo>
                <a:lnTo>
                  <a:pt x="10577" y="12482"/>
                </a:lnTo>
                <a:lnTo>
                  <a:pt x="13414" y="10845"/>
                </a:lnTo>
                <a:close/>
                <a:moveTo>
                  <a:pt x="14741" y="15341"/>
                </a:moveTo>
                <a:lnTo>
                  <a:pt x="14206" y="16272"/>
                </a:lnTo>
                <a:lnTo>
                  <a:pt x="14410" y="17032"/>
                </a:lnTo>
                <a:lnTo>
                  <a:pt x="13650" y="17235"/>
                </a:lnTo>
                <a:lnTo>
                  <a:pt x="13114" y="18177"/>
                </a:lnTo>
                <a:lnTo>
                  <a:pt x="11669" y="17343"/>
                </a:lnTo>
                <a:lnTo>
                  <a:pt x="10031" y="14506"/>
                </a:lnTo>
                <a:lnTo>
                  <a:pt x="13307" y="14506"/>
                </a:lnTo>
                <a:close/>
                <a:moveTo>
                  <a:pt x="15566" y="19676"/>
                </a:moveTo>
                <a:lnTo>
                  <a:pt x="13564" y="19194"/>
                </a:lnTo>
                <a:lnTo>
                  <a:pt x="13393" y="18477"/>
                </a:lnTo>
                <a:lnTo>
                  <a:pt x="13906" y="17578"/>
                </a:lnTo>
                <a:lnTo>
                  <a:pt x="14538" y="17407"/>
                </a:lnTo>
                <a:close/>
                <a:moveTo>
                  <a:pt x="16315" y="16561"/>
                </a:moveTo>
                <a:lnTo>
                  <a:pt x="17728" y="17375"/>
                </a:lnTo>
                <a:lnTo>
                  <a:pt x="18552" y="18798"/>
                </a:lnTo>
                <a:lnTo>
                  <a:pt x="17825" y="20222"/>
                </a:lnTo>
                <a:lnTo>
                  <a:pt x="16058" y="19794"/>
                </a:lnTo>
                <a:lnTo>
                  <a:pt x="14913" y="17268"/>
                </a:lnTo>
                <a:close/>
                <a:moveTo>
                  <a:pt x="19923" y="20757"/>
                </a:moveTo>
                <a:lnTo>
                  <a:pt x="20554" y="21646"/>
                </a:lnTo>
                <a:lnTo>
                  <a:pt x="20287" y="24536"/>
                </a:lnTo>
                <a:lnTo>
                  <a:pt x="17653" y="23316"/>
                </a:lnTo>
                <a:lnTo>
                  <a:pt x="17204" y="22331"/>
                </a:lnTo>
                <a:lnTo>
                  <a:pt x="18049" y="20661"/>
                </a:lnTo>
                <a:close/>
                <a:moveTo>
                  <a:pt x="20629" y="25125"/>
                </a:moveTo>
                <a:lnTo>
                  <a:pt x="21850" y="25692"/>
                </a:lnTo>
                <a:lnTo>
                  <a:pt x="22620" y="24590"/>
                </a:lnTo>
                <a:lnTo>
                  <a:pt x="23402" y="25692"/>
                </a:lnTo>
                <a:lnTo>
                  <a:pt x="24622" y="25125"/>
                </a:lnTo>
                <a:lnTo>
                  <a:pt x="24740" y="26463"/>
                </a:lnTo>
                <a:lnTo>
                  <a:pt x="26078" y="26592"/>
                </a:lnTo>
                <a:lnTo>
                  <a:pt x="25521" y="27812"/>
                </a:lnTo>
                <a:lnTo>
                  <a:pt x="26613" y="28583"/>
                </a:lnTo>
                <a:lnTo>
                  <a:pt x="25521" y="29364"/>
                </a:lnTo>
                <a:lnTo>
                  <a:pt x="26078" y="30574"/>
                </a:lnTo>
                <a:lnTo>
                  <a:pt x="24740" y="30702"/>
                </a:lnTo>
                <a:lnTo>
                  <a:pt x="24622" y="32040"/>
                </a:lnTo>
                <a:lnTo>
                  <a:pt x="23402" y="31473"/>
                </a:lnTo>
                <a:lnTo>
                  <a:pt x="22620" y="32576"/>
                </a:lnTo>
                <a:lnTo>
                  <a:pt x="21850" y="31473"/>
                </a:lnTo>
                <a:lnTo>
                  <a:pt x="20629" y="32040"/>
                </a:lnTo>
                <a:lnTo>
                  <a:pt x="20512" y="30702"/>
                </a:lnTo>
                <a:lnTo>
                  <a:pt x="19173" y="30574"/>
                </a:lnTo>
                <a:lnTo>
                  <a:pt x="19730" y="29354"/>
                </a:lnTo>
                <a:lnTo>
                  <a:pt x="18638" y="28583"/>
                </a:lnTo>
                <a:lnTo>
                  <a:pt x="19730" y="27812"/>
                </a:lnTo>
                <a:lnTo>
                  <a:pt x="19173" y="26592"/>
                </a:lnTo>
                <a:lnTo>
                  <a:pt x="20512" y="26463"/>
                </a:lnTo>
                <a:close/>
                <a:moveTo>
                  <a:pt x="20897" y="22149"/>
                </a:moveTo>
                <a:lnTo>
                  <a:pt x="22385" y="24247"/>
                </a:lnTo>
                <a:lnTo>
                  <a:pt x="21721" y="25200"/>
                </a:lnTo>
                <a:lnTo>
                  <a:pt x="20672" y="24708"/>
                </a:lnTo>
                <a:close/>
                <a:moveTo>
                  <a:pt x="21057" y="20458"/>
                </a:moveTo>
                <a:lnTo>
                  <a:pt x="22620" y="19430"/>
                </a:lnTo>
                <a:lnTo>
                  <a:pt x="24194" y="20458"/>
                </a:lnTo>
                <a:lnTo>
                  <a:pt x="24290" y="21539"/>
                </a:lnTo>
                <a:lnTo>
                  <a:pt x="22620" y="23905"/>
                </a:lnTo>
                <a:lnTo>
                  <a:pt x="20961" y="21539"/>
                </a:lnTo>
                <a:close/>
                <a:moveTo>
                  <a:pt x="24579" y="24708"/>
                </a:moveTo>
                <a:lnTo>
                  <a:pt x="23530" y="25200"/>
                </a:lnTo>
                <a:lnTo>
                  <a:pt x="22867" y="24247"/>
                </a:lnTo>
                <a:lnTo>
                  <a:pt x="24355" y="22149"/>
                </a:lnTo>
                <a:close/>
                <a:moveTo>
                  <a:pt x="25329" y="20757"/>
                </a:moveTo>
                <a:lnTo>
                  <a:pt x="27202" y="20661"/>
                </a:lnTo>
                <a:lnTo>
                  <a:pt x="28048" y="22331"/>
                </a:lnTo>
                <a:lnTo>
                  <a:pt x="27588" y="23316"/>
                </a:lnTo>
                <a:lnTo>
                  <a:pt x="24965" y="24536"/>
                </a:lnTo>
                <a:lnTo>
                  <a:pt x="24697" y="21657"/>
                </a:lnTo>
                <a:close/>
                <a:moveTo>
                  <a:pt x="28883" y="23155"/>
                </a:moveTo>
                <a:lnTo>
                  <a:pt x="30553" y="24012"/>
                </a:lnTo>
                <a:lnTo>
                  <a:pt x="30446" y="25874"/>
                </a:lnTo>
                <a:lnTo>
                  <a:pt x="29557" y="26506"/>
                </a:lnTo>
                <a:lnTo>
                  <a:pt x="26678" y="26249"/>
                </a:lnTo>
                <a:lnTo>
                  <a:pt x="27887" y="23616"/>
                </a:lnTo>
                <a:close/>
                <a:moveTo>
                  <a:pt x="30756" y="27020"/>
                </a:moveTo>
                <a:lnTo>
                  <a:pt x="31784" y="28583"/>
                </a:lnTo>
                <a:lnTo>
                  <a:pt x="30756" y="30156"/>
                </a:lnTo>
                <a:lnTo>
                  <a:pt x="29664" y="30253"/>
                </a:lnTo>
                <a:lnTo>
                  <a:pt x="27299" y="28583"/>
                </a:lnTo>
                <a:lnTo>
                  <a:pt x="29664" y="26913"/>
                </a:lnTo>
                <a:close/>
                <a:moveTo>
                  <a:pt x="30446" y="31291"/>
                </a:moveTo>
                <a:lnTo>
                  <a:pt x="30553" y="33165"/>
                </a:lnTo>
                <a:lnTo>
                  <a:pt x="28883" y="34010"/>
                </a:lnTo>
                <a:lnTo>
                  <a:pt x="27887" y="33550"/>
                </a:lnTo>
                <a:lnTo>
                  <a:pt x="26678" y="30916"/>
                </a:lnTo>
                <a:lnTo>
                  <a:pt x="29557" y="30660"/>
                </a:lnTo>
                <a:close/>
                <a:moveTo>
                  <a:pt x="30960" y="34952"/>
                </a:moveTo>
                <a:lnTo>
                  <a:pt x="29343" y="34214"/>
                </a:lnTo>
                <a:lnTo>
                  <a:pt x="30628" y="33571"/>
                </a:lnTo>
                <a:close/>
                <a:moveTo>
                  <a:pt x="32416" y="32661"/>
                </a:moveTo>
                <a:lnTo>
                  <a:pt x="33839" y="33475"/>
                </a:lnTo>
                <a:lnTo>
                  <a:pt x="34653" y="34899"/>
                </a:lnTo>
                <a:lnTo>
                  <a:pt x="33946" y="36301"/>
                </a:lnTo>
                <a:lnTo>
                  <a:pt x="31409" y="35156"/>
                </a:lnTo>
                <a:lnTo>
                  <a:pt x="30981" y="33389"/>
                </a:lnTo>
                <a:close/>
                <a:moveTo>
                  <a:pt x="34931" y="36997"/>
                </a:moveTo>
                <a:lnTo>
                  <a:pt x="35873" y="36462"/>
                </a:lnTo>
                <a:lnTo>
                  <a:pt x="36698" y="37907"/>
                </a:lnTo>
                <a:lnTo>
                  <a:pt x="36698" y="41172"/>
                </a:lnTo>
                <a:lnTo>
                  <a:pt x="33871" y="39534"/>
                </a:lnTo>
                <a:lnTo>
                  <a:pt x="33036" y="38100"/>
                </a:lnTo>
                <a:lnTo>
                  <a:pt x="33968" y="37564"/>
                </a:lnTo>
                <a:lnTo>
                  <a:pt x="34171" y="36793"/>
                </a:lnTo>
                <a:close/>
                <a:moveTo>
                  <a:pt x="37094" y="41857"/>
                </a:moveTo>
                <a:lnTo>
                  <a:pt x="38132" y="42456"/>
                </a:lnTo>
                <a:lnTo>
                  <a:pt x="38732" y="41418"/>
                </a:lnTo>
                <a:lnTo>
                  <a:pt x="39331" y="42456"/>
                </a:lnTo>
                <a:lnTo>
                  <a:pt x="40369" y="41857"/>
                </a:lnTo>
                <a:lnTo>
                  <a:pt x="40369" y="43056"/>
                </a:lnTo>
                <a:lnTo>
                  <a:pt x="41558" y="43056"/>
                </a:lnTo>
                <a:lnTo>
                  <a:pt x="40969" y="44094"/>
                </a:lnTo>
                <a:lnTo>
                  <a:pt x="41997" y="44694"/>
                </a:lnTo>
                <a:lnTo>
                  <a:pt x="40969" y="45283"/>
                </a:lnTo>
                <a:lnTo>
                  <a:pt x="41558" y="46321"/>
                </a:lnTo>
                <a:lnTo>
                  <a:pt x="40369" y="46321"/>
                </a:lnTo>
                <a:lnTo>
                  <a:pt x="40369" y="47520"/>
                </a:lnTo>
                <a:lnTo>
                  <a:pt x="39331" y="46920"/>
                </a:lnTo>
                <a:lnTo>
                  <a:pt x="38732" y="47959"/>
                </a:lnTo>
                <a:lnTo>
                  <a:pt x="38132" y="46920"/>
                </a:lnTo>
                <a:lnTo>
                  <a:pt x="37094" y="47520"/>
                </a:lnTo>
                <a:lnTo>
                  <a:pt x="37094" y="46321"/>
                </a:lnTo>
                <a:lnTo>
                  <a:pt x="35895" y="46321"/>
                </a:lnTo>
                <a:lnTo>
                  <a:pt x="36494" y="45293"/>
                </a:lnTo>
                <a:lnTo>
                  <a:pt x="35456" y="44694"/>
                </a:lnTo>
                <a:lnTo>
                  <a:pt x="36494" y="44094"/>
                </a:lnTo>
                <a:lnTo>
                  <a:pt x="35895" y="43056"/>
                </a:lnTo>
                <a:lnTo>
                  <a:pt x="37094" y="43056"/>
                </a:lnTo>
                <a:close/>
                <a:moveTo>
                  <a:pt x="38507" y="41022"/>
                </a:moveTo>
                <a:lnTo>
                  <a:pt x="37982" y="41910"/>
                </a:lnTo>
                <a:lnTo>
                  <a:pt x="37094" y="41397"/>
                </a:lnTo>
                <a:lnTo>
                  <a:pt x="37094" y="38592"/>
                </a:lnTo>
                <a:close/>
                <a:moveTo>
                  <a:pt x="40369" y="41397"/>
                </a:moveTo>
                <a:lnTo>
                  <a:pt x="39470" y="41921"/>
                </a:lnTo>
                <a:lnTo>
                  <a:pt x="38956" y="41022"/>
                </a:lnTo>
                <a:lnTo>
                  <a:pt x="40369" y="38581"/>
                </a:lnTo>
                <a:close/>
                <a:moveTo>
                  <a:pt x="38175" y="36140"/>
                </a:moveTo>
                <a:lnTo>
                  <a:pt x="38732" y="35573"/>
                </a:lnTo>
                <a:lnTo>
                  <a:pt x="39288" y="36140"/>
                </a:lnTo>
                <a:lnTo>
                  <a:pt x="40369" y="36140"/>
                </a:lnTo>
                <a:lnTo>
                  <a:pt x="40369" y="37800"/>
                </a:lnTo>
                <a:lnTo>
                  <a:pt x="38732" y="40626"/>
                </a:lnTo>
                <a:lnTo>
                  <a:pt x="37094" y="37800"/>
                </a:lnTo>
                <a:lnTo>
                  <a:pt x="37094" y="36140"/>
                </a:lnTo>
                <a:close/>
                <a:moveTo>
                  <a:pt x="40765" y="41632"/>
                </a:moveTo>
                <a:lnTo>
                  <a:pt x="43196" y="40219"/>
                </a:lnTo>
                <a:lnTo>
                  <a:pt x="41793" y="42660"/>
                </a:lnTo>
                <a:lnTo>
                  <a:pt x="40765" y="42660"/>
                </a:lnTo>
                <a:close/>
                <a:moveTo>
                  <a:pt x="41590" y="36462"/>
                </a:moveTo>
                <a:lnTo>
                  <a:pt x="42521" y="36997"/>
                </a:lnTo>
                <a:lnTo>
                  <a:pt x="43281" y="36793"/>
                </a:lnTo>
                <a:lnTo>
                  <a:pt x="43495" y="37564"/>
                </a:lnTo>
                <a:lnTo>
                  <a:pt x="44427" y="38100"/>
                </a:lnTo>
                <a:lnTo>
                  <a:pt x="43592" y="39534"/>
                </a:lnTo>
                <a:lnTo>
                  <a:pt x="40765" y="41172"/>
                </a:lnTo>
                <a:lnTo>
                  <a:pt x="40765" y="37907"/>
                </a:lnTo>
                <a:close/>
                <a:moveTo>
                  <a:pt x="45315" y="38999"/>
                </a:moveTo>
                <a:lnTo>
                  <a:pt x="45861" y="39930"/>
                </a:lnTo>
                <a:lnTo>
                  <a:pt x="46621" y="40133"/>
                </a:lnTo>
                <a:lnTo>
                  <a:pt x="46418" y="40894"/>
                </a:lnTo>
                <a:lnTo>
                  <a:pt x="46953" y="41825"/>
                </a:lnTo>
                <a:lnTo>
                  <a:pt x="45519" y="42660"/>
                </a:lnTo>
                <a:lnTo>
                  <a:pt x="42243" y="42660"/>
                </a:lnTo>
                <a:lnTo>
                  <a:pt x="43881" y="39823"/>
                </a:lnTo>
                <a:close/>
                <a:moveTo>
                  <a:pt x="47285" y="43056"/>
                </a:moveTo>
                <a:lnTo>
                  <a:pt x="47285" y="44126"/>
                </a:lnTo>
                <a:lnTo>
                  <a:pt x="47842" y="44694"/>
                </a:lnTo>
                <a:lnTo>
                  <a:pt x="47285" y="45250"/>
                </a:lnTo>
                <a:lnTo>
                  <a:pt x="47285" y="46321"/>
                </a:lnTo>
                <a:lnTo>
                  <a:pt x="45626" y="46321"/>
                </a:lnTo>
                <a:lnTo>
                  <a:pt x="42789" y="44694"/>
                </a:lnTo>
                <a:lnTo>
                  <a:pt x="45626" y="43056"/>
                </a:lnTo>
                <a:close/>
                <a:moveTo>
                  <a:pt x="46953" y="47552"/>
                </a:moveTo>
                <a:lnTo>
                  <a:pt x="46418" y="48483"/>
                </a:lnTo>
                <a:lnTo>
                  <a:pt x="46621" y="49243"/>
                </a:lnTo>
                <a:lnTo>
                  <a:pt x="45861" y="49447"/>
                </a:lnTo>
                <a:lnTo>
                  <a:pt x="45315" y="50378"/>
                </a:lnTo>
                <a:lnTo>
                  <a:pt x="43881" y="49554"/>
                </a:lnTo>
                <a:lnTo>
                  <a:pt x="42243" y="46717"/>
                </a:lnTo>
                <a:lnTo>
                  <a:pt x="45519" y="46717"/>
                </a:lnTo>
                <a:close/>
                <a:moveTo>
                  <a:pt x="47777" y="51888"/>
                </a:moveTo>
                <a:lnTo>
                  <a:pt x="45775" y="51406"/>
                </a:lnTo>
                <a:lnTo>
                  <a:pt x="45604" y="50678"/>
                </a:lnTo>
                <a:lnTo>
                  <a:pt x="46118" y="49789"/>
                </a:lnTo>
                <a:lnTo>
                  <a:pt x="46750" y="49618"/>
                </a:lnTo>
                <a:close/>
                <a:moveTo>
                  <a:pt x="48527" y="48772"/>
                </a:moveTo>
                <a:lnTo>
                  <a:pt x="49940" y="49586"/>
                </a:lnTo>
                <a:lnTo>
                  <a:pt x="50753" y="50999"/>
                </a:lnTo>
                <a:lnTo>
                  <a:pt x="50036" y="52434"/>
                </a:lnTo>
                <a:lnTo>
                  <a:pt x="48270" y="52005"/>
                </a:lnTo>
                <a:lnTo>
                  <a:pt x="47124" y="49479"/>
                </a:lnTo>
                <a:close/>
                <a:moveTo>
                  <a:pt x="44823" y="51181"/>
                </a:moveTo>
                <a:lnTo>
                  <a:pt x="44277" y="50239"/>
                </a:lnTo>
                <a:lnTo>
                  <a:pt x="45219" y="50785"/>
                </a:lnTo>
                <a:lnTo>
                  <a:pt x="45347" y="51309"/>
                </a:lnTo>
                <a:close/>
                <a:moveTo>
                  <a:pt x="43495" y="51813"/>
                </a:moveTo>
                <a:lnTo>
                  <a:pt x="43281" y="52583"/>
                </a:lnTo>
                <a:lnTo>
                  <a:pt x="42521" y="52380"/>
                </a:lnTo>
                <a:lnTo>
                  <a:pt x="41590" y="52915"/>
                </a:lnTo>
                <a:lnTo>
                  <a:pt x="40765" y="51481"/>
                </a:lnTo>
                <a:lnTo>
                  <a:pt x="40765" y="48205"/>
                </a:lnTo>
                <a:lnTo>
                  <a:pt x="43592" y="49843"/>
                </a:lnTo>
                <a:lnTo>
                  <a:pt x="44427" y="51277"/>
                </a:lnTo>
                <a:close/>
                <a:moveTo>
                  <a:pt x="41504" y="43944"/>
                </a:moveTo>
                <a:lnTo>
                  <a:pt x="42018" y="43056"/>
                </a:lnTo>
                <a:lnTo>
                  <a:pt x="44833" y="43056"/>
                </a:lnTo>
                <a:lnTo>
                  <a:pt x="42393" y="44458"/>
                </a:lnTo>
                <a:close/>
                <a:moveTo>
                  <a:pt x="44833" y="46321"/>
                </a:moveTo>
                <a:lnTo>
                  <a:pt x="42018" y="46321"/>
                </a:lnTo>
                <a:lnTo>
                  <a:pt x="41504" y="45432"/>
                </a:lnTo>
                <a:lnTo>
                  <a:pt x="42393" y="44919"/>
                </a:lnTo>
                <a:close/>
                <a:moveTo>
                  <a:pt x="40765" y="46717"/>
                </a:moveTo>
                <a:lnTo>
                  <a:pt x="41793" y="46717"/>
                </a:lnTo>
                <a:lnTo>
                  <a:pt x="43196" y="49158"/>
                </a:lnTo>
                <a:lnTo>
                  <a:pt x="40765" y="47745"/>
                </a:lnTo>
                <a:lnTo>
                  <a:pt x="40765" y="47745"/>
                </a:lnTo>
                <a:close/>
                <a:moveTo>
                  <a:pt x="38956" y="48355"/>
                </a:moveTo>
                <a:lnTo>
                  <a:pt x="38956" y="48355"/>
                </a:lnTo>
                <a:lnTo>
                  <a:pt x="39470" y="47466"/>
                </a:lnTo>
                <a:lnTo>
                  <a:pt x="40369" y="47980"/>
                </a:lnTo>
                <a:lnTo>
                  <a:pt x="40369" y="50796"/>
                </a:lnTo>
                <a:close/>
                <a:moveTo>
                  <a:pt x="37094" y="50796"/>
                </a:moveTo>
                <a:lnTo>
                  <a:pt x="37094" y="47980"/>
                </a:lnTo>
                <a:lnTo>
                  <a:pt x="37982" y="47466"/>
                </a:lnTo>
                <a:lnTo>
                  <a:pt x="38507" y="48355"/>
                </a:lnTo>
                <a:close/>
                <a:moveTo>
                  <a:pt x="34268" y="49158"/>
                </a:moveTo>
                <a:lnTo>
                  <a:pt x="35670" y="46717"/>
                </a:lnTo>
                <a:lnTo>
                  <a:pt x="36698" y="46717"/>
                </a:lnTo>
                <a:lnTo>
                  <a:pt x="36698" y="47745"/>
                </a:lnTo>
                <a:close/>
                <a:moveTo>
                  <a:pt x="36698" y="51481"/>
                </a:moveTo>
                <a:lnTo>
                  <a:pt x="35873" y="52915"/>
                </a:lnTo>
                <a:lnTo>
                  <a:pt x="34931" y="52380"/>
                </a:lnTo>
                <a:lnTo>
                  <a:pt x="34171" y="52583"/>
                </a:lnTo>
                <a:lnTo>
                  <a:pt x="33968" y="51823"/>
                </a:lnTo>
                <a:lnTo>
                  <a:pt x="33036" y="51277"/>
                </a:lnTo>
                <a:lnTo>
                  <a:pt x="33871" y="49843"/>
                </a:lnTo>
                <a:lnTo>
                  <a:pt x="36698" y="48205"/>
                </a:lnTo>
                <a:close/>
                <a:moveTo>
                  <a:pt x="32640" y="51181"/>
                </a:moveTo>
                <a:lnTo>
                  <a:pt x="32116" y="51309"/>
                </a:lnTo>
                <a:lnTo>
                  <a:pt x="32244" y="50785"/>
                </a:lnTo>
                <a:lnTo>
                  <a:pt x="33186" y="50239"/>
                </a:lnTo>
                <a:close/>
                <a:moveTo>
                  <a:pt x="31602" y="49447"/>
                </a:moveTo>
                <a:lnTo>
                  <a:pt x="30842" y="49243"/>
                </a:lnTo>
                <a:lnTo>
                  <a:pt x="31045" y="48483"/>
                </a:lnTo>
                <a:lnTo>
                  <a:pt x="30499" y="47552"/>
                </a:lnTo>
                <a:lnTo>
                  <a:pt x="31945" y="46717"/>
                </a:lnTo>
                <a:lnTo>
                  <a:pt x="35210" y="46717"/>
                </a:lnTo>
                <a:lnTo>
                  <a:pt x="33582" y="49554"/>
                </a:lnTo>
                <a:lnTo>
                  <a:pt x="32137" y="50378"/>
                </a:lnTo>
                <a:close/>
                <a:moveTo>
                  <a:pt x="31688" y="51406"/>
                </a:moveTo>
                <a:lnTo>
                  <a:pt x="29686" y="51888"/>
                </a:lnTo>
                <a:lnTo>
                  <a:pt x="30713" y="49618"/>
                </a:lnTo>
                <a:lnTo>
                  <a:pt x="31345" y="49789"/>
                </a:lnTo>
                <a:lnTo>
                  <a:pt x="31859" y="50678"/>
                </a:lnTo>
                <a:close/>
                <a:moveTo>
                  <a:pt x="29193" y="52005"/>
                </a:moveTo>
                <a:lnTo>
                  <a:pt x="27427" y="52434"/>
                </a:lnTo>
                <a:lnTo>
                  <a:pt x="26699" y="51010"/>
                </a:lnTo>
                <a:lnTo>
                  <a:pt x="27502" y="49618"/>
                </a:lnTo>
                <a:lnTo>
                  <a:pt x="27545" y="49607"/>
                </a:lnTo>
                <a:lnTo>
                  <a:pt x="27545" y="49565"/>
                </a:lnTo>
                <a:lnTo>
                  <a:pt x="28936" y="48772"/>
                </a:lnTo>
                <a:lnTo>
                  <a:pt x="30339" y="49479"/>
                </a:lnTo>
                <a:close/>
                <a:moveTo>
                  <a:pt x="25115" y="52583"/>
                </a:moveTo>
                <a:lnTo>
                  <a:pt x="24644" y="53258"/>
                </a:lnTo>
                <a:lnTo>
                  <a:pt x="24569" y="52444"/>
                </a:lnTo>
                <a:lnTo>
                  <a:pt x="22984" y="51406"/>
                </a:lnTo>
                <a:lnTo>
                  <a:pt x="24579" y="50367"/>
                </a:lnTo>
                <a:lnTo>
                  <a:pt x="24579" y="49415"/>
                </a:lnTo>
                <a:lnTo>
                  <a:pt x="25254" y="50078"/>
                </a:lnTo>
                <a:lnTo>
                  <a:pt x="26977" y="49725"/>
                </a:lnTo>
                <a:lnTo>
                  <a:pt x="26249" y="50988"/>
                </a:lnTo>
                <a:lnTo>
                  <a:pt x="27009" y="52487"/>
                </a:lnTo>
                <a:close/>
                <a:moveTo>
                  <a:pt x="22620" y="51170"/>
                </a:moveTo>
                <a:lnTo>
                  <a:pt x="22620" y="51170"/>
                </a:lnTo>
                <a:lnTo>
                  <a:pt x="21068" y="50153"/>
                </a:lnTo>
                <a:lnTo>
                  <a:pt x="21068" y="49019"/>
                </a:lnTo>
                <a:lnTo>
                  <a:pt x="22620" y="47456"/>
                </a:lnTo>
                <a:lnTo>
                  <a:pt x="24183" y="49019"/>
                </a:lnTo>
                <a:lnTo>
                  <a:pt x="24183" y="50153"/>
                </a:lnTo>
                <a:lnTo>
                  <a:pt x="22620" y="51170"/>
                </a:lnTo>
                <a:close/>
                <a:moveTo>
                  <a:pt x="20683" y="52444"/>
                </a:moveTo>
                <a:lnTo>
                  <a:pt x="20608" y="53258"/>
                </a:lnTo>
                <a:lnTo>
                  <a:pt x="20137" y="52583"/>
                </a:lnTo>
                <a:lnTo>
                  <a:pt x="18242" y="52487"/>
                </a:lnTo>
                <a:lnTo>
                  <a:pt x="18991" y="50988"/>
                </a:lnTo>
                <a:lnTo>
                  <a:pt x="18263" y="49725"/>
                </a:lnTo>
                <a:lnTo>
                  <a:pt x="19998" y="50078"/>
                </a:lnTo>
                <a:lnTo>
                  <a:pt x="20672" y="49415"/>
                </a:lnTo>
                <a:lnTo>
                  <a:pt x="20672" y="50367"/>
                </a:lnTo>
                <a:lnTo>
                  <a:pt x="22267" y="51406"/>
                </a:lnTo>
                <a:close/>
                <a:moveTo>
                  <a:pt x="17825" y="52434"/>
                </a:moveTo>
                <a:lnTo>
                  <a:pt x="16058" y="52005"/>
                </a:lnTo>
                <a:lnTo>
                  <a:pt x="14913" y="49479"/>
                </a:lnTo>
                <a:lnTo>
                  <a:pt x="16315" y="48772"/>
                </a:lnTo>
                <a:lnTo>
                  <a:pt x="17696" y="49565"/>
                </a:lnTo>
                <a:lnTo>
                  <a:pt x="17707" y="49607"/>
                </a:lnTo>
                <a:lnTo>
                  <a:pt x="17750" y="49618"/>
                </a:lnTo>
                <a:lnTo>
                  <a:pt x="18542" y="50999"/>
                </a:lnTo>
                <a:close/>
                <a:moveTo>
                  <a:pt x="13564" y="51406"/>
                </a:moveTo>
                <a:lnTo>
                  <a:pt x="13393" y="50689"/>
                </a:lnTo>
                <a:lnTo>
                  <a:pt x="13906" y="49789"/>
                </a:lnTo>
                <a:lnTo>
                  <a:pt x="14538" y="49618"/>
                </a:lnTo>
                <a:lnTo>
                  <a:pt x="15566" y="51888"/>
                </a:lnTo>
                <a:close/>
                <a:moveTo>
                  <a:pt x="13114" y="50378"/>
                </a:moveTo>
                <a:lnTo>
                  <a:pt x="11669" y="49554"/>
                </a:lnTo>
                <a:lnTo>
                  <a:pt x="10042" y="46717"/>
                </a:lnTo>
                <a:lnTo>
                  <a:pt x="13307" y="46717"/>
                </a:lnTo>
                <a:lnTo>
                  <a:pt x="14741" y="47552"/>
                </a:lnTo>
                <a:lnTo>
                  <a:pt x="14206" y="48483"/>
                </a:lnTo>
                <a:lnTo>
                  <a:pt x="14410" y="49243"/>
                </a:lnTo>
                <a:lnTo>
                  <a:pt x="13650" y="49447"/>
                </a:lnTo>
                <a:close/>
                <a:moveTo>
                  <a:pt x="12611" y="51181"/>
                </a:moveTo>
                <a:lnTo>
                  <a:pt x="12065" y="50239"/>
                </a:lnTo>
                <a:lnTo>
                  <a:pt x="13007" y="50785"/>
                </a:lnTo>
                <a:lnTo>
                  <a:pt x="13136" y="51309"/>
                </a:lnTo>
                <a:close/>
                <a:moveTo>
                  <a:pt x="11284" y="51823"/>
                </a:moveTo>
                <a:lnTo>
                  <a:pt x="11080" y="52583"/>
                </a:lnTo>
                <a:lnTo>
                  <a:pt x="10310" y="52380"/>
                </a:lnTo>
                <a:lnTo>
                  <a:pt x="9378" y="52915"/>
                </a:lnTo>
                <a:lnTo>
                  <a:pt x="8554" y="51481"/>
                </a:lnTo>
                <a:lnTo>
                  <a:pt x="8554" y="48205"/>
                </a:lnTo>
                <a:lnTo>
                  <a:pt x="11380" y="49843"/>
                </a:lnTo>
                <a:lnTo>
                  <a:pt x="12215" y="51277"/>
                </a:lnTo>
                <a:close/>
                <a:moveTo>
                  <a:pt x="6295" y="41022"/>
                </a:moveTo>
                <a:lnTo>
                  <a:pt x="5781" y="41921"/>
                </a:lnTo>
                <a:lnTo>
                  <a:pt x="4882" y="41397"/>
                </a:lnTo>
                <a:lnTo>
                  <a:pt x="4882" y="38581"/>
                </a:lnTo>
                <a:close/>
                <a:moveTo>
                  <a:pt x="8158" y="38592"/>
                </a:moveTo>
                <a:lnTo>
                  <a:pt x="8158" y="41397"/>
                </a:lnTo>
                <a:lnTo>
                  <a:pt x="7259" y="41910"/>
                </a:lnTo>
                <a:lnTo>
                  <a:pt x="6745" y="41022"/>
                </a:lnTo>
                <a:close/>
                <a:moveTo>
                  <a:pt x="6520" y="35573"/>
                </a:moveTo>
                <a:lnTo>
                  <a:pt x="7077" y="36140"/>
                </a:lnTo>
                <a:lnTo>
                  <a:pt x="8158" y="36140"/>
                </a:lnTo>
                <a:lnTo>
                  <a:pt x="8158" y="37800"/>
                </a:lnTo>
                <a:lnTo>
                  <a:pt x="6520" y="40626"/>
                </a:lnTo>
                <a:lnTo>
                  <a:pt x="6520" y="40626"/>
                </a:lnTo>
                <a:lnTo>
                  <a:pt x="6520" y="40626"/>
                </a:lnTo>
                <a:lnTo>
                  <a:pt x="4882" y="37800"/>
                </a:lnTo>
                <a:lnTo>
                  <a:pt x="4882" y="36140"/>
                </a:lnTo>
                <a:lnTo>
                  <a:pt x="5963" y="36140"/>
                </a:lnTo>
                <a:close/>
                <a:moveTo>
                  <a:pt x="6520" y="31355"/>
                </a:moveTo>
                <a:lnTo>
                  <a:pt x="8083" y="32908"/>
                </a:lnTo>
                <a:lnTo>
                  <a:pt x="8083" y="34042"/>
                </a:lnTo>
                <a:lnTo>
                  <a:pt x="6552" y="35049"/>
                </a:lnTo>
                <a:lnTo>
                  <a:pt x="6520" y="35016"/>
                </a:lnTo>
                <a:lnTo>
                  <a:pt x="6488" y="35049"/>
                </a:lnTo>
                <a:lnTo>
                  <a:pt x="4957" y="34042"/>
                </a:lnTo>
                <a:lnTo>
                  <a:pt x="4957" y="32918"/>
                </a:lnTo>
                <a:close/>
                <a:moveTo>
                  <a:pt x="6242" y="31077"/>
                </a:moveTo>
                <a:lnTo>
                  <a:pt x="4957" y="32351"/>
                </a:lnTo>
                <a:lnTo>
                  <a:pt x="4957" y="30542"/>
                </a:lnTo>
                <a:lnTo>
                  <a:pt x="5706" y="30542"/>
                </a:lnTo>
                <a:close/>
                <a:moveTo>
                  <a:pt x="6242" y="26099"/>
                </a:moveTo>
                <a:lnTo>
                  <a:pt x="5706" y="26634"/>
                </a:lnTo>
                <a:lnTo>
                  <a:pt x="4957" y="26634"/>
                </a:lnTo>
                <a:lnTo>
                  <a:pt x="4957" y="24815"/>
                </a:lnTo>
                <a:close/>
                <a:moveTo>
                  <a:pt x="8083" y="24815"/>
                </a:moveTo>
                <a:lnTo>
                  <a:pt x="8083" y="26634"/>
                </a:lnTo>
                <a:lnTo>
                  <a:pt x="7334" y="26634"/>
                </a:lnTo>
                <a:lnTo>
                  <a:pt x="6798" y="26099"/>
                </a:lnTo>
                <a:close/>
                <a:moveTo>
                  <a:pt x="6520" y="22149"/>
                </a:moveTo>
                <a:lnTo>
                  <a:pt x="6541" y="22128"/>
                </a:lnTo>
                <a:lnTo>
                  <a:pt x="8083" y="23123"/>
                </a:lnTo>
                <a:lnTo>
                  <a:pt x="8083" y="24258"/>
                </a:lnTo>
                <a:lnTo>
                  <a:pt x="6520" y="25821"/>
                </a:lnTo>
                <a:lnTo>
                  <a:pt x="4957" y="24258"/>
                </a:lnTo>
                <a:lnTo>
                  <a:pt x="4957" y="23123"/>
                </a:lnTo>
                <a:lnTo>
                  <a:pt x="6499" y="22128"/>
                </a:lnTo>
                <a:close/>
                <a:moveTo>
                  <a:pt x="12611" y="18970"/>
                </a:moveTo>
                <a:lnTo>
                  <a:pt x="12065" y="18028"/>
                </a:lnTo>
                <a:lnTo>
                  <a:pt x="13007" y="18574"/>
                </a:lnTo>
                <a:lnTo>
                  <a:pt x="13136" y="19098"/>
                </a:lnTo>
                <a:close/>
                <a:moveTo>
                  <a:pt x="13725" y="21528"/>
                </a:moveTo>
                <a:lnTo>
                  <a:pt x="11444" y="20500"/>
                </a:lnTo>
                <a:lnTo>
                  <a:pt x="11616" y="19869"/>
                </a:lnTo>
                <a:lnTo>
                  <a:pt x="12515" y="19355"/>
                </a:lnTo>
                <a:lnTo>
                  <a:pt x="13243" y="19526"/>
                </a:lnTo>
                <a:close/>
                <a:moveTo>
                  <a:pt x="18574" y="26249"/>
                </a:moveTo>
                <a:lnTo>
                  <a:pt x="15694" y="26506"/>
                </a:lnTo>
                <a:lnTo>
                  <a:pt x="14806" y="25885"/>
                </a:lnTo>
                <a:lnTo>
                  <a:pt x="14699" y="24012"/>
                </a:lnTo>
                <a:lnTo>
                  <a:pt x="16369" y="23155"/>
                </a:lnTo>
                <a:lnTo>
                  <a:pt x="17364" y="23616"/>
                </a:lnTo>
                <a:close/>
                <a:moveTo>
                  <a:pt x="17910" y="23873"/>
                </a:moveTo>
                <a:lnTo>
                  <a:pt x="20255" y="24954"/>
                </a:lnTo>
                <a:lnTo>
                  <a:pt x="20148" y="26099"/>
                </a:lnTo>
                <a:lnTo>
                  <a:pt x="18991" y="26206"/>
                </a:lnTo>
                <a:close/>
                <a:moveTo>
                  <a:pt x="16187" y="26859"/>
                </a:moveTo>
                <a:lnTo>
                  <a:pt x="18756" y="26624"/>
                </a:lnTo>
                <a:lnTo>
                  <a:pt x="18756" y="26624"/>
                </a:lnTo>
                <a:lnTo>
                  <a:pt x="19238" y="27673"/>
                </a:lnTo>
                <a:lnTo>
                  <a:pt x="18296" y="28347"/>
                </a:lnTo>
                <a:close/>
                <a:moveTo>
                  <a:pt x="18756" y="30542"/>
                </a:moveTo>
                <a:lnTo>
                  <a:pt x="16187" y="30306"/>
                </a:lnTo>
                <a:lnTo>
                  <a:pt x="18296" y="28829"/>
                </a:lnTo>
                <a:lnTo>
                  <a:pt x="19238" y="29493"/>
                </a:lnTo>
                <a:close/>
                <a:moveTo>
                  <a:pt x="17910" y="33293"/>
                </a:moveTo>
                <a:lnTo>
                  <a:pt x="18991" y="30959"/>
                </a:lnTo>
                <a:lnTo>
                  <a:pt x="20148" y="31066"/>
                </a:lnTo>
                <a:lnTo>
                  <a:pt x="20255" y="32212"/>
                </a:lnTo>
                <a:close/>
                <a:moveTo>
                  <a:pt x="19923" y="36408"/>
                </a:moveTo>
                <a:lnTo>
                  <a:pt x="18049" y="36515"/>
                </a:lnTo>
                <a:lnTo>
                  <a:pt x="17675" y="35766"/>
                </a:lnTo>
                <a:lnTo>
                  <a:pt x="17204" y="34834"/>
                </a:lnTo>
                <a:lnTo>
                  <a:pt x="17653" y="33850"/>
                </a:lnTo>
                <a:lnTo>
                  <a:pt x="20287" y="32629"/>
                </a:lnTo>
                <a:lnTo>
                  <a:pt x="20554" y="35520"/>
                </a:lnTo>
                <a:close/>
                <a:moveTo>
                  <a:pt x="20683" y="36943"/>
                </a:moveTo>
                <a:lnTo>
                  <a:pt x="22267" y="37971"/>
                </a:lnTo>
                <a:lnTo>
                  <a:pt x="20672" y="39020"/>
                </a:lnTo>
                <a:lnTo>
                  <a:pt x="20672" y="39973"/>
                </a:lnTo>
                <a:lnTo>
                  <a:pt x="19998" y="39298"/>
                </a:lnTo>
                <a:lnTo>
                  <a:pt x="18263" y="39662"/>
                </a:lnTo>
                <a:lnTo>
                  <a:pt x="18991" y="38389"/>
                </a:lnTo>
                <a:lnTo>
                  <a:pt x="18242" y="36901"/>
                </a:lnTo>
                <a:lnTo>
                  <a:pt x="20137" y="36793"/>
                </a:lnTo>
                <a:lnTo>
                  <a:pt x="20608" y="36130"/>
                </a:lnTo>
                <a:close/>
                <a:moveTo>
                  <a:pt x="20897" y="35016"/>
                </a:moveTo>
                <a:lnTo>
                  <a:pt x="20672" y="32458"/>
                </a:lnTo>
                <a:lnTo>
                  <a:pt x="20672" y="32458"/>
                </a:lnTo>
                <a:lnTo>
                  <a:pt x="21721" y="31976"/>
                </a:lnTo>
                <a:lnTo>
                  <a:pt x="22385" y="32918"/>
                </a:lnTo>
                <a:close/>
                <a:moveTo>
                  <a:pt x="24290" y="35627"/>
                </a:moveTo>
                <a:lnTo>
                  <a:pt x="24194" y="36708"/>
                </a:lnTo>
                <a:lnTo>
                  <a:pt x="22620" y="37736"/>
                </a:lnTo>
                <a:lnTo>
                  <a:pt x="21057" y="36708"/>
                </a:lnTo>
                <a:lnTo>
                  <a:pt x="20961" y="35627"/>
                </a:lnTo>
                <a:lnTo>
                  <a:pt x="22620" y="33261"/>
                </a:lnTo>
                <a:close/>
                <a:moveTo>
                  <a:pt x="24355" y="35016"/>
                </a:moveTo>
                <a:lnTo>
                  <a:pt x="22867" y="32918"/>
                </a:lnTo>
                <a:lnTo>
                  <a:pt x="23530" y="31976"/>
                </a:lnTo>
                <a:lnTo>
                  <a:pt x="24579" y="32458"/>
                </a:lnTo>
                <a:close/>
                <a:moveTo>
                  <a:pt x="25115" y="36793"/>
                </a:moveTo>
                <a:lnTo>
                  <a:pt x="27009" y="36901"/>
                </a:lnTo>
                <a:lnTo>
                  <a:pt x="26249" y="38389"/>
                </a:lnTo>
                <a:lnTo>
                  <a:pt x="26988" y="39662"/>
                </a:lnTo>
                <a:lnTo>
                  <a:pt x="25254" y="39298"/>
                </a:lnTo>
                <a:lnTo>
                  <a:pt x="24579" y="39973"/>
                </a:lnTo>
                <a:lnTo>
                  <a:pt x="24579" y="39020"/>
                </a:lnTo>
                <a:lnTo>
                  <a:pt x="22984" y="37971"/>
                </a:lnTo>
                <a:lnTo>
                  <a:pt x="24569" y="36943"/>
                </a:lnTo>
                <a:lnTo>
                  <a:pt x="24644" y="36119"/>
                </a:lnTo>
                <a:close/>
                <a:moveTo>
                  <a:pt x="28262" y="35295"/>
                </a:moveTo>
                <a:lnTo>
                  <a:pt x="28990" y="36911"/>
                </a:lnTo>
                <a:lnTo>
                  <a:pt x="27609" y="36579"/>
                </a:lnTo>
                <a:close/>
                <a:moveTo>
                  <a:pt x="32009" y="37639"/>
                </a:moveTo>
                <a:lnTo>
                  <a:pt x="31527" y="35637"/>
                </a:lnTo>
                <a:lnTo>
                  <a:pt x="33796" y="36665"/>
                </a:lnTo>
                <a:lnTo>
                  <a:pt x="33636" y="37297"/>
                </a:lnTo>
                <a:lnTo>
                  <a:pt x="32737" y="37821"/>
                </a:lnTo>
                <a:close/>
                <a:moveTo>
                  <a:pt x="32244" y="38603"/>
                </a:moveTo>
                <a:lnTo>
                  <a:pt x="32116" y="38078"/>
                </a:lnTo>
                <a:lnTo>
                  <a:pt x="32640" y="38196"/>
                </a:lnTo>
                <a:lnTo>
                  <a:pt x="33186" y="39138"/>
                </a:lnTo>
                <a:close/>
                <a:moveTo>
                  <a:pt x="35210" y="42660"/>
                </a:moveTo>
                <a:lnTo>
                  <a:pt x="31945" y="42660"/>
                </a:lnTo>
                <a:lnTo>
                  <a:pt x="30499" y="41825"/>
                </a:lnTo>
                <a:lnTo>
                  <a:pt x="31045" y="40894"/>
                </a:lnTo>
                <a:lnTo>
                  <a:pt x="30842" y="40133"/>
                </a:lnTo>
                <a:lnTo>
                  <a:pt x="31602" y="39930"/>
                </a:lnTo>
                <a:lnTo>
                  <a:pt x="32137" y="38999"/>
                </a:lnTo>
                <a:lnTo>
                  <a:pt x="33582" y="39823"/>
                </a:lnTo>
                <a:close/>
                <a:moveTo>
                  <a:pt x="34257" y="40219"/>
                </a:moveTo>
                <a:lnTo>
                  <a:pt x="36698" y="41632"/>
                </a:lnTo>
                <a:lnTo>
                  <a:pt x="36698" y="42660"/>
                </a:lnTo>
                <a:lnTo>
                  <a:pt x="35670" y="42660"/>
                </a:lnTo>
                <a:lnTo>
                  <a:pt x="35670" y="42660"/>
                </a:lnTo>
                <a:close/>
                <a:moveTo>
                  <a:pt x="32630" y="43056"/>
                </a:moveTo>
                <a:lnTo>
                  <a:pt x="35445" y="43056"/>
                </a:lnTo>
                <a:lnTo>
                  <a:pt x="35959" y="43944"/>
                </a:lnTo>
                <a:lnTo>
                  <a:pt x="35060" y="44458"/>
                </a:lnTo>
                <a:close/>
                <a:moveTo>
                  <a:pt x="35060" y="44919"/>
                </a:moveTo>
                <a:lnTo>
                  <a:pt x="35959" y="45432"/>
                </a:lnTo>
                <a:lnTo>
                  <a:pt x="35445" y="46321"/>
                </a:lnTo>
                <a:lnTo>
                  <a:pt x="32630" y="46321"/>
                </a:lnTo>
                <a:close/>
                <a:moveTo>
                  <a:pt x="30178" y="46321"/>
                </a:moveTo>
                <a:lnTo>
                  <a:pt x="30178" y="45250"/>
                </a:lnTo>
                <a:lnTo>
                  <a:pt x="29622" y="44694"/>
                </a:lnTo>
                <a:lnTo>
                  <a:pt x="30178" y="44126"/>
                </a:lnTo>
                <a:lnTo>
                  <a:pt x="30178" y="43056"/>
                </a:lnTo>
                <a:lnTo>
                  <a:pt x="31837" y="43056"/>
                </a:lnTo>
                <a:lnTo>
                  <a:pt x="34674" y="44694"/>
                </a:lnTo>
                <a:lnTo>
                  <a:pt x="31837" y="46321"/>
                </a:lnTo>
                <a:close/>
                <a:moveTo>
                  <a:pt x="24579" y="46642"/>
                </a:moveTo>
                <a:lnTo>
                  <a:pt x="26785" y="46642"/>
                </a:lnTo>
                <a:lnTo>
                  <a:pt x="27588" y="47445"/>
                </a:lnTo>
                <a:lnTo>
                  <a:pt x="27202" y="49276"/>
                </a:lnTo>
                <a:lnTo>
                  <a:pt x="25382" y="49650"/>
                </a:lnTo>
                <a:lnTo>
                  <a:pt x="24579" y="48858"/>
                </a:lnTo>
                <a:close/>
                <a:moveTo>
                  <a:pt x="24579" y="43131"/>
                </a:moveTo>
                <a:lnTo>
                  <a:pt x="26389" y="43131"/>
                </a:lnTo>
                <a:lnTo>
                  <a:pt x="25115" y="44415"/>
                </a:lnTo>
                <a:lnTo>
                  <a:pt x="24579" y="43880"/>
                </a:lnTo>
                <a:close/>
                <a:moveTo>
                  <a:pt x="27588" y="41932"/>
                </a:moveTo>
                <a:lnTo>
                  <a:pt x="26785" y="42735"/>
                </a:lnTo>
                <a:lnTo>
                  <a:pt x="24579" y="42735"/>
                </a:lnTo>
                <a:lnTo>
                  <a:pt x="24579" y="40530"/>
                </a:lnTo>
                <a:lnTo>
                  <a:pt x="25382" y="39727"/>
                </a:lnTo>
                <a:lnTo>
                  <a:pt x="27202" y="40112"/>
                </a:lnTo>
                <a:close/>
                <a:moveTo>
                  <a:pt x="30339" y="39909"/>
                </a:moveTo>
                <a:lnTo>
                  <a:pt x="28936" y="40615"/>
                </a:lnTo>
                <a:lnTo>
                  <a:pt x="27545" y="39812"/>
                </a:lnTo>
                <a:lnTo>
                  <a:pt x="27545" y="39780"/>
                </a:lnTo>
                <a:lnTo>
                  <a:pt x="27502" y="39769"/>
                </a:lnTo>
                <a:lnTo>
                  <a:pt x="26699" y="38378"/>
                </a:lnTo>
                <a:lnTo>
                  <a:pt x="27427" y="36943"/>
                </a:lnTo>
                <a:lnTo>
                  <a:pt x="29193" y="37372"/>
                </a:lnTo>
                <a:close/>
                <a:moveTo>
                  <a:pt x="29686" y="37489"/>
                </a:moveTo>
                <a:lnTo>
                  <a:pt x="31688" y="37971"/>
                </a:lnTo>
                <a:lnTo>
                  <a:pt x="31859" y="38699"/>
                </a:lnTo>
                <a:lnTo>
                  <a:pt x="31345" y="39588"/>
                </a:lnTo>
                <a:lnTo>
                  <a:pt x="30713" y="39759"/>
                </a:lnTo>
                <a:close/>
                <a:moveTo>
                  <a:pt x="26389" y="46246"/>
                </a:moveTo>
                <a:lnTo>
                  <a:pt x="24579" y="46246"/>
                </a:lnTo>
                <a:lnTo>
                  <a:pt x="24579" y="45497"/>
                </a:lnTo>
                <a:lnTo>
                  <a:pt x="25115" y="44972"/>
                </a:lnTo>
                <a:close/>
                <a:moveTo>
                  <a:pt x="29086" y="44715"/>
                </a:moveTo>
                <a:lnTo>
                  <a:pt x="28080" y="46246"/>
                </a:lnTo>
                <a:lnTo>
                  <a:pt x="26956" y="46246"/>
                </a:lnTo>
                <a:lnTo>
                  <a:pt x="25393" y="44694"/>
                </a:lnTo>
                <a:lnTo>
                  <a:pt x="26956" y="43131"/>
                </a:lnTo>
                <a:lnTo>
                  <a:pt x="28080" y="43131"/>
                </a:lnTo>
                <a:lnTo>
                  <a:pt x="29086" y="44662"/>
                </a:lnTo>
                <a:lnTo>
                  <a:pt x="29065" y="44694"/>
                </a:lnTo>
                <a:close/>
                <a:moveTo>
                  <a:pt x="29782" y="43966"/>
                </a:moveTo>
                <a:lnTo>
                  <a:pt x="29375" y="44373"/>
                </a:lnTo>
                <a:lnTo>
                  <a:pt x="28294" y="42735"/>
                </a:lnTo>
                <a:lnTo>
                  <a:pt x="27341" y="42735"/>
                </a:lnTo>
                <a:lnTo>
                  <a:pt x="28016" y="42060"/>
                </a:lnTo>
                <a:lnTo>
                  <a:pt x="27652" y="40326"/>
                </a:lnTo>
                <a:lnTo>
                  <a:pt x="28926" y="41065"/>
                </a:lnTo>
                <a:lnTo>
                  <a:pt x="30467" y="40283"/>
                </a:lnTo>
                <a:lnTo>
                  <a:pt x="30617" y="40840"/>
                </a:lnTo>
                <a:lnTo>
                  <a:pt x="29964" y="41975"/>
                </a:lnTo>
                <a:lnTo>
                  <a:pt x="31152" y="42660"/>
                </a:lnTo>
                <a:lnTo>
                  <a:pt x="29782" y="42660"/>
                </a:lnTo>
                <a:close/>
                <a:moveTo>
                  <a:pt x="22342" y="42200"/>
                </a:moveTo>
                <a:lnTo>
                  <a:pt x="21818" y="42735"/>
                </a:lnTo>
                <a:lnTo>
                  <a:pt x="21068" y="42735"/>
                </a:lnTo>
                <a:lnTo>
                  <a:pt x="21068" y="40926"/>
                </a:lnTo>
                <a:close/>
                <a:moveTo>
                  <a:pt x="24183" y="40926"/>
                </a:moveTo>
                <a:lnTo>
                  <a:pt x="24183" y="42735"/>
                </a:lnTo>
                <a:lnTo>
                  <a:pt x="23434" y="42735"/>
                </a:lnTo>
                <a:lnTo>
                  <a:pt x="22909" y="42200"/>
                </a:lnTo>
                <a:close/>
                <a:moveTo>
                  <a:pt x="22620" y="41921"/>
                </a:moveTo>
                <a:lnTo>
                  <a:pt x="21068" y="40358"/>
                </a:lnTo>
                <a:lnTo>
                  <a:pt x="21068" y="39234"/>
                </a:lnTo>
                <a:lnTo>
                  <a:pt x="22620" y="38207"/>
                </a:lnTo>
                <a:lnTo>
                  <a:pt x="24183" y="39234"/>
                </a:lnTo>
                <a:lnTo>
                  <a:pt x="24183" y="40358"/>
                </a:lnTo>
                <a:close/>
                <a:moveTo>
                  <a:pt x="18852" y="46246"/>
                </a:moveTo>
                <a:lnTo>
                  <a:pt x="20137" y="44972"/>
                </a:lnTo>
                <a:lnTo>
                  <a:pt x="20672" y="45497"/>
                </a:lnTo>
                <a:lnTo>
                  <a:pt x="20672" y="46246"/>
                </a:lnTo>
                <a:close/>
                <a:moveTo>
                  <a:pt x="18467" y="46642"/>
                </a:moveTo>
                <a:lnTo>
                  <a:pt x="20672" y="46642"/>
                </a:lnTo>
                <a:lnTo>
                  <a:pt x="20672" y="48847"/>
                </a:lnTo>
                <a:lnTo>
                  <a:pt x="19869" y="49650"/>
                </a:lnTo>
                <a:lnTo>
                  <a:pt x="18039" y="49276"/>
                </a:lnTo>
                <a:lnTo>
                  <a:pt x="17664" y="47445"/>
                </a:lnTo>
                <a:close/>
                <a:moveTo>
                  <a:pt x="10577" y="44694"/>
                </a:moveTo>
                <a:lnTo>
                  <a:pt x="10577" y="44694"/>
                </a:lnTo>
                <a:lnTo>
                  <a:pt x="13414" y="43056"/>
                </a:lnTo>
                <a:lnTo>
                  <a:pt x="15073" y="43056"/>
                </a:lnTo>
                <a:lnTo>
                  <a:pt x="15073" y="44126"/>
                </a:lnTo>
                <a:lnTo>
                  <a:pt x="15630" y="44694"/>
                </a:lnTo>
                <a:lnTo>
                  <a:pt x="15073" y="45250"/>
                </a:lnTo>
                <a:lnTo>
                  <a:pt x="15073" y="46321"/>
                </a:lnTo>
                <a:lnTo>
                  <a:pt x="13414" y="46321"/>
                </a:lnTo>
                <a:close/>
                <a:moveTo>
                  <a:pt x="9806" y="43056"/>
                </a:moveTo>
                <a:lnTo>
                  <a:pt x="12622" y="43056"/>
                </a:lnTo>
                <a:lnTo>
                  <a:pt x="10181" y="44458"/>
                </a:lnTo>
                <a:lnTo>
                  <a:pt x="9293" y="43944"/>
                </a:lnTo>
                <a:close/>
                <a:moveTo>
                  <a:pt x="8554" y="41632"/>
                </a:moveTo>
                <a:lnTo>
                  <a:pt x="10984" y="40219"/>
                </a:lnTo>
                <a:lnTo>
                  <a:pt x="9582" y="42660"/>
                </a:lnTo>
                <a:lnTo>
                  <a:pt x="8554" y="42660"/>
                </a:lnTo>
                <a:close/>
                <a:moveTo>
                  <a:pt x="10684" y="30542"/>
                </a:moveTo>
                <a:lnTo>
                  <a:pt x="11487" y="31345"/>
                </a:lnTo>
                <a:lnTo>
                  <a:pt x="11102" y="33165"/>
                </a:lnTo>
                <a:lnTo>
                  <a:pt x="9271" y="33550"/>
                </a:lnTo>
                <a:lnTo>
                  <a:pt x="8479" y="32747"/>
                </a:lnTo>
                <a:lnTo>
                  <a:pt x="8479" y="30542"/>
                </a:lnTo>
                <a:close/>
                <a:moveTo>
                  <a:pt x="10288" y="30146"/>
                </a:moveTo>
                <a:lnTo>
                  <a:pt x="8479" y="30146"/>
                </a:lnTo>
                <a:lnTo>
                  <a:pt x="8479" y="29396"/>
                </a:lnTo>
                <a:lnTo>
                  <a:pt x="9004" y="28861"/>
                </a:lnTo>
                <a:close/>
                <a:moveTo>
                  <a:pt x="8479" y="27020"/>
                </a:moveTo>
                <a:lnTo>
                  <a:pt x="10288" y="27020"/>
                </a:lnTo>
                <a:lnTo>
                  <a:pt x="9004" y="28304"/>
                </a:lnTo>
                <a:lnTo>
                  <a:pt x="8479" y="27780"/>
                </a:lnTo>
                <a:close/>
                <a:moveTo>
                  <a:pt x="11487" y="25832"/>
                </a:moveTo>
                <a:lnTo>
                  <a:pt x="10684" y="26634"/>
                </a:lnTo>
                <a:lnTo>
                  <a:pt x="8479" y="26634"/>
                </a:lnTo>
                <a:lnTo>
                  <a:pt x="8479" y="24419"/>
                </a:lnTo>
                <a:lnTo>
                  <a:pt x="9271" y="23626"/>
                </a:lnTo>
                <a:lnTo>
                  <a:pt x="11102" y="24001"/>
                </a:lnTo>
                <a:close/>
                <a:moveTo>
                  <a:pt x="12836" y="24504"/>
                </a:moveTo>
                <a:lnTo>
                  <a:pt x="11444" y="23712"/>
                </a:lnTo>
                <a:lnTo>
                  <a:pt x="11434" y="23669"/>
                </a:lnTo>
                <a:lnTo>
                  <a:pt x="11391" y="23658"/>
                </a:lnTo>
                <a:lnTo>
                  <a:pt x="10599" y="22267"/>
                </a:lnTo>
                <a:lnTo>
                  <a:pt x="11305" y="20864"/>
                </a:lnTo>
                <a:lnTo>
                  <a:pt x="13842" y="22010"/>
                </a:lnTo>
                <a:lnTo>
                  <a:pt x="14260" y="23787"/>
                </a:lnTo>
                <a:close/>
                <a:moveTo>
                  <a:pt x="15587" y="30253"/>
                </a:moveTo>
                <a:lnTo>
                  <a:pt x="14495" y="30156"/>
                </a:lnTo>
                <a:lnTo>
                  <a:pt x="13468" y="28583"/>
                </a:lnTo>
                <a:lnTo>
                  <a:pt x="14495" y="27020"/>
                </a:lnTo>
                <a:lnTo>
                  <a:pt x="15587" y="26913"/>
                </a:lnTo>
                <a:lnTo>
                  <a:pt x="17953" y="28583"/>
                </a:lnTo>
                <a:close/>
                <a:moveTo>
                  <a:pt x="16369" y="34010"/>
                </a:moveTo>
                <a:lnTo>
                  <a:pt x="14699" y="33165"/>
                </a:lnTo>
                <a:lnTo>
                  <a:pt x="14806" y="31291"/>
                </a:lnTo>
                <a:lnTo>
                  <a:pt x="15694" y="30660"/>
                </a:lnTo>
                <a:lnTo>
                  <a:pt x="18574" y="30916"/>
                </a:lnTo>
                <a:lnTo>
                  <a:pt x="17364" y="33550"/>
                </a:lnTo>
                <a:close/>
                <a:moveTo>
                  <a:pt x="16979" y="34385"/>
                </a:moveTo>
                <a:lnTo>
                  <a:pt x="16968" y="34385"/>
                </a:lnTo>
                <a:lnTo>
                  <a:pt x="16797" y="34760"/>
                </a:lnTo>
                <a:lnTo>
                  <a:pt x="16765" y="34845"/>
                </a:lnTo>
                <a:lnTo>
                  <a:pt x="16765" y="34845"/>
                </a:lnTo>
                <a:lnTo>
                  <a:pt x="15780" y="37029"/>
                </a:lnTo>
                <a:lnTo>
                  <a:pt x="13671" y="37543"/>
                </a:lnTo>
                <a:lnTo>
                  <a:pt x="14174" y="35434"/>
                </a:lnTo>
                <a:lnTo>
                  <a:pt x="16358" y="34449"/>
                </a:lnTo>
                <a:lnTo>
                  <a:pt x="16369" y="34449"/>
                </a:lnTo>
                <a:lnTo>
                  <a:pt x="16454" y="34406"/>
                </a:lnTo>
                <a:lnTo>
                  <a:pt x="16829" y="34235"/>
                </a:lnTo>
                <a:lnTo>
                  <a:pt x="16818" y="34235"/>
                </a:lnTo>
                <a:lnTo>
                  <a:pt x="17107" y="34107"/>
                </a:lnTo>
                <a:close/>
                <a:moveTo>
                  <a:pt x="16262" y="36911"/>
                </a:moveTo>
                <a:lnTo>
                  <a:pt x="16990" y="35295"/>
                </a:lnTo>
                <a:lnTo>
                  <a:pt x="17643" y="36579"/>
                </a:lnTo>
                <a:close/>
                <a:moveTo>
                  <a:pt x="17750" y="39769"/>
                </a:moveTo>
                <a:lnTo>
                  <a:pt x="17707" y="39780"/>
                </a:lnTo>
                <a:lnTo>
                  <a:pt x="17707" y="39812"/>
                </a:lnTo>
                <a:lnTo>
                  <a:pt x="16315" y="40615"/>
                </a:lnTo>
                <a:lnTo>
                  <a:pt x="14913" y="39909"/>
                </a:lnTo>
                <a:lnTo>
                  <a:pt x="16058" y="37372"/>
                </a:lnTo>
                <a:lnTo>
                  <a:pt x="17825" y="36943"/>
                </a:lnTo>
                <a:lnTo>
                  <a:pt x="18552" y="38378"/>
                </a:lnTo>
                <a:close/>
                <a:moveTo>
                  <a:pt x="18467" y="42735"/>
                </a:moveTo>
                <a:lnTo>
                  <a:pt x="17664" y="41932"/>
                </a:lnTo>
                <a:lnTo>
                  <a:pt x="18039" y="40112"/>
                </a:lnTo>
                <a:lnTo>
                  <a:pt x="19869" y="39727"/>
                </a:lnTo>
                <a:lnTo>
                  <a:pt x="20672" y="40530"/>
                </a:lnTo>
                <a:lnTo>
                  <a:pt x="20672" y="42735"/>
                </a:lnTo>
                <a:close/>
                <a:moveTo>
                  <a:pt x="18852" y="43131"/>
                </a:moveTo>
                <a:lnTo>
                  <a:pt x="20672" y="43131"/>
                </a:lnTo>
                <a:lnTo>
                  <a:pt x="20672" y="43880"/>
                </a:lnTo>
                <a:lnTo>
                  <a:pt x="20137" y="44415"/>
                </a:lnTo>
                <a:close/>
                <a:moveTo>
                  <a:pt x="16165" y="44662"/>
                </a:moveTo>
                <a:lnTo>
                  <a:pt x="17161" y="43131"/>
                </a:lnTo>
                <a:lnTo>
                  <a:pt x="18296" y="43131"/>
                </a:lnTo>
                <a:lnTo>
                  <a:pt x="19859" y="44694"/>
                </a:lnTo>
                <a:lnTo>
                  <a:pt x="18296" y="46246"/>
                </a:lnTo>
                <a:lnTo>
                  <a:pt x="17161" y="46246"/>
                </a:lnTo>
                <a:lnTo>
                  <a:pt x="16165" y="44715"/>
                </a:lnTo>
                <a:lnTo>
                  <a:pt x="16187" y="44694"/>
                </a:lnTo>
                <a:close/>
                <a:moveTo>
                  <a:pt x="11669" y="39823"/>
                </a:moveTo>
                <a:lnTo>
                  <a:pt x="13114" y="38999"/>
                </a:lnTo>
                <a:lnTo>
                  <a:pt x="13650" y="39930"/>
                </a:lnTo>
                <a:lnTo>
                  <a:pt x="14410" y="40133"/>
                </a:lnTo>
                <a:lnTo>
                  <a:pt x="14206" y="40894"/>
                </a:lnTo>
                <a:lnTo>
                  <a:pt x="14741" y="41825"/>
                </a:lnTo>
                <a:lnTo>
                  <a:pt x="13307" y="42660"/>
                </a:lnTo>
                <a:lnTo>
                  <a:pt x="10042" y="42660"/>
                </a:lnTo>
                <a:close/>
                <a:moveTo>
                  <a:pt x="11284" y="37564"/>
                </a:moveTo>
                <a:lnTo>
                  <a:pt x="12215" y="38100"/>
                </a:lnTo>
                <a:lnTo>
                  <a:pt x="11380" y="39534"/>
                </a:lnTo>
                <a:lnTo>
                  <a:pt x="8554" y="41172"/>
                </a:lnTo>
                <a:lnTo>
                  <a:pt x="8554" y="37907"/>
                </a:lnTo>
                <a:lnTo>
                  <a:pt x="9378" y="36462"/>
                </a:lnTo>
                <a:lnTo>
                  <a:pt x="10310" y="36997"/>
                </a:lnTo>
                <a:lnTo>
                  <a:pt x="11080" y="36804"/>
                </a:lnTo>
                <a:close/>
                <a:moveTo>
                  <a:pt x="13136" y="38078"/>
                </a:moveTo>
                <a:lnTo>
                  <a:pt x="13007" y="38603"/>
                </a:lnTo>
                <a:lnTo>
                  <a:pt x="12065" y="39138"/>
                </a:lnTo>
                <a:lnTo>
                  <a:pt x="12611" y="38196"/>
                </a:lnTo>
                <a:close/>
                <a:moveTo>
                  <a:pt x="13564" y="37971"/>
                </a:moveTo>
                <a:lnTo>
                  <a:pt x="15566" y="37489"/>
                </a:lnTo>
                <a:lnTo>
                  <a:pt x="14538" y="39759"/>
                </a:lnTo>
                <a:lnTo>
                  <a:pt x="13906" y="39588"/>
                </a:lnTo>
                <a:lnTo>
                  <a:pt x="13393" y="38699"/>
                </a:lnTo>
                <a:close/>
                <a:moveTo>
                  <a:pt x="13243" y="37639"/>
                </a:moveTo>
                <a:lnTo>
                  <a:pt x="12515" y="37821"/>
                </a:lnTo>
                <a:lnTo>
                  <a:pt x="11616" y="37297"/>
                </a:lnTo>
                <a:lnTo>
                  <a:pt x="11444" y="36665"/>
                </a:lnTo>
                <a:lnTo>
                  <a:pt x="13725" y="35637"/>
                </a:lnTo>
                <a:close/>
                <a:moveTo>
                  <a:pt x="12836" y="32661"/>
                </a:moveTo>
                <a:lnTo>
                  <a:pt x="14260" y="33389"/>
                </a:lnTo>
                <a:lnTo>
                  <a:pt x="13842" y="35156"/>
                </a:lnTo>
                <a:lnTo>
                  <a:pt x="11305" y="36301"/>
                </a:lnTo>
                <a:lnTo>
                  <a:pt x="10599" y="34899"/>
                </a:lnTo>
                <a:lnTo>
                  <a:pt x="11391" y="33507"/>
                </a:lnTo>
                <a:lnTo>
                  <a:pt x="11434" y="33496"/>
                </a:lnTo>
                <a:lnTo>
                  <a:pt x="11444" y="33464"/>
                </a:lnTo>
                <a:close/>
                <a:moveTo>
                  <a:pt x="14624" y="33571"/>
                </a:moveTo>
                <a:lnTo>
                  <a:pt x="15287" y="33903"/>
                </a:lnTo>
                <a:lnTo>
                  <a:pt x="15908" y="34214"/>
                </a:lnTo>
                <a:lnTo>
                  <a:pt x="14292" y="34952"/>
                </a:lnTo>
                <a:close/>
                <a:moveTo>
                  <a:pt x="10845" y="30146"/>
                </a:moveTo>
                <a:lnTo>
                  <a:pt x="9282" y="28583"/>
                </a:lnTo>
                <a:lnTo>
                  <a:pt x="10845" y="27020"/>
                </a:lnTo>
                <a:lnTo>
                  <a:pt x="11980" y="27031"/>
                </a:lnTo>
                <a:lnTo>
                  <a:pt x="12997" y="28583"/>
                </a:lnTo>
                <a:lnTo>
                  <a:pt x="11980" y="30146"/>
                </a:lnTo>
                <a:close/>
                <a:moveTo>
                  <a:pt x="11241" y="30542"/>
                </a:moveTo>
                <a:lnTo>
                  <a:pt x="12194" y="30542"/>
                </a:lnTo>
                <a:lnTo>
                  <a:pt x="13232" y="28947"/>
                </a:lnTo>
                <a:lnTo>
                  <a:pt x="14270" y="30531"/>
                </a:lnTo>
                <a:lnTo>
                  <a:pt x="15084" y="30606"/>
                </a:lnTo>
                <a:lnTo>
                  <a:pt x="14420" y="31077"/>
                </a:lnTo>
                <a:lnTo>
                  <a:pt x="14313" y="32972"/>
                </a:lnTo>
                <a:lnTo>
                  <a:pt x="12825" y="32212"/>
                </a:lnTo>
                <a:lnTo>
                  <a:pt x="11551" y="32940"/>
                </a:lnTo>
                <a:lnTo>
                  <a:pt x="11915" y="31216"/>
                </a:lnTo>
                <a:close/>
                <a:moveTo>
                  <a:pt x="14099" y="42660"/>
                </a:moveTo>
                <a:lnTo>
                  <a:pt x="15287" y="41975"/>
                </a:lnTo>
                <a:lnTo>
                  <a:pt x="14634" y="40840"/>
                </a:lnTo>
                <a:lnTo>
                  <a:pt x="14784" y="40283"/>
                </a:lnTo>
                <a:lnTo>
                  <a:pt x="16326" y="41054"/>
                </a:lnTo>
                <a:lnTo>
                  <a:pt x="17589" y="40337"/>
                </a:lnTo>
                <a:lnTo>
                  <a:pt x="17236" y="42060"/>
                </a:lnTo>
                <a:lnTo>
                  <a:pt x="17899" y="42735"/>
                </a:lnTo>
                <a:lnTo>
                  <a:pt x="16947" y="42735"/>
                </a:lnTo>
                <a:lnTo>
                  <a:pt x="15876" y="44373"/>
                </a:lnTo>
                <a:lnTo>
                  <a:pt x="15469" y="43966"/>
                </a:lnTo>
                <a:lnTo>
                  <a:pt x="15469" y="42660"/>
                </a:lnTo>
                <a:close/>
                <a:moveTo>
                  <a:pt x="14292" y="22224"/>
                </a:moveTo>
                <a:lnTo>
                  <a:pt x="15908" y="22952"/>
                </a:lnTo>
                <a:lnTo>
                  <a:pt x="14624" y="23605"/>
                </a:lnTo>
                <a:close/>
                <a:moveTo>
                  <a:pt x="14313" y="24204"/>
                </a:moveTo>
                <a:lnTo>
                  <a:pt x="14420" y="26088"/>
                </a:lnTo>
                <a:lnTo>
                  <a:pt x="15084" y="26560"/>
                </a:lnTo>
                <a:lnTo>
                  <a:pt x="14270" y="26634"/>
                </a:lnTo>
                <a:lnTo>
                  <a:pt x="13232" y="28229"/>
                </a:lnTo>
                <a:lnTo>
                  <a:pt x="12194" y="26634"/>
                </a:lnTo>
                <a:lnTo>
                  <a:pt x="11241" y="26634"/>
                </a:lnTo>
                <a:lnTo>
                  <a:pt x="11915" y="25960"/>
                </a:lnTo>
                <a:lnTo>
                  <a:pt x="11551" y="24226"/>
                </a:lnTo>
                <a:lnTo>
                  <a:pt x="12825" y="24954"/>
                </a:lnTo>
                <a:close/>
                <a:moveTo>
                  <a:pt x="8083" y="32351"/>
                </a:moveTo>
                <a:lnTo>
                  <a:pt x="6798" y="31077"/>
                </a:lnTo>
                <a:lnTo>
                  <a:pt x="7334" y="30542"/>
                </a:lnTo>
                <a:lnTo>
                  <a:pt x="8083" y="30542"/>
                </a:lnTo>
                <a:close/>
                <a:moveTo>
                  <a:pt x="8479" y="34256"/>
                </a:moveTo>
                <a:lnTo>
                  <a:pt x="8479" y="33304"/>
                </a:lnTo>
                <a:lnTo>
                  <a:pt x="9143" y="33978"/>
                </a:lnTo>
                <a:lnTo>
                  <a:pt x="10877" y="33614"/>
                </a:lnTo>
                <a:lnTo>
                  <a:pt x="10149" y="34888"/>
                </a:lnTo>
                <a:lnTo>
                  <a:pt x="10930" y="36430"/>
                </a:lnTo>
                <a:lnTo>
                  <a:pt x="10374" y="36579"/>
                </a:lnTo>
                <a:lnTo>
                  <a:pt x="9239" y="35926"/>
                </a:lnTo>
                <a:lnTo>
                  <a:pt x="8554" y="37115"/>
                </a:lnTo>
                <a:lnTo>
                  <a:pt x="8554" y="35744"/>
                </a:lnTo>
                <a:lnTo>
                  <a:pt x="7237" y="35744"/>
                </a:lnTo>
                <a:lnTo>
                  <a:pt x="6830" y="35327"/>
                </a:lnTo>
                <a:close/>
                <a:moveTo>
                  <a:pt x="10984" y="49158"/>
                </a:moveTo>
                <a:lnTo>
                  <a:pt x="8554" y="47745"/>
                </a:lnTo>
                <a:lnTo>
                  <a:pt x="8554" y="46717"/>
                </a:lnTo>
                <a:lnTo>
                  <a:pt x="9582" y="46717"/>
                </a:lnTo>
                <a:close/>
                <a:moveTo>
                  <a:pt x="9293" y="45432"/>
                </a:moveTo>
                <a:lnTo>
                  <a:pt x="10181" y="44919"/>
                </a:lnTo>
                <a:lnTo>
                  <a:pt x="12622" y="46321"/>
                </a:lnTo>
                <a:lnTo>
                  <a:pt x="9806" y="46321"/>
                </a:lnTo>
                <a:close/>
                <a:moveTo>
                  <a:pt x="17589" y="49051"/>
                </a:moveTo>
                <a:lnTo>
                  <a:pt x="16326" y="48323"/>
                </a:lnTo>
                <a:lnTo>
                  <a:pt x="14784" y="49094"/>
                </a:lnTo>
                <a:lnTo>
                  <a:pt x="14634" y="48537"/>
                </a:lnTo>
                <a:lnTo>
                  <a:pt x="15287" y="47402"/>
                </a:lnTo>
                <a:lnTo>
                  <a:pt x="14099" y="46717"/>
                </a:lnTo>
                <a:lnTo>
                  <a:pt x="15469" y="46717"/>
                </a:lnTo>
                <a:lnTo>
                  <a:pt x="15469" y="45411"/>
                </a:lnTo>
                <a:lnTo>
                  <a:pt x="15876" y="45004"/>
                </a:lnTo>
                <a:lnTo>
                  <a:pt x="16947" y="46642"/>
                </a:lnTo>
                <a:lnTo>
                  <a:pt x="17899" y="46642"/>
                </a:lnTo>
                <a:lnTo>
                  <a:pt x="17236" y="47317"/>
                </a:lnTo>
                <a:close/>
                <a:moveTo>
                  <a:pt x="22342" y="47177"/>
                </a:moveTo>
                <a:lnTo>
                  <a:pt x="21068" y="48462"/>
                </a:lnTo>
                <a:lnTo>
                  <a:pt x="21068" y="46642"/>
                </a:lnTo>
                <a:lnTo>
                  <a:pt x="21818" y="46642"/>
                </a:lnTo>
                <a:close/>
                <a:moveTo>
                  <a:pt x="24183" y="46642"/>
                </a:moveTo>
                <a:lnTo>
                  <a:pt x="24183" y="48462"/>
                </a:lnTo>
                <a:lnTo>
                  <a:pt x="22909" y="47177"/>
                </a:lnTo>
                <a:lnTo>
                  <a:pt x="23434" y="46642"/>
                </a:lnTo>
                <a:close/>
                <a:moveTo>
                  <a:pt x="23273" y="46246"/>
                </a:moveTo>
                <a:lnTo>
                  <a:pt x="22620" y="46899"/>
                </a:lnTo>
                <a:lnTo>
                  <a:pt x="21978" y="46246"/>
                </a:lnTo>
                <a:lnTo>
                  <a:pt x="21068" y="46246"/>
                </a:lnTo>
                <a:lnTo>
                  <a:pt x="21068" y="45336"/>
                </a:lnTo>
                <a:lnTo>
                  <a:pt x="20415" y="44694"/>
                </a:lnTo>
                <a:lnTo>
                  <a:pt x="21068" y="44041"/>
                </a:lnTo>
                <a:lnTo>
                  <a:pt x="21068" y="43131"/>
                </a:lnTo>
                <a:lnTo>
                  <a:pt x="21978" y="43131"/>
                </a:lnTo>
                <a:lnTo>
                  <a:pt x="22620" y="42478"/>
                </a:lnTo>
                <a:lnTo>
                  <a:pt x="23273" y="43131"/>
                </a:lnTo>
                <a:lnTo>
                  <a:pt x="24183" y="43131"/>
                </a:lnTo>
                <a:lnTo>
                  <a:pt x="24183" y="44041"/>
                </a:lnTo>
                <a:lnTo>
                  <a:pt x="24836" y="44694"/>
                </a:lnTo>
                <a:lnTo>
                  <a:pt x="24183" y="45336"/>
                </a:lnTo>
                <a:lnTo>
                  <a:pt x="24183" y="46246"/>
                </a:lnTo>
                <a:close/>
                <a:moveTo>
                  <a:pt x="27341" y="46642"/>
                </a:moveTo>
                <a:lnTo>
                  <a:pt x="28294" y="46642"/>
                </a:lnTo>
                <a:lnTo>
                  <a:pt x="29375" y="45004"/>
                </a:lnTo>
                <a:lnTo>
                  <a:pt x="29782" y="45411"/>
                </a:lnTo>
                <a:lnTo>
                  <a:pt x="29782" y="46717"/>
                </a:lnTo>
                <a:lnTo>
                  <a:pt x="31152" y="46717"/>
                </a:lnTo>
                <a:lnTo>
                  <a:pt x="29964" y="47402"/>
                </a:lnTo>
                <a:lnTo>
                  <a:pt x="30617" y="48537"/>
                </a:lnTo>
                <a:lnTo>
                  <a:pt x="30467" y="49104"/>
                </a:lnTo>
                <a:lnTo>
                  <a:pt x="28926" y="48323"/>
                </a:lnTo>
                <a:lnTo>
                  <a:pt x="27652" y="49051"/>
                </a:lnTo>
                <a:lnTo>
                  <a:pt x="28016" y="47317"/>
                </a:lnTo>
                <a:close/>
                <a:moveTo>
                  <a:pt x="28883" y="34438"/>
                </a:moveTo>
                <a:lnTo>
                  <a:pt x="28883" y="34449"/>
                </a:lnTo>
                <a:lnTo>
                  <a:pt x="28883" y="34449"/>
                </a:lnTo>
                <a:lnTo>
                  <a:pt x="31077" y="35434"/>
                </a:lnTo>
                <a:lnTo>
                  <a:pt x="31581" y="37543"/>
                </a:lnTo>
                <a:lnTo>
                  <a:pt x="29472" y="37029"/>
                </a:lnTo>
                <a:lnTo>
                  <a:pt x="28487" y="34845"/>
                </a:lnTo>
                <a:lnTo>
                  <a:pt x="28487" y="34845"/>
                </a:lnTo>
                <a:lnTo>
                  <a:pt x="28465" y="34792"/>
                </a:lnTo>
                <a:lnTo>
                  <a:pt x="28283" y="34385"/>
                </a:lnTo>
                <a:lnTo>
                  <a:pt x="28273" y="34385"/>
                </a:lnTo>
                <a:lnTo>
                  <a:pt x="28144" y="34107"/>
                </a:lnTo>
                <a:lnTo>
                  <a:pt x="28433" y="34235"/>
                </a:lnTo>
                <a:lnTo>
                  <a:pt x="28423" y="34235"/>
                </a:lnTo>
                <a:close/>
                <a:moveTo>
                  <a:pt x="27588" y="33850"/>
                </a:moveTo>
                <a:lnTo>
                  <a:pt x="28048" y="34834"/>
                </a:lnTo>
                <a:lnTo>
                  <a:pt x="27202" y="36515"/>
                </a:lnTo>
                <a:lnTo>
                  <a:pt x="25329" y="36408"/>
                </a:lnTo>
                <a:lnTo>
                  <a:pt x="24697" y="35520"/>
                </a:lnTo>
                <a:lnTo>
                  <a:pt x="24965" y="32629"/>
                </a:lnTo>
                <a:close/>
                <a:moveTo>
                  <a:pt x="27341" y="33293"/>
                </a:moveTo>
                <a:lnTo>
                  <a:pt x="24997" y="32212"/>
                </a:lnTo>
                <a:lnTo>
                  <a:pt x="25104" y="31066"/>
                </a:lnTo>
                <a:lnTo>
                  <a:pt x="26260" y="30959"/>
                </a:lnTo>
                <a:close/>
                <a:moveTo>
                  <a:pt x="29065" y="30306"/>
                </a:moveTo>
                <a:lnTo>
                  <a:pt x="26496" y="30542"/>
                </a:lnTo>
                <a:lnTo>
                  <a:pt x="26496" y="30542"/>
                </a:lnTo>
                <a:lnTo>
                  <a:pt x="26014" y="29493"/>
                </a:lnTo>
                <a:lnTo>
                  <a:pt x="26956" y="28829"/>
                </a:lnTo>
                <a:close/>
                <a:moveTo>
                  <a:pt x="26260" y="26206"/>
                </a:moveTo>
                <a:lnTo>
                  <a:pt x="25104" y="26099"/>
                </a:lnTo>
                <a:lnTo>
                  <a:pt x="24997" y="24954"/>
                </a:lnTo>
                <a:lnTo>
                  <a:pt x="27341" y="23873"/>
                </a:lnTo>
                <a:close/>
                <a:moveTo>
                  <a:pt x="26496" y="26624"/>
                </a:moveTo>
                <a:lnTo>
                  <a:pt x="29065" y="26859"/>
                </a:lnTo>
                <a:lnTo>
                  <a:pt x="26956" y="28347"/>
                </a:lnTo>
                <a:lnTo>
                  <a:pt x="26014" y="27673"/>
                </a:lnTo>
                <a:close/>
                <a:moveTo>
                  <a:pt x="16262" y="20254"/>
                </a:moveTo>
                <a:lnTo>
                  <a:pt x="17643" y="20586"/>
                </a:lnTo>
                <a:lnTo>
                  <a:pt x="16990" y="21871"/>
                </a:lnTo>
                <a:close/>
                <a:moveTo>
                  <a:pt x="16765" y="22320"/>
                </a:moveTo>
                <a:lnTo>
                  <a:pt x="16765" y="22320"/>
                </a:lnTo>
                <a:lnTo>
                  <a:pt x="16765" y="22331"/>
                </a:lnTo>
                <a:lnTo>
                  <a:pt x="16968" y="22781"/>
                </a:lnTo>
                <a:lnTo>
                  <a:pt x="16979" y="22781"/>
                </a:lnTo>
                <a:lnTo>
                  <a:pt x="17107" y="23059"/>
                </a:lnTo>
                <a:lnTo>
                  <a:pt x="16818" y="22931"/>
                </a:lnTo>
                <a:lnTo>
                  <a:pt x="16829" y="22931"/>
                </a:lnTo>
                <a:lnTo>
                  <a:pt x="16529" y="22802"/>
                </a:lnTo>
                <a:lnTo>
                  <a:pt x="16369" y="22716"/>
                </a:lnTo>
                <a:lnTo>
                  <a:pt x="16358" y="22727"/>
                </a:lnTo>
                <a:lnTo>
                  <a:pt x="14174" y="21732"/>
                </a:lnTo>
                <a:lnTo>
                  <a:pt x="13671" y="19633"/>
                </a:lnTo>
                <a:lnTo>
                  <a:pt x="15780" y="20137"/>
                </a:lnTo>
                <a:close/>
                <a:moveTo>
                  <a:pt x="11380" y="17632"/>
                </a:moveTo>
                <a:lnTo>
                  <a:pt x="12215" y="19066"/>
                </a:lnTo>
                <a:lnTo>
                  <a:pt x="11284" y="19612"/>
                </a:lnTo>
                <a:lnTo>
                  <a:pt x="11080" y="20372"/>
                </a:lnTo>
                <a:lnTo>
                  <a:pt x="10310" y="20169"/>
                </a:lnTo>
                <a:lnTo>
                  <a:pt x="9378" y="20704"/>
                </a:lnTo>
                <a:lnTo>
                  <a:pt x="8554" y="19269"/>
                </a:lnTo>
                <a:lnTo>
                  <a:pt x="8554" y="15994"/>
                </a:lnTo>
                <a:close/>
                <a:moveTo>
                  <a:pt x="9582" y="14506"/>
                </a:moveTo>
                <a:lnTo>
                  <a:pt x="10984" y="16946"/>
                </a:lnTo>
                <a:lnTo>
                  <a:pt x="8554" y="15544"/>
                </a:lnTo>
                <a:lnTo>
                  <a:pt x="8554" y="14506"/>
                </a:lnTo>
                <a:lnTo>
                  <a:pt x="9582" y="14506"/>
                </a:lnTo>
                <a:close/>
                <a:moveTo>
                  <a:pt x="10181" y="12247"/>
                </a:moveTo>
                <a:lnTo>
                  <a:pt x="9293" y="11733"/>
                </a:lnTo>
                <a:lnTo>
                  <a:pt x="9806" y="10845"/>
                </a:lnTo>
                <a:lnTo>
                  <a:pt x="12622" y="10845"/>
                </a:lnTo>
                <a:close/>
                <a:moveTo>
                  <a:pt x="10181" y="12707"/>
                </a:moveTo>
                <a:lnTo>
                  <a:pt x="12622" y="14120"/>
                </a:lnTo>
                <a:lnTo>
                  <a:pt x="9806" y="14120"/>
                </a:lnTo>
                <a:lnTo>
                  <a:pt x="9293" y="13221"/>
                </a:lnTo>
                <a:close/>
                <a:moveTo>
                  <a:pt x="8554" y="20062"/>
                </a:moveTo>
                <a:lnTo>
                  <a:pt x="9239" y="21239"/>
                </a:lnTo>
                <a:lnTo>
                  <a:pt x="10374" y="20586"/>
                </a:lnTo>
                <a:lnTo>
                  <a:pt x="10930" y="20736"/>
                </a:lnTo>
                <a:lnTo>
                  <a:pt x="10149" y="22278"/>
                </a:lnTo>
                <a:lnTo>
                  <a:pt x="10877" y="23551"/>
                </a:lnTo>
                <a:lnTo>
                  <a:pt x="9143" y="23187"/>
                </a:lnTo>
                <a:lnTo>
                  <a:pt x="8479" y="23862"/>
                </a:lnTo>
                <a:lnTo>
                  <a:pt x="8479" y="22909"/>
                </a:lnTo>
                <a:lnTo>
                  <a:pt x="6830" y="21839"/>
                </a:lnTo>
                <a:lnTo>
                  <a:pt x="7237" y="21432"/>
                </a:lnTo>
                <a:lnTo>
                  <a:pt x="8554" y="21432"/>
                </a:lnTo>
                <a:close/>
                <a:moveTo>
                  <a:pt x="6745" y="16144"/>
                </a:moveTo>
                <a:lnTo>
                  <a:pt x="7259" y="15255"/>
                </a:lnTo>
                <a:lnTo>
                  <a:pt x="8158" y="15769"/>
                </a:lnTo>
                <a:lnTo>
                  <a:pt x="8158" y="18584"/>
                </a:lnTo>
                <a:lnTo>
                  <a:pt x="6745" y="16144"/>
                </a:lnTo>
                <a:lnTo>
                  <a:pt x="6745" y="16144"/>
                </a:lnTo>
                <a:close/>
                <a:moveTo>
                  <a:pt x="4882" y="18584"/>
                </a:moveTo>
                <a:lnTo>
                  <a:pt x="4882" y="15769"/>
                </a:lnTo>
                <a:lnTo>
                  <a:pt x="5781" y="15255"/>
                </a:lnTo>
                <a:lnTo>
                  <a:pt x="6295" y="16144"/>
                </a:lnTo>
                <a:close/>
                <a:moveTo>
                  <a:pt x="6520" y="16540"/>
                </a:moveTo>
                <a:lnTo>
                  <a:pt x="8158" y="19376"/>
                </a:lnTo>
                <a:lnTo>
                  <a:pt x="8158" y="21036"/>
                </a:lnTo>
                <a:lnTo>
                  <a:pt x="7077" y="21036"/>
                </a:lnTo>
                <a:lnTo>
                  <a:pt x="6520" y="21592"/>
                </a:lnTo>
                <a:lnTo>
                  <a:pt x="5963" y="21036"/>
                </a:lnTo>
                <a:lnTo>
                  <a:pt x="4882" y="21036"/>
                </a:lnTo>
                <a:lnTo>
                  <a:pt x="4882" y="19376"/>
                </a:lnTo>
                <a:close/>
                <a:moveTo>
                  <a:pt x="4315" y="28583"/>
                </a:moveTo>
                <a:lnTo>
                  <a:pt x="4957" y="27940"/>
                </a:lnTo>
                <a:lnTo>
                  <a:pt x="4957" y="27031"/>
                </a:lnTo>
                <a:lnTo>
                  <a:pt x="5878" y="27020"/>
                </a:lnTo>
                <a:lnTo>
                  <a:pt x="6520" y="26378"/>
                </a:lnTo>
                <a:lnTo>
                  <a:pt x="7162" y="27020"/>
                </a:lnTo>
                <a:lnTo>
                  <a:pt x="8083" y="27020"/>
                </a:lnTo>
                <a:lnTo>
                  <a:pt x="8083" y="27940"/>
                </a:lnTo>
                <a:lnTo>
                  <a:pt x="8725" y="28583"/>
                </a:lnTo>
                <a:lnTo>
                  <a:pt x="8083" y="29236"/>
                </a:lnTo>
                <a:lnTo>
                  <a:pt x="8083" y="30146"/>
                </a:lnTo>
                <a:lnTo>
                  <a:pt x="7162" y="30146"/>
                </a:lnTo>
                <a:lnTo>
                  <a:pt x="6520" y="30788"/>
                </a:lnTo>
                <a:lnTo>
                  <a:pt x="5878" y="30146"/>
                </a:lnTo>
                <a:lnTo>
                  <a:pt x="4957" y="30146"/>
                </a:lnTo>
                <a:lnTo>
                  <a:pt x="4957" y="29236"/>
                </a:lnTo>
                <a:close/>
                <a:moveTo>
                  <a:pt x="2752" y="27020"/>
                </a:moveTo>
                <a:lnTo>
                  <a:pt x="4561" y="27020"/>
                </a:lnTo>
                <a:lnTo>
                  <a:pt x="4561" y="27780"/>
                </a:lnTo>
                <a:lnTo>
                  <a:pt x="4036" y="28304"/>
                </a:lnTo>
                <a:close/>
                <a:moveTo>
                  <a:pt x="4561" y="29396"/>
                </a:moveTo>
                <a:lnTo>
                  <a:pt x="4561" y="30146"/>
                </a:lnTo>
                <a:lnTo>
                  <a:pt x="2752" y="30146"/>
                </a:lnTo>
                <a:lnTo>
                  <a:pt x="4036" y="28861"/>
                </a:lnTo>
                <a:close/>
                <a:moveTo>
                  <a:pt x="8158" y="46321"/>
                </a:moveTo>
                <a:lnTo>
                  <a:pt x="8158" y="47520"/>
                </a:lnTo>
                <a:lnTo>
                  <a:pt x="7119" y="46920"/>
                </a:lnTo>
                <a:lnTo>
                  <a:pt x="6520" y="47959"/>
                </a:lnTo>
                <a:lnTo>
                  <a:pt x="5921" y="46920"/>
                </a:lnTo>
                <a:lnTo>
                  <a:pt x="4882" y="47520"/>
                </a:lnTo>
                <a:lnTo>
                  <a:pt x="4882" y="46321"/>
                </a:lnTo>
                <a:lnTo>
                  <a:pt x="3683" y="46321"/>
                </a:lnTo>
                <a:lnTo>
                  <a:pt x="4283" y="45283"/>
                </a:lnTo>
                <a:lnTo>
                  <a:pt x="3244" y="44694"/>
                </a:lnTo>
                <a:lnTo>
                  <a:pt x="4283" y="44094"/>
                </a:lnTo>
                <a:lnTo>
                  <a:pt x="3683" y="43056"/>
                </a:lnTo>
                <a:lnTo>
                  <a:pt x="4882" y="43056"/>
                </a:lnTo>
                <a:lnTo>
                  <a:pt x="4882" y="41857"/>
                </a:lnTo>
                <a:lnTo>
                  <a:pt x="5921" y="42456"/>
                </a:lnTo>
                <a:lnTo>
                  <a:pt x="6520" y="41418"/>
                </a:lnTo>
                <a:lnTo>
                  <a:pt x="7119" y="42456"/>
                </a:lnTo>
                <a:lnTo>
                  <a:pt x="8158" y="41857"/>
                </a:lnTo>
                <a:lnTo>
                  <a:pt x="8158" y="43056"/>
                </a:lnTo>
                <a:lnTo>
                  <a:pt x="9357" y="43056"/>
                </a:lnTo>
                <a:lnTo>
                  <a:pt x="8757" y="44094"/>
                </a:lnTo>
                <a:lnTo>
                  <a:pt x="9796" y="44694"/>
                </a:lnTo>
                <a:lnTo>
                  <a:pt x="8757" y="45293"/>
                </a:lnTo>
                <a:lnTo>
                  <a:pt x="9357" y="46321"/>
                </a:lnTo>
                <a:close/>
                <a:moveTo>
                  <a:pt x="8158" y="50796"/>
                </a:moveTo>
                <a:lnTo>
                  <a:pt x="6745" y="48355"/>
                </a:lnTo>
                <a:lnTo>
                  <a:pt x="7259" y="47466"/>
                </a:lnTo>
                <a:lnTo>
                  <a:pt x="8158" y="47980"/>
                </a:lnTo>
                <a:close/>
                <a:moveTo>
                  <a:pt x="4882" y="50796"/>
                </a:moveTo>
                <a:lnTo>
                  <a:pt x="4882" y="47980"/>
                </a:lnTo>
                <a:lnTo>
                  <a:pt x="5781" y="47466"/>
                </a:lnTo>
                <a:lnTo>
                  <a:pt x="6295" y="48355"/>
                </a:lnTo>
                <a:close/>
                <a:moveTo>
                  <a:pt x="1424" y="52080"/>
                </a:moveTo>
                <a:lnTo>
                  <a:pt x="1596" y="52712"/>
                </a:lnTo>
                <a:lnTo>
                  <a:pt x="33" y="53418"/>
                </a:lnTo>
                <a:lnTo>
                  <a:pt x="996" y="53418"/>
                </a:lnTo>
                <a:lnTo>
                  <a:pt x="1735" y="53076"/>
                </a:lnTo>
                <a:lnTo>
                  <a:pt x="1906" y="53418"/>
                </a:lnTo>
                <a:lnTo>
                  <a:pt x="2345" y="53418"/>
                </a:lnTo>
                <a:lnTo>
                  <a:pt x="2110" y="52947"/>
                </a:lnTo>
                <a:lnTo>
                  <a:pt x="2666" y="52797"/>
                </a:lnTo>
                <a:lnTo>
                  <a:pt x="3737" y="53418"/>
                </a:lnTo>
                <a:lnTo>
                  <a:pt x="3833" y="53418"/>
                </a:lnTo>
                <a:lnTo>
                  <a:pt x="4486" y="52262"/>
                </a:lnTo>
                <a:lnTo>
                  <a:pt x="4486" y="53418"/>
                </a:lnTo>
                <a:lnTo>
                  <a:pt x="6135" y="53418"/>
                </a:lnTo>
                <a:lnTo>
                  <a:pt x="5963" y="53247"/>
                </a:lnTo>
                <a:lnTo>
                  <a:pt x="4882" y="53247"/>
                </a:lnTo>
                <a:lnTo>
                  <a:pt x="4882" y="51588"/>
                </a:lnTo>
                <a:lnTo>
                  <a:pt x="6520" y="48751"/>
                </a:lnTo>
                <a:lnTo>
                  <a:pt x="8158" y="51577"/>
                </a:lnTo>
                <a:lnTo>
                  <a:pt x="8158" y="53247"/>
                </a:lnTo>
                <a:lnTo>
                  <a:pt x="7077" y="53247"/>
                </a:lnTo>
                <a:lnTo>
                  <a:pt x="6905" y="53418"/>
                </a:lnTo>
                <a:lnTo>
                  <a:pt x="8554" y="53418"/>
                </a:lnTo>
                <a:lnTo>
                  <a:pt x="8554" y="52262"/>
                </a:lnTo>
                <a:lnTo>
                  <a:pt x="9218" y="53418"/>
                </a:lnTo>
                <a:lnTo>
                  <a:pt x="9303" y="53418"/>
                </a:lnTo>
                <a:lnTo>
                  <a:pt x="10374" y="52797"/>
                </a:lnTo>
                <a:lnTo>
                  <a:pt x="10930" y="52947"/>
                </a:lnTo>
                <a:lnTo>
                  <a:pt x="10695" y="53418"/>
                </a:lnTo>
                <a:lnTo>
                  <a:pt x="11134" y="53418"/>
                </a:lnTo>
                <a:lnTo>
                  <a:pt x="11305" y="53076"/>
                </a:lnTo>
                <a:lnTo>
                  <a:pt x="12044" y="53418"/>
                </a:lnTo>
                <a:lnTo>
                  <a:pt x="13007" y="53418"/>
                </a:lnTo>
                <a:lnTo>
                  <a:pt x="11444" y="52712"/>
                </a:lnTo>
                <a:lnTo>
                  <a:pt x="11616" y="52080"/>
                </a:lnTo>
                <a:lnTo>
                  <a:pt x="12515" y="51566"/>
                </a:lnTo>
                <a:lnTo>
                  <a:pt x="13243" y="51738"/>
                </a:lnTo>
                <a:lnTo>
                  <a:pt x="13639" y="53418"/>
                </a:lnTo>
                <a:lnTo>
                  <a:pt x="14046" y="53418"/>
                </a:lnTo>
                <a:lnTo>
                  <a:pt x="13671" y="51845"/>
                </a:lnTo>
                <a:lnTo>
                  <a:pt x="15769" y="52348"/>
                </a:lnTo>
                <a:lnTo>
                  <a:pt x="16251" y="53418"/>
                </a:lnTo>
                <a:lnTo>
                  <a:pt x="16690" y="53418"/>
                </a:lnTo>
                <a:lnTo>
                  <a:pt x="16262" y="52466"/>
                </a:lnTo>
                <a:lnTo>
                  <a:pt x="17643" y="52797"/>
                </a:lnTo>
                <a:lnTo>
                  <a:pt x="17332" y="53418"/>
                </a:lnTo>
                <a:lnTo>
                  <a:pt x="17771" y="53418"/>
                </a:lnTo>
                <a:lnTo>
                  <a:pt x="18049" y="52862"/>
                </a:lnTo>
                <a:lnTo>
                  <a:pt x="19923" y="52969"/>
                </a:lnTo>
                <a:lnTo>
                  <a:pt x="20233" y="53418"/>
                </a:lnTo>
                <a:lnTo>
                  <a:pt x="20983" y="53418"/>
                </a:lnTo>
                <a:lnTo>
                  <a:pt x="21057" y="52669"/>
                </a:lnTo>
                <a:lnTo>
                  <a:pt x="22620" y="51641"/>
                </a:lnTo>
                <a:lnTo>
                  <a:pt x="22620" y="51641"/>
                </a:lnTo>
                <a:lnTo>
                  <a:pt x="24194" y="52669"/>
                </a:lnTo>
                <a:lnTo>
                  <a:pt x="24258" y="53418"/>
                </a:lnTo>
                <a:lnTo>
                  <a:pt x="25018" y="53418"/>
                </a:lnTo>
                <a:lnTo>
                  <a:pt x="25329" y="52969"/>
                </a:lnTo>
                <a:lnTo>
                  <a:pt x="27202" y="52862"/>
                </a:lnTo>
                <a:lnTo>
                  <a:pt x="27481" y="53418"/>
                </a:lnTo>
                <a:lnTo>
                  <a:pt x="27919" y="53418"/>
                </a:lnTo>
                <a:lnTo>
                  <a:pt x="27609" y="52797"/>
                </a:lnTo>
                <a:lnTo>
                  <a:pt x="28990" y="52466"/>
                </a:lnTo>
                <a:lnTo>
                  <a:pt x="28562" y="53418"/>
                </a:lnTo>
                <a:lnTo>
                  <a:pt x="28990" y="53418"/>
                </a:lnTo>
                <a:lnTo>
                  <a:pt x="29472" y="52348"/>
                </a:lnTo>
                <a:lnTo>
                  <a:pt x="31581" y="51845"/>
                </a:lnTo>
                <a:lnTo>
                  <a:pt x="31195" y="53418"/>
                </a:lnTo>
                <a:lnTo>
                  <a:pt x="31602" y="53418"/>
                </a:lnTo>
                <a:lnTo>
                  <a:pt x="32009" y="51738"/>
                </a:lnTo>
                <a:lnTo>
                  <a:pt x="32737" y="51566"/>
                </a:lnTo>
                <a:lnTo>
                  <a:pt x="33636" y="52080"/>
                </a:lnTo>
                <a:lnTo>
                  <a:pt x="33796" y="52712"/>
                </a:lnTo>
                <a:lnTo>
                  <a:pt x="32244" y="53418"/>
                </a:lnTo>
                <a:lnTo>
                  <a:pt x="33208" y="53418"/>
                </a:lnTo>
                <a:lnTo>
                  <a:pt x="33946" y="53076"/>
                </a:lnTo>
                <a:lnTo>
                  <a:pt x="34118" y="53418"/>
                </a:lnTo>
                <a:lnTo>
                  <a:pt x="34557" y="53418"/>
                </a:lnTo>
                <a:lnTo>
                  <a:pt x="34321" y="52947"/>
                </a:lnTo>
                <a:lnTo>
                  <a:pt x="34878" y="52797"/>
                </a:lnTo>
                <a:lnTo>
                  <a:pt x="35948" y="53418"/>
                </a:lnTo>
                <a:lnTo>
                  <a:pt x="36034" y="53418"/>
                </a:lnTo>
                <a:lnTo>
                  <a:pt x="36698" y="52262"/>
                </a:lnTo>
                <a:lnTo>
                  <a:pt x="36698" y="53418"/>
                </a:lnTo>
                <a:lnTo>
                  <a:pt x="38346" y="53418"/>
                </a:lnTo>
                <a:lnTo>
                  <a:pt x="38175" y="53247"/>
                </a:lnTo>
                <a:lnTo>
                  <a:pt x="37094" y="53247"/>
                </a:lnTo>
                <a:lnTo>
                  <a:pt x="37094" y="51577"/>
                </a:lnTo>
                <a:lnTo>
                  <a:pt x="38732" y="48751"/>
                </a:lnTo>
                <a:lnTo>
                  <a:pt x="40369" y="51588"/>
                </a:lnTo>
                <a:lnTo>
                  <a:pt x="40369" y="53247"/>
                </a:lnTo>
                <a:lnTo>
                  <a:pt x="39288" y="53247"/>
                </a:lnTo>
                <a:lnTo>
                  <a:pt x="39117" y="53418"/>
                </a:lnTo>
                <a:lnTo>
                  <a:pt x="40765" y="53418"/>
                </a:lnTo>
                <a:lnTo>
                  <a:pt x="40765" y="52262"/>
                </a:lnTo>
                <a:lnTo>
                  <a:pt x="41418" y="53418"/>
                </a:lnTo>
                <a:lnTo>
                  <a:pt x="41515" y="53418"/>
                </a:lnTo>
                <a:lnTo>
                  <a:pt x="42575" y="52797"/>
                </a:lnTo>
                <a:lnTo>
                  <a:pt x="43142" y="52947"/>
                </a:lnTo>
                <a:lnTo>
                  <a:pt x="42906" y="53418"/>
                </a:lnTo>
                <a:lnTo>
                  <a:pt x="43345" y="53418"/>
                </a:lnTo>
                <a:lnTo>
                  <a:pt x="43517" y="53076"/>
                </a:lnTo>
                <a:lnTo>
                  <a:pt x="44255" y="53418"/>
                </a:lnTo>
                <a:lnTo>
                  <a:pt x="45219" y="53418"/>
                </a:lnTo>
                <a:lnTo>
                  <a:pt x="43656" y="52712"/>
                </a:lnTo>
                <a:lnTo>
                  <a:pt x="43827" y="52080"/>
                </a:lnTo>
                <a:lnTo>
                  <a:pt x="44726" y="51566"/>
                </a:lnTo>
                <a:lnTo>
                  <a:pt x="45454" y="51738"/>
                </a:lnTo>
                <a:lnTo>
                  <a:pt x="45850" y="53418"/>
                </a:lnTo>
                <a:lnTo>
                  <a:pt x="46257" y="53418"/>
                </a:lnTo>
                <a:lnTo>
                  <a:pt x="45882" y="51845"/>
                </a:lnTo>
                <a:lnTo>
                  <a:pt x="47981" y="52348"/>
                </a:lnTo>
                <a:lnTo>
                  <a:pt x="48462" y="53418"/>
                </a:lnTo>
                <a:lnTo>
                  <a:pt x="48901" y="53418"/>
                </a:lnTo>
                <a:lnTo>
                  <a:pt x="48473" y="52466"/>
                </a:lnTo>
                <a:lnTo>
                  <a:pt x="49854" y="52797"/>
                </a:lnTo>
                <a:lnTo>
                  <a:pt x="49533" y="53418"/>
                </a:lnTo>
                <a:lnTo>
                  <a:pt x="49983" y="53418"/>
                </a:lnTo>
                <a:lnTo>
                  <a:pt x="50261" y="52862"/>
                </a:lnTo>
                <a:lnTo>
                  <a:pt x="52134" y="52969"/>
                </a:lnTo>
                <a:lnTo>
                  <a:pt x="52445" y="53418"/>
                </a:lnTo>
                <a:lnTo>
                  <a:pt x="53194" y="53418"/>
                </a:lnTo>
                <a:lnTo>
                  <a:pt x="53269" y="52669"/>
                </a:lnTo>
                <a:lnTo>
                  <a:pt x="54832" y="51641"/>
                </a:lnTo>
                <a:lnTo>
                  <a:pt x="56406" y="52669"/>
                </a:lnTo>
                <a:lnTo>
                  <a:pt x="56470" y="53418"/>
                </a:lnTo>
                <a:lnTo>
                  <a:pt x="57230" y="53418"/>
                </a:lnTo>
                <a:lnTo>
                  <a:pt x="57540" y="52969"/>
                </a:lnTo>
                <a:lnTo>
                  <a:pt x="59414" y="52862"/>
                </a:lnTo>
                <a:lnTo>
                  <a:pt x="59692" y="53418"/>
                </a:lnTo>
                <a:lnTo>
                  <a:pt x="60131" y="53418"/>
                </a:lnTo>
                <a:lnTo>
                  <a:pt x="59649" y="52455"/>
                </a:lnTo>
                <a:lnTo>
                  <a:pt x="57326" y="52583"/>
                </a:lnTo>
                <a:lnTo>
                  <a:pt x="56855" y="53258"/>
                </a:lnTo>
                <a:lnTo>
                  <a:pt x="56780" y="52444"/>
                </a:lnTo>
                <a:lnTo>
                  <a:pt x="54832" y="51170"/>
                </a:lnTo>
                <a:lnTo>
                  <a:pt x="52894" y="52444"/>
                </a:lnTo>
                <a:lnTo>
                  <a:pt x="52819" y="53258"/>
                </a:lnTo>
                <a:lnTo>
                  <a:pt x="52348" y="52583"/>
                </a:lnTo>
                <a:lnTo>
                  <a:pt x="50454" y="52476"/>
                </a:lnTo>
                <a:lnTo>
                  <a:pt x="51203" y="50988"/>
                </a:lnTo>
                <a:lnTo>
                  <a:pt x="50261" y="49340"/>
                </a:lnTo>
                <a:lnTo>
                  <a:pt x="50090" y="49436"/>
                </a:lnTo>
                <a:lnTo>
                  <a:pt x="50186" y="49265"/>
                </a:lnTo>
                <a:lnTo>
                  <a:pt x="48537" y="48323"/>
                </a:lnTo>
                <a:lnTo>
                  <a:pt x="46985" y="49094"/>
                </a:lnTo>
                <a:lnTo>
                  <a:pt x="46835" y="48537"/>
                </a:lnTo>
                <a:lnTo>
                  <a:pt x="47499" y="47402"/>
                </a:lnTo>
                <a:lnTo>
                  <a:pt x="46311" y="46717"/>
                </a:lnTo>
                <a:lnTo>
                  <a:pt x="47681" y="46717"/>
                </a:lnTo>
                <a:lnTo>
                  <a:pt x="47681" y="45411"/>
                </a:lnTo>
                <a:lnTo>
                  <a:pt x="48398" y="44694"/>
                </a:lnTo>
                <a:lnTo>
                  <a:pt x="47681" y="43966"/>
                </a:lnTo>
                <a:lnTo>
                  <a:pt x="47681" y="42660"/>
                </a:lnTo>
                <a:lnTo>
                  <a:pt x="46311" y="42660"/>
                </a:lnTo>
                <a:lnTo>
                  <a:pt x="47499" y="41975"/>
                </a:lnTo>
                <a:lnTo>
                  <a:pt x="46835" y="40840"/>
                </a:lnTo>
                <a:lnTo>
                  <a:pt x="47103" y="39855"/>
                </a:lnTo>
                <a:lnTo>
                  <a:pt x="46118" y="39588"/>
                </a:lnTo>
                <a:lnTo>
                  <a:pt x="45465" y="38453"/>
                </a:lnTo>
                <a:lnTo>
                  <a:pt x="44277" y="39138"/>
                </a:lnTo>
                <a:lnTo>
                  <a:pt x="44962" y="37960"/>
                </a:lnTo>
                <a:lnTo>
                  <a:pt x="43827" y="37297"/>
                </a:lnTo>
                <a:lnTo>
                  <a:pt x="43570" y="36312"/>
                </a:lnTo>
                <a:lnTo>
                  <a:pt x="42575" y="36579"/>
                </a:lnTo>
                <a:lnTo>
                  <a:pt x="41451" y="35926"/>
                </a:lnTo>
                <a:lnTo>
                  <a:pt x="40765" y="37115"/>
                </a:lnTo>
                <a:lnTo>
                  <a:pt x="40765" y="35744"/>
                </a:lnTo>
                <a:lnTo>
                  <a:pt x="39449" y="35744"/>
                </a:lnTo>
                <a:lnTo>
                  <a:pt x="38732" y="35016"/>
                </a:lnTo>
                <a:lnTo>
                  <a:pt x="38004" y="35744"/>
                </a:lnTo>
                <a:lnTo>
                  <a:pt x="36698" y="35744"/>
                </a:lnTo>
                <a:lnTo>
                  <a:pt x="36698" y="37115"/>
                </a:lnTo>
                <a:lnTo>
                  <a:pt x="36012" y="35926"/>
                </a:lnTo>
                <a:lnTo>
                  <a:pt x="34878" y="36579"/>
                </a:lnTo>
                <a:lnTo>
                  <a:pt x="34321" y="36430"/>
                </a:lnTo>
                <a:lnTo>
                  <a:pt x="35103" y="34888"/>
                </a:lnTo>
                <a:lnTo>
                  <a:pt x="34150" y="33229"/>
                </a:lnTo>
                <a:lnTo>
                  <a:pt x="33989" y="33325"/>
                </a:lnTo>
                <a:lnTo>
                  <a:pt x="34086" y="33165"/>
                </a:lnTo>
                <a:lnTo>
                  <a:pt x="32426" y="32212"/>
                </a:lnTo>
                <a:lnTo>
                  <a:pt x="30938" y="32972"/>
                </a:lnTo>
                <a:lnTo>
                  <a:pt x="30831" y="31077"/>
                </a:lnTo>
                <a:lnTo>
                  <a:pt x="30167" y="30606"/>
                </a:lnTo>
                <a:lnTo>
                  <a:pt x="30981" y="30531"/>
                </a:lnTo>
                <a:lnTo>
                  <a:pt x="32255" y="28583"/>
                </a:lnTo>
                <a:lnTo>
                  <a:pt x="30981" y="26634"/>
                </a:lnTo>
                <a:lnTo>
                  <a:pt x="30167" y="26560"/>
                </a:lnTo>
                <a:lnTo>
                  <a:pt x="30831" y="26088"/>
                </a:lnTo>
                <a:lnTo>
                  <a:pt x="30960" y="23766"/>
                </a:lnTo>
                <a:lnTo>
                  <a:pt x="28883" y="22716"/>
                </a:lnTo>
                <a:lnTo>
                  <a:pt x="28144" y="23059"/>
                </a:lnTo>
                <a:lnTo>
                  <a:pt x="28487" y="22320"/>
                </a:lnTo>
                <a:lnTo>
                  <a:pt x="27438" y="20244"/>
                </a:lnTo>
                <a:lnTo>
                  <a:pt x="25115" y="20372"/>
                </a:lnTo>
                <a:lnTo>
                  <a:pt x="24644" y="21046"/>
                </a:lnTo>
                <a:lnTo>
                  <a:pt x="24569" y="20233"/>
                </a:lnTo>
                <a:lnTo>
                  <a:pt x="22620" y="18959"/>
                </a:lnTo>
                <a:lnTo>
                  <a:pt x="20683" y="20233"/>
                </a:lnTo>
                <a:lnTo>
                  <a:pt x="20608" y="21046"/>
                </a:lnTo>
                <a:lnTo>
                  <a:pt x="20137" y="20372"/>
                </a:lnTo>
                <a:lnTo>
                  <a:pt x="18242" y="20276"/>
                </a:lnTo>
                <a:lnTo>
                  <a:pt x="18991" y="18788"/>
                </a:lnTo>
                <a:lnTo>
                  <a:pt x="18049" y="17128"/>
                </a:lnTo>
                <a:lnTo>
                  <a:pt x="17878" y="17225"/>
                </a:lnTo>
                <a:lnTo>
                  <a:pt x="17974" y="17053"/>
                </a:lnTo>
                <a:lnTo>
                  <a:pt x="16326" y="16111"/>
                </a:lnTo>
                <a:lnTo>
                  <a:pt x="14784" y="16893"/>
                </a:lnTo>
                <a:lnTo>
                  <a:pt x="14634" y="16326"/>
                </a:lnTo>
                <a:lnTo>
                  <a:pt x="15287" y="15191"/>
                </a:lnTo>
                <a:lnTo>
                  <a:pt x="14099" y="14506"/>
                </a:lnTo>
                <a:lnTo>
                  <a:pt x="15469" y="14506"/>
                </a:lnTo>
                <a:lnTo>
                  <a:pt x="15469" y="13200"/>
                </a:lnTo>
                <a:lnTo>
                  <a:pt x="16187" y="12482"/>
                </a:lnTo>
                <a:lnTo>
                  <a:pt x="15469" y="11754"/>
                </a:lnTo>
                <a:lnTo>
                  <a:pt x="15469" y="10448"/>
                </a:lnTo>
                <a:lnTo>
                  <a:pt x="14099" y="10448"/>
                </a:lnTo>
                <a:lnTo>
                  <a:pt x="15287" y="9763"/>
                </a:lnTo>
                <a:lnTo>
                  <a:pt x="14634" y="8629"/>
                </a:lnTo>
                <a:lnTo>
                  <a:pt x="14891" y="7644"/>
                </a:lnTo>
                <a:lnTo>
                  <a:pt x="13906" y="7376"/>
                </a:lnTo>
                <a:lnTo>
                  <a:pt x="13253" y="6252"/>
                </a:lnTo>
                <a:lnTo>
                  <a:pt x="12065" y="6937"/>
                </a:lnTo>
                <a:lnTo>
                  <a:pt x="12750" y="5749"/>
                </a:lnTo>
                <a:lnTo>
                  <a:pt x="11616" y="5096"/>
                </a:lnTo>
                <a:lnTo>
                  <a:pt x="11359" y="4100"/>
                </a:lnTo>
                <a:lnTo>
                  <a:pt x="10374" y="4368"/>
                </a:lnTo>
                <a:lnTo>
                  <a:pt x="9239" y="3715"/>
                </a:lnTo>
                <a:lnTo>
                  <a:pt x="8554" y="4903"/>
                </a:lnTo>
                <a:lnTo>
                  <a:pt x="8554" y="3533"/>
                </a:lnTo>
                <a:lnTo>
                  <a:pt x="7237" y="3533"/>
                </a:lnTo>
                <a:lnTo>
                  <a:pt x="6520" y="2805"/>
                </a:lnTo>
                <a:lnTo>
                  <a:pt x="5803" y="3533"/>
                </a:lnTo>
                <a:lnTo>
                  <a:pt x="4486" y="3533"/>
                </a:lnTo>
                <a:lnTo>
                  <a:pt x="4486" y="4903"/>
                </a:lnTo>
                <a:lnTo>
                  <a:pt x="3801" y="3715"/>
                </a:lnTo>
                <a:lnTo>
                  <a:pt x="2666" y="4368"/>
                </a:lnTo>
                <a:lnTo>
                  <a:pt x="2110" y="4218"/>
                </a:lnTo>
                <a:lnTo>
                  <a:pt x="2891" y="2677"/>
                </a:lnTo>
                <a:lnTo>
                  <a:pt x="1938" y="1028"/>
                </a:lnTo>
                <a:lnTo>
                  <a:pt x="1778" y="1124"/>
                </a:lnTo>
                <a:lnTo>
                  <a:pt x="1874" y="953"/>
                </a:lnTo>
                <a:lnTo>
                  <a:pt x="215" y="0"/>
                </a:lnTo>
                <a:lnTo>
                  <a:pt x="1" y="118"/>
                </a:lnTo>
                <a:lnTo>
                  <a:pt x="1" y="557"/>
                </a:lnTo>
                <a:lnTo>
                  <a:pt x="204" y="450"/>
                </a:lnTo>
                <a:lnTo>
                  <a:pt x="1628" y="1264"/>
                </a:lnTo>
                <a:lnTo>
                  <a:pt x="2441" y="2687"/>
                </a:lnTo>
                <a:lnTo>
                  <a:pt x="1735" y="4090"/>
                </a:lnTo>
                <a:lnTo>
                  <a:pt x="1" y="3308"/>
                </a:lnTo>
                <a:lnTo>
                  <a:pt x="1" y="3736"/>
                </a:lnTo>
                <a:lnTo>
                  <a:pt x="1596" y="4454"/>
                </a:lnTo>
                <a:lnTo>
                  <a:pt x="1424" y="5096"/>
                </a:lnTo>
                <a:lnTo>
                  <a:pt x="525" y="5610"/>
                </a:lnTo>
                <a:lnTo>
                  <a:pt x="1" y="5481"/>
                </a:lnTo>
                <a:lnTo>
                  <a:pt x="1" y="5888"/>
                </a:lnTo>
                <a:lnTo>
                  <a:pt x="429" y="5995"/>
                </a:lnTo>
                <a:lnTo>
                  <a:pt x="975" y="6937"/>
                </a:lnTo>
                <a:lnTo>
                  <a:pt x="33" y="6391"/>
                </a:lnTo>
                <a:lnTo>
                  <a:pt x="1" y="6274"/>
                </a:lnTo>
                <a:lnTo>
                  <a:pt x="1" y="6830"/>
                </a:lnTo>
                <a:lnTo>
                  <a:pt x="1371" y="7612"/>
                </a:lnTo>
                <a:lnTo>
                  <a:pt x="3009" y="10448"/>
                </a:lnTo>
                <a:lnTo>
                  <a:pt x="1" y="10448"/>
                </a:lnTo>
                <a:lnTo>
                  <a:pt x="1" y="11059"/>
                </a:lnTo>
                <a:lnTo>
                  <a:pt x="2463" y="12482"/>
                </a:lnTo>
                <a:lnTo>
                  <a:pt x="1" y="13895"/>
                </a:lnTo>
                <a:lnTo>
                  <a:pt x="1" y="14506"/>
                </a:lnTo>
                <a:lnTo>
                  <a:pt x="2998" y="14506"/>
                </a:lnTo>
                <a:lnTo>
                  <a:pt x="1371" y="17343"/>
                </a:lnTo>
                <a:lnTo>
                  <a:pt x="1" y="18135"/>
                </a:lnTo>
                <a:lnTo>
                  <a:pt x="1" y="18691"/>
                </a:lnTo>
                <a:lnTo>
                  <a:pt x="33" y="18574"/>
                </a:lnTo>
                <a:lnTo>
                  <a:pt x="975" y="18028"/>
                </a:lnTo>
                <a:lnTo>
                  <a:pt x="429" y="18970"/>
                </a:lnTo>
                <a:lnTo>
                  <a:pt x="1" y="19077"/>
                </a:lnTo>
                <a:lnTo>
                  <a:pt x="1" y="19484"/>
                </a:lnTo>
                <a:lnTo>
                  <a:pt x="525" y="19355"/>
                </a:lnTo>
                <a:lnTo>
                  <a:pt x="1424" y="19869"/>
                </a:lnTo>
                <a:lnTo>
                  <a:pt x="1596" y="20500"/>
                </a:lnTo>
                <a:lnTo>
                  <a:pt x="1" y="21218"/>
                </a:lnTo>
                <a:lnTo>
                  <a:pt x="1" y="21657"/>
                </a:lnTo>
                <a:lnTo>
                  <a:pt x="1735" y="20864"/>
                </a:lnTo>
                <a:lnTo>
                  <a:pt x="2441" y="22267"/>
                </a:lnTo>
                <a:lnTo>
                  <a:pt x="1649" y="23658"/>
                </a:lnTo>
                <a:lnTo>
                  <a:pt x="1606" y="23669"/>
                </a:lnTo>
                <a:lnTo>
                  <a:pt x="1596" y="23712"/>
                </a:lnTo>
                <a:lnTo>
                  <a:pt x="204" y="24504"/>
                </a:lnTo>
                <a:lnTo>
                  <a:pt x="1" y="24408"/>
                </a:lnTo>
                <a:lnTo>
                  <a:pt x="1" y="24847"/>
                </a:lnTo>
                <a:lnTo>
                  <a:pt x="215" y="24954"/>
                </a:lnTo>
                <a:lnTo>
                  <a:pt x="1489" y="24226"/>
                </a:lnTo>
                <a:lnTo>
                  <a:pt x="1125" y="25960"/>
                </a:lnTo>
                <a:lnTo>
                  <a:pt x="1799" y="26634"/>
                </a:lnTo>
                <a:lnTo>
                  <a:pt x="846" y="26634"/>
                </a:lnTo>
                <a:lnTo>
                  <a:pt x="1" y="27919"/>
                </a:lnTo>
                <a:lnTo>
                  <a:pt x="1" y="29246"/>
                </a:lnTo>
                <a:lnTo>
                  <a:pt x="846" y="30542"/>
                </a:lnTo>
                <a:lnTo>
                  <a:pt x="1799" y="30542"/>
                </a:lnTo>
                <a:lnTo>
                  <a:pt x="1125" y="31216"/>
                </a:lnTo>
                <a:lnTo>
                  <a:pt x="1489" y="32940"/>
                </a:lnTo>
                <a:lnTo>
                  <a:pt x="215" y="32212"/>
                </a:lnTo>
                <a:lnTo>
                  <a:pt x="1" y="32319"/>
                </a:lnTo>
                <a:lnTo>
                  <a:pt x="1" y="32768"/>
                </a:lnTo>
                <a:lnTo>
                  <a:pt x="204" y="32661"/>
                </a:lnTo>
                <a:lnTo>
                  <a:pt x="1596" y="33464"/>
                </a:lnTo>
                <a:lnTo>
                  <a:pt x="1606" y="33496"/>
                </a:lnTo>
                <a:lnTo>
                  <a:pt x="1639" y="33507"/>
                </a:lnTo>
                <a:lnTo>
                  <a:pt x="2441" y="34899"/>
                </a:lnTo>
                <a:lnTo>
                  <a:pt x="1735" y="36301"/>
                </a:lnTo>
                <a:lnTo>
                  <a:pt x="1" y="35520"/>
                </a:lnTo>
                <a:lnTo>
                  <a:pt x="1" y="35948"/>
                </a:lnTo>
                <a:lnTo>
                  <a:pt x="1585" y="36665"/>
                </a:lnTo>
                <a:lnTo>
                  <a:pt x="1424" y="37297"/>
                </a:lnTo>
                <a:lnTo>
                  <a:pt x="525" y="37821"/>
                </a:lnTo>
                <a:lnTo>
                  <a:pt x="1" y="37693"/>
                </a:lnTo>
                <a:lnTo>
                  <a:pt x="1" y="38100"/>
                </a:lnTo>
                <a:lnTo>
                  <a:pt x="429" y="38207"/>
                </a:lnTo>
                <a:lnTo>
                  <a:pt x="975" y="39138"/>
                </a:lnTo>
                <a:lnTo>
                  <a:pt x="33" y="38603"/>
                </a:lnTo>
                <a:lnTo>
                  <a:pt x="1" y="38485"/>
                </a:lnTo>
                <a:lnTo>
                  <a:pt x="1" y="39042"/>
                </a:lnTo>
                <a:lnTo>
                  <a:pt x="1371" y="39823"/>
                </a:lnTo>
                <a:lnTo>
                  <a:pt x="3009" y="42660"/>
                </a:lnTo>
                <a:lnTo>
                  <a:pt x="1" y="42660"/>
                </a:lnTo>
                <a:lnTo>
                  <a:pt x="1" y="43270"/>
                </a:lnTo>
                <a:lnTo>
                  <a:pt x="2463" y="44694"/>
                </a:lnTo>
                <a:lnTo>
                  <a:pt x="1" y="46107"/>
                </a:lnTo>
                <a:lnTo>
                  <a:pt x="1" y="46717"/>
                </a:lnTo>
                <a:lnTo>
                  <a:pt x="3009" y="46717"/>
                </a:lnTo>
                <a:lnTo>
                  <a:pt x="1371" y="49554"/>
                </a:lnTo>
                <a:lnTo>
                  <a:pt x="1" y="50346"/>
                </a:lnTo>
                <a:lnTo>
                  <a:pt x="1" y="50903"/>
                </a:lnTo>
                <a:lnTo>
                  <a:pt x="33" y="50785"/>
                </a:lnTo>
                <a:lnTo>
                  <a:pt x="975" y="50239"/>
                </a:lnTo>
                <a:lnTo>
                  <a:pt x="429" y="51181"/>
                </a:lnTo>
                <a:lnTo>
                  <a:pt x="1" y="51277"/>
                </a:lnTo>
                <a:lnTo>
                  <a:pt x="1" y="51684"/>
                </a:lnTo>
                <a:lnTo>
                  <a:pt x="525" y="51566"/>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9"/>
          <p:cNvSpPr/>
          <p:nvPr/>
        </p:nvSpPr>
        <p:spPr>
          <a:xfrm>
            <a:off x="0" y="2878715"/>
            <a:ext cx="2549404" cy="2264832"/>
          </a:xfrm>
          <a:custGeom>
            <a:avLst/>
            <a:gdLst/>
            <a:ahLst/>
            <a:cxnLst/>
            <a:rect l="l" t="t" r="r" b="b"/>
            <a:pathLst>
              <a:path w="60131" h="53419" extrusionOk="0">
                <a:moveTo>
                  <a:pt x="1660" y="49843"/>
                </a:moveTo>
                <a:lnTo>
                  <a:pt x="4486" y="48205"/>
                </a:lnTo>
                <a:lnTo>
                  <a:pt x="4486" y="51481"/>
                </a:lnTo>
                <a:lnTo>
                  <a:pt x="3662" y="52915"/>
                </a:lnTo>
                <a:lnTo>
                  <a:pt x="2730" y="52380"/>
                </a:lnTo>
                <a:lnTo>
                  <a:pt x="1960" y="52583"/>
                </a:lnTo>
                <a:lnTo>
                  <a:pt x="1756" y="51813"/>
                </a:lnTo>
                <a:lnTo>
                  <a:pt x="825" y="51277"/>
                </a:lnTo>
                <a:close/>
                <a:moveTo>
                  <a:pt x="3458" y="46717"/>
                </a:moveTo>
                <a:lnTo>
                  <a:pt x="4486" y="46717"/>
                </a:lnTo>
                <a:lnTo>
                  <a:pt x="4486" y="47745"/>
                </a:lnTo>
                <a:lnTo>
                  <a:pt x="2056" y="49158"/>
                </a:lnTo>
                <a:close/>
                <a:moveTo>
                  <a:pt x="418" y="46321"/>
                </a:moveTo>
                <a:lnTo>
                  <a:pt x="2859" y="44919"/>
                </a:lnTo>
                <a:lnTo>
                  <a:pt x="3747" y="45432"/>
                </a:lnTo>
                <a:lnTo>
                  <a:pt x="3234" y="46321"/>
                </a:lnTo>
                <a:close/>
                <a:moveTo>
                  <a:pt x="418" y="43056"/>
                </a:moveTo>
                <a:lnTo>
                  <a:pt x="3234" y="43056"/>
                </a:lnTo>
                <a:lnTo>
                  <a:pt x="3747" y="43944"/>
                </a:lnTo>
                <a:lnTo>
                  <a:pt x="2859" y="44458"/>
                </a:lnTo>
                <a:close/>
                <a:moveTo>
                  <a:pt x="2056" y="40219"/>
                </a:moveTo>
                <a:lnTo>
                  <a:pt x="4486" y="41632"/>
                </a:lnTo>
                <a:lnTo>
                  <a:pt x="4486" y="42660"/>
                </a:lnTo>
                <a:lnTo>
                  <a:pt x="3458" y="42660"/>
                </a:lnTo>
                <a:close/>
                <a:moveTo>
                  <a:pt x="825" y="38100"/>
                </a:moveTo>
                <a:lnTo>
                  <a:pt x="1756" y="37564"/>
                </a:lnTo>
                <a:lnTo>
                  <a:pt x="1960" y="36793"/>
                </a:lnTo>
                <a:lnTo>
                  <a:pt x="2730" y="36997"/>
                </a:lnTo>
                <a:lnTo>
                  <a:pt x="3662" y="36462"/>
                </a:lnTo>
                <a:lnTo>
                  <a:pt x="4486" y="37907"/>
                </a:lnTo>
                <a:lnTo>
                  <a:pt x="4486" y="41172"/>
                </a:lnTo>
                <a:lnTo>
                  <a:pt x="1660" y="39534"/>
                </a:lnTo>
                <a:close/>
                <a:moveTo>
                  <a:pt x="2891" y="34888"/>
                </a:moveTo>
                <a:lnTo>
                  <a:pt x="2163" y="33614"/>
                </a:lnTo>
                <a:lnTo>
                  <a:pt x="3887" y="33978"/>
                </a:lnTo>
                <a:lnTo>
                  <a:pt x="4561" y="33304"/>
                </a:lnTo>
                <a:lnTo>
                  <a:pt x="4561" y="34256"/>
                </a:lnTo>
                <a:lnTo>
                  <a:pt x="6210" y="35338"/>
                </a:lnTo>
                <a:lnTo>
                  <a:pt x="5803" y="35744"/>
                </a:lnTo>
                <a:lnTo>
                  <a:pt x="4486" y="35744"/>
                </a:lnTo>
                <a:lnTo>
                  <a:pt x="4486" y="37115"/>
                </a:lnTo>
                <a:lnTo>
                  <a:pt x="3801" y="35926"/>
                </a:lnTo>
                <a:lnTo>
                  <a:pt x="2666" y="36579"/>
                </a:lnTo>
                <a:lnTo>
                  <a:pt x="2110" y="36430"/>
                </a:lnTo>
                <a:close/>
                <a:moveTo>
                  <a:pt x="1553" y="31345"/>
                </a:moveTo>
                <a:lnTo>
                  <a:pt x="2356" y="30542"/>
                </a:lnTo>
                <a:lnTo>
                  <a:pt x="4561" y="30542"/>
                </a:lnTo>
                <a:lnTo>
                  <a:pt x="4561" y="32747"/>
                </a:lnTo>
                <a:lnTo>
                  <a:pt x="3758" y="33550"/>
                </a:lnTo>
                <a:lnTo>
                  <a:pt x="1938" y="33165"/>
                </a:lnTo>
                <a:close/>
                <a:moveTo>
                  <a:pt x="1060" y="30146"/>
                </a:moveTo>
                <a:lnTo>
                  <a:pt x="43" y="28583"/>
                </a:lnTo>
                <a:lnTo>
                  <a:pt x="1060" y="27020"/>
                </a:lnTo>
                <a:lnTo>
                  <a:pt x="2195" y="27020"/>
                </a:lnTo>
                <a:lnTo>
                  <a:pt x="3758" y="28583"/>
                </a:lnTo>
                <a:lnTo>
                  <a:pt x="2195" y="30146"/>
                </a:lnTo>
                <a:close/>
                <a:moveTo>
                  <a:pt x="1553" y="25832"/>
                </a:moveTo>
                <a:lnTo>
                  <a:pt x="1938" y="24001"/>
                </a:lnTo>
                <a:lnTo>
                  <a:pt x="3758" y="23626"/>
                </a:lnTo>
                <a:lnTo>
                  <a:pt x="4561" y="24419"/>
                </a:lnTo>
                <a:lnTo>
                  <a:pt x="4561" y="26634"/>
                </a:lnTo>
                <a:lnTo>
                  <a:pt x="2356" y="26634"/>
                </a:lnTo>
                <a:close/>
                <a:moveTo>
                  <a:pt x="2891" y="22278"/>
                </a:moveTo>
                <a:lnTo>
                  <a:pt x="2110" y="20736"/>
                </a:lnTo>
                <a:lnTo>
                  <a:pt x="2666" y="20586"/>
                </a:lnTo>
                <a:lnTo>
                  <a:pt x="3801" y="21250"/>
                </a:lnTo>
                <a:lnTo>
                  <a:pt x="4486" y="20051"/>
                </a:lnTo>
                <a:lnTo>
                  <a:pt x="4486" y="21432"/>
                </a:lnTo>
                <a:lnTo>
                  <a:pt x="5803" y="21432"/>
                </a:lnTo>
                <a:lnTo>
                  <a:pt x="6210" y="21839"/>
                </a:lnTo>
                <a:lnTo>
                  <a:pt x="4561" y="22909"/>
                </a:lnTo>
                <a:lnTo>
                  <a:pt x="4561" y="23862"/>
                </a:lnTo>
                <a:lnTo>
                  <a:pt x="3887" y="23187"/>
                </a:lnTo>
                <a:lnTo>
                  <a:pt x="2163" y="23551"/>
                </a:lnTo>
                <a:close/>
                <a:moveTo>
                  <a:pt x="1756" y="19612"/>
                </a:moveTo>
                <a:lnTo>
                  <a:pt x="825" y="19066"/>
                </a:lnTo>
                <a:lnTo>
                  <a:pt x="1660" y="17632"/>
                </a:lnTo>
                <a:lnTo>
                  <a:pt x="4486" y="15994"/>
                </a:lnTo>
                <a:lnTo>
                  <a:pt x="4486" y="19269"/>
                </a:lnTo>
                <a:lnTo>
                  <a:pt x="3662" y="20704"/>
                </a:lnTo>
                <a:lnTo>
                  <a:pt x="2730" y="20169"/>
                </a:lnTo>
                <a:lnTo>
                  <a:pt x="1960" y="20372"/>
                </a:lnTo>
                <a:close/>
                <a:moveTo>
                  <a:pt x="3458" y="14506"/>
                </a:moveTo>
                <a:lnTo>
                  <a:pt x="4486" y="14506"/>
                </a:lnTo>
                <a:lnTo>
                  <a:pt x="4486" y="15544"/>
                </a:lnTo>
                <a:lnTo>
                  <a:pt x="2056" y="16946"/>
                </a:lnTo>
                <a:close/>
                <a:moveTo>
                  <a:pt x="418" y="14120"/>
                </a:moveTo>
                <a:lnTo>
                  <a:pt x="2859" y="12707"/>
                </a:lnTo>
                <a:lnTo>
                  <a:pt x="3747" y="13221"/>
                </a:lnTo>
                <a:lnTo>
                  <a:pt x="3234" y="14120"/>
                </a:lnTo>
                <a:close/>
                <a:moveTo>
                  <a:pt x="418" y="10845"/>
                </a:moveTo>
                <a:lnTo>
                  <a:pt x="3234" y="10845"/>
                </a:lnTo>
                <a:lnTo>
                  <a:pt x="3747" y="11733"/>
                </a:lnTo>
                <a:lnTo>
                  <a:pt x="2859" y="12247"/>
                </a:lnTo>
                <a:close/>
                <a:moveTo>
                  <a:pt x="2056" y="8008"/>
                </a:moveTo>
                <a:lnTo>
                  <a:pt x="4486" y="9421"/>
                </a:lnTo>
                <a:lnTo>
                  <a:pt x="4486" y="10448"/>
                </a:lnTo>
                <a:lnTo>
                  <a:pt x="3458" y="10448"/>
                </a:lnTo>
                <a:close/>
                <a:moveTo>
                  <a:pt x="825" y="5888"/>
                </a:moveTo>
                <a:lnTo>
                  <a:pt x="1756" y="5353"/>
                </a:lnTo>
                <a:lnTo>
                  <a:pt x="1960" y="4593"/>
                </a:lnTo>
                <a:lnTo>
                  <a:pt x="2730" y="4796"/>
                </a:lnTo>
                <a:lnTo>
                  <a:pt x="3662" y="4250"/>
                </a:lnTo>
                <a:lnTo>
                  <a:pt x="4486" y="5695"/>
                </a:lnTo>
                <a:lnTo>
                  <a:pt x="4486" y="8960"/>
                </a:lnTo>
                <a:lnTo>
                  <a:pt x="1660" y="7323"/>
                </a:lnTo>
                <a:close/>
                <a:moveTo>
                  <a:pt x="4882" y="10845"/>
                </a:moveTo>
                <a:lnTo>
                  <a:pt x="4882" y="9646"/>
                </a:lnTo>
                <a:lnTo>
                  <a:pt x="5921" y="10245"/>
                </a:lnTo>
                <a:lnTo>
                  <a:pt x="6520" y="9207"/>
                </a:lnTo>
                <a:lnTo>
                  <a:pt x="7119" y="10245"/>
                </a:lnTo>
                <a:lnTo>
                  <a:pt x="8158" y="9646"/>
                </a:lnTo>
                <a:lnTo>
                  <a:pt x="8158" y="10845"/>
                </a:lnTo>
                <a:lnTo>
                  <a:pt x="9357" y="10845"/>
                </a:lnTo>
                <a:lnTo>
                  <a:pt x="8757" y="11883"/>
                </a:lnTo>
                <a:lnTo>
                  <a:pt x="9796" y="12482"/>
                </a:lnTo>
                <a:lnTo>
                  <a:pt x="8757" y="13082"/>
                </a:lnTo>
                <a:lnTo>
                  <a:pt x="9357" y="14120"/>
                </a:lnTo>
                <a:lnTo>
                  <a:pt x="8158" y="14120"/>
                </a:lnTo>
                <a:lnTo>
                  <a:pt x="8158" y="15309"/>
                </a:lnTo>
                <a:lnTo>
                  <a:pt x="7119" y="14709"/>
                </a:lnTo>
                <a:lnTo>
                  <a:pt x="6520" y="15747"/>
                </a:lnTo>
                <a:lnTo>
                  <a:pt x="5921" y="14709"/>
                </a:lnTo>
                <a:lnTo>
                  <a:pt x="4882" y="15309"/>
                </a:lnTo>
                <a:lnTo>
                  <a:pt x="4882" y="14120"/>
                </a:lnTo>
                <a:lnTo>
                  <a:pt x="3683" y="14120"/>
                </a:lnTo>
                <a:lnTo>
                  <a:pt x="4283" y="13082"/>
                </a:lnTo>
                <a:lnTo>
                  <a:pt x="3244" y="12482"/>
                </a:lnTo>
                <a:lnTo>
                  <a:pt x="4283" y="11883"/>
                </a:lnTo>
                <a:lnTo>
                  <a:pt x="3683" y="10845"/>
                </a:lnTo>
                <a:close/>
                <a:moveTo>
                  <a:pt x="4882" y="6381"/>
                </a:moveTo>
                <a:lnTo>
                  <a:pt x="6295" y="8811"/>
                </a:lnTo>
                <a:lnTo>
                  <a:pt x="5781" y="9710"/>
                </a:lnTo>
                <a:lnTo>
                  <a:pt x="4882" y="9196"/>
                </a:lnTo>
                <a:close/>
                <a:moveTo>
                  <a:pt x="8158" y="9196"/>
                </a:moveTo>
                <a:lnTo>
                  <a:pt x="7259" y="9710"/>
                </a:lnTo>
                <a:lnTo>
                  <a:pt x="6745" y="8811"/>
                </a:lnTo>
                <a:lnTo>
                  <a:pt x="8158" y="6381"/>
                </a:lnTo>
                <a:close/>
                <a:moveTo>
                  <a:pt x="5963" y="3929"/>
                </a:moveTo>
                <a:lnTo>
                  <a:pt x="6520" y="3372"/>
                </a:lnTo>
                <a:lnTo>
                  <a:pt x="7077" y="3929"/>
                </a:lnTo>
                <a:lnTo>
                  <a:pt x="8158" y="3929"/>
                </a:lnTo>
                <a:lnTo>
                  <a:pt x="8158" y="5588"/>
                </a:lnTo>
                <a:lnTo>
                  <a:pt x="6520" y="8415"/>
                </a:lnTo>
                <a:lnTo>
                  <a:pt x="4882" y="5588"/>
                </a:lnTo>
                <a:lnTo>
                  <a:pt x="4882" y="3929"/>
                </a:lnTo>
                <a:close/>
                <a:moveTo>
                  <a:pt x="8554" y="9421"/>
                </a:moveTo>
                <a:lnTo>
                  <a:pt x="10984" y="8008"/>
                </a:lnTo>
                <a:lnTo>
                  <a:pt x="9582" y="10448"/>
                </a:lnTo>
                <a:lnTo>
                  <a:pt x="8554" y="10448"/>
                </a:lnTo>
                <a:close/>
                <a:moveTo>
                  <a:pt x="8554" y="5695"/>
                </a:moveTo>
                <a:lnTo>
                  <a:pt x="9378" y="4250"/>
                </a:lnTo>
                <a:lnTo>
                  <a:pt x="10310" y="4796"/>
                </a:lnTo>
                <a:lnTo>
                  <a:pt x="11080" y="4593"/>
                </a:lnTo>
                <a:lnTo>
                  <a:pt x="11284" y="5353"/>
                </a:lnTo>
                <a:lnTo>
                  <a:pt x="12215" y="5888"/>
                </a:lnTo>
                <a:lnTo>
                  <a:pt x="11380" y="7333"/>
                </a:lnTo>
                <a:lnTo>
                  <a:pt x="8554" y="8960"/>
                </a:lnTo>
                <a:close/>
                <a:moveTo>
                  <a:pt x="13114" y="6787"/>
                </a:moveTo>
                <a:lnTo>
                  <a:pt x="13650" y="7719"/>
                </a:lnTo>
                <a:lnTo>
                  <a:pt x="14410" y="7922"/>
                </a:lnTo>
                <a:lnTo>
                  <a:pt x="14206" y="8682"/>
                </a:lnTo>
                <a:lnTo>
                  <a:pt x="14741" y="9624"/>
                </a:lnTo>
                <a:lnTo>
                  <a:pt x="13307" y="10448"/>
                </a:lnTo>
                <a:lnTo>
                  <a:pt x="10031" y="10448"/>
                </a:lnTo>
                <a:lnTo>
                  <a:pt x="11669" y="7612"/>
                </a:lnTo>
                <a:close/>
                <a:moveTo>
                  <a:pt x="15073" y="10845"/>
                </a:moveTo>
                <a:lnTo>
                  <a:pt x="15073" y="11926"/>
                </a:lnTo>
                <a:lnTo>
                  <a:pt x="15630" y="12482"/>
                </a:lnTo>
                <a:lnTo>
                  <a:pt x="15073" y="13039"/>
                </a:lnTo>
                <a:lnTo>
                  <a:pt x="15073" y="14120"/>
                </a:lnTo>
                <a:lnTo>
                  <a:pt x="13414" y="14120"/>
                </a:lnTo>
                <a:lnTo>
                  <a:pt x="10577" y="12482"/>
                </a:lnTo>
                <a:lnTo>
                  <a:pt x="13414" y="10845"/>
                </a:lnTo>
                <a:close/>
                <a:moveTo>
                  <a:pt x="14741" y="15341"/>
                </a:moveTo>
                <a:lnTo>
                  <a:pt x="14206" y="16272"/>
                </a:lnTo>
                <a:lnTo>
                  <a:pt x="14410" y="17032"/>
                </a:lnTo>
                <a:lnTo>
                  <a:pt x="13650" y="17235"/>
                </a:lnTo>
                <a:lnTo>
                  <a:pt x="13114" y="18177"/>
                </a:lnTo>
                <a:lnTo>
                  <a:pt x="11669" y="17343"/>
                </a:lnTo>
                <a:lnTo>
                  <a:pt x="10031" y="14506"/>
                </a:lnTo>
                <a:lnTo>
                  <a:pt x="13307" y="14506"/>
                </a:lnTo>
                <a:close/>
                <a:moveTo>
                  <a:pt x="15566" y="19676"/>
                </a:moveTo>
                <a:lnTo>
                  <a:pt x="13564" y="19194"/>
                </a:lnTo>
                <a:lnTo>
                  <a:pt x="13393" y="18477"/>
                </a:lnTo>
                <a:lnTo>
                  <a:pt x="13906" y="17578"/>
                </a:lnTo>
                <a:lnTo>
                  <a:pt x="14538" y="17407"/>
                </a:lnTo>
                <a:close/>
                <a:moveTo>
                  <a:pt x="16315" y="16561"/>
                </a:moveTo>
                <a:lnTo>
                  <a:pt x="17728" y="17375"/>
                </a:lnTo>
                <a:lnTo>
                  <a:pt x="18552" y="18798"/>
                </a:lnTo>
                <a:lnTo>
                  <a:pt x="17825" y="20222"/>
                </a:lnTo>
                <a:lnTo>
                  <a:pt x="16058" y="19794"/>
                </a:lnTo>
                <a:lnTo>
                  <a:pt x="14913" y="17268"/>
                </a:lnTo>
                <a:close/>
                <a:moveTo>
                  <a:pt x="19923" y="20757"/>
                </a:moveTo>
                <a:lnTo>
                  <a:pt x="20554" y="21646"/>
                </a:lnTo>
                <a:lnTo>
                  <a:pt x="20287" y="24536"/>
                </a:lnTo>
                <a:lnTo>
                  <a:pt x="17653" y="23316"/>
                </a:lnTo>
                <a:lnTo>
                  <a:pt x="17204" y="22331"/>
                </a:lnTo>
                <a:lnTo>
                  <a:pt x="18049" y="20661"/>
                </a:lnTo>
                <a:close/>
                <a:moveTo>
                  <a:pt x="20629" y="25125"/>
                </a:moveTo>
                <a:lnTo>
                  <a:pt x="21850" y="25692"/>
                </a:lnTo>
                <a:lnTo>
                  <a:pt x="22620" y="24590"/>
                </a:lnTo>
                <a:lnTo>
                  <a:pt x="23402" y="25692"/>
                </a:lnTo>
                <a:lnTo>
                  <a:pt x="24622" y="25125"/>
                </a:lnTo>
                <a:lnTo>
                  <a:pt x="24740" y="26463"/>
                </a:lnTo>
                <a:lnTo>
                  <a:pt x="26078" y="26592"/>
                </a:lnTo>
                <a:lnTo>
                  <a:pt x="25521" y="27812"/>
                </a:lnTo>
                <a:lnTo>
                  <a:pt x="26613" y="28583"/>
                </a:lnTo>
                <a:lnTo>
                  <a:pt x="25521" y="29364"/>
                </a:lnTo>
                <a:lnTo>
                  <a:pt x="26078" y="30574"/>
                </a:lnTo>
                <a:lnTo>
                  <a:pt x="24740" y="30702"/>
                </a:lnTo>
                <a:lnTo>
                  <a:pt x="24622" y="32040"/>
                </a:lnTo>
                <a:lnTo>
                  <a:pt x="23402" y="31473"/>
                </a:lnTo>
                <a:lnTo>
                  <a:pt x="22620" y="32576"/>
                </a:lnTo>
                <a:lnTo>
                  <a:pt x="21850" y="31473"/>
                </a:lnTo>
                <a:lnTo>
                  <a:pt x="20629" y="32040"/>
                </a:lnTo>
                <a:lnTo>
                  <a:pt x="20512" y="30702"/>
                </a:lnTo>
                <a:lnTo>
                  <a:pt x="19173" y="30574"/>
                </a:lnTo>
                <a:lnTo>
                  <a:pt x="19730" y="29354"/>
                </a:lnTo>
                <a:lnTo>
                  <a:pt x="18638" y="28583"/>
                </a:lnTo>
                <a:lnTo>
                  <a:pt x="19730" y="27812"/>
                </a:lnTo>
                <a:lnTo>
                  <a:pt x="19173" y="26592"/>
                </a:lnTo>
                <a:lnTo>
                  <a:pt x="20512" y="26463"/>
                </a:lnTo>
                <a:close/>
                <a:moveTo>
                  <a:pt x="20897" y="22149"/>
                </a:moveTo>
                <a:lnTo>
                  <a:pt x="22385" y="24247"/>
                </a:lnTo>
                <a:lnTo>
                  <a:pt x="21721" y="25200"/>
                </a:lnTo>
                <a:lnTo>
                  <a:pt x="20672" y="24708"/>
                </a:lnTo>
                <a:close/>
                <a:moveTo>
                  <a:pt x="21057" y="20458"/>
                </a:moveTo>
                <a:lnTo>
                  <a:pt x="22620" y="19430"/>
                </a:lnTo>
                <a:lnTo>
                  <a:pt x="24194" y="20458"/>
                </a:lnTo>
                <a:lnTo>
                  <a:pt x="24290" y="21539"/>
                </a:lnTo>
                <a:lnTo>
                  <a:pt x="22620" y="23905"/>
                </a:lnTo>
                <a:lnTo>
                  <a:pt x="20961" y="21539"/>
                </a:lnTo>
                <a:close/>
                <a:moveTo>
                  <a:pt x="24579" y="24708"/>
                </a:moveTo>
                <a:lnTo>
                  <a:pt x="23530" y="25200"/>
                </a:lnTo>
                <a:lnTo>
                  <a:pt x="22867" y="24247"/>
                </a:lnTo>
                <a:lnTo>
                  <a:pt x="24355" y="22149"/>
                </a:lnTo>
                <a:close/>
                <a:moveTo>
                  <a:pt x="25329" y="20757"/>
                </a:moveTo>
                <a:lnTo>
                  <a:pt x="27202" y="20661"/>
                </a:lnTo>
                <a:lnTo>
                  <a:pt x="28048" y="22331"/>
                </a:lnTo>
                <a:lnTo>
                  <a:pt x="27588" y="23316"/>
                </a:lnTo>
                <a:lnTo>
                  <a:pt x="24965" y="24536"/>
                </a:lnTo>
                <a:lnTo>
                  <a:pt x="24697" y="21657"/>
                </a:lnTo>
                <a:close/>
                <a:moveTo>
                  <a:pt x="28883" y="23155"/>
                </a:moveTo>
                <a:lnTo>
                  <a:pt x="30553" y="24012"/>
                </a:lnTo>
                <a:lnTo>
                  <a:pt x="30446" y="25874"/>
                </a:lnTo>
                <a:lnTo>
                  <a:pt x="29557" y="26506"/>
                </a:lnTo>
                <a:lnTo>
                  <a:pt x="26678" y="26249"/>
                </a:lnTo>
                <a:lnTo>
                  <a:pt x="27887" y="23616"/>
                </a:lnTo>
                <a:close/>
                <a:moveTo>
                  <a:pt x="30756" y="27020"/>
                </a:moveTo>
                <a:lnTo>
                  <a:pt x="31784" y="28583"/>
                </a:lnTo>
                <a:lnTo>
                  <a:pt x="30756" y="30156"/>
                </a:lnTo>
                <a:lnTo>
                  <a:pt x="29664" y="30253"/>
                </a:lnTo>
                <a:lnTo>
                  <a:pt x="27299" y="28583"/>
                </a:lnTo>
                <a:lnTo>
                  <a:pt x="29664" y="26913"/>
                </a:lnTo>
                <a:close/>
                <a:moveTo>
                  <a:pt x="30446" y="31291"/>
                </a:moveTo>
                <a:lnTo>
                  <a:pt x="30553" y="33165"/>
                </a:lnTo>
                <a:lnTo>
                  <a:pt x="28883" y="34010"/>
                </a:lnTo>
                <a:lnTo>
                  <a:pt x="27887" y="33550"/>
                </a:lnTo>
                <a:lnTo>
                  <a:pt x="26678" y="30916"/>
                </a:lnTo>
                <a:lnTo>
                  <a:pt x="29557" y="30660"/>
                </a:lnTo>
                <a:close/>
                <a:moveTo>
                  <a:pt x="30960" y="34952"/>
                </a:moveTo>
                <a:lnTo>
                  <a:pt x="29343" y="34214"/>
                </a:lnTo>
                <a:lnTo>
                  <a:pt x="30628" y="33571"/>
                </a:lnTo>
                <a:close/>
                <a:moveTo>
                  <a:pt x="32416" y="32661"/>
                </a:moveTo>
                <a:lnTo>
                  <a:pt x="33839" y="33475"/>
                </a:lnTo>
                <a:lnTo>
                  <a:pt x="34653" y="34899"/>
                </a:lnTo>
                <a:lnTo>
                  <a:pt x="33946" y="36301"/>
                </a:lnTo>
                <a:lnTo>
                  <a:pt x="31409" y="35156"/>
                </a:lnTo>
                <a:lnTo>
                  <a:pt x="30981" y="33389"/>
                </a:lnTo>
                <a:close/>
                <a:moveTo>
                  <a:pt x="34931" y="36997"/>
                </a:moveTo>
                <a:lnTo>
                  <a:pt x="35873" y="36462"/>
                </a:lnTo>
                <a:lnTo>
                  <a:pt x="36698" y="37907"/>
                </a:lnTo>
                <a:lnTo>
                  <a:pt x="36698" y="41172"/>
                </a:lnTo>
                <a:lnTo>
                  <a:pt x="33871" y="39534"/>
                </a:lnTo>
                <a:lnTo>
                  <a:pt x="33036" y="38100"/>
                </a:lnTo>
                <a:lnTo>
                  <a:pt x="33968" y="37564"/>
                </a:lnTo>
                <a:lnTo>
                  <a:pt x="34171" y="36793"/>
                </a:lnTo>
                <a:close/>
                <a:moveTo>
                  <a:pt x="37094" y="41857"/>
                </a:moveTo>
                <a:lnTo>
                  <a:pt x="38132" y="42456"/>
                </a:lnTo>
                <a:lnTo>
                  <a:pt x="38732" y="41418"/>
                </a:lnTo>
                <a:lnTo>
                  <a:pt x="39331" y="42456"/>
                </a:lnTo>
                <a:lnTo>
                  <a:pt x="40369" y="41857"/>
                </a:lnTo>
                <a:lnTo>
                  <a:pt x="40369" y="43056"/>
                </a:lnTo>
                <a:lnTo>
                  <a:pt x="41558" y="43056"/>
                </a:lnTo>
                <a:lnTo>
                  <a:pt x="40969" y="44094"/>
                </a:lnTo>
                <a:lnTo>
                  <a:pt x="41997" y="44694"/>
                </a:lnTo>
                <a:lnTo>
                  <a:pt x="40969" y="45283"/>
                </a:lnTo>
                <a:lnTo>
                  <a:pt x="41558" y="46321"/>
                </a:lnTo>
                <a:lnTo>
                  <a:pt x="40369" y="46321"/>
                </a:lnTo>
                <a:lnTo>
                  <a:pt x="40369" y="47520"/>
                </a:lnTo>
                <a:lnTo>
                  <a:pt x="39331" y="46920"/>
                </a:lnTo>
                <a:lnTo>
                  <a:pt x="38732" y="47959"/>
                </a:lnTo>
                <a:lnTo>
                  <a:pt x="38132" y="46920"/>
                </a:lnTo>
                <a:lnTo>
                  <a:pt x="37094" y="47520"/>
                </a:lnTo>
                <a:lnTo>
                  <a:pt x="37094" y="46321"/>
                </a:lnTo>
                <a:lnTo>
                  <a:pt x="35895" y="46321"/>
                </a:lnTo>
                <a:lnTo>
                  <a:pt x="36494" y="45293"/>
                </a:lnTo>
                <a:lnTo>
                  <a:pt x="35456" y="44694"/>
                </a:lnTo>
                <a:lnTo>
                  <a:pt x="36494" y="44094"/>
                </a:lnTo>
                <a:lnTo>
                  <a:pt x="35895" y="43056"/>
                </a:lnTo>
                <a:lnTo>
                  <a:pt x="37094" y="43056"/>
                </a:lnTo>
                <a:close/>
                <a:moveTo>
                  <a:pt x="38507" y="41022"/>
                </a:moveTo>
                <a:lnTo>
                  <a:pt x="37982" y="41910"/>
                </a:lnTo>
                <a:lnTo>
                  <a:pt x="37094" y="41397"/>
                </a:lnTo>
                <a:lnTo>
                  <a:pt x="37094" y="38592"/>
                </a:lnTo>
                <a:close/>
                <a:moveTo>
                  <a:pt x="40369" y="41397"/>
                </a:moveTo>
                <a:lnTo>
                  <a:pt x="39470" y="41921"/>
                </a:lnTo>
                <a:lnTo>
                  <a:pt x="38956" y="41022"/>
                </a:lnTo>
                <a:lnTo>
                  <a:pt x="40369" y="38581"/>
                </a:lnTo>
                <a:close/>
                <a:moveTo>
                  <a:pt x="38175" y="36140"/>
                </a:moveTo>
                <a:lnTo>
                  <a:pt x="38732" y="35573"/>
                </a:lnTo>
                <a:lnTo>
                  <a:pt x="39288" y="36140"/>
                </a:lnTo>
                <a:lnTo>
                  <a:pt x="40369" y="36140"/>
                </a:lnTo>
                <a:lnTo>
                  <a:pt x="40369" y="37800"/>
                </a:lnTo>
                <a:lnTo>
                  <a:pt x="38732" y="40626"/>
                </a:lnTo>
                <a:lnTo>
                  <a:pt x="37094" y="37800"/>
                </a:lnTo>
                <a:lnTo>
                  <a:pt x="37094" y="36140"/>
                </a:lnTo>
                <a:close/>
                <a:moveTo>
                  <a:pt x="40765" y="41632"/>
                </a:moveTo>
                <a:lnTo>
                  <a:pt x="43196" y="40219"/>
                </a:lnTo>
                <a:lnTo>
                  <a:pt x="41793" y="42660"/>
                </a:lnTo>
                <a:lnTo>
                  <a:pt x="40765" y="42660"/>
                </a:lnTo>
                <a:close/>
                <a:moveTo>
                  <a:pt x="41590" y="36462"/>
                </a:moveTo>
                <a:lnTo>
                  <a:pt x="42521" y="36997"/>
                </a:lnTo>
                <a:lnTo>
                  <a:pt x="43281" y="36793"/>
                </a:lnTo>
                <a:lnTo>
                  <a:pt x="43495" y="37564"/>
                </a:lnTo>
                <a:lnTo>
                  <a:pt x="44427" y="38100"/>
                </a:lnTo>
                <a:lnTo>
                  <a:pt x="43592" y="39534"/>
                </a:lnTo>
                <a:lnTo>
                  <a:pt x="40765" y="41172"/>
                </a:lnTo>
                <a:lnTo>
                  <a:pt x="40765" y="37907"/>
                </a:lnTo>
                <a:close/>
                <a:moveTo>
                  <a:pt x="45315" y="38999"/>
                </a:moveTo>
                <a:lnTo>
                  <a:pt x="45861" y="39930"/>
                </a:lnTo>
                <a:lnTo>
                  <a:pt x="46621" y="40133"/>
                </a:lnTo>
                <a:lnTo>
                  <a:pt x="46418" y="40894"/>
                </a:lnTo>
                <a:lnTo>
                  <a:pt x="46953" y="41825"/>
                </a:lnTo>
                <a:lnTo>
                  <a:pt x="45519" y="42660"/>
                </a:lnTo>
                <a:lnTo>
                  <a:pt x="42243" y="42660"/>
                </a:lnTo>
                <a:lnTo>
                  <a:pt x="43881" y="39823"/>
                </a:lnTo>
                <a:close/>
                <a:moveTo>
                  <a:pt x="47285" y="43056"/>
                </a:moveTo>
                <a:lnTo>
                  <a:pt x="47285" y="44126"/>
                </a:lnTo>
                <a:lnTo>
                  <a:pt x="47842" y="44694"/>
                </a:lnTo>
                <a:lnTo>
                  <a:pt x="47285" y="45250"/>
                </a:lnTo>
                <a:lnTo>
                  <a:pt x="47285" y="46321"/>
                </a:lnTo>
                <a:lnTo>
                  <a:pt x="45626" y="46321"/>
                </a:lnTo>
                <a:lnTo>
                  <a:pt x="42789" y="44694"/>
                </a:lnTo>
                <a:lnTo>
                  <a:pt x="45626" y="43056"/>
                </a:lnTo>
                <a:close/>
                <a:moveTo>
                  <a:pt x="46953" y="47552"/>
                </a:moveTo>
                <a:lnTo>
                  <a:pt x="46418" y="48483"/>
                </a:lnTo>
                <a:lnTo>
                  <a:pt x="46621" y="49243"/>
                </a:lnTo>
                <a:lnTo>
                  <a:pt x="45861" y="49447"/>
                </a:lnTo>
                <a:lnTo>
                  <a:pt x="45315" y="50378"/>
                </a:lnTo>
                <a:lnTo>
                  <a:pt x="43881" y="49554"/>
                </a:lnTo>
                <a:lnTo>
                  <a:pt x="42243" y="46717"/>
                </a:lnTo>
                <a:lnTo>
                  <a:pt x="45519" y="46717"/>
                </a:lnTo>
                <a:close/>
                <a:moveTo>
                  <a:pt x="47777" y="51888"/>
                </a:moveTo>
                <a:lnTo>
                  <a:pt x="45775" y="51406"/>
                </a:lnTo>
                <a:lnTo>
                  <a:pt x="45604" y="50678"/>
                </a:lnTo>
                <a:lnTo>
                  <a:pt x="46118" y="49789"/>
                </a:lnTo>
                <a:lnTo>
                  <a:pt x="46750" y="49618"/>
                </a:lnTo>
                <a:close/>
                <a:moveTo>
                  <a:pt x="48527" y="48772"/>
                </a:moveTo>
                <a:lnTo>
                  <a:pt x="49940" y="49586"/>
                </a:lnTo>
                <a:lnTo>
                  <a:pt x="50753" y="50999"/>
                </a:lnTo>
                <a:lnTo>
                  <a:pt x="50036" y="52434"/>
                </a:lnTo>
                <a:lnTo>
                  <a:pt x="48270" y="52005"/>
                </a:lnTo>
                <a:lnTo>
                  <a:pt x="47124" y="49479"/>
                </a:lnTo>
                <a:close/>
                <a:moveTo>
                  <a:pt x="44823" y="51181"/>
                </a:moveTo>
                <a:lnTo>
                  <a:pt x="44277" y="50239"/>
                </a:lnTo>
                <a:lnTo>
                  <a:pt x="45219" y="50785"/>
                </a:lnTo>
                <a:lnTo>
                  <a:pt x="45347" y="51309"/>
                </a:lnTo>
                <a:close/>
                <a:moveTo>
                  <a:pt x="43495" y="51813"/>
                </a:moveTo>
                <a:lnTo>
                  <a:pt x="43281" y="52583"/>
                </a:lnTo>
                <a:lnTo>
                  <a:pt x="42521" y="52380"/>
                </a:lnTo>
                <a:lnTo>
                  <a:pt x="41590" y="52915"/>
                </a:lnTo>
                <a:lnTo>
                  <a:pt x="40765" y="51481"/>
                </a:lnTo>
                <a:lnTo>
                  <a:pt x="40765" y="48205"/>
                </a:lnTo>
                <a:lnTo>
                  <a:pt x="43592" y="49843"/>
                </a:lnTo>
                <a:lnTo>
                  <a:pt x="44427" y="51277"/>
                </a:lnTo>
                <a:close/>
                <a:moveTo>
                  <a:pt x="41504" y="43944"/>
                </a:moveTo>
                <a:lnTo>
                  <a:pt x="42018" y="43056"/>
                </a:lnTo>
                <a:lnTo>
                  <a:pt x="44833" y="43056"/>
                </a:lnTo>
                <a:lnTo>
                  <a:pt x="42393" y="44458"/>
                </a:lnTo>
                <a:close/>
                <a:moveTo>
                  <a:pt x="44833" y="46321"/>
                </a:moveTo>
                <a:lnTo>
                  <a:pt x="42018" y="46321"/>
                </a:lnTo>
                <a:lnTo>
                  <a:pt x="41504" y="45432"/>
                </a:lnTo>
                <a:lnTo>
                  <a:pt x="42393" y="44919"/>
                </a:lnTo>
                <a:close/>
                <a:moveTo>
                  <a:pt x="40765" y="46717"/>
                </a:moveTo>
                <a:lnTo>
                  <a:pt x="41793" y="46717"/>
                </a:lnTo>
                <a:lnTo>
                  <a:pt x="43196" y="49158"/>
                </a:lnTo>
                <a:lnTo>
                  <a:pt x="40765" y="47745"/>
                </a:lnTo>
                <a:lnTo>
                  <a:pt x="40765" y="47745"/>
                </a:lnTo>
                <a:close/>
                <a:moveTo>
                  <a:pt x="38956" y="48355"/>
                </a:moveTo>
                <a:lnTo>
                  <a:pt x="38956" y="48355"/>
                </a:lnTo>
                <a:lnTo>
                  <a:pt x="39470" y="47466"/>
                </a:lnTo>
                <a:lnTo>
                  <a:pt x="40369" y="47980"/>
                </a:lnTo>
                <a:lnTo>
                  <a:pt x="40369" y="50796"/>
                </a:lnTo>
                <a:close/>
                <a:moveTo>
                  <a:pt x="37094" y="50796"/>
                </a:moveTo>
                <a:lnTo>
                  <a:pt x="37094" y="47980"/>
                </a:lnTo>
                <a:lnTo>
                  <a:pt x="37982" y="47466"/>
                </a:lnTo>
                <a:lnTo>
                  <a:pt x="38507" y="48355"/>
                </a:lnTo>
                <a:close/>
                <a:moveTo>
                  <a:pt x="34268" y="49158"/>
                </a:moveTo>
                <a:lnTo>
                  <a:pt x="35670" y="46717"/>
                </a:lnTo>
                <a:lnTo>
                  <a:pt x="36698" y="46717"/>
                </a:lnTo>
                <a:lnTo>
                  <a:pt x="36698" y="47745"/>
                </a:lnTo>
                <a:close/>
                <a:moveTo>
                  <a:pt x="36698" y="51481"/>
                </a:moveTo>
                <a:lnTo>
                  <a:pt x="35873" y="52915"/>
                </a:lnTo>
                <a:lnTo>
                  <a:pt x="34931" y="52380"/>
                </a:lnTo>
                <a:lnTo>
                  <a:pt x="34171" y="52583"/>
                </a:lnTo>
                <a:lnTo>
                  <a:pt x="33968" y="51823"/>
                </a:lnTo>
                <a:lnTo>
                  <a:pt x="33036" y="51277"/>
                </a:lnTo>
                <a:lnTo>
                  <a:pt x="33871" y="49843"/>
                </a:lnTo>
                <a:lnTo>
                  <a:pt x="36698" y="48205"/>
                </a:lnTo>
                <a:close/>
                <a:moveTo>
                  <a:pt x="32640" y="51181"/>
                </a:moveTo>
                <a:lnTo>
                  <a:pt x="32116" y="51309"/>
                </a:lnTo>
                <a:lnTo>
                  <a:pt x="32244" y="50785"/>
                </a:lnTo>
                <a:lnTo>
                  <a:pt x="33186" y="50239"/>
                </a:lnTo>
                <a:close/>
                <a:moveTo>
                  <a:pt x="31602" y="49447"/>
                </a:moveTo>
                <a:lnTo>
                  <a:pt x="30842" y="49243"/>
                </a:lnTo>
                <a:lnTo>
                  <a:pt x="31045" y="48483"/>
                </a:lnTo>
                <a:lnTo>
                  <a:pt x="30499" y="47552"/>
                </a:lnTo>
                <a:lnTo>
                  <a:pt x="31945" y="46717"/>
                </a:lnTo>
                <a:lnTo>
                  <a:pt x="35210" y="46717"/>
                </a:lnTo>
                <a:lnTo>
                  <a:pt x="33582" y="49554"/>
                </a:lnTo>
                <a:lnTo>
                  <a:pt x="32137" y="50378"/>
                </a:lnTo>
                <a:close/>
                <a:moveTo>
                  <a:pt x="31688" y="51406"/>
                </a:moveTo>
                <a:lnTo>
                  <a:pt x="29686" y="51888"/>
                </a:lnTo>
                <a:lnTo>
                  <a:pt x="30713" y="49618"/>
                </a:lnTo>
                <a:lnTo>
                  <a:pt x="31345" y="49789"/>
                </a:lnTo>
                <a:lnTo>
                  <a:pt x="31859" y="50678"/>
                </a:lnTo>
                <a:close/>
                <a:moveTo>
                  <a:pt x="29193" y="52005"/>
                </a:moveTo>
                <a:lnTo>
                  <a:pt x="27427" y="52434"/>
                </a:lnTo>
                <a:lnTo>
                  <a:pt x="26699" y="51010"/>
                </a:lnTo>
                <a:lnTo>
                  <a:pt x="27502" y="49618"/>
                </a:lnTo>
                <a:lnTo>
                  <a:pt x="27545" y="49607"/>
                </a:lnTo>
                <a:lnTo>
                  <a:pt x="27545" y="49565"/>
                </a:lnTo>
                <a:lnTo>
                  <a:pt x="28936" y="48772"/>
                </a:lnTo>
                <a:lnTo>
                  <a:pt x="30339" y="49479"/>
                </a:lnTo>
                <a:close/>
                <a:moveTo>
                  <a:pt x="25115" y="52583"/>
                </a:moveTo>
                <a:lnTo>
                  <a:pt x="24644" y="53258"/>
                </a:lnTo>
                <a:lnTo>
                  <a:pt x="24569" y="52444"/>
                </a:lnTo>
                <a:lnTo>
                  <a:pt x="22984" y="51406"/>
                </a:lnTo>
                <a:lnTo>
                  <a:pt x="24579" y="50367"/>
                </a:lnTo>
                <a:lnTo>
                  <a:pt x="24579" y="49415"/>
                </a:lnTo>
                <a:lnTo>
                  <a:pt x="25254" y="50078"/>
                </a:lnTo>
                <a:lnTo>
                  <a:pt x="26977" y="49725"/>
                </a:lnTo>
                <a:lnTo>
                  <a:pt x="26249" y="50988"/>
                </a:lnTo>
                <a:lnTo>
                  <a:pt x="27009" y="52487"/>
                </a:lnTo>
                <a:close/>
                <a:moveTo>
                  <a:pt x="22620" y="51170"/>
                </a:moveTo>
                <a:lnTo>
                  <a:pt x="22620" y="51170"/>
                </a:lnTo>
                <a:lnTo>
                  <a:pt x="21068" y="50153"/>
                </a:lnTo>
                <a:lnTo>
                  <a:pt x="21068" y="49019"/>
                </a:lnTo>
                <a:lnTo>
                  <a:pt x="22620" y="47456"/>
                </a:lnTo>
                <a:lnTo>
                  <a:pt x="24183" y="49019"/>
                </a:lnTo>
                <a:lnTo>
                  <a:pt x="24183" y="50153"/>
                </a:lnTo>
                <a:lnTo>
                  <a:pt x="22620" y="51170"/>
                </a:lnTo>
                <a:close/>
                <a:moveTo>
                  <a:pt x="20683" y="52444"/>
                </a:moveTo>
                <a:lnTo>
                  <a:pt x="20608" y="53258"/>
                </a:lnTo>
                <a:lnTo>
                  <a:pt x="20137" y="52583"/>
                </a:lnTo>
                <a:lnTo>
                  <a:pt x="18242" y="52487"/>
                </a:lnTo>
                <a:lnTo>
                  <a:pt x="18991" y="50988"/>
                </a:lnTo>
                <a:lnTo>
                  <a:pt x="18263" y="49725"/>
                </a:lnTo>
                <a:lnTo>
                  <a:pt x="19998" y="50078"/>
                </a:lnTo>
                <a:lnTo>
                  <a:pt x="20672" y="49415"/>
                </a:lnTo>
                <a:lnTo>
                  <a:pt x="20672" y="50367"/>
                </a:lnTo>
                <a:lnTo>
                  <a:pt x="22267" y="51406"/>
                </a:lnTo>
                <a:close/>
                <a:moveTo>
                  <a:pt x="17825" y="52434"/>
                </a:moveTo>
                <a:lnTo>
                  <a:pt x="16058" y="52005"/>
                </a:lnTo>
                <a:lnTo>
                  <a:pt x="14913" y="49479"/>
                </a:lnTo>
                <a:lnTo>
                  <a:pt x="16315" y="48772"/>
                </a:lnTo>
                <a:lnTo>
                  <a:pt x="17696" y="49565"/>
                </a:lnTo>
                <a:lnTo>
                  <a:pt x="17707" y="49607"/>
                </a:lnTo>
                <a:lnTo>
                  <a:pt x="17750" y="49618"/>
                </a:lnTo>
                <a:lnTo>
                  <a:pt x="18542" y="50999"/>
                </a:lnTo>
                <a:close/>
                <a:moveTo>
                  <a:pt x="13564" y="51406"/>
                </a:moveTo>
                <a:lnTo>
                  <a:pt x="13393" y="50689"/>
                </a:lnTo>
                <a:lnTo>
                  <a:pt x="13906" y="49789"/>
                </a:lnTo>
                <a:lnTo>
                  <a:pt x="14538" y="49618"/>
                </a:lnTo>
                <a:lnTo>
                  <a:pt x="15566" y="51888"/>
                </a:lnTo>
                <a:close/>
                <a:moveTo>
                  <a:pt x="13114" y="50378"/>
                </a:moveTo>
                <a:lnTo>
                  <a:pt x="11669" y="49554"/>
                </a:lnTo>
                <a:lnTo>
                  <a:pt x="10042" y="46717"/>
                </a:lnTo>
                <a:lnTo>
                  <a:pt x="13307" y="46717"/>
                </a:lnTo>
                <a:lnTo>
                  <a:pt x="14741" y="47552"/>
                </a:lnTo>
                <a:lnTo>
                  <a:pt x="14206" y="48483"/>
                </a:lnTo>
                <a:lnTo>
                  <a:pt x="14410" y="49243"/>
                </a:lnTo>
                <a:lnTo>
                  <a:pt x="13650" y="49447"/>
                </a:lnTo>
                <a:close/>
                <a:moveTo>
                  <a:pt x="12611" y="51181"/>
                </a:moveTo>
                <a:lnTo>
                  <a:pt x="12065" y="50239"/>
                </a:lnTo>
                <a:lnTo>
                  <a:pt x="13007" y="50785"/>
                </a:lnTo>
                <a:lnTo>
                  <a:pt x="13136" y="51309"/>
                </a:lnTo>
                <a:close/>
                <a:moveTo>
                  <a:pt x="11284" y="51823"/>
                </a:moveTo>
                <a:lnTo>
                  <a:pt x="11080" y="52583"/>
                </a:lnTo>
                <a:lnTo>
                  <a:pt x="10310" y="52380"/>
                </a:lnTo>
                <a:lnTo>
                  <a:pt x="9378" y="52915"/>
                </a:lnTo>
                <a:lnTo>
                  <a:pt x="8554" y="51481"/>
                </a:lnTo>
                <a:lnTo>
                  <a:pt x="8554" y="48205"/>
                </a:lnTo>
                <a:lnTo>
                  <a:pt x="11380" y="49843"/>
                </a:lnTo>
                <a:lnTo>
                  <a:pt x="12215" y="51277"/>
                </a:lnTo>
                <a:close/>
                <a:moveTo>
                  <a:pt x="6295" y="41022"/>
                </a:moveTo>
                <a:lnTo>
                  <a:pt x="5781" y="41921"/>
                </a:lnTo>
                <a:lnTo>
                  <a:pt x="4882" y="41397"/>
                </a:lnTo>
                <a:lnTo>
                  <a:pt x="4882" y="38581"/>
                </a:lnTo>
                <a:close/>
                <a:moveTo>
                  <a:pt x="8158" y="38592"/>
                </a:moveTo>
                <a:lnTo>
                  <a:pt x="8158" y="41397"/>
                </a:lnTo>
                <a:lnTo>
                  <a:pt x="7259" y="41910"/>
                </a:lnTo>
                <a:lnTo>
                  <a:pt x="6745" y="41022"/>
                </a:lnTo>
                <a:close/>
                <a:moveTo>
                  <a:pt x="6520" y="35573"/>
                </a:moveTo>
                <a:lnTo>
                  <a:pt x="7077" y="36140"/>
                </a:lnTo>
                <a:lnTo>
                  <a:pt x="8158" y="36140"/>
                </a:lnTo>
                <a:lnTo>
                  <a:pt x="8158" y="37800"/>
                </a:lnTo>
                <a:lnTo>
                  <a:pt x="6520" y="40626"/>
                </a:lnTo>
                <a:lnTo>
                  <a:pt x="6520" y="40626"/>
                </a:lnTo>
                <a:lnTo>
                  <a:pt x="6520" y="40626"/>
                </a:lnTo>
                <a:lnTo>
                  <a:pt x="4882" y="37800"/>
                </a:lnTo>
                <a:lnTo>
                  <a:pt x="4882" y="36140"/>
                </a:lnTo>
                <a:lnTo>
                  <a:pt x="5963" y="36140"/>
                </a:lnTo>
                <a:close/>
                <a:moveTo>
                  <a:pt x="6520" y="31355"/>
                </a:moveTo>
                <a:lnTo>
                  <a:pt x="8083" y="32908"/>
                </a:lnTo>
                <a:lnTo>
                  <a:pt x="8083" y="34042"/>
                </a:lnTo>
                <a:lnTo>
                  <a:pt x="6552" y="35049"/>
                </a:lnTo>
                <a:lnTo>
                  <a:pt x="6520" y="35016"/>
                </a:lnTo>
                <a:lnTo>
                  <a:pt x="6488" y="35049"/>
                </a:lnTo>
                <a:lnTo>
                  <a:pt x="4957" y="34042"/>
                </a:lnTo>
                <a:lnTo>
                  <a:pt x="4957" y="32918"/>
                </a:lnTo>
                <a:close/>
                <a:moveTo>
                  <a:pt x="6242" y="31077"/>
                </a:moveTo>
                <a:lnTo>
                  <a:pt x="4957" y="32351"/>
                </a:lnTo>
                <a:lnTo>
                  <a:pt x="4957" y="30542"/>
                </a:lnTo>
                <a:lnTo>
                  <a:pt x="5706" y="30542"/>
                </a:lnTo>
                <a:close/>
                <a:moveTo>
                  <a:pt x="6242" y="26099"/>
                </a:moveTo>
                <a:lnTo>
                  <a:pt x="5706" y="26634"/>
                </a:lnTo>
                <a:lnTo>
                  <a:pt x="4957" y="26634"/>
                </a:lnTo>
                <a:lnTo>
                  <a:pt x="4957" y="24815"/>
                </a:lnTo>
                <a:close/>
                <a:moveTo>
                  <a:pt x="8083" y="24815"/>
                </a:moveTo>
                <a:lnTo>
                  <a:pt x="8083" y="26634"/>
                </a:lnTo>
                <a:lnTo>
                  <a:pt x="7334" y="26634"/>
                </a:lnTo>
                <a:lnTo>
                  <a:pt x="6798" y="26099"/>
                </a:lnTo>
                <a:close/>
                <a:moveTo>
                  <a:pt x="6520" y="22149"/>
                </a:moveTo>
                <a:lnTo>
                  <a:pt x="6541" y="22128"/>
                </a:lnTo>
                <a:lnTo>
                  <a:pt x="8083" y="23123"/>
                </a:lnTo>
                <a:lnTo>
                  <a:pt x="8083" y="24258"/>
                </a:lnTo>
                <a:lnTo>
                  <a:pt x="6520" y="25821"/>
                </a:lnTo>
                <a:lnTo>
                  <a:pt x="4957" y="24258"/>
                </a:lnTo>
                <a:lnTo>
                  <a:pt x="4957" y="23123"/>
                </a:lnTo>
                <a:lnTo>
                  <a:pt x="6499" y="22128"/>
                </a:lnTo>
                <a:close/>
                <a:moveTo>
                  <a:pt x="12611" y="18970"/>
                </a:moveTo>
                <a:lnTo>
                  <a:pt x="12065" y="18028"/>
                </a:lnTo>
                <a:lnTo>
                  <a:pt x="13007" y="18574"/>
                </a:lnTo>
                <a:lnTo>
                  <a:pt x="13136" y="19098"/>
                </a:lnTo>
                <a:close/>
                <a:moveTo>
                  <a:pt x="13725" y="21528"/>
                </a:moveTo>
                <a:lnTo>
                  <a:pt x="11444" y="20500"/>
                </a:lnTo>
                <a:lnTo>
                  <a:pt x="11616" y="19869"/>
                </a:lnTo>
                <a:lnTo>
                  <a:pt x="12515" y="19355"/>
                </a:lnTo>
                <a:lnTo>
                  <a:pt x="13243" y="19526"/>
                </a:lnTo>
                <a:close/>
                <a:moveTo>
                  <a:pt x="18574" y="26249"/>
                </a:moveTo>
                <a:lnTo>
                  <a:pt x="15694" y="26506"/>
                </a:lnTo>
                <a:lnTo>
                  <a:pt x="14806" y="25885"/>
                </a:lnTo>
                <a:lnTo>
                  <a:pt x="14699" y="24012"/>
                </a:lnTo>
                <a:lnTo>
                  <a:pt x="16369" y="23155"/>
                </a:lnTo>
                <a:lnTo>
                  <a:pt x="17364" y="23616"/>
                </a:lnTo>
                <a:close/>
                <a:moveTo>
                  <a:pt x="17910" y="23873"/>
                </a:moveTo>
                <a:lnTo>
                  <a:pt x="20255" y="24954"/>
                </a:lnTo>
                <a:lnTo>
                  <a:pt x="20148" y="26099"/>
                </a:lnTo>
                <a:lnTo>
                  <a:pt x="18991" y="26206"/>
                </a:lnTo>
                <a:close/>
                <a:moveTo>
                  <a:pt x="16187" y="26859"/>
                </a:moveTo>
                <a:lnTo>
                  <a:pt x="18756" y="26624"/>
                </a:lnTo>
                <a:lnTo>
                  <a:pt x="18756" y="26624"/>
                </a:lnTo>
                <a:lnTo>
                  <a:pt x="19238" y="27673"/>
                </a:lnTo>
                <a:lnTo>
                  <a:pt x="18296" y="28347"/>
                </a:lnTo>
                <a:close/>
                <a:moveTo>
                  <a:pt x="18756" y="30542"/>
                </a:moveTo>
                <a:lnTo>
                  <a:pt x="16187" y="30306"/>
                </a:lnTo>
                <a:lnTo>
                  <a:pt x="18296" y="28829"/>
                </a:lnTo>
                <a:lnTo>
                  <a:pt x="19238" y="29493"/>
                </a:lnTo>
                <a:close/>
                <a:moveTo>
                  <a:pt x="17910" y="33293"/>
                </a:moveTo>
                <a:lnTo>
                  <a:pt x="18991" y="30959"/>
                </a:lnTo>
                <a:lnTo>
                  <a:pt x="20148" y="31066"/>
                </a:lnTo>
                <a:lnTo>
                  <a:pt x="20255" y="32212"/>
                </a:lnTo>
                <a:close/>
                <a:moveTo>
                  <a:pt x="19923" y="36408"/>
                </a:moveTo>
                <a:lnTo>
                  <a:pt x="18049" y="36515"/>
                </a:lnTo>
                <a:lnTo>
                  <a:pt x="17675" y="35766"/>
                </a:lnTo>
                <a:lnTo>
                  <a:pt x="17204" y="34834"/>
                </a:lnTo>
                <a:lnTo>
                  <a:pt x="17653" y="33850"/>
                </a:lnTo>
                <a:lnTo>
                  <a:pt x="20287" y="32629"/>
                </a:lnTo>
                <a:lnTo>
                  <a:pt x="20554" y="35520"/>
                </a:lnTo>
                <a:close/>
                <a:moveTo>
                  <a:pt x="20683" y="36943"/>
                </a:moveTo>
                <a:lnTo>
                  <a:pt x="22267" y="37971"/>
                </a:lnTo>
                <a:lnTo>
                  <a:pt x="20672" y="39020"/>
                </a:lnTo>
                <a:lnTo>
                  <a:pt x="20672" y="39973"/>
                </a:lnTo>
                <a:lnTo>
                  <a:pt x="19998" y="39298"/>
                </a:lnTo>
                <a:lnTo>
                  <a:pt x="18263" y="39662"/>
                </a:lnTo>
                <a:lnTo>
                  <a:pt x="18991" y="38389"/>
                </a:lnTo>
                <a:lnTo>
                  <a:pt x="18242" y="36901"/>
                </a:lnTo>
                <a:lnTo>
                  <a:pt x="20137" y="36793"/>
                </a:lnTo>
                <a:lnTo>
                  <a:pt x="20608" y="36130"/>
                </a:lnTo>
                <a:close/>
                <a:moveTo>
                  <a:pt x="20897" y="35016"/>
                </a:moveTo>
                <a:lnTo>
                  <a:pt x="20672" y="32458"/>
                </a:lnTo>
                <a:lnTo>
                  <a:pt x="20672" y="32458"/>
                </a:lnTo>
                <a:lnTo>
                  <a:pt x="21721" y="31976"/>
                </a:lnTo>
                <a:lnTo>
                  <a:pt x="22385" y="32918"/>
                </a:lnTo>
                <a:close/>
                <a:moveTo>
                  <a:pt x="24290" y="35627"/>
                </a:moveTo>
                <a:lnTo>
                  <a:pt x="24194" y="36708"/>
                </a:lnTo>
                <a:lnTo>
                  <a:pt x="22620" y="37736"/>
                </a:lnTo>
                <a:lnTo>
                  <a:pt x="21057" y="36708"/>
                </a:lnTo>
                <a:lnTo>
                  <a:pt x="20961" y="35627"/>
                </a:lnTo>
                <a:lnTo>
                  <a:pt x="22620" y="33261"/>
                </a:lnTo>
                <a:close/>
                <a:moveTo>
                  <a:pt x="24355" y="35016"/>
                </a:moveTo>
                <a:lnTo>
                  <a:pt x="22867" y="32918"/>
                </a:lnTo>
                <a:lnTo>
                  <a:pt x="23530" y="31976"/>
                </a:lnTo>
                <a:lnTo>
                  <a:pt x="24579" y="32458"/>
                </a:lnTo>
                <a:close/>
                <a:moveTo>
                  <a:pt x="25115" y="36793"/>
                </a:moveTo>
                <a:lnTo>
                  <a:pt x="27009" y="36901"/>
                </a:lnTo>
                <a:lnTo>
                  <a:pt x="26249" y="38389"/>
                </a:lnTo>
                <a:lnTo>
                  <a:pt x="26988" y="39662"/>
                </a:lnTo>
                <a:lnTo>
                  <a:pt x="25254" y="39298"/>
                </a:lnTo>
                <a:lnTo>
                  <a:pt x="24579" y="39973"/>
                </a:lnTo>
                <a:lnTo>
                  <a:pt x="24579" y="39020"/>
                </a:lnTo>
                <a:lnTo>
                  <a:pt x="22984" y="37971"/>
                </a:lnTo>
                <a:lnTo>
                  <a:pt x="24569" y="36943"/>
                </a:lnTo>
                <a:lnTo>
                  <a:pt x="24644" y="36119"/>
                </a:lnTo>
                <a:close/>
                <a:moveTo>
                  <a:pt x="28262" y="35295"/>
                </a:moveTo>
                <a:lnTo>
                  <a:pt x="28990" y="36911"/>
                </a:lnTo>
                <a:lnTo>
                  <a:pt x="27609" y="36579"/>
                </a:lnTo>
                <a:close/>
                <a:moveTo>
                  <a:pt x="32009" y="37639"/>
                </a:moveTo>
                <a:lnTo>
                  <a:pt x="31527" y="35637"/>
                </a:lnTo>
                <a:lnTo>
                  <a:pt x="33796" y="36665"/>
                </a:lnTo>
                <a:lnTo>
                  <a:pt x="33636" y="37297"/>
                </a:lnTo>
                <a:lnTo>
                  <a:pt x="32737" y="37821"/>
                </a:lnTo>
                <a:close/>
                <a:moveTo>
                  <a:pt x="32244" y="38603"/>
                </a:moveTo>
                <a:lnTo>
                  <a:pt x="32116" y="38078"/>
                </a:lnTo>
                <a:lnTo>
                  <a:pt x="32640" y="38196"/>
                </a:lnTo>
                <a:lnTo>
                  <a:pt x="33186" y="39138"/>
                </a:lnTo>
                <a:close/>
                <a:moveTo>
                  <a:pt x="35210" y="42660"/>
                </a:moveTo>
                <a:lnTo>
                  <a:pt x="31945" y="42660"/>
                </a:lnTo>
                <a:lnTo>
                  <a:pt x="30499" y="41825"/>
                </a:lnTo>
                <a:lnTo>
                  <a:pt x="31045" y="40894"/>
                </a:lnTo>
                <a:lnTo>
                  <a:pt x="30842" y="40133"/>
                </a:lnTo>
                <a:lnTo>
                  <a:pt x="31602" y="39930"/>
                </a:lnTo>
                <a:lnTo>
                  <a:pt x="32137" y="38999"/>
                </a:lnTo>
                <a:lnTo>
                  <a:pt x="33582" y="39823"/>
                </a:lnTo>
                <a:close/>
                <a:moveTo>
                  <a:pt x="34257" y="40219"/>
                </a:moveTo>
                <a:lnTo>
                  <a:pt x="36698" y="41632"/>
                </a:lnTo>
                <a:lnTo>
                  <a:pt x="36698" y="42660"/>
                </a:lnTo>
                <a:lnTo>
                  <a:pt x="35670" y="42660"/>
                </a:lnTo>
                <a:lnTo>
                  <a:pt x="35670" y="42660"/>
                </a:lnTo>
                <a:close/>
                <a:moveTo>
                  <a:pt x="32630" y="43056"/>
                </a:moveTo>
                <a:lnTo>
                  <a:pt x="35445" y="43056"/>
                </a:lnTo>
                <a:lnTo>
                  <a:pt x="35959" y="43944"/>
                </a:lnTo>
                <a:lnTo>
                  <a:pt x="35060" y="44458"/>
                </a:lnTo>
                <a:close/>
                <a:moveTo>
                  <a:pt x="35060" y="44919"/>
                </a:moveTo>
                <a:lnTo>
                  <a:pt x="35959" y="45432"/>
                </a:lnTo>
                <a:lnTo>
                  <a:pt x="35445" y="46321"/>
                </a:lnTo>
                <a:lnTo>
                  <a:pt x="32630" y="46321"/>
                </a:lnTo>
                <a:close/>
                <a:moveTo>
                  <a:pt x="30178" y="46321"/>
                </a:moveTo>
                <a:lnTo>
                  <a:pt x="30178" y="45250"/>
                </a:lnTo>
                <a:lnTo>
                  <a:pt x="29622" y="44694"/>
                </a:lnTo>
                <a:lnTo>
                  <a:pt x="30178" y="44126"/>
                </a:lnTo>
                <a:lnTo>
                  <a:pt x="30178" y="43056"/>
                </a:lnTo>
                <a:lnTo>
                  <a:pt x="31837" y="43056"/>
                </a:lnTo>
                <a:lnTo>
                  <a:pt x="34674" y="44694"/>
                </a:lnTo>
                <a:lnTo>
                  <a:pt x="31837" y="46321"/>
                </a:lnTo>
                <a:close/>
                <a:moveTo>
                  <a:pt x="24579" y="46642"/>
                </a:moveTo>
                <a:lnTo>
                  <a:pt x="26785" y="46642"/>
                </a:lnTo>
                <a:lnTo>
                  <a:pt x="27588" y="47445"/>
                </a:lnTo>
                <a:lnTo>
                  <a:pt x="27202" y="49276"/>
                </a:lnTo>
                <a:lnTo>
                  <a:pt x="25382" y="49650"/>
                </a:lnTo>
                <a:lnTo>
                  <a:pt x="24579" y="48858"/>
                </a:lnTo>
                <a:close/>
                <a:moveTo>
                  <a:pt x="24579" y="43131"/>
                </a:moveTo>
                <a:lnTo>
                  <a:pt x="26389" y="43131"/>
                </a:lnTo>
                <a:lnTo>
                  <a:pt x="25115" y="44415"/>
                </a:lnTo>
                <a:lnTo>
                  <a:pt x="24579" y="43880"/>
                </a:lnTo>
                <a:close/>
                <a:moveTo>
                  <a:pt x="27588" y="41932"/>
                </a:moveTo>
                <a:lnTo>
                  <a:pt x="26785" y="42735"/>
                </a:lnTo>
                <a:lnTo>
                  <a:pt x="24579" y="42735"/>
                </a:lnTo>
                <a:lnTo>
                  <a:pt x="24579" y="40530"/>
                </a:lnTo>
                <a:lnTo>
                  <a:pt x="25382" y="39727"/>
                </a:lnTo>
                <a:lnTo>
                  <a:pt x="27202" y="40112"/>
                </a:lnTo>
                <a:close/>
                <a:moveTo>
                  <a:pt x="30339" y="39909"/>
                </a:moveTo>
                <a:lnTo>
                  <a:pt x="28936" y="40615"/>
                </a:lnTo>
                <a:lnTo>
                  <a:pt x="27545" y="39812"/>
                </a:lnTo>
                <a:lnTo>
                  <a:pt x="27545" y="39780"/>
                </a:lnTo>
                <a:lnTo>
                  <a:pt x="27502" y="39769"/>
                </a:lnTo>
                <a:lnTo>
                  <a:pt x="26699" y="38378"/>
                </a:lnTo>
                <a:lnTo>
                  <a:pt x="27427" y="36943"/>
                </a:lnTo>
                <a:lnTo>
                  <a:pt x="29193" y="37372"/>
                </a:lnTo>
                <a:close/>
                <a:moveTo>
                  <a:pt x="29686" y="37489"/>
                </a:moveTo>
                <a:lnTo>
                  <a:pt x="31688" y="37971"/>
                </a:lnTo>
                <a:lnTo>
                  <a:pt x="31859" y="38699"/>
                </a:lnTo>
                <a:lnTo>
                  <a:pt x="31345" y="39588"/>
                </a:lnTo>
                <a:lnTo>
                  <a:pt x="30713" y="39759"/>
                </a:lnTo>
                <a:close/>
                <a:moveTo>
                  <a:pt x="26389" y="46246"/>
                </a:moveTo>
                <a:lnTo>
                  <a:pt x="24579" y="46246"/>
                </a:lnTo>
                <a:lnTo>
                  <a:pt x="24579" y="45497"/>
                </a:lnTo>
                <a:lnTo>
                  <a:pt x="25115" y="44972"/>
                </a:lnTo>
                <a:close/>
                <a:moveTo>
                  <a:pt x="29086" y="44715"/>
                </a:moveTo>
                <a:lnTo>
                  <a:pt x="28080" y="46246"/>
                </a:lnTo>
                <a:lnTo>
                  <a:pt x="26956" y="46246"/>
                </a:lnTo>
                <a:lnTo>
                  <a:pt x="25393" y="44694"/>
                </a:lnTo>
                <a:lnTo>
                  <a:pt x="26956" y="43131"/>
                </a:lnTo>
                <a:lnTo>
                  <a:pt x="28080" y="43131"/>
                </a:lnTo>
                <a:lnTo>
                  <a:pt x="29086" y="44662"/>
                </a:lnTo>
                <a:lnTo>
                  <a:pt x="29065" y="44694"/>
                </a:lnTo>
                <a:close/>
                <a:moveTo>
                  <a:pt x="29782" y="43966"/>
                </a:moveTo>
                <a:lnTo>
                  <a:pt x="29375" y="44373"/>
                </a:lnTo>
                <a:lnTo>
                  <a:pt x="28294" y="42735"/>
                </a:lnTo>
                <a:lnTo>
                  <a:pt x="27341" y="42735"/>
                </a:lnTo>
                <a:lnTo>
                  <a:pt x="28016" y="42060"/>
                </a:lnTo>
                <a:lnTo>
                  <a:pt x="27652" y="40326"/>
                </a:lnTo>
                <a:lnTo>
                  <a:pt x="28926" y="41065"/>
                </a:lnTo>
                <a:lnTo>
                  <a:pt x="30467" y="40283"/>
                </a:lnTo>
                <a:lnTo>
                  <a:pt x="30617" y="40840"/>
                </a:lnTo>
                <a:lnTo>
                  <a:pt x="29964" y="41975"/>
                </a:lnTo>
                <a:lnTo>
                  <a:pt x="31152" y="42660"/>
                </a:lnTo>
                <a:lnTo>
                  <a:pt x="29782" y="42660"/>
                </a:lnTo>
                <a:close/>
                <a:moveTo>
                  <a:pt x="22342" y="42200"/>
                </a:moveTo>
                <a:lnTo>
                  <a:pt x="21818" y="42735"/>
                </a:lnTo>
                <a:lnTo>
                  <a:pt x="21068" y="42735"/>
                </a:lnTo>
                <a:lnTo>
                  <a:pt x="21068" y="40926"/>
                </a:lnTo>
                <a:close/>
                <a:moveTo>
                  <a:pt x="24183" y="40926"/>
                </a:moveTo>
                <a:lnTo>
                  <a:pt x="24183" y="42735"/>
                </a:lnTo>
                <a:lnTo>
                  <a:pt x="23434" y="42735"/>
                </a:lnTo>
                <a:lnTo>
                  <a:pt x="22909" y="42200"/>
                </a:lnTo>
                <a:close/>
                <a:moveTo>
                  <a:pt x="22620" y="41921"/>
                </a:moveTo>
                <a:lnTo>
                  <a:pt x="21068" y="40358"/>
                </a:lnTo>
                <a:lnTo>
                  <a:pt x="21068" y="39234"/>
                </a:lnTo>
                <a:lnTo>
                  <a:pt x="22620" y="38207"/>
                </a:lnTo>
                <a:lnTo>
                  <a:pt x="24183" y="39234"/>
                </a:lnTo>
                <a:lnTo>
                  <a:pt x="24183" y="40358"/>
                </a:lnTo>
                <a:close/>
                <a:moveTo>
                  <a:pt x="18852" y="46246"/>
                </a:moveTo>
                <a:lnTo>
                  <a:pt x="20137" y="44972"/>
                </a:lnTo>
                <a:lnTo>
                  <a:pt x="20672" y="45497"/>
                </a:lnTo>
                <a:lnTo>
                  <a:pt x="20672" y="46246"/>
                </a:lnTo>
                <a:close/>
                <a:moveTo>
                  <a:pt x="18467" y="46642"/>
                </a:moveTo>
                <a:lnTo>
                  <a:pt x="20672" y="46642"/>
                </a:lnTo>
                <a:lnTo>
                  <a:pt x="20672" y="48847"/>
                </a:lnTo>
                <a:lnTo>
                  <a:pt x="19869" y="49650"/>
                </a:lnTo>
                <a:lnTo>
                  <a:pt x="18039" y="49276"/>
                </a:lnTo>
                <a:lnTo>
                  <a:pt x="17664" y="47445"/>
                </a:lnTo>
                <a:close/>
                <a:moveTo>
                  <a:pt x="10577" y="44694"/>
                </a:moveTo>
                <a:lnTo>
                  <a:pt x="10577" y="44694"/>
                </a:lnTo>
                <a:lnTo>
                  <a:pt x="13414" y="43056"/>
                </a:lnTo>
                <a:lnTo>
                  <a:pt x="15073" y="43056"/>
                </a:lnTo>
                <a:lnTo>
                  <a:pt x="15073" y="44126"/>
                </a:lnTo>
                <a:lnTo>
                  <a:pt x="15630" y="44694"/>
                </a:lnTo>
                <a:lnTo>
                  <a:pt x="15073" y="45250"/>
                </a:lnTo>
                <a:lnTo>
                  <a:pt x="15073" y="46321"/>
                </a:lnTo>
                <a:lnTo>
                  <a:pt x="13414" y="46321"/>
                </a:lnTo>
                <a:close/>
                <a:moveTo>
                  <a:pt x="9806" y="43056"/>
                </a:moveTo>
                <a:lnTo>
                  <a:pt x="12622" y="43056"/>
                </a:lnTo>
                <a:lnTo>
                  <a:pt x="10181" y="44458"/>
                </a:lnTo>
                <a:lnTo>
                  <a:pt x="9293" y="43944"/>
                </a:lnTo>
                <a:close/>
                <a:moveTo>
                  <a:pt x="8554" y="41632"/>
                </a:moveTo>
                <a:lnTo>
                  <a:pt x="10984" y="40219"/>
                </a:lnTo>
                <a:lnTo>
                  <a:pt x="9582" y="42660"/>
                </a:lnTo>
                <a:lnTo>
                  <a:pt x="8554" y="42660"/>
                </a:lnTo>
                <a:close/>
                <a:moveTo>
                  <a:pt x="10684" y="30542"/>
                </a:moveTo>
                <a:lnTo>
                  <a:pt x="11487" y="31345"/>
                </a:lnTo>
                <a:lnTo>
                  <a:pt x="11102" y="33165"/>
                </a:lnTo>
                <a:lnTo>
                  <a:pt x="9271" y="33550"/>
                </a:lnTo>
                <a:lnTo>
                  <a:pt x="8479" y="32747"/>
                </a:lnTo>
                <a:lnTo>
                  <a:pt x="8479" y="30542"/>
                </a:lnTo>
                <a:close/>
                <a:moveTo>
                  <a:pt x="10288" y="30146"/>
                </a:moveTo>
                <a:lnTo>
                  <a:pt x="8479" y="30146"/>
                </a:lnTo>
                <a:lnTo>
                  <a:pt x="8479" y="29396"/>
                </a:lnTo>
                <a:lnTo>
                  <a:pt x="9004" y="28861"/>
                </a:lnTo>
                <a:close/>
                <a:moveTo>
                  <a:pt x="8479" y="27020"/>
                </a:moveTo>
                <a:lnTo>
                  <a:pt x="10288" y="27020"/>
                </a:lnTo>
                <a:lnTo>
                  <a:pt x="9004" y="28304"/>
                </a:lnTo>
                <a:lnTo>
                  <a:pt x="8479" y="27780"/>
                </a:lnTo>
                <a:close/>
                <a:moveTo>
                  <a:pt x="11487" y="25832"/>
                </a:moveTo>
                <a:lnTo>
                  <a:pt x="10684" y="26634"/>
                </a:lnTo>
                <a:lnTo>
                  <a:pt x="8479" y="26634"/>
                </a:lnTo>
                <a:lnTo>
                  <a:pt x="8479" y="24419"/>
                </a:lnTo>
                <a:lnTo>
                  <a:pt x="9271" y="23626"/>
                </a:lnTo>
                <a:lnTo>
                  <a:pt x="11102" y="24001"/>
                </a:lnTo>
                <a:close/>
                <a:moveTo>
                  <a:pt x="12836" y="24504"/>
                </a:moveTo>
                <a:lnTo>
                  <a:pt x="11444" y="23712"/>
                </a:lnTo>
                <a:lnTo>
                  <a:pt x="11434" y="23669"/>
                </a:lnTo>
                <a:lnTo>
                  <a:pt x="11391" y="23658"/>
                </a:lnTo>
                <a:lnTo>
                  <a:pt x="10599" y="22267"/>
                </a:lnTo>
                <a:lnTo>
                  <a:pt x="11305" y="20864"/>
                </a:lnTo>
                <a:lnTo>
                  <a:pt x="13842" y="22010"/>
                </a:lnTo>
                <a:lnTo>
                  <a:pt x="14260" y="23787"/>
                </a:lnTo>
                <a:close/>
                <a:moveTo>
                  <a:pt x="15587" y="30253"/>
                </a:moveTo>
                <a:lnTo>
                  <a:pt x="14495" y="30156"/>
                </a:lnTo>
                <a:lnTo>
                  <a:pt x="13468" y="28583"/>
                </a:lnTo>
                <a:lnTo>
                  <a:pt x="14495" y="27020"/>
                </a:lnTo>
                <a:lnTo>
                  <a:pt x="15587" y="26913"/>
                </a:lnTo>
                <a:lnTo>
                  <a:pt x="17953" y="28583"/>
                </a:lnTo>
                <a:close/>
                <a:moveTo>
                  <a:pt x="16369" y="34010"/>
                </a:moveTo>
                <a:lnTo>
                  <a:pt x="14699" y="33165"/>
                </a:lnTo>
                <a:lnTo>
                  <a:pt x="14806" y="31291"/>
                </a:lnTo>
                <a:lnTo>
                  <a:pt x="15694" y="30660"/>
                </a:lnTo>
                <a:lnTo>
                  <a:pt x="18574" y="30916"/>
                </a:lnTo>
                <a:lnTo>
                  <a:pt x="17364" y="33550"/>
                </a:lnTo>
                <a:close/>
                <a:moveTo>
                  <a:pt x="16979" y="34385"/>
                </a:moveTo>
                <a:lnTo>
                  <a:pt x="16968" y="34385"/>
                </a:lnTo>
                <a:lnTo>
                  <a:pt x="16797" y="34760"/>
                </a:lnTo>
                <a:lnTo>
                  <a:pt x="16765" y="34845"/>
                </a:lnTo>
                <a:lnTo>
                  <a:pt x="16765" y="34845"/>
                </a:lnTo>
                <a:lnTo>
                  <a:pt x="15780" y="37029"/>
                </a:lnTo>
                <a:lnTo>
                  <a:pt x="13671" y="37543"/>
                </a:lnTo>
                <a:lnTo>
                  <a:pt x="14174" y="35434"/>
                </a:lnTo>
                <a:lnTo>
                  <a:pt x="16358" y="34449"/>
                </a:lnTo>
                <a:lnTo>
                  <a:pt x="16369" y="34449"/>
                </a:lnTo>
                <a:lnTo>
                  <a:pt x="16454" y="34406"/>
                </a:lnTo>
                <a:lnTo>
                  <a:pt x="16829" y="34235"/>
                </a:lnTo>
                <a:lnTo>
                  <a:pt x="16818" y="34235"/>
                </a:lnTo>
                <a:lnTo>
                  <a:pt x="17107" y="34107"/>
                </a:lnTo>
                <a:close/>
                <a:moveTo>
                  <a:pt x="16262" y="36911"/>
                </a:moveTo>
                <a:lnTo>
                  <a:pt x="16990" y="35295"/>
                </a:lnTo>
                <a:lnTo>
                  <a:pt x="17643" y="36579"/>
                </a:lnTo>
                <a:close/>
                <a:moveTo>
                  <a:pt x="17750" y="39769"/>
                </a:moveTo>
                <a:lnTo>
                  <a:pt x="17707" y="39780"/>
                </a:lnTo>
                <a:lnTo>
                  <a:pt x="17707" y="39812"/>
                </a:lnTo>
                <a:lnTo>
                  <a:pt x="16315" y="40615"/>
                </a:lnTo>
                <a:lnTo>
                  <a:pt x="14913" y="39909"/>
                </a:lnTo>
                <a:lnTo>
                  <a:pt x="16058" y="37372"/>
                </a:lnTo>
                <a:lnTo>
                  <a:pt x="17825" y="36943"/>
                </a:lnTo>
                <a:lnTo>
                  <a:pt x="18552" y="38378"/>
                </a:lnTo>
                <a:close/>
                <a:moveTo>
                  <a:pt x="18467" y="42735"/>
                </a:moveTo>
                <a:lnTo>
                  <a:pt x="17664" y="41932"/>
                </a:lnTo>
                <a:lnTo>
                  <a:pt x="18039" y="40112"/>
                </a:lnTo>
                <a:lnTo>
                  <a:pt x="19869" y="39727"/>
                </a:lnTo>
                <a:lnTo>
                  <a:pt x="20672" y="40530"/>
                </a:lnTo>
                <a:lnTo>
                  <a:pt x="20672" y="42735"/>
                </a:lnTo>
                <a:close/>
                <a:moveTo>
                  <a:pt x="18852" y="43131"/>
                </a:moveTo>
                <a:lnTo>
                  <a:pt x="20672" y="43131"/>
                </a:lnTo>
                <a:lnTo>
                  <a:pt x="20672" y="43880"/>
                </a:lnTo>
                <a:lnTo>
                  <a:pt x="20137" y="44415"/>
                </a:lnTo>
                <a:close/>
                <a:moveTo>
                  <a:pt x="16165" y="44662"/>
                </a:moveTo>
                <a:lnTo>
                  <a:pt x="17161" y="43131"/>
                </a:lnTo>
                <a:lnTo>
                  <a:pt x="18296" y="43131"/>
                </a:lnTo>
                <a:lnTo>
                  <a:pt x="19859" y="44694"/>
                </a:lnTo>
                <a:lnTo>
                  <a:pt x="18296" y="46246"/>
                </a:lnTo>
                <a:lnTo>
                  <a:pt x="17161" y="46246"/>
                </a:lnTo>
                <a:lnTo>
                  <a:pt x="16165" y="44715"/>
                </a:lnTo>
                <a:lnTo>
                  <a:pt x="16187" y="44694"/>
                </a:lnTo>
                <a:close/>
                <a:moveTo>
                  <a:pt x="11669" y="39823"/>
                </a:moveTo>
                <a:lnTo>
                  <a:pt x="13114" y="38999"/>
                </a:lnTo>
                <a:lnTo>
                  <a:pt x="13650" y="39930"/>
                </a:lnTo>
                <a:lnTo>
                  <a:pt x="14410" y="40133"/>
                </a:lnTo>
                <a:lnTo>
                  <a:pt x="14206" y="40894"/>
                </a:lnTo>
                <a:lnTo>
                  <a:pt x="14741" y="41825"/>
                </a:lnTo>
                <a:lnTo>
                  <a:pt x="13307" y="42660"/>
                </a:lnTo>
                <a:lnTo>
                  <a:pt x="10042" y="42660"/>
                </a:lnTo>
                <a:close/>
                <a:moveTo>
                  <a:pt x="11284" y="37564"/>
                </a:moveTo>
                <a:lnTo>
                  <a:pt x="12215" y="38100"/>
                </a:lnTo>
                <a:lnTo>
                  <a:pt x="11380" y="39534"/>
                </a:lnTo>
                <a:lnTo>
                  <a:pt x="8554" y="41172"/>
                </a:lnTo>
                <a:lnTo>
                  <a:pt x="8554" y="37907"/>
                </a:lnTo>
                <a:lnTo>
                  <a:pt x="9378" y="36462"/>
                </a:lnTo>
                <a:lnTo>
                  <a:pt x="10310" y="36997"/>
                </a:lnTo>
                <a:lnTo>
                  <a:pt x="11080" y="36804"/>
                </a:lnTo>
                <a:close/>
                <a:moveTo>
                  <a:pt x="13136" y="38078"/>
                </a:moveTo>
                <a:lnTo>
                  <a:pt x="13007" y="38603"/>
                </a:lnTo>
                <a:lnTo>
                  <a:pt x="12065" y="39138"/>
                </a:lnTo>
                <a:lnTo>
                  <a:pt x="12611" y="38196"/>
                </a:lnTo>
                <a:close/>
                <a:moveTo>
                  <a:pt x="13564" y="37971"/>
                </a:moveTo>
                <a:lnTo>
                  <a:pt x="15566" y="37489"/>
                </a:lnTo>
                <a:lnTo>
                  <a:pt x="14538" y="39759"/>
                </a:lnTo>
                <a:lnTo>
                  <a:pt x="13906" y="39588"/>
                </a:lnTo>
                <a:lnTo>
                  <a:pt x="13393" y="38699"/>
                </a:lnTo>
                <a:close/>
                <a:moveTo>
                  <a:pt x="13243" y="37639"/>
                </a:moveTo>
                <a:lnTo>
                  <a:pt x="12515" y="37821"/>
                </a:lnTo>
                <a:lnTo>
                  <a:pt x="11616" y="37297"/>
                </a:lnTo>
                <a:lnTo>
                  <a:pt x="11444" y="36665"/>
                </a:lnTo>
                <a:lnTo>
                  <a:pt x="13725" y="35637"/>
                </a:lnTo>
                <a:close/>
                <a:moveTo>
                  <a:pt x="12836" y="32661"/>
                </a:moveTo>
                <a:lnTo>
                  <a:pt x="14260" y="33389"/>
                </a:lnTo>
                <a:lnTo>
                  <a:pt x="13842" y="35156"/>
                </a:lnTo>
                <a:lnTo>
                  <a:pt x="11305" y="36301"/>
                </a:lnTo>
                <a:lnTo>
                  <a:pt x="10599" y="34899"/>
                </a:lnTo>
                <a:lnTo>
                  <a:pt x="11391" y="33507"/>
                </a:lnTo>
                <a:lnTo>
                  <a:pt x="11434" y="33496"/>
                </a:lnTo>
                <a:lnTo>
                  <a:pt x="11444" y="33464"/>
                </a:lnTo>
                <a:close/>
                <a:moveTo>
                  <a:pt x="14624" y="33571"/>
                </a:moveTo>
                <a:lnTo>
                  <a:pt x="15287" y="33903"/>
                </a:lnTo>
                <a:lnTo>
                  <a:pt x="15908" y="34214"/>
                </a:lnTo>
                <a:lnTo>
                  <a:pt x="14292" y="34952"/>
                </a:lnTo>
                <a:close/>
                <a:moveTo>
                  <a:pt x="10845" y="30146"/>
                </a:moveTo>
                <a:lnTo>
                  <a:pt x="9282" y="28583"/>
                </a:lnTo>
                <a:lnTo>
                  <a:pt x="10845" y="27020"/>
                </a:lnTo>
                <a:lnTo>
                  <a:pt x="11980" y="27031"/>
                </a:lnTo>
                <a:lnTo>
                  <a:pt x="12997" y="28583"/>
                </a:lnTo>
                <a:lnTo>
                  <a:pt x="11980" y="30146"/>
                </a:lnTo>
                <a:close/>
                <a:moveTo>
                  <a:pt x="11241" y="30542"/>
                </a:moveTo>
                <a:lnTo>
                  <a:pt x="12194" y="30542"/>
                </a:lnTo>
                <a:lnTo>
                  <a:pt x="13232" y="28947"/>
                </a:lnTo>
                <a:lnTo>
                  <a:pt x="14270" y="30531"/>
                </a:lnTo>
                <a:lnTo>
                  <a:pt x="15084" y="30606"/>
                </a:lnTo>
                <a:lnTo>
                  <a:pt x="14420" y="31077"/>
                </a:lnTo>
                <a:lnTo>
                  <a:pt x="14313" y="32972"/>
                </a:lnTo>
                <a:lnTo>
                  <a:pt x="12825" y="32212"/>
                </a:lnTo>
                <a:lnTo>
                  <a:pt x="11551" y="32940"/>
                </a:lnTo>
                <a:lnTo>
                  <a:pt x="11915" y="31216"/>
                </a:lnTo>
                <a:close/>
                <a:moveTo>
                  <a:pt x="14099" y="42660"/>
                </a:moveTo>
                <a:lnTo>
                  <a:pt x="15287" y="41975"/>
                </a:lnTo>
                <a:lnTo>
                  <a:pt x="14634" y="40840"/>
                </a:lnTo>
                <a:lnTo>
                  <a:pt x="14784" y="40283"/>
                </a:lnTo>
                <a:lnTo>
                  <a:pt x="16326" y="41054"/>
                </a:lnTo>
                <a:lnTo>
                  <a:pt x="17589" y="40337"/>
                </a:lnTo>
                <a:lnTo>
                  <a:pt x="17236" y="42060"/>
                </a:lnTo>
                <a:lnTo>
                  <a:pt x="17899" y="42735"/>
                </a:lnTo>
                <a:lnTo>
                  <a:pt x="16947" y="42735"/>
                </a:lnTo>
                <a:lnTo>
                  <a:pt x="15876" y="44373"/>
                </a:lnTo>
                <a:lnTo>
                  <a:pt x="15469" y="43966"/>
                </a:lnTo>
                <a:lnTo>
                  <a:pt x="15469" y="42660"/>
                </a:lnTo>
                <a:close/>
                <a:moveTo>
                  <a:pt x="14292" y="22224"/>
                </a:moveTo>
                <a:lnTo>
                  <a:pt x="15908" y="22952"/>
                </a:lnTo>
                <a:lnTo>
                  <a:pt x="14624" y="23605"/>
                </a:lnTo>
                <a:close/>
                <a:moveTo>
                  <a:pt x="14313" y="24204"/>
                </a:moveTo>
                <a:lnTo>
                  <a:pt x="14420" y="26088"/>
                </a:lnTo>
                <a:lnTo>
                  <a:pt x="15084" y="26560"/>
                </a:lnTo>
                <a:lnTo>
                  <a:pt x="14270" y="26634"/>
                </a:lnTo>
                <a:lnTo>
                  <a:pt x="13232" y="28229"/>
                </a:lnTo>
                <a:lnTo>
                  <a:pt x="12194" y="26634"/>
                </a:lnTo>
                <a:lnTo>
                  <a:pt x="11241" y="26634"/>
                </a:lnTo>
                <a:lnTo>
                  <a:pt x="11915" y="25960"/>
                </a:lnTo>
                <a:lnTo>
                  <a:pt x="11551" y="24226"/>
                </a:lnTo>
                <a:lnTo>
                  <a:pt x="12825" y="24954"/>
                </a:lnTo>
                <a:close/>
                <a:moveTo>
                  <a:pt x="8083" y="32351"/>
                </a:moveTo>
                <a:lnTo>
                  <a:pt x="6798" y="31077"/>
                </a:lnTo>
                <a:lnTo>
                  <a:pt x="7334" y="30542"/>
                </a:lnTo>
                <a:lnTo>
                  <a:pt x="8083" y="30542"/>
                </a:lnTo>
                <a:close/>
                <a:moveTo>
                  <a:pt x="8479" y="34256"/>
                </a:moveTo>
                <a:lnTo>
                  <a:pt x="8479" y="33304"/>
                </a:lnTo>
                <a:lnTo>
                  <a:pt x="9143" y="33978"/>
                </a:lnTo>
                <a:lnTo>
                  <a:pt x="10877" y="33614"/>
                </a:lnTo>
                <a:lnTo>
                  <a:pt x="10149" y="34888"/>
                </a:lnTo>
                <a:lnTo>
                  <a:pt x="10930" y="36430"/>
                </a:lnTo>
                <a:lnTo>
                  <a:pt x="10374" y="36579"/>
                </a:lnTo>
                <a:lnTo>
                  <a:pt x="9239" y="35926"/>
                </a:lnTo>
                <a:lnTo>
                  <a:pt x="8554" y="37115"/>
                </a:lnTo>
                <a:lnTo>
                  <a:pt x="8554" y="35744"/>
                </a:lnTo>
                <a:lnTo>
                  <a:pt x="7237" y="35744"/>
                </a:lnTo>
                <a:lnTo>
                  <a:pt x="6830" y="35327"/>
                </a:lnTo>
                <a:close/>
                <a:moveTo>
                  <a:pt x="10984" y="49158"/>
                </a:moveTo>
                <a:lnTo>
                  <a:pt x="8554" y="47745"/>
                </a:lnTo>
                <a:lnTo>
                  <a:pt x="8554" y="46717"/>
                </a:lnTo>
                <a:lnTo>
                  <a:pt x="9582" y="46717"/>
                </a:lnTo>
                <a:close/>
                <a:moveTo>
                  <a:pt x="9293" y="45432"/>
                </a:moveTo>
                <a:lnTo>
                  <a:pt x="10181" y="44919"/>
                </a:lnTo>
                <a:lnTo>
                  <a:pt x="12622" y="46321"/>
                </a:lnTo>
                <a:lnTo>
                  <a:pt x="9806" y="46321"/>
                </a:lnTo>
                <a:close/>
                <a:moveTo>
                  <a:pt x="17589" y="49051"/>
                </a:moveTo>
                <a:lnTo>
                  <a:pt x="16326" y="48323"/>
                </a:lnTo>
                <a:lnTo>
                  <a:pt x="14784" y="49094"/>
                </a:lnTo>
                <a:lnTo>
                  <a:pt x="14634" y="48537"/>
                </a:lnTo>
                <a:lnTo>
                  <a:pt x="15287" y="47402"/>
                </a:lnTo>
                <a:lnTo>
                  <a:pt x="14099" y="46717"/>
                </a:lnTo>
                <a:lnTo>
                  <a:pt x="15469" y="46717"/>
                </a:lnTo>
                <a:lnTo>
                  <a:pt x="15469" y="45411"/>
                </a:lnTo>
                <a:lnTo>
                  <a:pt x="15876" y="45004"/>
                </a:lnTo>
                <a:lnTo>
                  <a:pt x="16947" y="46642"/>
                </a:lnTo>
                <a:lnTo>
                  <a:pt x="17899" y="46642"/>
                </a:lnTo>
                <a:lnTo>
                  <a:pt x="17236" y="47317"/>
                </a:lnTo>
                <a:close/>
                <a:moveTo>
                  <a:pt x="22342" y="47177"/>
                </a:moveTo>
                <a:lnTo>
                  <a:pt x="21068" y="48462"/>
                </a:lnTo>
                <a:lnTo>
                  <a:pt x="21068" y="46642"/>
                </a:lnTo>
                <a:lnTo>
                  <a:pt x="21818" y="46642"/>
                </a:lnTo>
                <a:close/>
                <a:moveTo>
                  <a:pt x="24183" y="46642"/>
                </a:moveTo>
                <a:lnTo>
                  <a:pt x="24183" y="48462"/>
                </a:lnTo>
                <a:lnTo>
                  <a:pt x="22909" y="47177"/>
                </a:lnTo>
                <a:lnTo>
                  <a:pt x="23434" y="46642"/>
                </a:lnTo>
                <a:close/>
                <a:moveTo>
                  <a:pt x="23273" y="46246"/>
                </a:moveTo>
                <a:lnTo>
                  <a:pt x="22620" y="46899"/>
                </a:lnTo>
                <a:lnTo>
                  <a:pt x="21978" y="46246"/>
                </a:lnTo>
                <a:lnTo>
                  <a:pt x="21068" y="46246"/>
                </a:lnTo>
                <a:lnTo>
                  <a:pt x="21068" y="45336"/>
                </a:lnTo>
                <a:lnTo>
                  <a:pt x="20415" y="44694"/>
                </a:lnTo>
                <a:lnTo>
                  <a:pt x="21068" y="44041"/>
                </a:lnTo>
                <a:lnTo>
                  <a:pt x="21068" y="43131"/>
                </a:lnTo>
                <a:lnTo>
                  <a:pt x="21978" y="43131"/>
                </a:lnTo>
                <a:lnTo>
                  <a:pt x="22620" y="42478"/>
                </a:lnTo>
                <a:lnTo>
                  <a:pt x="23273" y="43131"/>
                </a:lnTo>
                <a:lnTo>
                  <a:pt x="24183" y="43131"/>
                </a:lnTo>
                <a:lnTo>
                  <a:pt x="24183" y="44041"/>
                </a:lnTo>
                <a:lnTo>
                  <a:pt x="24836" y="44694"/>
                </a:lnTo>
                <a:lnTo>
                  <a:pt x="24183" y="45336"/>
                </a:lnTo>
                <a:lnTo>
                  <a:pt x="24183" y="46246"/>
                </a:lnTo>
                <a:close/>
                <a:moveTo>
                  <a:pt x="27341" y="46642"/>
                </a:moveTo>
                <a:lnTo>
                  <a:pt x="28294" y="46642"/>
                </a:lnTo>
                <a:lnTo>
                  <a:pt x="29375" y="45004"/>
                </a:lnTo>
                <a:lnTo>
                  <a:pt x="29782" y="45411"/>
                </a:lnTo>
                <a:lnTo>
                  <a:pt x="29782" y="46717"/>
                </a:lnTo>
                <a:lnTo>
                  <a:pt x="31152" y="46717"/>
                </a:lnTo>
                <a:lnTo>
                  <a:pt x="29964" y="47402"/>
                </a:lnTo>
                <a:lnTo>
                  <a:pt x="30617" y="48537"/>
                </a:lnTo>
                <a:lnTo>
                  <a:pt x="30467" y="49104"/>
                </a:lnTo>
                <a:lnTo>
                  <a:pt x="28926" y="48323"/>
                </a:lnTo>
                <a:lnTo>
                  <a:pt x="27652" y="49051"/>
                </a:lnTo>
                <a:lnTo>
                  <a:pt x="28016" y="47317"/>
                </a:lnTo>
                <a:close/>
                <a:moveTo>
                  <a:pt x="28883" y="34438"/>
                </a:moveTo>
                <a:lnTo>
                  <a:pt x="28883" y="34449"/>
                </a:lnTo>
                <a:lnTo>
                  <a:pt x="28883" y="34449"/>
                </a:lnTo>
                <a:lnTo>
                  <a:pt x="31077" y="35434"/>
                </a:lnTo>
                <a:lnTo>
                  <a:pt x="31581" y="37543"/>
                </a:lnTo>
                <a:lnTo>
                  <a:pt x="29472" y="37029"/>
                </a:lnTo>
                <a:lnTo>
                  <a:pt x="28487" y="34845"/>
                </a:lnTo>
                <a:lnTo>
                  <a:pt x="28487" y="34845"/>
                </a:lnTo>
                <a:lnTo>
                  <a:pt x="28465" y="34792"/>
                </a:lnTo>
                <a:lnTo>
                  <a:pt x="28283" y="34385"/>
                </a:lnTo>
                <a:lnTo>
                  <a:pt x="28273" y="34385"/>
                </a:lnTo>
                <a:lnTo>
                  <a:pt x="28144" y="34107"/>
                </a:lnTo>
                <a:lnTo>
                  <a:pt x="28433" y="34235"/>
                </a:lnTo>
                <a:lnTo>
                  <a:pt x="28423" y="34235"/>
                </a:lnTo>
                <a:close/>
                <a:moveTo>
                  <a:pt x="27588" y="33850"/>
                </a:moveTo>
                <a:lnTo>
                  <a:pt x="28048" y="34834"/>
                </a:lnTo>
                <a:lnTo>
                  <a:pt x="27202" y="36515"/>
                </a:lnTo>
                <a:lnTo>
                  <a:pt x="25329" y="36408"/>
                </a:lnTo>
                <a:lnTo>
                  <a:pt x="24697" y="35520"/>
                </a:lnTo>
                <a:lnTo>
                  <a:pt x="24965" y="32629"/>
                </a:lnTo>
                <a:close/>
                <a:moveTo>
                  <a:pt x="27341" y="33293"/>
                </a:moveTo>
                <a:lnTo>
                  <a:pt x="24997" y="32212"/>
                </a:lnTo>
                <a:lnTo>
                  <a:pt x="25104" y="31066"/>
                </a:lnTo>
                <a:lnTo>
                  <a:pt x="26260" y="30959"/>
                </a:lnTo>
                <a:close/>
                <a:moveTo>
                  <a:pt x="29065" y="30306"/>
                </a:moveTo>
                <a:lnTo>
                  <a:pt x="26496" y="30542"/>
                </a:lnTo>
                <a:lnTo>
                  <a:pt x="26496" y="30542"/>
                </a:lnTo>
                <a:lnTo>
                  <a:pt x="26014" y="29493"/>
                </a:lnTo>
                <a:lnTo>
                  <a:pt x="26956" y="28829"/>
                </a:lnTo>
                <a:close/>
                <a:moveTo>
                  <a:pt x="26260" y="26206"/>
                </a:moveTo>
                <a:lnTo>
                  <a:pt x="25104" y="26099"/>
                </a:lnTo>
                <a:lnTo>
                  <a:pt x="24997" y="24954"/>
                </a:lnTo>
                <a:lnTo>
                  <a:pt x="27341" y="23873"/>
                </a:lnTo>
                <a:close/>
                <a:moveTo>
                  <a:pt x="26496" y="26624"/>
                </a:moveTo>
                <a:lnTo>
                  <a:pt x="29065" y="26859"/>
                </a:lnTo>
                <a:lnTo>
                  <a:pt x="26956" y="28347"/>
                </a:lnTo>
                <a:lnTo>
                  <a:pt x="26014" y="27673"/>
                </a:lnTo>
                <a:close/>
                <a:moveTo>
                  <a:pt x="16262" y="20254"/>
                </a:moveTo>
                <a:lnTo>
                  <a:pt x="17643" y="20586"/>
                </a:lnTo>
                <a:lnTo>
                  <a:pt x="16990" y="21871"/>
                </a:lnTo>
                <a:close/>
                <a:moveTo>
                  <a:pt x="16765" y="22320"/>
                </a:moveTo>
                <a:lnTo>
                  <a:pt x="16765" y="22320"/>
                </a:lnTo>
                <a:lnTo>
                  <a:pt x="16765" y="22331"/>
                </a:lnTo>
                <a:lnTo>
                  <a:pt x="16968" y="22781"/>
                </a:lnTo>
                <a:lnTo>
                  <a:pt x="16979" y="22781"/>
                </a:lnTo>
                <a:lnTo>
                  <a:pt x="17107" y="23059"/>
                </a:lnTo>
                <a:lnTo>
                  <a:pt x="16818" y="22931"/>
                </a:lnTo>
                <a:lnTo>
                  <a:pt x="16829" y="22931"/>
                </a:lnTo>
                <a:lnTo>
                  <a:pt x="16529" y="22802"/>
                </a:lnTo>
                <a:lnTo>
                  <a:pt x="16369" y="22716"/>
                </a:lnTo>
                <a:lnTo>
                  <a:pt x="16358" y="22727"/>
                </a:lnTo>
                <a:lnTo>
                  <a:pt x="14174" y="21732"/>
                </a:lnTo>
                <a:lnTo>
                  <a:pt x="13671" y="19633"/>
                </a:lnTo>
                <a:lnTo>
                  <a:pt x="15780" y="20137"/>
                </a:lnTo>
                <a:close/>
                <a:moveTo>
                  <a:pt x="11380" y="17632"/>
                </a:moveTo>
                <a:lnTo>
                  <a:pt x="12215" y="19066"/>
                </a:lnTo>
                <a:lnTo>
                  <a:pt x="11284" y="19612"/>
                </a:lnTo>
                <a:lnTo>
                  <a:pt x="11080" y="20372"/>
                </a:lnTo>
                <a:lnTo>
                  <a:pt x="10310" y="20169"/>
                </a:lnTo>
                <a:lnTo>
                  <a:pt x="9378" y="20704"/>
                </a:lnTo>
                <a:lnTo>
                  <a:pt x="8554" y="19269"/>
                </a:lnTo>
                <a:lnTo>
                  <a:pt x="8554" y="15994"/>
                </a:lnTo>
                <a:close/>
                <a:moveTo>
                  <a:pt x="9582" y="14506"/>
                </a:moveTo>
                <a:lnTo>
                  <a:pt x="10984" y="16946"/>
                </a:lnTo>
                <a:lnTo>
                  <a:pt x="8554" y="15544"/>
                </a:lnTo>
                <a:lnTo>
                  <a:pt x="8554" y="14506"/>
                </a:lnTo>
                <a:lnTo>
                  <a:pt x="9582" y="14506"/>
                </a:lnTo>
                <a:close/>
                <a:moveTo>
                  <a:pt x="10181" y="12247"/>
                </a:moveTo>
                <a:lnTo>
                  <a:pt x="9293" y="11733"/>
                </a:lnTo>
                <a:lnTo>
                  <a:pt x="9806" y="10845"/>
                </a:lnTo>
                <a:lnTo>
                  <a:pt x="12622" y="10845"/>
                </a:lnTo>
                <a:close/>
                <a:moveTo>
                  <a:pt x="10181" y="12707"/>
                </a:moveTo>
                <a:lnTo>
                  <a:pt x="12622" y="14120"/>
                </a:lnTo>
                <a:lnTo>
                  <a:pt x="9806" y="14120"/>
                </a:lnTo>
                <a:lnTo>
                  <a:pt x="9293" y="13221"/>
                </a:lnTo>
                <a:close/>
                <a:moveTo>
                  <a:pt x="8554" y="20062"/>
                </a:moveTo>
                <a:lnTo>
                  <a:pt x="9239" y="21239"/>
                </a:lnTo>
                <a:lnTo>
                  <a:pt x="10374" y="20586"/>
                </a:lnTo>
                <a:lnTo>
                  <a:pt x="10930" y="20736"/>
                </a:lnTo>
                <a:lnTo>
                  <a:pt x="10149" y="22278"/>
                </a:lnTo>
                <a:lnTo>
                  <a:pt x="10877" y="23551"/>
                </a:lnTo>
                <a:lnTo>
                  <a:pt x="9143" y="23187"/>
                </a:lnTo>
                <a:lnTo>
                  <a:pt x="8479" y="23862"/>
                </a:lnTo>
                <a:lnTo>
                  <a:pt x="8479" y="22909"/>
                </a:lnTo>
                <a:lnTo>
                  <a:pt x="6830" y="21839"/>
                </a:lnTo>
                <a:lnTo>
                  <a:pt x="7237" y="21432"/>
                </a:lnTo>
                <a:lnTo>
                  <a:pt x="8554" y="21432"/>
                </a:lnTo>
                <a:close/>
                <a:moveTo>
                  <a:pt x="6745" y="16144"/>
                </a:moveTo>
                <a:lnTo>
                  <a:pt x="7259" y="15255"/>
                </a:lnTo>
                <a:lnTo>
                  <a:pt x="8158" y="15769"/>
                </a:lnTo>
                <a:lnTo>
                  <a:pt x="8158" y="18584"/>
                </a:lnTo>
                <a:lnTo>
                  <a:pt x="6745" y="16144"/>
                </a:lnTo>
                <a:lnTo>
                  <a:pt x="6745" y="16144"/>
                </a:lnTo>
                <a:close/>
                <a:moveTo>
                  <a:pt x="4882" y="18584"/>
                </a:moveTo>
                <a:lnTo>
                  <a:pt x="4882" y="15769"/>
                </a:lnTo>
                <a:lnTo>
                  <a:pt x="5781" y="15255"/>
                </a:lnTo>
                <a:lnTo>
                  <a:pt x="6295" y="16144"/>
                </a:lnTo>
                <a:close/>
                <a:moveTo>
                  <a:pt x="6520" y="16540"/>
                </a:moveTo>
                <a:lnTo>
                  <a:pt x="8158" y="19376"/>
                </a:lnTo>
                <a:lnTo>
                  <a:pt x="8158" y="21036"/>
                </a:lnTo>
                <a:lnTo>
                  <a:pt x="7077" y="21036"/>
                </a:lnTo>
                <a:lnTo>
                  <a:pt x="6520" y="21592"/>
                </a:lnTo>
                <a:lnTo>
                  <a:pt x="5963" y="21036"/>
                </a:lnTo>
                <a:lnTo>
                  <a:pt x="4882" y="21036"/>
                </a:lnTo>
                <a:lnTo>
                  <a:pt x="4882" y="19376"/>
                </a:lnTo>
                <a:close/>
                <a:moveTo>
                  <a:pt x="4315" y="28583"/>
                </a:moveTo>
                <a:lnTo>
                  <a:pt x="4957" y="27940"/>
                </a:lnTo>
                <a:lnTo>
                  <a:pt x="4957" y="27031"/>
                </a:lnTo>
                <a:lnTo>
                  <a:pt x="5878" y="27020"/>
                </a:lnTo>
                <a:lnTo>
                  <a:pt x="6520" y="26378"/>
                </a:lnTo>
                <a:lnTo>
                  <a:pt x="7162" y="27020"/>
                </a:lnTo>
                <a:lnTo>
                  <a:pt x="8083" y="27020"/>
                </a:lnTo>
                <a:lnTo>
                  <a:pt x="8083" y="27940"/>
                </a:lnTo>
                <a:lnTo>
                  <a:pt x="8725" y="28583"/>
                </a:lnTo>
                <a:lnTo>
                  <a:pt x="8083" y="29236"/>
                </a:lnTo>
                <a:lnTo>
                  <a:pt x="8083" y="30146"/>
                </a:lnTo>
                <a:lnTo>
                  <a:pt x="7162" y="30146"/>
                </a:lnTo>
                <a:lnTo>
                  <a:pt x="6520" y="30788"/>
                </a:lnTo>
                <a:lnTo>
                  <a:pt x="5878" y="30146"/>
                </a:lnTo>
                <a:lnTo>
                  <a:pt x="4957" y="30146"/>
                </a:lnTo>
                <a:lnTo>
                  <a:pt x="4957" y="29236"/>
                </a:lnTo>
                <a:close/>
                <a:moveTo>
                  <a:pt x="2752" y="27020"/>
                </a:moveTo>
                <a:lnTo>
                  <a:pt x="4561" y="27020"/>
                </a:lnTo>
                <a:lnTo>
                  <a:pt x="4561" y="27780"/>
                </a:lnTo>
                <a:lnTo>
                  <a:pt x="4036" y="28304"/>
                </a:lnTo>
                <a:close/>
                <a:moveTo>
                  <a:pt x="4561" y="29396"/>
                </a:moveTo>
                <a:lnTo>
                  <a:pt x="4561" y="30146"/>
                </a:lnTo>
                <a:lnTo>
                  <a:pt x="2752" y="30146"/>
                </a:lnTo>
                <a:lnTo>
                  <a:pt x="4036" y="28861"/>
                </a:lnTo>
                <a:close/>
                <a:moveTo>
                  <a:pt x="8158" y="46321"/>
                </a:moveTo>
                <a:lnTo>
                  <a:pt x="8158" y="47520"/>
                </a:lnTo>
                <a:lnTo>
                  <a:pt x="7119" y="46920"/>
                </a:lnTo>
                <a:lnTo>
                  <a:pt x="6520" y="47959"/>
                </a:lnTo>
                <a:lnTo>
                  <a:pt x="5921" y="46920"/>
                </a:lnTo>
                <a:lnTo>
                  <a:pt x="4882" y="47520"/>
                </a:lnTo>
                <a:lnTo>
                  <a:pt x="4882" y="46321"/>
                </a:lnTo>
                <a:lnTo>
                  <a:pt x="3683" y="46321"/>
                </a:lnTo>
                <a:lnTo>
                  <a:pt x="4283" y="45283"/>
                </a:lnTo>
                <a:lnTo>
                  <a:pt x="3244" y="44694"/>
                </a:lnTo>
                <a:lnTo>
                  <a:pt x="4283" y="44094"/>
                </a:lnTo>
                <a:lnTo>
                  <a:pt x="3683" y="43056"/>
                </a:lnTo>
                <a:lnTo>
                  <a:pt x="4882" y="43056"/>
                </a:lnTo>
                <a:lnTo>
                  <a:pt x="4882" y="41857"/>
                </a:lnTo>
                <a:lnTo>
                  <a:pt x="5921" y="42456"/>
                </a:lnTo>
                <a:lnTo>
                  <a:pt x="6520" y="41418"/>
                </a:lnTo>
                <a:lnTo>
                  <a:pt x="7119" y="42456"/>
                </a:lnTo>
                <a:lnTo>
                  <a:pt x="8158" y="41857"/>
                </a:lnTo>
                <a:lnTo>
                  <a:pt x="8158" y="43056"/>
                </a:lnTo>
                <a:lnTo>
                  <a:pt x="9357" y="43056"/>
                </a:lnTo>
                <a:lnTo>
                  <a:pt x="8757" y="44094"/>
                </a:lnTo>
                <a:lnTo>
                  <a:pt x="9796" y="44694"/>
                </a:lnTo>
                <a:lnTo>
                  <a:pt x="8757" y="45293"/>
                </a:lnTo>
                <a:lnTo>
                  <a:pt x="9357" y="46321"/>
                </a:lnTo>
                <a:close/>
                <a:moveTo>
                  <a:pt x="8158" y="50796"/>
                </a:moveTo>
                <a:lnTo>
                  <a:pt x="6745" y="48355"/>
                </a:lnTo>
                <a:lnTo>
                  <a:pt x="7259" y="47466"/>
                </a:lnTo>
                <a:lnTo>
                  <a:pt x="8158" y="47980"/>
                </a:lnTo>
                <a:close/>
                <a:moveTo>
                  <a:pt x="4882" y="50796"/>
                </a:moveTo>
                <a:lnTo>
                  <a:pt x="4882" y="47980"/>
                </a:lnTo>
                <a:lnTo>
                  <a:pt x="5781" y="47466"/>
                </a:lnTo>
                <a:lnTo>
                  <a:pt x="6295" y="48355"/>
                </a:lnTo>
                <a:close/>
                <a:moveTo>
                  <a:pt x="1424" y="52080"/>
                </a:moveTo>
                <a:lnTo>
                  <a:pt x="1596" y="52712"/>
                </a:lnTo>
                <a:lnTo>
                  <a:pt x="33" y="53418"/>
                </a:lnTo>
                <a:lnTo>
                  <a:pt x="996" y="53418"/>
                </a:lnTo>
                <a:lnTo>
                  <a:pt x="1735" y="53076"/>
                </a:lnTo>
                <a:lnTo>
                  <a:pt x="1906" y="53418"/>
                </a:lnTo>
                <a:lnTo>
                  <a:pt x="2345" y="53418"/>
                </a:lnTo>
                <a:lnTo>
                  <a:pt x="2110" y="52947"/>
                </a:lnTo>
                <a:lnTo>
                  <a:pt x="2666" y="52797"/>
                </a:lnTo>
                <a:lnTo>
                  <a:pt x="3737" y="53418"/>
                </a:lnTo>
                <a:lnTo>
                  <a:pt x="3833" y="53418"/>
                </a:lnTo>
                <a:lnTo>
                  <a:pt x="4486" y="52262"/>
                </a:lnTo>
                <a:lnTo>
                  <a:pt x="4486" y="53418"/>
                </a:lnTo>
                <a:lnTo>
                  <a:pt x="6135" y="53418"/>
                </a:lnTo>
                <a:lnTo>
                  <a:pt x="5963" y="53247"/>
                </a:lnTo>
                <a:lnTo>
                  <a:pt x="4882" y="53247"/>
                </a:lnTo>
                <a:lnTo>
                  <a:pt x="4882" y="51588"/>
                </a:lnTo>
                <a:lnTo>
                  <a:pt x="6520" y="48751"/>
                </a:lnTo>
                <a:lnTo>
                  <a:pt x="8158" y="51577"/>
                </a:lnTo>
                <a:lnTo>
                  <a:pt x="8158" y="53247"/>
                </a:lnTo>
                <a:lnTo>
                  <a:pt x="7077" y="53247"/>
                </a:lnTo>
                <a:lnTo>
                  <a:pt x="6905" y="53418"/>
                </a:lnTo>
                <a:lnTo>
                  <a:pt x="8554" y="53418"/>
                </a:lnTo>
                <a:lnTo>
                  <a:pt x="8554" y="52262"/>
                </a:lnTo>
                <a:lnTo>
                  <a:pt x="9218" y="53418"/>
                </a:lnTo>
                <a:lnTo>
                  <a:pt x="9303" y="53418"/>
                </a:lnTo>
                <a:lnTo>
                  <a:pt x="10374" y="52797"/>
                </a:lnTo>
                <a:lnTo>
                  <a:pt x="10930" y="52947"/>
                </a:lnTo>
                <a:lnTo>
                  <a:pt x="10695" y="53418"/>
                </a:lnTo>
                <a:lnTo>
                  <a:pt x="11134" y="53418"/>
                </a:lnTo>
                <a:lnTo>
                  <a:pt x="11305" y="53076"/>
                </a:lnTo>
                <a:lnTo>
                  <a:pt x="12044" y="53418"/>
                </a:lnTo>
                <a:lnTo>
                  <a:pt x="13007" y="53418"/>
                </a:lnTo>
                <a:lnTo>
                  <a:pt x="11444" y="52712"/>
                </a:lnTo>
                <a:lnTo>
                  <a:pt x="11616" y="52080"/>
                </a:lnTo>
                <a:lnTo>
                  <a:pt x="12515" y="51566"/>
                </a:lnTo>
                <a:lnTo>
                  <a:pt x="13243" y="51738"/>
                </a:lnTo>
                <a:lnTo>
                  <a:pt x="13639" y="53418"/>
                </a:lnTo>
                <a:lnTo>
                  <a:pt x="14046" y="53418"/>
                </a:lnTo>
                <a:lnTo>
                  <a:pt x="13671" y="51845"/>
                </a:lnTo>
                <a:lnTo>
                  <a:pt x="15769" y="52348"/>
                </a:lnTo>
                <a:lnTo>
                  <a:pt x="16251" y="53418"/>
                </a:lnTo>
                <a:lnTo>
                  <a:pt x="16690" y="53418"/>
                </a:lnTo>
                <a:lnTo>
                  <a:pt x="16262" y="52466"/>
                </a:lnTo>
                <a:lnTo>
                  <a:pt x="17643" y="52797"/>
                </a:lnTo>
                <a:lnTo>
                  <a:pt x="17332" y="53418"/>
                </a:lnTo>
                <a:lnTo>
                  <a:pt x="17771" y="53418"/>
                </a:lnTo>
                <a:lnTo>
                  <a:pt x="18049" y="52862"/>
                </a:lnTo>
                <a:lnTo>
                  <a:pt x="19923" y="52969"/>
                </a:lnTo>
                <a:lnTo>
                  <a:pt x="20233" y="53418"/>
                </a:lnTo>
                <a:lnTo>
                  <a:pt x="20983" y="53418"/>
                </a:lnTo>
                <a:lnTo>
                  <a:pt x="21057" y="52669"/>
                </a:lnTo>
                <a:lnTo>
                  <a:pt x="22620" y="51641"/>
                </a:lnTo>
                <a:lnTo>
                  <a:pt x="22620" y="51641"/>
                </a:lnTo>
                <a:lnTo>
                  <a:pt x="24194" y="52669"/>
                </a:lnTo>
                <a:lnTo>
                  <a:pt x="24258" y="53418"/>
                </a:lnTo>
                <a:lnTo>
                  <a:pt x="25018" y="53418"/>
                </a:lnTo>
                <a:lnTo>
                  <a:pt x="25329" y="52969"/>
                </a:lnTo>
                <a:lnTo>
                  <a:pt x="27202" y="52862"/>
                </a:lnTo>
                <a:lnTo>
                  <a:pt x="27481" y="53418"/>
                </a:lnTo>
                <a:lnTo>
                  <a:pt x="27919" y="53418"/>
                </a:lnTo>
                <a:lnTo>
                  <a:pt x="27609" y="52797"/>
                </a:lnTo>
                <a:lnTo>
                  <a:pt x="28990" y="52466"/>
                </a:lnTo>
                <a:lnTo>
                  <a:pt x="28562" y="53418"/>
                </a:lnTo>
                <a:lnTo>
                  <a:pt x="28990" y="53418"/>
                </a:lnTo>
                <a:lnTo>
                  <a:pt x="29472" y="52348"/>
                </a:lnTo>
                <a:lnTo>
                  <a:pt x="31581" y="51845"/>
                </a:lnTo>
                <a:lnTo>
                  <a:pt x="31195" y="53418"/>
                </a:lnTo>
                <a:lnTo>
                  <a:pt x="31602" y="53418"/>
                </a:lnTo>
                <a:lnTo>
                  <a:pt x="32009" y="51738"/>
                </a:lnTo>
                <a:lnTo>
                  <a:pt x="32737" y="51566"/>
                </a:lnTo>
                <a:lnTo>
                  <a:pt x="33636" y="52080"/>
                </a:lnTo>
                <a:lnTo>
                  <a:pt x="33796" y="52712"/>
                </a:lnTo>
                <a:lnTo>
                  <a:pt x="32244" y="53418"/>
                </a:lnTo>
                <a:lnTo>
                  <a:pt x="33208" y="53418"/>
                </a:lnTo>
                <a:lnTo>
                  <a:pt x="33946" y="53076"/>
                </a:lnTo>
                <a:lnTo>
                  <a:pt x="34118" y="53418"/>
                </a:lnTo>
                <a:lnTo>
                  <a:pt x="34557" y="53418"/>
                </a:lnTo>
                <a:lnTo>
                  <a:pt x="34321" y="52947"/>
                </a:lnTo>
                <a:lnTo>
                  <a:pt x="34878" y="52797"/>
                </a:lnTo>
                <a:lnTo>
                  <a:pt x="35948" y="53418"/>
                </a:lnTo>
                <a:lnTo>
                  <a:pt x="36034" y="53418"/>
                </a:lnTo>
                <a:lnTo>
                  <a:pt x="36698" y="52262"/>
                </a:lnTo>
                <a:lnTo>
                  <a:pt x="36698" y="53418"/>
                </a:lnTo>
                <a:lnTo>
                  <a:pt x="38346" y="53418"/>
                </a:lnTo>
                <a:lnTo>
                  <a:pt x="38175" y="53247"/>
                </a:lnTo>
                <a:lnTo>
                  <a:pt x="37094" y="53247"/>
                </a:lnTo>
                <a:lnTo>
                  <a:pt x="37094" y="51577"/>
                </a:lnTo>
                <a:lnTo>
                  <a:pt x="38732" y="48751"/>
                </a:lnTo>
                <a:lnTo>
                  <a:pt x="40369" y="51588"/>
                </a:lnTo>
                <a:lnTo>
                  <a:pt x="40369" y="53247"/>
                </a:lnTo>
                <a:lnTo>
                  <a:pt x="39288" y="53247"/>
                </a:lnTo>
                <a:lnTo>
                  <a:pt x="39117" y="53418"/>
                </a:lnTo>
                <a:lnTo>
                  <a:pt x="40765" y="53418"/>
                </a:lnTo>
                <a:lnTo>
                  <a:pt x="40765" y="52262"/>
                </a:lnTo>
                <a:lnTo>
                  <a:pt x="41418" y="53418"/>
                </a:lnTo>
                <a:lnTo>
                  <a:pt x="41515" y="53418"/>
                </a:lnTo>
                <a:lnTo>
                  <a:pt x="42575" y="52797"/>
                </a:lnTo>
                <a:lnTo>
                  <a:pt x="43142" y="52947"/>
                </a:lnTo>
                <a:lnTo>
                  <a:pt x="42906" y="53418"/>
                </a:lnTo>
                <a:lnTo>
                  <a:pt x="43345" y="53418"/>
                </a:lnTo>
                <a:lnTo>
                  <a:pt x="43517" y="53076"/>
                </a:lnTo>
                <a:lnTo>
                  <a:pt x="44255" y="53418"/>
                </a:lnTo>
                <a:lnTo>
                  <a:pt x="45219" y="53418"/>
                </a:lnTo>
                <a:lnTo>
                  <a:pt x="43656" y="52712"/>
                </a:lnTo>
                <a:lnTo>
                  <a:pt x="43827" y="52080"/>
                </a:lnTo>
                <a:lnTo>
                  <a:pt x="44726" y="51566"/>
                </a:lnTo>
                <a:lnTo>
                  <a:pt x="45454" y="51738"/>
                </a:lnTo>
                <a:lnTo>
                  <a:pt x="45850" y="53418"/>
                </a:lnTo>
                <a:lnTo>
                  <a:pt x="46257" y="53418"/>
                </a:lnTo>
                <a:lnTo>
                  <a:pt x="45882" y="51845"/>
                </a:lnTo>
                <a:lnTo>
                  <a:pt x="47981" y="52348"/>
                </a:lnTo>
                <a:lnTo>
                  <a:pt x="48462" y="53418"/>
                </a:lnTo>
                <a:lnTo>
                  <a:pt x="48901" y="53418"/>
                </a:lnTo>
                <a:lnTo>
                  <a:pt x="48473" y="52466"/>
                </a:lnTo>
                <a:lnTo>
                  <a:pt x="49854" y="52797"/>
                </a:lnTo>
                <a:lnTo>
                  <a:pt x="49533" y="53418"/>
                </a:lnTo>
                <a:lnTo>
                  <a:pt x="49983" y="53418"/>
                </a:lnTo>
                <a:lnTo>
                  <a:pt x="50261" y="52862"/>
                </a:lnTo>
                <a:lnTo>
                  <a:pt x="52134" y="52969"/>
                </a:lnTo>
                <a:lnTo>
                  <a:pt x="52445" y="53418"/>
                </a:lnTo>
                <a:lnTo>
                  <a:pt x="53194" y="53418"/>
                </a:lnTo>
                <a:lnTo>
                  <a:pt x="53269" y="52669"/>
                </a:lnTo>
                <a:lnTo>
                  <a:pt x="54832" y="51641"/>
                </a:lnTo>
                <a:lnTo>
                  <a:pt x="56406" y="52669"/>
                </a:lnTo>
                <a:lnTo>
                  <a:pt x="56470" y="53418"/>
                </a:lnTo>
                <a:lnTo>
                  <a:pt x="57230" y="53418"/>
                </a:lnTo>
                <a:lnTo>
                  <a:pt x="57540" y="52969"/>
                </a:lnTo>
                <a:lnTo>
                  <a:pt x="59414" y="52862"/>
                </a:lnTo>
                <a:lnTo>
                  <a:pt x="59692" y="53418"/>
                </a:lnTo>
                <a:lnTo>
                  <a:pt x="60131" y="53418"/>
                </a:lnTo>
                <a:lnTo>
                  <a:pt x="59649" y="52455"/>
                </a:lnTo>
                <a:lnTo>
                  <a:pt x="57326" y="52583"/>
                </a:lnTo>
                <a:lnTo>
                  <a:pt x="56855" y="53258"/>
                </a:lnTo>
                <a:lnTo>
                  <a:pt x="56780" y="52444"/>
                </a:lnTo>
                <a:lnTo>
                  <a:pt x="54832" y="51170"/>
                </a:lnTo>
                <a:lnTo>
                  <a:pt x="52894" y="52444"/>
                </a:lnTo>
                <a:lnTo>
                  <a:pt x="52819" y="53258"/>
                </a:lnTo>
                <a:lnTo>
                  <a:pt x="52348" y="52583"/>
                </a:lnTo>
                <a:lnTo>
                  <a:pt x="50454" y="52476"/>
                </a:lnTo>
                <a:lnTo>
                  <a:pt x="51203" y="50988"/>
                </a:lnTo>
                <a:lnTo>
                  <a:pt x="50261" y="49340"/>
                </a:lnTo>
                <a:lnTo>
                  <a:pt x="50090" y="49436"/>
                </a:lnTo>
                <a:lnTo>
                  <a:pt x="50186" y="49265"/>
                </a:lnTo>
                <a:lnTo>
                  <a:pt x="48537" y="48323"/>
                </a:lnTo>
                <a:lnTo>
                  <a:pt x="46985" y="49094"/>
                </a:lnTo>
                <a:lnTo>
                  <a:pt x="46835" y="48537"/>
                </a:lnTo>
                <a:lnTo>
                  <a:pt x="47499" y="47402"/>
                </a:lnTo>
                <a:lnTo>
                  <a:pt x="46311" y="46717"/>
                </a:lnTo>
                <a:lnTo>
                  <a:pt x="47681" y="46717"/>
                </a:lnTo>
                <a:lnTo>
                  <a:pt x="47681" y="45411"/>
                </a:lnTo>
                <a:lnTo>
                  <a:pt x="48398" y="44694"/>
                </a:lnTo>
                <a:lnTo>
                  <a:pt x="47681" y="43966"/>
                </a:lnTo>
                <a:lnTo>
                  <a:pt x="47681" y="42660"/>
                </a:lnTo>
                <a:lnTo>
                  <a:pt x="46311" y="42660"/>
                </a:lnTo>
                <a:lnTo>
                  <a:pt x="47499" y="41975"/>
                </a:lnTo>
                <a:lnTo>
                  <a:pt x="46835" y="40840"/>
                </a:lnTo>
                <a:lnTo>
                  <a:pt x="47103" y="39855"/>
                </a:lnTo>
                <a:lnTo>
                  <a:pt x="46118" y="39588"/>
                </a:lnTo>
                <a:lnTo>
                  <a:pt x="45465" y="38453"/>
                </a:lnTo>
                <a:lnTo>
                  <a:pt x="44277" y="39138"/>
                </a:lnTo>
                <a:lnTo>
                  <a:pt x="44962" y="37960"/>
                </a:lnTo>
                <a:lnTo>
                  <a:pt x="43827" y="37297"/>
                </a:lnTo>
                <a:lnTo>
                  <a:pt x="43570" y="36312"/>
                </a:lnTo>
                <a:lnTo>
                  <a:pt x="42575" y="36579"/>
                </a:lnTo>
                <a:lnTo>
                  <a:pt x="41451" y="35926"/>
                </a:lnTo>
                <a:lnTo>
                  <a:pt x="40765" y="37115"/>
                </a:lnTo>
                <a:lnTo>
                  <a:pt x="40765" y="35744"/>
                </a:lnTo>
                <a:lnTo>
                  <a:pt x="39449" y="35744"/>
                </a:lnTo>
                <a:lnTo>
                  <a:pt x="38732" y="35016"/>
                </a:lnTo>
                <a:lnTo>
                  <a:pt x="38004" y="35744"/>
                </a:lnTo>
                <a:lnTo>
                  <a:pt x="36698" y="35744"/>
                </a:lnTo>
                <a:lnTo>
                  <a:pt x="36698" y="37115"/>
                </a:lnTo>
                <a:lnTo>
                  <a:pt x="36012" y="35926"/>
                </a:lnTo>
                <a:lnTo>
                  <a:pt x="34878" y="36579"/>
                </a:lnTo>
                <a:lnTo>
                  <a:pt x="34321" y="36430"/>
                </a:lnTo>
                <a:lnTo>
                  <a:pt x="35103" y="34888"/>
                </a:lnTo>
                <a:lnTo>
                  <a:pt x="34150" y="33229"/>
                </a:lnTo>
                <a:lnTo>
                  <a:pt x="33989" y="33325"/>
                </a:lnTo>
                <a:lnTo>
                  <a:pt x="34086" y="33165"/>
                </a:lnTo>
                <a:lnTo>
                  <a:pt x="32426" y="32212"/>
                </a:lnTo>
                <a:lnTo>
                  <a:pt x="30938" y="32972"/>
                </a:lnTo>
                <a:lnTo>
                  <a:pt x="30831" y="31077"/>
                </a:lnTo>
                <a:lnTo>
                  <a:pt x="30167" y="30606"/>
                </a:lnTo>
                <a:lnTo>
                  <a:pt x="30981" y="30531"/>
                </a:lnTo>
                <a:lnTo>
                  <a:pt x="32255" y="28583"/>
                </a:lnTo>
                <a:lnTo>
                  <a:pt x="30981" y="26634"/>
                </a:lnTo>
                <a:lnTo>
                  <a:pt x="30167" y="26560"/>
                </a:lnTo>
                <a:lnTo>
                  <a:pt x="30831" y="26088"/>
                </a:lnTo>
                <a:lnTo>
                  <a:pt x="30960" y="23766"/>
                </a:lnTo>
                <a:lnTo>
                  <a:pt x="28883" y="22716"/>
                </a:lnTo>
                <a:lnTo>
                  <a:pt x="28144" y="23059"/>
                </a:lnTo>
                <a:lnTo>
                  <a:pt x="28487" y="22320"/>
                </a:lnTo>
                <a:lnTo>
                  <a:pt x="27438" y="20244"/>
                </a:lnTo>
                <a:lnTo>
                  <a:pt x="25115" y="20372"/>
                </a:lnTo>
                <a:lnTo>
                  <a:pt x="24644" y="21046"/>
                </a:lnTo>
                <a:lnTo>
                  <a:pt x="24569" y="20233"/>
                </a:lnTo>
                <a:lnTo>
                  <a:pt x="22620" y="18959"/>
                </a:lnTo>
                <a:lnTo>
                  <a:pt x="20683" y="20233"/>
                </a:lnTo>
                <a:lnTo>
                  <a:pt x="20608" y="21046"/>
                </a:lnTo>
                <a:lnTo>
                  <a:pt x="20137" y="20372"/>
                </a:lnTo>
                <a:lnTo>
                  <a:pt x="18242" y="20276"/>
                </a:lnTo>
                <a:lnTo>
                  <a:pt x="18991" y="18788"/>
                </a:lnTo>
                <a:lnTo>
                  <a:pt x="18049" y="17128"/>
                </a:lnTo>
                <a:lnTo>
                  <a:pt x="17878" y="17225"/>
                </a:lnTo>
                <a:lnTo>
                  <a:pt x="17974" y="17053"/>
                </a:lnTo>
                <a:lnTo>
                  <a:pt x="16326" y="16111"/>
                </a:lnTo>
                <a:lnTo>
                  <a:pt x="14784" y="16893"/>
                </a:lnTo>
                <a:lnTo>
                  <a:pt x="14634" y="16326"/>
                </a:lnTo>
                <a:lnTo>
                  <a:pt x="15287" y="15191"/>
                </a:lnTo>
                <a:lnTo>
                  <a:pt x="14099" y="14506"/>
                </a:lnTo>
                <a:lnTo>
                  <a:pt x="15469" y="14506"/>
                </a:lnTo>
                <a:lnTo>
                  <a:pt x="15469" y="13200"/>
                </a:lnTo>
                <a:lnTo>
                  <a:pt x="16187" y="12482"/>
                </a:lnTo>
                <a:lnTo>
                  <a:pt x="15469" y="11754"/>
                </a:lnTo>
                <a:lnTo>
                  <a:pt x="15469" y="10448"/>
                </a:lnTo>
                <a:lnTo>
                  <a:pt x="14099" y="10448"/>
                </a:lnTo>
                <a:lnTo>
                  <a:pt x="15287" y="9763"/>
                </a:lnTo>
                <a:lnTo>
                  <a:pt x="14634" y="8629"/>
                </a:lnTo>
                <a:lnTo>
                  <a:pt x="14891" y="7644"/>
                </a:lnTo>
                <a:lnTo>
                  <a:pt x="13906" y="7376"/>
                </a:lnTo>
                <a:lnTo>
                  <a:pt x="13253" y="6252"/>
                </a:lnTo>
                <a:lnTo>
                  <a:pt x="12065" y="6937"/>
                </a:lnTo>
                <a:lnTo>
                  <a:pt x="12750" y="5749"/>
                </a:lnTo>
                <a:lnTo>
                  <a:pt x="11616" y="5096"/>
                </a:lnTo>
                <a:lnTo>
                  <a:pt x="11359" y="4100"/>
                </a:lnTo>
                <a:lnTo>
                  <a:pt x="10374" y="4368"/>
                </a:lnTo>
                <a:lnTo>
                  <a:pt x="9239" y="3715"/>
                </a:lnTo>
                <a:lnTo>
                  <a:pt x="8554" y="4903"/>
                </a:lnTo>
                <a:lnTo>
                  <a:pt x="8554" y="3533"/>
                </a:lnTo>
                <a:lnTo>
                  <a:pt x="7237" y="3533"/>
                </a:lnTo>
                <a:lnTo>
                  <a:pt x="6520" y="2805"/>
                </a:lnTo>
                <a:lnTo>
                  <a:pt x="5803" y="3533"/>
                </a:lnTo>
                <a:lnTo>
                  <a:pt x="4486" y="3533"/>
                </a:lnTo>
                <a:lnTo>
                  <a:pt x="4486" y="4903"/>
                </a:lnTo>
                <a:lnTo>
                  <a:pt x="3801" y="3715"/>
                </a:lnTo>
                <a:lnTo>
                  <a:pt x="2666" y="4368"/>
                </a:lnTo>
                <a:lnTo>
                  <a:pt x="2110" y="4218"/>
                </a:lnTo>
                <a:lnTo>
                  <a:pt x="2891" y="2677"/>
                </a:lnTo>
                <a:lnTo>
                  <a:pt x="1938" y="1028"/>
                </a:lnTo>
                <a:lnTo>
                  <a:pt x="1778" y="1124"/>
                </a:lnTo>
                <a:lnTo>
                  <a:pt x="1874" y="953"/>
                </a:lnTo>
                <a:lnTo>
                  <a:pt x="215" y="0"/>
                </a:lnTo>
                <a:lnTo>
                  <a:pt x="1" y="118"/>
                </a:lnTo>
                <a:lnTo>
                  <a:pt x="1" y="557"/>
                </a:lnTo>
                <a:lnTo>
                  <a:pt x="204" y="450"/>
                </a:lnTo>
                <a:lnTo>
                  <a:pt x="1628" y="1264"/>
                </a:lnTo>
                <a:lnTo>
                  <a:pt x="2441" y="2687"/>
                </a:lnTo>
                <a:lnTo>
                  <a:pt x="1735" y="4090"/>
                </a:lnTo>
                <a:lnTo>
                  <a:pt x="1" y="3308"/>
                </a:lnTo>
                <a:lnTo>
                  <a:pt x="1" y="3736"/>
                </a:lnTo>
                <a:lnTo>
                  <a:pt x="1596" y="4454"/>
                </a:lnTo>
                <a:lnTo>
                  <a:pt x="1424" y="5096"/>
                </a:lnTo>
                <a:lnTo>
                  <a:pt x="525" y="5610"/>
                </a:lnTo>
                <a:lnTo>
                  <a:pt x="1" y="5481"/>
                </a:lnTo>
                <a:lnTo>
                  <a:pt x="1" y="5888"/>
                </a:lnTo>
                <a:lnTo>
                  <a:pt x="429" y="5995"/>
                </a:lnTo>
                <a:lnTo>
                  <a:pt x="975" y="6937"/>
                </a:lnTo>
                <a:lnTo>
                  <a:pt x="33" y="6391"/>
                </a:lnTo>
                <a:lnTo>
                  <a:pt x="1" y="6274"/>
                </a:lnTo>
                <a:lnTo>
                  <a:pt x="1" y="6830"/>
                </a:lnTo>
                <a:lnTo>
                  <a:pt x="1371" y="7612"/>
                </a:lnTo>
                <a:lnTo>
                  <a:pt x="3009" y="10448"/>
                </a:lnTo>
                <a:lnTo>
                  <a:pt x="1" y="10448"/>
                </a:lnTo>
                <a:lnTo>
                  <a:pt x="1" y="11059"/>
                </a:lnTo>
                <a:lnTo>
                  <a:pt x="2463" y="12482"/>
                </a:lnTo>
                <a:lnTo>
                  <a:pt x="1" y="13895"/>
                </a:lnTo>
                <a:lnTo>
                  <a:pt x="1" y="14506"/>
                </a:lnTo>
                <a:lnTo>
                  <a:pt x="2998" y="14506"/>
                </a:lnTo>
                <a:lnTo>
                  <a:pt x="1371" y="17343"/>
                </a:lnTo>
                <a:lnTo>
                  <a:pt x="1" y="18135"/>
                </a:lnTo>
                <a:lnTo>
                  <a:pt x="1" y="18691"/>
                </a:lnTo>
                <a:lnTo>
                  <a:pt x="33" y="18574"/>
                </a:lnTo>
                <a:lnTo>
                  <a:pt x="975" y="18028"/>
                </a:lnTo>
                <a:lnTo>
                  <a:pt x="429" y="18970"/>
                </a:lnTo>
                <a:lnTo>
                  <a:pt x="1" y="19077"/>
                </a:lnTo>
                <a:lnTo>
                  <a:pt x="1" y="19484"/>
                </a:lnTo>
                <a:lnTo>
                  <a:pt x="525" y="19355"/>
                </a:lnTo>
                <a:lnTo>
                  <a:pt x="1424" y="19869"/>
                </a:lnTo>
                <a:lnTo>
                  <a:pt x="1596" y="20500"/>
                </a:lnTo>
                <a:lnTo>
                  <a:pt x="1" y="21218"/>
                </a:lnTo>
                <a:lnTo>
                  <a:pt x="1" y="21657"/>
                </a:lnTo>
                <a:lnTo>
                  <a:pt x="1735" y="20864"/>
                </a:lnTo>
                <a:lnTo>
                  <a:pt x="2441" y="22267"/>
                </a:lnTo>
                <a:lnTo>
                  <a:pt x="1649" y="23658"/>
                </a:lnTo>
                <a:lnTo>
                  <a:pt x="1606" y="23669"/>
                </a:lnTo>
                <a:lnTo>
                  <a:pt x="1596" y="23712"/>
                </a:lnTo>
                <a:lnTo>
                  <a:pt x="204" y="24504"/>
                </a:lnTo>
                <a:lnTo>
                  <a:pt x="1" y="24408"/>
                </a:lnTo>
                <a:lnTo>
                  <a:pt x="1" y="24847"/>
                </a:lnTo>
                <a:lnTo>
                  <a:pt x="215" y="24954"/>
                </a:lnTo>
                <a:lnTo>
                  <a:pt x="1489" y="24226"/>
                </a:lnTo>
                <a:lnTo>
                  <a:pt x="1125" y="25960"/>
                </a:lnTo>
                <a:lnTo>
                  <a:pt x="1799" y="26634"/>
                </a:lnTo>
                <a:lnTo>
                  <a:pt x="846" y="26634"/>
                </a:lnTo>
                <a:lnTo>
                  <a:pt x="1" y="27919"/>
                </a:lnTo>
                <a:lnTo>
                  <a:pt x="1" y="29246"/>
                </a:lnTo>
                <a:lnTo>
                  <a:pt x="846" y="30542"/>
                </a:lnTo>
                <a:lnTo>
                  <a:pt x="1799" y="30542"/>
                </a:lnTo>
                <a:lnTo>
                  <a:pt x="1125" y="31216"/>
                </a:lnTo>
                <a:lnTo>
                  <a:pt x="1489" y="32940"/>
                </a:lnTo>
                <a:lnTo>
                  <a:pt x="215" y="32212"/>
                </a:lnTo>
                <a:lnTo>
                  <a:pt x="1" y="32319"/>
                </a:lnTo>
                <a:lnTo>
                  <a:pt x="1" y="32768"/>
                </a:lnTo>
                <a:lnTo>
                  <a:pt x="204" y="32661"/>
                </a:lnTo>
                <a:lnTo>
                  <a:pt x="1596" y="33464"/>
                </a:lnTo>
                <a:lnTo>
                  <a:pt x="1606" y="33496"/>
                </a:lnTo>
                <a:lnTo>
                  <a:pt x="1639" y="33507"/>
                </a:lnTo>
                <a:lnTo>
                  <a:pt x="2441" y="34899"/>
                </a:lnTo>
                <a:lnTo>
                  <a:pt x="1735" y="36301"/>
                </a:lnTo>
                <a:lnTo>
                  <a:pt x="1" y="35520"/>
                </a:lnTo>
                <a:lnTo>
                  <a:pt x="1" y="35948"/>
                </a:lnTo>
                <a:lnTo>
                  <a:pt x="1585" y="36665"/>
                </a:lnTo>
                <a:lnTo>
                  <a:pt x="1424" y="37297"/>
                </a:lnTo>
                <a:lnTo>
                  <a:pt x="525" y="37821"/>
                </a:lnTo>
                <a:lnTo>
                  <a:pt x="1" y="37693"/>
                </a:lnTo>
                <a:lnTo>
                  <a:pt x="1" y="38100"/>
                </a:lnTo>
                <a:lnTo>
                  <a:pt x="429" y="38207"/>
                </a:lnTo>
                <a:lnTo>
                  <a:pt x="975" y="39138"/>
                </a:lnTo>
                <a:lnTo>
                  <a:pt x="33" y="38603"/>
                </a:lnTo>
                <a:lnTo>
                  <a:pt x="1" y="38485"/>
                </a:lnTo>
                <a:lnTo>
                  <a:pt x="1" y="39042"/>
                </a:lnTo>
                <a:lnTo>
                  <a:pt x="1371" y="39823"/>
                </a:lnTo>
                <a:lnTo>
                  <a:pt x="3009" y="42660"/>
                </a:lnTo>
                <a:lnTo>
                  <a:pt x="1" y="42660"/>
                </a:lnTo>
                <a:lnTo>
                  <a:pt x="1" y="43270"/>
                </a:lnTo>
                <a:lnTo>
                  <a:pt x="2463" y="44694"/>
                </a:lnTo>
                <a:lnTo>
                  <a:pt x="1" y="46107"/>
                </a:lnTo>
                <a:lnTo>
                  <a:pt x="1" y="46717"/>
                </a:lnTo>
                <a:lnTo>
                  <a:pt x="3009" y="46717"/>
                </a:lnTo>
                <a:lnTo>
                  <a:pt x="1371" y="49554"/>
                </a:lnTo>
                <a:lnTo>
                  <a:pt x="1" y="50346"/>
                </a:lnTo>
                <a:lnTo>
                  <a:pt x="1" y="50903"/>
                </a:lnTo>
                <a:lnTo>
                  <a:pt x="33" y="50785"/>
                </a:lnTo>
                <a:lnTo>
                  <a:pt x="975" y="50239"/>
                </a:lnTo>
                <a:lnTo>
                  <a:pt x="429" y="51181"/>
                </a:lnTo>
                <a:lnTo>
                  <a:pt x="1" y="51277"/>
                </a:lnTo>
                <a:lnTo>
                  <a:pt x="1" y="51684"/>
                </a:lnTo>
                <a:lnTo>
                  <a:pt x="525" y="51566"/>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9"/>
          <p:cNvSpPr/>
          <p:nvPr/>
        </p:nvSpPr>
        <p:spPr>
          <a:xfrm rot="10800000" flipH="1">
            <a:off x="-3" y="-20"/>
            <a:ext cx="2552711" cy="2267770"/>
          </a:xfrm>
          <a:custGeom>
            <a:avLst/>
            <a:gdLst/>
            <a:ahLst/>
            <a:cxnLst/>
            <a:rect l="l" t="t" r="r" b="b"/>
            <a:pathLst>
              <a:path w="60131" h="53419" extrusionOk="0">
                <a:moveTo>
                  <a:pt x="1660" y="49843"/>
                </a:moveTo>
                <a:lnTo>
                  <a:pt x="4486" y="48205"/>
                </a:lnTo>
                <a:lnTo>
                  <a:pt x="4486" y="51481"/>
                </a:lnTo>
                <a:lnTo>
                  <a:pt x="3662" y="52915"/>
                </a:lnTo>
                <a:lnTo>
                  <a:pt x="2730" y="52380"/>
                </a:lnTo>
                <a:lnTo>
                  <a:pt x="1960" y="52583"/>
                </a:lnTo>
                <a:lnTo>
                  <a:pt x="1756" y="51813"/>
                </a:lnTo>
                <a:lnTo>
                  <a:pt x="825" y="51277"/>
                </a:lnTo>
                <a:close/>
                <a:moveTo>
                  <a:pt x="3458" y="46717"/>
                </a:moveTo>
                <a:lnTo>
                  <a:pt x="4486" y="46717"/>
                </a:lnTo>
                <a:lnTo>
                  <a:pt x="4486" y="47745"/>
                </a:lnTo>
                <a:lnTo>
                  <a:pt x="2056" y="49158"/>
                </a:lnTo>
                <a:close/>
                <a:moveTo>
                  <a:pt x="418" y="46321"/>
                </a:moveTo>
                <a:lnTo>
                  <a:pt x="2859" y="44919"/>
                </a:lnTo>
                <a:lnTo>
                  <a:pt x="3747" y="45432"/>
                </a:lnTo>
                <a:lnTo>
                  <a:pt x="3234" y="46321"/>
                </a:lnTo>
                <a:close/>
                <a:moveTo>
                  <a:pt x="418" y="43056"/>
                </a:moveTo>
                <a:lnTo>
                  <a:pt x="3234" y="43056"/>
                </a:lnTo>
                <a:lnTo>
                  <a:pt x="3747" y="43944"/>
                </a:lnTo>
                <a:lnTo>
                  <a:pt x="2859" y="44458"/>
                </a:lnTo>
                <a:close/>
                <a:moveTo>
                  <a:pt x="2056" y="40219"/>
                </a:moveTo>
                <a:lnTo>
                  <a:pt x="4486" y="41632"/>
                </a:lnTo>
                <a:lnTo>
                  <a:pt x="4486" y="42660"/>
                </a:lnTo>
                <a:lnTo>
                  <a:pt x="3458" y="42660"/>
                </a:lnTo>
                <a:close/>
                <a:moveTo>
                  <a:pt x="825" y="38100"/>
                </a:moveTo>
                <a:lnTo>
                  <a:pt x="1756" y="37564"/>
                </a:lnTo>
                <a:lnTo>
                  <a:pt x="1960" y="36793"/>
                </a:lnTo>
                <a:lnTo>
                  <a:pt x="2730" y="36997"/>
                </a:lnTo>
                <a:lnTo>
                  <a:pt x="3662" y="36462"/>
                </a:lnTo>
                <a:lnTo>
                  <a:pt x="4486" y="37907"/>
                </a:lnTo>
                <a:lnTo>
                  <a:pt x="4486" y="41172"/>
                </a:lnTo>
                <a:lnTo>
                  <a:pt x="1660" y="39534"/>
                </a:lnTo>
                <a:close/>
                <a:moveTo>
                  <a:pt x="2891" y="34888"/>
                </a:moveTo>
                <a:lnTo>
                  <a:pt x="2163" y="33614"/>
                </a:lnTo>
                <a:lnTo>
                  <a:pt x="3887" y="33978"/>
                </a:lnTo>
                <a:lnTo>
                  <a:pt x="4561" y="33304"/>
                </a:lnTo>
                <a:lnTo>
                  <a:pt x="4561" y="34256"/>
                </a:lnTo>
                <a:lnTo>
                  <a:pt x="6210" y="35338"/>
                </a:lnTo>
                <a:lnTo>
                  <a:pt x="5803" y="35744"/>
                </a:lnTo>
                <a:lnTo>
                  <a:pt x="4486" y="35744"/>
                </a:lnTo>
                <a:lnTo>
                  <a:pt x="4486" y="37115"/>
                </a:lnTo>
                <a:lnTo>
                  <a:pt x="3801" y="35926"/>
                </a:lnTo>
                <a:lnTo>
                  <a:pt x="2666" y="36579"/>
                </a:lnTo>
                <a:lnTo>
                  <a:pt x="2110" y="36430"/>
                </a:lnTo>
                <a:close/>
                <a:moveTo>
                  <a:pt x="1553" y="31345"/>
                </a:moveTo>
                <a:lnTo>
                  <a:pt x="2356" y="30542"/>
                </a:lnTo>
                <a:lnTo>
                  <a:pt x="4561" y="30542"/>
                </a:lnTo>
                <a:lnTo>
                  <a:pt x="4561" y="32747"/>
                </a:lnTo>
                <a:lnTo>
                  <a:pt x="3758" y="33550"/>
                </a:lnTo>
                <a:lnTo>
                  <a:pt x="1938" y="33165"/>
                </a:lnTo>
                <a:close/>
                <a:moveTo>
                  <a:pt x="1060" y="30146"/>
                </a:moveTo>
                <a:lnTo>
                  <a:pt x="43" y="28583"/>
                </a:lnTo>
                <a:lnTo>
                  <a:pt x="1060" y="27020"/>
                </a:lnTo>
                <a:lnTo>
                  <a:pt x="2195" y="27020"/>
                </a:lnTo>
                <a:lnTo>
                  <a:pt x="3758" y="28583"/>
                </a:lnTo>
                <a:lnTo>
                  <a:pt x="2195" y="30146"/>
                </a:lnTo>
                <a:close/>
                <a:moveTo>
                  <a:pt x="1553" y="25832"/>
                </a:moveTo>
                <a:lnTo>
                  <a:pt x="1938" y="24001"/>
                </a:lnTo>
                <a:lnTo>
                  <a:pt x="3758" y="23626"/>
                </a:lnTo>
                <a:lnTo>
                  <a:pt x="4561" y="24419"/>
                </a:lnTo>
                <a:lnTo>
                  <a:pt x="4561" y="26634"/>
                </a:lnTo>
                <a:lnTo>
                  <a:pt x="2356" y="26634"/>
                </a:lnTo>
                <a:close/>
                <a:moveTo>
                  <a:pt x="2891" y="22278"/>
                </a:moveTo>
                <a:lnTo>
                  <a:pt x="2110" y="20736"/>
                </a:lnTo>
                <a:lnTo>
                  <a:pt x="2666" y="20586"/>
                </a:lnTo>
                <a:lnTo>
                  <a:pt x="3801" y="21250"/>
                </a:lnTo>
                <a:lnTo>
                  <a:pt x="4486" y="20051"/>
                </a:lnTo>
                <a:lnTo>
                  <a:pt x="4486" y="21432"/>
                </a:lnTo>
                <a:lnTo>
                  <a:pt x="5803" y="21432"/>
                </a:lnTo>
                <a:lnTo>
                  <a:pt x="6210" y="21839"/>
                </a:lnTo>
                <a:lnTo>
                  <a:pt x="4561" y="22909"/>
                </a:lnTo>
                <a:lnTo>
                  <a:pt x="4561" y="23862"/>
                </a:lnTo>
                <a:lnTo>
                  <a:pt x="3887" y="23187"/>
                </a:lnTo>
                <a:lnTo>
                  <a:pt x="2163" y="23551"/>
                </a:lnTo>
                <a:close/>
                <a:moveTo>
                  <a:pt x="1756" y="19612"/>
                </a:moveTo>
                <a:lnTo>
                  <a:pt x="825" y="19066"/>
                </a:lnTo>
                <a:lnTo>
                  <a:pt x="1660" y="17632"/>
                </a:lnTo>
                <a:lnTo>
                  <a:pt x="4486" y="15994"/>
                </a:lnTo>
                <a:lnTo>
                  <a:pt x="4486" y="19269"/>
                </a:lnTo>
                <a:lnTo>
                  <a:pt x="3662" y="20704"/>
                </a:lnTo>
                <a:lnTo>
                  <a:pt x="2730" y="20169"/>
                </a:lnTo>
                <a:lnTo>
                  <a:pt x="1960" y="20372"/>
                </a:lnTo>
                <a:close/>
                <a:moveTo>
                  <a:pt x="3458" y="14506"/>
                </a:moveTo>
                <a:lnTo>
                  <a:pt x="4486" y="14506"/>
                </a:lnTo>
                <a:lnTo>
                  <a:pt x="4486" y="15544"/>
                </a:lnTo>
                <a:lnTo>
                  <a:pt x="2056" y="16946"/>
                </a:lnTo>
                <a:close/>
                <a:moveTo>
                  <a:pt x="418" y="14120"/>
                </a:moveTo>
                <a:lnTo>
                  <a:pt x="2859" y="12707"/>
                </a:lnTo>
                <a:lnTo>
                  <a:pt x="3747" y="13221"/>
                </a:lnTo>
                <a:lnTo>
                  <a:pt x="3234" y="14120"/>
                </a:lnTo>
                <a:close/>
                <a:moveTo>
                  <a:pt x="418" y="10845"/>
                </a:moveTo>
                <a:lnTo>
                  <a:pt x="3234" y="10845"/>
                </a:lnTo>
                <a:lnTo>
                  <a:pt x="3747" y="11733"/>
                </a:lnTo>
                <a:lnTo>
                  <a:pt x="2859" y="12247"/>
                </a:lnTo>
                <a:close/>
                <a:moveTo>
                  <a:pt x="2056" y="8008"/>
                </a:moveTo>
                <a:lnTo>
                  <a:pt x="4486" y="9421"/>
                </a:lnTo>
                <a:lnTo>
                  <a:pt x="4486" y="10448"/>
                </a:lnTo>
                <a:lnTo>
                  <a:pt x="3458" y="10448"/>
                </a:lnTo>
                <a:close/>
                <a:moveTo>
                  <a:pt x="825" y="5888"/>
                </a:moveTo>
                <a:lnTo>
                  <a:pt x="1756" y="5353"/>
                </a:lnTo>
                <a:lnTo>
                  <a:pt x="1960" y="4593"/>
                </a:lnTo>
                <a:lnTo>
                  <a:pt x="2730" y="4796"/>
                </a:lnTo>
                <a:lnTo>
                  <a:pt x="3662" y="4250"/>
                </a:lnTo>
                <a:lnTo>
                  <a:pt x="4486" y="5695"/>
                </a:lnTo>
                <a:lnTo>
                  <a:pt x="4486" y="8960"/>
                </a:lnTo>
                <a:lnTo>
                  <a:pt x="1660" y="7323"/>
                </a:lnTo>
                <a:close/>
                <a:moveTo>
                  <a:pt x="4882" y="10845"/>
                </a:moveTo>
                <a:lnTo>
                  <a:pt x="4882" y="9646"/>
                </a:lnTo>
                <a:lnTo>
                  <a:pt x="5921" y="10245"/>
                </a:lnTo>
                <a:lnTo>
                  <a:pt x="6520" y="9207"/>
                </a:lnTo>
                <a:lnTo>
                  <a:pt x="7119" y="10245"/>
                </a:lnTo>
                <a:lnTo>
                  <a:pt x="8158" y="9646"/>
                </a:lnTo>
                <a:lnTo>
                  <a:pt x="8158" y="10845"/>
                </a:lnTo>
                <a:lnTo>
                  <a:pt x="9357" y="10845"/>
                </a:lnTo>
                <a:lnTo>
                  <a:pt x="8757" y="11883"/>
                </a:lnTo>
                <a:lnTo>
                  <a:pt x="9796" y="12482"/>
                </a:lnTo>
                <a:lnTo>
                  <a:pt x="8757" y="13082"/>
                </a:lnTo>
                <a:lnTo>
                  <a:pt x="9357" y="14120"/>
                </a:lnTo>
                <a:lnTo>
                  <a:pt x="8158" y="14120"/>
                </a:lnTo>
                <a:lnTo>
                  <a:pt x="8158" y="15309"/>
                </a:lnTo>
                <a:lnTo>
                  <a:pt x="7119" y="14709"/>
                </a:lnTo>
                <a:lnTo>
                  <a:pt x="6520" y="15747"/>
                </a:lnTo>
                <a:lnTo>
                  <a:pt x="5921" y="14709"/>
                </a:lnTo>
                <a:lnTo>
                  <a:pt x="4882" y="15309"/>
                </a:lnTo>
                <a:lnTo>
                  <a:pt x="4882" y="14120"/>
                </a:lnTo>
                <a:lnTo>
                  <a:pt x="3683" y="14120"/>
                </a:lnTo>
                <a:lnTo>
                  <a:pt x="4283" y="13082"/>
                </a:lnTo>
                <a:lnTo>
                  <a:pt x="3244" y="12482"/>
                </a:lnTo>
                <a:lnTo>
                  <a:pt x="4283" y="11883"/>
                </a:lnTo>
                <a:lnTo>
                  <a:pt x="3683" y="10845"/>
                </a:lnTo>
                <a:close/>
                <a:moveTo>
                  <a:pt x="4882" y="6381"/>
                </a:moveTo>
                <a:lnTo>
                  <a:pt x="6295" y="8811"/>
                </a:lnTo>
                <a:lnTo>
                  <a:pt x="5781" y="9710"/>
                </a:lnTo>
                <a:lnTo>
                  <a:pt x="4882" y="9196"/>
                </a:lnTo>
                <a:close/>
                <a:moveTo>
                  <a:pt x="8158" y="9196"/>
                </a:moveTo>
                <a:lnTo>
                  <a:pt x="7259" y="9710"/>
                </a:lnTo>
                <a:lnTo>
                  <a:pt x="6745" y="8811"/>
                </a:lnTo>
                <a:lnTo>
                  <a:pt x="8158" y="6381"/>
                </a:lnTo>
                <a:close/>
                <a:moveTo>
                  <a:pt x="5963" y="3929"/>
                </a:moveTo>
                <a:lnTo>
                  <a:pt x="6520" y="3372"/>
                </a:lnTo>
                <a:lnTo>
                  <a:pt x="7077" y="3929"/>
                </a:lnTo>
                <a:lnTo>
                  <a:pt x="8158" y="3929"/>
                </a:lnTo>
                <a:lnTo>
                  <a:pt x="8158" y="5588"/>
                </a:lnTo>
                <a:lnTo>
                  <a:pt x="6520" y="8415"/>
                </a:lnTo>
                <a:lnTo>
                  <a:pt x="4882" y="5588"/>
                </a:lnTo>
                <a:lnTo>
                  <a:pt x="4882" y="3929"/>
                </a:lnTo>
                <a:close/>
                <a:moveTo>
                  <a:pt x="8554" y="9421"/>
                </a:moveTo>
                <a:lnTo>
                  <a:pt x="10984" y="8008"/>
                </a:lnTo>
                <a:lnTo>
                  <a:pt x="9582" y="10448"/>
                </a:lnTo>
                <a:lnTo>
                  <a:pt x="8554" y="10448"/>
                </a:lnTo>
                <a:close/>
                <a:moveTo>
                  <a:pt x="8554" y="5695"/>
                </a:moveTo>
                <a:lnTo>
                  <a:pt x="9378" y="4250"/>
                </a:lnTo>
                <a:lnTo>
                  <a:pt x="10310" y="4796"/>
                </a:lnTo>
                <a:lnTo>
                  <a:pt x="11080" y="4593"/>
                </a:lnTo>
                <a:lnTo>
                  <a:pt x="11284" y="5353"/>
                </a:lnTo>
                <a:lnTo>
                  <a:pt x="12215" y="5888"/>
                </a:lnTo>
                <a:lnTo>
                  <a:pt x="11380" y="7333"/>
                </a:lnTo>
                <a:lnTo>
                  <a:pt x="8554" y="8960"/>
                </a:lnTo>
                <a:close/>
                <a:moveTo>
                  <a:pt x="13114" y="6787"/>
                </a:moveTo>
                <a:lnTo>
                  <a:pt x="13650" y="7719"/>
                </a:lnTo>
                <a:lnTo>
                  <a:pt x="14410" y="7922"/>
                </a:lnTo>
                <a:lnTo>
                  <a:pt x="14206" y="8682"/>
                </a:lnTo>
                <a:lnTo>
                  <a:pt x="14741" y="9624"/>
                </a:lnTo>
                <a:lnTo>
                  <a:pt x="13307" y="10448"/>
                </a:lnTo>
                <a:lnTo>
                  <a:pt x="10031" y="10448"/>
                </a:lnTo>
                <a:lnTo>
                  <a:pt x="11669" y="7612"/>
                </a:lnTo>
                <a:close/>
                <a:moveTo>
                  <a:pt x="15073" y="10845"/>
                </a:moveTo>
                <a:lnTo>
                  <a:pt x="15073" y="11926"/>
                </a:lnTo>
                <a:lnTo>
                  <a:pt x="15630" y="12482"/>
                </a:lnTo>
                <a:lnTo>
                  <a:pt x="15073" y="13039"/>
                </a:lnTo>
                <a:lnTo>
                  <a:pt x="15073" y="14120"/>
                </a:lnTo>
                <a:lnTo>
                  <a:pt x="13414" y="14120"/>
                </a:lnTo>
                <a:lnTo>
                  <a:pt x="10577" y="12482"/>
                </a:lnTo>
                <a:lnTo>
                  <a:pt x="13414" y="10845"/>
                </a:lnTo>
                <a:close/>
                <a:moveTo>
                  <a:pt x="14741" y="15341"/>
                </a:moveTo>
                <a:lnTo>
                  <a:pt x="14206" y="16272"/>
                </a:lnTo>
                <a:lnTo>
                  <a:pt x="14410" y="17032"/>
                </a:lnTo>
                <a:lnTo>
                  <a:pt x="13650" y="17235"/>
                </a:lnTo>
                <a:lnTo>
                  <a:pt x="13114" y="18177"/>
                </a:lnTo>
                <a:lnTo>
                  <a:pt x="11669" y="17343"/>
                </a:lnTo>
                <a:lnTo>
                  <a:pt x="10031" y="14506"/>
                </a:lnTo>
                <a:lnTo>
                  <a:pt x="13307" y="14506"/>
                </a:lnTo>
                <a:close/>
                <a:moveTo>
                  <a:pt x="15566" y="19676"/>
                </a:moveTo>
                <a:lnTo>
                  <a:pt x="13564" y="19194"/>
                </a:lnTo>
                <a:lnTo>
                  <a:pt x="13393" y="18477"/>
                </a:lnTo>
                <a:lnTo>
                  <a:pt x="13906" y="17578"/>
                </a:lnTo>
                <a:lnTo>
                  <a:pt x="14538" y="17407"/>
                </a:lnTo>
                <a:close/>
                <a:moveTo>
                  <a:pt x="16315" y="16561"/>
                </a:moveTo>
                <a:lnTo>
                  <a:pt x="17728" y="17375"/>
                </a:lnTo>
                <a:lnTo>
                  <a:pt x="18552" y="18798"/>
                </a:lnTo>
                <a:lnTo>
                  <a:pt x="17825" y="20222"/>
                </a:lnTo>
                <a:lnTo>
                  <a:pt x="16058" y="19794"/>
                </a:lnTo>
                <a:lnTo>
                  <a:pt x="14913" y="17268"/>
                </a:lnTo>
                <a:close/>
                <a:moveTo>
                  <a:pt x="19923" y="20757"/>
                </a:moveTo>
                <a:lnTo>
                  <a:pt x="20554" y="21646"/>
                </a:lnTo>
                <a:lnTo>
                  <a:pt x="20287" y="24536"/>
                </a:lnTo>
                <a:lnTo>
                  <a:pt x="17653" y="23316"/>
                </a:lnTo>
                <a:lnTo>
                  <a:pt x="17204" y="22331"/>
                </a:lnTo>
                <a:lnTo>
                  <a:pt x="18049" y="20661"/>
                </a:lnTo>
                <a:close/>
                <a:moveTo>
                  <a:pt x="20629" y="25125"/>
                </a:moveTo>
                <a:lnTo>
                  <a:pt x="21850" y="25692"/>
                </a:lnTo>
                <a:lnTo>
                  <a:pt x="22620" y="24590"/>
                </a:lnTo>
                <a:lnTo>
                  <a:pt x="23402" y="25692"/>
                </a:lnTo>
                <a:lnTo>
                  <a:pt x="24622" y="25125"/>
                </a:lnTo>
                <a:lnTo>
                  <a:pt x="24740" y="26463"/>
                </a:lnTo>
                <a:lnTo>
                  <a:pt x="26078" y="26592"/>
                </a:lnTo>
                <a:lnTo>
                  <a:pt x="25521" y="27812"/>
                </a:lnTo>
                <a:lnTo>
                  <a:pt x="26613" y="28583"/>
                </a:lnTo>
                <a:lnTo>
                  <a:pt x="25521" y="29364"/>
                </a:lnTo>
                <a:lnTo>
                  <a:pt x="26078" y="30574"/>
                </a:lnTo>
                <a:lnTo>
                  <a:pt x="24740" y="30702"/>
                </a:lnTo>
                <a:lnTo>
                  <a:pt x="24622" y="32040"/>
                </a:lnTo>
                <a:lnTo>
                  <a:pt x="23402" y="31473"/>
                </a:lnTo>
                <a:lnTo>
                  <a:pt x="22620" y="32576"/>
                </a:lnTo>
                <a:lnTo>
                  <a:pt x="21850" y="31473"/>
                </a:lnTo>
                <a:lnTo>
                  <a:pt x="20629" y="32040"/>
                </a:lnTo>
                <a:lnTo>
                  <a:pt x="20512" y="30702"/>
                </a:lnTo>
                <a:lnTo>
                  <a:pt x="19173" y="30574"/>
                </a:lnTo>
                <a:lnTo>
                  <a:pt x="19730" y="29354"/>
                </a:lnTo>
                <a:lnTo>
                  <a:pt x="18638" y="28583"/>
                </a:lnTo>
                <a:lnTo>
                  <a:pt x="19730" y="27812"/>
                </a:lnTo>
                <a:lnTo>
                  <a:pt x="19173" y="26592"/>
                </a:lnTo>
                <a:lnTo>
                  <a:pt x="20512" y="26463"/>
                </a:lnTo>
                <a:close/>
                <a:moveTo>
                  <a:pt x="20897" y="22149"/>
                </a:moveTo>
                <a:lnTo>
                  <a:pt x="22385" y="24247"/>
                </a:lnTo>
                <a:lnTo>
                  <a:pt x="21721" y="25200"/>
                </a:lnTo>
                <a:lnTo>
                  <a:pt x="20672" y="24708"/>
                </a:lnTo>
                <a:close/>
                <a:moveTo>
                  <a:pt x="21057" y="20458"/>
                </a:moveTo>
                <a:lnTo>
                  <a:pt x="22620" y="19430"/>
                </a:lnTo>
                <a:lnTo>
                  <a:pt x="24194" y="20458"/>
                </a:lnTo>
                <a:lnTo>
                  <a:pt x="24290" y="21539"/>
                </a:lnTo>
                <a:lnTo>
                  <a:pt x="22620" y="23905"/>
                </a:lnTo>
                <a:lnTo>
                  <a:pt x="20961" y="21539"/>
                </a:lnTo>
                <a:close/>
                <a:moveTo>
                  <a:pt x="24579" y="24708"/>
                </a:moveTo>
                <a:lnTo>
                  <a:pt x="23530" y="25200"/>
                </a:lnTo>
                <a:lnTo>
                  <a:pt x="22867" y="24247"/>
                </a:lnTo>
                <a:lnTo>
                  <a:pt x="24355" y="22149"/>
                </a:lnTo>
                <a:close/>
                <a:moveTo>
                  <a:pt x="25329" y="20757"/>
                </a:moveTo>
                <a:lnTo>
                  <a:pt x="27202" y="20661"/>
                </a:lnTo>
                <a:lnTo>
                  <a:pt x="28048" y="22331"/>
                </a:lnTo>
                <a:lnTo>
                  <a:pt x="27588" y="23316"/>
                </a:lnTo>
                <a:lnTo>
                  <a:pt x="24965" y="24536"/>
                </a:lnTo>
                <a:lnTo>
                  <a:pt x="24697" y="21657"/>
                </a:lnTo>
                <a:close/>
                <a:moveTo>
                  <a:pt x="28883" y="23155"/>
                </a:moveTo>
                <a:lnTo>
                  <a:pt x="30553" y="24012"/>
                </a:lnTo>
                <a:lnTo>
                  <a:pt x="30446" y="25874"/>
                </a:lnTo>
                <a:lnTo>
                  <a:pt x="29557" y="26506"/>
                </a:lnTo>
                <a:lnTo>
                  <a:pt x="26678" y="26249"/>
                </a:lnTo>
                <a:lnTo>
                  <a:pt x="27887" y="23616"/>
                </a:lnTo>
                <a:close/>
                <a:moveTo>
                  <a:pt x="30756" y="27020"/>
                </a:moveTo>
                <a:lnTo>
                  <a:pt x="31784" y="28583"/>
                </a:lnTo>
                <a:lnTo>
                  <a:pt x="30756" y="30156"/>
                </a:lnTo>
                <a:lnTo>
                  <a:pt x="29664" y="30253"/>
                </a:lnTo>
                <a:lnTo>
                  <a:pt x="27299" y="28583"/>
                </a:lnTo>
                <a:lnTo>
                  <a:pt x="29664" y="26913"/>
                </a:lnTo>
                <a:close/>
                <a:moveTo>
                  <a:pt x="30446" y="31291"/>
                </a:moveTo>
                <a:lnTo>
                  <a:pt x="30553" y="33165"/>
                </a:lnTo>
                <a:lnTo>
                  <a:pt x="28883" y="34010"/>
                </a:lnTo>
                <a:lnTo>
                  <a:pt x="27887" y="33550"/>
                </a:lnTo>
                <a:lnTo>
                  <a:pt x="26678" y="30916"/>
                </a:lnTo>
                <a:lnTo>
                  <a:pt x="29557" y="30660"/>
                </a:lnTo>
                <a:close/>
                <a:moveTo>
                  <a:pt x="30960" y="34952"/>
                </a:moveTo>
                <a:lnTo>
                  <a:pt x="29343" y="34214"/>
                </a:lnTo>
                <a:lnTo>
                  <a:pt x="30628" y="33571"/>
                </a:lnTo>
                <a:close/>
                <a:moveTo>
                  <a:pt x="32416" y="32661"/>
                </a:moveTo>
                <a:lnTo>
                  <a:pt x="33839" y="33475"/>
                </a:lnTo>
                <a:lnTo>
                  <a:pt x="34653" y="34899"/>
                </a:lnTo>
                <a:lnTo>
                  <a:pt x="33946" y="36301"/>
                </a:lnTo>
                <a:lnTo>
                  <a:pt x="31409" y="35156"/>
                </a:lnTo>
                <a:lnTo>
                  <a:pt x="30981" y="33389"/>
                </a:lnTo>
                <a:close/>
                <a:moveTo>
                  <a:pt x="34931" y="36997"/>
                </a:moveTo>
                <a:lnTo>
                  <a:pt x="35873" y="36462"/>
                </a:lnTo>
                <a:lnTo>
                  <a:pt x="36698" y="37907"/>
                </a:lnTo>
                <a:lnTo>
                  <a:pt x="36698" y="41172"/>
                </a:lnTo>
                <a:lnTo>
                  <a:pt x="33871" y="39534"/>
                </a:lnTo>
                <a:lnTo>
                  <a:pt x="33036" y="38100"/>
                </a:lnTo>
                <a:lnTo>
                  <a:pt x="33968" y="37564"/>
                </a:lnTo>
                <a:lnTo>
                  <a:pt x="34171" y="36793"/>
                </a:lnTo>
                <a:close/>
                <a:moveTo>
                  <a:pt x="37094" y="41857"/>
                </a:moveTo>
                <a:lnTo>
                  <a:pt x="38132" y="42456"/>
                </a:lnTo>
                <a:lnTo>
                  <a:pt x="38732" y="41418"/>
                </a:lnTo>
                <a:lnTo>
                  <a:pt x="39331" y="42456"/>
                </a:lnTo>
                <a:lnTo>
                  <a:pt x="40369" y="41857"/>
                </a:lnTo>
                <a:lnTo>
                  <a:pt x="40369" y="43056"/>
                </a:lnTo>
                <a:lnTo>
                  <a:pt x="41558" y="43056"/>
                </a:lnTo>
                <a:lnTo>
                  <a:pt x="40969" y="44094"/>
                </a:lnTo>
                <a:lnTo>
                  <a:pt x="41997" y="44694"/>
                </a:lnTo>
                <a:lnTo>
                  <a:pt x="40969" y="45283"/>
                </a:lnTo>
                <a:lnTo>
                  <a:pt x="41558" y="46321"/>
                </a:lnTo>
                <a:lnTo>
                  <a:pt x="40369" y="46321"/>
                </a:lnTo>
                <a:lnTo>
                  <a:pt x="40369" y="47520"/>
                </a:lnTo>
                <a:lnTo>
                  <a:pt x="39331" y="46920"/>
                </a:lnTo>
                <a:lnTo>
                  <a:pt x="38732" y="47959"/>
                </a:lnTo>
                <a:lnTo>
                  <a:pt x="38132" y="46920"/>
                </a:lnTo>
                <a:lnTo>
                  <a:pt x="37094" y="47520"/>
                </a:lnTo>
                <a:lnTo>
                  <a:pt x="37094" y="46321"/>
                </a:lnTo>
                <a:lnTo>
                  <a:pt x="35895" y="46321"/>
                </a:lnTo>
                <a:lnTo>
                  <a:pt x="36494" y="45293"/>
                </a:lnTo>
                <a:lnTo>
                  <a:pt x="35456" y="44694"/>
                </a:lnTo>
                <a:lnTo>
                  <a:pt x="36494" y="44094"/>
                </a:lnTo>
                <a:lnTo>
                  <a:pt x="35895" y="43056"/>
                </a:lnTo>
                <a:lnTo>
                  <a:pt x="37094" y="43056"/>
                </a:lnTo>
                <a:close/>
                <a:moveTo>
                  <a:pt x="38507" y="41022"/>
                </a:moveTo>
                <a:lnTo>
                  <a:pt x="37982" y="41910"/>
                </a:lnTo>
                <a:lnTo>
                  <a:pt x="37094" y="41397"/>
                </a:lnTo>
                <a:lnTo>
                  <a:pt x="37094" y="38592"/>
                </a:lnTo>
                <a:close/>
                <a:moveTo>
                  <a:pt x="40369" y="41397"/>
                </a:moveTo>
                <a:lnTo>
                  <a:pt x="39470" y="41921"/>
                </a:lnTo>
                <a:lnTo>
                  <a:pt x="38956" y="41022"/>
                </a:lnTo>
                <a:lnTo>
                  <a:pt x="40369" y="38581"/>
                </a:lnTo>
                <a:close/>
                <a:moveTo>
                  <a:pt x="38175" y="36140"/>
                </a:moveTo>
                <a:lnTo>
                  <a:pt x="38732" y="35573"/>
                </a:lnTo>
                <a:lnTo>
                  <a:pt x="39288" y="36140"/>
                </a:lnTo>
                <a:lnTo>
                  <a:pt x="40369" y="36140"/>
                </a:lnTo>
                <a:lnTo>
                  <a:pt x="40369" y="37800"/>
                </a:lnTo>
                <a:lnTo>
                  <a:pt x="38732" y="40626"/>
                </a:lnTo>
                <a:lnTo>
                  <a:pt x="37094" y="37800"/>
                </a:lnTo>
                <a:lnTo>
                  <a:pt x="37094" y="36140"/>
                </a:lnTo>
                <a:close/>
                <a:moveTo>
                  <a:pt x="40765" y="41632"/>
                </a:moveTo>
                <a:lnTo>
                  <a:pt x="43196" y="40219"/>
                </a:lnTo>
                <a:lnTo>
                  <a:pt x="41793" y="42660"/>
                </a:lnTo>
                <a:lnTo>
                  <a:pt x="40765" y="42660"/>
                </a:lnTo>
                <a:close/>
                <a:moveTo>
                  <a:pt x="41590" y="36462"/>
                </a:moveTo>
                <a:lnTo>
                  <a:pt x="42521" y="36997"/>
                </a:lnTo>
                <a:lnTo>
                  <a:pt x="43281" y="36793"/>
                </a:lnTo>
                <a:lnTo>
                  <a:pt x="43495" y="37564"/>
                </a:lnTo>
                <a:lnTo>
                  <a:pt x="44427" y="38100"/>
                </a:lnTo>
                <a:lnTo>
                  <a:pt x="43592" y="39534"/>
                </a:lnTo>
                <a:lnTo>
                  <a:pt x="40765" y="41172"/>
                </a:lnTo>
                <a:lnTo>
                  <a:pt x="40765" y="37907"/>
                </a:lnTo>
                <a:close/>
                <a:moveTo>
                  <a:pt x="45315" y="38999"/>
                </a:moveTo>
                <a:lnTo>
                  <a:pt x="45861" y="39930"/>
                </a:lnTo>
                <a:lnTo>
                  <a:pt x="46621" y="40133"/>
                </a:lnTo>
                <a:lnTo>
                  <a:pt x="46418" y="40894"/>
                </a:lnTo>
                <a:lnTo>
                  <a:pt x="46953" y="41825"/>
                </a:lnTo>
                <a:lnTo>
                  <a:pt x="45519" y="42660"/>
                </a:lnTo>
                <a:lnTo>
                  <a:pt x="42243" y="42660"/>
                </a:lnTo>
                <a:lnTo>
                  <a:pt x="43881" y="39823"/>
                </a:lnTo>
                <a:close/>
                <a:moveTo>
                  <a:pt x="47285" y="43056"/>
                </a:moveTo>
                <a:lnTo>
                  <a:pt x="47285" y="44126"/>
                </a:lnTo>
                <a:lnTo>
                  <a:pt x="47842" y="44694"/>
                </a:lnTo>
                <a:lnTo>
                  <a:pt x="47285" y="45250"/>
                </a:lnTo>
                <a:lnTo>
                  <a:pt x="47285" y="46321"/>
                </a:lnTo>
                <a:lnTo>
                  <a:pt x="45626" y="46321"/>
                </a:lnTo>
                <a:lnTo>
                  <a:pt x="42789" y="44694"/>
                </a:lnTo>
                <a:lnTo>
                  <a:pt x="45626" y="43056"/>
                </a:lnTo>
                <a:close/>
                <a:moveTo>
                  <a:pt x="46953" y="47552"/>
                </a:moveTo>
                <a:lnTo>
                  <a:pt x="46418" y="48483"/>
                </a:lnTo>
                <a:lnTo>
                  <a:pt x="46621" y="49243"/>
                </a:lnTo>
                <a:lnTo>
                  <a:pt x="45861" y="49447"/>
                </a:lnTo>
                <a:lnTo>
                  <a:pt x="45315" y="50378"/>
                </a:lnTo>
                <a:lnTo>
                  <a:pt x="43881" y="49554"/>
                </a:lnTo>
                <a:lnTo>
                  <a:pt x="42243" y="46717"/>
                </a:lnTo>
                <a:lnTo>
                  <a:pt x="45519" y="46717"/>
                </a:lnTo>
                <a:close/>
                <a:moveTo>
                  <a:pt x="47777" y="51888"/>
                </a:moveTo>
                <a:lnTo>
                  <a:pt x="45775" y="51406"/>
                </a:lnTo>
                <a:lnTo>
                  <a:pt x="45604" y="50678"/>
                </a:lnTo>
                <a:lnTo>
                  <a:pt x="46118" y="49789"/>
                </a:lnTo>
                <a:lnTo>
                  <a:pt x="46750" y="49618"/>
                </a:lnTo>
                <a:close/>
                <a:moveTo>
                  <a:pt x="48527" y="48772"/>
                </a:moveTo>
                <a:lnTo>
                  <a:pt x="49940" y="49586"/>
                </a:lnTo>
                <a:lnTo>
                  <a:pt x="50753" y="50999"/>
                </a:lnTo>
                <a:lnTo>
                  <a:pt x="50036" y="52434"/>
                </a:lnTo>
                <a:lnTo>
                  <a:pt x="48270" y="52005"/>
                </a:lnTo>
                <a:lnTo>
                  <a:pt x="47124" y="49479"/>
                </a:lnTo>
                <a:close/>
                <a:moveTo>
                  <a:pt x="44823" y="51181"/>
                </a:moveTo>
                <a:lnTo>
                  <a:pt x="44277" y="50239"/>
                </a:lnTo>
                <a:lnTo>
                  <a:pt x="45219" y="50785"/>
                </a:lnTo>
                <a:lnTo>
                  <a:pt x="45347" y="51309"/>
                </a:lnTo>
                <a:close/>
                <a:moveTo>
                  <a:pt x="43495" y="51813"/>
                </a:moveTo>
                <a:lnTo>
                  <a:pt x="43281" y="52583"/>
                </a:lnTo>
                <a:lnTo>
                  <a:pt x="42521" y="52380"/>
                </a:lnTo>
                <a:lnTo>
                  <a:pt x="41590" y="52915"/>
                </a:lnTo>
                <a:lnTo>
                  <a:pt x="40765" y="51481"/>
                </a:lnTo>
                <a:lnTo>
                  <a:pt x="40765" y="48205"/>
                </a:lnTo>
                <a:lnTo>
                  <a:pt x="43592" y="49843"/>
                </a:lnTo>
                <a:lnTo>
                  <a:pt x="44427" y="51277"/>
                </a:lnTo>
                <a:close/>
                <a:moveTo>
                  <a:pt x="41504" y="43944"/>
                </a:moveTo>
                <a:lnTo>
                  <a:pt x="42018" y="43056"/>
                </a:lnTo>
                <a:lnTo>
                  <a:pt x="44833" y="43056"/>
                </a:lnTo>
                <a:lnTo>
                  <a:pt x="42393" y="44458"/>
                </a:lnTo>
                <a:close/>
                <a:moveTo>
                  <a:pt x="44833" y="46321"/>
                </a:moveTo>
                <a:lnTo>
                  <a:pt x="42018" y="46321"/>
                </a:lnTo>
                <a:lnTo>
                  <a:pt x="41504" y="45432"/>
                </a:lnTo>
                <a:lnTo>
                  <a:pt x="42393" y="44919"/>
                </a:lnTo>
                <a:close/>
                <a:moveTo>
                  <a:pt x="40765" y="46717"/>
                </a:moveTo>
                <a:lnTo>
                  <a:pt x="41793" y="46717"/>
                </a:lnTo>
                <a:lnTo>
                  <a:pt x="43196" y="49158"/>
                </a:lnTo>
                <a:lnTo>
                  <a:pt x="40765" y="47745"/>
                </a:lnTo>
                <a:lnTo>
                  <a:pt x="40765" y="47745"/>
                </a:lnTo>
                <a:close/>
                <a:moveTo>
                  <a:pt x="38956" y="48355"/>
                </a:moveTo>
                <a:lnTo>
                  <a:pt x="38956" y="48355"/>
                </a:lnTo>
                <a:lnTo>
                  <a:pt x="39470" y="47466"/>
                </a:lnTo>
                <a:lnTo>
                  <a:pt x="40369" y="47980"/>
                </a:lnTo>
                <a:lnTo>
                  <a:pt x="40369" y="50796"/>
                </a:lnTo>
                <a:close/>
                <a:moveTo>
                  <a:pt x="37094" y="50796"/>
                </a:moveTo>
                <a:lnTo>
                  <a:pt x="37094" y="47980"/>
                </a:lnTo>
                <a:lnTo>
                  <a:pt x="37982" y="47466"/>
                </a:lnTo>
                <a:lnTo>
                  <a:pt x="38507" y="48355"/>
                </a:lnTo>
                <a:close/>
                <a:moveTo>
                  <a:pt x="34268" y="49158"/>
                </a:moveTo>
                <a:lnTo>
                  <a:pt x="35670" y="46717"/>
                </a:lnTo>
                <a:lnTo>
                  <a:pt x="36698" y="46717"/>
                </a:lnTo>
                <a:lnTo>
                  <a:pt x="36698" y="47745"/>
                </a:lnTo>
                <a:close/>
                <a:moveTo>
                  <a:pt x="36698" y="51481"/>
                </a:moveTo>
                <a:lnTo>
                  <a:pt x="35873" y="52915"/>
                </a:lnTo>
                <a:lnTo>
                  <a:pt x="34931" y="52380"/>
                </a:lnTo>
                <a:lnTo>
                  <a:pt x="34171" y="52583"/>
                </a:lnTo>
                <a:lnTo>
                  <a:pt x="33968" y="51823"/>
                </a:lnTo>
                <a:lnTo>
                  <a:pt x="33036" y="51277"/>
                </a:lnTo>
                <a:lnTo>
                  <a:pt x="33871" y="49843"/>
                </a:lnTo>
                <a:lnTo>
                  <a:pt x="36698" y="48205"/>
                </a:lnTo>
                <a:close/>
                <a:moveTo>
                  <a:pt x="32640" y="51181"/>
                </a:moveTo>
                <a:lnTo>
                  <a:pt x="32116" y="51309"/>
                </a:lnTo>
                <a:lnTo>
                  <a:pt x="32244" y="50785"/>
                </a:lnTo>
                <a:lnTo>
                  <a:pt x="33186" y="50239"/>
                </a:lnTo>
                <a:close/>
                <a:moveTo>
                  <a:pt x="31602" y="49447"/>
                </a:moveTo>
                <a:lnTo>
                  <a:pt x="30842" y="49243"/>
                </a:lnTo>
                <a:lnTo>
                  <a:pt x="31045" y="48483"/>
                </a:lnTo>
                <a:lnTo>
                  <a:pt x="30499" y="47552"/>
                </a:lnTo>
                <a:lnTo>
                  <a:pt x="31945" y="46717"/>
                </a:lnTo>
                <a:lnTo>
                  <a:pt x="35210" y="46717"/>
                </a:lnTo>
                <a:lnTo>
                  <a:pt x="33582" y="49554"/>
                </a:lnTo>
                <a:lnTo>
                  <a:pt x="32137" y="50378"/>
                </a:lnTo>
                <a:close/>
                <a:moveTo>
                  <a:pt x="31688" y="51406"/>
                </a:moveTo>
                <a:lnTo>
                  <a:pt x="29686" y="51888"/>
                </a:lnTo>
                <a:lnTo>
                  <a:pt x="30713" y="49618"/>
                </a:lnTo>
                <a:lnTo>
                  <a:pt x="31345" y="49789"/>
                </a:lnTo>
                <a:lnTo>
                  <a:pt x="31859" y="50678"/>
                </a:lnTo>
                <a:close/>
                <a:moveTo>
                  <a:pt x="29193" y="52005"/>
                </a:moveTo>
                <a:lnTo>
                  <a:pt x="27427" y="52434"/>
                </a:lnTo>
                <a:lnTo>
                  <a:pt x="26699" y="51010"/>
                </a:lnTo>
                <a:lnTo>
                  <a:pt x="27502" y="49618"/>
                </a:lnTo>
                <a:lnTo>
                  <a:pt x="27545" y="49607"/>
                </a:lnTo>
                <a:lnTo>
                  <a:pt x="27545" y="49565"/>
                </a:lnTo>
                <a:lnTo>
                  <a:pt x="28936" y="48772"/>
                </a:lnTo>
                <a:lnTo>
                  <a:pt x="30339" y="49479"/>
                </a:lnTo>
                <a:close/>
                <a:moveTo>
                  <a:pt x="25115" y="52583"/>
                </a:moveTo>
                <a:lnTo>
                  <a:pt x="24644" y="53258"/>
                </a:lnTo>
                <a:lnTo>
                  <a:pt x="24569" y="52444"/>
                </a:lnTo>
                <a:lnTo>
                  <a:pt x="22984" y="51406"/>
                </a:lnTo>
                <a:lnTo>
                  <a:pt x="24579" y="50367"/>
                </a:lnTo>
                <a:lnTo>
                  <a:pt x="24579" y="49415"/>
                </a:lnTo>
                <a:lnTo>
                  <a:pt x="25254" y="50078"/>
                </a:lnTo>
                <a:lnTo>
                  <a:pt x="26977" y="49725"/>
                </a:lnTo>
                <a:lnTo>
                  <a:pt x="26249" y="50988"/>
                </a:lnTo>
                <a:lnTo>
                  <a:pt x="27009" y="52487"/>
                </a:lnTo>
                <a:close/>
                <a:moveTo>
                  <a:pt x="22620" y="51170"/>
                </a:moveTo>
                <a:lnTo>
                  <a:pt x="22620" y="51170"/>
                </a:lnTo>
                <a:lnTo>
                  <a:pt x="21068" y="50153"/>
                </a:lnTo>
                <a:lnTo>
                  <a:pt x="21068" y="49019"/>
                </a:lnTo>
                <a:lnTo>
                  <a:pt x="22620" y="47456"/>
                </a:lnTo>
                <a:lnTo>
                  <a:pt x="24183" y="49019"/>
                </a:lnTo>
                <a:lnTo>
                  <a:pt x="24183" y="50153"/>
                </a:lnTo>
                <a:lnTo>
                  <a:pt x="22620" y="51170"/>
                </a:lnTo>
                <a:close/>
                <a:moveTo>
                  <a:pt x="20683" y="52444"/>
                </a:moveTo>
                <a:lnTo>
                  <a:pt x="20608" y="53258"/>
                </a:lnTo>
                <a:lnTo>
                  <a:pt x="20137" y="52583"/>
                </a:lnTo>
                <a:lnTo>
                  <a:pt x="18242" y="52487"/>
                </a:lnTo>
                <a:lnTo>
                  <a:pt x="18991" y="50988"/>
                </a:lnTo>
                <a:lnTo>
                  <a:pt x="18263" y="49725"/>
                </a:lnTo>
                <a:lnTo>
                  <a:pt x="19998" y="50078"/>
                </a:lnTo>
                <a:lnTo>
                  <a:pt x="20672" y="49415"/>
                </a:lnTo>
                <a:lnTo>
                  <a:pt x="20672" y="50367"/>
                </a:lnTo>
                <a:lnTo>
                  <a:pt x="22267" y="51406"/>
                </a:lnTo>
                <a:close/>
                <a:moveTo>
                  <a:pt x="17825" y="52434"/>
                </a:moveTo>
                <a:lnTo>
                  <a:pt x="16058" y="52005"/>
                </a:lnTo>
                <a:lnTo>
                  <a:pt x="14913" y="49479"/>
                </a:lnTo>
                <a:lnTo>
                  <a:pt x="16315" y="48772"/>
                </a:lnTo>
                <a:lnTo>
                  <a:pt x="17696" y="49565"/>
                </a:lnTo>
                <a:lnTo>
                  <a:pt x="17707" y="49607"/>
                </a:lnTo>
                <a:lnTo>
                  <a:pt x="17750" y="49618"/>
                </a:lnTo>
                <a:lnTo>
                  <a:pt x="18542" y="50999"/>
                </a:lnTo>
                <a:close/>
                <a:moveTo>
                  <a:pt x="13564" y="51406"/>
                </a:moveTo>
                <a:lnTo>
                  <a:pt x="13393" y="50689"/>
                </a:lnTo>
                <a:lnTo>
                  <a:pt x="13906" y="49789"/>
                </a:lnTo>
                <a:lnTo>
                  <a:pt x="14538" y="49618"/>
                </a:lnTo>
                <a:lnTo>
                  <a:pt x="15566" y="51888"/>
                </a:lnTo>
                <a:close/>
                <a:moveTo>
                  <a:pt x="13114" y="50378"/>
                </a:moveTo>
                <a:lnTo>
                  <a:pt x="11669" y="49554"/>
                </a:lnTo>
                <a:lnTo>
                  <a:pt x="10042" y="46717"/>
                </a:lnTo>
                <a:lnTo>
                  <a:pt x="13307" y="46717"/>
                </a:lnTo>
                <a:lnTo>
                  <a:pt x="14741" y="47552"/>
                </a:lnTo>
                <a:lnTo>
                  <a:pt x="14206" y="48483"/>
                </a:lnTo>
                <a:lnTo>
                  <a:pt x="14410" y="49243"/>
                </a:lnTo>
                <a:lnTo>
                  <a:pt x="13650" y="49447"/>
                </a:lnTo>
                <a:close/>
                <a:moveTo>
                  <a:pt x="12611" y="51181"/>
                </a:moveTo>
                <a:lnTo>
                  <a:pt x="12065" y="50239"/>
                </a:lnTo>
                <a:lnTo>
                  <a:pt x="13007" y="50785"/>
                </a:lnTo>
                <a:lnTo>
                  <a:pt x="13136" y="51309"/>
                </a:lnTo>
                <a:close/>
                <a:moveTo>
                  <a:pt x="11284" y="51823"/>
                </a:moveTo>
                <a:lnTo>
                  <a:pt x="11080" y="52583"/>
                </a:lnTo>
                <a:lnTo>
                  <a:pt x="10310" y="52380"/>
                </a:lnTo>
                <a:lnTo>
                  <a:pt x="9378" y="52915"/>
                </a:lnTo>
                <a:lnTo>
                  <a:pt x="8554" y="51481"/>
                </a:lnTo>
                <a:lnTo>
                  <a:pt x="8554" y="48205"/>
                </a:lnTo>
                <a:lnTo>
                  <a:pt x="11380" y="49843"/>
                </a:lnTo>
                <a:lnTo>
                  <a:pt x="12215" y="51277"/>
                </a:lnTo>
                <a:close/>
                <a:moveTo>
                  <a:pt x="6295" y="41022"/>
                </a:moveTo>
                <a:lnTo>
                  <a:pt x="5781" y="41921"/>
                </a:lnTo>
                <a:lnTo>
                  <a:pt x="4882" y="41397"/>
                </a:lnTo>
                <a:lnTo>
                  <a:pt x="4882" y="38581"/>
                </a:lnTo>
                <a:close/>
                <a:moveTo>
                  <a:pt x="8158" y="38592"/>
                </a:moveTo>
                <a:lnTo>
                  <a:pt x="8158" y="41397"/>
                </a:lnTo>
                <a:lnTo>
                  <a:pt x="7259" y="41910"/>
                </a:lnTo>
                <a:lnTo>
                  <a:pt x="6745" y="41022"/>
                </a:lnTo>
                <a:close/>
                <a:moveTo>
                  <a:pt x="6520" y="35573"/>
                </a:moveTo>
                <a:lnTo>
                  <a:pt x="7077" y="36140"/>
                </a:lnTo>
                <a:lnTo>
                  <a:pt x="8158" y="36140"/>
                </a:lnTo>
                <a:lnTo>
                  <a:pt x="8158" y="37800"/>
                </a:lnTo>
                <a:lnTo>
                  <a:pt x="6520" y="40626"/>
                </a:lnTo>
                <a:lnTo>
                  <a:pt x="6520" y="40626"/>
                </a:lnTo>
                <a:lnTo>
                  <a:pt x="6520" y="40626"/>
                </a:lnTo>
                <a:lnTo>
                  <a:pt x="4882" y="37800"/>
                </a:lnTo>
                <a:lnTo>
                  <a:pt x="4882" y="36140"/>
                </a:lnTo>
                <a:lnTo>
                  <a:pt x="5963" y="36140"/>
                </a:lnTo>
                <a:close/>
                <a:moveTo>
                  <a:pt x="6520" y="31355"/>
                </a:moveTo>
                <a:lnTo>
                  <a:pt x="8083" y="32908"/>
                </a:lnTo>
                <a:lnTo>
                  <a:pt x="8083" y="34042"/>
                </a:lnTo>
                <a:lnTo>
                  <a:pt x="6552" y="35049"/>
                </a:lnTo>
                <a:lnTo>
                  <a:pt x="6520" y="35016"/>
                </a:lnTo>
                <a:lnTo>
                  <a:pt x="6488" y="35049"/>
                </a:lnTo>
                <a:lnTo>
                  <a:pt x="4957" y="34042"/>
                </a:lnTo>
                <a:lnTo>
                  <a:pt x="4957" y="32918"/>
                </a:lnTo>
                <a:close/>
                <a:moveTo>
                  <a:pt x="6242" y="31077"/>
                </a:moveTo>
                <a:lnTo>
                  <a:pt x="4957" y="32351"/>
                </a:lnTo>
                <a:lnTo>
                  <a:pt x="4957" y="30542"/>
                </a:lnTo>
                <a:lnTo>
                  <a:pt x="5706" y="30542"/>
                </a:lnTo>
                <a:close/>
                <a:moveTo>
                  <a:pt x="6242" y="26099"/>
                </a:moveTo>
                <a:lnTo>
                  <a:pt x="5706" y="26634"/>
                </a:lnTo>
                <a:lnTo>
                  <a:pt x="4957" y="26634"/>
                </a:lnTo>
                <a:lnTo>
                  <a:pt x="4957" y="24815"/>
                </a:lnTo>
                <a:close/>
                <a:moveTo>
                  <a:pt x="8083" y="24815"/>
                </a:moveTo>
                <a:lnTo>
                  <a:pt x="8083" y="26634"/>
                </a:lnTo>
                <a:lnTo>
                  <a:pt x="7334" y="26634"/>
                </a:lnTo>
                <a:lnTo>
                  <a:pt x="6798" y="26099"/>
                </a:lnTo>
                <a:close/>
                <a:moveTo>
                  <a:pt x="6520" y="22149"/>
                </a:moveTo>
                <a:lnTo>
                  <a:pt x="6541" y="22128"/>
                </a:lnTo>
                <a:lnTo>
                  <a:pt x="8083" y="23123"/>
                </a:lnTo>
                <a:lnTo>
                  <a:pt x="8083" y="24258"/>
                </a:lnTo>
                <a:lnTo>
                  <a:pt x="6520" y="25821"/>
                </a:lnTo>
                <a:lnTo>
                  <a:pt x="4957" y="24258"/>
                </a:lnTo>
                <a:lnTo>
                  <a:pt x="4957" y="23123"/>
                </a:lnTo>
                <a:lnTo>
                  <a:pt x="6499" y="22128"/>
                </a:lnTo>
                <a:close/>
                <a:moveTo>
                  <a:pt x="12611" y="18970"/>
                </a:moveTo>
                <a:lnTo>
                  <a:pt x="12065" y="18028"/>
                </a:lnTo>
                <a:lnTo>
                  <a:pt x="13007" y="18574"/>
                </a:lnTo>
                <a:lnTo>
                  <a:pt x="13136" y="19098"/>
                </a:lnTo>
                <a:close/>
                <a:moveTo>
                  <a:pt x="13725" y="21528"/>
                </a:moveTo>
                <a:lnTo>
                  <a:pt x="11444" y="20500"/>
                </a:lnTo>
                <a:lnTo>
                  <a:pt x="11616" y="19869"/>
                </a:lnTo>
                <a:lnTo>
                  <a:pt x="12515" y="19355"/>
                </a:lnTo>
                <a:lnTo>
                  <a:pt x="13243" y="19526"/>
                </a:lnTo>
                <a:close/>
                <a:moveTo>
                  <a:pt x="18574" y="26249"/>
                </a:moveTo>
                <a:lnTo>
                  <a:pt x="15694" y="26506"/>
                </a:lnTo>
                <a:lnTo>
                  <a:pt x="14806" y="25885"/>
                </a:lnTo>
                <a:lnTo>
                  <a:pt x="14699" y="24012"/>
                </a:lnTo>
                <a:lnTo>
                  <a:pt x="16369" y="23155"/>
                </a:lnTo>
                <a:lnTo>
                  <a:pt x="17364" y="23616"/>
                </a:lnTo>
                <a:close/>
                <a:moveTo>
                  <a:pt x="17910" y="23873"/>
                </a:moveTo>
                <a:lnTo>
                  <a:pt x="20255" y="24954"/>
                </a:lnTo>
                <a:lnTo>
                  <a:pt x="20148" y="26099"/>
                </a:lnTo>
                <a:lnTo>
                  <a:pt x="18991" y="26206"/>
                </a:lnTo>
                <a:close/>
                <a:moveTo>
                  <a:pt x="16187" y="26859"/>
                </a:moveTo>
                <a:lnTo>
                  <a:pt x="18756" y="26624"/>
                </a:lnTo>
                <a:lnTo>
                  <a:pt x="18756" y="26624"/>
                </a:lnTo>
                <a:lnTo>
                  <a:pt x="19238" y="27673"/>
                </a:lnTo>
                <a:lnTo>
                  <a:pt x="18296" y="28347"/>
                </a:lnTo>
                <a:close/>
                <a:moveTo>
                  <a:pt x="18756" y="30542"/>
                </a:moveTo>
                <a:lnTo>
                  <a:pt x="16187" y="30306"/>
                </a:lnTo>
                <a:lnTo>
                  <a:pt x="18296" y="28829"/>
                </a:lnTo>
                <a:lnTo>
                  <a:pt x="19238" y="29493"/>
                </a:lnTo>
                <a:close/>
                <a:moveTo>
                  <a:pt x="17910" y="33293"/>
                </a:moveTo>
                <a:lnTo>
                  <a:pt x="18991" y="30959"/>
                </a:lnTo>
                <a:lnTo>
                  <a:pt x="20148" y="31066"/>
                </a:lnTo>
                <a:lnTo>
                  <a:pt x="20255" y="32212"/>
                </a:lnTo>
                <a:close/>
                <a:moveTo>
                  <a:pt x="19923" y="36408"/>
                </a:moveTo>
                <a:lnTo>
                  <a:pt x="18049" y="36515"/>
                </a:lnTo>
                <a:lnTo>
                  <a:pt x="17675" y="35766"/>
                </a:lnTo>
                <a:lnTo>
                  <a:pt x="17204" y="34834"/>
                </a:lnTo>
                <a:lnTo>
                  <a:pt x="17653" y="33850"/>
                </a:lnTo>
                <a:lnTo>
                  <a:pt x="20287" y="32629"/>
                </a:lnTo>
                <a:lnTo>
                  <a:pt x="20554" y="35520"/>
                </a:lnTo>
                <a:close/>
                <a:moveTo>
                  <a:pt x="20683" y="36943"/>
                </a:moveTo>
                <a:lnTo>
                  <a:pt x="22267" y="37971"/>
                </a:lnTo>
                <a:lnTo>
                  <a:pt x="20672" y="39020"/>
                </a:lnTo>
                <a:lnTo>
                  <a:pt x="20672" y="39973"/>
                </a:lnTo>
                <a:lnTo>
                  <a:pt x="19998" y="39298"/>
                </a:lnTo>
                <a:lnTo>
                  <a:pt x="18263" y="39662"/>
                </a:lnTo>
                <a:lnTo>
                  <a:pt x="18991" y="38389"/>
                </a:lnTo>
                <a:lnTo>
                  <a:pt x="18242" y="36901"/>
                </a:lnTo>
                <a:lnTo>
                  <a:pt x="20137" y="36793"/>
                </a:lnTo>
                <a:lnTo>
                  <a:pt x="20608" y="36130"/>
                </a:lnTo>
                <a:close/>
                <a:moveTo>
                  <a:pt x="20897" y="35016"/>
                </a:moveTo>
                <a:lnTo>
                  <a:pt x="20672" y="32458"/>
                </a:lnTo>
                <a:lnTo>
                  <a:pt x="20672" y="32458"/>
                </a:lnTo>
                <a:lnTo>
                  <a:pt x="21721" y="31976"/>
                </a:lnTo>
                <a:lnTo>
                  <a:pt x="22385" y="32918"/>
                </a:lnTo>
                <a:close/>
                <a:moveTo>
                  <a:pt x="24290" y="35627"/>
                </a:moveTo>
                <a:lnTo>
                  <a:pt x="24194" y="36708"/>
                </a:lnTo>
                <a:lnTo>
                  <a:pt x="22620" y="37736"/>
                </a:lnTo>
                <a:lnTo>
                  <a:pt x="21057" y="36708"/>
                </a:lnTo>
                <a:lnTo>
                  <a:pt x="20961" y="35627"/>
                </a:lnTo>
                <a:lnTo>
                  <a:pt x="22620" y="33261"/>
                </a:lnTo>
                <a:close/>
                <a:moveTo>
                  <a:pt x="24355" y="35016"/>
                </a:moveTo>
                <a:lnTo>
                  <a:pt x="22867" y="32918"/>
                </a:lnTo>
                <a:lnTo>
                  <a:pt x="23530" y="31976"/>
                </a:lnTo>
                <a:lnTo>
                  <a:pt x="24579" y="32458"/>
                </a:lnTo>
                <a:close/>
                <a:moveTo>
                  <a:pt x="25115" y="36793"/>
                </a:moveTo>
                <a:lnTo>
                  <a:pt x="27009" y="36901"/>
                </a:lnTo>
                <a:lnTo>
                  <a:pt x="26249" y="38389"/>
                </a:lnTo>
                <a:lnTo>
                  <a:pt x="26988" y="39662"/>
                </a:lnTo>
                <a:lnTo>
                  <a:pt x="25254" y="39298"/>
                </a:lnTo>
                <a:lnTo>
                  <a:pt x="24579" y="39973"/>
                </a:lnTo>
                <a:lnTo>
                  <a:pt x="24579" y="39020"/>
                </a:lnTo>
                <a:lnTo>
                  <a:pt x="22984" y="37971"/>
                </a:lnTo>
                <a:lnTo>
                  <a:pt x="24569" y="36943"/>
                </a:lnTo>
                <a:lnTo>
                  <a:pt x="24644" y="36119"/>
                </a:lnTo>
                <a:close/>
                <a:moveTo>
                  <a:pt x="28262" y="35295"/>
                </a:moveTo>
                <a:lnTo>
                  <a:pt x="28990" y="36911"/>
                </a:lnTo>
                <a:lnTo>
                  <a:pt x="27609" y="36579"/>
                </a:lnTo>
                <a:close/>
                <a:moveTo>
                  <a:pt x="32009" y="37639"/>
                </a:moveTo>
                <a:lnTo>
                  <a:pt x="31527" y="35637"/>
                </a:lnTo>
                <a:lnTo>
                  <a:pt x="33796" y="36665"/>
                </a:lnTo>
                <a:lnTo>
                  <a:pt x="33636" y="37297"/>
                </a:lnTo>
                <a:lnTo>
                  <a:pt x="32737" y="37821"/>
                </a:lnTo>
                <a:close/>
                <a:moveTo>
                  <a:pt x="32244" y="38603"/>
                </a:moveTo>
                <a:lnTo>
                  <a:pt x="32116" y="38078"/>
                </a:lnTo>
                <a:lnTo>
                  <a:pt x="32640" y="38196"/>
                </a:lnTo>
                <a:lnTo>
                  <a:pt x="33186" y="39138"/>
                </a:lnTo>
                <a:close/>
                <a:moveTo>
                  <a:pt x="35210" y="42660"/>
                </a:moveTo>
                <a:lnTo>
                  <a:pt x="31945" y="42660"/>
                </a:lnTo>
                <a:lnTo>
                  <a:pt x="30499" y="41825"/>
                </a:lnTo>
                <a:lnTo>
                  <a:pt x="31045" y="40894"/>
                </a:lnTo>
                <a:lnTo>
                  <a:pt x="30842" y="40133"/>
                </a:lnTo>
                <a:lnTo>
                  <a:pt x="31602" y="39930"/>
                </a:lnTo>
                <a:lnTo>
                  <a:pt x="32137" y="38999"/>
                </a:lnTo>
                <a:lnTo>
                  <a:pt x="33582" y="39823"/>
                </a:lnTo>
                <a:close/>
                <a:moveTo>
                  <a:pt x="34257" y="40219"/>
                </a:moveTo>
                <a:lnTo>
                  <a:pt x="36698" y="41632"/>
                </a:lnTo>
                <a:lnTo>
                  <a:pt x="36698" y="42660"/>
                </a:lnTo>
                <a:lnTo>
                  <a:pt x="35670" y="42660"/>
                </a:lnTo>
                <a:lnTo>
                  <a:pt x="35670" y="42660"/>
                </a:lnTo>
                <a:close/>
                <a:moveTo>
                  <a:pt x="32630" y="43056"/>
                </a:moveTo>
                <a:lnTo>
                  <a:pt x="35445" y="43056"/>
                </a:lnTo>
                <a:lnTo>
                  <a:pt x="35959" y="43944"/>
                </a:lnTo>
                <a:lnTo>
                  <a:pt x="35060" y="44458"/>
                </a:lnTo>
                <a:close/>
                <a:moveTo>
                  <a:pt x="35060" y="44919"/>
                </a:moveTo>
                <a:lnTo>
                  <a:pt x="35959" y="45432"/>
                </a:lnTo>
                <a:lnTo>
                  <a:pt x="35445" y="46321"/>
                </a:lnTo>
                <a:lnTo>
                  <a:pt x="32630" y="46321"/>
                </a:lnTo>
                <a:close/>
                <a:moveTo>
                  <a:pt x="30178" y="46321"/>
                </a:moveTo>
                <a:lnTo>
                  <a:pt x="30178" y="45250"/>
                </a:lnTo>
                <a:lnTo>
                  <a:pt x="29622" y="44694"/>
                </a:lnTo>
                <a:lnTo>
                  <a:pt x="30178" y="44126"/>
                </a:lnTo>
                <a:lnTo>
                  <a:pt x="30178" y="43056"/>
                </a:lnTo>
                <a:lnTo>
                  <a:pt x="31837" y="43056"/>
                </a:lnTo>
                <a:lnTo>
                  <a:pt x="34674" y="44694"/>
                </a:lnTo>
                <a:lnTo>
                  <a:pt x="31837" y="46321"/>
                </a:lnTo>
                <a:close/>
                <a:moveTo>
                  <a:pt x="24579" y="46642"/>
                </a:moveTo>
                <a:lnTo>
                  <a:pt x="26785" y="46642"/>
                </a:lnTo>
                <a:lnTo>
                  <a:pt x="27588" y="47445"/>
                </a:lnTo>
                <a:lnTo>
                  <a:pt x="27202" y="49276"/>
                </a:lnTo>
                <a:lnTo>
                  <a:pt x="25382" y="49650"/>
                </a:lnTo>
                <a:lnTo>
                  <a:pt x="24579" y="48858"/>
                </a:lnTo>
                <a:close/>
                <a:moveTo>
                  <a:pt x="24579" y="43131"/>
                </a:moveTo>
                <a:lnTo>
                  <a:pt x="26389" y="43131"/>
                </a:lnTo>
                <a:lnTo>
                  <a:pt x="25115" y="44415"/>
                </a:lnTo>
                <a:lnTo>
                  <a:pt x="24579" y="43880"/>
                </a:lnTo>
                <a:close/>
                <a:moveTo>
                  <a:pt x="27588" y="41932"/>
                </a:moveTo>
                <a:lnTo>
                  <a:pt x="26785" y="42735"/>
                </a:lnTo>
                <a:lnTo>
                  <a:pt x="24579" y="42735"/>
                </a:lnTo>
                <a:lnTo>
                  <a:pt x="24579" y="40530"/>
                </a:lnTo>
                <a:lnTo>
                  <a:pt x="25382" y="39727"/>
                </a:lnTo>
                <a:lnTo>
                  <a:pt x="27202" y="40112"/>
                </a:lnTo>
                <a:close/>
                <a:moveTo>
                  <a:pt x="30339" y="39909"/>
                </a:moveTo>
                <a:lnTo>
                  <a:pt x="28936" y="40615"/>
                </a:lnTo>
                <a:lnTo>
                  <a:pt x="27545" y="39812"/>
                </a:lnTo>
                <a:lnTo>
                  <a:pt x="27545" y="39780"/>
                </a:lnTo>
                <a:lnTo>
                  <a:pt x="27502" y="39769"/>
                </a:lnTo>
                <a:lnTo>
                  <a:pt x="26699" y="38378"/>
                </a:lnTo>
                <a:lnTo>
                  <a:pt x="27427" y="36943"/>
                </a:lnTo>
                <a:lnTo>
                  <a:pt x="29193" y="37372"/>
                </a:lnTo>
                <a:close/>
                <a:moveTo>
                  <a:pt x="29686" y="37489"/>
                </a:moveTo>
                <a:lnTo>
                  <a:pt x="31688" y="37971"/>
                </a:lnTo>
                <a:lnTo>
                  <a:pt x="31859" y="38699"/>
                </a:lnTo>
                <a:lnTo>
                  <a:pt x="31345" y="39588"/>
                </a:lnTo>
                <a:lnTo>
                  <a:pt x="30713" y="39759"/>
                </a:lnTo>
                <a:close/>
                <a:moveTo>
                  <a:pt x="26389" y="46246"/>
                </a:moveTo>
                <a:lnTo>
                  <a:pt x="24579" y="46246"/>
                </a:lnTo>
                <a:lnTo>
                  <a:pt x="24579" y="45497"/>
                </a:lnTo>
                <a:lnTo>
                  <a:pt x="25115" y="44972"/>
                </a:lnTo>
                <a:close/>
                <a:moveTo>
                  <a:pt x="29086" y="44715"/>
                </a:moveTo>
                <a:lnTo>
                  <a:pt x="28080" y="46246"/>
                </a:lnTo>
                <a:lnTo>
                  <a:pt x="26956" y="46246"/>
                </a:lnTo>
                <a:lnTo>
                  <a:pt x="25393" y="44694"/>
                </a:lnTo>
                <a:lnTo>
                  <a:pt x="26956" y="43131"/>
                </a:lnTo>
                <a:lnTo>
                  <a:pt x="28080" y="43131"/>
                </a:lnTo>
                <a:lnTo>
                  <a:pt x="29086" y="44662"/>
                </a:lnTo>
                <a:lnTo>
                  <a:pt x="29065" y="44694"/>
                </a:lnTo>
                <a:close/>
                <a:moveTo>
                  <a:pt x="29782" y="43966"/>
                </a:moveTo>
                <a:lnTo>
                  <a:pt x="29375" y="44373"/>
                </a:lnTo>
                <a:lnTo>
                  <a:pt x="28294" y="42735"/>
                </a:lnTo>
                <a:lnTo>
                  <a:pt x="27341" y="42735"/>
                </a:lnTo>
                <a:lnTo>
                  <a:pt x="28016" y="42060"/>
                </a:lnTo>
                <a:lnTo>
                  <a:pt x="27652" y="40326"/>
                </a:lnTo>
                <a:lnTo>
                  <a:pt x="28926" y="41065"/>
                </a:lnTo>
                <a:lnTo>
                  <a:pt x="30467" y="40283"/>
                </a:lnTo>
                <a:lnTo>
                  <a:pt x="30617" y="40840"/>
                </a:lnTo>
                <a:lnTo>
                  <a:pt x="29964" y="41975"/>
                </a:lnTo>
                <a:lnTo>
                  <a:pt x="31152" y="42660"/>
                </a:lnTo>
                <a:lnTo>
                  <a:pt x="29782" y="42660"/>
                </a:lnTo>
                <a:close/>
                <a:moveTo>
                  <a:pt x="22342" y="42200"/>
                </a:moveTo>
                <a:lnTo>
                  <a:pt x="21818" y="42735"/>
                </a:lnTo>
                <a:lnTo>
                  <a:pt x="21068" y="42735"/>
                </a:lnTo>
                <a:lnTo>
                  <a:pt x="21068" y="40926"/>
                </a:lnTo>
                <a:close/>
                <a:moveTo>
                  <a:pt x="24183" y="40926"/>
                </a:moveTo>
                <a:lnTo>
                  <a:pt x="24183" y="42735"/>
                </a:lnTo>
                <a:lnTo>
                  <a:pt x="23434" y="42735"/>
                </a:lnTo>
                <a:lnTo>
                  <a:pt x="22909" y="42200"/>
                </a:lnTo>
                <a:close/>
                <a:moveTo>
                  <a:pt x="22620" y="41921"/>
                </a:moveTo>
                <a:lnTo>
                  <a:pt x="21068" y="40358"/>
                </a:lnTo>
                <a:lnTo>
                  <a:pt x="21068" y="39234"/>
                </a:lnTo>
                <a:lnTo>
                  <a:pt x="22620" y="38207"/>
                </a:lnTo>
                <a:lnTo>
                  <a:pt x="24183" y="39234"/>
                </a:lnTo>
                <a:lnTo>
                  <a:pt x="24183" y="40358"/>
                </a:lnTo>
                <a:close/>
                <a:moveTo>
                  <a:pt x="18852" y="46246"/>
                </a:moveTo>
                <a:lnTo>
                  <a:pt x="20137" y="44972"/>
                </a:lnTo>
                <a:lnTo>
                  <a:pt x="20672" y="45497"/>
                </a:lnTo>
                <a:lnTo>
                  <a:pt x="20672" y="46246"/>
                </a:lnTo>
                <a:close/>
                <a:moveTo>
                  <a:pt x="18467" y="46642"/>
                </a:moveTo>
                <a:lnTo>
                  <a:pt x="20672" y="46642"/>
                </a:lnTo>
                <a:lnTo>
                  <a:pt x="20672" y="48847"/>
                </a:lnTo>
                <a:lnTo>
                  <a:pt x="19869" y="49650"/>
                </a:lnTo>
                <a:lnTo>
                  <a:pt x="18039" y="49276"/>
                </a:lnTo>
                <a:lnTo>
                  <a:pt x="17664" y="47445"/>
                </a:lnTo>
                <a:close/>
                <a:moveTo>
                  <a:pt x="10577" y="44694"/>
                </a:moveTo>
                <a:lnTo>
                  <a:pt x="10577" y="44694"/>
                </a:lnTo>
                <a:lnTo>
                  <a:pt x="13414" y="43056"/>
                </a:lnTo>
                <a:lnTo>
                  <a:pt x="15073" y="43056"/>
                </a:lnTo>
                <a:lnTo>
                  <a:pt x="15073" y="44126"/>
                </a:lnTo>
                <a:lnTo>
                  <a:pt x="15630" y="44694"/>
                </a:lnTo>
                <a:lnTo>
                  <a:pt x="15073" y="45250"/>
                </a:lnTo>
                <a:lnTo>
                  <a:pt x="15073" y="46321"/>
                </a:lnTo>
                <a:lnTo>
                  <a:pt x="13414" y="46321"/>
                </a:lnTo>
                <a:close/>
                <a:moveTo>
                  <a:pt x="9806" y="43056"/>
                </a:moveTo>
                <a:lnTo>
                  <a:pt x="12622" y="43056"/>
                </a:lnTo>
                <a:lnTo>
                  <a:pt x="10181" y="44458"/>
                </a:lnTo>
                <a:lnTo>
                  <a:pt x="9293" y="43944"/>
                </a:lnTo>
                <a:close/>
                <a:moveTo>
                  <a:pt x="8554" y="41632"/>
                </a:moveTo>
                <a:lnTo>
                  <a:pt x="10984" y="40219"/>
                </a:lnTo>
                <a:lnTo>
                  <a:pt x="9582" y="42660"/>
                </a:lnTo>
                <a:lnTo>
                  <a:pt x="8554" y="42660"/>
                </a:lnTo>
                <a:close/>
                <a:moveTo>
                  <a:pt x="10684" y="30542"/>
                </a:moveTo>
                <a:lnTo>
                  <a:pt x="11487" y="31345"/>
                </a:lnTo>
                <a:lnTo>
                  <a:pt x="11102" y="33165"/>
                </a:lnTo>
                <a:lnTo>
                  <a:pt x="9271" y="33550"/>
                </a:lnTo>
                <a:lnTo>
                  <a:pt x="8479" y="32747"/>
                </a:lnTo>
                <a:lnTo>
                  <a:pt x="8479" y="30542"/>
                </a:lnTo>
                <a:close/>
                <a:moveTo>
                  <a:pt x="10288" y="30146"/>
                </a:moveTo>
                <a:lnTo>
                  <a:pt x="8479" y="30146"/>
                </a:lnTo>
                <a:lnTo>
                  <a:pt x="8479" y="29396"/>
                </a:lnTo>
                <a:lnTo>
                  <a:pt x="9004" y="28861"/>
                </a:lnTo>
                <a:close/>
                <a:moveTo>
                  <a:pt x="8479" y="27020"/>
                </a:moveTo>
                <a:lnTo>
                  <a:pt x="10288" y="27020"/>
                </a:lnTo>
                <a:lnTo>
                  <a:pt x="9004" y="28304"/>
                </a:lnTo>
                <a:lnTo>
                  <a:pt x="8479" y="27780"/>
                </a:lnTo>
                <a:close/>
                <a:moveTo>
                  <a:pt x="11487" y="25832"/>
                </a:moveTo>
                <a:lnTo>
                  <a:pt x="10684" y="26634"/>
                </a:lnTo>
                <a:lnTo>
                  <a:pt x="8479" y="26634"/>
                </a:lnTo>
                <a:lnTo>
                  <a:pt x="8479" y="24419"/>
                </a:lnTo>
                <a:lnTo>
                  <a:pt x="9271" y="23626"/>
                </a:lnTo>
                <a:lnTo>
                  <a:pt x="11102" y="24001"/>
                </a:lnTo>
                <a:close/>
                <a:moveTo>
                  <a:pt x="12836" y="24504"/>
                </a:moveTo>
                <a:lnTo>
                  <a:pt x="11444" y="23712"/>
                </a:lnTo>
                <a:lnTo>
                  <a:pt x="11434" y="23669"/>
                </a:lnTo>
                <a:lnTo>
                  <a:pt x="11391" y="23658"/>
                </a:lnTo>
                <a:lnTo>
                  <a:pt x="10599" y="22267"/>
                </a:lnTo>
                <a:lnTo>
                  <a:pt x="11305" y="20864"/>
                </a:lnTo>
                <a:lnTo>
                  <a:pt x="13842" y="22010"/>
                </a:lnTo>
                <a:lnTo>
                  <a:pt x="14260" y="23787"/>
                </a:lnTo>
                <a:close/>
                <a:moveTo>
                  <a:pt x="15587" y="30253"/>
                </a:moveTo>
                <a:lnTo>
                  <a:pt x="14495" y="30156"/>
                </a:lnTo>
                <a:lnTo>
                  <a:pt x="13468" y="28583"/>
                </a:lnTo>
                <a:lnTo>
                  <a:pt x="14495" y="27020"/>
                </a:lnTo>
                <a:lnTo>
                  <a:pt x="15587" y="26913"/>
                </a:lnTo>
                <a:lnTo>
                  <a:pt x="17953" y="28583"/>
                </a:lnTo>
                <a:close/>
                <a:moveTo>
                  <a:pt x="16369" y="34010"/>
                </a:moveTo>
                <a:lnTo>
                  <a:pt x="14699" y="33165"/>
                </a:lnTo>
                <a:lnTo>
                  <a:pt x="14806" y="31291"/>
                </a:lnTo>
                <a:lnTo>
                  <a:pt x="15694" y="30660"/>
                </a:lnTo>
                <a:lnTo>
                  <a:pt x="18574" y="30916"/>
                </a:lnTo>
                <a:lnTo>
                  <a:pt x="17364" y="33550"/>
                </a:lnTo>
                <a:close/>
                <a:moveTo>
                  <a:pt x="16979" y="34385"/>
                </a:moveTo>
                <a:lnTo>
                  <a:pt x="16968" y="34385"/>
                </a:lnTo>
                <a:lnTo>
                  <a:pt x="16797" y="34760"/>
                </a:lnTo>
                <a:lnTo>
                  <a:pt x="16765" y="34845"/>
                </a:lnTo>
                <a:lnTo>
                  <a:pt x="16765" y="34845"/>
                </a:lnTo>
                <a:lnTo>
                  <a:pt x="15780" y="37029"/>
                </a:lnTo>
                <a:lnTo>
                  <a:pt x="13671" y="37543"/>
                </a:lnTo>
                <a:lnTo>
                  <a:pt x="14174" y="35434"/>
                </a:lnTo>
                <a:lnTo>
                  <a:pt x="16358" y="34449"/>
                </a:lnTo>
                <a:lnTo>
                  <a:pt x="16369" y="34449"/>
                </a:lnTo>
                <a:lnTo>
                  <a:pt x="16454" y="34406"/>
                </a:lnTo>
                <a:lnTo>
                  <a:pt x="16829" y="34235"/>
                </a:lnTo>
                <a:lnTo>
                  <a:pt x="16818" y="34235"/>
                </a:lnTo>
                <a:lnTo>
                  <a:pt x="17107" y="34107"/>
                </a:lnTo>
                <a:close/>
                <a:moveTo>
                  <a:pt x="16262" y="36911"/>
                </a:moveTo>
                <a:lnTo>
                  <a:pt x="16990" y="35295"/>
                </a:lnTo>
                <a:lnTo>
                  <a:pt x="17643" y="36579"/>
                </a:lnTo>
                <a:close/>
                <a:moveTo>
                  <a:pt x="17750" y="39769"/>
                </a:moveTo>
                <a:lnTo>
                  <a:pt x="17707" y="39780"/>
                </a:lnTo>
                <a:lnTo>
                  <a:pt x="17707" y="39812"/>
                </a:lnTo>
                <a:lnTo>
                  <a:pt x="16315" y="40615"/>
                </a:lnTo>
                <a:lnTo>
                  <a:pt x="14913" y="39909"/>
                </a:lnTo>
                <a:lnTo>
                  <a:pt x="16058" y="37372"/>
                </a:lnTo>
                <a:lnTo>
                  <a:pt x="17825" y="36943"/>
                </a:lnTo>
                <a:lnTo>
                  <a:pt x="18552" y="38378"/>
                </a:lnTo>
                <a:close/>
                <a:moveTo>
                  <a:pt x="18467" y="42735"/>
                </a:moveTo>
                <a:lnTo>
                  <a:pt x="17664" y="41932"/>
                </a:lnTo>
                <a:lnTo>
                  <a:pt x="18039" y="40112"/>
                </a:lnTo>
                <a:lnTo>
                  <a:pt x="19869" y="39727"/>
                </a:lnTo>
                <a:lnTo>
                  <a:pt x="20672" y="40530"/>
                </a:lnTo>
                <a:lnTo>
                  <a:pt x="20672" y="42735"/>
                </a:lnTo>
                <a:close/>
                <a:moveTo>
                  <a:pt x="18852" y="43131"/>
                </a:moveTo>
                <a:lnTo>
                  <a:pt x="20672" y="43131"/>
                </a:lnTo>
                <a:lnTo>
                  <a:pt x="20672" y="43880"/>
                </a:lnTo>
                <a:lnTo>
                  <a:pt x="20137" y="44415"/>
                </a:lnTo>
                <a:close/>
                <a:moveTo>
                  <a:pt x="16165" y="44662"/>
                </a:moveTo>
                <a:lnTo>
                  <a:pt x="17161" y="43131"/>
                </a:lnTo>
                <a:lnTo>
                  <a:pt x="18296" y="43131"/>
                </a:lnTo>
                <a:lnTo>
                  <a:pt x="19859" y="44694"/>
                </a:lnTo>
                <a:lnTo>
                  <a:pt x="18296" y="46246"/>
                </a:lnTo>
                <a:lnTo>
                  <a:pt x="17161" y="46246"/>
                </a:lnTo>
                <a:lnTo>
                  <a:pt x="16165" y="44715"/>
                </a:lnTo>
                <a:lnTo>
                  <a:pt x="16187" y="44694"/>
                </a:lnTo>
                <a:close/>
                <a:moveTo>
                  <a:pt x="11669" y="39823"/>
                </a:moveTo>
                <a:lnTo>
                  <a:pt x="13114" y="38999"/>
                </a:lnTo>
                <a:lnTo>
                  <a:pt x="13650" y="39930"/>
                </a:lnTo>
                <a:lnTo>
                  <a:pt x="14410" y="40133"/>
                </a:lnTo>
                <a:lnTo>
                  <a:pt x="14206" y="40894"/>
                </a:lnTo>
                <a:lnTo>
                  <a:pt x="14741" y="41825"/>
                </a:lnTo>
                <a:lnTo>
                  <a:pt x="13307" y="42660"/>
                </a:lnTo>
                <a:lnTo>
                  <a:pt x="10042" y="42660"/>
                </a:lnTo>
                <a:close/>
                <a:moveTo>
                  <a:pt x="11284" y="37564"/>
                </a:moveTo>
                <a:lnTo>
                  <a:pt x="12215" y="38100"/>
                </a:lnTo>
                <a:lnTo>
                  <a:pt x="11380" y="39534"/>
                </a:lnTo>
                <a:lnTo>
                  <a:pt x="8554" y="41172"/>
                </a:lnTo>
                <a:lnTo>
                  <a:pt x="8554" y="37907"/>
                </a:lnTo>
                <a:lnTo>
                  <a:pt x="9378" y="36462"/>
                </a:lnTo>
                <a:lnTo>
                  <a:pt x="10310" y="36997"/>
                </a:lnTo>
                <a:lnTo>
                  <a:pt x="11080" y="36804"/>
                </a:lnTo>
                <a:close/>
                <a:moveTo>
                  <a:pt x="13136" y="38078"/>
                </a:moveTo>
                <a:lnTo>
                  <a:pt x="13007" y="38603"/>
                </a:lnTo>
                <a:lnTo>
                  <a:pt x="12065" y="39138"/>
                </a:lnTo>
                <a:lnTo>
                  <a:pt x="12611" y="38196"/>
                </a:lnTo>
                <a:close/>
                <a:moveTo>
                  <a:pt x="13564" y="37971"/>
                </a:moveTo>
                <a:lnTo>
                  <a:pt x="15566" y="37489"/>
                </a:lnTo>
                <a:lnTo>
                  <a:pt x="14538" y="39759"/>
                </a:lnTo>
                <a:lnTo>
                  <a:pt x="13906" y="39588"/>
                </a:lnTo>
                <a:lnTo>
                  <a:pt x="13393" y="38699"/>
                </a:lnTo>
                <a:close/>
                <a:moveTo>
                  <a:pt x="13243" y="37639"/>
                </a:moveTo>
                <a:lnTo>
                  <a:pt x="12515" y="37821"/>
                </a:lnTo>
                <a:lnTo>
                  <a:pt x="11616" y="37297"/>
                </a:lnTo>
                <a:lnTo>
                  <a:pt x="11444" y="36665"/>
                </a:lnTo>
                <a:lnTo>
                  <a:pt x="13725" y="35637"/>
                </a:lnTo>
                <a:close/>
                <a:moveTo>
                  <a:pt x="12836" y="32661"/>
                </a:moveTo>
                <a:lnTo>
                  <a:pt x="14260" y="33389"/>
                </a:lnTo>
                <a:lnTo>
                  <a:pt x="13842" y="35156"/>
                </a:lnTo>
                <a:lnTo>
                  <a:pt x="11305" y="36301"/>
                </a:lnTo>
                <a:lnTo>
                  <a:pt x="10599" y="34899"/>
                </a:lnTo>
                <a:lnTo>
                  <a:pt x="11391" y="33507"/>
                </a:lnTo>
                <a:lnTo>
                  <a:pt x="11434" y="33496"/>
                </a:lnTo>
                <a:lnTo>
                  <a:pt x="11444" y="33464"/>
                </a:lnTo>
                <a:close/>
                <a:moveTo>
                  <a:pt x="14624" y="33571"/>
                </a:moveTo>
                <a:lnTo>
                  <a:pt x="15287" y="33903"/>
                </a:lnTo>
                <a:lnTo>
                  <a:pt x="15908" y="34214"/>
                </a:lnTo>
                <a:lnTo>
                  <a:pt x="14292" y="34952"/>
                </a:lnTo>
                <a:close/>
                <a:moveTo>
                  <a:pt x="10845" y="30146"/>
                </a:moveTo>
                <a:lnTo>
                  <a:pt x="9282" y="28583"/>
                </a:lnTo>
                <a:lnTo>
                  <a:pt x="10845" y="27020"/>
                </a:lnTo>
                <a:lnTo>
                  <a:pt x="11980" y="27031"/>
                </a:lnTo>
                <a:lnTo>
                  <a:pt x="12997" y="28583"/>
                </a:lnTo>
                <a:lnTo>
                  <a:pt x="11980" y="30146"/>
                </a:lnTo>
                <a:close/>
                <a:moveTo>
                  <a:pt x="11241" y="30542"/>
                </a:moveTo>
                <a:lnTo>
                  <a:pt x="12194" y="30542"/>
                </a:lnTo>
                <a:lnTo>
                  <a:pt x="13232" y="28947"/>
                </a:lnTo>
                <a:lnTo>
                  <a:pt x="14270" y="30531"/>
                </a:lnTo>
                <a:lnTo>
                  <a:pt x="15084" y="30606"/>
                </a:lnTo>
                <a:lnTo>
                  <a:pt x="14420" y="31077"/>
                </a:lnTo>
                <a:lnTo>
                  <a:pt x="14313" y="32972"/>
                </a:lnTo>
                <a:lnTo>
                  <a:pt x="12825" y="32212"/>
                </a:lnTo>
                <a:lnTo>
                  <a:pt x="11551" y="32940"/>
                </a:lnTo>
                <a:lnTo>
                  <a:pt x="11915" y="31216"/>
                </a:lnTo>
                <a:close/>
                <a:moveTo>
                  <a:pt x="14099" y="42660"/>
                </a:moveTo>
                <a:lnTo>
                  <a:pt x="15287" y="41975"/>
                </a:lnTo>
                <a:lnTo>
                  <a:pt x="14634" y="40840"/>
                </a:lnTo>
                <a:lnTo>
                  <a:pt x="14784" y="40283"/>
                </a:lnTo>
                <a:lnTo>
                  <a:pt x="16326" y="41054"/>
                </a:lnTo>
                <a:lnTo>
                  <a:pt x="17589" y="40337"/>
                </a:lnTo>
                <a:lnTo>
                  <a:pt x="17236" y="42060"/>
                </a:lnTo>
                <a:lnTo>
                  <a:pt x="17899" y="42735"/>
                </a:lnTo>
                <a:lnTo>
                  <a:pt x="16947" y="42735"/>
                </a:lnTo>
                <a:lnTo>
                  <a:pt x="15876" y="44373"/>
                </a:lnTo>
                <a:lnTo>
                  <a:pt x="15469" y="43966"/>
                </a:lnTo>
                <a:lnTo>
                  <a:pt x="15469" y="42660"/>
                </a:lnTo>
                <a:close/>
                <a:moveTo>
                  <a:pt x="14292" y="22224"/>
                </a:moveTo>
                <a:lnTo>
                  <a:pt x="15908" y="22952"/>
                </a:lnTo>
                <a:lnTo>
                  <a:pt x="14624" y="23605"/>
                </a:lnTo>
                <a:close/>
                <a:moveTo>
                  <a:pt x="14313" y="24204"/>
                </a:moveTo>
                <a:lnTo>
                  <a:pt x="14420" y="26088"/>
                </a:lnTo>
                <a:lnTo>
                  <a:pt x="15084" y="26560"/>
                </a:lnTo>
                <a:lnTo>
                  <a:pt x="14270" y="26634"/>
                </a:lnTo>
                <a:lnTo>
                  <a:pt x="13232" y="28229"/>
                </a:lnTo>
                <a:lnTo>
                  <a:pt x="12194" y="26634"/>
                </a:lnTo>
                <a:lnTo>
                  <a:pt x="11241" y="26634"/>
                </a:lnTo>
                <a:lnTo>
                  <a:pt x="11915" y="25960"/>
                </a:lnTo>
                <a:lnTo>
                  <a:pt x="11551" y="24226"/>
                </a:lnTo>
                <a:lnTo>
                  <a:pt x="12825" y="24954"/>
                </a:lnTo>
                <a:close/>
                <a:moveTo>
                  <a:pt x="8083" y="32351"/>
                </a:moveTo>
                <a:lnTo>
                  <a:pt x="6798" y="31077"/>
                </a:lnTo>
                <a:lnTo>
                  <a:pt x="7334" y="30542"/>
                </a:lnTo>
                <a:lnTo>
                  <a:pt x="8083" y="30542"/>
                </a:lnTo>
                <a:close/>
                <a:moveTo>
                  <a:pt x="8479" y="34256"/>
                </a:moveTo>
                <a:lnTo>
                  <a:pt x="8479" y="33304"/>
                </a:lnTo>
                <a:lnTo>
                  <a:pt x="9143" y="33978"/>
                </a:lnTo>
                <a:lnTo>
                  <a:pt x="10877" y="33614"/>
                </a:lnTo>
                <a:lnTo>
                  <a:pt x="10149" y="34888"/>
                </a:lnTo>
                <a:lnTo>
                  <a:pt x="10930" y="36430"/>
                </a:lnTo>
                <a:lnTo>
                  <a:pt x="10374" y="36579"/>
                </a:lnTo>
                <a:lnTo>
                  <a:pt x="9239" y="35926"/>
                </a:lnTo>
                <a:lnTo>
                  <a:pt x="8554" y="37115"/>
                </a:lnTo>
                <a:lnTo>
                  <a:pt x="8554" y="35744"/>
                </a:lnTo>
                <a:lnTo>
                  <a:pt x="7237" y="35744"/>
                </a:lnTo>
                <a:lnTo>
                  <a:pt x="6830" y="35327"/>
                </a:lnTo>
                <a:close/>
                <a:moveTo>
                  <a:pt x="10984" y="49158"/>
                </a:moveTo>
                <a:lnTo>
                  <a:pt x="8554" y="47745"/>
                </a:lnTo>
                <a:lnTo>
                  <a:pt x="8554" y="46717"/>
                </a:lnTo>
                <a:lnTo>
                  <a:pt x="9582" y="46717"/>
                </a:lnTo>
                <a:close/>
                <a:moveTo>
                  <a:pt x="9293" y="45432"/>
                </a:moveTo>
                <a:lnTo>
                  <a:pt x="10181" y="44919"/>
                </a:lnTo>
                <a:lnTo>
                  <a:pt x="12622" y="46321"/>
                </a:lnTo>
                <a:lnTo>
                  <a:pt x="9806" y="46321"/>
                </a:lnTo>
                <a:close/>
                <a:moveTo>
                  <a:pt x="17589" y="49051"/>
                </a:moveTo>
                <a:lnTo>
                  <a:pt x="16326" y="48323"/>
                </a:lnTo>
                <a:lnTo>
                  <a:pt x="14784" y="49094"/>
                </a:lnTo>
                <a:lnTo>
                  <a:pt x="14634" y="48537"/>
                </a:lnTo>
                <a:lnTo>
                  <a:pt x="15287" y="47402"/>
                </a:lnTo>
                <a:lnTo>
                  <a:pt x="14099" y="46717"/>
                </a:lnTo>
                <a:lnTo>
                  <a:pt x="15469" y="46717"/>
                </a:lnTo>
                <a:lnTo>
                  <a:pt x="15469" y="45411"/>
                </a:lnTo>
                <a:lnTo>
                  <a:pt x="15876" y="45004"/>
                </a:lnTo>
                <a:lnTo>
                  <a:pt x="16947" y="46642"/>
                </a:lnTo>
                <a:lnTo>
                  <a:pt x="17899" y="46642"/>
                </a:lnTo>
                <a:lnTo>
                  <a:pt x="17236" y="47317"/>
                </a:lnTo>
                <a:close/>
                <a:moveTo>
                  <a:pt x="22342" y="47177"/>
                </a:moveTo>
                <a:lnTo>
                  <a:pt x="21068" y="48462"/>
                </a:lnTo>
                <a:lnTo>
                  <a:pt x="21068" y="46642"/>
                </a:lnTo>
                <a:lnTo>
                  <a:pt x="21818" y="46642"/>
                </a:lnTo>
                <a:close/>
                <a:moveTo>
                  <a:pt x="24183" y="46642"/>
                </a:moveTo>
                <a:lnTo>
                  <a:pt x="24183" y="48462"/>
                </a:lnTo>
                <a:lnTo>
                  <a:pt x="22909" y="47177"/>
                </a:lnTo>
                <a:lnTo>
                  <a:pt x="23434" y="46642"/>
                </a:lnTo>
                <a:close/>
                <a:moveTo>
                  <a:pt x="23273" y="46246"/>
                </a:moveTo>
                <a:lnTo>
                  <a:pt x="22620" y="46899"/>
                </a:lnTo>
                <a:lnTo>
                  <a:pt x="21978" y="46246"/>
                </a:lnTo>
                <a:lnTo>
                  <a:pt x="21068" y="46246"/>
                </a:lnTo>
                <a:lnTo>
                  <a:pt x="21068" y="45336"/>
                </a:lnTo>
                <a:lnTo>
                  <a:pt x="20415" y="44694"/>
                </a:lnTo>
                <a:lnTo>
                  <a:pt x="21068" y="44041"/>
                </a:lnTo>
                <a:lnTo>
                  <a:pt x="21068" y="43131"/>
                </a:lnTo>
                <a:lnTo>
                  <a:pt x="21978" y="43131"/>
                </a:lnTo>
                <a:lnTo>
                  <a:pt x="22620" y="42478"/>
                </a:lnTo>
                <a:lnTo>
                  <a:pt x="23273" y="43131"/>
                </a:lnTo>
                <a:lnTo>
                  <a:pt x="24183" y="43131"/>
                </a:lnTo>
                <a:lnTo>
                  <a:pt x="24183" y="44041"/>
                </a:lnTo>
                <a:lnTo>
                  <a:pt x="24836" y="44694"/>
                </a:lnTo>
                <a:lnTo>
                  <a:pt x="24183" y="45336"/>
                </a:lnTo>
                <a:lnTo>
                  <a:pt x="24183" y="46246"/>
                </a:lnTo>
                <a:close/>
                <a:moveTo>
                  <a:pt x="27341" y="46642"/>
                </a:moveTo>
                <a:lnTo>
                  <a:pt x="28294" y="46642"/>
                </a:lnTo>
                <a:lnTo>
                  <a:pt x="29375" y="45004"/>
                </a:lnTo>
                <a:lnTo>
                  <a:pt x="29782" y="45411"/>
                </a:lnTo>
                <a:lnTo>
                  <a:pt x="29782" y="46717"/>
                </a:lnTo>
                <a:lnTo>
                  <a:pt x="31152" y="46717"/>
                </a:lnTo>
                <a:lnTo>
                  <a:pt x="29964" y="47402"/>
                </a:lnTo>
                <a:lnTo>
                  <a:pt x="30617" y="48537"/>
                </a:lnTo>
                <a:lnTo>
                  <a:pt x="30467" y="49104"/>
                </a:lnTo>
                <a:lnTo>
                  <a:pt x="28926" y="48323"/>
                </a:lnTo>
                <a:lnTo>
                  <a:pt x="27652" y="49051"/>
                </a:lnTo>
                <a:lnTo>
                  <a:pt x="28016" y="47317"/>
                </a:lnTo>
                <a:close/>
                <a:moveTo>
                  <a:pt x="28883" y="34438"/>
                </a:moveTo>
                <a:lnTo>
                  <a:pt x="28883" y="34449"/>
                </a:lnTo>
                <a:lnTo>
                  <a:pt x="28883" y="34449"/>
                </a:lnTo>
                <a:lnTo>
                  <a:pt x="31077" y="35434"/>
                </a:lnTo>
                <a:lnTo>
                  <a:pt x="31581" y="37543"/>
                </a:lnTo>
                <a:lnTo>
                  <a:pt x="29472" y="37029"/>
                </a:lnTo>
                <a:lnTo>
                  <a:pt x="28487" y="34845"/>
                </a:lnTo>
                <a:lnTo>
                  <a:pt x="28487" y="34845"/>
                </a:lnTo>
                <a:lnTo>
                  <a:pt x="28465" y="34792"/>
                </a:lnTo>
                <a:lnTo>
                  <a:pt x="28283" y="34385"/>
                </a:lnTo>
                <a:lnTo>
                  <a:pt x="28273" y="34385"/>
                </a:lnTo>
                <a:lnTo>
                  <a:pt x="28144" y="34107"/>
                </a:lnTo>
                <a:lnTo>
                  <a:pt x="28433" y="34235"/>
                </a:lnTo>
                <a:lnTo>
                  <a:pt x="28423" y="34235"/>
                </a:lnTo>
                <a:close/>
                <a:moveTo>
                  <a:pt x="27588" y="33850"/>
                </a:moveTo>
                <a:lnTo>
                  <a:pt x="28048" y="34834"/>
                </a:lnTo>
                <a:lnTo>
                  <a:pt x="27202" y="36515"/>
                </a:lnTo>
                <a:lnTo>
                  <a:pt x="25329" y="36408"/>
                </a:lnTo>
                <a:lnTo>
                  <a:pt x="24697" y="35520"/>
                </a:lnTo>
                <a:lnTo>
                  <a:pt x="24965" y="32629"/>
                </a:lnTo>
                <a:close/>
                <a:moveTo>
                  <a:pt x="27341" y="33293"/>
                </a:moveTo>
                <a:lnTo>
                  <a:pt x="24997" y="32212"/>
                </a:lnTo>
                <a:lnTo>
                  <a:pt x="25104" y="31066"/>
                </a:lnTo>
                <a:lnTo>
                  <a:pt x="26260" y="30959"/>
                </a:lnTo>
                <a:close/>
                <a:moveTo>
                  <a:pt x="29065" y="30306"/>
                </a:moveTo>
                <a:lnTo>
                  <a:pt x="26496" y="30542"/>
                </a:lnTo>
                <a:lnTo>
                  <a:pt x="26496" y="30542"/>
                </a:lnTo>
                <a:lnTo>
                  <a:pt x="26014" y="29493"/>
                </a:lnTo>
                <a:lnTo>
                  <a:pt x="26956" y="28829"/>
                </a:lnTo>
                <a:close/>
                <a:moveTo>
                  <a:pt x="26260" y="26206"/>
                </a:moveTo>
                <a:lnTo>
                  <a:pt x="25104" y="26099"/>
                </a:lnTo>
                <a:lnTo>
                  <a:pt x="24997" y="24954"/>
                </a:lnTo>
                <a:lnTo>
                  <a:pt x="27341" y="23873"/>
                </a:lnTo>
                <a:close/>
                <a:moveTo>
                  <a:pt x="26496" y="26624"/>
                </a:moveTo>
                <a:lnTo>
                  <a:pt x="29065" y="26859"/>
                </a:lnTo>
                <a:lnTo>
                  <a:pt x="26956" y="28347"/>
                </a:lnTo>
                <a:lnTo>
                  <a:pt x="26014" y="27673"/>
                </a:lnTo>
                <a:close/>
                <a:moveTo>
                  <a:pt x="16262" y="20254"/>
                </a:moveTo>
                <a:lnTo>
                  <a:pt x="17643" y="20586"/>
                </a:lnTo>
                <a:lnTo>
                  <a:pt x="16990" y="21871"/>
                </a:lnTo>
                <a:close/>
                <a:moveTo>
                  <a:pt x="16765" y="22320"/>
                </a:moveTo>
                <a:lnTo>
                  <a:pt x="16765" y="22320"/>
                </a:lnTo>
                <a:lnTo>
                  <a:pt x="16765" y="22331"/>
                </a:lnTo>
                <a:lnTo>
                  <a:pt x="16968" y="22781"/>
                </a:lnTo>
                <a:lnTo>
                  <a:pt x="16979" y="22781"/>
                </a:lnTo>
                <a:lnTo>
                  <a:pt x="17107" y="23059"/>
                </a:lnTo>
                <a:lnTo>
                  <a:pt x="16818" y="22931"/>
                </a:lnTo>
                <a:lnTo>
                  <a:pt x="16829" y="22931"/>
                </a:lnTo>
                <a:lnTo>
                  <a:pt x="16529" y="22802"/>
                </a:lnTo>
                <a:lnTo>
                  <a:pt x="16369" y="22716"/>
                </a:lnTo>
                <a:lnTo>
                  <a:pt x="16358" y="22727"/>
                </a:lnTo>
                <a:lnTo>
                  <a:pt x="14174" y="21732"/>
                </a:lnTo>
                <a:lnTo>
                  <a:pt x="13671" y="19633"/>
                </a:lnTo>
                <a:lnTo>
                  <a:pt x="15780" y="20137"/>
                </a:lnTo>
                <a:close/>
                <a:moveTo>
                  <a:pt x="11380" y="17632"/>
                </a:moveTo>
                <a:lnTo>
                  <a:pt x="12215" y="19066"/>
                </a:lnTo>
                <a:lnTo>
                  <a:pt x="11284" y="19612"/>
                </a:lnTo>
                <a:lnTo>
                  <a:pt x="11080" y="20372"/>
                </a:lnTo>
                <a:lnTo>
                  <a:pt x="10310" y="20169"/>
                </a:lnTo>
                <a:lnTo>
                  <a:pt x="9378" y="20704"/>
                </a:lnTo>
                <a:lnTo>
                  <a:pt x="8554" y="19269"/>
                </a:lnTo>
                <a:lnTo>
                  <a:pt x="8554" y="15994"/>
                </a:lnTo>
                <a:close/>
                <a:moveTo>
                  <a:pt x="9582" y="14506"/>
                </a:moveTo>
                <a:lnTo>
                  <a:pt x="10984" y="16946"/>
                </a:lnTo>
                <a:lnTo>
                  <a:pt x="8554" y="15544"/>
                </a:lnTo>
                <a:lnTo>
                  <a:pt x="8554" y="14506"/>
                </a:lnTo>
                <a:lnTo>
                  <a:pt x="9582" y="14506"/>
                </a:lnTo>
                <a:close/>
                <a:moveTo>
                  <a:pt x="10181" y="12247"/>
                </a:moveTo>
                <a:lnTo>
                  <a:pt x="9293" y="11733"/>
                </a:lnTo>
                <a:lnTo>
                  <a:pt x="9806" y="10845"/>
                </a:lnTo>
                <a:lnTo>
                  <a:pt x="12622" y="10845"/>
                </a:lnTo>
                <a:close/>
                <a:moveTo>
                  <a:pt x="10181" y="12707"/>
                </a:moveTo>
                <a:lnTo>
                  <a:pt x="12622" y="14120"/>
                </a:lnTo>
                <a:lnTo>
                  <a:pt x="9806" y="14120"/>
                </a:lnTo>
                <a:lnTo>
                  <a:pt x="9293" y="13221"/>
                </a:lnTo>
                <a:close/>
                <a:moveTo>
                  <a:pt x="8554" y="20062"/>
                </a:moveTo>
                <a:lnTo>
                  <a:pt x="9239" y="21239"/>
                </a:lnTo>
                <a:lnTo>
                  <a:pt x="10374" y="20586"/>
                </a:lnTo>
                <a:lnTo>
                  <a:pt x="10930" y="20736"/>
                </a:lnTo>
                <a:lnTo>
                  <a:pt x="10149" y="22278"/>
                </a:lnTo>
                <a:lnTo>
                  <a:pt x="10877" y="23551"/>
                </a:lnTo>
                <a:lnTo>
                  <a:pt x="9143" y="23187"/>
                </a:lnTo>
                <a:lnTo>
                  <a:pt x="8479" y="23862"/>
                </a:lnTo>
                <a:lnTo>
                  <a:pt x="8479" y="22909"/>
                </a:lnTo>
                <a:lnTo>
                  <a:pt x="6830" y="21839"/>
                </a:lnTo>
                <a:lnTo>
                  <a:pt x="7237" y="21432"/>
                </a:lnTo>
                <a:lnTo>
                  <a:pt x="8554" y="21432"/>
                </a:lnTo>
                <a:close/>
                <a:moveTo>
                  <a:pt x="6745" y="16144"/>
                </a:moveTo>
                <a:lnTo>
                  <a:pt x="7259" y="15255"/>
                </a:lnTo>
                <a:lnTo>
                  <a:pt x="8158" y="15769"/>
                </a:lnTo>
                <a:lnTo>
                  <a:pt x="8158" y="18584"/>
                </a:lnTo>
                <a:lnTo>
                  <a:pt x="6745" y="16144"/>
                </a:lnTo>
                <a:lnTo>
                  <a:pt x="6745" y="16144"/>
                </a:lnTo>
                <a:close/>
                <a:moveTo>
                  <a:pt x="4882" y="18584"/>
                </a:moveTo>
                <a:lnTo>
                  <a:pt x="4882" y="15769"/>
                </a:lnTo>
                <a:lnTo>
                  <a:pt x="5781" y="15255"/>
                </a:lnTo>
                <a:lnTo>
                  <a:pt x="6295" y="16144"/>
                </a:lnTo>
                <a:close/>
                <a:moveTo>
                  <a:pt x="6520" y="16540"/>
                </a:moveTo>
                <a:lnTo>
                  <a:pt x="8158" y="19376"/>
                </a:lnTo>
                <a:lnTo>
                  <a:pt x="8158" y="21036"/>
                </a:lnTo>
                <a:lnTo>
                  <a:pt x="7077" y="21036"/>
                </a:lnTo>
                <a:lnTo>
                  <a:pt x="6520" y="21592"/>
                </a:lnTo>
                <a:lnTo>
                  <a:pt x="5963" y="21036"/>
                </a:lnTo>
                <a:lnTo>
                  <a:pt x="4882" y="21036"/>
                </a:lnTo>
                <a:lnTo>
                  <a:pt x="4882" y="19376"/>
                </a:lnTo>
                <a:close/>
                <a:moveTo>
                  <a:pt x="4315" y="28583"/>
                </a:moveTo>
                <a:lnTo>
                  <a:pt x="4957" y="27940"/>
                </a:lnTo>
                <a:lnTo>
                  <a:pt x="4957" y="27031"/>
                </a:lnTo>
                <a:lnTo>
                  <a:pt x="5878" y="27020"/>
                </a:lnTo>
                <a:lnTo>
                  <a:pt x="6520" y="26378"/>
                </a:lnTo>
                <a:lnTo>
                  <a:pt x="7162" y="27020"/>
                </a:lnTo>
                <a:lnTo>
                  <a:pt x="8083" y="27020"/>
                </a:lnTo>
                <a:lnTo>
                  <a:pt x="8083" y="27940"/>
                </a:lnTo>
                <a:lnTo>
                  <a:pt x="8725" y="28583"/>
                </a:lnTo>
                <a:lnTo>
                  <a:pt x="8083" y="29236"/>
                </a:lnTo>
                <a:lnTo>
                  <a:pt x="8083" y="30146"/>
                </a:lnTo>
                <a:lnTo>
                  <a:pt x="7162" y="30146"/>
                </a:lnTo>
                <a:lnTo>
                  <a:pt x="6520" y="30788"/>
                </a:lnTo>
                <a:lnTo>
                  <a:pt x="5878" y="30146"/>
                </a:lnTo>
                <a:lnTo>
                  <a:pt x="4957" y="30146"/>
                </a:lnTo>
                <a:lnTo>
                  <a:pt x="4957" y="29236"/>
                </a:lnTo>
                <a:close/>
                <a:moveTo>
                  <a:pt x="2752" y="27020"/>
                </a:moveTo>
                <a:lnTo>
                  <a:pt x="4561" y="27020"/>
                </a:lnTo>
                <a:lnTo>
                  <a:pt x="4561" y="27780"/>
                </a:lnTo>
                <a:lnTo>
                  <a:pt x="4036" y="28304"/>
                </a:lnTo>
                <a:close/>
                <a:moveTo>
                  <a:pt x="4561" y="29396"/>
                </a:moveTo>
                <a:lnTo>
                  <a:pt x="4561" y="30146"/>
                </a:lnTo>
                <a:lnTo>
                  <a:pt x="2752" y="30146"/>
                </a:lnTo>
                <a:lnTo>
                  <a:pt x="4036" y="28861"/>
                </a:lnTo>
                <a:close/>
                <a:moveTo>
                  <a:pt x="8158" y="46321"/>
                </a:moveTo>
                <a:lnTo>
                  <a:pt x="8158" y="47520"/>
                </a:lnTo>
                <a:lnTo>
                  <a:pt x="7119" y="46920"/>
                </a:lnTo>
                <a:lnTo>
                  <a:pt x="6520" y="47959"/>
                </a:lnTo>
                <a:lnTo>
                  <a:pt x="5921" y="46920"/>
                </a:lnTo>
                <a:lnTo>
                  <a:pt x="4882" y="47520"/>
                </a:lnTo>
                <a:lnTo>
                  <a:pt x="4882" y="46321"/>
                </a:lnTo>
                <a:lnTo>
                  <a:pt x="3683" y="46321"/>
                </a:lnTo>
                <a:lnTo>
                  <a:pt x="4283" y="45283"/>
                </a:lnTo>
                <a:lnTo>
                  <a:pt x="3244" y="44694"/>
                </a:lnTo>
                <a:lnTo>
                  <a:pt x="4283" y="44094"/>
                </a:lnTo>
                <a:lnTo>
                  <a:pt x="3683" y="43056"/>
                </a:lnTo>
                <a:lnTo>
                  <a:pt x="4882" y="43056"/>
                </a:lnTo>
                <a:lnTo>
                  <a:pt x="4882" y="41857"/>
                </a:lnTo>
                <a:lnTo>
                  <a:pt x="5921" y="42456"/>
                </a:lnTo>
                <a:lnTo>
                  <a:pt x="6520" y="41418"/>
                </a:lnTo>
                <a:lnTo>
                  <a:pt x="7119" y="42456"/>
                </a:lnTo>
                <a:lnTo>
                  <a:pt x="8158" y="41857"/>
                </a:lnTo>
                <a:lnTo>
                  <a:pt x="8158" y="43056"/>
                </a:lnTo>
                <a:lnTo>
                  <a:pt x="9357" y="43056"/>
                </a:lnTo>
                <a:lnTo>
                  <a:pt x="8757" y="44094"/>
                </a:lnTo>
                <a:lnTo>
                  <a:pt x="9796" y="44694"/>
                </a:lnTo>
                <a:lnTo>
                  <a:pt x="8757" y="45293"/>
                </a:lnTo>
                <a:lnTo>
                  <a:pt x="9357" y="46321"/>
                </a:lnTo>
                <a:close/>
                <a:moveTo>
                  <a:pt x="8158" y="50796"/>
                </a:moveTo>
                <a:lnTo>
                  <a:pt x="6745" y="48355"/>
                </a:lnTo>
                <a:lnTo>
                  <a:pt x="7259" y="47466"/>
                </a:lnTo>
                <a:lnTo>
                  <a:pt x="8158" y="47980"/>
                </a:lnTo>
                <a:close/>
                <a:moveTo>
                  <a:pt x="4882" y="50796"/>
                </a:moveTo>
                <a:lnTo>
                  <a:pt x="4882" y="47980"/>
                </a:lnTo>
                <a:lnTo>
                  <a:pt x="5781" y="47466"/>
                </a:lnTo>
                <a:lnTo>
                  <a:pt x="6295" y="48355"/>
                </a:lnTo>
                <a:close/>
                <a:moveTo>
                  <a:pt x="1424" y="52080"/>
                </a:moveTo>
                <a:lnTo>
                  <a:pt x="1596" y="52712"/>
                </a:lnTo>
                <a:lnTo>
                  <a:pt x="33" y="53418"/>
                </a:lnTo>
                <a:lnTo>
                  <a:pt x="996" y="53418"/>
                </a:lnTo>
                <a:lnTo>
                  <a:pt x="1735" y="53076"/>
                </a:lnTo>
                <a:lnTo>
                  <a:pt x="1906" y="53418"/>
                </a:lnTo>
                <a:lnTo>
                  <a:pt x="2345" y="53418"/>
                </a:lnTo>
                <a:lnTo>
                  <a:pt x="2110" y="52947"/>
                </a:lnTo>
                <a:lnTo>
                  <a:pt x="2666" y="52797"/>
                </a:lnTo>
                <a:lnTo>
                  <a:pt x="3737" y="53418"/>
                </a:lnTo>
                <a:lnTo>
                  <a:pt x="3833" y="53418"/>
                </a:lnTo>
                <a:lnTo>
                  <a:pt x="4486" y="52262"/>
                </a:lnTo>
                <a:lnTo>
                  <a:pt x="4486" y="53418"/>
                </a:lnTo>
                <a:lnTo>
                  <a:pt x="6135" y="53418"/>
                </a:lnTo>
                <a:lnTo>
                  <a:pt x="5963" y="53247"/>
                </a:lnTo>
                <a:lnTo>
                  <a:pt x="4882" y="53247"/>
                </a:lnTo>
                <a:lnTo>
                  <a:pt x="4882" y="51588"/>
                </a:lnTo>
                <a:lnTo>
                  <a:pt x="6520" y="48751"/>
                </a:lnTo>
                <a:lnTo>
                  <a:pt x="8158" y="51577"/>
                </a:lnTo>
                <a:lnTo>
                  <a:pt x="8158" y="53247"/>
                </a:lnTo>
                <a:lnTo>
                  <a:pt x="7077" y="53247"/>
                </a:lnTo>
                <a:lnTo>
                  <a:pt x="6905" y="53418"/>
                </a:lnTo>
                <a:lnTo>
                  <a:pt x="8554" y="53418"/>
                </a:lnTo>
                <a:lnTo>
                  <a:pt x="8554" y="52262"/>
                </a:lnTo>
                <a:lnTo>
                  <a:pt x="9218" y="53418"/>
                </a:lnTo>
                <a:lnTo>
                  <a:pt x="9303" y="53418"/>
                </a:lnTo>
                <a:lnTo>
                  <a:pt x="10374" y="52797"/>
                </a:lnTo>
                <a:lnTo>
                  <a:pt x="10930" y="52947"/>
                </a:lnTo>
                <a:lnTo>
                  <a:pt x="10695" y="53418"/>
                </a:lnTo>
                <a:lnTo>
                  <a:pt x="11134" y="53418"/>
                </a:lnTo>
                <a:lnTo>
                  <a:pt x="11305" y="53076"/>
                </a:lnTo>
                <a:lnTo>
                  <a:pt x="12044" y="53418"/>
                </a:lnTo>
                <a:lnTo>
                  <a:pt x="13007" y="53418"/>
                </a:lnTo>
                <a:lnTo>
                  <a:pt x="11444" y="52712"/>
                </a:lnTo>
                <a:lnTo>
                  <a:pt x="11616" y="52080"/>
                </a:lnTo>
                <a:lnTo>
                  <a:pt x="12515" y="51566"/>
                </a:lnTo>
                <a:lnTo>
                  <a:pt x="13243" y="51738"/>
                </a:lnTo>
                <a:lnTo>
                  <a:pt x="13639" y="53418"/>
                </a:lnTo>
                <a:lnTo>
                  <a:pt x="14046" y="53418"/>
                </a:lnTo>
                <a:lnTo>
                  <a:pt x="13671" y="51845"/>
                </a:lnTo>
                <a:lnTo>
                  <a:pt x="15769" y="52348"/>
                </a:lnTo>
                <a:lnTo>
                  <a:pt x="16251" y="53418"/>
                </a:lnTo>
                <a:lnTo>
                  <a:pt x="16690" y="53418"/>
                </a:lnTo>
                <a:lnTo>
                  <a:pt x="16262" y="52466"/>
                </a:lnTo>
                <a:lnTo>
                  <a:pt x="17643" y="52797"/>
                </a:lnTo>
                <a:lnTo>
                  <a:pt x="17332" y="53418"/>
                </a:lnTo>
                <a:lnTo>
                  <a:pt x="17771" y="53418"/>
                </a:lnTo>
                <a:lnTo>
                  <a:pt x="18049" y="52862"/>
                </a:lnTo>
                <a:lnTo>
                  <a:pt x="19923" y="52969"/>
                </a:lnTo>
                <a:lnTo>
                  <a:pt x="20233" y="53418"/>
                </a:lnTo>
                <a:lnTo>
                  <a:pt x="20983" y="53418"/>
                </a:lnTo>
                <a:lnTo>
                  <a:pt x="21057" y="52669"/>
                </a:lnTo>
                <a:lnTo>
                  <a:pt x="22620" y="51641"/>
                </a:lnTo>
                <a:lnTo>
                  <a:pt x="22620" y="51641"/>
                </a:lnTo>
                <a:lnTo>
                  <a:pt x="24194" y="52669"/>
                </a:lnTo>
                <a:lnTo>
                  <a:pt x="24258" y="53418"/>
                </a:lnTo>
                <a:lnTo>
                  <a:pt x="25018" y="53418"/>
                </a:lnTo>
                <a:lnTo>
                  <a:pt x="25329" y="52969"/>
                </a:lnTo>
                <a:lnTo>
                  <a:pt x="27202" y="52862"/>
                </a:lnTo>
                <a:lnTo>
                  <a:pt x="27481" y="53418"/>
                </a:lnTo>
                <a:lnTo>
                  <a:pt x="27919" y="53418"/>
                </a:lnTo>
                <a:lnTo>
                  <a:pt x="27609" y="52797"/>
                </a:lnTo>
                <a:lnTo>
                  <a:pt x="28990" y="52466"/>
                </a:lnTo>
                <a:lnTo>
                  <a:pt x="28562" y="53418"/>
                </a:lnTo>
                <a:lnTo>
                  <a:pt x="28990" y="53418"/>
                </a:lnTo>
                <a:lnTo>
                  <a:pt x="29472" y="52348"/>
                </a:lnTo>
                <a:lnTo>
                  <a:pt x="31581" y="51845"/>
                </a:lnTo>
                <a:lnTo>
                  <a:pt x="31195" y="53418"/>
                </a:lnTo>
                <a:lnTo>
                  <a:pt x="31602" y="53418"/>
                </a:lnTo>
                <a:lnTo>
                  <a:pt x="32009" y="51738"/>
                </a:lnTo>
                <a:lnTo>
                  <a:pt x="32737" y="51566"/>
                </a:lnTo>
                <a:lnTo>
                  <a:pt x="33636" y="52080"/>
                </a:lnTo>
                <a:lnTo>
                  <a:pt x="33796" y="52712"/>
                </a:lnTo>
                <a:lnTo>
                  <a:pt x="32244" y="53418"/>
                </a:lnTo>
                <a:lnTo>
                  <a:pt x="33208" y="53418"/>
                </a:lnTo>
                <a:lnTo>
                  <a:pt x="33946" y="53076"/>
                </a:lnTo>
                <a:lnTo>
                  <a:pt x="34118" y="53418"/>
                </a:lnTo>
                <a:lnTo>
                  <a:pt x="34557" y="53418"/>
                </a:lnTo>
                <a:lnTo>
                  <a:pt x="34321" y="52947"/>
                </a:lnTo>
                <a:lnTo>
                  <a:pt x="34878" y="52797"/>
                </a:lnTo>
                <a:lnTo>
                  <a:pt x="35948" y="53418"/>
                </a:lnTo>
                <a:lnTo>
                  <a:pt x="36034" y="53418"/>
                </a:lnTo>
                <a:lnTo>
                  <a:pt x="36698" y="52262"/>
                </a:lnTo>
                <a:lnTo>
                  <a:pt x="36698" y="53418"/>
                </a:lnTo>
                <a:lnTo>
                  <a:pt x="38346" y="53418"/>
                </a:lnTo>
                <a:lnTo>
                  <a:pt x="38175" y="53247"/>
                </a:lnTo>
                <a:lnTo>
                  <a:pt x="37094" y="53247"/>
                </a:lnTo>
                <a:lnTo>
                  <a:pt x="37094" y="51577"/>
                </a:lnTo>
                <a:lnTo>
                  <a:pt x="38732" y="48751"/>
                </a:lnTo>
                <a:lnTo>
                  <a:pt x="40369" y="51588"/>
                </a:lnTo>
                <a:lnTo>
                  <a:pt x="40369" y="53247"/>
                </a:lnTo>
                <a:lnTo>
                  <a:pt x="39288" y="53247"/>
                </a:lnTo>
                <a:lnTo>
                  <a:pt x="39117" y="53418"/>
                </a:lnTo>
                <a:lnTo>
                  <a:pt x="40765" y="53418"/>
                </a:lnTo>
                <a:lnTo>
                  <a:pt x="40765" y="52262"/>
                </a:lnTo>
                <a:lnTo>
                  <a:pt x="41418" y="53418"/>
                </a:lnTo>
                <a:lnTo>
                  <a:pt x="41515" y="53418"/>
                </a:lnTo>
                <a:lnTo>
                  <a:pt x="42575" y="52797"/>
                </a:lnTo>
                <a:lnTo>
                  <a:pt x="43142" y="52947"/>
                </a:lnTo>
                <a:lnTo>
                  <a:pt x="42906" y="53418"/>
                </a:lnTo>
                <a:lnTo>
                  <a:pt x="43345" y="53418"/>
                </a:lnTo>
                <a:lnTo>
                  <a:pt x="43517" y="53076"/>
                </a:lnTo>
                <a:lnTo>
                  <a:pt x="44255" y="53418"/>
                </a:lnTo>
                <a:lnTo>
                  <a:pt x="45219" y="53418"/>
                </a:lnTo>
                <a:lnTo>
                  <a:pt x="43656" y="52712"/>
                </a:lnTo>
                <a:lnTo>
                  <a:pt x="43827" y="52080"/>
                </a:lnTo>
                <a:lnTo>
                  <a:pt x="44726" y="51566"/>
                </a:lnTo>
                <a:lnTo>
                  <a:pt x="45454" y="51738"/>
                </a:lnTo>
                <a:lnTo>
                  <a:pt x="45850" y="53418"/>
                </a:lnTo>
                <a:lnTo>
                  <a:pt x="46257" y="53418"/>
                </a:lnTo>
                <a:lnTo>
                  <a:pt x="45882" y="51845"/>
                </a:lnTo>
                <a:lnTo>
                  <a:pt x="47981" y="52348"/>
                </a:lnTo>
                <a:lnTo>
                  <a:pt x="48462" y="53418"/>
                </a:lnTo>
                <a:lnTo>
                  <a:pt x="48901" y="53418"/>
                </a:lnTo>
                <a:lnTo>
                  <a:pt x="48473" y="52466"/>
                </a:lnTo>
                <a:lnTo>
                  <a:pt x="49854" y="52797"/>
                </a:lnTo>
                <a:lnTo>
                  <a:pt x="49533" y="53418"/>
                </a:lnTo>
                <a:lnTo>
                  <a:pt x="49983" y="53418"/>
                </a:lnTo>
                <a:lnTo>
                  <a:pt x="50261" y="52862"/>
                </a:lnTo>
                <a:lnTo>
                  <a:pt x="52134" y="52969"/>
                </a:lnTo>
                <a:lnTo>
                  <a:pt x="52445" y="53418"/>
                </a:lnTo>
                <a:lnTo>
                  <a:pt x="53194" y="53418"/>
                </a:lnTo>
                <a:lnTo>
                  <a:pt x="53269" y="52669"/>
                </a:lnTo>
                <a:lnTo>
                  <a:pt x="54832" y="51641"/>
                </a:lnTo>
                <a:lnTo>
                  <a:pt x="56406" y="52669"/>
                </a:lnTo>
                <a:lnTo>
                  <a:pt x="56470" y="53418"/>
                </a:lnTo>
                <a:lnTo>
                  <a:pt x="57230" y="53418"/>
                </a:lnTo>
                <a:lnTo>
                  <a:pt x="57540" y="52969"/>
                </a:lnTo>
                <a:lnTo>
                  <a:pt x="59414" y="52862"/>
                </a:lnTo>
                <a:lnTo>
                  <a:pt x="59692" y="53418"/>
                </a:lnTo>
                <a:lnTo>
                  <a:pt x="60131" y="53418"/>
                </a:lnTo>
                <a:lnTo>
                  <a:pt x="59649" y="52455"/>
                </a:lnTo>
                <a:lnTo>
                  <a:pt x="57326" y="52583"/>
                </a:lnTo>
                <a:lnTo>
                  <a:pt x="56855" y="53258"/>
                </a:lnTo>
                <a:lnTo>
                  <a:pt x="56780" y="52444"/>
                </a:lnTo>
                <a:lnTo>
                  <a:pt x="54832" y="51170"/>
                </a:lnTo>
                <a:lnTo>
                  <a:pt x="52894" y="52444"/>
                </a:lnTo>
                <a:lnTo>
                  <a:pt x="52819" y="53258"/>
                </a:lnTo>
                <a:lnTo>
                  <a:pt x="52348" y="52583"/>
                </a:lnTo>
                <a:lnTo>
                  <a:pt x="50454" y="52476"/>
                </a:lnTo>
                <a:lnTo>
                  <a:pt x="51203" y="50988"/>
                </a:lnTo>
                <a:lnTo>
                  <a:pt x="50261" y="49340"/>
                </a:lnTo>
                <a:lnTo>
                  <a:pt x="50090" y="49436"/>
                </a:lnTo>
                <a:lnTo>
                  <a:pt x="50186" y="49265"/>
                </a:lnTo>
                <a:lnTo>
                  <a:pt x="48537" y="48323"/>
                </a:lnTo>
                <a:lnTo>
                  <a:pt x="46985" y="49094"/>
                </a:lnTo>
                <a:lnTo>
                  <a:pt x="46835" y="48537"/>
                </a:lnTo>
                <a:lnTo>
                  <a:pt x="47499" y="47402"/>
                </a:lnTo>
                <a:lnTo>
                  <a:pt x="46311" y="46717"/>
                </a:lnTo>
                <a:lnTo>
                  <a:pt x="47681" y="46717"/>
                </a:lnTo>
                <a:lnTo>
                  <a:pt x="47681" y="45411"/>
                </a:lnTo>
                <a:lnTo>
                  <a:pt x="48398" y="44694"/>
                </a:lnTo>
                <a:lnTo>
                  <a:pt x="47681" y="43966"/>
                </a:lnTo>
                <a:lnTo>
                  <a:pt x="47681" y="42660"/>
                </a:lnTo>
                <a:lnTo>
                  <a:pt x="46311" y="42660"/>
                </a:lnTo>
                <a:lnTo>
                  <a:pt x="47499" y="41975"/>
                </a:lnTo>
                <a:lnTo>
                  <a:pt x="46835" y="40840"/>
                </a:lnTo>
                <a:lnTo>
                  <a:pt x="47103" y="39855"/>
                </a:lnTo>
                <a:lnTo>
                  <a:pt x="46118" y="39588"/>
                </a:lnTo>
                <a:lnTo>
                  <a:pt x="45465" y="38453"/>
                </a:lnTo>
                <a:lnTo>
                  <a:pt x="44277" y="39138"/>
                </a:lnTo>
                <a:lnTo>
                  <a:pt x="44962" y="37960"/>
                </a:lnTo>
                <a:lnTo>
                  <a:pt x="43827" y="37297"/>
                </a:lnTo>
                <a:lnTo>
                  <a:pt x="43570" y="36312"/>
                </a:lnTo>
                <a:lnTo>
                  <a:pt x="42575" y="36579"/>
                </a:lnTo>
                <a:lnTo>
                  <a:pt x="41451" y="35926"/>
                </a:lnTo>
                <a:lnTo>
                  <a:pt x="40765" y="37115"/>
                </a:lnTo>
                <a:lnTo>
                  <a:pt x="40765" y="35744"/>
                </a:lnTo>
                <a:lnTo>
                  <a:pt x="39449" y="35744"/>
                </a:lnTo>
                <a:lnTo>
                  <a:pt x="38732" y="35016"/>
                </a:lnTo>
                <a:lnTo>
                  <a:pt x="38004" y="35744"/>
                </a:lnTo>
                <a:lnTo>
                  <a:pt x="36698" y="35744"/>
                </a:lnTo>
                <a:lnTo>
                  <a:pt x="36698" y="37115"/>
                </a:lnTo>
                <a:lnTo>
                  <a:pt x="36012" y="35926"/>
                </a:lnTo>
                <a:lnTo>
                  <a:pt x="34878" y="36579"/>
                </a:lnTo>
                <a:lnTo>
                  <a:pt x="34321" y="36430"/>
                </a:lnTo>
                <a:lnTo>
                  <a:pt x="35103" y="34888"/>
                </a:lnTo>
                <a:lnTo>
                  <a:pt x="34150" y="33229"/>
                </a:lnTo>
                <a:lnTo>
                  <a:pt x="33989" y="33325"/>
                </a:lnTo>
                <a:lnTo>
                  <a:pt x="34086" y="33165"/>
                </a:lnTo>
                <a:lnTo>
                  <a:pt x="32426" y="32212"/>
                </a:lnTo>
                <a:lnTo>
                  <a:pt x="30938" y="32972"/>
                </a:lnTo>
                <a:lnTo>
                  <a:pt x="30831" y="31077"/>
                </a:lnTo>
                <a:lnTo>
                  <a:pt x="30167" y="30606"/>
                </a:lnTo>
                <a:lnTo>
                  <a:pt x="30981" y="30531"/>
                </a:lnTo>
                <a:lnTo>
                  <a:pt x="32255" y="28583"/>
                </a:lnTo>
                <a:lnTo>
                  <a:pt x="30981" y="26634"/>
                </a:lnTo>
                <a:lnTo>
                  <a:pt x="30167" y="26560"/>
                </a:lnTo>
                <a:lnTo>
                  <a:pt x="30831" y="26088"/>
                </a:lnTo>
                <a:lnTo>
                  <a:pt x="30960" y="23766"/>
                </a:lnTo>
                <a:lnTo>
                  <a:pt x="28883" y="22716"/>
                </a:lnTo>
                <a:lnTo>
                  <a:pt x="28144" y="23059"/>
                </a:lnTo>
                <a:lnTo>
                  <a:pt x="28487" y="22320"/>
                </a:lnTo>
                <a:lnTo>
                  <a:pt x="27438" y="20244"/>
                </a:lnTo>
                <a:lnTo>
                  <a:pt x="25115" y="20372"/>
                </a:lnTo>
                <a:lnTo>
                  <a:pt x="24644" y="21046"/>
                </a:lnTo>
                <a:lnTo>
                  <a:pt x="24569" y="20233"/>
                </a:lnTo>
                <a:lnTo>
                  <a:pt x="22620" y="18959"/>
                </a:lnTo>
                <a:lnTo>
                  <a:pt x="20683" y="20233"/>
                </a:lnTo>
                <a:lnTo>
                  <a:pt x="20608" y="21046"/>
                </a:lnTo>
                <a:lnTo>
                  <a:pt x="20137" y="20372"/>
                </a:lnTo>
                <a:lnTo>
                  <a:pt x="18242" y="20276"/>
                </a:lnTo>
                <a:lnTo>
                  <a:pt x="18991" y="18788"/>
                </a:lnTo>
                <a:lnTo>
                  <a:pt x="18049" y="17128"/>
                </a:lnTo>
                <a:lnTo>
                  <a:pt x="17878" y="17225"/>
                </a:lnTo>
                <a:lnTo>
                  <a:pt x="17974" y="17053"/>
                </a:lnTo>
                <a:lnTo>
                  <a:pt x="16326" y="16111"/>
                </a:lnTo>
                <a:lnTo>
                  <a:pt x="14784" y="16893"/>
                </a:lnTo>
                <a:lnTo>
                  <a:pt x="14634" y="16326"/>
                </a:lnTo>
                <a:lnTo>
                  <a:pt x="15287" y="15191"/>
                </a:lnTo>
                <a:lnTo>
                  <a:pt x="14099" y="14506"/>
                </a:lnTo>
                <a:lnTo>
                  <a:pt x="15469" y="14506"/>
                </a:lnTo>
                <a:lnTo>
                  <a:pt x="15469" y="13200"/>
                </a:lnTo>
                <a:lnTo>
                  <a:pt x="16187" y="12482"/>
                </a:lnTo>
                <a:lnTo>
                  <a:pt x="15469" y="11754"/>
                </a:lnTo>
                <a:lnTo>
                  <a:pt x="15469" y="10448"/>
                </a:lnTo>
                <a:lnTo>
                  <a:pt x="14099" y="10448"/>
                </a:lnTo>
                <a:lnTo>
                  <a:pt x="15287" y="9763"/>
                </a:lnTo>
                <a:lnTo>
                  <a:pt x="14634" y="8629"/>
                </a:lnTo>
                <a:lnTo>
                  <a:pt x="14891" y="7644"/>
                </a:lnTo>
                <a:lnTo>
                  <a:pt x="13906" y="7376"/>
                </a:lnTo>
                <a:lnTo>
                  <a:pt x="13253" y="6252"/>
                </a:lnTo>
                <a:lnTo>
                  <a:pt x="12065" y="6937"/>
                </a:lnTo>
                <a:lnTo>
                  <a:pt x="12750" y="5749"/>
                </a:lnTo>
                <a:lnTo>
                  <a:pt x="11616" y="5096"/>
                </a:lnTo>
                <a:lnTo>
                  <a:pt x="11359" y="4100"/>
                </a:lnTo>
                <a:lnTo>
                  <a:pt x="10374" y="4368"/>
                </a:lnTo>
                <a:lnTo>
                  <a:pt x="9239" y="3715"/>
                </a:lnTo>
                <a:lnTo>
                  <a:pt x="8554" y="4903"/>
                </a:lnTo>
                <a:lnTo>
                  <a:pt x="8554" y="3533"/>
                </a:lnTo>
                <a:lnTo>
                  <a:pt x="7237" y="3533"/>
                </a:lnTo>
                <a:lnTo>
                  <a:pt x="6520" y="2805"/>
                </a:lnTo>
                <a:lnTo>
                  <a:pt x="5803" y="3533"/>
                </a:lnTo>
                <a:lnTo>
                  <a:pt x="4486" y="3533"/>
                </a:lnTo>
                <a:lnTo>
                  <a:pt x="4486" y="4903"/>
                </a:lnTo>
                <a:lnTo>
                  <a:pt x="3801" y="3715"/>
                </a:lnTo>
                <a:lnTo>
                  <a:pt x="2666" y="4368"/>
                </a:lnTo>
                <a:lnTo>
                  <a:pt x="2110" y="4218"/>
                </a:lnTo>
                <a:lnTo>
                  <a:pt x="2891" y="2677"/>
                </a:lnTo>
                <a:lnTo>
                  <a:pt x="1938" y="1028"/>
                </a:lnTo>
                <a:lnTo>
                  <a:pt x="1778" y="1124"/>
                </a:lnTo>
                <a:lnTo>
                  <a:pt x="1874" y="953"/>
                </a:lnTo>
                <a:lnTo>
                  <a:pt x="215" y="0"/>
                </a:lnTo>
                <a:lnTo>
                  <a:pt x="1" y="118"/>
                </a:lnTo>
                <a:lnTo>
                  <a:pt x="1" y="557"/>
                </a:lnTo>
                <a:lnTo>
                  <a:pt x="204" y="450"/>
                </a:lnTo>
                <a:lnTo>
                  <a:pt x="1628" y="1264"/>
                </a:lnTo>
                <a:lnTo>
                  <a:pt x="2441" y="2687"/>
                </a:lnTo>
                <a:lnTo>
                  <a:pt x="1735" y="4090"/>
                </a:lnTo>
                <a:lnTo>
                  <a:pt x="1" y="3308"/>
                </a:lnTo>
                <a:lnTo>
                  <a:pt x="1" y="3736"/>
                </a:lnTo>
                <a:lnTo>
                  <a:pt x="1596" y="4454"/>
                </a:lnTo>
                <a:lnTo>
                  <a:pt x="1424" y="5096"/>
                </a:lnTo>
                <a:lnTo>
                  <a:pt x="525" y="5610"/>
                </a:lnTo>
                <a:lnTo>
                  <a:pt x="1" y="5481"/>
                </a:lnTo>
                <a:lnTo>
                  <a:pt x="1" y="5888"/>
                </a:lnTo>
                <a:lnTo>
                  <a:pt x="429" y="5995"/>
                </a:lnTo>
                <a:lnTo>
                  <a:pt x="975" y="6937"/>
                </a:lnTo>
                <a:lnTo>
                  <a:pt x="33" y="6391"/>
                </a:lnTo>
                <a:lnTo>
                  <a:pt x="1" y="6274"/>
                </a:lnTo>
                <a:lnTo>
                  <a:pt x="1" y="6830"/>
                </a:lnTo>
                <a:lnTo>
                  <a:pt x="1371" y="7612"/>
                </a:lnTo>
                <a:lnTo>
                  <a:pt x="3009" y="10448"/>
                </a:lnTo>
                <a:lnTo>
                  <a:pt x="1" y="10448"/>
                </a:lnTo>
                <a:lnTo>
                  <a:pt x="1" y="11059"/>
                </a:lnTo>
                <a:lnTo>
                  <a:pt x="2463" y="12482"/>
                </a:lnTo>
                <a:lnTo>
                  <a:pt x="1" y="13895"/>
                </a:lnTo>
                <a:lnTo>
                  <a:pt x="1" y="14506"/>
                </a:lnTo>
                <a:lnTo>
                  <a:pt x="2998" y="14506"/>
                </a:lnTo>
                <a:lnTo>
                  <a:pt x="1371" y="17343"/>
                </a:lnTo>
                <a:lnTo>
                  <a:pt x="1" y="18135"/>
                </a:lnTo>
                <a:lnTo>
                  <a:pt x="1" y="18691"/>
                </a:lnTo>
                <a:lnTo>
                  <a:pt x="33" y="18574"/>
                </a:lnTo>
                <a:lnTo>
                  <a:pt x="975" y="18028"/>
                </a:lnTo>
                <a:lnTo>
                  <a:pt x="429" y="18970"/>
                </a:lnTo>
                <a:lnTo>
                  <a:pt x="1" y="19077"/>
                </a:lnTo>
                <a:lnTo>
                  <a:pt x="1" y="19484"/>
                </a:lnTo>
                <a:lnTo>
                  <a:pt x="525" y="19355"/>
                </a:lnTo>
                <a:lnTo>
                  <a:pt x="1424" y="19869"/>
                </a:lnTo>
                <a:lnTo>
                  <a:pt x="1596" y="20500"/>
                </a:lnTo>
                <a:lnTo>
                  <a:pt x="1" y="21218"/>
                </a:lnTo>
                <a:lnTo>
                  <a:pt x="1" y="21657"/>
                </a:lnTo>
                <a:lnTo>
                  <a:pt x="1735" y="20864"/>
                </a:lnTo>
                <a:lnTo>
                  <a:pt x="2441" y="22267"/>
                </a:lnTo>
                <a:lnTo>
                  <a:pt x="1649" y="23658"/>
                </a:lnTo>
                <a:lnTo>
                  <a:pt x="1606" y="23669"/>
                </a:lnTo>
                <a:lnTo>
                  <a:pt x="1596" y="23712"/>
                </a:lnTo>
                <a:lnTo>
                  <a:pt x="204" y="24504"/>
                </a:lnTo>
                <a:lnTo>
                  <a:pt x="1" y="24408"/>
                </a:lnTo>
                <a:lnTo>
                  <a:pt x="1" y="24847"/>
                </a:lnTo>
                <a:lnTo>
                  <a:pt x="215" y="24954"/>
                </a:lnTo>
                <a:lnTo>
                  <a:pt x="1489" y="24226"/>
                </a:lnTo>
                <a:lnTo>
                  <a:pt x="1125" y="25960"/>
                </a:lnTo>
                <a:lnTo>
                  <a:pt x="1799" y="26634"/>
                </a:lnTo>
                <a:lnTo>
                  <a:pt x="846" y="26634"/>
                </a:lnTo>
                <a:lnTo>
                  <a:pt x="1" y="27919"/>
                </a:lnTo>
                <a:lnTo>
                  <a:pt x="1" y="29246"/>
                </a:lnTo>
                <a:lnTo>
                  <a:pt x="846" y="30542"/>
                </a:lnTo>
                <a:lnTo>
                  <a:pt x="1799" y="30542"/>
                </a:lnTo>
                <a:lnTo>
                  <a:pt x="1125" y="31216"/>
                </a:lnTo>
                <a:lnTo>
                  <a:pt x="1489" y="32940"/>
                </a:lnTo>
                <a:lnTo>
                  <a:pt x="215" y="32212"/>
                </a:lnTo>
                <a:lnTo>
                  <a:pt x="1" y="32319"/>
                </a:lnTo>
                <a:lnTo>
                  <a:pt x="1" y="32768"/>
                </a:lnTo>
                <a:lnTo>
                  <a:pt x="204" y="32661"/>
                </a:lnTo>
                <a:lnTo>
                  <a:pt x="1596" y="33464"/>
                </a:lnTo>
                <a:lnTo>
                  <a:pt x="1606" y="33496"/>
                </a:lnTo>
                <a:lnTo>
                  <a:pt x="1639" y="33507"/>
                </a:lnTo>
                <a:lnTo>
                  <a:pt x="2441" y="34899"/>
                </a:lnTo>
                <a:lnTo>
                  <a:pt x="1735" y="36301"/>
                </a:lnTo>
                <a:lnTo>
                  <a:pt x="1" y="35520"/>
                </a:lnTo>
                <a:lnTo>
                  <a:pt x="1" y="35948"/>
                </a:lnTo>
                <a:lnTo>
                  <a:pt x="1585" y="36665"/>
                </a:lnTo>
                <a:lnTo>
                  <a:pt x="1424" y="37297"/>
                </a:lnTo>
                <a:lnTo>
                  <a:pt x="525" y="37821"/>
                </a:lnTo>
                <a:lnTo>
                  <a:pt x="1" y="37693"/>
                </a:lnTo>
                <a:lnTo>
                  <a:pt x="1" y="38100"/>
                </a:lnTo>
                <a:lnTo>
                  <a:pt x="429" y="38207"/>
                </a:lnTo>
                <a:lnTo>
                  <a:pt x="975" y="39138"/>
                </a:lnTo>
                <a:lnTo>
                  <a:pt x="33" y="38603"/>
                </a:lnTo>
                <a:lnTo>
                  <a:pt x="1" y="38485"/>
                </a:lnTo>
                <a:lnTo>
                  <a:pt x="1" y="39042"/>
                </a:lnTo>
                <a:lnTo>
                  <a:pt x="1371" y="39823"/>
                </a:lnTo>
                <a:lnTo>
                  <a:pt x="3009" y="42660"/>
                </a:lnTo>
                <a:lnTo>
                  <a:pt x="1" y="42660"/>
                </a:lnTo>
                <a:lnTo>
                  <a:pt x="1" y="43270"/>
                </a:lnTo>
                <a:lnTo>
                  <a:pt x="2463" y="44694"/>
                </a:lnTo>
                <a:lnTo>
                  <a:pt x="1" y="46107"/>
                </a:lnTo>
                <a:lnTo>
                  <a:pt x="1" y="46717"/>
                </a:lnTo>
                <a:lnTo>
                  <a:pt x="3009" y="46717"/>
                </a:lnTo>
                <a:lnTo>
                  <a:pt x="1371" y="49554"/>
                </a:lnTo>
                <a:lnTo>
                  <a:pt x="1" y="50346"/>
                </a:lnTo>
                <a:lnTo>
                  <a:pt x="1" y="50903"/>
                </a:lnTo>
                <a:lnTo>
                  <a:pt x="33" y="50785"/>
                </a:lnTo>
                <a:lnTo>
                  <a:pt x="975" y="50239"/>
                </a:lnTo>
                <a:lnTo>
                  <a:pt x="429" y="51181"/>
                </a:lnTo>
                <a:lnTo>
                  <a:pt x="1" y="51277"/>
                </a:lnTo>
                <a:lnTo>
                  <a:pt x="1" y="51684"/>
                </a:lnTo>
                <a:lnTo>
                  <a:pt x="525" y="51566"/>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flipH="1">
            <a:off x="6594593" y="2878707"/>
            <a:ext cx="2549404" cy="2264832"/>
          </a:xfrm>
          <a:custGeom>
            <a:avLst/>
            <a:gdLst/>
            <a:ahLst/>
            <a:cxnLst/>
            <a:rect l="l" t="t" r="r" b="b"/>
            <a:pathLst>
              <a:path w="60131" h="53419" extrusionOk="0">
                <a:moveTo>
                  <a:pt x="1660" y="49843"/>
                </a:moveTo>
                <a:lnTo>
                  <a:pt x="4486" y="48205"/>
                </a:lnTo>
                <a:lnTo>
                  <a:pt x="4486" y="51481"/>
                </a:lnTo>
                <a:lnTo>
                  <a:pt x="3662" y="52915"/>
                </a:lnTo>
                <a:lnTo>
                  <a:pt x="2730" y="52380"/>
                </a:lnTo>
                <a:lnTo>
                  <a:pt x="1960" y="52583"/>
                </a:lnTo>
                <a:lnTo>
                  <a:pt x="1756" y="51813"/>
                </a:lnTo>
                <a:lnTo>
                  <a:pt x="825" y="51277"/>
                </a:lnTo>
                <a:close/>
                <a:moveTo>
                  <a:pt x="3458" y="46717"/>
                </a:moveTo>
                <a:lnTo>
                  <a:pt x="4486" y="46717"/>
                </a:lnTo>
                <a:lnTo>
                  <a:pt x="4486" y="47745"/>
                </a:lnTo>
                <a:lnTo>
                  <a:pt x="2056" y="49158"/>
                </a:lnTo>
                <a:close/>
                <a:moveTo>
                  <a:pt x="418" y="46321"/>
                </a:moveTo>
                <a:lnTo>
                  <a:pt x="2859" y="44919"/>
                </a:lnTo>
                <a:lnTo>
                  <a:pt x="3747" y="45432"/>
                </a:lnTo>
                <a:lnTo>
                  <a:pt x="3234" y="46321"/>
                </a:lnTo>
                <a:close/>
                <a:moveTo>
                  <a:pt x="418" y="43056"/>
                </a:moveTo>
                <a:lnTo>
                  <a:pt x="3234" y="43056"/>
                </a:lnTo>
                <a:lnTo>
                  <a:pt x="3747" y="43944"/>
                </a:lnTo>
                <a:lnTo>
                  <a:pt x="2859" y="44458"/>
                </a:lnTo>
                <a:close/>
                <a:moveTo>
                  <a:pt x="2056" y="40219"/>
                </a:moveTo>
                <a:lnTo>
                  <a:pt x="4486" y="41632"/>
                </a:lnTo>
                <a:lnTo>
                  <a:pt x="4486" y="42660"/>
                </a:lnTo>
                <a:lnTo>
                  <a:pt x="3458" y="42660"/>
                </a:lnTo>
                <a:close/>
                <a:moveTo>
                  <a:pt x="825" y="38100"/>
                </a:moveTo>
                <a:lnTo>
                  <a:pt x="1756" y="37564"/>
                </a:lnTo>
                <a:lnTo>
                  <a:pt x="1960" y="36793"/>
                </a:lnTo>
                <a:lnTo>
                  <a:pt x="2730" y="36997"/>
                </a:lnTo>
                <a:lnTo>
                  <a:pt x="3662" y="36462"/>
                </a:lnTo>
                <a:lnTo>
                  <a:pt x="4486" y="37907"/>
                </a:lnTo>
                <a:lnTo>
                  <a:pt x="4486" y="41172"/>
                </a:lnTo>
                <a:lnTo>
                  <a:pt x="1660" y="39534"/>
                </a:lnTo>
                <a:close/>
                <a:moveTo>
                  <a:pt x="2891" y="34888"/>
                </a:moveTo>
                <a:lnTo>
                  <a:pt x="2163" y="33614"/>
                </a:lnTo>
                <a:lnTo>
                  <a:pt x="3887" y="33978"/>
                </a:lnTo>
                <a:lnTo>
                  <a:pt x="4561" y="33304"/>
                </a:lnTo>
                <a:lnTo>
                  <a:pt x="4561" y="34256"/>
                </a:lnTo>
                <a:lnTo>
                  <a:pt x="6210" y="35338"/>
                </a:lnTo>
                <a:lnTo>
                  <a:pt x="5803" y="35744"/>
                </a:lnTo>
                <a:lnTo>
                  <a:pt x="4486" y="35744"/>
                </a:lnTo>
                <a:lnTo>
                  <a:pt x="4486" y="37115"/>
                </a:lnTo>
                <a:lnTo>
                  <a:pt x="3801" y="35926"/>
                </a:lnTo>
                <a:lnTo>
                  <a:pt x="2666" y="36579"/>
                </a:lnTo>
                <a:lnTo>
                  <a:pt x="2110" y="36430"/>
                </a:lnTo>
                <a:close/>
                <a:moveTo>
                  <a:pt x="1553" y="31345"/>
                </a:moveTo>
                <a:lnTo>
                  <a:pt x="2356" y="30542"/>
                </a:lnTo>
                <a:lnTo>
                  <a:pt x="4561" y="30542"/>
                </a:lnTo>
                <a:lnTo>
                  <a:pt x="4561" y="32747"/>
                </a:lnTo>
                <a:lnTo>
                  <a:pt x="3758" y="33550"/>
                </a:lnTo>
                <a:lnTo>
                  <a:pt x="1938" y="33165"/>
                </a:lnTo>
                <a:close/>
                <a:moveTo>
                  <a:pt x="1060" y="30146"/>
                </a:moveTo>
                <a:lnTo>
                  <a:pt x="43" y="28583"/>
                </a:lnTo>
                <a:lnTo>
                  <a:pt x="1060" y="27020"/>
                </a:lnTo>
                <a:lnTo>
                  <a:pt x="2195" y="27020"/>
                </a:lnTo>
                <a:lnTo>
                  <a:pt x="3758" y="28583"/>
                </a:lnTo>
                <a:lnTo>
                  <a:pt x="2195" y="30146"/>
                </a:lnTo>
                <a:close/>
                <a:moveTo>
                  <a:pt x="1553" y="25832"/>
                </a:moveTo>
                <a:lnTo>
                  <a:pt x="1938" y="24001"/>
                </a:lnTo>
                <a:lnTo>
                  <a:pt x="3758" y="23626"/>
                </a:lnTo>
                <a:lnTo>
                  <a:pt x="4561" y="24419"/>
                </a:lnTo>
                <a:lnTo>
                  <a:pt x="4561" y="26634"/>
                </a:lnTo>
                <a:lnTo>
                  <a:pt x="2356" y="26634"/>
                </a:lnTo>
                <a:close/>
                <a:moveTo>
                  <a:pt x="2891" y="22278"/>
                </a:moveTo>
                <a:lnTo>
                  <a:pt x="2110" y="20736"/>
                </a:lnTo>
                <a:lnTo>
                  <a:pt x="2666" y="20586"/>
                </a:lnTo>
                <a:lnTo>
                  <a:pt x="3801" y="21250"/>
                </a:lnTo>
                <a:lnTo>
                  <a:pt x="4486" y="20051"/>
                </a:lnTo>
                <a:lnTo>
                  <a:pt x="4486" y="21432"/>
                </a:lnTo>
                <a:lnTo>
                  <a:pt x="5803" y="21432"/>
                </a:lnTo>
                <a:lnTo>
                  <a:pt x="6210" y="21839"/>
                </a:lnTo>
                <a:lnTo>
                  <a:pt x="4561" y="22909"/>
                </a:lnTo>
                <a:lnTo>
                  <a:pt x="4561" y="23862"/>
                </a:lnTo>
                <a:lnTo>
                  <a:pt x="3887" y="23187"/>
                </a:lnTo>
                <a:lnTo>
                  <a:pt x="2163" y="23551"/>
                </a:lnTo>
                <a:close/>
                <a:moveTo>
                  <a:pt x="1756" y="19612"/>
                </a:moveTo>
                <a:lnTo>
                  <a:pt x="825" y="19066"/>
                </a:lnTo>
                <a:lnTo>
                  <a:pt x="1660" y="17632"/>
                </a:lnTo>
                <a:lnTo>
                  <a:pt x="4486" y="15994"/>
                </a:lnTo>
                <a:lnTo>
                  <a:pt x="4486" y="19269"/>
                </a:lnTo>
                <a:lnTo>
                  <a:pt x="3662" y="20704"/>
                </a:lnTo>
                <a:lnTo>
                  <a:pt x="2730" y="20169"/>
                </a:lnTo>
                <a:lnTo>
                  <a:pt x="1960" y="20372"/>
                </a:lnTo>
                <a:close/>
                <a:moveTo>
                  <a:pt x="3458" y="14506"/>
                </a:moveTo>
                <a:lnTo>
                  <a:pt x="4486" y="14506"/>
                </a:lnTo>
                <a:lnTo>
                  <a:pt x="4486" y="15544"/>
                </a:lnTo>
                <a:lnTo>
                  <a:pt x="2056" y="16946"/>
                </a:lnTo>
                <a:close/>
                <a:moveTo>
                  <a:pt x="418" y="14120"/>
                </a:moveTo>
                <a:lnTo>
                  <a:pt x="2859" y="12707"/>
                </a:lnTo>
                <a:lnTo>
                  <a:pt x="3747" y="13221"/>
                </a:lnTo>
                <a:lnTo>
                  <a:pt x="3234" y="14120"/>
                </a:lnTo>
                <a:close/>
                <a:moveTo>
                  <a:pt x="418" y="10845"/>
                </a:moveTo>
                <a:lnTo>
                  <a:pt x="3234" y="10845"/>
                </a:lnTo>
                <a:lnTo>
                  <a:pt x="3747" y="11733"/>
                </a:lnTo>
                <a:lnTo>
                  <a:pt x="2859" y="12247"/>
                </a:lnTo>
                <a:close/>
                <a:moveTo>
                  <a:pt x="2056" y="8008"/>
                </a:moveTo>
                <a:lnTo>
                  <a:pt x="4486" y="9421"/>
                </a:lnTo>
                <a:lnTo>
                  <a:pt x="4486" y="10448"/>
                </a:lnTo>
                <a:lnTo>
                  <a:pt x="3458" y="10448"/>
                </a:lnTo>
                <a:close/>
                <a:moveTo>
                  <a:pt x="825" y="5888"/>
                </a:moveTo>
                <a:lnTo>
                  <a:pt x="1756" y="5353"/>
                </a:lnTo>
                <a:lnTo>
                  <a:pt x="1960" y="4593"/>
                </a:lnTo>
                <a:lnTo>
                  <a:pt x="2730" y="4796"/>
                </a:lnTo>
                <a:lnTo>
                  <a:pt x="3662" y="4250"/>
                </a:lnTo>
                <a:lnTo>
                  <a:pt x="4486" y="5695"/>
                </a:lnTo>
                <a:lnTo>
                  <a:pt x="4486" y="8960"/>
                </a:lnTo>
                <a:lnTo>
                  <a:pt x="1660" y="7323"/>
                </a:lnTo>
                <a:close/>
                <a:moveTo>
                  <a:pt x="4882" y="10845"/>
                </a:moveTo>
                <a:lnTo>
                  <a:pt x="4882" y="9646"/>
                </a:lnTo>
                <a:lnTo>
                  <a:pt x="5921" y="10245"/>
                </a:lnTo>
                <a:lnTo>
                  <a:pt x="6520" y="9207"/>
                </a:lnTo>
                <a:lnTo>
                  <a:pt x="7119" y="10245"/>
                </a:lnTo>
                <a:lnTo>
                  <a:pt x="8158" y="9646"/>
                </a:lnTo>
                <a:lnTo>
                  <a:pt x="8158" y="10845"/>
                </a:lnTo>
                <a:lnTo>
                  <a:pt x="9357" y="10845"/>
                </a:lnTo>
                <a:lnTo>
                  <a:pt x="8757" y="11883"/>
                </a:lnTo>
                <a:lnTo>
                  <a:pt x="9796" y="12482"/>
                </a:lnTo>
                <a:lnTo>
                  <a:pt x="8757" y="13082"/>
                </a:lnTo>
                <a:lnTo>
                  <a:pt x="9357" y="14120"/>
                </a:lnTo>
                <a:lnTo>
                  <a:pt x="8158" y="14120"/>
                </a:lnTo>
                <a:lnTo>
                  <a:pt x="8158" y="15309"/>
                </a:lnTo>
                <a:lnTo>
                  <a:pt x="7119" y="14709"/>
                </a:lnTo>
                <a:lnTo>
                  <a:pt x="6520" y="15747"/>
                </a:lnTo>
                <a:lnTo>
                  <a:pt x="5921" y="14709"/>
                </a:lnTo>
                <a:lnTo>
                  <a:pt x="4882" y="15309"/>
                </a:lnTo>
                <a:lnTo>
                  <a:pt x="4882" y="14120"/>
                </a:lnTo>
                <a:lnTo>
                  <a:pt x="3683" y="14120"/>
                </a:lnTo>
                <a:lnTo>
                  <a:pt x="4283" y="13082"/>
                </a:lnTo>
                <a:lnTo>
                  <a:pt x="3244" y="12482"/>
                </a:lnTo>
                <a:lnTo>
                  <a:pt x="4283" y="11883"/>
                </a:lnTo>
                <a:lnTo>
                  <a:pt x="3683" y="10845"/>
                </a:lnTo>
                <a:close/>
                <a:moveTo>
                  <a:pt x="4882" y="6381"/>
                </a:moveTo>
                <a:lnTo>
                  <a:pt x="6295" y="8811"/>
                </a:lnTo>
                <a:lnTo>
                  <a:pt x="5781" y="9710"/>
                </a:lnTo>
                <a:lnTo>
                  <a:pt x="4882" y="9196"/>
                </a:lnTo>
                <a:close/>
                <a:moveTo>
                  <a:pt x="8158" y="9196"/>
                </a:moveTo>
                <a:lnTo>
                  <a:pt x="7259" y="9710"/>
                </a:lnTo>
                <a:lnTo>
                  <a:pt x="6745" y="8811"/>
                </a:lnTo>
                <a:lnTo>
                  <a:pt x="8158" y="6381"/>
                </a:lnTo>
                <a:close/>
                <a:moveTo>
                  <a:pt x="5963" y="3929"/>
                </a:moveTo>
                <a:lnTo>
                  <a:pt x="6520" y="3372"/>
                </a:lnTo>
                <a:lnTo>
                  <a:pt x="7077" y="3929"/>
                </a:lnTo>
                <a:lnTo>
                  <a:pt x="8158" y="3929"/>
                </a:lnTo>
                <a:lnTo>
                  <a:pt x="8158" y="5588"/>
                </a:lnTo>
                <a:lnTo>
                  <a:pt x="6520" y="8415"/>
                </a:lnTo>
                <a:lnTo>
                  <a:pt x="4882" y="5588"/>
                </a:lnTo>
                <a:lnTo>
                  <a:pt x="4882" y="3929"/>
                </a:lnTo>
                <a:close/>
                <a:moveTo>
                  <a:pt x="8554" y="9421"/>
                </a:moveTo>
                <a:lnTo>
                  <a:pt x="10984" y="8008"/>
                </a:lnTo>
                <a:lnTo>
                  <a:pt x="9582" y="10448"/>
                </a:lnTo>
                <a:lnTo>
                  <a:pt x="8554" y="10448"/>
                </a:lnTo>
                <a:close/>
                <a:moveTo>
                  <a:pt x="8554" y="5695"/>
                </a:moveTo>
                <a:lnTo>
                  <a:pt x="9378" y="4250"/>
                </a:lnTo>
                <a:lnTo>
                  <a:pt x="10310" y="4796"/>
                </a:lnTo>
                <a:lnTo>
                  <a:pt x="11080" y="4593"/>
                </a:lnTo>
                <a:lnTo>
                  <a:pt x="11284" y="5353"/>
                </a:lnTo>
                <a:lnTo>
                  <a:pt x="12215" y="5888"/>
                </a:lnTo>
                <a:lnTo>
                  <a:pt x="11380" y="7333"/>
                </a:lnTo>
                <a:lnTo>
                  <a:pt x="8554" y="8960"/>
                </a:lnTo>
                <a:close/>
                <a:moveTo>
                  <a:pt x="13114" y="6787"/>
                </a:moveTo>
                <a:lnTo>
                  <a:pt x="13650" y="7719"/>
                </a:lnTo>
                <a:lnTo>
                  <a:pt x="14410" y="7922"/>
                </a:lnTo>
                <a:lnTo>
                  <a:pt x="14206" y="8682"/>
                </a:lnTo>
                <a:lnTo>
                  <a:pt x="14741" y="9624"/>
                </a:lnTo>
                <a:lnTo>
                  <a:pt x="13307" y="10448"/>
                </a:lnTo>
                <a:lnTo>
                  <a:pt x="10031" y="10448"/>
                </a:lnTo>
                <a:lnTo>
                  <a:pt x="11669" y="7612"/>
                </a:lnTo>
                <a:close/>
                <a:moveTo>
                  <a:pt x="15073" y="10845"/>
                </a:moveTo>
                <a:lnTo>
                  <a:pt x="15073" y="11926"/>
                </a:lnTo>
                <a:lnTo>
                  <a:pt x="15630" y="12482"/>
                </a:lnTo>
                <a:lnTo>
                  <a:pt x="15073" y="13039"/>
                </a:lnTo>
                <a:lnTo>
                  <a:pt x="15073" y="14120"/>
                </a:lnTo>
                <a:lnTo>
                  <a:pt x="13414" y="14120"/>
                </a:lnTo>
                <a:lnTo>
                  <a:pt x="10577" y="12482"/>
                </a:lnTo>
                <a:lnTo>
                  <a:pt x="13414" y="10845"/>
                </a:lnTo>
                <a:close/>
                <a:moveTo>
                  <a:pt x="14741" y="15341"/>
                </a:moveTo>
                <a:lnTo>
                  <a:pt x="14206" y="16272"/>
                </a:lnTo>
                <a:lnTo>
                  <a:pt x="14410" y="17032"/>
                </a:lnTo>
                <a:lnTo>
                  <a:pt x="13650" y="17235"/>
                </a:lnTo>
                <a:lnTo>
                  <a:pt x="13114" y="18177"/>
                </a:lnTo>
                <a:lnTo>
                  <a:pt x="11669" y="17343"/>
                </a:lnTo>
                <a:lnTo>
                  <a:pt x="10031" y="14506"/>
                </a:lnTo>
                <a:lnTo>
                  <a:pt x="13307" y="14506"/>
                </a:lnTo>
                <a:close/>
                <a:moveTo>
                  <a:pt x="15566" y="19676"/>
                </a:moveTo>
                <a:lnTo>
                  <a:pt x="13564" y="19194"/>
                </a:lnTo>
                <a:lnTo>
                  <a:pt x="13393" y="18477"/>
                </a:lnTo>
                <a:lnTo>
                  <a:pt x="13906" y="17578"/>
                </a:lnTo>
                <a:lnTo>
                  <a:pt x="14538" y="17407"/>
                </a:lnTo>
                <a:close/>
                <a:moveTo>
                  <a:pt x="16315" y="16561"/>
                </a:moveTo>
                <a:lnTo>
                  <a:pt x="17728" y="17375"/>
                </a:lnTo>
                <a:lnTo>
                  <a:pt x="18552" y="18798"/>
                </a:lnTo>
                <a:lnTo>
                  <a:pt x="17825" y="20222"/>
                </a:lnTo>
                <a:lnTo>
                  <a:pt x="16058" y="19794"/>
                </a:lnTo>
                <a:lnTo>
                  <a:pt x="14913" y="17268"/>
                </a:lnTo>
                <a:close/>
                <a:moveTo>
                  <a:pt x="19923" y="20757"/>
                </a:moveTo>
                <a:lnTo>
                  <a:pt x="20554" y="21646"/>
                </a:lnTo>
                <a:lnTo>
                  <a:pt x="20287" y="24536"/>
                </a:lnTo>
                <a:lnTo>
                  <a:pt x="17653" y="23316"/>
                </a:lnTo>
                <a:lnTo>
                  <a:pt x="17204" y="22331"/>
                </a:lnTo>
                <a:lnTo>
                  <a:pt x="18049" y="20661"/>
                </a:lnTo>
                <a:close/>
                <a:moveTo>
                  <a:pt x="20629" y="25125"/>
                </a:moveTo>
                <a:lnTo>
                  <a:pt x="21850" y="25692"/>
                </a:lnTo>
                <a:lnTo>
                  <a:pt x="22620" y="24590"/>
                </a:lnTo>
                <a:lnTo>
                  <a:pt x="23402" y="25692"/>
                </a:lnTo>
                <a:lnTo>
                  <a:pt x="24622" y="25125"/>
                </a:lnTo>
                <a:lnTo>
                  <a:pt x="24740" y="26463"/>
                </a:lnTo>
                <a:lnTo>
                  <a:pt x="26078" y="26592"/>
                </a:lnTo>
                <a:lnTo>
                  <a:pt x="25521" y="27812"/>
                </a:lnTo>
                <a:lnTo>
                  <a:pt x="26613" y="28583"/>
                </a:lnTo>
                <a:lnTo>
                  <a:pt x="25521" y="29364"/>
                </a:lnTo>
                <a:lnTo>
                  <a:pt x="26078" y="30574"/>
                </a:lnTo>
                <a:lnTo>
                  <a:pt x="24740" y="30702"/>
                </a:lnTo>
                <a:lnTo>
                  <a:pt x="24622" y="32040"/>
                </a:lnTo>
                <a:lnTo>
                  <a:pt x="23402" y="31473"/>
                </a:lnTo>
                <a:lnTo>
                  <a:pt x="22620" y="32576"/>
                </a:lnTo>
                <a:lnTo>
                  <a:pt x="21850" y="31473"/>
                </a:lnTo>
                <a:lnTo>
                  <a:pt x="20629" y="32040"/>
                </a:lnTo>
                <a:lnTo>
                  <a:pt x="20512" y="30702"/>
                </a:lnTo>
                <a:lnTo>
                  <a:pt x="19173" y="30574"/>
                </a:lnTo>
                <a:lnTo>
                  <a:pt x="19730" y="29354"/>
                </a:lnTo>
                <a:lnTo>
                  <a:pt x="18638" y="28583"/>
                </a:lnTo>
                <a:lnTo>
                  <a:pt x="19730" y="27812"/>
                </a:lnTo>
                <a:lnTo>
                  <a:pt x="19173" y="26592"/>
                </a:lnTo>
                <a:lnTo>
                  <a:pt x="20512" y="26463"/>
                </a:lnTo>
                <a:close/>
                <a:moveTo>
                  <a:pt x="20897" y="22149"/>
                </a:moveTo>
                <a:lnTo>
                  <a:pt x="22385" y="24247"/>
                </a:lnTo>
                <a:lnTo>
                  <a:pt x="21721" y="25200"/>
                </a:lnTo>
                <a:lnTo>
                  <a:pt x="20672" y="24708"/>
                </a:lnTo>
                <a:close/>
                <a:moveTo>
                  <a:pt x="21057" y="20458"/>
                </a:moveTo>
                <a:lnTo>
                  <a:pt x="22620" y="19430"/>
                </a:lnTo>
                <a:lnTo>
                  <a:pt x="24194" y="20458"/>
                </a:lnTo>
                <a:lnTo>
                  <a:pt x="24290" y="21539"/>
                </a:lnTo>
                <a:lnTo>
                  <a:pt x="22620" y="23905"/>
                </a:lnTo>
                <a:lnTo>
                  <a:pt x="20961" y="21539"/>
                </a:lnTo>
                <a:close/>
                <a:moveTo>
                  <a:pt x="24579" y="24708"/>
                </a:moveTo>
                <a:lnTo>
                  <a:pt x="23530" y="25200"/>
                </a:lnTo>
                <a:lnTo>
                  <a:pt x="22867" y="24247"/>
                </a:lnTo>
                <a:lnTo>
                  <a:pt x="24355" y="22149"/>
                </a:lnTo>
                <a:close/>
                <a:moveTo>
                  <a:pt x="25329" y="20757"/>
                </a:moveTo>
                <a:lnTo>
                  <a:pt x="27202" y="20661"/>
                </a:lnTo>
                <a:lnTo>
                  <a:pt x="28048" y="22331"/>
                </a:lnTo>
                <a:lnTo>
                  <a:pt x="27588" y="23316"/>
                </a:lnTo>
                <a:lnTo>
                  <a:pt x="24965" y="24536"/>
                </a:lnTo>
                <a:lnTo>
                  <a:pt x="24697" y="21657"/>
                </a:lnTo>
                <a:close/>
                <a:moveTo>
                  <a:pt x="28883" y="23155"/>
                </a:moveTo>
                <a:lnTo>
                  <a:pt x="30553" y="24012"/>
                </a:lnTo>
                <a:lnTo>
                  <a:pt x="30446" y="25874"/>
                </a:lnTo>
                <a:lnTo>
                  <a:pt x="29557" y="26506"/>
                </a:lnTo>
                <a:lnTo>
                  <a:pt x="26678" y="26249"/>
                </a:lnTo>
                <a:lnTo>
                  <a:pt x="27887" y="23616"/>
                </a:lnTo>
                <a:close/>
                <a:moveTo>
                  <a:pt x="30756" y="27020"/>
                </a:moveTo>
                <a:lnTo>
                  <a:pt x="31784" y="28583"/>
                </a:lnTo>
                <a:lnTo>
                  <a:pt x="30756" y="30156"/>
                </a:lnTo>
                <a:lnTo>
                  <a:pt x="29664" y="30253"/>
                </a:lnTo>
                <a:lnTo>
                  <a:pt x="27299" y="28583"/>
                </a:lnTo>
                <a:lnTo>
                  <a:pt x="29664" y="26913"/>
                </a:lnTo>
                <a:close/>
                <a:moveTo>
                  <a:pt x="30446" y="31291"/>
                </a:moveTo>
                <a:lnTo>
                  <a:pt x="30553" y="33165"/>
                </a:lnTo>
                <a:lnTo>
                  <a:pt x="28883" y="34010"/>
                </a:lnTo>
                <a:lnTo>
                  <a:pt x="27887" y="33550"/>
                </a:lnTo>
                <a:lnTo>
                  <a:pt x="26678" y="30916"/>
                </a:lnTo>
                <a:lnTo>
                  <a:pt x="29557" y="30660"/>
                </a:lnTo>
                <a:close/>
                <a:moveTo>
                  <a:pt x="30960" y="34952"/>
                </a:moveTo>
                <a:lnTo>
                  <a:pt x="29343" y="34214"/>
                </a:lnTo>
                <a:lnTo>
                  <a:pt x="30628" y="33571"/>
                </a:lnTo>
                <a:close/>
                <a:moveTo>
                  <a:pt x="32416" y="32661"/>
                </a:moveTo>
                <a:lnTo>
                  <a:pt x="33839" y="33475"/>
                </a:lnTo>
                <a:lnTo>
                  <a:pt x="34653" y="34899"/>
                </a:lnTo>
                <a:lnTo>
                  <a:pt x="33946" y="36301"/>
                </a:lnTo>
                <a:lnTo>
                  <a:pt x="31409" y="35156"/>
                </a:lnTo>
                <a:lnTo>
                  <a:pt x="30981" y="33389"/>
                </a:lnTo>
                <a:close/>
                <a:moveTo>
                  <a:pt x="34931" y="36997"/>
                </a:moveTo>
                <a:lnTo>
                  <a:pt x="35873" y="36462"/>
                </a:lnTo>
                <a:lnTo>
                  <a:pt x="36698" y="37907"/>
                </a:lnTo>
                <a:lnTo>
                  <a:pt x="36698" y="41172"/>
                </a:lnTo>
                <a:lnTo>
                  <a:pt x="33871" y="39534"/>
                </a:lnTo>
                <a:lnTo>
                  <a:pt x="33036" y="38100"/>
                </a:lnTo>
                <a:lnTo>
                  <a:pt x="33968" y="37564"/>
                </a:lnTo>
                <a:lnTo>
                  <a:pt x="34171" y="36793"/>
                </a:lnTo>
                <a:close/>
                <a:moveTo>
                  <a:pt x="37094" y="41857"/>
                </a:moveTo>
                <a:lnTo>
                  <a:pt x="38132" y="42456"/>
                </a:lnTo>
                <a:lnTo>
                  <a:pt x="38732" y="41418"/>
                </a:lnTo>
                <a:lnTo>
                  <a:pt x="39331" y="42456"/>
                </a:lnTo>
                <a:lnTo>
                  <a:pt x="40369" y="41857"/>
                </a:lnTo>
                <a:lnTo>
                  <a:pt x="40369" y="43056"/>
                </a:lnTo>
                <a:lnTo>
                  <a:pt x="41558" y="43056"/>
                </a:lnTo>
                <a:lnTo>
                  <a:pt x="40969" y="44094"/>
                </a:lnTo>
                <a:lnTo>
                  <a:pt x="41997" y="44694"/>
                </a:lnTo>
                <a:lnTo>
                  <a:pt x="40969" y="45283"/>
                </a:lnTo>
                <a:lnTo>
                  <a:pt x="41558" y="46321"/>
                </a:lnTo>
                <a:lnTo>
                  <a:pt x="40369" y="46321"/>
                </a:lnTo>
                <a:lnTo>
                  <a:pt x="40369" y="47520"/>
                </a:lnTo>
                <a:lnTo>
                  <a:pt x="39331" y="46920"/>
                </a:lnTo>
                <a:lnTo>
                  <a:pt x="38732" y="47959"/>
                </a:lnTo>
                <a:lnTo>
                  <a:pt x="38132" y="46920"/>
                </a:lnTo>
                <a:lnTo>
                  <a:pt x="37094" y="47520"/>
                </a:lnTo>
                <a:lnTo>
                  <a:pt x="37094" y="46321"/>
                </a:lnTo>
                <a:lnTo>
                  <a:pt x="35895" y="46321"/>
                </a:lnTo>
                <a:lnTo>
                  <a:pt x="36494" y="45293"/>
                </a:lnTo>
                <a:lnTo>
                  <a:pt x="35456" y="44694"/>
                </a:lnTo>
                <a:lnTo>
                  <a:pt x="36494" y="44094"/>
                </a:lnTo>
                <a:lnTo>
                  <a:pt x="35895" y="43056"/>
                </a:lnTo>
                <a:lnTo>
                  <a:pt x="37094" y="43056"/>
                </a:lnTo>
                <a:close/>
                <a:moveTo>
                  <a:pt x="38507" y="41022"/>
                </a:moveTo>
                <a:lnTo>
                  <a:pt x="37982" y="41910"/>
                </a:lnTo>
                <a:lnTo>
                  <a:pt x="37094" y="41397"/>
                </a:lnTo>
                <a:lnTo>
                  <a:pt x="37094" y="38592"/>
                </a:lnTo>
                <a:close/>
                <a:moveTo>
                  <a:pt x="40369" y="41397"/>
                </a:moveTo>
                <a:lnTo>
                  <a:pt x="39470" y="41921"/>
                </a:lnTo>
                <a:lnTo>
                  <a:pt x="38956" y="41022"/>
                </a:lnTo>
                <a:lnTo>
                  <a:pt x="40369" y="38581"/>
                </a:lnTo>
                <a:close/>
                <a:moveTo>
                  <a:pt x="38175" y="36140"/>
                </a:moveTo>
                <a:lnTo>
                  <a:pt x="38732" y="35573"/>
                </a:lnTo>
                <a:lnTo>
                  <a:pt x="39288" y="36140"/>
                </a:lnTo>
                <a:lnTo>
                  <a:pt x="40369" y="36140"/>
                </a:lnTo>
                <a:lnTo>
                  <a:pt x="40369" y="37800"/>
                </a:lnTo>
                <a:lnTo>
                  <a:pt x="38732" y="40626"/>
                </a:lnTo>
                <a:lnTo>
                  <a:pt x="37094" y="37800"/>
                </a:lnTo>
                <a:lnTo>
                  <a:pt x="37094" y="36140"/>
                </a:lnTo>
                <a:close/>
                <a:moveTo>
                  <a:pt x="40765" y="41632"/>
                </a:moveTo>
                <a:lnTo>
                  <a:pt x="43196" y="40219"/>
                </a:lnTo>
                <a:lnTo>
                  <a:pt x="41793" y="42660"/>
                </a:lnTo>
                <a:lnTo>
                  <a:pt x="40765" y="42660"/>
                </a:lnTo>
                <a:close/>
                <a:moveTo>
                  <a:pt x="41590" y="36462"/>
                </a:moveTo>
                <a:lnTo>
                  <a:pt x="42521" y="36997"/>
                </a:lnTo>
                <a:lnTo>
                  <a:pt x="43281" y="36793"/>
                </a:lnTo>
                <a:lnTo>
                  <a:pt x="43495" y="37564"/>
                </a:lnTo>
                <a:lnTo>
                  <a:pt x="44427" y="38100"/>
                </a:lnTo>
                <a:lnTo>
                  <a:pt x="43592" y="39534"/>
                </a:lnTo>
                <a:lnTo>
                  <a:pt x="40765" y="41172"/>
                </a:lnTo>
                <a:lnTo>
                  <a:pt x="40765" y="37907"/>
                </a:lnTo>
                <a:close/>
                <a:moveTo>
                  <a:pt x="45315" y="38999"/>
                </a:moveTo>
                <a:lnTo>
                  <a:pt x="45861" y="39930"/>
                </a:lnTo>
                <a:lnTo>
                  <a:pt x="46621" y="40133"/>
                </a:lnTo>
                <a:lnTo>
                  <a:pt x="46418" y="40894"/>
                </a:lnTo>
                <a:lnTo>
                  <a:pt x="46953" y="41825"/>
                </a:lnTo>
                <a:lnTo>
                  <a:pt x="45519" y="42660"/>
                </a:lnTo>
                <a:lnTo>
                  <a:pt x="42243" y="42660"/>
                </a:lnTo>
                <a:lnTo>
                  <a:pt x="43881" y="39823"/>
                </a:lnTo>
                <a:close/>
                <a:moveTo>
                  <a:pt x="47285" y="43056"/>
                </a:moveTo>
                <a:lnTo>
                  <a:pt x="47285" y="44126"/>
                </a:lnTo>
                <a:lnTo>
                  <a:pt x="47842" y="44694"/>
                </a:lnTo>
                <a:lnTo>
                  <a:pt x="47285" y="45250"/>
                </a:lnTo>
                <a:lnTo>
                  <a:pt x="47285" y="46321"/>
                </a:lnTo>
                <a:lnTo>
                  <a:pt x="45626" y="46321"/>
                </a:lnTo>
                <a:lnTo>
                  <a:pt x="42789" y="44694"/>
                </a:lnTo>
                <a:lnTo>
                  <a:pt x="45626" y="43056"/>
                </a:lnTo>
                <a:close/>
                <a:moveTo>
                  <a:pt x="46953" y="47552"/>
                </a:moveTo>
                <a:lnTo>
                  <a:pt x="46418" y="48483"/>
                </a:lnTo>
                <a:lnTo>
                  <a:pt x="46621" y="49243"/>
                </a:lnTo>
                <a:lnTo>
                  <a:pt x="45861" y="49447"/>
                </a:lnTo>
                <a:lnTo>
                  <a:pt x="45315" y="50378"/>
                </a:lnTo>
                <a:lnTo>
                  <a:pt x="43881" y="49554"/>
                </a:lnTo>
                <a:lnTo>
                  <a:pt x="42243" y="46717"/>
                </a:lnTo>
                <a:lnTo>
                  <a:pt x="45519" y="46717"/>
                </a:lnTo>
                <a:close/>
                <a:moveTo>
                  <a:pt x="47777" y="51888"/>
                </a:moveTo>
                <a:lnTo>
                  <a:pt x="45775" y="51406"/>
                </a:lnTo>
                <a:lnTo>
                  <a:pt x="45604" y="50678"/>
                </a:lnTo>
                <a:lnTo>
                  <a:pt x="46118" y="49789"/>
                </a:lnTo>
                <a:lnTo>
                  <a:pt x="46750" y="49618"/>
                </a:lnTo>
                <a:close/>
                <a:moveTo>
                  <a:pt x="48527" y="48772"/>
                </a:moveTo>
                <a:lnTo>
                  <a:pt x="49940" y="49586"/>
                </a:lnTo>
                <a:lnTo>
                  <a:pt x="50753" y="50999"/>
                </a:lnTo>
                <a:lnTo>
                  <a:pt x="50036" y="52434"/>
                </a:lnTo>
                <a:lnTo>
                  <a:pt x="48270" y="52005"/>
                </a:lnTo>
                <a:lnTo>
                  <a:pt x="47124" y="49479"/>
                </a:lnTo>
                <a:close/>
                <a:moveTo>
                  <a:pt x="44823" y="51181"/>
                </a:moveTo>
                <a:lnTo>
                  <a:pt x="44277" y="50239"/>
                </a:lnTo>
                <a:lnTo>
                  <a:pt x="45219" y="50785"/>
                </a:lnTo>
                <a:lnTo>
                  <a:pt x="45347" y="51309"/>
                </a:lnTo>
                <a:close/>
                <a:moveTo>
                  <a:pt x="43495" y="51813"/>
                </a:moveTo>
                <a:lnTo>
                  <a:pt x="43281" y="52583"/>
                </a:lnTo>
                <a:lnTo>
                  <a:pt x="42521" y="52380"/>
                </a:lnTo>
                <a:lnTo>
                  <a:pt x="41590" y="52915"/>
                </a:lnTo>
                <a:lnTo>
                  <a:pt x="40765" y="51481"/>
                </a:lnTo>
                <a:lnTo>
                  <a:pt x="40765" y="48205"/>
                </a:lnTo>
                <a:lnTo>
                  <a:pt x="43592" y="49843"/>
                </a:lnTo>
                <a:lnTo>
                  <a:pt x="44427" y="51277"/>
                </a:lnTo>
                <a:close/>
                <a:moveTo>
                  <a:pt x="41504" y="43944"/>
                </a:moveTo>
                <a:lnTo>
                  <a:pt x="42018" y="43056"/>
                </a:lnTo>
                <a:lnTo>
                  <a:pt x="44833" y="43056"/>
                </a:lnTo>
                <a:lnTo>
                  <a:pt x="42393" y="44458"/>
                </a:lnTo>
                <a:close/>
                <a:moveTo>
                  <a:pt x="44833" y="46321"/>
                </a:moveTo>
                <a:lnTo>
                  <a:pt x="42018" y="46321"/>
                </a:lnTo>
                <a:lnTo>
                  <a:pt x="41504" y="45432"/>
                </a:lnTo>
                <a:lnTo>
                  <a:pt x="42393" y="44919"/>
                </a:lnTo>
                <a:close/>
                <a:moveTo>
                  <a:pt x="40765" y="46717"/>
                </a:moveTo>
                <a:lnTo>
                  <a:pt x="41793" y="46717"/>
                </a:lnTo>
                <a:lnTo>
                  <a:pt x="43196" y="49158"/>
                </a:lnTo>
                <a:lnTo>
                  <a:pt x="40765" y="47745"/>
                </a:lnTo>
                <a:lnTo>
                  <a:pt x="40765" y="47745"/>
                </a:lnTo>
                <a:close/>
                <a:moveTo>
                  <a:pt x="38956" y="48355"/>
                </a:moveTo>
                <a:lnTo>
                  <a:pt x="38956" y="48355"/>
                </a:lnTo>
                <a:lnTo>
                  <a:pt x="39470" y="47466"/>
                </a:lnTo>
                <a:lnTo>
                  <a:pt x="40369" y="47980"/>
                </a:lnTo>
                <a:lnTo>
                  <a:pt x="40369" y="50796"/>
                </a:lnTo>
                <a:close/>
                <a:moveTo>
                  <a:pt x="37094" y="50796"/>
                </a:moveTo>
                <a:lnTo>
                  <a:pt x="37094" y="47980"/>
                </a:lnTo>
                <a:lnTo>
                  <a:pt x="37982" y="47466"/>
                </a:lnTo>
                <a:lnTo>
                  <a:pt x="38507" y="48355"/>
                </a:lnTo>
                <a:close/>
                <a:moveTo>
                  <a:pt x="34268" y="49158"/>
                </a:moveTo>
                <a:lnTo>
                  <a:pt x="35670" y="46717"/>
                </a:lnTo>
                <a:lnTo>
                  <a:pt x="36698" y="46717"/>
                </a:lnTo>
                <a:lnTo>
                  <a:pt x="36698" y="47745"/>
                </a:lnTo>
                <a:close/>
                <a:moveTo>
                  <a:pt x="36698" y="51481"/>
                </a:moveTo>
                <a:lnTo>
                  <a:pt x="35873" y="52915"/>
                </a:lnTo>
                <a:lnTo>
                  <a:pt x="34931" y="52380"/>
                </a:lnTo>
                <a:lnTo>
                  <a:pt x="34171" y="52583"/>
                </a:lnTo>
                <a:lnTo>
                  <a:pt x="33968" y="51823"/>
                </a:lnTo>
                <a:lnTo>
                  <a:pt x="33036" y="51277"/>
                </a:lnTo>
                <a:lnTo>
                  <a:pt x="33871" y="49843"/>
                </a:lnTo>
                <a:lnTo>
                  <a:pt x="36698" y="48205"/>
                </a:lnTo>
                <a:close/>
                <a:moveTo>
                  <a:pt x="32640" y="51181"/>
                </a:moveTo>
                <a:lnTo>
                  <a:pt x="32116" y="51309"/>
                </a:lnTo>
                <a:lnTo>
                  <a:pt x="32244" y="50785"/>
                </a:lnTo>
                <a:lnTo>
                  <a:pt x="33186" y="50239"/>
                </a:lnTo>
                <a:close/>
                <a:moveTo>
                  <a:pt x="31602" y="49447"/>
                </a:moveTo>
                <a:lnTo>
                  <a:pt x="30842" y="49243"/>
                </a:lnTo>
                <a:lnTo>
                  <a:pt x="31045" y="48483"/>
                </a:lnTo>
                <a:lnTo>
                  <a:pt x="30499" y="47552"/>
                </a:lnTo>
                <a:lnTo>
                  <a:pt x="31945" y="46717"/>
                </a:lnTo>
                <a:lnTo>
                  <a:pt x="35210" y="46717"/>
                </a:lnTo>
                <a:lnTo>
                  <a:pt x="33582" y="49554"/>
                </a:lnTo>
                <a:lnTo>
                  <a:pt x="32137" y="50378"/>
                </a:lnTo>
                <a:close/>
                <a:moveTo>
                  <a:pt x="31688" y="51406"/>
                </a:moveTo>
                <a:lnTo>
                  <a:pt x="29686" y="51888"/>
                </a:lnTo>
                <a:lnTo>
                  <a:pt x="30713" y="49618"/>
                </a:lnTo>
                <a:lnTo>
                  <a:pt x="31345" y="49789"/>
                </a:lnTo>
                <a:lnTo>
                  <a:pt x="31859" y="50678"/>
                </a:lnTo>
                <a:close/>
                <a:moveTo>
                  <a:pt x="29193" y="52005"/>
                </a:moveTo>
                <a:lnTo>
                  <a:pt x="27427" y="52434"/>
                </a:lnTo>
                <a:lnTo>
                  <a:pt x="26699" y="51010"/>
                </a:lnTo>
                <a:lnTo>
                  <a:pt x="27502" y="49618"/>
                </a:lnTo>
                <a:lnTo>
                  <a:pt x="27545" y="49607"/>
                </a:lnTo>
                <a:lnTo>
                  <a:pt x="27545" y="49565"/>
                </a:lnTo>
                <a:lnTo>
                  <a:pt x="28936" y="48772"/>
                </a:lnTo>
                <a:lnTo>
                  <a:pt x="30339" y="49479"/>
                </a:lnTo>
                <a:close/>
                <a:moveTo>
                  <a:pt x="25115" y="52583"/>
                </a:moveTo>
                <a:lnTo>
                  <a:pt x="24644" y="53258"/>
                </a:lnTo>
                <a:lnTo>
                  <a:pt x="24569" y="52444"/>
                </a:lnTo>
                <a:lnTo>
                  <a:pt x="22984" y="51406"/>
                </a:lnTo>
                <a:lnTo>
                  <a:pt x="24579" y="50367"/>
                </a:lnTo>
                <a:lnTo>
                  <a:pt x="24579" y="49415"/>
                </a:lnTo>
                <a:lnTo>
                  <a:pt x="25254" y="50078"/>
                </a:lnTo>
                <a:lnTo>
                  <a:pt x="26977" y="49725"/>
                </a:lnTo>
                <a:lnTo>
                  <a:pt x="26249" y="50988"/>
                </a:lnTo>
                <a:lnTo>
                  <a:pt x="27009" y="52487"/>
                </a:lnTo>
                <a:close/>
                <a:moveTo>
                  <a:pt x="22620" y="51170"/>
                </a:moveTo>
                <a:lnTo>
                  <a:pt x="22620" y="51170"/>
                </a:lnTo>
                <a:lnTo>
                  <a:pt x="21068" y="50153"/>
                </a:lnTo>
                <a:lnTo>
                  <a:pt x="21068" y="49019"/>
                </a:lnTo>
                <a:lnTo>
                  <a:pt x="22620" y="47456"/>
                </a:lnTo>
                <a:lnTo>
                  <a:pt x="24183" y="49019"/>
                </a:lnTo>
                <a:lnTo>
                  <a:pt x="24183" y="50153"/>
                </a:lnTo>
                <a:lnTo>
                  <a:pt x="22620" y="51170"/>
                </a:lnTo>
                <a:close/>
                <a:moveTo>
                  <a:pt x="20683" y="52444"/>
                </a:moveTo>
                <a:lnTo>
                  <a:pt x="20608" y="53258"/>
                </a:lnTo>
                <a:lnTo>
                  <a:pt x="20137" y="52583"/>
                </a:lnTo>
                <a:lnTo>
                  <a:pt x="18242" y="52487"/>
                </a:lnTo>
                <a:lnTo>
                  <a:pt x="18991" y="50988"/>
                </a:lnTo>
                <a:lnTo>
                  <a:pt x="18263" y="49725"/>
                </a:lnTo>
                <a:lnTo>
                  <a:pt x="19998" y="50078"/>
                </a:lnTo>
                <a:lnTo>
                  <a:pt x="20672" y="49415"/>
                </a:lnTo>
                <a:lnTo>
                  <a:pt x="20672" y="50367"/>
                </a:lnTo>
                <a:lnTo>
                  <a:pt x="22267" y="51406"/>
                </a:lnTo>
                <a:close/>
                <a:moveTo>
                  <a:pt x="17825" y="52434"/>
                </a:moveTo>
                <a:lnTo>
                  <a:pt x="16058" y="52005"/>
                </a:lnTo>
                <a:lnTo>
                  <a:pt x="14913" y="49479"/>
                </a:lnTo>
                <a:lnTo>
                  <a:pt x="16315" y="48772"/>
                </a:lnTo>
                <a:lnTo>
                  <a:pt x="17696" y="49565"/>
                </a:lnTo>
                <a:lnTo>
                  <a:pt x="17707" y="49607"/>
                </a:lnTo>
                <a:lnTo>
                  <a:pt x="17750" y="49618"/>
                </a:lnTo>
                <a:lnTo>
                  <a:pt x="18542" y="50999"/>
                </a:lnTo>
                <a:close/>
                <a:moveTo>
                  <a:pt x="13564" y="51406"/>
                </a:moveTo>
                <a:lnTo>
                  <a:pt x="13393" y="50689"/>
                </a:lnTo>
                <a:lnTo>
                  <a:pt x="13906" y="49789"/>
                </a:lnTo>
                <a:lnTo>
                  <a:pt x="14538" y="49618"/>
                </a:lnTo>
                <a:lnTo>
                  <a:pt x="15566" y="51888"/>
                </a:lnTo>
                <a:close/>
                <a:moveTo>
                  <a:pt x="13114" y="50378"/>
                </a:moveTo>
                <a:lnTo>
                  <a:pt x="11669" y="49554"/>
                </a:lnTo>
                <a:lnTo>
                  <a:pt x="10042" y="46717"/>
                </a:lnTo>
                <a:lnTo>
                  <a:pt x="13307" y="46717"/>
                </a:lnTo>
                <a:lnTo>
                  <a:pt x="14741" y="47552"/>
                </a:lnTo>
                <a:lnTo>
                  <a:pt x="14206" y="48483"/>
                </a:lnTo>
                <a:lnTo>
                  <a:pt x="14410" y="49243"/>
                </a:lnTo>
                <a:lnTo>
                  <a:pt x="13650" y="49447"/>
                </a:lnTo>
                <a:close/>
                <a:moveTo>
                  <a:pt x="12611" y="51181"/>
                </a:moveTo>
                <a:lnTo>
                  <a:pt x="12065" y="50239"/>
                </a:lnTo>
                <a:lnTo>
                  <a:pt x="13007" y="50785"/>
                </a:lnTo>
                <a:lnTo>
                  <a:pt x="13136" y="51309"/>
                </a:lnTo>
                <a:close/>
                <a:moveTo>
                  <a:pt x="11284" y="51823"/>
                </a:moveTo>
                <a:lnTo>
                  <a:pt x="11080" y="52583"/>
                </a:lnTo>
                <a:lnTo>
                  <a:pt x="10310" y="52380"/>
                </a:lnTo>
                <a:lnTo>
                  <a:pt x="9378" y="52915"/>
                </a:lnTo>
                <a:lnTo>
                  <a:pt x="8554" y="51481"/>
                </a:lnTo>
                <a:lnTo>
                  <a:pt x="8554" y="48205"/>
                </a:lnTo>
                <a:lnTo>
                  <a:pt x="11380" y="49843"/>
                </a:lnTo>
                <a:lnTo>
                  <a:pt x="12215" y="51277"/>
                </a:lnTo>
                <a:close/>
                <a:moveTo>
                  <a:pt x="6295" y="41022"/>
                </a:moveTo>
                <a:lnTo>
                  <a:pt x="5781" y="41921"/>
                </a:lnTo>
                <a:lnTo>
                  <a:pt x="4882" y="41397"/>
                </a:lnTo>
                <a:lnTo>
                  <a:pt x="4882" y="38581"/>
                </a:lnTo>
                <a:close/>
                <a:moveTo>
                  <a:pt x="8158" y="38592"/>
                </a:moveTo>
                <a:lnTo>
                  <a:pt x="8158" y="41397"/>
                </a:lnTo>
                <a:lnTo>
                  <a:pt x="7259" y="41910"/>
                </a:lnTo>
                <a:lnTo>
                  <a:pt x="6745" y="41022"/>
                </a:lnTo>
                <a:close/>
                <a:moveTo>
                  <a:pt x="6520" y="35573"/>
                </a:moveTo>
                <a:lnTo>
                  <a:pt x="7077" y="36140"/>
                </a:lnTo>
                <a:lnTo>
                  <a:pt x="8158" y="36140"/>
                </a:lnTo>
                <a:lnTo>
                  <a:pt x="8158" y="37800"/>
                </a:lnTo>
                <a:lnTo>
                  <a:pt x="6520" y="40626"/>
                </a:lnTo>
                <a:lnTo>
                  <a:pt x="6520" y="40626"/>
                </a:lnTo>
                <a:lnTo>
                  <a:pt x="6520" y="40626"/>
                </a:lnTo>
                <a:lnTo>
                  <a:pt x="4882" y="37800"/>
                </a:lnTo>
                <a:lnTo>
                  <a:pt x="4882" y="36140"/>
                </a:lnTo>
                <a:lnTo>
                  <a:pt x="5963" y="36140"/>
                </a:lnTo>
                <a:close/>
                <a:moveTo>
                  <a:pt x="6520" y="31355"/>
                </a:moveTo>
                <a:lnTo>
                  <a:pt x="8083" y="32908"/>
                </a:lnTo>
                <a:lnTo>
                  <a:pt x="8083" y="34042"/>
                </a:lnTo>
                <a:lnTo>
                  <a:pt x="6552" y="35049"/>
                </a:lnTo>
                <a:lnTo>
                  <a:pt x="6520" y="35016"/>
                </a:lnTo>
                <a:lnTo>
                  <a:pt x="6488" y="35049"/>
                </a:lnTo>
                <a:lnTo>
                  <a:pt x="4957" y="34042"/>
                </a:lnTo>
                <a:lnTo>
                  <a:pt x="4957" y="32918"/>
                </a:lnTo>
                <a:close/>
                <a:moveTo>
                  <a:pt x="6242" y="31077"/>
                </a:moveTo>
                <a:lnTo>
                  <a:pt x="4957" y="32351"/>
                </a:lnTo>
                <a:lnTo>
                  <a:pt x="4957" y="30542"/>
                </a:lnTo>
                <a:lnTo>
                  <a:pt x="5706" y="30542"/>
                </a:lnTo>
                <a:close/>
                <a:moveTo>
                  <a:pt x="6242" y="26099"/>
                </a:moveTo>
                <a:lnTo>
                  <a:pt x="5706" y="26634"/>
                </a:lnTo>
                <a:lnTo>
                  <a:pt x="4957" y="26634"/>
                </a:lnTo>
                <a:lnTo>
                  <a:pt x="4957" y="24815"/>
                </a:lnTo>
                <a:close/>
                <a:moveTo>
                  <a:pt x="8083" y="24815"/>
                </a:moveTo>
                <a:lnTo>
                  <a:pt x="8083" y="26634"/>
                </a:lnTo>
                <a:lnTo>
                  <a:pt x="7334" y="26634"/>
                </a:lnTo>
                <a:lnTo>
                  <a:pt x="6798" y="26099"/>
                </a:lnTo>
                <a:close/>
                <a:moveTo>
                  <a:pt x="6520" y="22149"/>
                </a:moveTo>
                <a:lnTo>
                  <a:pt x="6541" y="22128"/>
                </a:lnTo>
                <a:lnTo>
                  <a:pt x="8083" y="23123"/>
                </a:lnTo>
                <a:lnTo>
                  <a:pt x="8083" y="24258"/>
                </a:lnTo>
                <a:lnTo>
                  <a:pt x="6520" y="25821"/>
                </a:lnTo>
                <a:lnTo>
                  <a:pt x="4957" y="24258"/>
                </a:lnTo>
                <a:lnTo>
                  <a:pt x="4957" y="23123"/>
                </a:lnTo>
                <a:lnTo>
                  <a:pt x="6499" y="22128"/>
                </a:lnTo>
                <a:close/>
                <a:moveTo>
                  <a:pt x="12611" y="18970"/>
                </a:moveTo>
                <a:lnTo>
                  <a:pt x="12065" y="18028"/>
                </a:lnTo>
                <a:lnTo>
                  <a:pt x="13007" y="18574"/>
                </a:lnTo>
                <a:lnTo>
                  <a:pt x="13136" y="19098"/>
                </a:lnTo>
                <a:close/>
                <a:moveTo>
                  <a:pt x="13725" y="21528"/>
                </a:moveTo>
                <a:lnTo>
                  <a:pt x="11444" y="20500"/>
                </a:lnTo>
                <a:lnTo>
                  <a:pt x="11616" y="19869"/>
                </a:lnTo>
                <a:lnTo>
                  <a:pt x="12515" y="19355"/>
                </a:lnTo>
                <a:lnTo>
                  <a:pt x="13243" y="19526"/>
                </a:lnTo>
                <a:close/>
                <a:moveTo>
                  <a:pt x="18574" y="26249"/>
                </a:moveTo>
                <a:lnTo>
                  <a:pt x="15694" y="26506"/>
                </a:lnTo>
                <a:lnTo>
                  <a:pt x="14806" y="25885"/>
                </a:lnTo>
                <a:lnTo>
                  <a:pt x="14699" y="24012"/>
                </a:lnTo>
                <a:lnTo>
                  <a:pt x="16369" y="23155"/>
                </a:lnTo>
                <a:lnTo>
                  <a:pt x="17364" y="23616"/>
                </a:lnTo>
                <a:close/>
                <a:moveTo>
                  <a:pt x="17910" y="23873"/>
                </a:moveTo>
                <a:lnTo>
                  <a:pt x="20255" y="24954"/>
                </a:lnTo>
                <a:lnTo>
                  <a:pt x="20148" y="26099"/>
                </a:lnTo>
                <a:lnTo>
                  <a:pt x="18991" y="26206"/>
                </a:lnTo>
                <a:close/>
                <a:moveTo>
                  <a:pt x="16187" y="26859"/>
                </a:moveTo>
                <a:lnTo>
                  <a:pt x="18756" y="26624"/>
                </a:lnTo>
                <a:lnTo>
                  <a:pt x="18756" y="26624"/>
                </a:lnTo>
                <a:lnTo>
                  <a:pt x="19238" y="27673"/>
                </a:lnTo>
                <a:lnTo>
                  <a:pt x="18296" y="28347"/>
                </a:lnTo>
                <a:close/>
                <a:moveTo>
                  <a:pt x="18756" y="30542"/>
                </a:moveTo>
                <a:lnTo>
                  <a:pt x="16187" y="30306"/>
                </a:lnTo>
                <a:lnTo>
                  <a:pt x="18296" y="28829"/>
                </a:lnTo>
                <a:lnTo>
                  <a:pt x="19238" y="29493"/>
                </a:lnTo>
                <a:close/>
                <a:moveTo>
                  <a:pt x="17910" y="33293"/>
                </a:moveTo>
                <a:lnTo>
                  <a:pt x="18991" y="30959"/>
                </a:lnTo>
                <a:lnTo>
                  <a:pt x="20148" y="31066"/>
                </a:lnTo>
                <a:lnTo>
                  <a:pt x="20255" y="32212"/>
                </a:lnTo>
                <a:close/>
                <a:moveTo>
                  <a:pt x="19923" y="36408"/>
                </a:moveTo>
                <a:lnTo>
                  <a:pt x="18049" y="36515"/>
                </a:lnTo>
                <a:lnTo>
                  <a:pt x="17675" y="35766"/>
                </a:lnTo>
                <a:lnTo>
                  <a:pt x="17204" y="34834"/>
                </a:lnTo>
                <a:lnTo>
                  <a:pt x="17653" y="33850"/>
                </a:lnTo>
                <a:lnTo>
                  <a:pt x="20287" y="32629"/>
                </a:lnTo>
                <a:lnTo>
                  <a:pt x="20554" y="35520"/>
                </a:lnTo>
                <a:close/>
                <a:moveTo>
                  <a:pt x="20683" y="36943"/>
                </a:moveTo>
                <a:lnTo>
                  <a:pt x="22267" y="37971"/>
                </a:lnTo>
                <a:lnTo>
                  <a:pt x="20672" y="39020"/>
                </a:lnTo>
                <a:lnTo>
                  <a:pt x="20672" y="39973"/>
                </a:lnTo>
                <a:lnTo>
                  <a:pt x="19998" y="39298"/>
                </a:lnTo>
                <a:lnTo>
                  <a:pt x="18263" y="39662"/>
                </a:lnTo>
                <a:lnTo>
                  <a:pt x="18991" y="38389"/>
                </a:lnTo>
                <a:lnTo>
                  <a:pt x="18242" y="36901"/>
                </a:lnTo>
                <a:lnTo>
                  <a:pt x="20137" y="36793"/>
                </a:lnTo>
                <a:lnTo>
                  <a:pt x="20608" y="36130"/>
                </a:lnTo>
                <a:close/>
                <a:moveTo>
                  <a:pt x="20897" y="35016"/>
                </a:moveTo>
                <a:lnTo>
                  <a:pt x="20672" y="32458"/>
                </a:lnTo>
                <a:lnTo>
                  <a:pt x="20672" y="32458"/>
                </a:lnTo>
                <a:lnTo>
                  <a:pt x="21721" y="31976"/>
                </a:lnTo>
                <a:lnTo>
                  <a:pt x="22385" y="32918"/>
                </a:lnTo>
                <a:close/>
                <a:moveTo>
                  <a:pt x="24290" y="35627"/>
                </a:moveTo>
                <a:lnTo>
                  <a:pt x="24194" y="36708"/>
                </a:lnTo>
                <a:lnTo>
                  <a:pt x="22620" y="37736"/>
                </a:lnTo>
                <a:lnTo>
                  <a:pt x="21057" y="36708"/>
                </a:lnTo>
                <a:lnTo>
                  <a:pt x="20961" y="35627"/>
                </a:lnTo>
                <a:lnTo>
                  <a:pt x="22620" y="33261"/>
                </a:lnTo>
                <a:close/>
                <a:moveTo>
                  <a:pt x="24355" y="35016"/>
                </a:moveTo>
                <a:lnTo>
                  <a:pt x="22867" y="32918"/>
                </a:lnTo>
                <a:lnTo>
                  <a:pt x="23530" y="31976"/>
                </a:lnTo>
                <a:lnTo>
                  <a:pt x="24579" y="32458"/>
                </a:lnTo>
                <a:close/>
                <a:moveTo>
                  <a:pt x="25115" y="36793"/>
                </a:moveTo>
                <a:lnTo>
                  <a:pt x="27009" y="36901"/>
                </a:lnTo>
                <a:lnTo>
                  <a:pt x="26249" y="38389"/>
                </a:lnTo>
                <a:lnTo>
                  <a:pt x="26988" y="39662"/>
                </a:lnTo>
                <a:lnTo>
                  <a:pt x="25254" y="39298"/>
                </a:lnTo>
                <a:lnTo>
                  <a:pt x="24579" y="39973"/>
                </a:lnTo>
                <a:lnTo>
                  <a:pt x="24579" y="39020"/>
                </a:lnTo>
                <a:lnTo>
                  <a:pt x="22984" y="37971"/>
                </a:lnTo>
                <a:lnTo>
                  <a:pt x="24569" y="36943"/>
                </a:lnTo>
                <a:lnTo>
                  <a:pt x="24644" y="36119"/>
                </a:lnTo>
                <a:close/>
                <a:moveTo>
                  <a:pt x="28262" y="35295"/>
                </a:moveTo>
                <a:lnTo>
                  <a:pt x="28990" y="36911"/>
                </a:lnTo>
                <a:lnTo>
                  <a:pt x="27609" y="36579"/>
                </a:lnTo>
                <a:close/>
                <a:moveTo>
                  <a:pt x="32009" y="37639"/>
                </a:moveTo>
                <a:lnTo>
                  <a:pt x="31527" y="35637"/>
                </a:lnTo>
                <a:lnTo>
                  <a:pt x="33796" y="36665"/>
                </a:lnTo>
                <a:lnTo>
                  <a:pt x="33636" y="37297"/>
                </a:lnTo>
                <a:lnTo>
                  <a:pt x="32737" y="37821"/>
                </a:lnTo>
                <a:close/>
                <a:moveTo>
                  <a:pt x="32244" y="38603"/>
                </a:moveTo>
                <a:lnTo>
                  <a:pt x="32116" y="38078"/>
                </a:lnTo>
                <a:lnTo>
                  <a:pt x="32640" y="38196"/>
                </a:lnTo>
                <a:lnTo>
                  <a:pt x="33186" y="39138"/>
                </a:lnTo>
                <a:close/>
                <a:moveTo>
                  <a:pt x="35210" y="42660"/>
                </a:moveTo>
                <a:lnTo>
                  <a:pt x="31945" y="42660"/>
                </a:lnTo>
                <a:lnTo>
                  <a:pt x="30499" y="41825"/>
                </a:lnTo>
                <a:lnTo>
                  <a:pt x="31045" y="40894"/>
                </a:lnTo>
                <a:lnTo>
                  <a:pt x="30842" y="40133"/>
                </a:lnTo>
                <a:lnTo>
                  <a:pt x="31602" y="39930"/>
                </a:lnTo>
                <a:lnTo>
                  <a:pt x="32137" y="38999"/>
                </a:lnTo>
                <a:lnTo>
                  <a:pt x="33582" y="39823"/>
                </a:lnTo>
                <a:close/>
                <a:moveTo>
                  <a:pt x="34257" y="40219"/>
                </a:moveTo>
                <a:lnTo>
                  <a:pt x="36698" y="41632"/>
                </a:lnTo>
                <a:lnTo>
                  <a:pt x="36698" y="42660"/>
                </a:lnTo>
                <a:lnTo>
                  <a:pt x="35670" y="42660"/>
                </a:lnTo>
                <a:lnTo>
                  <a:pt x="35670" y="42660"/>
                </a:lnTo>
                <a:close/>
                <a:moveTo>
                  <a:pt x="32630" y="43056"/>
                </a:moveTo>
                <a:lnTo>
                  <a:pt x="35445" y="43056"/>
                </a:lnTo>
                <a:lnTo>
                  <a:pt x="35959" y="43944"/>
                </a:lnTo>
                <a:lnTo>
                  <a:pt x="35060" y="44458"/>
                </a:lnTo>
                <a:close/>
                <a:moveTo>
                  <a:pt x="35060" y="44919"/>
                </a:moveTo>
                <a:lnTo>
                  <a:pt x="35959" y="45432"/>
                </a:lnTo>
                <a:lnTo>
                  <a:pt x="35445" y="46321"/>
                </a:lnTo>
                <a:lnTo>
                  <a:pt x="32630" y="46321"/>
                </a:lnTo>
                <a:close/>
                <a:moveTo>
                  <a:pt x="30178" y="46321"/>
                </a:moveTo>
                <a:lnTo>
                  <a:pt x="30178" y="45250"/>
                </a:lnTo>
                <a:lnTo>
                  <a:pt x="29622" y="44694"/>
                </a:lnTo>
                <a:lnTo>
                  <a:pt x="30178" y="44126"/>
                </a:lnTo>
                <a:lnTo>
                  <a:pt x="30178" y="43056"/>
                </a:lnTo>
                <a:lnTo>
                  <a:pt x="31837" y="43056"/>
                </a:lnTo>
                <a:lnTo>
                  <a:pt x="34674" y="44694"/>
                </a:lnTo>
                <a:lnTo>
                  <a:pt x="31837" y="46321"/>
                </a:lnTo>
                <a:close/>
                <a:moveTo>
                  <a:pt x="24579" y="46642"/>
                </a:moveTo>
                <a:lnTo>
                  <a:pt x="26785" y="46642"/>
                </a:lnTo>
                <a:lnTo>
                  <a:pt x="27588" y="47445"/>
                </a:lnTo>
                <a:lnTo>
                  <a:pt x="27202" y="49276"/>
                </a:lnTo>
                <a:lnTo>
                  <a:pt x="25382" y="49650"/>
                </a:lnTo>
                <a:lnTo>
                  <a:pt x="24579" y="48858"/>
                </a:lnTo>
                <a:close/>
                <a:moveTo>
                  <a:pt x="24579" y="43131"/>
                </a:moveTo>
                <a:lnTo>
                  <a:pt x="26389" y="43131"/>
                </a:lnTo>
                <a:lnTo>
                  <a:pt x="25115" y="44415"/>
                </a:lnTo>
                <a:lnTo>
                  <a:pt x="24579" y="43880"/>
                </a:lnTo>
                <a:close/>
                <a:moveTo>
                  <a:pt x="27588" y="41932"/>
                </a:moveTo>
                <a:lnTo>
                  <a:pt x="26785" y="42735"/>
                </a:lnTo>
                <a:lnTo>
                  <a:pt x="24579" y="42735"/>
                </a:lnTo>
                <a:lnTo>
                  <a:pt x="24579" y="40530"/>
                </a:lnTo>
                <a:lnTo>
                  <a:pt x="25382" y="39727"/>
                </a:lnTo>
                <a:lnTo>
                  <a:pt x="27202" y="40112"/>
                </a:lnTo>
                <a:close/>
                <a:moveTo>
                  <a:pt x="30339" y="39909"/>
                </a:moveTo>
                <a:lnTo>
                  <a:pt x="28936" y="40615"/>
                </a:lnTo>
                <a:lnTo>
                  <a:pt x="27545" y="39812"/>
                </a:lnTo>
                <a:lnTo>
                  <a:pt x="27545" y="39780"/>
                </a:lnTo>
                <a:lnTo>
                  <a:pt x="27502" y="39769"/>
                </a:lnTo>
                <a:lnTo>
                  <a:pt x="26699" y="38378"/>
                </a:lnTo>
                <a:lnTo>
                  <a:pt x="27427" y="36943"/>
                </a:lnTo>
                <a:lnTo>
                  <a:pt x="29193" y="37372"/>
                </a:lnTo>
                <a:close/>
                <a:moveTo>
                  <a:pt x="29686" y="37489"/>
                </a:moveTo>
                <a:lnTo>
                  <a:pt x="31688" y="37971"/>
                </a:lnTo>
                <a:lnTo>
                  <a:pt x="31859" y="38699"/>
                </a:lnTo>
                <a:lnTo>
                  <a:pt x="31345" y="39588"/>
                </a:lnTo>
                <a:lnTo>
                  <a:pt x="30713" y="39759"/>
                </a:lnTo>
                <a:close/>
                <a:moveTo>
                  <a:pt x="26389" y="46246"/>
                </a:moveTo>
                <a:lnTo>
                  <a:pt x="24579" y="46246"/>
                </a:lnTo>
                <a:lnTo>
                  <a:pt x="24579" y="45497"/>
                </a:lnTo>
                <a:lnTo>
                  <a:pt x="25115" y="44972"/>
                </a:lnTo>
                <a:close/>
                <a:moveTo>
                  <a:pt x="29086" y="44715"/>
                </a:moveTo>
                <a:lnTo>
                  <a:pt x="28080" y="46246"/>
                </a:lnTo>
                <a:lnTo>
                  <a:pt x="26956" y="46246"/>
                </a:lnTo>
                <a:lnTo>
                  <a:pt x="25393" y="44694"/>
                </a:lnTo>
                <a:lnTo>
                  <a:pt x="26956" y="43131"/>
                </a:lnTo>
                <a:lnTo>
                  <a:pt x="28080" y="43131"/>
                </a:lnTo>
                <a:lnTo>
                  <a:pt x="29086" y="44662"/>
                </a:lnTo>
                <a:lnTo>
                  <a:pt x="29065" y="44694"/>
                </a:lnTo>
                <a:close/>
                <a:moveTo>
                  <a:pt x="29782" y="43966"/>
                </a:moveTo>
                <a:lnTo>
                  <a:pt x="29375" y="44373"/>
                </a:lnTo>
                <a:lnTo>
                  <a:pt x="28294" y="42735"/>
                </a:lnTo>
                <a:lnTo>
                  <a:pt x="27341" y="42735"/>
                </a:lnTo>
                <a:lnTo>
                  <a:pt x="28016" y="42060"/>
                </a:lnTo>
                <a:lnTo>
                  <a:pt x="27652" y="40326"/>
                </a:lnTo>
                <a:lnTo>
                  <a:pt x="28926" y="41065"/>
                </a:lnTo>
                <a:lnTo>
                  <a:pt x="30467" y="40283"/>
                </a:lnTo>
                <a:lnTo>
                  <a:pt x="30617" y="40840"/>
                </a:lnTo>
                <a:lnTo>
                  <a:pt x="29964" y="41975"/>
                </a:lnTo>
                <a:lnTo>
                  <a:pt x="31152" y="42660"/>
                </a:lnTo>
                <a:lnTo>
                  <a:pt x="29782" y="42660"/>
                </a:lnTo>
                <a:close/>
                <a:moveTo>
                  <a:pt x="22342" y="42200"/>
                </a:moveTo>
                <a:lnTo>
                  <a:pt x="21818" y="42735"/>
                </a:lnTo>
                <a:lnTo>
                  <a:pt x="21068" y="42735"/>
                </a:lnTo>
                <a:lnTo>
                  <a:pt x="21068" y="40926"/>
                </a:lnTo>
                <a:close/>
                <a:moveTo>
                  <a:pt x="24183" y="40926"/>
                </a:moveTo>
                <a:lnTo>
                  <a:pt x="24183" y="42735"/>
                </a:lnTo>
                <a:lnTo>
                  <a:pt x="23434" y="42735"/>
                </a:lnTo>
                <a:lnTo>
                  <a:pt x="22909" y="42200"/>
                </a:lnTo>
                <a:close/>
                <a:moveTo>
                  <a:pt x="22620" y="41921"/>
                </a:moveTo>
                <a:lnTo>
                  <a:pt x="21068" y="40358"/>
                </a:lnTo>
                <a:lnTo>
                  <a:pt x="21068" y="39234"/>
                </a:lnTo>
                <a:lnTo>
                  <a:pt x="22620" y="38207"/>
                </a:lnTo>
                <a:lnTo>
                  <a:pt x="24183" y="39234"/>
                </a:lnTo>
                <a:lnTo>
                  <a:pt x="24183" y="40358"/>
                </a:lnTo>
                <a:close/>
                <a:moveTo>
                  <a:pt x="18852" y="46246"/>
                </a:moveTo>
                <a:lnTo>
                  <a:pt x="20137" y="44972"/>
                </a:lnTo>
                <a:lnTo>
                  <a:pt x="20672" y="45497"/>
                </a:lnTo>
                <a:lnTo>
                  <a:pt x="20672" y="46246"/>
                </a:lnTo>
                <a:close/>
                <a:moveTo>
                  <a:pt x="18467" y="46642"/>
                </a:moveTo>
                <a:lnTo>
                  <a:pt x="20672" y="46642"/>
                </a:lnTo>
                <a:lnTo>
                  <a:pt x="20672" y="48847"/>
                </a:lnTo>
                <a:lnTo>
                  <a:pt x="19869" y="49650"/>
                </a:lnTo>
                <a:lnTo>
                  <a:pt x="18039" y="49276"/>
                </a:lnTo>
                <a:lnTo>
                  <a:pt x="17664" y="47445"/>
                </a:lnTo>
                <a:close/>
                <a:moveTo>
                  <a:pt x="10577" y="44694"/>
                </a:moveTo>
                <a:lnTo>
                  <a:pt x="10577" y="44694"/>
                </a:lnTo>
                <a:lnTo>
                  <a:pt x="13414" y="43056"/>
                </a:lnTo>
                <a:lnTo>
                  <a:pt x="15073" y="43056"/>
                </a:lnTo>
                <a:lnTo>
                  <a:pt x="15073" y="44126"/>
                </a:lnTo>
                <a:lnTo>
                  <a:pt x="15630" y="44694"/>
                </a:lnTo>
                <a:lnTo>
                  <a:pt x="15073" y="45250"/>
                </a:lnTo>
                <a:lnTo>
                  <a:pt x="15073" y="46321"/>
                </a:lnTo>
                <a:lnTo>
                  <a:pt x="13414" y="46321"/>
                </a:lnTo>
                <a:close/>
                <a:moveTo>
                  <a:pt x="9806" y="43056"/>
                </a:moveTo>
                <a:lnTo>
                  <a:pt x="12622" y="43056"/>
                </a:lnTo>
                <a:lnTo>
                  <a:pt x="10181" y="44458"/>
                </a:lnTo>
                <a:lnTo>
                  <a:pt x="9293" y="43944"/>
                </a:lnTo>
                <a:close/>
                <a:moveTo>
                  <a:pt x="8554" y="41632"/>
                </a:moveTo>
                <a:lnTo>
                  <a:pt x="10984" y="40219"/>
                </a:lnTo>
                <a:lnTo>
                  <a:pt x="9582" y="42660"/>
                </a:lnTo>
                <a:lnTo>
                  <a:pt x="8554" y="42660"/>
                </a:lnTo>
                <a:close/>
                <a:moveTo>
                  <a:pt x="10684" y="30542"/>
                </a:moveTo>
                <a:lnTo>
                  <a:pt x="11487" y="31345"/>
                </a:lnTo>
                <a:lnTo>
                  <a:pt x="11102" y="33165"/>
                </a:lnTo>
                <a:lnTo>
                  <a:pt x="9271" y="33550"/>
                </a:lnTo>
                <a:lnTo>
                  <a:pt x="8479" y="32747"/>
                </a:lnTo>
                <a:lnTo>
                  <a:pt x="8479" y="30542"/>
                </a:lnTo>
                <a:close/>
                <a:moveTo>
                  <a:pt x="10288" y="30146"/>
                </a:moveTo>
                <a:lnTo>
                  <a:pt x="8479" y="30146"/>
                </a:lnTo>
                <a:lnTo>
                  <a:pt x="8479" y="29396"/>
                </a:lnTo>
                <a:lnTo>
                  <a:pt x="9004" y="28861"/>
                </a:lnTo>
                <a:close/>
                <a:moveTo>
                  <a:pt x="8479" y="27020"/>
                </a:moveTo>
                <a:lnTo>
                  <a:pt x="10288" y="27020"/>
                </a:lnTo>
                <a:lnTo>
                  <a:pt x="9004" y="28304"/>
                </a:lnTo>
                <a:lnTo>
                  <a:pt x="8479" y="27780"/>
                </a:lnTo>
                <a:close/>
                <a:moveTo>
                  <a:pt x="11487" y="25832"/>
                </a:moveTo>
                <a:lnTo>
                  <a:pt x="10684" y="26634"/>
                </a:lnTo>
                <a:lnTo>
                  <a:pt x="8479" y="26634"/>
                </a:lnTo>
                <a:lnTo>
                  <a:pt x="8479" y="24419"/>
                </a:lnTo>
                <a:lnTo>
                  <a:pt x="9271" y="23626"/>
                </a:lnTo>
                <a:lnTo>
                  <a:pt x="11102" y="24001"/>
                </a:lnTo>
                <a:close/>
                <a:moveTo>
                  <a:pt x="12836" y="24504"/>
                </a:moveTo>
                <a:lnTo>
                  <a:pt x="11444" y="23712"/>
                </a:lnTo>
                <a:lnTo>
                  <a:pt x="11434" y="23669"/>
                </a:lnTo>
                <a:lnTo>
                  <a:pt x="11391" y="23658"/>
                </a:lnTo>
                <a:lnTo>
                  <a:pt x="10599" y="22267"/>
                </a:lnTo>
                <a:lnTo>
                  <a:pt x="11305" y="20864"/>
                </a:lnTo>
                <a:lnTo>
                  <a:pt x="13842" y="22010"/>
                </a:lnTo>
                <a:lnTo>
                  <a:pt x="14260" y="23787"/>
                </a:lnTo>
                <a:close/>
                <a:moveTo>
                  <a:pt x="15587" y="30253"/>
                </a:moveTo>
                <a:lnTo>
                  <a:pt x="14495" y="30156"/>
                </a:lnTo>
                <a:lnTo>
                  <a:pt x="13468" y="28583"/>
                </a:lnTo>
                <a:lnTo>
                  <a:pt x="14495" y="27020"/>
                </a:lnTo>
                <a:lnTo>
                  <a:pt x="15587" y="26913"/>
                </a:lnTo>
                <a:lnTo>
                  <a:pt x="17953" y="28583"/>
                </a:lnTo>
                <a:close/>
                <a:moveTo>
                  <a:pt x="16369" y="34010"/>
                </a:moveTo>
                <a:lnTo>
                  <a:pt x="14699" y="33165"/>
                </a:lnTo>
                <a:lnTo>
                  <a:pt x="14806" y="31291"/>
                </a:lnTo>
                <a:lnTo>
                  <a:pt x="15694" y="30660"/>
                </a:lnTo>
                <a:lnTo>
                  <a:pt x="18574" y="30916"/>
                </a:lnTo>
                <a:lnTo>
                  <a:pt x="17364" y="33550"/>
                </a:lnTo>
                <a:close/>
                <a:moveTo>
                  <a:pt x="16979" y="34385"/>
                </a:moveTo>
                <a:lnTo>
                  <a:pt x="16968" y="34385"/>
                </a:lnTo>
                <a:lnTo>
                  <a:pt x="16797" y="34760"/>
                </a:lnTo>
                <a:lnTo>
                  <a:pt x="16765" y="34845"/>
                </a:lnTo>
                <a:lnTo>
                  <a:pt x="16765" y="34845"/>
                </a:lnTo>
                <a:lnTo>
                  <a:pt x="15780" y="37029"/>
                </a:lnTo>
                <a:lnTo>
                  <a:pt x="13671" y="37543"/>
                </a:lnTo>
                <a:lnTo>
                  <a:pt x="14174" y="35434"/>
                </a:lnTo>
                <a:lnTo>
                  <a:pt x="16358" y="34449"/>
                </a:lnTo>
                <a:lnTo>
                  <a:pt x="16369" y="34449"/>
                </a:lnTo>
                <a:lnTo>
                  <a:pt x="16454" y="34406"/>
                </a:lnTo>
                <a:lnTo>
                  <a:pt x="16829" y="34235"/>
                </a:lnTo>
                <a:lnTo>
                  <a:pt x="16818" y="34235"/>
                </a:lnTo>
                <a:lnTo>
                  <a:pt x="17107" y="34107"/>
                </a:lnTo>
                <a:close/>
                <a:moveTo>
                  <a:pt x="16262" y="36911"/>
                </a:moveTo>
                <a:lnTo>
                  <a:pt x="16990" y="35295"/>
                </a:lnTo>
                <a:lnTo>
                  <a:pt x="17643" y="36579"/>
                </a:lnTo>
                <a:close/>
                <a:moveTo>
                  <a:pt x="17750" y="39769"/>
                </a:moveTo>
                <a:lnTo>
                  <a:pt x="17707" y="39780"/>
                </a:lnTo>
                <a:lnTo>
                  <a:pt x="17707" y="39812"/>
                </a:lnTo>
                <a:lnTo>
                  <a:pt x="16315" y="40615"/>
                </a:lnTo>
                <a:lnTo>
                  <a:pt x="14913" y="39909"/>
                </a:lnTo>
                <a:lnTo>
                  <a:pt x="16058" y="37372"/>
                </a:lnTo>
                <a:lnTo>
                  <a:pt x="17825" y="36943"/>
                </a:lnTo>
                <a:lnTo>
                  <a:pt x="18552" y="38378"/>
                </a:lnTo>
                <a:close/>
                <a:moveTo>
                  <a:pt x="18467" y="42735"/>
                </a:moveTo>
                <a:lnTo>
                  <a:pt x="17664" y="41932"/>
                </a:lnTo>
                <a:lnTo>
                  <a:pt x="18039" y="40112"/>
                </a:lnTo>
                <a:lnTo>
                  <a:pt x="19869" y="39727"/>
                </a:lnTo>
                <a:lnTo>
                  <a:pt x="20672" y="40530"/>
                </a:lnTo>
                <a:lnTo>
                  <a:pt x="20672" y="42735"/>
                </a:lnTo>
                <a:close/>
                <a:moveTo>
                  <a:pt x="18852" y="43131"/>
                </a:moveTo>
                <a:lnTo>
                  <a:pt x="20672" y="43131"/>
                </a:lnTo>
                <a:lnTo>
                  <a:pt x="20672" y="43880"/>
                </a:lnTo>
                <a:lnTo>
                  <a:pt x="20137" y="44415"/>
                </a:lnTo>
                <a:close/>
                <a:moveTo>
                  <a:pt x="16165" y="44662"/>
                </a:moveTo>
                <a:lnTo>
                  <a:pt x="17161" y="43131"/>
                </a:lnTo>
                <a:lnTo>
                  <a:pt x="18296" y="43131"/>
                </a:lnTo>
                <a:lnTo>
                  <a:pt x="19859" y="44694"/>
                </a:lnTo>
                <a:lnTo>
                  <a:pt x="18296" y="46246"/>
                </a:lnTo>
                <a:lnTo>
                  <a:pt x="17161" y="46246"/>
                </a:lnTo>
                <a:lnTo>
                  <a:pt x="16165" y="44715"/>
                </a:lnTo>
                <a:lnTo>
                  <a:pt x="16187" y="44694"/>
                </a:lnTo>
                <a:close/>
                <a:moveTo>
                  <a:pt x="11669" y="39823"/>
                </a:moveTo>
                <a:lnTo>
                  <a:pt x="13114" y="38999"/>
                </a:lnTo>
                <a:lnTo>
                  <a:pt x="13650" y="39930"/>
                </a:lnTo>
                <a:lnTo>
                  <a:pt x="14410" y="40133"/>
                </a:lnTo>
                <a:lnTo>
                  <a:pt x="14206" y="40894"/>
                </a:lnTo>
                <a:lnTo>
                  <a:pt x="14741" y="41825"/>
                </a:lnTo>
                <a:lnTo>
                  <a:pt x="13307" y="42660"/>
                </a:lnTo>
                <a:lnTo>
                  <a:pt x="10042" y="42660"/>
                </a:lnTo>
                <a:close/>
                <a:moveTo>
                  <a:pt x="11284" y="37564"/>
                </a:moveTo>
                <a:lnTo>
                  <a:pt x="12215" y="38100"/>
                </a:lnTo>
                <a:lnTo>
                  <a:pt x="11380" y="39534"/>
                </a:lnTo>
                <a:lnTo>
                  <a:pt x="8554" y="41172"/>
                </a:lnTo>
                <a:lnTo>
                  <a:pt x="8554" y="37907"/>
                </a:lnTo>
                <a:lnTo>
                  <a:pt x="9378" y="36462"/>
                </a:lnTo>
                <a:lnTo>
                  <a:pt x="10310" y="36997"/>
                </a:lnTo>
                <a:lnTo>
                  <a:pt x="11080" y="36804"/>
                </a:lnTo>
                <a:close/>
                <a:moveTo>
                  <a:pt x="13136" y="38078"/>
                </a:moveTo>
                <a:lnTo>
                  <a:pt x="13007" y="38603"/>
                </a:lnTo>
                <a:lnTo>
                  <a:pt x="12065" y="39138"/>
                </a:lnTo>
                <a:lnTo>
                  <a:pt x="12611" y="38196"/>
                </a:lnTo>
                <a:close/>
                <a:moveTo>
                  <a:pt x="13564" y="37971"/>
                </a:moveTo>
                <a:lnTo>
                  <a:pt x="15566" y="37489"/>
                </a:lnTo>
                <a:lnTo>
                  <a:pt x="14538" y="39759"/>
                </a:lnTo>
                <a:lnTo>
                  <a:pt x="13906" y="39588"/>
                </a:lnTo>
                <a:lnTo>
                  <a:pt x="13393" y="38699"/>
                </a:lnTo>
                <a:close/>
                <a:moveTo>
                  <a:pt x="13243" y="37639"/>
                </a:moveTo>
                <a:lnTo>
                  <a:pt x="12515" y="37821"/>
                </a:lnTo>
                <a:lnTo>
                  <a:pt x="11616" y="37297"/>
                </a:lnTo>
                <a:lnTo>
                  <a:pt x="11444" y="36665"/>
                </a:lnTo>
                <a:lnTo>
                  <a:pt x="13725" y="35637"/>
                </a:lnTo>
                <a:close/>
                <a:moveTo>
                  <a:pt x="12836" y="32661"/>
                </a:moveTo>
                <a:lnTo>
                  <a:pt x="14260" y="33389"/>
                </a:lnTo>
                <a:lnTo>
                  <a:pt x="13842" y="35156"/>
                </a:lnTo>
                <a:lnTo>
                  <a:pt x="11305" y="36301"/>
                </a:lnTo>
                <a:lnTo>
                  <a:pt x="10599" y="34899"/>
                </a:lnTo>
                <a:lnTo>
                  <a:pt x="11391" y="33507"/>
                </a:lnTo>
                <a:lnTo>
                  <a:pt x="11434" y="33496"/>
                </a:lnTo>
                <a:lnTo>
                  <a:pt x="11444" y="33464"/>
                </a:lnTo>
                <a:close/>
                <a:moveTo>
                  <a:pt x="14624" y="33571"/>
                </a:moveTo>
                <a:lnTo>
                  <a:pt x="15287" y="33903"/>
                </a:lnTo>
                <a:lnTo>
                  <a:pt x="15908" y="34214"/>
                </a:lnTo>
                <a:lnTo>
                  <a:pt x="14292" y="34952"/>
                </a:lnTo>
                <a:close/>
                <a:moveTo>
                  <a:pt x="10845" y="30146"/>
                </a:moveTo>
                <a:lnTo>
                  <a:pt x="9282" y="28583"/>
                </a:lnTo>
                <a:lnTo>
                  <a:pt x="10845" y="27020"/>
                </a:lnTo>
                <a:lnTo>
                  <a:pt x="11980" y="27031"/>
                </a:lnTo>
                <a:lnTo>
                  <a:pt x="12997" y="28583"/>
                </a:lnTo>
                <a:lnTo>
                  <a:pt x="11980" y="30146"/>
                </a:lnTo>
                <a:close/>
                <a:moveTo>
                  <a:pt x="11241" y="30542"/>
                </a:moveTo>
                <a:lnTo>
                  <a:pt x="12194" y="30542"/>
                </a:lnTo>
                <a:lnTo>
                  <a:pt x="13232" y="28947"/>
                </a:lnTo>
                <a:lnTo>
                  <a:pt x="14270" y="30531"/>
                </a:lnTo>
                <a:lnTo>
                  <a:pt x="15084" y="30606"/>
                </a:lnTo>
                <a:lnTo>
                  <a:pt x="14420" y="31077"/>
                </a:lnTo>
                <a:lnTo>
                  <a:pt x="14313" y="32972"/>
                </a:lnTo>
                <a:lnTo>
                  <a:pt x="12825" y="32212"/>
                </a:lnTo>
                <a:lnTo>
                  <a:pt x="11551" y="32940"/>
                </a:lnTo>
                <a:lnTo>
                  <a:pt x="11915" y="31216"/>
                </a:lnTo>
                <a:close/>
                <a:moveTo>
                  <a:pt x="14099" y="42660"/>
                </a:moveTo>
                <a:lnTo>
                  <a:pt x="15287" y="41975"/>
                </a:lnTo>
                <a:lnTo>
                  <a:pt x="14634" y="40840"/>
                </a:lnTo>
                <a:lnTo>
                  <a:pt x="14784" y="40283"/>
                </a:lnTo>
                <a:lnTo>
                  <a:pt x="16326" y="41054"/>
                </a:lnTo>
                <a:lnTo>
                  <a:pt x="17589" y="40337"/>
                </a:lnTo>
                <a:lnTo>
                  <a:pt x="17236" y="42060"/>
                </a:lnTo>
                <a:lnTo>
                  <a:pt x="17899" y="42735"/>
                </a:lnTo>
                <a:lnTo>
                  <a:pt x="16947" y="42735"/>
                </a:lnTo>
                <a:lnTo>
                  <a:pt x="15876" y="44373"/>
                </a:lnTo>
                <a:lnTo>
                  <a:pt x="15469" y="43966"/>
                </a:lnTo>
                <a:lnTo>
                  <a:pt x="15469" y="42660"/>
                </a:lnTo>
                <a:close/>
                <a:moveTo>
                  <a:pt x="14292" y="22224"/>
                </a:moveTo>
                <a:lnTo>
                  <a:pt x="15908" y="22952"/>
                </a:lnTo>
                <a:lnTo>
                  <a:pt x="14624" y="23605"/>
                </a:lnTo>
                <a:close/>
                <a:moveTo>
                  <a:pt x="14313" y="24204"/>
                </a:moveTo>
                <a:lnTo>
                  <a:pt x="14420" y="26088"/>
                </a:lnTo>
                <a:lnTo>
                  <a:pt x="15084" y="26560"/>
                </a:lnTo>
                <a:lnTo>
                  <a:pt x="14270" y="26634"/>
                </a:lnTo>
                <a:lnTo>
                  <a:pt x="13232" y="28229"/>
                </a:lnTo>
                <a:lnTo>
                  <a:pt x="12194" y="26634"/>
                </a:lnTo>
                <a:lnTo>
                  <a:pt x="11241" y="26634"/>
                </a:lnTo>
                <a:lnTo>
                  <a:pt x="11915" y="25960"/>
                </a:lnTo>
                <a:lnTo>
                  <a:pt x="11551" y="24226"/>
                </a:lnTo>
                <a:lnTo>
                  <a:pt x="12825" y="24954"/>
                </a:lnTo>
                <a:close/>
                <a:moveTo>
                  <a:pt x="8083" y="32351"/>
                </a:moveTo>
                <a:lnTo>
                  <a:pt x="6798" y="31077"/>
                </a:lnTo>
                <a:lnTo>
                  <a:pt x="7334" y="30542"/>
                </a:lnTo>
                <a:lnTo>
                  <a:pt x="8083" y="30542"/>
                </a:lnTo>
                <a:close/>
                <a:moveTo>
                  <a:pt x="8479" y="34256"/>
                </a:moveTo>
                <a:lnTo>
                  <a:pt x="8479" y="33304"/>
                </a:lnTo>
                <a:lnTo>
                  <a:pt x="9143" y="33978"/>
                </a:lnTo>
                <a:lnTo>
                  <a:pt x="10877" y="33614"/>
                </a:lnTo>
                <a:lnTo>
                  <a:pt x="10149" y="34888"/>
                </a:lnTo>
                <a:lnTo>
                  <a:pt x="10930" y="36430"/>
                </a:lnTo>
                <a:lnTo>
                  <a:pt x="10374" y="36579"/>
                </a:lnTo>
                <a:lnTo>
                  <a:pt x="9239" y="35926"/>
                </a:lnTo>
                <a:lnTo>
                  <a:pt x="8554" y="37115"/>
                </a:lnTo>
                <a:lnTo>
                  <a:pt x="8554" y="35744"/>
                </a:lnTo>
                <a:lnTo>
                  <a:pt x="7237" y="35744"/>
                </a:lnTo>
                <a:lnTo>
                  <a:pt x="6830" y="35327"/>
                </a:lnTo>
                <a:close/>
                <a:moveTo>
                  <a:pt x="10984" y="49158"/>
                </a:moveTo>
                <a:lnTo>
                  <a:pt x="8554" y="47745"/>
                </a:lnTo>
                <a:lnTo>
                  <a:pt x="8554" y="46717"/>
                </a:lnTo>
                <a:lnTo>
                  <a:pt x="9582" y="46717"/>
                </a:lnTo>
                <a:close/>
                <a:moveTo>
                  <a:pt x="9293" y="45432"/>
                </a:moveTo>
                <a:lnTo>
                  <a:pt x="10181" y="44919"/>
                </a:lnTo>
                <a:lnTo>
                  <a:pt x="12622" y="46321"/>
                </a:lnTo>
                <a:lnTo>
                  <a:pt x="9806" y="46321"/>
                </a:lnTo>
                <a:close/>
                <a:moveTo>
                  <a:pt x="17589" y="49051"/>
                </a:moveTo>
                <a:lnTo>
                  <a:pt x="16326" y="48323"/>
                </a:lnTo>
                <a:lnTo>
                  <a:pt x="14784" y="49094"/>
                </a:lnTo>
                <a:lnTo>
                  <a:pt x="14634" y="48537"/>
                </a:lnTo>
                <a:lnTo>
                  <a:pt x="15287" y="47402"/>
                </a:lnTo>
                <a:lnTo>
                  <a:pt x="14099" y="46717"/>
                </a:lnTo>
                <a:lnTo>
                  <a:pt x="15469" y="46717"/>
                </a:lnTo>
                <a:lnTo>
                  <a:pt x="15469" y="45411"/>
                </a:lnTo>
                <a:lnTo>
                  <a:pt x="15876" y="45004"/>
                </a:lnTo>
                <a:lnTo>
                  <a:pt x="16947" y="46642"/>
                </a:lnTo>
                <a:lnTo>
                  <a:pt x="17899" y="46642"/>
                </a:lnTo>
                <a:lnTo>
                  <a:pt x="17236" y="47317"/>
                </a:lnTo>
                <a:close/>
                <a:moveTo>
                  <a:pt x="22342" y="47177"/>
                </a:moveTo>
                <a:lnTo>
                  <a:pt x="21068" y="48462"/>
                </a:lnTo>
                <a:lnTo>
                  <a:pt x="21068" y="46642"/>
                </a:lnTo>
                <a:lnTo>
                  <a:pt x="21818" y="46642"/>
                </a:lnTo>
                <a:close/>
                <a:moveTo>
                  <a:pt x="24183" y="46642"/>
                </a:moveTo>
                <a:lnTo>
                  <a:pt x="24183" y="48462"/>
                </a:lnTo>
                <a:lnTo>
                  <a:pt x="22909" y="47177"/>
                </a:lnTo>
                <a:lnTo>
                  <a:pt x="23434" y="46642"/>
                </a:lnTo>
                <a:close/>
                <a:moveTo>
                  <a:pt x="23273" y="46246"/>
                </a:moveTo>
                <a:lnTo>
                  <a:pt x="22620" y="46899"/>
                </a:lnTo>
                <a:lnTo>
                  <a:pt x="21978" y="46246"/>
                </a:lnTo>
                <a:lnTo>
                  <a:pt x="21068" y="46246"/>
                </a:lnTo>
                <a:lnTo>
                  <a:pt x="21068" y="45336"/>
                </a:lnTo>
                <a:lnTo>
                  <a:pt x="20415" y="44694"/>
                </a:lnTo>
                <a:lnTo>
                  <a:pt x="21068" y="44041"/>
                </a:lnTo>
                <a:lnTo>
                  <a:pt x="21068" y="43131"/>
                </a:lnTo>
                <a:lnTo>
                  <a:pt x="21978" y="43131"/>
                </a:lnTo>
                <a:lnTo>
                  <a:pt x="22620" y="42478"/>
                </a:lnTo>
                <a:lnTo>
                  <a:pt x="23273" y="43131"/>
                </a:lnTo>
                <a:lnTo>
                  <a:pt x="24183" y="43131"/>
                </a:lnTo>
                <a:lnTo>
                  <a:pt x="24183" y="44041"/>
                </a:lnTo>
                <a:lnTo>
                  <a:pt x="24836" y="44694"/>
                </a:lnTo>
                <a:lnTo>
                  <a:pt x="24183" y="45336"/>
                </a:lnTo>
                <a:lnTo>
                  <a:pt x="24183" y="46246"/>
                </a:lnTo>
                <a:close/>
                <a:moveTo>
                  <a:pt x="27341" y="46642"/>
                </a:moveTo>
                <a:lnTo>
                  <a:pt x="28294" y="46642"/>
                </a:lnTo>
                <a:lnTo>
                  <a:pt x="29375" y="45004"/>
                </a:lnTo>
                <a:lnTo>
                  <a:pt x="29782" y="45411"/>
                </a:lnTo>
                <a:lnTo>
                  <a:pt x="29782" y="46717"/>
                </a:lnTo>
                <a:lnTo>
                  <a:pt x="31152" y="46717"/>
                </a:lnTo>
                <a:lnTo>
                  <a:pt x="29964" y="47402"/>
                </a:lnTo>
                <a:lnTo>
                  <a:pt x="30617" y="48537"/>
                </a:lnTo>
                <a:lnTo>
                  <a:pt x="30467" y="49104"/>
                </a:lnTo>
                <a:lnTo>
                  <a:pt x="28926" y="48323"/>
                </a:lnTo>
                <a:lnTo>
                  <a:pt x="27652" y="49051"/>
                </a:lnTo>
                <a:lnTo>
                  <a:pt x="28016" y="47317"/>
                </a:lnTo>
                <a:close/>
                <a:moveTo>
                  <a:pt x="28883" y="34438"/>
                </a:moveTo>
                <a:lnTo>
                  <a:pt x="28883" y="34449"/>
                </a:lnTo>
                <a:lnTo>
                  <a:pt x="28883" y="34449"/>
                </a:lnTo>
                <a:lnTo>
                  <a:pt x="31077" y="35434"/>
                </a:lnTo>
                <a:lnTo>
                  <a:pt x="31581" y="37543"/>
                </a:lnTo>
                <a:lnTo>
                  <a:pt x="29472" y="37029"/>
                </a:lnTo>
                <a:lnTo>
                  <a:pt x="28487" y="34845"/>
                </a:lnTo>
                <a:lnTo>
                  <a:pt x="28487" y="34845"/>
                </a:lnTo>
                <a:lnTo>
                  <a:pt x="28465" y="34792"/>
                </a:lnTo>
                <a:lnTo>
                  <a:pt x="28283" y="34385"/>
                </a:lnTo>
                <a:lnTo>
                  <a:pt x="28273" y="34385"/>
                </a:lnTo>
                <a:lnTo>
                  <a:pt x="28144" y="34107"/>
                </a:lnTo>
                <a:lnTo>
                  <a:pt x="28433" y="34235"/>
                </a:lnTo>
                <a:lnTo>
                  <a:pt x="28423" y="34235"/>
                </a:lnTo>
                <a:close/>
                <a:moveTo>
                  <a:pt x="27588" y="33850"/>
                </a:moveTo>
                <a:lnTo>
                  <a:pt x="28048" y="34834"/>
                </a:lnTo>
                <a:lnTo>
                  <a:pt x="27202" y="36515"/>
                </a:lnTo>
                <a:lnTo>
                  <a:pt x="25329" y="36408"/>
                </a:lnTo>
                <a:lnTo>
                  <a:pt x="24697" y="35520"/>
                </a:lnTo>
                <a:lnTo>
                  <a:pt x="24965" y="32629"/>
                </a:lnTo>
                <a:close/>
                <a:moveTo>
                  <a:pt x="27341" y="33293"/>
                </a:moveTo>
                <a:lnTo>
                  <a:pt x="24997" y="32212"/>
                </a:lnTo>
                <a:lnTo>
                  <a:pt x="25104" y="31066"/>
                </a:lnTo>
                <a:lnTo>
                  <a:pt x="26260" y="30959"/>
                </a:lnTo>
                <a:close/>
                <a:moveTo>
                  <a:pt x="29065" y="30306"/>
                </a:moveTo>
                <a:lnTo>
                  <a:pt x="26496" y="30542"/>
                </a:lnTo>
                <a:lnTo>
                  <a:pt x="26496" y="30542"/>
                </a:lnTo>
                <a:lnTo>
                  <a:pt x="26014" y="29493"/>
                </a:lnTo>
                <a:lnTo>
                  <a:pt x="26956" y="28829"/>
                </a:lnTo>
                <a:close/>
                <a:moveTo>
                  <a:pt x="26260" y="26206"/>
                </a:moveTo>
                <a:lnTo>
                  <a:pt x="25104" y="26099"/>
                </a:lnTo>
                <a:lnTo>
                  <a:pt x="24997" y="24954"/>
                </a:lnTo>
                <a:lnTo>
                  <a:pt x="27341" y="23873"/>
                </a:lnTo>
                <a:close/>
                <a:moveTo>
                  <a:pt x="26496" y="26624"/>
                </a:moveTo>
                <a:lnTo>
                  <a:pt x="29065" y="26859"/>
                </a:lnTo>
                <a:lnTo>
                  <a:pt x="26956" y="28347"/>
                </a:lnTo>
                <a:lnTo>
                  <a:pt x="26014" y="27673"/>
                </a:lnTo>
                <a:close/>
                <a:moveTo>
                  <a:pt x="16262" y="20254"/>
                </a:moveTo>
                <a:lnTo>
                  <a:pt x="17643" y="20586"/>
                </a:lnTo>
                <a:lnTo>
                  <a:pt x="16990" y="21871"/>
                </a:lnTo>
                <a:close/>
                <a:moveTo>
                  <a:pt x="16765" y="22320"/>
                </a:moveTo>
                <a:lnTo>
                  <a:pt x="16765" y="22320"/>
                </a:lnTo>
                <a:lnTo>
                  <a:pt x="16765" y="22331"/>
                </a:lnTo>
                <a:lnTo>
                  <a:pt x="16968" y="22781"/>
                </a:lnTo>
                <a:lnTo>
                  <a:pt x="16979" y="22781"/>
                </a:lnTo>
                <a:lnTo>
                  <a:pt x="17107" y="23059"/>
                </a:lnTo>
                <a:lnTo>
                  <a:pt x="16818" y="22931"/>
                </a:lnTo>
                <a:lnTo>
                  <a:pt x="16829" y="22931"/>
                </a:lnTo>
                <a:lnTo>
                  <a:pt x="16529" y="22802"/>
                </a:lnTo>
                <a:lnTo>
                  <a:pt x="16369" y="22716"/>
                </a:lnTo>
                <a:lnTo>
                  <a:pt x="16358" y="22727"/>
                </a:lnTo>
                <a:lnTo>
                  <a:pt x="14174" y="21732"/>
                </a:lnTo>
                <a:lnTo>
                  <a:pt x="13671" y="19633"/>
                </a:lnTo>
                <a:lnTo>
                  <a:pt x="15780" y="20137"/>
                </a:lnTo>
                <a:close/>
                <a:moveTo>
                  <a:pt x="11380" y="17632"/>
                </a:moveTo>
                <a:lnTo>
                  <a:pt x="12215" y="19066"/>
                </a:lnTo>
                <a:lnTo>
                  <a:pt x="11284" y="19612"/>
                </a:lnTo>
                <a:lnTo>
                  <a:pt x="11080" y="20372"/>
                </a:lnTo>
                <a:lnTo>
                  <a:pt x="10310" y="20169"/>
                </a:lnTo>
                <a:lnTo>
                  <a:pt x="9378" y="20704"/>
                </a:lnTo>
                <a:lnTo>
                  <a:pt x="8554" y="19269"/>
                </a:lnTo>
                <a:lnTo>
                  <a:pt x="8554" y="15994"/>
                </a:lnTo>
                <a:close/>
                <a:moveTo>
                  <a:pt x="9582" y="14506"/>
                </a:moveTo>
                <a:lnTo>
                  <a:pt x="10984" y="16946"/>
                </a:lnTo>
                <a:lnTo>
                  <a:pt x="8554" y="15544"/>
                </a:lnTo>
                <a:lnTo>
                  <a:pt x="8554" y="14506"/>
                </a:lnTo>
                <a:lnTo>
                  <a:pt x="9582" y="14506"/>
                </a:lnTo>
                <a:close/>
                <a:moveTo>
                  <a:pt x="10181" y="12247"/>
                </a:moveTo>
                <a:lnTo>
                  <a:pt x="9293" y="11733"/>
                </a:lnTo>
                <a:lnTo>
                  <a:pt x="9806" y="10845"/>
                </a:lnTo>
                <a:lnTo>
                  <a:pt x="12622" y="10845"/>
                </a:lnTo>
                <a:close/>
                <a:moveTo>
                  <a:pt x="10181" y="12707"/>
                </a:moveTo>
                <a:lnTo>
                  <a:pt x="12622" y="14120"/>
                </a:lnTo>
                <a:lnTo>
                  <a:pt x="9806" y="14120"/>
                </a:lnTo>
                <a:lnTo>
                  <a:pt x="9293" y="13221"/>
                </a:lnTo>
                <a:close/>
                <a:moveTo>
                  <a:pt x="8554" y="20062"/>
                </a:moveTo>
                <a:lnTo>
                  <a:pt x="9239" y="21239"/>
                </a:lnTo>
                <a:lnTo>
                  <a:pt x="10374" y="20586"/>
                </a:lnTo>
                <a:lnTo>
                  <a:pt x="10930" y="20736"/>
                </a:lnTo>
                <a:lnTo>
                  <a:pt x="10149" y="22278"/>
                </a:lnTo>
                <a:lnTo>
                  <a:pt x="10877" y="23551"/>
                </a:lnTo>
                <a:lnTo>
                  <a:pt x="9143" y="23187"/>
                </a:lnTo>
                <a:lnTo>
                  <a:pt x="8479" y="23862"/>
                </a:lnTo>
                <a:lnTo>
                  <a:pt x="8479" y="22909"/>
                </a:lnTo>
                <a:lnTo>
                  <a:pt x="6830" y="21839"/>
                </a:lnTo>
                <a:lnTo>
                  <a:pt x="7237" y="21432"/>
                </a:lnTo>
                <a:lnTo>
                  <a:pt x="8554" y="21432"/>
                </a:lnTo>
                <a:close/>
                <a:moveTo>
                  <a:pt x="6745" y="16144"/>
                </a:moveTo>
                <a:lnTo>
                  <a:pt x="7259" y="15255"/>
                </a:lnTo>
                <a:lnTo>
                  <a:pt x="8158" y="15769"/>
                </a:lnTo>
                <a:lnTo>
                  <a:pt x="8158" y="18584"/>
                </a:lnTo>
                <a:lnTo>
                  <a:pt x="6745" y="16144"/>
                </a:lnTo>
                <a:lnTo>
                  <a:pt x="6745" y="16144"/>
                </a:lnTo>
                <a:close/>
                <a:moveTo>
                  <a:pt x="4882" y="18584"/>
                </a:moveTo>
                <a:lnTo>
                  <a:pt x="4882" y="15769"/>
                </a:lnTo>
                <a:lnTo>
                  <a:pt x="5781" y="15255"/>
                </a:lnTo>
                <a:lnTo>
                  <a:pt x="6295" y="16144"/>
                </a:lnTo>
                <a:close/>
                <a:moveTo>
                  <a:pt x="6520" y="16540"/>
                </a:moveTo>
                <a:lnTo>
                  <a:pt x="8158" y="19376"/>
                </a:lnTo>
                <a:lnTo>
                  <a:pt x="8158" y="21036"/>
                </a:lnTo>
                <a:lnTo>
                  <a:pt x="7077" y="21036"/>
                </a:lnTo>
                <a:lnTo>
                  <a:pt x="6520" y="21592"/>
                </a:lnTo>
                <a:lnTo>
                  <a:pt x="5963" y="21036"/>
                </a:lnTo>
                <a:lnTo>
                  <a:pt x="4882" y="21036"/>
                </a:lnTo>
                <a:lnTo>
                  <a:pt x="4882" y="19376"/>
                </a:lnTo>
                <a:close/>
                <a:moveTo>
                  <a:pt x="4315" y="28583"/>
                </a:moveTo>
                <a:lnTo>
                  <a:pt x="4957" y="27940"/>
                </a:lnTo>
                <a:lnTo>
                  <a:pt x="4957" y="27031"/>
                </a:lnTo>
                <a:lnTo>
                  <a:pt x="5878" y="27020"/>
                </a:lnTo>
                <a:lnTo>
                  <a:pt x="6520" y="26378"/>
                </a:lnTo>
                <a:lnTo>
                  <a:pt x="7162" y="27020"/>
                </a:lnTo>
                <a:lnTo>
                  <a:pt x="8083" y="27020"/>
                </a:lnTo>
                <a:lnTo>
                  <a:pt x="8083" y="27940"/>
                </a:lnTo>
                <a:lnTo>
                  <a:pt x="8725" y="28583"/>
                </a:lnTo>
                <a:lnTo>
                  <a:pt x="8083" y="29236"/>
                </a:lnTo>
                <a:lnTo>
                  <a:pt x="8083" y="30146"/>
                </a:lnTo>
                <a:lnTo>
                  <a:pt x="7162" y="30146"/>
                </a:lnTo>
                <a:lnTo>
                  <a:pt x="6520" y="30788"/>
                </a:lnTo>
                <a:lnTo>
                  <a:pt x="5878" y="30146"/>
                </a:lnTo>
                <a:lnTo>
                  <a:pt x="4957" y="30146"/>
                </a:lnTo>
                <a:lnTo>
                  <a:pt x="4957" y="29236"/>
                </a:lnTo>
                <a:close/>
                <a:moveTo>
                  <a:pt x="2752" y="27020"/>
                </a:moveTo>
                <a:lnTo>
                  <a:pt x="4561" y="27020"/>
                </a:lnTo>
                <a:lnTo>
                  <a:pt x="4561" y="27780"/>
                </a:lnTo>
                <a:lnTo>
                  <a:pt x="4036" y="28304"/>
                </a:lnTo>
                <a:close/>
                <a:moveTo>
                  <a:pt x="4561" y="29396"/>
                </a:moveTo>
                <a:lnTo>
                  <a:pt x="4561" y="30146"/>
                </a:lnTo>
                <a:lnTo>
                  <a:pt x="2752" y="30146"/>
                </a:lnTo>
                <a:lnTo>
                  <a:pt x="4036" y="28861"/>
                </a:lnTo>
                <a:close/>
                <a:moveTo>
                  <a:pt x="8158" y="46321"/>
                </a:moveTo>
                <a:lnTo>
                  <a:pt x="8158" y="47520"/>
                </a:lnTo>
                <a:lnTo>
                  <a:pt x="7119" y="46920"/>
                </a:lnTo>
                <a:lnTo>
                  <a:pt x="6520" y="47959"/>
                </a:lnTo>
                <a:lnTo>
                  <a:pt x="5921" y="46920"/>
                </a:lnTo>
                <a:lnTo>
                  <a:pt x="4882" y="47520"/>
                </a:lnTo>
                <a:lnTo>
                  <a:pt x="4882" y="46321"/>
                </a:lnTo>
                <a:lnTo>
                  <a:pt x="3683" y="46321"/>
                </a:lnTo>
                <a:lnTo>
                  <a:pt x="4283" y="45283"/>
                </a:lnTo>
                <a:lnTo>
                  <a:pt x="3244" y="44694"/>
                </a:lnTo>
                <a:lnTo>
                  <a:pt x="4283" y="44094"/>
                </a:lnTo>
                <a:lnTo>
                  <a:pt x="3683" y="43056"/>
                </a:lnTo>
                <a:lnTo>
                  <a:pt x="4882" y="43056"/>
                </a:lnTo>
                <a:lnTo>
                  <a:pt x="4882" y="41857"/>
                </a:lnTo>
                <a:lnTo>
                  <a:pt x="5921" y="42456"/>
                </a:lnTo>
                <a:lnTo>
                  <a:pt x="6520" y="41418"/>
                </a:lnTo>
                <a:lnTo>
                  <a:pt x="7119" y="42456"/>
                </a:lnTo>
                <a:lnTo>
                  <a:pt x="8158" y="41857"/>
                </a:lnTo>
                <a:lnTo>
                  <a:pt x="8158" y="43056"/>
                </a:lnTo>
                <a:lnTo>
                  <a:pt x="9357" y="43056"/>
                </a:lnTo>
                <a:lnTo>
                  <a:pt x="8757" y="44094"/>
                </a:lnTo>
                <a:lnTo>
                  <a:pt x="9796" y="44694"/>
                </a:lnTo>
                <a:lnTo>
                  <a:pt x="8757" y="45293"/>
                </a:lnTo>
                <a:lnTo>
                  <a:pt x="9357" y="46321"/>
                </a:lnTo>
                <a:close/>
                <a:moveTo>
                  <a:pt x="8158" y="50796"/>
                </a:moveTo>
                <a:lnTo>
                  <a:pt x="6745" y="48355"/>
                </a:lnTo>
                <a:lnTo>
                  <a:pt x="7259" y="47466"/>
                </a:lnTo>
                <a:lnTo>
                  <a:pt x="8158" y="47980"/>
                </a:lnTo>
                <a:close/>
                <a:moveTo>
                  <a:pt x="4882" y="50796"/>
                </a:moveTo>
                <a:lnTo>
                  <a:pt x="4882" y="47980"/>
                </a:lnTo>
                <a:lnTo>
                  <a:pt x="5781" y="47466"/>
                </a:lnTo>
                <a:lnTo>
                  <a:pt x="6295" y="48355"/>
                </a:lnTo>
                <a:close/>
                <a:moveTo>
                  <a:pt x="1424" y="52080"/>
                </a:moveTo>
                <a:lnTo>
                  <a:pt x="1596" y="52712"/>
                </a:lnTo>
                <a:lnTo>
                  <a:pt x="33" y="53418"/>
                </a:lnTo>
                <a:lnTo>
                  <a:pt x="996" y="53418"/>
                </a:lnTo>
                <a:lnTo>
                  <a:pt x="1735" y="53076"/>
                </a:lnTo>
                <a:lnTo>
                  <a:pt x="1906" y="53418"/>
                </a:lnTo>
                <a:lnTo>
                  <a:pt x="2345" y="53418"/>
                </a:lnTo>
                <a:lnTo>
                  <a:pt x="2110" y="52947"/>
                </a:lnTo>
                <a:lnTo>
                  <a:pt x="2666" y="52797"/>
                </a:lnTo>
                <a:lnTo>
                  <a:pt x="3737" y="53418"/>
                </a:lnTo>
                <a:lnTo>
                  <a:pt x="3833" y="53418"/>
                </a:lnTo>
                <a:lnTo>
                  <a:pt x="4486" y="52262"/>
                </a:lnTo>
                <a:lnTo>
                  <a:pt x="4486" y="53418"/>
                </a:lnTo>
                <a:lnTo>
                  <a:pt x="6135" y="53418"/>
                </a:lnTo>
                <a:lnTo>
                  <a:pt x="5963" y="53247"/>
                </a:lnTo>
                <a:lnTo>
                  <a:pt x="4882" y="53247"/>
                </a:lnTo>
                <a:lnTo>
                  <a:pt x="4882" y="51588"/>
                </a:lnTo>
                <a:lnTo>
                  <a:pt x="6520" y="48751"/>
                </a:lnTo>
                <a:lnTo>
                  <a:pt x="8158" y="51577"/>
                </a:lnTo>
                <a:lnTo>
                  <a:pt x="8158" y="53247"/>
                </a:lnTo>
                <a:lnTo>
                  <a:pt x="7077" y="53247"/>
                </a:lnTo>
                <a:lnTo>
                  <a:pt x="6905" y="53418"/>
                </a:lnTo>
                <a:lnTo>
                  <a:pt x="8554" y="53418"/>
                </a:lnTo>
                <a:lnTo>
                  <a:pt x="8554" y="52262"/>
                </a:lnTo>
                <a:lnTo>
                  <a:pt x="9218" y="53418"/>
                </a:lnTo>
                <a:lnTo>
                  <a:pt x="9303" y="53418"/>
                </a:lnTo>
                <a:lnTo>
                  <a:pt x="10374" y="52797"/>
                </a:lnTo>
                <a:lnTo>
                  <a:pt x="10930" y="52947"/>
                </a:lnTo>
                <a:lnTo>
                  <a:pt x="10695" y="53418"/>
                </a:lnTo>
                <a:lnTo>
                  <a:pt x="11134" y="53418"/>
                </a:lnTo>
                <a:lnTo>
                  <a:pt x="11305" y="53076"/>
                </a:lnTo>
                <a:lnTo>
                  <a:pt x="12044" y="53418"/>
                </a:lnTo>
                <a:lnTo>
                  <a:pt x="13007" y="53418"/>
                </a:lnTo>
                <a:lnTo>
                  <a:pt x="11444" y="52712"/>
                </a:lnTo>
                <a:lnTo>
                  <a:pt x="11616" y="52080"/>
                </a:lnTo>
                <a:lnTo>
                  <a:pt x="12515" y="51566"/>
                </a:lnTo>
                <a:lnTo>
                  <a:pt x="13243" y="51738"/>
                </a:lnTo>
                <a:lnTo>
                  <a:pt x="13639" y="53418"/>
                </a:lnTo>
                <a:lnTo>
                  <a:pt x="14046" y="53418"/>
                </a:lnTo>
                <a:lnTo>
                  <a:pt x="13671" y="51845"/>
                </a:lnTo>
                <a:lnTo>
                  <a:pt x="15769" y="52348"/>
                </a:lnTo>
                <a:lnTo>
                  <a:pt x="16251" y="53418"/>
                </a:lnTo>
                <a:lnTo>
                  <a:pt x="16690" y="53418"/>
                </a:lnTo>
                <a:lnTo>
                  <a:pt x="16262" y="52466"/>
                </a:lnTo>
                <a:lnTo>
                  <a:pt x="17643" y="52797"/>
                </a:lnTo>
                <a:lnTo>
                  <a:pt x="17332" y="53418"/>
                </a:lnTo>
                <a:lnTo>
                  <a:pt x="17771" y="53418"/>
                </a:lnTo>
                <a:lnTo>
                  <a:pt x="18049" y="52862"/>
                </a:lnTo>
                <a:lnTo>
                  <a:pt x="19923" y="52969"/>
                </a:lnTo>
                <a:lnTo>
                  <a:pt x="20233" y="53418"/>
                </a:lnTo>
                <a:lnTo>
                  <a:pt x="20983" y="53418"/>
                </a:lnTo>
                <a:lnTo>
                  <a:pt x="21057" y="52669"/>
                </a:lnTo>
                <a:lnTo>
                  <a:pt x="22620" y="51641"/>
                </a:lnTo>
                <a:lnTo>
                  <a:pt x="22620" y="51641"/>
                </a:lnTo>
                <a:lnTo>
                  <a:pt x="24194" y="52669"/>
                </a:lnTo>
                <a:lnTo>
                  <a:pt x="24258" y="53418"/>
                </a:lnTo>
                <a:lnTo>
                  <a:pt x="25018" y="53418"/>
                </a:lnTo>
                <a:lnTo>
                  <a:pt x="25329" y="52969"/>
                </a:lnTo>
                <a:lnTo>
                  <a:pt x="27202" y="52862"/>
                </a:lnTo>
                <a:lnTo>
                  <a:pt x="27481" y="53418"/>
                </a:lnTo>
                <a:lnTo>
                  <a:pt x="27919" y="53418"/>
                </a:lnTo>
                <a:lnTo>
                  <a:pt x="27609" y="52797"/>
                </a:lnTo>
                <a:lnTo>
                  <a:pt x="28990" y="52466"/>
                </a:lnTo>
                <a:lnTo>
                  <a:pt x="28562" y="53418"/>
                </a:lnTo>
                <a:lnTo>
                  <a:pt x="28990" y="53418"/>
                </a:lnTo>
                <a:lnTo>
                  <a:pt x="29472" y="52348"/>
                </a:lnTo>
                <a:lnTo>
                  <a:pt x="31581" y="51845"/>
                </a:lnTo>
                <a:lnTo>
                  <a:pt x="31195" y="53418"/>
                </a:lnTo>
                <a:lnTo>
                  <a:pt x="31602" y="53418"/>
                </a:lnTo>
                <a:lnTo>
                  <a:pt x="32009" y="51738"/>
                </a:lnTo>
                <a:lnTo>
                  <a:pt x="32737" y="51566"/>
                </a:lnTo>
                <a:lnTo>
                  <a:pt x="33636" y="52080"/>
                </a:lnTo>
                <a:lnTo>
                  <a:pt x="33796" y="52712"/>
                </a:lnTo>
                <a:lnTo>
                  <a:pt x="32244" y="53418"/>
                </a:lnTo>
                <a:lnTo>
                  <a:pt x="33208" y="53418"/>
                </a:lnTo>
                <a:lnTo>
                  <a:pt x="33946" y="53076"/>
                </a:lnTo>
                <a:lnTo>
                  <a:pt x="34118" y="53418"/>
                </a:lnTo>
                <a:lnTo>
                  <a:pt x="34557" y="53418"/>
                </a:lnTo>
                <a:lnTo>
                  <a:pt x="34321" y="52947"/>
                </a:lnTo>
                <a:lnTo>
                  <a:pt x="34878" y="52797"/>
                </a:lnTo>
                <a:lnTo>
                  <a:pt x="35948" y="53418"/>
                </a:lnTo>
                <a:lnTo>
                  <a:pt x="36034" y="53418"/>
                </a:lnTo>
                <a:lnTo>
                  <a:pt x="36698" y="52262"/>
                </a:lnTo>
                <a:lnTo>
                  <a:pt x="36698" y="53418"/>
                </a:lnTo>
                <a:lnTo>
                  <a:pt x="38346" y="53418"/>
                </a:lnTo>
                <a:lnTo>
                  <a:pt x="38175" y="53247"/>
                </a:lnTo>
                <a:lnTo>
                  <a:pt x="37094" y="53247"/>
                </a:lnTo>
                <a:lnTo>
                  <a:pt x="37094" y="51577"/>
                </a:lnTo>
                <a:lnTo>
                  <a:pt x="38732" y="48751"/>
                </a:lnTo>
                <a:lnTo>
                  <a:pt x="40369" y="51588"/>
                </a:lnTo>
                <a:lnTo>
                  <a:pt x="40369" y="53247"/>
                </a:lnTo>
                <a:lnTo>
                  <a:pt x="39288" y="53247"/>
                </a:lnTo>
                <a:lnTo>
                  <a:pt x="39117" y="53418"/>
                </a:lnTo>
                <a:lnTo>
                  <a:pt x="40765" y="53418"/>
                </a:lnTo>
                <a:lnTo>
                  <a:pt x="40765" y="52262"/>
                </a:lnTo>
                <a:lnTo>
                  <a:pt x="41418" y="53418"/>
                </a:lnTo>
                <a:lnTo>
                  <a:pt x="41515" y="53418"/>
                </a:lnTo>
                <a:lnTo>
                  <a:pt x="42575" y="52797"/>
                </a:lnTo>
                <a:lnTo>
                  <a:pt x="43142" y="52947"/>
                </a:lnTo>
                <a:lnTo>
                  <a:pt x="42906" y="53418"/>
                </a:lnTo>
                <a:lnTo>
                  <a:pt x="43345" y="53418"/>
                </a:lnTo>
                <a:lnTo>
                  <a:pt x="43517" y="53076"/>
                </a:lnTo>
                <a:lnTo>
                  <a:pt x="44255" y="53418"/>
                </a:lnTo>
                <a:lnTo>
                  <a:pt x="45219" y="53418"/>
                </a:lnTo>
                <a:lnTo>
                  <a:pt x="43656" y="52712"/>
                </a:lnTo>
                <a:lnTo>
                  <a:pt x="43827" y="52080"/>
                </a:lnTo>
                <a:lnTo>
                  <a:pt x="44726" y="51566"/>
                </a:lnTo>
                <a:lnTo>
                  <a:pt x="45454" y="51738"/>
                </a:lnTo>
                <a:lnTo>
                  <a:pt x="45850" y="53418"/>
                </a:lnTo>
                <a:lnTo>
                  <a:pt x="46257" y="53418"/>
                </a:lnTo>
                <a:lnTo>
                  <a:pt x="45882" y="51845"/>
                </a:lnTo>
                <a:lnTo>
                  <a:pt x="47981" y="52348"/>
                </a:lnTo>
                <a:lnTo>
                  <a:pt x="48462" y="53418"/>
                </a:lnTo>
                <a:lnTo>
                  <a:pt x="48901" y="53418"/>
                </a:lnTo>
                <a:lnTo>
                  <a:pt x="48473" y="52466"/>
                </a:lnTo>
                <a:lnTo>
                  <a:pt x="49854" y="52797"/>
                </a:lnTo>
                <a:lnTo>
                  <a:pt x="49533" y="53418"/>
                </a:lnTo>
                <a:lnTo>
                  <a:pt x="49983" y="53418"/>
                </a:lnTo>
                <a:lnTo>
                  <a:pt x="50261" y="52862"/>
                </a:lnTo>
                <a:lnTo>
                  <a:pt x="52134" y="52969"/>
                </a:lnTo>
                <a:lnTo>
                  <a:pt x="52445" y="53418"/>
                </a:lnTo>
                <a:lnTo>
                  <a:pt x="53194" y="53418"/>
                </a:lnTo>
                <a:lnTo>
                  <a:pt x="53269" y="52669"/>
                </a:lnTo>
                <a:lnTo>
                  <a:pt x="54832" y="51641"/>
                </a:lnTo>
                <a:lnTo>
                  <a:pt x="56406" y="52669"/>
                </a:lnTo>
                <a:lnTo>
                  <a:pt x="56470" y="53418"/>
                </a:lnTo>
                <a:lnTo>
                  <a:pt x="57230" y="53418"/>
                </a:lnTo>
                <a:lnTo>
                  <a:pt x="57540" y="52969"/>
                </a:lnTo>
                <a:lnTo>
                  <a:pt x="59414" y="52862"/>
                </a:lnTo>
                <a:lnTo>
                  <a:pt x="59692" y="53418"/>
                </a:lnTo>
                <a:lnTo>
                  <a:pt x="60131" y="53418"/>
                </a:lnTo>
                <a:lnTo>
                  <a:pt x="59649" y="52455"/>
                </a:lnTo>
                <a:lnTo>
                  <a:pt x="57326" y="52583"/>
                </a:lnTo>
                <a:lnTo>
                  <a:pt x="56855" y="53258"/>
                </a:lnTo>
                <a:lnTo>
                  <a:pt x="56780" y="52444"/>
                </a:lnTo>
                <a:lnTo>
                  <a:pt x="54832" y="51170"/>
                </a:lnTo>
                <a:lnTo>
                  <a:pt x="52894" y="52444"/>
                </a:lnTo>
                <a:lnTo>
                  <a:pt x="52819" y="53258"/>
                </a:lnTo>
                <a:lnTo>
                  <a:pt x="52348" y="52583"/>
                </a:lnTo>
                <a:lnTo>
                  <a:pt x="50454" y="52476"/>
                </a:lnTo>
                <a:lnTo>
                  <a:pt x="51203" y="50988"/>
                </a:lnTo>
                <a:lnTo>
                  <a:pt x="50261" y="49340"/>
                </a:lnTo>
                <a:lnTo>
                  <a:pt x="50090" y="49436"/>
                </a:lnTo>
                <a:lnTo>
                  <a:pt x="50186" y="49265"/>
                </a:lnTo>
                <a:lnTo>
                  <a:pt x="48537" y="48323"/>
                </a:lnTo>
                <a:lnTo>
                  <a:pt x="46985" y="49094"/>
                </a:lnTo>
                <a:lnTo>
                  <a:pt x="46835" y="48537"/>
                </a:lnTo>
                <a:lnTo>
                  <a:pt x="47499" y="47402"/>
                </a:lnTo>
                <a:lnTo>
                  <a:pt x="46311" y="46717"/>
                </a:lnTo>
                <a:lnTo>
                  <a:pt x="47681" y="46717"/>
                </a:lnTo>
                <a:lnTo>
                  <a:pt x="47681" y="45411"/>
                </a:lnTo>
                <a:lnTo>
                  <a:pt x="48398" y="44694"/>
                </a:lnTo>
                <a:lnTo>
                  <a:pt x="47681" y="43966"/>
                </a:lnTo>
                <a:lnTo>
                  <a:pt x="47681" y="42660"/>
                </a:lnTo>
                <a:lnTo>
                  <a:pt x="46311" y="42660"/>
                </a:lnTo>
                <a:lnTo>
                  <a:pt x="47499" y="41975"/>
                </a:lnTo>
                <a:lnTo>
                  <a:pt x="46835" y="40840"/>
                </a:lnTo>
                <a:lnTo>
                  <a:pt x="47103" y="39855"/>
                </a:lnTo>
                <a:lnTo>
                  <a:pt x="46118" y="39588"/>
                </a:lnTo>
                <a:lnTo>
                  <a:pt x="45465" y="38453"/>
                </a:lnTo>
                <a:lnTo>
                  <a:pt x="44277" y="39138"/>
                </a:lnTo>
                <a:lnTo>
                  <a:pt x="44962" y="37960"/>
                </a:lnTo>
                <a:lnTo>
                  <a:pt x="43827" y="37297"/>
                </a:lnTo>
                <a:lnTo>
                  <a:pt x="43570" y="36312"/>
                </a:lnTo>
                <a:lnTo>
                  <a:pt x="42575" y="36579"/>
                </a:lnTo>
                <a:lnTo>
                  <a:pt x="41451" y="35926"/>
                </a:lnTo>
                <a:lnTo>
                  <a:pt x="40765" y="37115"/>
                </a:lnTo>
                <a:lnTo>
                  <a:pt x="40765" y="35744"/>
                </a:lnTo>
                <a:lnTo>
                  <a:pt x="39449" y="35744"/>
                </a:lnTo>
                <a:lnTo>
                  <a:pt x="38732" y="35016"/>
                </a:lnTo>
                <a:lnTo>
                  <a:pt x="38004" y="35744"/>
                </a:lnTo>
                <a:lnTo>
                  <a:pt x="36698" y="35744"/>
                </a:lnTo>
                <a:lnTo>
                  <a:pt x="36698" y="37115"/>
                </a:lnTo>
                <a:lnTo>
                  <a:pt x="36012" y="35926"/>
                </a:lnTo>
                <a:lnTo>
                  <a:pt x="34878" y="36579"/>
                </a:lnTo>
                <a:lnTo>
                  <a:pt x="34321" y="36430"/>
                </a:lnTo>
                <a:lnTo>
                  <a:pt x="35103" y="34888"/>
                </a:lnTo>
                <a:lnTo>
                  <a:pt x="34150" y="33229"/>
                </a:lnTo>
                <a:lnTo>
                  <a:pt x="33989" y="33325"/>
                </a:lnTo>
                <a:lnTo>
                  <a:pt x="34086" y="33165"/>
                </a:lnTo>
                <a:lnTo>
                  <a:pt x="32426" y="32212"/>
                </a:lnTo>
                <a:lnTo>
                  <a:pt x="30938" y="32972"/>
                </a:lnTo>
                <a:lnTo>
                  <a:pt x="30831" y="31077"/>
                </a:lnTo>
                <a:lnTo>
                  <a:pt x="30167" y="30606"/>
                </a:lnTo>
                <a:lnTo>
                  <a:pt x="30981" y="30531"/>
                </a:lnTo>
                <a:lnTo>
                  <a:pt x="32255" y="28583"/>
                </a:lnTo>
                <a:lnTo>
                  <a:pt x="30981" y="26634"/>
                </a:lnTo>
                <a:lnTo>
                  <a:pt x="30167" y="26560"/>
                </a:lnTo>
                <a:lnTo>
                  <a:pt x="30831" y="26088"/>
                </a:lnTo>
                <a:lnTo>
                  <a:pt x="30960" y="23766"/>
                </a:lnTo>
                <a:lnTo>
                  <a:pt x="28883" y="22716"/>
                </a:lnTo>
                <a:lnTo>
                  <a:pt x="28144" y="23059"/>
                </a:lnTo>
                <a:lnTo>
                  <a:pt x="28487" y="22320"/>
                </a:lnTo>
                <a:lnTo>
                  <a:pt x="27438" y="20244"/>
                </a:lnTo>
                <a:lnTo>
                  <a:pt x="25115" y="20372"/>
                </a:lnTo>
                <a:lnTo>
                  <a:pt x="24644" y="21046"/>
                </a:lnTo>
                <a:lnTo>
                  <a:pt x="24569" y="20233"/>
                </a:lnTo>
                <a:lnTo>
                  <a:pt x="22620" y="18959"/>
                </a:lnTo>
                <a:lnTo>
                  <a:pt x="20683" y="20233"/>
                </a:lnTo>
                <a:lnTo>
                  <a:pt x="20608" y="21046"/>
                </a:lnTo>
                <a:lnTo>
                  <a:pt x="20137" y="20372"/>
                </a:lnTo>
                <a:lnTo>
                  <a:pt x="18242" y="20276"/>
                </a:lnTo>
                <a:lnTo>
                  <a:pt x="18991" y="18788"/>
                </a:lnTo>
                <a:lnTo>
                  <a:pt x="18049" y="17128"/>
                </a:lnTo>
                <a:lnTo>
                  <a:pt x="17878" y="17225"/>
                </a:lnTo>
                <a:lnTo>
                  <a:pt x="17974" y="17053"/>
                </a:lnTo>
                <a:lnTo>
                  <a:pt x="16326" y="16111"/>
                </a:lnTo>
                <a:lnTo>
                  <a:pt x="14784" y="16893"/>
                </a:lnTo>
                <a:lnTo>
                  <a:pt x="14634" y="16326"/>
                </a:lnTo>
                <a:lnTo>
                  <a:pt x="15287" y="15191"/>
                </a:lnTo>
                <a:lnTo>
                  <a:pt x="14099" y="14506"/>
                </a:lnTo>
                <a:lnTo>
                  <a:pt x="15469" y="14506"/>
                </a:lnTo>
                <a:lnTo>
                  <a:pt x="15469" y="13200"/>
                </a:lnTo>
                <a:lnTo>
                  <a:pt x="16187" y="12482"/>
                </a:lnTo>
                <a:lnTo>
                  <a:pt x="15469" y="11754"/>
                </a:lnTo>
                <a:lnTo>
                  <a:pt x="15469" y="10448"/>
                </a:lnTo>
                <a:lnTo>
                  <a:pt x="14099" y="10448"/>
                </a:lnTo>
                <a:lnTo>
                  <a:pt x="15287" y="9763"/>
                </a:lnTo>
                <a:lnTo>
                  <a:pt x="14634" y="8629"/>
                </a:lnTo>
                <a:lnTo>
                  <a:pt x="14891" y="7644"/>
                </a:lnTo>
                <a:lnTo>
                  <a:pt x="13906" y="7376"/>
                </a:lnTo>
                <a:lnTo>
                  <a:pt x="13253" y="6252"/>
                </a:lnTo>
                <a:lnTo>
                  <a:pt x="12065" y="6937"/>
                </a:lnTo>
                <a:lnTo>
                  <a:pt x="12750" y="5749"/>
                </a:lnTo>
                <a:lnTo>
                  <a:pt x="11616" y="5096"/>
                </a:lnTo>
                <a:lnTo>
                  <a:pt x="11359" y="4100"/>
                </a:lnTo>
                <a:lnTo>
                  <a:pt x="10374" y="4368"/>
                </a:lnTo>
                <a:lnTo>
                  <a:pt x="9239" y="3715"/>
                </a:lnTo>
                <a:lnTo>
                  <a:pt x="8554" y="4903"/>
                </a:lnTo>
                <a:lnTo>
                  <a:pt x="8554" y="3533"/>
                </a:lnTo>
                <a:lnTo>
                  <a:pt x="7237" y="3533"/>
                </a:lnTo>
                <a:lnTo>
                  <a:pt x="6520" y="2805"/>
                </a:lnTo>
                <a:lnTo>
                  <a:pt x="5803" y="3533"/>
                </a:lnTo>
                <a:lnTo>
                  <a:pt x="4486" y="3533"/>
                </a:lnTo>
                <a:lnTo>
                  <a:pt x="4486" y="4903"/>
                </a:lnTo>
                <a:lnTo>
                  <a:pt x="3801" y="3715"/>
                </a:lnTo>
                <a:lnTo>
                  <a:pt x="2666" y="4368"/>
                </a:lnTo>
                <a:lnTo>
                  <a:pt x="2110" y="4218"/>
                </a:lnTo>
                <a:lnTo>
                  <a:pt x="2891" y="2677"/>
                </a:lnTo>
                <a:lnTo>
                  <a:pt x="1938" y="1028"/>
                </a:lnTo>
                <a:lnTo>
                  <a:pt x="1778" y="1124"/>
                </a:lnTo>
                <a:lnTo>
                  <a:pt x="1874" y="953"/>
                </a:lnTo>
                <a:lnTo>
                  <a:pt x="215" y="0"/>
                </a:lnTo>
                <a:lnTo>
                  <a:pt x="1" y="118"/>
                </a:lnTo>
                <a:lnTo>
                  <a:pt x="1" y="557"/>
                </a:lnTo>
                <a:lnTo>
                  <a:pt x="204" y="450"/>
                </a:lnTo>
                <a:lnTo>
                  <a:pt x="1628" y="1264"/>
                </a:lnTo>
                <a:lnTo>
                  <a:pt x="2441" y="2687"/>
                </a:lnTo>
                <a:lnTo>
                  <a:pt x="1735" y="4090"/>
                </a:lnTo>
                <a:lnTo>
                  <a:pt x="1" y="3308"/>
                </a:lnTo>
                <a:lnTo>
                  <a:pt x="1" y="3736"/>
                </a:lnTo>
                <a:lnTo>
                  <a:pt x="1596" y="4454"/>
                </a:lnTo>
                <a:lnTo>
                  <a:pt x="1424" y="5096"/>
                </a:lnTo>
                <a:lnTo>
                  <a:pt x="525" y="5610"/>
                </a:lnTo>
                <a:lnTo>
                  <a:pt x="1" y="5481"/>
                </a:lnTo>
                <a:lnTo>
                  <a:pt x="1" y="5888"/>
                </a:lnTo>
                <a:lnTo>
                  <a:pt x="429" y="5995"/>
                </a:lnTo>
                <a:lnTo>
                  <a:pt x="975" y="6937"/>
                </a:lnTo>
                <a:lnTo>
                  <a:pt x="33" y="6391"/>
                </a:lnTo>
                <a:lnTo>
                  <a:pt x="1" y="6274"/>
                </a:lnTo>
                <a:lnTo>
                  <a:pt x="1" y="6830"/>
                </a:lnTo>
                <a:lnTo>
                  <a:pt x="1371" y="7612"/>
                </a:lnTo>
                <a:lnTo>
                  <a:pt x="3009" y="10448"/>
                </a:lnTo>
                <a:lnTo>
                  <a:pt x="1" y="10448"/>
                </a:lnTo>
                <a:lnTo>
                  <a:pt x="1" y="11059"/>
                </a:lnTo>
                <a:lnTo>
                  <a:pt x="2463" y="12482"/>
                </a:lnTo>
                <a:lnTo>
                  <a:pt x="1" y="13895"/>
                </a:lnTo>
                <a:lnTo>
                  <a:pt x="1" y="14506"/>
                </a:lnTo>
                <a:lnTo>
                  <a:pt x="2998" y="14506"/>
                </a:lnTo>
                <a:lnTo>
                  <a:pt x="1371" y="17343"/>
                </a:lnTo>
                <a:lnTo>
                  <a:pt x="1" y="18135"/>
                </a:lnTo>
                <a:lnTo>
                  <a:pt x="1" y="18691"/>
                </a:lnTo>
                <a:lnTo>
                  <a:pt x="33" y="18574"/>
                </a:lnTo>
                <a:lnTo>
                  <a:pt x="975" y="18028"/>
                </a:lnTo>
                <a:lnTo>
                  <a:pt x="429" y="18970"/>
                </a:lnTo>
                <a:lnTo>
                  <a:pt x="1" y="19077"/>
                </a:lnTo>
                <a:lnTo>
                  <a:pt x="1" y="19484"/>
                </a:lnTo>
                <a:lnTo>
                  <a:pt x="525" y="19355"/>
                </a:lnTo>
                <a:lnTo>
                  <a:pt x="1424" y="19869"/>
                </a:lnTo>
                <a:lnTo>
                  <a:pt x="1596" y="20500"/>
                </a:lnTo>
                <a:lnTo>
                  <a:pt x="1" y="21218"/>
                </a:lnTo>
                <a:lnTo>
                  <a:pt x="1" y="21657"/>
                </a:lnTo>
                <a:lnTo>
                  <a:pt x="1735" y="20864"/>
                </a:lnTo>
                <a:lnTo>
                  <a:pt x="2441" y="22267"/>
                </a:lnTo>
                <a:lnTo>
                  <a:pt x="1649" y="23658"/>
                </a:lnTo>
                <a:lnTo>
                  <a:pt x="1606" y="23669"/>
                </a:lnTo>
                <a:lnTo>
                  <a:pt x="1596" y="23712"/>
                </a:lnTo>
                <a:lnTo>
                  <a:pt x="204" y="24504"/>
                </a:lnTo>
                <a:lnTo>
                  <a:pt x="1" y="24408"/>
                </a:lnTo>
                <a:lnTo>
                  <a:pt x="1" y="24847"/>
                </a:lnTo>
                <a:lnTo>
                  <a:pt x="215" y="24954"/>
                </a:lnTo>
                <a:lnTo>
                  <a:pt x="1489" y="24226"/>
                </a:lnTo>
                <a:lnTo>
                  <a:pt x="1125" y="25960"/>
                </a:lnTo>
                <a:lnTo>
                  <a:pt x="1799" y="26634"/>
                </a:lnTo>
                <a:lnTo>
                  <a:pt x="846" y="26634"/>
                </a:lnTo>
                <a:lnTo>
                  <a:pt x="1" y="27919"/>
                </a:lnTo>
                <a:lnTo>
                  <a:pt x="1" y="29246"/>
                </a:lnTo>
                <a:lnTo>
                  <a:pt x="846" y="30542"/>
                </a:lnTo>
                <a:lnTo>
                  <a:pt x="1799" y="30542"/>
                </a:lnTo>
                <a:lnTo>
                  <a:pt x="1125" y="31216"/>
                </a:lnTo>
                <a:lnTo>
                  <a:pt x="1489" y="32940"/>
                </a:lnTo>
                <a:lnTo>
                  <a:pt x="215" y="32212"/>
                </a:lnTo>
                <a:lnTo>
                  <a:pt x="1" y="32319"/>
                </a:lnTo>
                <a:lnTo>
                  <a:pt x="1" y="32768"/>
                </a:lnTo>
                <a:lnTo>
                  <a:pt x="204" y="32661"/>
                </a:lnTo>
                <a:lnTo>
                  <a:pt x="1596" y="33464"/>
                </a:lnTo>
                <a:lnTo>
                  <a:pt x="1606" y="33496"/>
                </a:lnTo>
                <a:lnTo>
                  <a:pt x="1639" y="33507"/>
                </a:lnTo>
                <a:lnTo>
                  <a:pt x="2441" y="34899"/>
                </a:lnTo>
                <a:lnTo>
                  <a:pt x="1735" y="36301"/>
                </a:lnTo>
                <a:lnTo>
                  <a:pt x="1" y="35520"/>
                </a:lnTo>
                <a:lnTo>
                  <a:pt x="1" y="35948"/>
                </a:lnTo>
                <a:lnTo>
                  <a:pt x="1585" y="36665"/>
                </a:lnTo>
                <a:lnTo>
                  <a:pt x="1424" y="37297"/>
                </a:lnTo>
                <a:lnTo>
                  <a:pt x="525" y="37821"/>
                </a:lnTo>
                <a:lnTo>
                  <a:pt x="1" y="37693"/>
                </a:lnTo>
                <a:lnTo>
                  <a:pt x="1" y="38100"/>
                </a:lnTo>
                <a:lnTo>
                  <a:pt x="429" y="38207"/>
                </a:lnTo>
                <a:lnTo>
                  <a:pt x="975" y="39138"/>
                </a:lnTo>
                <a:lnTo>
                  <a:pt x="33" y="38603"/>
                </a:lnTo>
                <a:lnTo>
                  <a:pt x="1" y="38485"/>
                </a:lnTo>
                <a:lnTo>
                  <a:pt x="1" y="39042"/>
                </a:lnTo>
                <a:lnTo>
                  <a:pt x="1371" y="39823"/>
                </a:lnTo>
                <a:lnTo>
                  <a:pt x="3009" y="42660"/>
                </a:lnTo>
                <a:lnTo>
                  <a:pt x="1" y="42660"/>
                </a:lnTo>
                <a:lnTo>
                  <a:pt x="1" y="43270"/>
                </a:lnTo>
                <a:lnTo>
                  <a:pt x="2463" y="44694"/>
                </a:lnTo>
                <a:lnTo>
                  <a:pt x="1" y="46107"/>
                </a:lnTo>
                <a:lnTo>
                  <a:pt x="1" y="46717"/>
                </a:lnTo>
                <a:lnTo>
                  <a:pt x="3009" y="46717"/>
                </a:lnTo>
                <a:lnTo>
                  <a:pt x="1371" y="49554"/>
                </a:lnTo>
                <a:lnTo>
                  <a:pt x="1" y="50346"/>
                </a:lnTo>
                <a:lnTo>
                  <a:pt x="1" y="50903"/>
                </a:lnTo>
                <a:lnTo>
                  <a:pt x="33" y="50785"/>
                </a:lnTo>
                <a:lnTo>
                  <a:pt x="975" y="50239"/>
                </a:lnTo>
                <a:lnTo>
                  <a:pt x="429" y="51181"/>
                </a:lnTo>
                <a:lnTo>
                  <a:pt x="1" y="51277"/>
                </a:lnTo>
                <a:lnTo>
                  <a:pt x="1" y="51684"/>
                </a:lnTo>
                <a:lnTo>
                  <a:pt x="525" y="51566"/>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9"/>
          <p:cNvGrpSpPr/>
          <p:nvPr/>
        </p:nvGrpSpPr>
        <p:grpSpPr>
          <a:xfrm>
            <a:off x="6246523" y="445913"/>
            <a:ext cx="307759" cy="4503491"/>
            <a:chOff x="6246523" y="445913"/>
            <a:chExt cx="307759" cy="4503491"/>
          </a:xfrm>
        </p:grpSpPr>
        <p:sp>
          <p:nvSpPr>
            <p:cNvPr id="153" name="Google Shape;153;p9"/>
            <p:cNvSpPr/>
            <p:nvPr/>
          </p:nvSpPr>
          <p:spPr>
            <a:xfrm>
              <a:off x="6370427" y="445913"/>
              <a:ext cx="183855" cy="182277"/>
            </a:xfrm>
            <a:custGeom>
              <a:avLst/>
              <a:gdLst/>
              <a:ahLst/>
              <a:cxnLst/>
              <a:rect l="l" t="t" r="r" b="b"/>
              <a:pathLst>
                <a:path w="9086" h="9008" extrusionOk="0">
                  <a:moveTo>
                    <a:pt x="4545" y="0"/>
                  </a:moveTo>
                  <a:cubicBezTo>
                    <a:pt x="4493" y="0"/>
                    <a:pt x="4442" y="33"/>
                    <a:pt x="4430" y="99"/>
                  </a:cubicBezTo>
                  <a:lnTo>
                    <a:pt x="3656" y="3528"/>
                  </a:lnTo>
                  <a:cubicBezTo>
                    <a:pt x="3656" y="3563"/>
                    <a:pt x="3609" y="3599"/>
                    <a:pt x="3561" y="3611"/>
                  </a:cubicBezTo>
                  <a:lnTo>
                    <a:pt x="144" y="4385"/>
                  </a:lnTo>
                  <a:cubicBezTo>
                    <a:pt x="1" y="4409"/>
                    <a:pt x="1" y="4599"/>
                    <a:pt x="144" y="4623"/>
                  </a:cubicBezTo>
                  <a:lnTo>
                    <a:pt x="3561" y="5397"/>
                  </a:lnTo>
                  <a:cubicBezTo>
                    <a:pt x="3609" y="5397"/>
                    <a:pt x="3632" y="5445"/>
                    <a:pt x="3656" y="5480"/>
                  </a:cubicBezTo>
                  <a:lnTo>
                    <a:pt x="4430" y="8909"/>
                  </a:lnTo>
                  <a:cubicBezTo>
                    <a:pt x="4442" y="8975"/>
                    <a:pt x="4493" y="9008"/>
                    <a:pt x="4545" y="9008"/>
                  </a:cubicBezTo>
                  <a:cubicBezTo>
                    <a:pt x="4597" y="9008"/>
                    <a:pt x="4650" y="8975"/>
                    <a:pt x="4668" y="8909"/>
                  </a:cubicBezTo>
                  <a:lnTo>
                    <a:pt x="5442" y="5480"/>
                  </a:lnTo>
                  <a:cubicBezTo>
                    <a:pt x="5442" y="5445"/>
                    <a:pt x="5478" y="5409"/>
                    <a:pt x="5525" y="5397"/>
                  </a:cubicBezTo>
                  <a:lnTo>
                    <a:pt x="8954" y="4623"/>
                  </a:lnTo>
                  <a:cubicBezTo>
                    <a:pt x="9085" y="4599"/>
                    <a:pt x="9085" y="4409"/>
                    <a:pt x="8954" y="4385"/>
                  </a:cubicBezTo>
                  <a:lnTo>
                    <a:pt x="5525" y="3611"/>
                  </a:lnTo>
                  <a:cubicBezTo>
                    <a:pt x="5478" y="3611"/>
                    <a:pt x="5454" y="3563"/>
                    <a:pt x="5442" y="3528"/>
                  </a:cubicBezTo>
                  <a:lnTo>
                    <a:pt x="4668" y="99"/>
                  </a:lnTo>
                  <a:cubicBezTo>
                    <a:pt x="4650" y="33"/>
                    <a:pt x="4597" y="0"/>
                    <a:pt x="45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6246523" y="4790750"/>
              <a:ext cx="159851" cy="158654"/>
            </a:xfrm>
            <a:custGeom>
              <a:avLst/>
              <a:gdLst/>
              <a:ahLst/>
              <a:cxnLst/>
              <a:rect l="l" t="t" r="r" b="b"/>
              <a:pathLst>
                <a:path w="9085" h="9017" extrusionOk="0">
                  <a:moveTo>
                    <a:pt x="4544" y="0"/>
                  </a:moveTo>
                  <a:cubicBezTo>
                    <a:pt x="4492" y="0"/>
                    <a:pt x="4441" y="36"/>
                    <a:pt x="4429" y="108"/>
                  </a:cubicBezTo>
                  <a:lnTo>
                    <a:pt x="3655" y="3525"/>
                  </a:lnTo>
                  <a:cubicBezTo>
                    <a:pt x="3655" y="3572"/>
                    <a:pt x="3608" y="3596"/>
                    <a:pt x="3560" y="3620"/>
                  </a:cubicBezTo>
                  <a:lnTo>
                    <a:pt x="143" y="4394"/>
                  </a:lnTo>
                  <a:cubicBezTo>
                    <a:pt x="0" y="4418"/>
                    <a:pt x="0" y="4596"/>
                    <a:pt x="143" y="4632"/>
                  </a:cubicBezTo>
                  <a:lnTo>
                    <a:pt x="3560" y="5406"/>
                  </a:lnTo>
                  <a:cubicBezTo>
                    <a:pt x="3608" y="5406"/>
                    <a:pt x="3632" y="5442"/>
                    <a:pt x="3655" y="5489"/>
                  </a:cubicBezTo>
                  <a:lnTo>
                    <a:pt x="4429" y="8918"/>
                  </a:lnTo>
                  <a:cubicBezTo>
                    <a:pt x="4441" y="8984"/>
                    <a:pt x="4492" y="9016"/>
                    <a:pt x="4544" y="9016"/>
                  </a:cubicBezTo>
                  <a:cubicBezTo>
                    <a:pt x="4596" y="9016"/>
                    <a:pt x="4650" y="8984"/>
                    <a:pt x="4667" y="8918"/>
                  </a:cubicBezTo>
                  <a:lnTo>
                    <a:pt x="5441" y="5489"/>
                  </a:lnTo>
                  <a:cubicBezTo>
                    <a:pt x="5441" y="5442"/>
                    <a:pt x="5477" y="5418"/>
                    <a:pt x="5525" y="5406"/>
                  </a:cubicBezTo>
                  <a:lnTo>
                    <a:pt x="8954" y="4632"/>
                  </a:lnTo>
                  <a:cubicBezTo>
                    <a:pt x="9085" y="4596"/>
                    <a:pt x="9085" y="4418"/>
                    <a:pt x="8954" y="4394"/>
                  </a:cubicBezTo>
                  <a:lnTo>
                    <a:pt x="5525" y="3620"/>
                  </a:lnTo>
                  <a:cubicBezTo>
                    <a:pt x="5477" y="3620"/>
                    <a:pt x="5453" y="3572"/>
                    <a:pt x="5441" y="3525"/>
                  </a:cubicBezTo>
                  <a:lnTo>
                    <a:pt x="4667" y="108"/>
                  </a:lnTo>
                  <a:cubicBezTo>
                    <a:pt x="4650" y="36"/>
                    <a:pt x="4596" y="0"/>
                    <a:pt x="45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23"/>
        <p:cNvGrpSpPr/>
        <p:nvPr/>
      </p:nvGrpSpPr>
      <p:grpSpPr>
        <a:xfrm>
          <a:off x="0" y="0"/>
          <a:ext cx="0" cy="0"/>
          <a:chOff x="0" y="0"/>
          <a:chExt cx="0" cy="0"/>
        </a:xfrm>
      </p:grpSpPr>
      <p:sp>
        <p:nvSpPr>
          <p:cNvPr id="224" name="Google Shape;224;p13"/>
          <p:cNvSpPr/>
          <p:nvPr/>
        </p:nvSpPr>
        <p:spPr>
          <a:xfrm rot="5400000">
            <a:off x="-2853894" y="993029"/>
            <a:ext cx="5396313" cy="3157442"/>
          </a:xfrm>
          <a:custGeom>
            <a:avLst/>
            <a:gdLst/>
            <a:ahLst/>
            <a:cxnLst/>
            <a:rect l="l" t="t" r="r" b="b"/>
            <a:pathLst>
              <a:path w="60891" h="35628" extrusionOk="0">
                <a:moveTo>
                  <a:pt x="60291" y="5503"/>
                </a:moveTo>
                <a:lnTo>
                  <a:pt x="60623" y="6499"/>
                </a:lnTo>
                <a:lnTo>
                  <a:pt x="59842" y="7184"/>
                </a:lnTo>
                <a:lnTo>
                  <a:pt x="59242" y="7088"/>
                </a:lnTo>
                <a:lnTo>
                  <a:pt x="58214" y="5857"/>
                </a:lnTo>
                <a:lnTo>
                  <a:pt x="59724" y="5300"/>
                </a:lnTo>
                <a:close/>
                <a:moveTo>
                  <a:pt x="59724" y="5064"/>
                </a:moveTo>
                <a:lnTo>
                  <a:pt x="58214" y="4508"/>
                </a:lnTo>
                <a:lnTo>
                  <a:pt x="59242" y="3277"/>
                </a:lnTo>
                <a:lnTo>
                  <a:pt x="59842" y="3170"/>
                </a:lnTo>
                <a:lnTo>
                  <a:pt x="60612" y="3865"/>
                </a:lnTo>
                <a:lnTo>
                  <a:pt x="60291" y="4850"/>
                </a:lnTo>
                <a:close/>
                <a:moveTo>
                  <a:pt x="59124" y="3073"/>
                </a:moveTo>
                <a:lnTo>
                  <a:pt x="57551" y="3352"/>
                </a:lnTo>
                <a:lnTo>
                  <a:pt x="57818" y="1767"/>
                </a:lnTo>
                <a:lnTo>
                  <a:pt x="58289" y="1371"/>
                </a:lnTo>
                <a:lnTo>
                  <a:pt x="59306" y="1585"/>
                </a:lnTo>
                <a:lnTo>
                  <a:pt x="59520" y="2613"/>
                </a:lnTo>
                <a:close/>
                <a:moveTo>
                  <a:pt x="57615" y="1649"/>
                </a:moveTo>
                <a:lnTo>
                  <a:pt x="56384" y="2677"/>
                </a:lnTo>
                <a:lnTo>
                  <a:pt x="55827" y="1168"/>
                </a:lnTo>
                <a:lnTo>
                  <a:pt x="56041" y="600"/>
                </a:lnTo>
                <a:lnTo>
                  <a:pt x="57026" y="279"/>
                </a:lnTo>
                <a:lnTo>
                  <a:pt x="57722" y="1050"/>
                </a:lnTo>
                <a:close/>
                <a:moveTo>
                  <a:pt x="55592" y="1168"/>
                </a:moveTo>
                <a:lnTo>
                  <a:pt x="55046" y="2677"/>
                </a:lnTo>
                <a:lnTo>
                  <a:pt x="53804" y="1649"/>
                </a:lnTo>
                <a:lnTo>
                  <a:pt x="53708" y="1050"/>
                </a:lnTo>
                <a:lnTo>
                  <a:pt x="54403" y="279"/>
                </a:lnTo>
                <a:lnTo>
                  <a:pt x="55388" y="600"/>
                </a:lnTo>
                <a:close/>
                <a:moveTo>
                  <a:pt x="53611" y="1767"/>
                </a:moveTo>
                <a:lnTo>
                  <a:pt x="53879" y="3352"/>
                </a:lnTo>
                <a:lnTo>
                  <a:pt x="52294" y="3073"/>
                </a:lnTo>
                <a:lnTo>
                  <a:pt x="51909" y="2613"/>
                </a:lnTo>
                <a:lnTo>
                  <a:pt x="52123" y="1585"/>
                </a:lnTo>
                <a:lnTo>
                  <a:pt x="53140" y="1371"/>
                </a:lnTo>
                <a:close/>
                <a:moveTo>
                  <a:pt x="52177" y="3277"/>
                </a:moveTo>
                <a:lnTo>
                  <a:pt x="53204" y="4508"/>
                </a:lnTo>
                <a:lnTo>
                  <a:pt x="51695" y="5064"/>
                </a:lnTo>
                <a:lnTo>
                  <a:pt x="51128" y="4850"/>
                </a:lnTo>
                <a:lnTo>
                  <a:pt x="50806" y="3865"/>
                </a:lnTo>
                <a:lnTo>
                  <a:pt x="51588" y="3170"/>
                </a:lnTo>
                <a:close/>
                <a:moveTo>
                  <a:pt x="51224" y="5118"/>
                </a:moveTo>
                <a:lnTo>
                  <a:pt x="51213" y="5118"/>
                </a:lnTo>
                <a:lnTo>
                  <a:pt x="51385" y="5182"/>
                </a:lnTo>
                <a:lnTo>
                  <a:pt x="51213" y="5236"/>
                </a:lnTo>
                <a:lnTo>
                  <a:pt x="51224" y="5236"/>
                </a:lnTo>
                <a:lnTo>
                  <a:pt x="49715" y="5803"/>
                </a:lnTo>
                <a:lnTo>
                  <a:pt x="48687" y="5182"/>
                </a:lnTo>
                <a:lnTo>
                  <a:pt x="49715" y="4551"/>
                </a:lnTo>
                <a:lnTo>
                  <a:pt x="50956" y="5022"/>
                </a:lnTo>
                <a:lnTo>
                  <a:pt x="50956" y="5022"/>
                </a:lnTo>
                <a:lnTo>
                  <a:pt x="51021" y="5043"/>
                </a:lnTo>
                <a:lnTo>
                  <a:pt x="51224" y="5118"/>
                </a:lnTo>
                <a:close/>
                <a:moveTo>
                  <a:pt x="50871" y="4754"/>
                </a:moveTo>
                <a:lnTo>
                  <a:pt x="49950" y="4411"/>
                </a:lnTo>
                <a:lnTo>
                  <a:pt x="50624" y="3994"/>
                </a:lnTo>
                <a:close/>
                <a:moveTo>
                  <a:pt x="50550" y="3780"/>
                </a:moveTo>
                <a:lnTo>
                  <a:pt x="49693" y="4315"/>
                </a:lnTo>
                <a:lnTo>
                  <a:pt x="48248" y="3769"/>
                </a:lnTo>
                <a:lnTo>
                  <a:pt x="48516" y="2945"/>
                </a:lnTo>
                <a:lnTo>
                  <a:pt x="49393" y="2699"/>
                </a:lnTo>
                <a:lnTo>
                  <a:pt x="50271" y="2945"/>
                </a:lnTo>
                <a:close/>
                <a:moveTo>
                  <a:pt x="47959" y="3876"/>
                </a:moveTo>
                <a:lnTo>
                  <a:pt x="47745" y="4251"/>
                </a:lnTo>
                <a:lnTo>
                  <a:pt x="47895" y="4829"/>
                </a:lnTo>
                <a:lnTo>
                  <a:pt x="47006" y="5064"/>
                </a:lnTo>
                <a:lnTo>
                  <a:pt x="45251" y="4593"/>
                </a:lnTo>
                <a:lnTo>
                  <a:pt x="46535" y="3319"/>
                </a:lnTo>
                <a:lnTo>
                  <a:pt x="47424" y="3073"/>
                </a:lnTo>
                <a:lnTo>
                  <a:pt x="47584" y="3651"/>
                </a:lnTo>
                <a:close/>
                <a:moveTo>
                  <a:pt x="46428" y="3116"/>
                </a:moveTo>
                <a:lnTo>
                  <a:pt x="44672" y="3587"/>
                </a:lnTo>
                <a:lnTo>
                  <a:pt x="45143" y="1831"/>
                </a:lnTo>
                <a:lnTo>
                  <a:pt x="45797" y="1189"/>
                </a:lnTo>
                <a:lnTo>
                  <a:pt x="46214" y="1607"/>
                </a:lnTo>
                <a:lnTo>
                  <a:pt x="46653" y="1607"/>
                </a:lnTo>
                <a:lnTo>
                  <a:pt x="46653" y="2046"/>
                </a:lnTo>
                <a:lnTo>
                  <a:pt x="47081" y="2463"/>
                </a:lnTo>
                <a:lnTo>
                  <a:pt x="46428" y="3116"/>
                </a:lnTo>
                <a:close/>
                <a:moveTo>
                  <a:pt x="44940" y="1724"/>
                </a:moveTo>
                <a:lnTo>
                  <a:pt x="43666" y="3009"/>
                </a:lnTo>
                <a:lnTo>
                  <a:pt x="43195" y="1253"/>
                </a:lnTo>
                <a:lnTo>
                  <a:pt x="43431" y="365"/>
                </a:lnTo>
                <a:lnTo>
                  <a:pt x="44009" y="515"/>
                </a:lnTo>
                <a:lnTo>
                  <a:pt x="44383" y="301"/>
                </a:lnTo>
                <a:lnTo>
                  <a:pt x="44608" y="675"/>
                </a:lnTo>
                <a:lnTo>
                  <a:pt x="45186" y="836"/>
                </a:lnTo>
                <a:close/>
                <a:moveTo>
                  <a:pt x="42970" y="1253"/>
                </a:moveTo>
                <a:lnTo>
                  <a:pt x="42499" y="3009"/>
                </a:lnTo>
                <a:lnTo>
                  <a:pt x="41215" y="1724"/>
                </a:lnTo>
                <a:lnTo>
                  <a:pt x="40979" y="836"/>
                </a:lnTo>
                <a:lnTo>
                  <a:pt x="41557" y="675"/>
                </a:lnTo>
                <a:lnTo>
                  <a:pt x="41771" y="301"/>
                </a:lnTo>
                <a:lnTo>
                  <a:pt x="42146" y="515"/>
                </a:lnTo>
                <a:lnTo>
                  <a:pt x="42724" y="365"/>
                </a:lnTo>
                <a:close/>
                <a:moveTo>
                  <a:pt x="41022" y="1831"/>
                </a:moveTo>
                <a:lnTo>
                  <a:pt x="41482" y="3587"/>
                </a:lnTo>
                <a:lnTo>
                  <a:pt x="39737" y="3116"/>
                </a:lnTo>
                <a:lnTo>
                  <a:pt x="39084" y="2463"/>
                </a:lnTo>
                <a:lnTo>
                  <a:pt x="39502" y="2046"/>
                </a:lnTo>
                <a:lnTo>
                  <a:pt x="39502" y="1607"/>
                </a:lnTo>
                <a:lnTo>
                  <a:pt x="39941" y="1607"/>
                </a:lnTo>
                <a:lnTo>
                  <a:pt x="40369" y="1189"/>
                </a:lnTo>
                <a:lnTo>
                  <a:pt x="41022" y="1831"/>
                </a:lnTo>
                <a:close/>
                <a:moveTo>
                  <a:pt x="39620" y="3319"/>
                </a:moveTo>
                <a:lnTo>
                  <a:pt x="40904" y="4593"/>
                </a:lnTo>
                <a:lnTo>
                  <a:pt x="39149" y="5064"/>
                </a:lnTo>
                <a:lnTo>
                  <a:pt x="38260" y="4829"/>
                </a:lnTo>
                <a:lnTo>
                  <a:pt x="38421" y="4251"/>
                </a:lnTo>
                <a:lnTo>
                  <a:pt x="38196" y="3876"/>
                </a:lnTo>
                <a:lnTo>
                  <a:pt x="38581" y="3651"/>
                </a:lnTo>
                <a:lnTo>
                  <a:pt x="38731" y="3073"/>
                </a:lnTo>
                <a:close/>
                <a:moveTo>
                  <a:pt x="37907" y="3769"/>
                </a:moveTo>
                <a:lnTo>
                  <a:pt x="36472" y="4315"/>
                </a:lnTo>
                <a:lnTo>
                  <a:pt x="35605" y="3780"/>
                </a:lnTo>
                <a:lnTo>
                  <a:pt x="35884" y="2945"/>
                </a:lnTo>
                <a:lnTo>
                  <a:pt x="36761" y="2699"/>
                </a:lnTo>
                <a:lnTo>
                  <a:pt x="37639" y="2945"/>
                </a:lnTo>
                <a:close/>
                <a:moveTo>
                  <a:pt x="35541" y="3994"/>
                </a:moveTo>
                <a:lnTo>
                  <a:pt x="36215" y="4411"/>
                </a:lnTo>
                <a:lnTo>
                  <a:pt x="35295" y="4754"/>
                </a:lnTo>
                <a:close/>
                <a:moveTo>
                  <a:pt x="34942" y="5118"/>
                </a:moveTo>
                <a:lnTo>
                  <a:pt x="34942" y="5118"/>
                </a:lnTo>
                <a:lnTo>
                  <a:pt x="35199" y="5022"/>
                </a:lnTo>
                <a:lnTo>
                  <a:pt x="35199" y="5022"/>
                </a:lnTo>
                <a:lnTo>
                  <a:pt x="35199" y="5022"/>
                </a:lnTo>
                <a:lnTo>
                  <a:pt x="36451" y="4551"/>
                </a:lnTo>
                <a:lnTo>
                  <a:pt x="37468" y="5182"/>
                </a:lnTo>
                <a:lnTo>
                  <a:pt x="36451" y="5803"/>
                </a:lnTo>
                <a:lnTo>
                  <a:pt x="35199" y="5332"/>
                </a:lnTo>
                <a:lnTo>
                  <a:pt x="35199" y="5332"/>
                </a:lnTo>
                <a:lnTo>
                  <a:pt x="35166" y="5321"/>
                </a:lnTo>
                <a:lnTo>
                  <a:pt x="34942" y="5236"/>
                </a:lnTo>
                <a:lnTo>
                  <a:pt x="34942" y="5236"/>
                </a:lnTo>
                <a:lnTo>
                  <a:pt x="34781" y="5182"/>
                </a:lnTo>
                <a:close/>
                <a:moveTo>
                  <a:pt x="35348" y="3865"/>
                </a:moveTo>
                <a:lnTo>
                  <a:pt x="35027" y="4850"/>
                </a:lnTo>
                <a:lnTo>
                  <a:pt x="34460" y="5064"/>
                </a:lnTo>
                <a:lnTo>
                  <a:pt x="32950" y="4508"/>
                </a:lnTo>
                <a:lnTo>
                  <a:pt x="33978" y="3277"/>
                </a:lnTo>
                <a:lnTo>
                  <a:pt x="34578" y="3170"/>
                </a:lnTo>
                <a:close/>
                <a:moveTo>
                  <a:pt x="33860" y="3073"/>
                </a:moveTo>
                <a:lnTo>
                  <a:pt x="32276" y="3341"/>
                </a:lnTo>
                <a:lnTo>
                  <a:pt x="32554" y="1767"/>
                </a:lnTo>
                <a:lnTo>
                  <a:pt x="33015" y="1371"/>
                </a:lnTo>
                <a:lnTo>
                  <a:pt x="34032" y="1585"/>
                </a:lnTo>
                <a:lnTo>
                  <a:pt x="34246" y="2613"/>
                </a:lnTo>
                <a:close/>
                <a:moveTo>
                  <a:pt x="32351" y="1649"/>
                </a:moveTo>
                <a:lnTo>
                  <a:pt x="31120" y="2677"/>
                </a:lnTo>
                <a:lnTo>
                  <a:pt x="30563" y="1168"/>
                </a:lnTo>
                <a:lnTo>
                  <a:pt x="30777" y="600"/>
                </a:lnTo>
                <a:lnTo>
                  <a:pt x="31762" y="279"/>
                </a:lnTo>
                <a:lnTo>
                  <a:pt x="32458" y="1050"/>
                </a:lnTo>
                <a:close/>
                <a:moveTo>
                  <a:pt x="30328" y="1168"/>
                </a:moveTo>
                <a:lnTo>
                  <a:pt x="29771" y="2677"/>
                </a:lnTo>
                <a:lnTo>
                  <a:pt x="28540" y="1649"/>
                </a:lnTo>
                <a:lnTo>
                  <a:pt x="28444" y="1050"/>
                </a:lnTo>
                <a:lnTo>
                  <a:pt x="29129" y="279"/>
                </a:lnTo>
                <a:lnTo>
                  <a:pt x="30124" y="600"/>
                </a:lnTo>
                <a:close/>
                <a:moveTo>
                  <a:pt x="28337" y="1767"/>
                </a:moveTo>
                <a:lnTo>
                  <a:pt x="28615" y="3341"/>
                </a:lnTo>
                <a:lnTo>
                  <a:pt x="27031" y="3073"/>
                </a:lnTo>
                <a:lnTo>
                  <a:pt x="26645" y="2613"/>
                </a:lnTo>
                <a:lnTo>
                  <a:pt x="26859" y="1585"/>
                </a:lnTo>
                <a:lnTo>
                  <a:pt x="27876" y="1371"/>
                </a:lnTo>
                <a:close/>
                <a:moveTo>
                  <a:pt x="26913" y="3277"/>
                </a:moveTo>
                <a:lnTo>
                  <a:pt x="27940" y="4508"/>
                </a:lnTo>
                <a:lnTo>
                  <a:pt x="26431" y="5064"/>
                </a:lnTo>
                <a:lnTo>
                  <a:pt x="25864" y="4850"/>
                </a:lnTo>
                <a:lnTo>
                  <a:pt x="25543" y="3865"/>
                </a:lnTo>
                <a:lnTo>
                  <a:pt x="26313" y="3170"/>
                </a:lnTo>
                <a:close/>
                <a:moveTo>
                  <a:pt x="25949" y="5118"/>
                </a:moveTo>
                <a:lnTo>
                  <a:pt x="25949" y="5118"/>
                </a:lnTo>
                <a:lnTo>
                  <a:pt x="26121" y="5182"/>
                </a:lnTo>
                <a:lnTo>
                  <a:pt x="25949" y="5236"/>
                </a:lnTo>
                <a:lnTo>
                  <a:pt x="25949" y="5236"/>
                </a:lnTo>
                <a:lnTo>
                  <a:pt x="25789" y="5300"/>
                </a:lnTo>
                <a:lnTo>
                  <a:pt x="25692" y="5332"/>
                </a:lnTo>
                <a:lnTo>
                  <a:pt x="25692" y="5332"/>
                </a:lnTo>
                <a:lnTo>
                  <a:pt x="24440" y="5803"/>
                </a:lnTo>
                <a:lnTo>
                  <a:pt x="23423" y="5182"/>
                </a:lnTo>
                <a:lnTo>
                  <a:pt x="24440" y="4551"/>
                </a:lnTo>
                <a:lnTo>
                  <a:pt x="25692" y="5022"/>
                </a:lnTo>
                <a:lnTo>
                  <a:pt x="25692" y="5022"/>
                </a:lnTo>
                <a:lnTo>
                  <a:pt x="25949" y="5118"/>
                </a:lnTo>
                <a:close/>
                <a:moveTo>
                  <a:pt x="25607" y="4754"/>
                </a:moveTo>
                <a:lnTo>
                  <a:pt x="24686" y="4411"/>
                </a:lnTo>
                <a:lnTo>
                  <a:pt x="25350" y="3994"/>
                </a:lnTo>
                <a:close/>
                <a:moveTo>
                  <a:pt x="25286" y="3780"/>
                </a:moveTo>
                <a:lnTo>
                  <a:pt x="24419" y="4315"/>
                </a:lnTo>
                <a:lnTo>
                  <a:pt x="22984" y="3769"/>
                </a:lnTo>
                <a:lnTo>
                  <a:pt x="23252" y="2945"/>
                </a:lnTo>
                <a:lnTo>
                  <a:pt x="24129" y="2699"/>
                </a:lnTo>
                <a:lnTo>
                  <a:pt x="25007" y="2945"/>
                </a:lnTo>
                <a:close/>
                <a:moveTo>
                  <a:pt x="22695" y="3876"/>
                </a:moveTo>
                <a:lnTo>
                  <a:pt x="22481" y="4251"/>
                </a:lnTo>
                <a:lnTo>
                  <a:pt x="22631" y="4829"/>
                </a:lnTo>
                <a:lnTo>
                  <a:pt x="21742" y="5064"/>
                </a:lnTo>
                <a:lnTo>
                  <a:pt x="19987" y="4593"/>
                </a:lnTo>
                <a:lnTo>
                  <a:pt x="21271" y="3319"/>
                </a:lnTo>
                <a:lnTo>
                  <a:pt x="22160" y="3073"/>
                </a:lnTo>
                <a:lnTo>
                  <a:pt x="22320" y="3651"/>
                </a:lnTo>
                <a:close/>
                <a:moveTo>
                  <a:pt x="21164" y="3116"/>
                </a:moveTo>
                <a:lnTo>
                  <a:pt x="19409" y="3587"/>
                </a:lnTo>
                <a:lnTo>
                  <a:pt x="19880" y="1831"/>
                </a:lnTo>
                <a:lnTo>
                  <a:pt x="20533" y="1189"/>
                </a:lnTo>
                <a:lnTo>
                  <a:pt x="20950" y="1607"/>
                </a:lnTo>
                <a:lnTo>
                  <a:pt x="21389" y="1607"/>
                </a:lnTo>
                <a:lnTo>
                  <a:pt x="21389" y="2046"/>
                </a:lnTo>
                <a:lnTo>
                  <a:pt x="21806" y="2463"/>
                </a:lnTo>
                <a:lnTo>
                  <a:pt x="21164" y="3116"/>
                </a:lnTo>
                <a:close/>
                <a:moveTo>
                  <a:pt x="19676" y="1724"/>
                </a:moveTo>
                <a:lnTo>
                  <a:pt x="18402" y="3009"/>
                </a:lnTo>
                <a:lnTo>
                  <a:pt x="17931" y="1253"/>
                </a:lnTo>
                <a:lnTo>
                  <a:pt x="18167" y="365"/>
                </a:lnTo>
                <a:lnTo>
                  <a:pt x="18745" y="515"/>
                </a:lnTo>
                <a:lnTo>
                  <a:pt x="19120" y="301"/>
                </a:lnTo>
                <a:lnTo>
                  <a:pt x="19344" y="675"/>
                </a:lnTo>
                <a:lnTo>
                  <a:pt x="19922" y="836"/>
                </a:lnTo>
                <a:close/>
                <a:moveTo>
                  <a:pt x="17706" y="1253"/>
                </a:moveTo>
                <a:lnTo>
                  <a:pt x="17235" y="3009"/>
                </a:lnTo>
                <a:lnTo>
                  <a:pt x="15951" y="1724"/>
                </a:lnTo>
                <a:lnTo>
                  <a:pt x="15715" y="836"/>
                </a:lnTo>
                <a:lnTo>
                  <a:pt x="16283" y="675"/>
                </a:lnTo>
                <a:lnTo>
                  <a:pt x="16507" y="301"/>
                </a:lnTo>
                <a:lnTo>
                  <a:pt x="16882" y="515"/>
                </a:lnTo>
                <a:lnTo>
                  <a:pt x="17460" y="365"/>
                </a:lnTo>
                <a:close/>
                <a:moveTo>
                  <a:pt x="15747" y="1831"/>
                </a:moveTo>
                <a:lnTo>
                  <a:pt x="16218" y="3587"/>
                </a:lnTo>
                <a:lnTo>
                  <a:pt x="14474" y="3116"/>
                </a:lnTo>
                <a:lnTo>
                  <a:pt x="13821" y="2463"/>
                </a:lnTo>
                <a:lnTo>
                  <a:pt x="14238" y="2046"/>
                </a:lnTo>
                <a:lnTo>
                  <a:pt x="14238" y="1607"/>
                </a:lnTo>
                <a:lnTo>
                  <a:pt x="14677" y="1607"/>
                </a:lnTo>
                <a:lnTo>
                  <a:pt x="15105" y="1189"/>
                </a:lnTo>
                <a:close/>
                <a:moveTo>
                  <a:pt x="14356" y="3319"/>
                </a:moveTo>
                <a:lnTo>
                  <a:pt x="15640" y="4593"/>
                </a:lnTo>
                <a:lnTo>
                  <a:pt x="13885" y="5064"/>
                </a:lnTo>
                <a:lnTo>
                  <a:pt x="12996" y="4829"/>
                </a:lnTo>
                <a:lnTo>
                  <a:pt x="13157" y="4251"/>
                </a:lnTo>
                <a:lnTo>
                  <a:pt x="12932" y="3876"/>
                </a:lnTo>
                <a:lnTo>
                  <a:pt x="13307" y="3651"/>
                </a:lnTo>
                <a:lnTo>
                  <a:pt x="13467" y="3073"/>
                </a:lnTo>
                <a:close/>
                <a:moveTo>
                  <a:pt x="12643" y="3769"/>
                </a:moveTo>
                <a:lnTo>
                  <a:pt x="11208" y="4315"/>
                </a:lnTo>
                <a:lnTo>
                  <a:pt x="10341" y="3780"/>
                </a:lnTo>
                <a:lnTo>
                  <a:pt x="10620" y="2945"/>
                </a:lnTo>
                <a:lnTo>
                  <a:pt x="11498" y="2699"/>
                </a:lnTo>
                <a:lnTo>
                  <a:pt x="12375" y="2945"/>
                </a:lnTo>
                <a:close/>
                <a:moveTo>
                  <a:pt x="10277" y="3994"/>
                </a:moveTo>
                <a:lnTo>
                  <a:pt x="10941" y="4411"/>
                </a:lnTo>
                <a:lnTo>
                  <a:pt x="10020" y="4754"/>
                </a:lnTo>
                <a:close/>
                <a:moveTo>
                  <a:pt x="9678" y="5118"/>
                </a:moveTo>
                <a:lnTo>
                  <a:pt x="9678" y="5118"/>
                </a:lnTo>
                <a:lnTo>
                  <a:pt x="9935" y="5022"/>
                </a:lnTo>
                <a:lnTo>
                  <a:pt x="9935" y="5022"/>
                </a:lnTo>
                <a:lnTo>
                  <a:pt x="9935" y="5022"/>
                </a:lnTo>
                <a:lnTo>
                  <a:pt x="11176" y="4551"/>
                </a:lnTo>
                <a:lnTo>
                  <a:pt x="12204" y="5182"/>
                </a:lnTo>
                <a:lnTo>
                  <a:pt x="11176" y="5803"/>
                </a:lnTo>
                <a:lnTo>
                  <a:pt x="9935" y="5332"/>
                </a:lnTo>
                <a:lnTo>
                  <a:pt x="9935" y="5332"/>
                </a:lnTo>
                <a:lnTo>
                  <a:pt x="9902" y="5321"/>
                </a:lnTo>
                <a:lnTo>
                  <a:pt x="9678" y="5236"/>
                </a:lnTo>
                <a:lnTo>
                  <a:pt x="9678" y="5236"/>
                </a:lnTo>
                <a:lnTo>
                  <a:pt x="9506" y="5182"/>
                </a:lnTo>
                <a:close/>
                <a:moveTo>
                  <a:pt x="10084" y="3865"/>
                </a:moveTo>
                <a:lnTo>
                  <a:pt x="9763" y="4850"/>
                </a:lnTo>
                <a:lnTo>
                  <a:pt x="9196" y="5064"/>
                </a:lnTo>
                <a:lnTo>
                  <a:pt x="7687" y="4508"/>
                </a:lnTo>
                <a:lnTo>
                  <a:pt x="8714" y="3277"/>
                </a:lnTo>
                <a:lnTo>
                  <a:pt x="9314" y="3170"/>
                </a:lnTo>
                <a:close/>
                <a:moveTo>
                  <a:pt x="8596" y="3073"/>
                </a:moveTo>
                <a:lnTo>
                  <a:pt x="7012" y="3341"/>
                </a:lnTo>
                <a:lnTo>
                  <a:pt x="7290" y="1767"/>
                </a:lnTo>
                <a:lnTo>
                  <a:pt x="7751" y="1371"/>
                </a:lnTo>
                <a:lnTo>
                  <a:pt x="8768" y="1585"/>
                </a:lnTo>
                <a:lnTo>
                  <a:pt x="8982" y="2613"/>
                </a:lnTo>
                <a:close/>
                <a:moveTo>
                  <a:pt x="7087" y="1649"/>
                </a:moveTo>
                <a:lnTo>
                  <a:pt x="5856" y="2677"/>
                </a:lnTo>
                <a:lnTo>
                  <a:pt x="5299" y="1168"/>
                </a:lnTo>
                <a:lnTo>
                  <a:pt x="5503" y="600"/>
                </a:lnTo>
                <a:lnTo>
                  <a:pt x="6498" y="279"/>
                </a:lnTo>
                <a:lnTo>
                  <a:pt x="7194" y="1050"/>
                </a:lnTo>
                <a:close/>
                <a:moveTo>
                  <a:pt x="5064" y="1168"/>
                </a:moveTo>
                <a:lnTo>
                  <a:pt x="4507" y="2677"/>
                </a:lnTo>
                <a:lnTo>
                  <a:pt x="3276" y="1649"/>
                </a:lnTo>
                <a:lnTo>
                  <a:pt x="3169" y="1050"/>
                </a:lnTo>
                <a:lnTo>
                  <a:pt x="3865" y="279"/>
                </a:lnTo>
                <a:lnTo>
                  <a:pt x="4860" y="600"/>
                </a:lnTo>
                <a:close/>
                <a:moveTo>
                  <a:pt x="3073" y="1767"/>
                </a:moveTo>
                <a:lnTo>
                  <a:pt x="3351" y="3341"/>
                </a:lnTo>
                <a:lnTo>
                  <a:pt x="1767" y="3073"/>
                </a:lnTo>
                <a:lnTo>
                  <a:pt x="1381" y="2613"/>
                </a:lnTo>
                <a:lnTo>
                  <a:pt x="1595" y="1585"/>
                </a:lnTo>
                <a:lnTo>
                  <a:pt x="2612" y="1371"/>
                </a:lnTo>
                <a:close/>
                <a:moveTo>
                  <a:pt x="1649" y="3277"/>
                </a:moveTo>
                <a:lnTo>
                  <a:pt x="2677" y="4508"/>
                </a:lnTo>
                <a:lnTo>
                  <a:pt x="1167" y="5064"/>
                </a:lnTo>
                <a:lnTo>
                  <a:pt x="600" y="4850"/>
                </a:lnTo>
                <a:lnTo>
                  <a:pt x="279" y="3865"/>
                </a:lnTo>
                <a:lnTo>
                  <a:pt x="1049" y="3170"/>
                </a:lnTo>
                <a:close/>
                <a:moveTo>
                  <a:pt x="1167" y="5300"/>
                </a:moveTo>
                <a:lnTo>
                  <a:pt x="2677" y="5846"/>
                </a:lnTo>
                <a:lnTo>
                  <a:pt x="1649" y="7088"/>
                </a:lnTo>
                <a:lnTo>
                  <a:pt x="1049" y="7184"/>
                </a:lnTo>
                <a:lnTo>
                  <a:pt x="279" y="6488"/>
                </a:lnTo>
                <a:lnTo>
                  <a:pt x="600" y="5503"/>
                </a:lnTo>
                <a:close/>
                <a:moveTo>
                  <a:pt x="1767" y="7291"/>
                </a:moveTo>
                <a:lnTo>
                  <a:pt x="3351" y="7013"/>
                </a:lnTo>
                <a:lnTo>
                  <a:pt x="3073" y="8597"/>
                </a:lnTo>
                <a:lnTo>
                  <a:pt x="2612" y="8982"/>
                </a:lnTo>
                <a:lnTo>
                  <a:pt x="1595" y="8768"/>
                </a:lnTo>
                <a:lnTo>
                  <a:pt x="1381" y="7751"/>
                </a:lnTo>
                <a:close/>
                <a:moveTo>
                  <a:pt x="3276" y="8715"/>
                </a:moveTo>
                <a:lnTo>
                  <a:pt x="4507" y="7687"/>
                </a:lnTo>
                <a:lnTo>
                  <a:pt x="5064" y="9196"/>
                </a:lnTo>
                <a:lnTo>
                  <a:pt x="4860" y="9764"/>
                </a:lnTo>
                <a:lnTo>
                  <a:pt x="3865" y="10085"/>
                </a:lnTo>
                <a:lnTo>
                  <a:pt x="3169" y="9314"/>
                </a:lnTo>
                <a:close/>
                <a:moveTo>
                  <a:pt x="5128" y="9678"/>
                </a:moveTo>
                <a:lnTo>
                  <a:pt x="5117" y="9678"/>
                </a:lnTo>
                <a:lnTo>
                  <a:pt x="5182" y="9507"/>
                </a:lnTo>
                <a:lnTo>
                  <a:pt x="5246" y="9678"/>
                </a:lnTo>
                <a:lnTo>
                  <a:pt x="5235" y="9678"/>
                </a:lnTo>
                <a:lnTo>
                  <a:pt x="5331" y="9914"/>
                </a:lnTo>
                <a:lnTo>
                  <a:pt x="5342" y="9935"/>
                </a:lnTo>
                <a:lnTo>
                  <a:pt x="5813" y="11177"/>
                </a:lnTo>
                <a:lnTo>
                  <a:pt x="5182" y="12205"/>
                </a:lnTo>
                <a:lnTo>
                  <a:pt x="4550" y="11177"/>
                </a:lnTo>
                <a:lnTo>
                  <a:pt x="5021" y="9935"/>
                </a:lnTo>
                <a:lnTo>
                  <a:pt x="5021" y="9935"/>
                </a:lnTo>
                <a:lnTo>
                  <a:pt x="5032" y="9924"/>
                </a:lnTo>
                <a:close/>
                <a:moveTo>
                  <a:pt x="4753" y="10021"/>
                </a:moveTo>
                <a:lnTo>
                  <a:pt x="4411" y="10941"/>
                </a:lnTo>
                <a:lnTo>
                  <a:pt x="4004" y="10278"/>
                </a:lnTo>
                <a:close/>
                <a:moveTo>
                  <a:pt x="2944" y="10620"/>
                </a:moveTo>
                <a:lnTo>
                  <a:pt x="3790" y="10342"/>
                </a:lnTo>
                <a:lnTo>
                  <a:pt x="4314" y="11198"/>
                </a:lnTo>
                <a:lnTo>
                  <a:pt x="3768" y="12643"/>
                </a:lnTo>
                <a:lnTo>
                  <a:pt x="2944" y="12376"/>
                </a:lnTo>
                <a:lnTo>
                  <a:pt x="2698" y="11498"/>
                </a:lnTo>
                <a:close/>
                <a:moveTo>
                  <a:pt x="3651" y="13307"/>
                </a:moveTo>
                <a:lnTo>
                  <a:pt x="3876" y="12933"/>
                </a:lnTo>
                <a:lnTo>
                  <a:pt x="4250" y="13147"/>
                </a:lnTo>
                <a:lnTo>
                  <a:pt x="4828" y="12997"/>
                </a:lnTo>
                <a:lnTo>
                  <a:pt x="5064" y="13885"/>
                </a:lnTo>
                <a:lnTo>
                  <a:pt x="4603" y="15641"/>
                </a:lnTo>
                <a:lnTo>
                  <a:pt x="3319" y="14356"/>
                </a:lnTo>
                <a:lnTo>
                  <a:pt x="3073" y="13468"/>
                </a:lnTo>
                <a:close/>
                <a:moveTo>
                  <a:pt x="3115" y="14463"/>
                </a:moveTo>
                <a:lnTo>
                  <a:pt x="3586" y="16219"/>
                </a:lnTo>
                <a:lnTo>
                  <a:pt x="1842" y="15748"/>
                </a:lnTo>
                <a:lnTo>
                  <a:pt x="1189" y="15106"/>
                </a:lnTo>
                <a:lnTo>
                  <a:pt x="1606" y="14677"/>
                </a:lnTo>
                <a:lnTo>
                  <a:pt x="1606" y="14239"/>
                </a:lnTo>
                <a:lnTo>
                  <a:pt x="2045" y="14239"/>
                </a:lnTo>
                <a:lnTo>
                  <a:pt x="2473" y="13821"/>
                </a:lnTo>
                <a:close/>
                <a:moveTo>
                  <a:pt x="1724" y="15951"/>
                </a:moveTo>
                <a:lnTo>
                  <a:pt x="3008" y="17236"/>
                </a:lnTo>
                <a:lnTo>
                  <a:pt x="1253" y="17696"/>
                </a:lnTo>
                <a:lnTo>
                  <a:pt x="364" y="17461"/>
                </a:lnTo>
                <a:lnTo>
                  <a:pt x="514" y="16883"/>
                </a:lnTo>
                <a:lnTo>
                  <a:pt x="300" y="16508"/>
                </a:lnTo>
                <a:lnTo>
                  <a:pt x="675" y="16283"/>
                </a:lnTo>
                <a:lnTo>
                  <a:pt x="835" y="15705"/>
                </a:lnTo>
                <a:close/>
                <a:moveTo>
                  <a:pt x="1253" y="17932"/>
                </a:moveTo>
                <a:lnTo>
                  <a:pt x="3008" y="18392"/>
                </a:lnTo>
                <a:lnTo>
                  <a:pt x="1724" y="19677"/>
                </a:lnTo>
                <a:lnTo>
                  <a:pt x="835" y="19923"/>
                </a:lnTo>
                <a:lnTo>
                  <a:pt x="675" y="19345"/>
                </a:lnTo>
                <a:lnTo>
                  <a:pt x="300" y="19120"/>
                </a:lnTo>
                <a:lnTo>
                  <a:pt x="514" y="18745"/>
                </a:lnTo>
                <a:lnTo>
                  <a:pt x="364" y="18167"/>
                </a:lnTo>
                <a:close/>
                <a:moveTo>
                  <a:pt x="1842" y="19880"/>
                </a:moveTo>
                <a:lnTo>
                  <a:pt x="3586" y="19409"/>
                </a:lnTo>
                <a:lnTo>
                  <a:pt x="3586" y="19409"/>
                </a:lnTo>
                <a:lnTo>
                  <a:pt x="3586" y="19409"/>
                </a:lnTo>
                <a:lnTo>
                  <a:pt x="3115" y="21154"/>
                </a:lnTo>
                <a:lnTo>
                  <a:pt x="2473" y="21807"/>
                </a:lnTo>
                <a:lnTo>
                  <a:pt x="2045" y="21389"/>
                </a:lnTo>
                <a:lnTo>
                  <a:pt x="1606" y="21389"/>
                </a:lnTo>
                <a:lnTo>
                  <a:pt x="1606" y="20951"/>
                </a:lnTo>
                <a:lnTo>
                  <a:pt x="1189" y="20522"/>
                </a:lnTo>
                <a:close/>
                <a:moveTo>
                  <a:pt x="3319" y="21272"/>
                </a:moveTo>
                <a:lnTo>
                  <a:pt x="4603" y="19987"/>
                </a:lnTo>
                <a:lnTo>
                  <a:pt x="5064" y="21743"/>
                </a:lnTo>
                <a:lnTo>
                  <a:pt x="4828" y="22631"/>
                </a:lnTo>
                <a:lnTo>
                  <a:pt x="4250" y="22481"/>
                </a:lnTo>
                <a:lnTo>
                  <a:pt x="3876" y="22695"/>
                </a:lnTo>
                <a:lnTo>
                  <a:pt x="3651" y="22321"/>
                </a:lnTo>
                <a:lnTo>
                  <a:pt x="3073" y="22160"/>
                </a:lnTo>
                <a:close/>
                <a:moveTo>
                  <a:pt x="2944" y="23252"/>
                </a:moveTo>
                <a:lnTo>
                  <a:pt x="3768" y="22985"/>
                </a:lnTo>
                <a:lnTo>
                  <a:pt x="4314" y="24419"/>
                </a:lnTo>
                <a:lnTo>
                  <a:pt x="3790" y="25286"/>
                </a:lnTo>
                <a:lnTo>
                  <a:pt x="2944" y="25008"/>
                </a:lnTo>
                <a:lnTo>
                  <a:pt x="2698" y="24130"/>
                </a:lnTo>
                <a:close/>
                <a:moveTo>
                  <a:pt x="4004" y="25350"/>
                </a:moveTo>
                <a:lnTo>
                  <a:pt x="4411" y="24687"/>
                </a:lnTo>
                <a:lnTo>
                  <a:pt x="4753" y="25607"/>
                </a:lnTo>
                <a:lnTo>
                  <a:pt x="4550" y="25532"/>
                </a:lnTo>
                <a:close/>
                <a:moveTo>
                  <a:pt x="5117" y="25950"/>
                </a:moveTo>
                <a:lnTo>
                  <a:pt x="5128" y="25950"/>
                </a:lnTo>
                <a:lnTo>
                  <a:pt x="5042" y="25736"/>
                </a:lnTo>
                <a:lnTo>
                  <a:pt x="5021" y="25693"/>
                </a:lnTo>
                <a:lnTo>
                  <a:pt x="5021" y="25693"/>
                </a:lnTo>
                <a:lnTo>
                  <a:pt x="4550" y="24451"/>
                </a:lnTo>
                <a:lnTo>
                  <a:pt x="5182" y="23423"/>
                </a:lnTo>
                <a:lnTo>
                  <a:pt x="5813" y="24451"/>
                </a:lnTo>
                <a:lnTo>
                  <a:pt x="5342" y="25693"/>
                </a:lnTo>
                <a:lnTo>
                  <a:pt x="5342" y="25693"/>
                </a:lnTo>
                <a:lnTo>
                  <a:pt x="5321" y="25736"/>
                </a:lnTo>
                <a:lnTo>
                  <a:pt x="5235" y="25950"/>
                </a:lnTo>
                <a:lnTo>
                  <a:pt x="5246" y="25950"/>
                </a:lnTo>
                <a:lnTo>
                  <a:pt x="5182" y="26121"/>
                </a:lnTo>
                <a:close/>
                <a:moveTo>
                  <a:pt x="3169" y="26314"/>
                </a:moveTo>
                <a:lnTo>
                  <a:pt x="3865" y="25543"/>
                </a:lnTo>
                <a:lnTo>
                  <a:pt x="4860" y="25864"/>
                </a:lnTo>
                <a:lnTo>
                  <a:pt x="5064" y="26432"/>
                </a:lnTo>
                <a:lnTo>
                  <a:pt x="4507" y="27941"/>
                </a:lnTo>
                <a:lnTo>
                  <a:pt x="3276" y="26913"/>
                </a:lnTo>
                <a:close/>
                <a:moveTo>
                  <a:pt x="3073" y="27031"/>
                </a:moveTo>
                <a:lnTo>
                  <a:pt x="3351" y="28615"/>
                </a:lnTo>
                <a:lnTo>
                  <a:pt x="1767" y="28337"/>
                </a:lnTo>
                <a:lnTo>
                  <a:pt x="1381" y="27877"/>
                </a:lnTo>
                <a:lnTo>
                  <a:pt x="1595" y="26860"/>
                </a:lnTo>
                <a:lnTo>
                  <a:pt x="2612" y="26646"/>
                </a:lnTo>
                <a:close/>
                <a:moveTo>
                  <a:pt x="1649" y="28540"/>
                </a:moveTo>
                <a:lnTo>
                  <a:pt x="2677" y="29772"/>
                </a:lnTo>
                <a:lnTo>
                  <a:pt x="1167" y="30328"/>
                </a:lnTo>
                <a:lnTo>
                  <a:pt x="600" y="30125"/>
                </a:lnTo>
                <a:lnTo>
                  <a:pt x="279" y="29129"/>
                </a:lnTo>
                <a:lnTo>
                  <a:pt x="1049" y="28433"/>
                </a:lnTo>
                <a:close/>
                <a:moveTo>
                  <a:pt x="1167" y="30564"/>
                </a:moveTo>
                <a:lnTo>
                  <a:pt x="2677" y="31120"/>
                </a:lnTo>
                <a:lnTo>
                  <a:pt x="1649" y="32351"/>
                </a:lnTo>
                <a:lnTo>
                  <a:pt x="1049" y="32458"/>
                </a:lnTo>
                <a:lnTo>
                  <a:pt x="279" y="31763"/>
                </a:lnTo>
                <a:lnTo>
                  <a:pt x="600" y="30767"/>
                </a:lnTo>
                <a:close/>
                <a:moveTo>
                  <a:pt x="1767" y="32555"/>
                </a:moveTo>
                <a:lnTo>
                  <a:pt x="3351" y="32276"/>
                </a:lnTo>
                <a:lnTo>
                  <a:pt x="3073" y="33861"/>
                </a:lnTo>
                <a:lnTo>
                  <a:pt x="2612" y="34246"/>
                </a:lnTo>
                <a:lnTo>
                  <a:pt x="1595" y="34032"/>
                </a:lnTo>
                <a:lnTo>
                  <a:pt x="1381" y="33015"/>
                </a:lnTo>
                <a:close/>
                <a:moveTo>
                  <a:pt x="3276" y="33979"/>
                </a:moveTo>
                <a:lnTo>
                  <a:pt x="4507" y="32951"/>
                </a:lnTo>
                <a:lnTo>
                  <a:pt x="5064" y="34460"/>
                </a:lnTo>
                <a:lnTo>
                  <a:pt x="4860" y="35028"/>
                </a:lnTo>
                <a:lnTo>
                  <a:pt x="3865" y="35349"/>
                </a:lnTo>
                <a:lnTo>
                  <a:pt x="3169" y="34578"/>
                </a:lnTo>
                <a:close/>
                <a:moveTo>
                  <a:pt x="5299" y="34460"/>
                </a:moveTo>
                <a:lnTo>
                  <a:pt x="5856" y="32951"/>
                </a:lnTo>
                <a:lnTo>
                  <a:pt x="7087" y="33979"/>
                </a:lnTo>
                <a:lnTo>
                  <a:pt x="7194" y="34578"/>
                </a:lnTo>
                <a:lnTo>
                  <a:pt x="6498" y="35349"/>
                </a:lnTo>
                <a:lnTo>
                  <a:pt x="5503" y="35028"/>
                </a:lnTo>
                <a:close/>
                <a:moveTo>
                  <a:pt x="7290" y="33861"/>
                </a:moveTo>
                <a:lnTo>
                  <a:pt x="7012" y="32276"/>
                </a:lnTo>
                <a:lnTo>
                  <a:pt x="8596" y="32555"/>
                </a:lnTo>
                <a:lnTo>
                  <a:pt x="8982" y="33015"/>
                </a:lnTo>
                <a:lnTo>
                  <a:pt x="8768" y="34032"/>
                </a:lnTo>
                <a:lnTo>
                  <a:pt x="7751" y="34246"/>
                </a:lnTo>
                <a:close/>
                <a:moveTo>
                  <a:pt x="8714" y="32351"/>
                </a:moveTo>
                <a:lnTo>
                  <a:pt x="7687" y="31120"/>
                </a:lnTo>
                <a:lnTo>
                  <a:pt x="9196" y="30564"/>
                </a:lnTo>
                <a:lnTo>
                  <a:pt x="9763" y="30767"/>
                </a:lnTo>
                <a:lnTo>
                  <a:pt x="10084" y="31763"/>
                </a:lnTo>
                <a:lnTo>
                  <a:pt x="9314" y="32458"/>
                </a:lnTo>
                <a:close/>
                <a:moveTo>
                  <a:pt x="9678" y="30499"/>
                </a:moveTo>
                <a:lnTo>
                  <a:pt x="9678" y="30510"/>
                </a:lnTo>
                <a:lnTo>
                  <a:pt x="9506" y="30446"/>
                </a:lnTo>
                <a:lnTo>
                  <a:pt x="9678" y="30382"/>
                </a:lnTo>
                <a:lnTo>
                  <a:pt x="9678" y="30392"/>
                </a:lnTo>
                <a:lnTo>
                  <a:pt x="9902" y="30307"/>
                </a:lnTo>
                <a:lnTo>
                  <a:pt x="9935" y="30285"/>
                </a:lnTo>
                <a:lnTo>
                  <a:pt x="9935" y="30285"/>
                </a:lnTo>
                <a:lnTo>
                  <a:pt x="11176" y="29814"/>
                </a:lnTo>
                <a:lnTo>
                  <a:pt x="12204" y="30446"/>
                </a:lnTo>
                <a:lnTo>
                  <a:pt x="11187" y="31078"/>
                </a:lnTo>
                <a:lnTo>
                  <a:pt x="9935" y="30606"/>
                </a:lnTo>
                <a:lnTo>
                  <a:pt x="9935" y="30606"/>
                </a:lnTo>
                <a:lnTo>
                  <a:pt x="9935" y="30596"/>
                </a:lnTo>
                <a:close/>
                <a:moveTo>
                  <a:pt x="10020" y="30874"/>
                </a:moveTo>
                <a:lnTo>
                  <a:pt x="10941" y="31217"/>
                </a:lnTo>
                <a:lnTo>
                  <a:pt x="10277" y="31623"/>
                </a:lnTo>
                <a:close/>
                <a:moveTo>
                  <a:pt x="10341" y="31838"/>
                </a:moveTo>
                <a:lnTo>
                  <a:pt x="11208" y="31313"/>
                </a:lnTo>
                <a:lnTo>
                  <a:pt x="12643" y="31859"/>
                </a:lnTo>
                <a:lnTo>
                  <a:pt x="12375" y="32683"/>
                </a:lnTo>
                <a:lnTo>
                  <a:pt x="11498" y="32929"/>
                </a:lnTo>
                <a:lnTo>
                  <a:pt x="10620" y="32683"/>
                </a:lnTo>
                <a:close/>
                <a:moveTo>
                  <a:pt x="12932" y="31752"/>
                </a:moveTo>
                <a:lnTo>
                  <a:pt x="13146" y="31377"/>
                </a:lnTo>
                <a:lnTo>
                  <a:pt x="12996" y="30799"/>
                </a:lnTo>
                <a:lnTo>
                  <a:pt x="13885" y="30564"/>
                </a:lnTo>
                <a:lnTo>
                  <a:pt x="15640" y="31024"/>
                </a:lnTo>
                <a:lnTo>
                  <a:pt x="14356" y="32309"/>
                </a:lnTo>
                <a:lnTo>
                  <a:pt x="13467" y="32555"/>
                </a:lnTo>
                <a:lnTo>
                  <a:pt x="13307" y="31977"/>
                </a:lnTo>
                <a:close/>
                <a:moveTo>
                  <a:pt x="14474" y="32512"/>
                </a:moveTo>
                <a:lnTo>
                  <a:pt x="16218" y="32041"/>
                </a:lnTo>
                <a:lnTo>
                  <a:pt x="15747" y="33786"/>
                </a:lnTo>
                <a:lnTo>
                  <a:pt x="15105" y="34439"/>
                </a:lnTo>
                <a:lnTo>
                  <a:pt x="14677" y="34021"/>
                </a:lnTo>
                <a:lnTo>
                  <a:pt x="14238" y="34021"/>
                </a:lnTo>
                <a:lnTo>
                  <a:pt x="14238" y="33582"/>
                </a:lnTo>
                <a:lnTo>
                  <a:pt x="13821" y="33154"/>
                </a:lnTo>
                <a:close/>
                <a:moveTo>
                  <a:pt x="15951" y="33904"/>
                </a:moveTo>
                <a:lnTo>
                  <a:pt x="17235" y="32619"/>
                </a:lnTo>
                <a:lnTo>
                  <a:pt x="17696" y="34375"/>
                </a:lnTo>
                <a:lnTo>
                  <a:pt x="17460" y="35263"/>
                </a:lnTo>
                <a:lnTo>
                  <a:pt x="16882" y="35113"/>
                </a:lnTo>
                <a:lnTo>
                  <a:pt x="16507" y="35327"/>
                </a:lnTo>
                <a:lnTo>
                  <a:pt x="16283" y="34953"/>
                </a:lnTo>
                <a:lnTo>
                  <a:pt x="15715" y="34792"/>
                </a:lnTo>
                <a:close/>
                <a:moveTo>
                  <a:pt x="17931" y="34375"/>
                </a:moveTo>
                <a:lnTo>
                  <a:pt x="18392" y="32619"/>
                </a:lnTo>
                <a:lnTo>
                  <a:pt x="19676" y="33904"/>
                </a:lnTo>
                <a:lnTo>
                  <a:pt x="19922" y="34792"/>
                </a:lnTo>
                <a:lnTo>
                  <a:pt x="19344" y="34953"/>
                </a:lnTo>
                <a:lnTo>
                  <a:pt x="19120" y="35327"/>
                </a:lnTo>
                <a:lnTo>
                  <a:pt x="18745" y="35113"/>
                </a:lnTo>
                <a:lnTo>
                  <a:pt x="18167" y="35263"/>
                </a:lnTo>
                <a:close/>
                <a:moveTo>
                  <a:pt x="19880" y="33786"/>
                </a:moveTo>
                <a:lnTo>
                  <a:pt x="19409" y="32041"/>
                </a:lnTo>
                <a:lnTo>
                  <a:pt x="21164" y="32512"/>
                </a:lnTo>
                <a:lnTo>
                  <a:pt x="21806" y="33154"/>
                </a:lnTo>
                <a:lnTo>
                  <a:pt x="21389" y="33582"/>
                </a:lnTo>
                <a:lnTo>
                  <a:pt x="21389" y="34021"/>
                </a:lnTo>
                <a:lnTo>
                  <a:pt x="20950" y="34021"/>
                </a:lnTo>
                <a:lnTo>
                  <a:pt x="20522" y="34439"/>
                </a:lnTo>
                <a:lnTo>
                  <a:pt x="19880" y="33786"/>
                </a:lnTo>
                <a:close/>
                <a:moveTo>
                  <a:pt x="21271" y="32309"/>
                </a:moveTo>
                <a:lnTo>
                  <a:pt x="19987" y="31024"/>
                </a:lnTo>
                <a:lnTo>
                  <a:pt x="21742" y="30564"/>
                </a:lnTo>
                <a:lnTo>
                  <a:pt x="22631" y="30799"/>
                </a:lnTo>
                <a:lnTo>
                  <a:pt x="22481" y="31377"/>
                </a:lnTo>
                <a:lnTo>
                  <a:pt x="22695" y="31752"/>
                </a:lnTo>
                <a:lnTo>
                  <a:pt x="22320" y="31977"/>
                </a:lnTo>
                <a:lnTo>
                  <a:pt x="22160" y="32555"/>
                </a:lnTo>
                <a:close/>
                <a:moveTo>
                  <a:pt x="22984" y="31859"/>
                </a:moveTo>
                <a:lnTo>
                  <a:pt x="24419" y="31313"/>
                </a:lnTo>
                <a:lnTo>
                  <a:pt x="25286" y="31838"/>
                </a:lnTo>
                <a:lnTo>
                  <a:pt x="25007" y="32683"/>
                </a:lnTo>
                <a:lnTo>
                  <a:pt x="24129" y="32929"/>
                </a:lnTo>
                <a:lnTo>
                  <a:pt x="23252" y="32683"/>
                </a:lnTo>
                <a:close/>
                <a:moveTo>
                  <a:pt x="25350" y="31623"/>
                </a:moveTo>
                <a:lnTo>
                  <a:pt x="24686" y="31217"/>
                </a:lnTo>
                <a:lnTo>
                  <a:pt x="25607" y="30874"/>
                </a:lnTo>
                <a:close/>
                <a:moveTo>
                  <a:pt x="25949" y="30510"/>
                </a:moveTo>
                <a:lnTo>
                  <a:pt x="25960" y="30499"/>
                </a:lnTo>
                <a:lnTo>
                  <a:pt x="25703" y="30596"/>
                </a:lnTo>
                <a:lnTo>
                  <a:pt x="25692" y="30606"/>
                </a:lnTo>
                <a:lnTo>
                  <a:pt x="25692" y="30606"/>
                </a:lnTo>
                <a:lnTo>
                  <a:pt x="24451" y="31078"/>
                </a:lnTo>
                <a:lnTo>
                  <a:pt x="23423" y="30446"/>
                </a:lnTo>
                <a:lnTo>
                  <a:pt x="24451" y="29814"/>
                </a:lnTo>
                <a:lnTo>
                  <a:pt x="25692" y="30285"/>
                </a:lnTo>
                <a:lnTo>
                  <a:pt x="25692" y="30285"/>
                </a:lnTo>
                <a:lnTo>
                  <a:pt x="25789" y="30328"/>
                </a:lnTo>
                <a:lnTo>
                  <a:pt x="25960" y="30392"/>
                </a:lnTo>
                <a:lnTo>
                  <a:pt x="25960" y="30382"/>
                </a:lnTo>
                <a:lnTo>
                  <a:pt x="26121" y="30446"/>
                </a:lnTo>
                <a:lnTo>
                  <a:pt x="25960" y="30510"/>
                </a:lnTo>
                <a:close/>
                <a:moveTo>
                  <a:pt x="25543" y="31763"/>
                </a:moveTo>
                <a:lnTo>
                  <a:pt x="25864" y="30767"/>
                </a:lnTo>
                <a:lnTo>
                  <a:pt x="26431" y="30564"/>
                </a:lnTo>
                <a:lnTo>
                  <a:pt x="27940" y="31120"/>
                </a:lnTo>
                <a:lnTo>
                  <a:pt x="26913" y="32351"/>
                </a:lnTo>
                <a:lnTo>
                  <a:pt x="26313" y="32458"/>
                </a:lnTo>
                <a:close/>
                <a:moveTo>
                  <a:pt x="27031" y="32555"/>
                </a:moveTo>
                <a:lnTo>
                  <a:pt x="28615" y="32276"/>
                </a:lnTo>
                <a:lnTo>
                  <a:pt x="28337" y="33861"/>
                </a:lnTo>
                <a:lnTo>
                  <a:pt x="27876" y="34246"/>
                </a:lnTo>
                <a:lnTo>
                  <a:pt x="26859" y="34032"/>
                </a:lnTo>
                <a:lnTo>
                  <a:pt x="26645" y="33015"/>
                </a:lnTo>
                <a:close/>
                <a:moveTo>
                  <a:pt x="28540" y="33979"/>
                </a:moveTo>
                <a:lnTo>
                  <a:pt x="29771" y="32951"/>
                </a:lnTo>
                <a:lnTo>
                  <a:pt x="30328" y="34460"/>
                </a:lnTo>
                <a:lnTo>
                  <a:pt x="30124" y="35028"/>
                </a:lnTo>
                <a:lnTo>
                  <a:pt x="29129" y="35349"/>
                </a:lnTo>
                <a:lnTo>
                  <a:pt x="28444" y="34578"/>
                </a:lnTo>
                <a:close/>
                <a:moveTo>
                  <a:pt x="30563" y="34460"/>
                </a:moveTo>
                <a:lnTo>
                  <a:pt x="31120" y="32951"/>
                </a:lnTo>
                <a:lnTo>
                  <a:pt x="32351" y="33979"/>
                </a:lnTo>
                <a:lnTo>
                  <a:pt x="32458" y="34578"/>
                </a:lnTo>
                <a:lnTo>
                  <a:pt x="31762" y="35349"/>
                </a:lnTo>
                <a:lnTo>
                  <a:pt x="30777" y="35028"/>
                </a:lnTo>
                <a:close/>
                <a:moveTo>
                  <a:pt x="32554" y="33861"/>
                </a:moveTo>
                <a:lnTo>
                  <a:pt x="32276" y="32276"/>
                </a:lnTo>
                <a:lnTo>
                  <a:pt x="33860" y="32555"/>
                </a:lnTo>
                <a:lnTo>
                  <a:pt x="34246" y="33015"/>
                </a:lnTo>
                <a:lnTo>
                  <a:pt x="34032" y="34032"/>
                </a:lnTo>
                <a:lnTo>
                  <a:pt x="33015" y="34246"/>
                </a:lnTo>
                <a:close/>
                <a:moveTo>
                  <a:pt x="33978" y="32351"/>
                </a:moveTo>
                <a:lnTo>
                  <a:pt x="32950" y="31120"/>
                </a:lnTo>
                <a:lnTo>
                  <a:pt x="34460" y="30564"/>
                </a:lnTo>
                <a:lnTo>
                  <a:pt x="35027" y="30767"/>
                </a:lnTo>
                <a:lnTo>
                  <a:pt x="35348" y="31763"/>
                </a:lnTo>
                <a:lnTo>
                  <a:pt x="34578" y="32458"/>
                </a:lnTo>
                <a:close/>
                <a:moveTo>
                  <a:pt x="34942" y="30499"/>
                </a:moveTo>
                <a:lnTo>
                  <a:pt x="34942" y="30510"/>
                </a:lnTo>
                <a:lnTo>
                  <a:pt x="34781" y="30446"/>
                </a:lnTo>
                <a:lnTo>
                  <a:pt x="34942" y="30382"/>
                </a:lnTo>
                <a:lnTo>
                  <a:pt x="34942" y="30392"/>
                </a:lnTo>
                <a:lnTo>
                  <a:pt x="35166" y="30307"/>
                </a:lnTo>
                <a:lnTo>
                  <a:pt x="35199" y="30285"/>
                </a:lnTo>
                <a:lnTo>
                  <a:pt x="35199" y="30285"/>
                </a:lnTo>
                <a:lnTo>
                  <a:pt x="36451" y="29814"/>
                </a:lnTo>
                <a:lnTo>
                  <a:pt x="37468" y="30446"/>
                </a:lnTo>
                <a:lnTo>
                  <a:pt x="36451" y="31078"/>
                </a:lnTo>
                <a:lnTo>
                  <a:pt x="35199" y="30606"/>
                </a:lnTo>
                <a:lnTo>
                  <a:pt x="35199" y="30606"/>
                </a:lnTo>
                <a:lnTo>
                  <a:pt x="35199" y="30596"/>
                </a:lnTo>
                <a:close/>
                <a:moveTo>
                  <a:pt x="35295" y="30874"/>
                </a:moveTo>
                <a:lnTo>
                  <a:pt x="36215" y="31217"/>
                </a:lnTo>
                <a:lnTo>
                  <a:pt x="35541" y="31623"/>
                </a:lnTo>
                <a:close/>
                <a:moveTo>
                  <a:pt x="35605" y="31838"/>
                </a:moveTo>
                <a:lnTo>
                  <a:pt x="36472" y="31313"/>
                </a:lnTo>
                <a:lnTo>
                  <a:pt x="37907" y="31859"/>
                </a:lnTo>
                <a:lnTo>
                  <a:pt x="37639" y="32683"/>
                </a:lnTo>
                <a:lnTo>
                  <a:pt x="36761" y="32929"/>
                </a:lnTo>
                <a:lnTo>
                  <a:pt x="35884" y="32683"/>
                </a:lnTo>
                <a:close/>
                <a:moveTo>
                  <a:pt x="38196" y="31752"/>
                </a:moveTo>
                <a:lnTo>
                  <a:pt x="38421" y="31377"/>
                </a:lnTo>
                <a:lnTo>
                  <a:pt x="38260" y="30799"/>
                </a:lnTo>
                <a:lnTo>
                  <a:pt x="39149" y="30564"/>
                </a:lnTo>
                <a:lnTo>
                  <a:pt x="40904" y="31024"/>
                </a:lnTo>
                <a:lnTo>
                  <a:pt x="39620" y="32309"/>
                </a:lnTo>
                <a:lnTo>
                  <a:pt x="38731" y="32555"/>
                </a:lnTo>
                <a:lnTo>
                  <a:pt x="38581" y="31977"/>
                </a:lnTo>
                <a:close/>
                <a:moveTo>
                  <a:pt x="39737" y="32512"/>
                </a:moveTo>
                <a:lnTo>
                  <a:pt x="41482" y="32041"/>
                </a:lnTo>
                <a:lnTo>
                  <a:pt x="41022" y="33786"/>
                </a:lnTo>
                <a:lnTo>
                  <a:pt x="40369" y="34439"/>
                </a:lnTo>
                <a:lnTo>
                  <a:pt x="39941" y="34021"/>
                </a:lnTo>
                <a:lnTo>
                  <a:pt x="39502" y="34021"/>
                </a:lnTo>
                <a:lnTo>
                  <a:pt x="39502" y="33582"/>
                </a:lnTo>
                <a:lnTo>
                  <a:pt x="39084" y="33154"/>
                </a:lnTo>
                <a:close/>
                <a:moveTo>
                  <a:pt x="41215" y="33904"/>
                </a:moveTo>
                <a:lnTo>
                  <a:pt x="42499" y="32619"/>
                </a:lnTo>
                <a:lnTo>
                  <a:pt x="42970" y="34375"/>
                </a:lnTo>
                <a:lnTo>
                  <a:pt x="42724" y="35263"/>
                </a:lnTo>
                <a:lnTo>
                  <a:pt x="42146" y="35113"/>
                </a:lnTo>
                <a:lnTo>
                  <a:pt x="41771" y="35327"/>
                </a:lnTo>
                <a:lnTo>
                  <a:pt x="41557" y="34953"/>
                </a:lnTo>
                <a:lnTo>
                  <a:pt x="40979" y="34792"/>
                </a:lnTo>
                <a:close/>
                <a:moveTo>
                  <a:pt x="43195" y="34375"/>
                </a:moveTo>
                <a:lnTo>
                  <a:pt x="43666" y="32619"/>
                </a:lnTo>
                <a:lnTo>
                  <a:pt x="44940" y="33904"/>
                </a:lnTo>
                <a:lnTo>
                  <a:pt x="45186" y="34792"/>
                </a:lnTo>
                <a:lnTo>
                  <a:pt x="44608" y="34953"/>
                </a:lnTo>
                <a:lnTo>
                  <a:pt x="44383" y="35327"/>
                </a:lnTo>
                <a:lnTo>
                  <a:pt x="44009" y="35113"/>
                </a:lnTo>
                <a:lnTo>
                  <a:pt x="43431" y="35263"/>
                </a:lnTo>
                <a:close/>
                <a:moveTo>
                  <a:pt x="45143" y="33786"/>
                </a:moveTo>
                <a:lnTo>
                  <a:pt x="44672" y="32041"/>
                </a:lnTo>
                <a:lnTo>
                  <a:pt x="46428" y="32512"/>
                </a:lnTo>
                <a:lnTo>
                  <a:pt x="47070" y="33154"/>
                </a:lnTo>
                <a:lnTo>
                  <a:pt x="46653" y="33582"/>
                </a:lnTo>
                <a:lnTo>
                  <a:pt x="46653" y="34021"/>
                </a:lnTo>
                <a:lnTo>
                  <a:pt x="46214" y="34021"/>
                </a:lnTo>
                <a:lnTo>
                  <a:pt x="45797" y="34439"/>
                </a:lnTo>
                <a:lnTo>
                  <a:pt x="45143" y="33786"/>
                </a:lnTo>
                <a:close/>
                <a:moveTo>
                  <a:pt x="46535" y="32309"/>
                </a:moveTo>
                <a:lnTo>
                  <a:pt x="45251" y="31024"/>
                </a:lnTo>
                <a:lnTo>
                  <a:pt x="47006" y="30564"/>
                </a:lnTo>
                <a:lnTo>
                  <a:pt x="47895" y="30799"/>
                </a:lnTo>
                <a:lnTo>
                  <a:pt x="47745" y="31377"/>
                </a:lnTo>
                <a:lnTo>
                  <a:pt x="47959" y="31752"/>
                </a:lnTo>
                <a:lnTo>
                  <a:pt x="47584" y="31977"/>
                </a:lnTo>
                <a:lnTo>
                  <a:pt x="47424" y="32555"/>
                </a:lnTo>
                <a:close/>
                <a:moveTo>
                  <a:pt x="48248" y="31859"/>
                </a:moveTo>
                <a:lnTo>
                  <a:pt x="49693" y="31313"/>
                </a:lnTo>
                <a:lnTo>
                  <a:pt x="50550" y="31838"/>
                </a:lnTo>
                <a:lnTo>
                  <a:pt x="50271" y="32683"/>
                </a:lnTo>
                <a:lnTo>
                  <a:pt x="49393" y="32929"/>
                </a:lnTo>
                <a:lnTo>
                  <a:pt x="48516" y="32683"/>
                </a:lnTo>
                <a:close/>
                <a:moveTo>
                  <a:pt x="50624" y="31623"/>
                </a:moveTo>
                <a:lnTo>
                  <a:pt x="49950" y="31217"/>
                </a:lnTo>
                <a:lnTo>
                  <a:pt x="50871" y="30874"/>
                </a:lnTo>
                <a:close/>
                <a:moveTo>
                  <a:pt x="51213" y="30510"/>
                </a:moveTo>
                <a:lnTo>
                  <a:pt x="51224" y="30499"/>
                </a:lnTo>
                <a:lnTo>
                  <a:pt x="50967" y="30596"/>
                </a:lnTo>
                <a:lnTo>
                  <a:pt x="50956" y="30606"/>
                </a:lnTo>
                <a:lnTo>
                  <a:pt x="50956" y="30606"/>
                </a:lnTo>
                <a:lnTo>
                  <a:pt x="49715" y="31078"/>
                </a:lnTo>
                <a:lnTo>
                  <a:pt x="48687" y="30446"/>
                </a:lnTo>
                <a:lnTo>
                  <a:pt x="49715" y="29814"/>
                </a:lnTo>
                <a:lnTo>
                  <a:pt x="50956" y="30285"/>
                </a:lnTo>
                <a:lnTo>
                  <a:pt x="50956" y="30285"/>
                </a:lnTo>
                <a:lnTo>
                  <a:pt x="50988" y="30307"/>
                </a:lnTo>
                <a:lnTo>
                  <a:pt x="51224" y="30392"/>
                </a:lnTo>
                <a:lnTo>
                  <a:pt x="51213" y="30382"/>
                </a:lnTo>
                <a:lnTo>
                  <a:pt x="51385" y="30446"/>
                </a:lnTo>
                <a:lnTo>
                  <a:pt x="51213" y="30510"/>
                </a:lnTo>
                <a:close/>
                <a:moveTo>
                  <a:pt x="50806" y="31763"/>
                </a:moveTo>
                <a:lnTo>
                  <a:pt x="51128" y="30767"/>
                </a:lnTo>
                <a:lnTo>
                  <a:pt x="51695" y="30564"/>
                </a:lnTo>
                <a:lnTo>
                  <a:pt x="53204" y="31120"/>
                </a:lnTo>
                <a:lnTo>
                  <a:pt x="52177" y="32351"/>
                </a:lnTo>
                <a:lnTo>
                  <a:pt x="51577" y="32458"/>
                </a:lnTo>
                <a:close/>
                <a:moveTo>
                  <a:pt x="52294" y="32555"/>
                </a:moveTo>
                <a:lnTo>
                  <a:pt x="53879" y="32276"/>
                </a:lnTo>
                <a:lnTo>
                  <a:pt x="53600" y="33861"/>
                </a:lnTo>
                <a:lnTo>
                  <a:pt x="53140" y="34246"/>
                </a:lnTo>
                <a:lnTo>
                  <a:pt x="52123" y="34032"/>
                </a:lnTo>
                <a:lnTo>
                  <a:pt x="51909" y="33015"/>
                </a:lnTo>
                <a:close/>
                <a:moveTo>
                  <a:pt x="53804" y="33979"/>
                </a:moveTo>
                <a:lnTo>
                  <a:pt x="55046" y="32951"/>
                </a:lnTo>
                <a:lnTo>
                  <a:pt x="55592" y="34460"/>
                </a:lnTo>
                <a:lnTo>
                  <a:pt x="55388" y="35028"/>
                </a:lnTo>
                <a:lnTo>
                  <a:pt x="54403" y="35349"/>
                </a:lnTo>
                <a:lnTo>
                  <a:pt x="53708" y="34578"/>
                </a:lnTo>
                <a:close/>
                <a:moveTo>
                  <a:pt x="55827" y="34460"/>
                </a:moveTo>
                <a:lnTo>
                  <a:pt x="56384" y="32951"/>
                </a:lnTo>
                <a:lnTo>
                  <a:pt x="57615" y="33979"/>
                </a:lnTo>
                <a:lnTo>
                  <a:pt x="57722" y="34578"/>
                </a:lnTo>
                <a:lnTo>
                  <a:pt x="57026" y="35349"/>
                </a:lnTo>
                <a:lnTo>
                  <a:pt x="56041" y="35028"/>
                </a:lnTo>
                <a:close/>
                <a:moveTo>
                  <a:pt x="57818" y="33861"/>
                </a:moveTo>
                <a:lnTo>
                  <a:pt x="57551" y="32276"/>
                </a:lnTo>
                <a:lnTo>
                  <a:pt x="59124" y="32555"/>
                </a:lnTo>
                <a:lnTo>
                  <a:pt x="59520" y="33015"/>
                </a:lnTo>
                <a:lnTo>
                  <a:pt x="59306" y="34032"/>
                </a:lnTo>
                <a:lnTo>
                  <a:pt x="58289" y="34246"/>
                </a:lnTo>
                <a:close/>
                <a:moveTo>
                  <a:pt x="59242" y="32351"/>
                </a:moveTo>
                <a:lnTo>
                  <a:pt x="58214" y="31120"/>
                </a:lnTo>
                <a:lnTo>
                  <a:pt x="59724" y="30564"/>
                </a:lnTo>
                <a:lnTo>
                  <a:pt x="60291" y="30767"/>
                </a:lnTo>
                <a:lnTo>
                  <a:pt x="60612" y="31763"/>
                </a:lnTo>
                <a:lnTo>
                  <a:pt x="59842" y="32458"/>
                </a:lnTo>
                <a:close/>
                <a:moveTo>
                  <a:pt x="59724" y="30328"/>
                </a:moveTo>
                <a:lnTo>
                  <a:pt x="58214" y="29772"/>
                </a:lnTo>
                <a:lnTo>
                  <a:pt x="59242" y="28540"/>
                </a:lnTo>
                <a:lnTo>
                  <a:pt x="59842" y="28433"/>
                </a:lnTo>
                <a:lnTo>
                  <a:pt x="60612" y="29129"/>
                </a:lnTo>
                <a:lnTo>
                  <a:pt x="60291" y="30125"/>
                </a:lnTo>
                <a:close/>
                <a:moveTo>
                  <a:pt x="59124" y="28337"/>
                </a:moveTo>
                <a:lnTo>
                  <a:pt x="57551" y="28615"/>
                </a:lnTo>
                <a:lnTo>
                  <a:pt x="57818" y="27031"/>
                </a:lnTo>
                <a:lnTo>
                  <a:pt x="58289" y="26646"/>
                </a:lnTo>
                <a:lnTo>
                  <a:pt x="59306" y="26860"/>
                </a:lnTo>
                <a:lnTo>
                  <a:pt x="59520" y="27877"/>
                </a:lnTo>
                <a:close/>
                <a:moveTo>
                  <a:pt x="57615" y="26913"/>
                </a:moveTo>
                <a:lnTo>
                  <a:pt x="56384" y="27941"/>
                </a:lnTo>
                <a:lnTo>
                  <a:pt x="55827" y="26432"/>
                </a:lnTo>
                <a:lnTo>
                  <a:pt x="56041" y="25864"/>
                </a:lnTo>
                <a:lnTo>
                  <a:pt x="57026" y="25543"/>
                </a:lnTo>
                <a:lnTo>
                  <a:pt x="57722" y="26314"/>
                </a:lnTo>
                <a:close/>
                <a:moveTo>
                  <a:pt x="55774" y="25950"/>
                </a:moveTo>
                <a:lnTo>
                  <a:pt x="55774" y="25950"/>
                </a:lnTo>
                <a:lnTo>
                  <a:pt x="55709" y="26121"/>
                </a:lnTo>
                <a:lnTo>
                  <a:pt x="55656" y="25950"/>
                </a:lnTo>
                <a:lnTo>
                  <a:pt x="55656" y="25950"/>
                </a:lnTo>
                <a:lnTo>
                  <a:pt x="55570" y="25736"/>
                </a:lnTo>
                <a:lnTo>
                  <a:pt x="55560" y="25693"/>
                </a:lnTo>
                <a:lnTo>
                  <a:pt x="55560" y="25693"/>
                </a:lnTo>
                <a:lnTo>
                  <a:pt x="55088" y="24451"/>
                </a:lnTo>
                <a:lnTo>
                  <a:pt x="55709" y="23423"/>
                </a:lnTo>
                <a:lnTo>
                  <a:pt x="56341" y="24451"/>
                </a:lnTo>
                <a:lnTo>
                  <a:pt x="55870" y="25693"/>
                </a:lnTo>
                <a:lnTo>
                  <a:pt x="55870" y="25693"/>
                </a:lnTo>
                <a:lnTo>
                  <a:pt x="55849" y="25736"/>
                </a:lnTo>
                <a:lnTo>
                  <a:pt x="55774" y="25950"/>
                </a:lnTo>
                <a:close/>
                <a:moveTo>
                  <a:pt x="56138" y="25607"/>
                </a:moveTo>
                <a:lnTo>
                  <a:pt x="56480" y="24687"/>
                </a:lnTo>
                <a:lnTo>
                  <a:pt x="56898" y="25350"/>
                </a:lnTo>
                <a:lnTo>
                  <a:pt x="56352" y="25532"/>
                </a:lnTo>
                <a:close/>
                <a:moveTo>
                  <a:pt x="57957" y="25008"/>
                </a:moveTo>
                <a:lnTo>
                  <a:pt x="57112" y="25286"/>
                </a:lnTo>
                <a:lnTo>
                  <a:pt x="56576" y="24419"/>
                </a:lnTo>
                <a:lnTo>
                  <a:pt x="57122" y="22985"/>
                </a:lnTo>
                <a:lnTo>
                  <a:pt x="57957" y="23252"/>
                </a:lnTo>
                <a:lnTo>
                  <a:pt x="58193" y="24130"/>
                </a:lnTo>
                <a:close/>
                <a:moveTo>
                  <a:pt x="57240" y="22321"/>
                </a:moveTo>
                <a:lnTo>
                  <a:pt x="57015" y="22695"/>
                </a:lnTo>
                <a:lnTo>
                  <a:pt x="56641" y="22471"/>
                </a:lnTo>
                <a:lnTo>
                  <a:pt x="56063" y="22631"/>
                </a:lnTo>
                <a:lnTo>
                  <a:pt x="55827" y="21743"/>
                </a:lnTo>
                <a:lnTo>
                  <a:pt x="56298" y="19987"/>
                </a:lnTo>
                <a:lnTo>
                  <a:pt x="57583" y="21272"/>
                </a:lnTo>
                <a:lnTo>
                  <a:pt x="57818" y="22160"/>
                </a:lnTo>
                <a:close/>
                <a:moveTo>
                  <a:pt x="57775" y="21154"/>
                </a:moveTo>
                <a:lnTo>
                  <a:pt x="57304" y="19409"/>
                </a:lnTo>
                <a:lnTo>
                  <a:pt x="57304" y="19409"/>
                </a:lnTo>
                <a:lnTo>
                  <a:pt x="59060" y="19880"/>
                </a:lnTo>
                <a:lnTo>
                  <a:pt x="59713" y="20522"/>
                </a:lnTo>
                <a:lnTo>
                  <a:pt x="59285" y="20951"/>
                </a:lnTo>
                <a:lnTo>
                  <a:pt x="59285" y="21389"/>
                </a:lnTo>
                <a:lnTo>
                  <a:pt x="58846" y="21389"/>
                </a:lnTo>
                <a:lnTo>
                  <a:pt x="58428" y="21807"/>
                </a:lnTo>
                <a:lnTo>
                  <a:pt x="57775" y="21154"/>
                </a:lnTo>
                <a:close/>
                <a:moveTo>
                  <a:pt x="59167" y="19677"/>
                </a:moveTo>
                <a:lnTo>
                  <a:pt x="57893" y="18392"/>
                </a:lnTo>
                <a:lnTo>
                  <a:pt x="59638" y="17932"/>
                </a:lnTo>
                <a:lnTo>
                  <a:pt x="60527" y="18167"/>
                </a:lnTo>
                <a:lnTo>
                  <a:pt x="60377" y="18745"/>
                </a:lnTo>
                <a:lnTo>
                  <a:pt x="60591" y="19120"/>
                </a:lnTo>
                <a:lnTo>
                  <a:pt x="60216" y="19345"/>
                </a:lnTo>
                <a:lnTo>
                  <a:pt x="60056" y="19912"/>
                </a:lnTo>
                <a:close/>
                <a:moveTo>
                  <a:pt x="59638" y="17696"/>
                </a:moveTo>
                <a:lnTo>
                  <a:pt x="57883" y="17225"/>
                </a:lnTo>
                <a:lnTo>
                  <a:pt x="59167" y="15951"/>
                </a:lnTo>
                <a:lnTo>
                  <a:pt x="60056" y="15705"/>
                </a:lnTo>
                <a:lnTo>
                  <a:pt x="60216" y="16283"/>
                </a:lnTo>
                <a:lnTo>
                  <a:pt x="60591" y="16508"/>
                </a:lnTo>
                <a:lnTo>
                  <a:pt x="60377" y="16883"/>
                </a:lnTo>
                <a:lnTo>
                  <a:pt x="60527" y="17461"/>
                </a:lnTo>
                <a:close/>
                <a:moveTo>
                  <a:pt x="59060" y="15748"/>
                </a:moveTo>
                <a:lnTo>
                  <a:pt x="57304" y="16219"/>
                </a:lnTo>
                <a:lnTo>
                  <a:pt x="57775" y="14463"/>
                </a:lnTo>
                <a:lnTo>
                  <a:pt x="58428" y="13821"/>
                </a:lnTo>
                <a:lnTo>
                  <a:pt x="58846" y="14239"/>
                </a:lnTo>
                <a:lnTo>
                  <a:pt x="59285" y="14239"/>
                </a:lnTo>
                <a:lnTo>
                  <a:pt x="59285" y="14677"/>
                </a:lnTo>
                <a:lnTo>
                  <a:pt x="59713" y="15095"/>
                </a:lnTo>
                <a:close/>
                <a:moveTo>
                  <a:pt x="57583" y="14356"/>
                </a:moveTo>
                <a:lnTo>
                  <a:pt x="56298" y="15641"/>
                </a:lnTo>
                <a:lnTo>
                  <a:pt x="55827" y="13885"/>
                </a:lnTo>
                <a:lnTo>
                  <a:pt x="56063" y="12997"/>
                </a:lnTo>
                <a:lnTo>
                  <a:pt x="56641" y="13147"/>
                </a:lnTo>
                <a:lnTo>
                  <a:pt x="57015" y="12933"/>
                </a:lnTo>
                <a:lnTo>
                  <a:pt x="57240" y="13307"/>
                </a:lnTo>
                <a:lnTo>
                  <a:pt x="57818" y="13468"/>
                </a:lnTo>
                <a:close/>
                <a:moveTo>
                  <a:pt x="57957" y="12376"/>
                </a:moveTo>
                <a:lnTo>
                  <a:pt x="57122" y="12643"/>
                </a:lnTo>
                <a:lnTo>
                  <a:pt x="56576" y="11198"/>
                </a:lnTo>
                <a:lnTo>
                  <a:pt x="57112" y="10342"/>
                </a:lnTo>
                <a:lnTo>
                  <a:pt x="57957" y="10620"/>
                </a:lnTo>
                <a:lnTo>
                  <a:pt x="58193" y="11498"/>
                </a:lnTo>
                <a:close/>
                <a:moveTo>
                  <a:pt x="56898" y="10278"/>
                </a:moveTo>
                <a:lnTo>
                  <a:pt x="56480" y="10941"/>
                </a:lnTo>
                <a:lnTo>
                  <a:pt x="56138" y="10021"/>
                </a:lnTo>
                <a:close/>
                <a:moveTo>
                  <a:pt x="55774" y="9678"/>
                </a:moveTo>
                <a:lnTo>
                  <a:pt x="55774" y="9678"/>
                </a:lnTo>
                <a:lnTo>
                  <a:pt x="56341" y="11177"/>
                </a:lnTo>
                <a:lnTo>
                  <a:pt x="55709" y="12205"/>
                </a:lnTo>
                <a:lnTo>
                  <a:pt x="55088" y="11177"/>
                </a:lnTo>
                <a:lnTo>
                  <a:pt x="55560" y="9935"/>
                </a:lnTo>
                <a:lnTo>
                  <a:pt x="55560" y="9935"/>
                </a:lnTo>
                <a:lnTo>
                  <a:pt x="55581" y="9860"/>
                </a:lnTo>
                <a:lnTo>
                  <a:pt x="55656" y="9678"/>
                </a:lnTo>
                <a:lnTo>
                  <a:pt x="55656" y="9678"/>
                </a:lnTo>
                <a:lnTo>
                  <a:pt x="55709" y="9507"/>
                </a:lnTo>
                <a:lnTo>
                  <a:pt x="55774" y="9678"/>
                </a:lnTo>
                <a:close/>
                <a:moveTo>
                  <a:pt x="57722" y="9314"/>
                </a:moveTo>
                <a:lnTo>
                  <a:pt x="57026" y="10085"/>
                </a:lnTo>
                <a:lnTo>
                  <a:pt x="56041" y="9764"/>
                </a:lnTo>
                <a:lnTo>
                  <a:pt x="55827" y="9196"/>
                </a:lnTo>
                <a:lnTo>
                  <a:pt x="56384" y="7687"/>
                </a:lnTo>
                <a:lnTo>
                  <a:pt x="57615" y="8715"/>
                </a:lnTo>
                <a:close/>
                <a:moveTo>
                  <a:pt x="58910" y="7023"/>
                </a:moveTo>
                <a:lnTo>
                  <a:pt x="57508" y="6788"/>
                </a:lnTo>
                <a:lnTo>
                  <a:pt x="57508" y="6788"/>
                </a:lnTo>
                <a:lnTo>
                  <a:pt x="57401" y="6156"/>
                </a:lnTo>
                <a:lnTo>
                  <a:pt x="58000" y="5931"/>
                </a:lnTo>
                <a:lnTo>
                  <a:pt x="58000" y="5931"/>
                </a:lnTo>
                <a:lnTo>
                  <a:pt x="58910" y="7023"/>
                </a:lnTo>
                <a:close/>
                <a:moveTo>
                  <a:pt x="57508" y="3576"/>
                </a:moveTo>
                <a:lnTo>
                  <a:pt x="58910" y="3330"/>
                </a:lnTo>
                <a:lnTo>
                  <a:pt x="58000" y="4433"/>
                </a:lnTo>
                <a:lnTo>
                  <a:pt x="57401" y="4208"/>
                </a:lnTo>
                <a:close/>
                <a:moveTo>
                  <a:pt x="56469" y="2891"/>
                </a:moveTo>
                <a:lnTo>
                  <a:pt x="57561" y="1981"/>
                </a:lnTo>
                <a:lnTo>
                  <a:pt x="57315" y="3384"/>
                </a:lnTo>
                <a:lnTo>
                  <a:pt x="56684" y="3491"/>
                </a:lnTo>
                <a:close/>
                <a:moveTo>
                  <a:pt x="55217" y="2827"/>
                </a:moveTo>
                <a:lnTo>
                  <a:pt x="55709" y="1489"/>
                </a:lnTo>
                <a:lnTo>
                  <a:pt x="56202" y="2827"/>
                </a:lnTo>
                <a:lnTo>
                  <a:pt x="55709" y="3234"/>
                </a:lnTo>
                <a:close/>
                <a:moveTo>
                  <a:pt x="54104" y="3384"/>
                </a:moveTo>
                <a:lnTo>
                  <a:pt x="53868" y="1981"/>
                </a:lnTo>
                <a:lnTo>
                  <a:pt x="54960" y="2891"/>
                </a:lnTo>
                <a:lnTo>
                  <a:pt x="54853" y="3191"/>
                </a:lnTo>
                <a:lnTo>
                  <a:pt x="54735" y="3491"/>
                </a:lnTo>
                <a:lnTo>
                  <a:pt x="54232" y="3405"/>
                </a:lnTo>
                <a:close/>
                <a:moveTo>
                  <a:pt x="52016" y="5182"/>
                </a:moveTo>
                <a:lnTo>
                  <a:pt x="53354" y="4690"/>
                </a:lnTo>
                <a:lnTo>
                  <a:pt x="53772" y="5182"/>
                </a:lnTo>
                <a:lnTo>
                  <a:pt x="53354" y="5675"/>
                </a:lnTo>
                <a:close/>
                <a:moveTo>
                  <a:pt x="51128" y="5503"/>
                </a:moveTo>
                <a:lnTo>
                  <a:pt x="51695" y="5300"/>
                </a:lnTo>
                <a:lnTo>
                  <a:pt x="53204" y="5857"/>
                </a:lnTo>
                <a:lnTo>
                  <a:pt x="52177" y="7088"/>
                </a:lnTo>
                <a:lnTo>
                  <a:pt x="51588" y="7184"/>
                </a:lnTo>
                <a:lnTo>
                  <a:pt x="50806" y="6499"/>
                </a:lnTo>
                <a:close/>
                <a:moveTo>
                  <a:pt x="50732" y="6724"/>
                </a:moveTo>
                <a:lnTo>
                  <a:pt x="51513" y="7419"/>
                </a:lnTo>
                <a:lnTo>
                  <a:pt x="51963" y="7345"/>
                </a:lnTo>
                <a:lnTo>
                  <a:pt x="51674" y="7698"/>
                </a:lnTo>
                <a:lnTo>
                  <a:pt x="51888" y="8725"/>
                </a:lnTo>
                <a:lnTo>
                  <a:pt x="50849" y="8501"/>
                </a:lnTo>
                <a:lnTo>
                  <a:pt x="50485" y="8875"/>
                </a:lnTo>
                <a:lnTo>
                  <a:pt x="50485" y="8351"/>
                </a:lnTo>
                <a:lnTo>
                  <a:pt x="49661" y="7816"/>
                </a:lnTo>
                <a:lnTo>
                  <a:pt x="50442" y="7601"/>
                </a:lnTo>
                <a:close/>
                <a:moveTo>
                  <a:pt x="49950" y="5953"/>
                </a:moveTo>
                <a:lnTo>
                  <a:pt x="50871" y="5600"/>
                </a:lnTo>
                <a:lnTo>
                  <a:pt x="50624" y="6360"/>
                </a:lnTo>
                <a:close/>
                <a:moveTo>
                  <a:pt x="49693" y="6049"/>
                </a:moveTo>
                <a:lnTo>
                  <a:pt x="50550" y="6574"/>
                </a:lnTo>
                <a:lnTo>
                  <a:pt x="50271" y="7419"/>
                </a:lnTo>
                <a:lnTo>
                  <a:pt x="49415" y="7655"/>
                </a:lnTo>
                <a:lnTo>
                  <a:pt x="49393" y="7644"/>
                </a:lnTo>
                <a:lnTo>
                  <a:pt x="49383" y="7655"/>
                </a:lnTo>
                <a:lnTo>
                  <a:pt x="48516" y="7419"/>
                </a:lnTo>
                <a:lnTo>
                  <a:pt x="48248" y="6595"/>
                </a:lnTo>
                <a:close/>
                <a:moveTo>
                  <a:pt x="48483" y="5311"/>
                </a:moveTo>
                <a:lnTo>
                  <a:pt x="49458" y="5899"/>
                </a:lnTo>
                <a:lnTo>
                  <a:pt x="48162" y="6392"/>
                </a:lnTo>
                <a:lnTo>
                  <a:pt x="47980" y="6081"/>
                </a:lnTo>
                <a:lnTo>
                  <a:pt x="48130" y="5525"/>
                </a:lnTo>
                <a:close/>
                <a:moveTo>
                  <a:pt x="47006" y="5289"/>
                </a:moveTo>
                <a:lnTo>
                  <a:pt x="47895" y="5535"/>
                </a:lnTo>
                <a:lnTo>
                  <a:pt x="47745" y="6113"/>
                </a:lnTo>
                <a:lnTo>
                  <a:pt x="47959" y="6488"/>
                </a:lnTo>
                <a:lnTo>
                  <a:pt x="47584" y="6702"/>
                </a:lnTo>
                <a:lnTo>
                  <a:pt x="47424" y="7280"/>
                </a:lnTo>
                <a:lnTo>
                  <a:pt x="46535" y="7045"/>
                </a:lnTo>
                <a:lnTo>
                  <a:pt x="45251" y="5760"/>
                </a:lnTo>
                <a:close/>
                <a:moveTo>
                  <a:pt x="45079" y="4775"/>
                </a:moveTo>
                <a:lnTo>
                  <a:pt x="46589" y="5182"/>
                </a:lnTo>
                <a:lnTo>
                  <a:pt x="45079" y="5589"/>
                </a:lnTo>
                <a:lnTo>
                  <a:pt x="44672" y="5182"/>
                </a:lnTo>
                <a:lnTo>
                  <a:pt x="45079" y="4775"/>
                </a:lnTo>
                <a:close/>
                <a:moveTo>
                  <a:pt x="43730" y="3245"/>
                </a:moveTo>
                <a:lnTo>
                  <a:pt x="43730" y="3245"/>
                </a:lnTo>
                <a:lnTo>
                  <a:pt x="44833" y="2142"/>
                </a:lnTo>
                <a:lnTo>
                  <a:pt x="44426" y="3651"/>
                </a:lnTo>
                <a:lnTo>
                  <a:pt x="43880" y="3801"/>
                </a:lnTo>
                <a:close/>
                <a:moveTo>
                  <a:pt x="41332" y="2142"/>
                </a:moveTo>
                <a:lnTo>
                  <a:pt x="42435" y="3245"/>
                </a:lnTo>
                <a:lnTo>
                  <a:pt x="42285" y="3801"/>
                </a:lnTo>
                <a:lnTo>
                  <a:pt x="41729" y="3651"/>
                </a:lnTo>
                <a:close/>
                <a:moveTo>
                  <a:pt x="41151" y="4529"/>
                </a:moveTo>
                <a:lnTo>
                  <a:pt x="40048" y="3426"/>
                </a:lnTo>
                <a:lnTo>
                  <a:pt x="41557" y="3833"/>
                </a:lnTo>
                <a:lnTo>
                  <a:pt x="41696" y="4379"/>
                </a:lnTo>
                <a:close/>
                <a:moveTo>
                  <a:pt x="39577" y="5182"/>
                </a:moveTo>
                <a:lnTo>
                  <a:pt x="41086" y="4775"/>
                </a:lnTo>
                <a:lnTo>
                  <a:pt x="41086" y="4775"/>
                </a:lnTo>
                <a:lnTo>
                  <a:pt x="41482" y="5182"/>
                </a:lnTo>
                <a:lnTo>
                  <a:pt x="41086" y="5589"/>
                </a:lnTo>
                <a:lnTo>
                  <a:pt x="41086" y="5589"/>
                </a:lnTo>
                <a:close/>
                <a:moveTo>
                  <a:pt x="39149" y="5289"/>
                </a:moveTo>
                <a:lnTo>
                  <a:pt x="40904" y="5760"/>
                </a:lnTo>
                <a:lnTo>
                  <a:pt x="39620" y="7045"/>
                </a:lnTo>
                <a:lnTo>
                  <a:pt x="38731" y="7280"/>
                </a:lnTo>
                <a:lnTo>
                  <a:pt x="38581" y="6702"/>
                </a:lnTo>
                <a:lnTo>
                  <a:pt x="38196" y="6488"/>
                </a:lnTo>
                <a:lnTo>
                  <a:pt x="38421" y="6113"/>
                </a:lnTo>
                <a:lnTo>
                  <a:pt x="38260" y="5535"/>
                </a:lnTo>
                <a:close/>
                <a:moveTo>
                  <a:pt x="36708" y="5899"/>
                </a:moveTo>
                <a:lnTo>
                  <a:pt x="37682" y="5311"/>
                </a:lnTo>
                <a:lnTo>
                  <a:pt x="38035" y="5525"/>
                </a:lnTo>
                <a:lnTo>
                  <a:pt x="38185" y="6081"/>
                </a:lnTo>
                <a:lnTo>
                  <a:pt x="38003" y="6392"/>
                </a:lnTo>
                <a:close/>
                <a:moveTo>
                  <a:pt x="36472" y="6049"/>
                </a:moveTo>
                <a:lnTo>
                  <a:pt x="37907" y="6595"/>
                </a:lnTo>
                <a:lnTo>
                  <a:pt x="37639" y="7419"/>
                </a:lnTo>
                <a:lnTo>
                  <a:pt x="36783" y="7655"/>
                </a:lnTo>
                <a:lnTo>
                  <a:pt x="36761" y="7644"/>
                </a:lnTo>
                <a:lnTo>
                  <a:pt x="36740" y="7655"/>
                </a:lnTo>
                <a:lnTo>
                  <a:pt x="35884" y="7419"/>
                </a:lnTo>
                <a:lnTo>
                  <a:pt x="35605" y="6574"/>
                </a:lnTo>
                <a:close/>
                <a:moveTo>
                  <a:pt x="35295" y="5600"/>
                </a:moveTo>
                <a:lnTo>
                  <a:pt x="36205" y="5953"/>
                </a:lnTo>
                <a:lnTo>
                  <a:pt x="35541" y="6360"/>
                </a:lnTo>
                <a:close/>
                <a:moveTo>
                  <a:pt x="35423" y="6724"/>
                </a:moveTo>
                <a:lnTo>
                  <a:pt x="35712" y="7601"/>
                </a:lnTo>
                <a:lnTo>
                  <a:pt x="36505" y="7816"/>
                </a:lnTo>
                <a:lnTo>
                  <a:pt x="35680" y="8351"/>
                </a:lnTo>
                <a:lnTo>
                  <a:pt x="35680" y="8875"/>
                </a:lnTo>
                <a:lnTo>
                  <a:pt x="35306" y="8501"/>
                </a:lnTo>
                <a:lnTo>
                  <a:pt x="34267" y="8725"/>
                </a:lnTo>
                <a:lnTo>
                  <a:pt x="34481" y="7698"/>
                </a:lnTo>
                <a:lnTo>
                  <a:pt x="34192" y="7345"/>
                </a:lnTo>
                <a:lnTo>
                  <a:pt x="34642" y="7419"/>
                </a:lnTo>
                <a:close/>
                <a:moveTo>
                  <a:pt x="34460" y="5300"/>
                </a:moveTo>
                <a:lnTo>
                  <a:pt x="35027" y="5503"/>
                </a:lnTo>
                <a:lnTo>
                  <a:pt x="35348" y="6499"/>
                </a:lnTo>
                <a:lnTo>
                  <a:pt x="34578" y="7184"/>
                </a:lnTo>
                <a:lnTo>
                  <a:pt x="33978" y="7088"/>
                </a:lnTo>
                <a:lnTo>
                  <a:pt x="32950" y="5846"/>
                </a:lnTo>
                <a:close/>
                <a:moveTo>
                  <a:pt x="32801" y="4690"/>
                </a:moveTo>
                <a:lnTo>
                  <a:pt x="34139" y="5182"/>
                </a:lnTo>
                <a:lnTo>
                  <a:pt x="32801" y="5675"/>
                </a:lnTo>
                <a:lnTo>
                  <a:pt x="32394" y="5182"/>
                </a:lnTo>
                <a:close/>
                <a:moveTo>
                  <a:pt x="32244" y="3576"/>
                </a:moveTo>
                <a:lnTo>
                  <a:pt x="33646" y="3330"/>
                </a:lnTo>
                <a:lnTo>
                  <a:pt x="32736" y="4433"/>
                </a:lnTo>
                <a:lnTo>
                  <a:pt x="32137" y="4208"/>
                </a:lnTo>
                <a:close/>
                <a:moveTo>
                  <a:pt x="31195" y="2891"/>
                </a:moveTo>
                <a:lnTo>
                  <a:pt x="31195" y="2891"/>
                </a:lnTo>
                <a:lnTo>
                  <a:pt x="32297" y="1981"/>
                </a:lnTo>
                <a:lnTo>
                  <a:pt x="32051" y="3384"/>
                </a:lnTo>
                <a:lnTo>
                  <a:pt x="31420" y="3491"/>
                </a:lnTo>
                <a:close/>
                <a:moveTo>
                  <a:pt x="29953" y="2827"/>
                </a:moveTo>
                <a:lnTo>
                  <a:pt x="30445" y="1489"/>
                </a:lnTo>
                <a:lnTo>
                  <a:pt x="30938" y="2827"/>
                </a:lnTo>
                <a:lnTo>
                  <a:pt x="30445" y="3234"/>
                </a:lnTo>
                <a:close/>
                <a:moveTo>
                  <a:pt x="28840" y="3384"/>
                </a:moveTo>
                <a:lnTo>
                  <a:pt x="28604" y="1981"/>
                </a:lnTo>
                <a:lnTo>
                  <a:pt x="29696" y="2891"/>
                </a:lnTo>
                <a:lnTo>
                  <a:pt x="29471" y="3491"/>
                </a:lnTo>
                <a:close/>
                <a:moveTo>
                  <a:pt x="28155" y="4433"/>
                </a:moveTo>
                <a:lnTo>
                  <a:pt x="27245" y="3330"/>
                </a:lnTo>
                <a:lnTo>
                  <a:pt x="28658" y="3576"/>
                </a:lnTo>
                <a:lnTo>
                  <a:pt x="28765" y="4208"/>
                </a:lnTo>
                <a:close/>
                <a:moveTo>
                  <a:pt x="25864" y="5503"/>
                </a:moveTo>
                <a:lnTo>
                  <a:pt x="26431" y="5300"/>
                </a:lnTo>
                <a:lnTo>
                  <a:pt x="27940" y="5846"/>
                </a:lnTo>
                <a:lnTo>
                  <a:pt x="26913" y="7088"/>
                </a:lnTo>
                <a:lnTo>
                  <a:pt x="26313" y="7184"/>
                </a:lnTo>
                <a:lnTo>
                  <a:pt x="25543" y="6499"/>
                </a:lnTo>
                <a:close/>
                <a:moveTo>
                  <a:pt x="24686" y="5953"/>
                </a:moveTo>
                <a:lnTo>
                  <a:pt x="25607" y="5600"/>
                </a:lnTo>
                <a:lnTo>
                  <a:pt x="25350" y="6360"/>
                </a:lnTo>
                <a:close/>
                <a:moveTo>
                  <a:pt x="24419" y="6049"/>
                </a:moveTo>
                <a:lnTo>
                  <a:pt x="25286" y="6574"/>
                </a:lnTo>
                <a:lnTo>
                  <a:pt x="25007" y="7419"/>
                </a:lnTo>
                <a:lnTo>
                  <a:pt x="24151" y="7655"/>
                </a:lnTo>
                <a:lnTo>
                  <a:pt x="24129" y="7644"/>
                </a:lnTo>
                <a:lnTo>
                  <a:pt x="24108" y="7655"/>
                </a:lnTo>
                <a:lnTo>
                  <a:pt x="23252" y="7419"/>
                </a:lnTo>
                <a:lnTo>
                  <a:pt x="22984" y="6595"/>
                </a:lnTo>
                <a:close/>
                <a:moveTo>
                  <a:pt x="23209" y="5311"/>
                </a:moveTo>
                <a:lnTo>
                  <a:pt x="24183" y="5899"/>
                </a:lnTo>
                <a:lnTo>
                  <a:pt x="22898" y="6392"/>
                </a:lnTo>
                <a:lnTo>
                  <a:pt x="22716" y="6081"/>
                </a:lnTo>
                <a:lnTo>
                  <a:pt x="22856" y="5525"/>
                </a:lnTo>
                <a:close/>
                <a:moveTo>
                  <a:pt x="21742" y="5289"/>
                </a:moveTo>
                <a:lnTo>
                  <a:pt x="22631" y="5535"/>
                </a:lnTo>
                <a:lnTo>
                  <a:pt x="22481" y="6113"/>
                </a:lnTo>
                <a:lnTo>
                  <a:pt x="22695" y="6488"/>
                </a:lnTo>
                <a:lnTo>
                  <a:pt x="22320" y="6702"/>
                </a:lnTo>
                <a:lnTo>
                  <a:pt x="22160" y="7280"/>
                </a:lnTo>
                <a:lnTo>
                  <a:pt x="21271" y="7045"/>
                </a:lnTo>
                <a:lnTo>
                  <a:pt x="19987" y="5760"/>
                </a:lnTo>
                <a:close/>
                <a:moveTo>
                  <a:pt x="19815" y="4775"/>
                </a:moveTo>
                <a:lnTo>
                  <a:pt x="21314" y="5182"/>
                </a:lnTo>
                <a:lnTo>
                  <a:pt x="19815" y="5589"/>
                </a:lnTo>
                <a:lnTo>
                  <a:pt x="19815" y="5589"/>
                </a:lnTo>
                <a:lnTo>
                  <a:pt x="19409" y="5182"/>
                </a:lnTo>
                <a:lnTo>
                  <a:pt x="19815" y="4775"/>
                </a:lnTo>
                <a:close/>
                <a:moveTo>
                  <a:pt x="18467" y="3245"/>
                </a:moveTo>
                <a:lnTo>
                  <a:pt x="19569" y="2142"/>
                </a:lnTo>
                <a:lnTo>
                  <a:pt x="19162" y="3651"/>
                </a:lnTo>
                <a:lnTo>
                  <a:pt x="18606" y="3801"/>
                </a:lnTo>
                <a:close/>
                <a:moveTo>
                  <a:pt x="17407" y="3180"/>
                </a:moveTo>
                <a:lnTo>
                  <a:pt x="17813" y="1671"/>
                </a:lnTo>
                <a:lnTo>
                  <a:pt x="18220" y="3180"/>
                </a:lnTo>
                <a:lnTo>
                  <a:pt x="17813" y="3587"/>
                </a:lnTo>
                <a:close/>
                <a:moveTo>
                  <a:pt x="16058" y="2142"/>
                </a:moveTo>
                <a:lnTo>
                  <a:pt x="17171" y="3245"/>
                </a:lnTo>
                <a:lnTo>
                  <a:pt x="17021" y="3801"/>
                </a:lnTo>
                <a:lnTo>
                  <a:pt x="16465" y="3651"/>
                </a:lnTo>
                <a:close/>
                <a:moveTo>
                  <a:pt x="15887" y="4529"/>
                </a:moveTo>
                <a:lnTo>
                  <a:pt x="14784" y="3426"/>
                </a:lnTo>
                <a:lnTo>
                  <a:pt x="16283" y="3833"/>
                </a:lnTo>
                <a:lnTo>
                  <a:pt x="16433" y="4379"/>
                </a:lnTo>
                <a:close/>
                <a:moveTo>
                  <a:pt x="14313" y="5182"/>
                </a:moveTo>
                <a:lnTo>
                  <a:pt x="15822" y="4775"/>
                </a:lnTo>
                <a:lnTo>
                  <a:pt x="15822" y="4775"/>
                </a:lnTo>
                <a:lnTo>
                  <a:pt x="16218" y="5182"/>
                </a:lnTo>
                <a:lnTo>
                  <a:pt x="15822" y="5589"/>
                </a:lnTo>
                <a:close/>
                <a:moveTo>
                  <a:pt x="13885" y="5289"/>
                </a:moveTo>
                <a:lnTo>
                  <a:pt x="15640" y="5760"/>
                </a:lnTo>
                <a:lnTo>
                  <a:pt x="14356" y="7045"/>
                </a:lnTo>
                <a:lnTo>
                  <a:pt x="13467" y="7280"/>
                </a:lnTo>
                <a:lnTo>
                  <a:pt x="13307" y="6702"/>
                </a:lnTo>
                <a:lnTo>
                  <a:pt x="12932" y="6488"/>
                </a:lnTo>
                <a:lnTo>
                  <a:pt x="13157" y="6113"/>
                </a:lnTo>
                <a:lnTo>
                  <a:pt x="12996" y="5535"/>
                </a:lnTo>
                <a:close/>
                <a:moveTo>
                  <a:pt x="11444" y="5899"/>
                </a:moveTo>
                <a:lnTo>
                  <a:pt x="12418" y="5311"/>
                </a:lnTo>
                <a:lnTo>
                  <a:pt x="12771" y="5525"/>
                </a:lnTo>
                <a:lnTo>
                  <a:pt x="12921" y="6081"/>
                </a:lnTo>
                <a:lnTo>
                  <a:pt x="12739" y="6392"/>
                </a:lnTo>
                <a:close/>
                <a:moveTo>
                  <a:pt x="11208" y="6049"/>
                </a:moveTo>
                <a:lnTo>
                  <a:pt x="12643" y="6595"/>
                </a:lnTo>
                <a:lnTo>
                  <a:pt x="12375" y="7419"/>
                </a:lnTo>
                <a:lnTo>
                  <a:pt x="11519" y="7655"/>
                </a:lnTo>
                <a:lnTo>
                  <a:pt x="11498" y="7644"/>
                </a:lnTo>
                <a:lnTo>
                  <a:pt x="11476" y="7655"/>
                </a:lnTo>
                <a:lnTo>
                  <a:pt x="10620" y="7419"/>
                </a:lnTo>
                <a:lnTo>
                  <a:pt x="10341" y="6574"/>
                </a:lnTo>
                <a:close/>
                <a:moveTo>
                  <a:pt x="10020" y="5600"/>
                </a:moveTo>
                <a:lnTo>
                  <a:pt x="10941" y="5953"/>
                </a:lnTo>
                <a:lnTo>
                  <a:pt x="10277" y="6360"/>
                </a:lnTo>
                <a:close/>
                <a:moveTo>
                  <a:pt x="10159" y="6724"/>
                </a:moveTo>
                <a:lnTo>
                  <a:pt x="10448" y="7601"/>
                </a:lnTo>
                <a:lnTo>
                  <a:pt x="11230" y="7816"/>
                </a:lnTo>
                <a:lnTo>
                  <a:pt x="10416" y="8351"/>
                </a:lnTo>
                <a:lnTo>
                  <a:pt x="10416" y="8875"/>
                </a:lnTo>
                <a:lnTo>
                  <a:pt x="10042" y="8501"/>
                </a:lnTo>
                <a:lnTo>
                  <a:pt x="9003" y="8725"/>
                </a:lnTo>
                <a:lnTo>
                  <a:pt x="9217" y="7698"/>
                </a:lnTo>
                <a:lnTo>
                  <a:pt x="8928" y="7345"/>
                </a:lnTo>
                <a:lnTo>
                  <a:pt x="9378" y="7419"/>
                </a:lnTo>
                <a:close/>
                <a:moveTo>
                  <a:pt x="9196" y="5300"/>
                </a:moveTo>
                <a:lnTo>
                  <a:pt x="9763" y="5503"/>
                </a:lnTo>
                <a:lnTo>
                  <a:pt x="10084" y="6499"/>
                </a:lnTo>
                <a:lnTo>
                  <a:pt x="9314" y="7184"/>
                </a:lnTo>
                <a:lnTo>
                  <a:pt x="8714" y="7088"/>
                </a:lnTo>
                <a:lnTo>
                  <a:pt x="7687" y="5846"/>
                </a:lnTo>
                <a:close/>
                <a:moveTo>
                  <a:pt x="7537" y="4690"/>
                </a:moveTo>
                <a:lnTo>
                  <a:pt x="8875" y="5182"/>
                </a:lnTo>
                <a:lnTo>
                  <a:pt x="7537" y="5675"/>
                </a:lnTo>
                <a:lnTo>
                  <a:pt x="7130" y="5182"/>
                </a:lnTo>
                <a:close/>
                <a:moveTo>
                  <a:pt x="6980" y="3576"/>
                </a:moveTo>
                <a:lnTo>
                  <a:pt x="8382" y="3330"/>
                </a:lnTo>
                <a:lnTo>
                  <a:pt x="7472" y="4433"/>
                </a:lnTo>
                <a:lnTo>
                  <a:pt x="6862" y="4208"/>
                </a:lnTo>
                <a:close/>
                <a:moveTo>
                  <a:pt x="5931" y="2891"/>
                </a:moveTo>
                <a:lnTo>
                  <a:pt x="5931" y="2891"/>
                </a:lnTo>
                <a:lnTo>
                  <a:pt x="7034" y="1981"/>
                </a:lnTo>
                <a:lnTo>
                  <a:pt x="6787" y="3384"/>
                </a:lnTo>
                <a:lnTo>
                  <a:pt x="6156" y="3491"/>
                </a:lnTo>
                <a:close/>
                <a:moveTo>
                  <a:pt x="4689" y="2827"/>
                </a:moveTo>
                <a:lnTo>
                  <a:pt x="5182" y="1489"/>
                </a:lnTo>
                <a:lnTo>
                  <a:pt x="5674" y="2827"/>
                </a:lnTo>
                <a:lnTo>
                  <a:pt x="5182" y="3234"/>
                </a:lnTo>
                <a:close/>
                <a:moveTo>
                  <a:pt x="3576" y="3384"/>
                </a:moveTo>
                <a:lnTo>
                  <a:pt x="3330" y="1981"/>
                </a:lnTo>
                <a:lnTo>
                  <a:pt x="4432" y="2891"/>
                </a:lnTo>
                <a:lnTo>
                  <a:pt x="4207" y="3491"/>
                </a:lnTo>
                <a:close/>
                <a:moveTo>
                  <a:pt x="2891" y="4433"/>
                </a:moveTo>
                <a:lnTo>
                  <a:pt x="1981" y="3330"/>
                </a:lnTo>
                <a:lnTo>
                  <a:pt x="3383" y="3576"/>
                </a:lnTo>
                <a:lnTo>
                  <a:pt x="3501" y="4208"/>
                </a:lnTo>
                <a:close/>
                <a:moveTo>
                  <a:pt x="3383" y="6788"/>
                </a:moveTo>
                <a:lnTo>
                  <a:pt x="1981" y="7023"/>
                </a:lnTo>
                <a:lnTo>
                  <a:pt x="2891" y="5931"/>
                </a:lnTo>
                <a:lnTo>
                  <a:pt x="2891" y="5931"/>
                </a:lnTo>
                <a:lnTo>
                  <a:pt x="3501" y="6156"/>
                </a:lnTo>
                <a:close/>
                <a:moveTo>
                  <a:pt x="4432" y="7462"/>
                </a:moveTo>
                <a:lnTo>
                  <a:pt x="3330" y="8383"/>
                </a:lnTo>
                <a:lnTo>
                  <a:pt x="3576" y="6970"/>
                </a:lnTo>
                <a:lnTo>
                  <a:pt x="4207" y="6863"/>
                </a:lnTo>
                <a:close/>
                <a:moveTo>
                  <a:pt x="5182" y="8875"/>
                </a:moveTo>
                <a:lnTo>
                  <a:pt x="4689" y="7537"/>
                </a:lnTo>
                <a:lnTo>
                  <a:pt x="5182" y="7130"/>
                </a:lnTo>
                <a:lnTo>
                  <a:pt x="5674" y="7537"/>
                </a:lnTo>
                <a:close/>
                <a:moveTo>
                  <a:pt x="5503" y="9764"/>
                </a:moveTo>
                <a:lnTo>
                  <a:pt x="5299" y="9196"/>
                </a:lnTo>
                <a:lnTo>
                  <a:pt x="5856" y="7687"/>
                </a:lnTo>
                <a:lnTo>
                  <a:pt x="7087" y="8715"/>
                </a:lnTo>
                <a:lnTo>
                  <a:pt x="7194" y="9314"/>
                </a:lnTo>
                <a:lnTo>
                  <a:pt x="6498" y="10085"/>
                </a:lnTo>
                <a:close/>
                <a:moveTo>
                  <a:pt x="6723" y="10160"/>
                </a:moveTo>
                <a:lnTo>
                  <a:pt x="7419" y="9378"/>
                </a:lnTo>
                <a:lnTo>
                  <a:pt x="7344" y="8929"/>
                </a:lnTo>
                <a:lnTo>
                  <a:pt x="7697" y="9218"/>
                </a:lnTo>
                <a:lnTo>
                  <a:pt x="8725" y="9004"/>
                </a:lnTo>
                <a:lnTo>
                  <a:pt x="8511" y="10042"/>
                </a:lnTo>
                <a:lnTo>
                  <a:pt x="8875" y="10417"/>
                </a:lnTo>
                <a:lnTo>
                  <a:pt x="8350" y="10417"/>
                </a:lnTo>
                <a:lnTo>
                  <a:pt x="7815" y="11230"/>
                </a:lnTo>
                <a:lnTo>
                  <a:pt x="7601" y="10449"/>
                </a:lnTo>
                <a:close/>
                <a:moveTo>
                  <a:pt x="5952" y="10941"/>
                </a:moveTo>
                <a:lnTo>
                  <a:pt x="5610" y="10021"/>
                </a:lnTo>
                <a:lnTo>
                  <a:pt x="6359" y="10278"/>
                </a:lnTo>
                <a:close/>
                <a:moveTo>
                  <a:pt x="6049" y="11198"/>
                </a:moveTo>
                <a:lnTo>
                  <a:pt x="6573" y="10342"/>
                </a:lnTo>
                <a:lnTo>
                  <a:pt x="7419" y="10620"/>
                </a:lnTo>
                <a:lnTo>
                  <a:pt x="7654" y="11477"/>
                </a:lnTo>
                <a:lnTo>
                  <a:pt x="7644" y="11498"/>
                </a:lnTo>
                <a:lnTo>
                  <a:pt x="7654" y="11519"/>
                </a:lnTo>
                <a:lnTo>
                  <a:pt x="7419" y="12376"/>
                </a:lnTo>
                <a:lnTo>
                  <a:pt x="6595" y="12643"/>
                </a:lnTo>
                <a:close/>
                <a:moveTo>
                  <a:pt x="5310" y="12419"/>
                </a:moveTo>
                <a:lnTo>
                  <a:pt x="5909" y="11445"/>
                </a:lnTo>
                <a:lnTo>
                  <a:pt x="6391" y="12729"/>
                </a:lnTo>
                <a:lnTo>
                  <a:pt x="6081" y="12911"/>
                </a:lnTo>
                <a:lnTo>
                  <a:pt x="5524" y="12772"/>
                </a:lnTo>
                <a:close/>
                <a:moveTo>
                  <a:pt x="5299" y="13885"/>
                </a:moveTo>
                <a:lnTo>
                  <a:pt x="5535" y="12997"/>
                </a:lnTo>
                <a:lnTo>
                  <a:pt x="6113" y="13147"/>
                </a:lnTo>
                <a:lnTo>
                  <a:pt x="6488" y="12933"/>
                </a:lnTo>
                <a:lnTo>
                  <a:pt x="6712" y="13307"/>
                </a:lnTo>
                <a:lnTo>
                  <a:pt x="7290" y="13468"/>
                </a:lnTo>
                <a:lnTo>
                  <a:pt x="7044" y="14356"/>
                </a:lnTo>
                <a:lnTo>
                  <a:pt x="5760" y="15641"/>
                </a:lnTo>
                <a:close/>
                <a:moveTo>
                  <a:pt x="4775" y="15812"/>
                </a:moveTo>
                <a:lnTo>
                  <a:pt x="4775" y="15812"/>
                </a:lnTo>
                <a:lnTo>
                  <a:pt x="5182" y="14313"/>
                </a:lnTo>
                <a:lnTo>
                  <a:pt x="5588" y="15812"/>
                </a:lnTo>
                <a:lnTo>
                  <a:pt x="5182" y="16219"/>
                </a:lnTo>
                <a:close/>
                <a:moveTo>
                  <a:pt x="3426" y="14774"/>
                </a:moveTo>
                <a:lnTo>
                  <a:pt x="4529" y="15887"/>
                </a:lnTo>
                <a:lnTo>
                  <a:pt x="4389" y="16433"/>
                </a:lnTo>
                <a:lnTo>
                  <a:pt x="3833" y="16283"/>
                </a:lnTo>
                <a:close/>
                <a:moveTo>
                  <a:pt x="3255" y="17161"/>
                </a:moveTo>
                <a:lnTo>
                  <a:pt x="2141" y="16058"/>
                </a:lnTo>
                <a:lnTo>
                  <a:pt x="3651" y="16465"/>
                </a:lnTo>
                <a:lnTo>
                  <a:pt x="3801" y="17022"/>
                </a:lnTo>
                <a:close/>
                <a:moveTo>
                  <a:pt x="1681" y="17814"/>
                </a:moveTo>
                <a:lnTo>
                  <a:pt x="3180" y="17407"/>
                </a:lnTo>
                <a:lnTo>
                  <a:pt x="3586" y="17814"/>
                </a:lnTo>
                <a:lnTo>
                  <a:pt x="3180" y="18221"/>
                </a:lnTo>
                <a:close/>
                <a:moveTo>
                  <a:pt x="3651" y="19163"/>
                </a:moveTo>
                <a:lnTo>
                  <a:pt x="2141" y="19570"/>
                </a:lnTo>
                <a:lnTo>
                  <a:pt x="3255" y="18467"/>
                </a:lnTo>
                <a:lnTo>
                  <a:pt x="3801" y="18606"/>
                </a:lnTo>
                <a:lnTo>
                  <a:pt x="3683" y="19056"/>
                </a:lnTo>
                <a:close/>
                <a:moveTo>
                  <a:pt x="5182" y="21315"/>
                </a:moveTo>
                <a:lnTo>
                  <a:pt x="4775" y="19805"/>
                </a:lnTo>
                <a:lnTo>
                  <a:pt x="5182" y="19409"/>
                </a:lnTo>
                <a:lnTo>
                  <a:pt x="5588" y="19805"/>
                </a:lnTo>
                <a:close/>
                <a:moveTo>
                  <a:pt x="5299" y="21743"/>
                </a:moveTo>
                <a:lnTo>
                  <a:pt x="5760" y="19987"/>
                </a:lnTo>
                <a:lnTo>
                  <a:pt x="7044" y="21272"/>
                </a:lnTo>
                <a:lnTo>
                  <a:pt x="7290" y="22160"/>
                </a:lnTo>
                <a:lnTo>
                  <a:pt x="6712" y="22321"/>
                </a:lnTo>
                <a:lnTo>
                  <a:pt x="6488" y="22695"/>
                </a:lnTo>
                <a:lnTo>
                  <a:pt x="6113" y="22481"/>
                </a:lnTo>
                <a:lnTo>
                  <a:pt x="5535" y="22631"/>
                </a:lnTo>
                <a:close/>
                <a:moveTo>
                  <a:pt x="5909" y="24183"/>
                </a:moveTo>
                <a:lnTo>
                  <a:pt x="5310" y="23209"/>
                </a:lnTo>
                <a:lnTo>
                  <a:pt x="5524" y="22856"/>
                </a:lnTo>
                <a:lnTo>
                  <a:pt x="6081" y="22706"/>
                </a:lnTo>
                <a:lnTo>
                  <a:pt x="6391" y="22888"/>
                </a:lnTo>
                <a:close/>
                <a:moveTo>
                  <a:pt x="6049" y="24419"/>
                </a:moveTo>
                <a:lnTo>
                  <a:pt x="6595" y="22985"/>
                </a:lnTo>
                <a:lnTo>
                  <a:pt x="7419" y="23252"/>
                </a:lnTo>
                <a:lnTo>
                  <a:pt x="7654" y="24109"/>
                </a:lnTo>
                <a:lnTo>
                  <a:pt x="7644" y="24130"/>
                </a:lnTo>
                <a:lnTo>
                  <a:pt x="7654" y="24151"/>
                </a:lnTo>
                <a:lnTo>
                  <a:pt x="7419" y="25008"/>
                </a:lnTo>
                <a:lnTo>
                  <a:pt x="6573" y="25286"/>
                </a:lnTo>
                <a:close/>
                <a:moveTo>
                  <a:pt x="5610" y="25607"/>
                </a:moveTo>
                <a:lnTo>
                  <a:pt x="5952" y="24687"/>
                </a:lnTo>
                <a:lnTo>
                  <a:pt x="6359" y="25350"/>
                </a:lnTo>
                <a:close/>
                <a:moveTo>
                  <a:pt x="4689" y="28091"/>
                </a:moveTo>
                <a:lnTo>
                  <a:pt x="5182" y="26753"/>
                </a:lnTo>
                <a:lnTo>
                  <a:pt x="5674" y="28091"/>
                </a:lnTo>
                <a:lnTo>
                  <a:pt x="5182" y="28498"/>
                </a:lnTo>
                <a:close/>
                <a:moveTo>
                  <a:pt x="3576" y="28647"/>
                </a:moveTo>
                <a:lnTo>
                  <a:pt x="3330" y="27245"/>
                </a:lnTo>
                <a:lnTo>
                  <a:pt x="4432" y="28155"/>
                </a:lnTo>
                <a:lnTo>
                  <a:pt x="4207" y="28765"/>
                </a:lnTo>
                <a:close/>
                <a:moveTo>
                  <a:pt x="1981" y="28594"/>
                </a:moveTo>
                <a:lnTo>
                  <a:pt x="3383" y="28840"/>
                </a:lnTo>
                <a:lnTo>
                  <a:pt x="3501" y="29472"/>
                </a:lnTo>
                <a:lnTo>
                  <a:pt x="2891" y="29697"/>
                </a:lnTo>
                <a:close/>
                <a:moveTo>
                  <a:pt x="3383" y="32052"/>
                </a:moveTo>
                <a:lnTo>
                  <a:pt x="1981" y="32298"/>
                </a:lnTo>
                <a:lnTo>
                  <a:pt x="2891" y="31195"/>
                </a:lnTo>
                <a:lnTo>
                  <a:pt x="3501" y="31420"/>
                </a:lnTo>
                <a:close/>
                <a:moveTo>
                  <a:pt x="4432" y="32737"/>
                </a:moveTo>
                <a:lnTo>
                  <a:pt x="3330" y="33647"/>
                </a:lnTo>
                <a:lnTo>
                  <a:pt x="3576" y="32244"/>
                </a:lnTo>
                <a:lnTo>
                  <a:pt x="4207" y="32127"/>
                </a:lnTo>
                <a:close/>
                <a:moveTo>
                  <a:pt x="7034" y="33647"/>
                </a:moveTo>
                <a:lnTo>
                  <a:pt x="5931" y="32737"/>
                </a:lnTo>
                <a:lnTo>
                  <a:pt x="6156" y="32127"/>
                </a:lnTo>
                <a:lnTo>
                  <a:pt x="6787" y="32244"/>
                </a:lnTo>
                <a:close/>
                <a:moveTo>
                  <a:pt x="8382" y="32298"/>
                </a:moveTo>
                <a:lnTo>
                  <a:pt x="6980" y="32052"/>
                </a:lnTo>
                <a:lnTo>
                  <a:pt x="6862" y="31420"/>
                </a:lnTo>
                <a:lnTo>
                  <a:pt x="7472" y="31195"/>
                </a:lnTo>
                <a:close/>
                <a:moveTo>
                  <a:pt x="8875" y="30446"/>
                </a:moveTo>
                <a:lnTo>
                  <a:pt x="7537" y="30938"/>
                </a:lnTo>
                <a:lnTo>
                  <a:pt x="7130" y="30446"/>
                </a:lnTo>
                <a:lnTo>
                  <a:pt x="7537" y="29953"/>
                </a:lnTo>
                <a:close/>
                <a:moveTo>
                  <a:pt x="9763" y="30125"/>
                </a:moveTo>
                <a:lnTo>
                  <a:pt x="9196" y="30328"/>
                </a:lnTo>
                <a:lnTo>
                  <a:pt x="7687" y="29772"/>
                </a:lnTo>
                <a:lnTo>
                  <a:pt x="8714" y="28540"/>
                </a:lnTo>
                <a:lnTo>
                  <a:pt x="9314" y="28433"/>
                </a:lnTo>
                <a:lnTo>
                  <a:pt x="10084" y="29129"/>
                </a:lnTo>
                <a:close/>
                <a:moveTo>
                  <a:pt x="10159" y="28904"/>
                </a:moveTo>
                <a:lnTo>
                  <a:pt x="9378" y="28209"/>
                </a:lnTo>
                <a:lnTo>
                  <a:pt x="8928" y="28284"/>
                </a:lnTo>
                <a:lnTo>
                  <a:pt x="9217" y="27930"/>
                </a:lnTo>
                <a:lnTo>
                  <a:pt x="9003" y="26903"/>
                </a:lnTo>
                <a:lnTo>
                  <a:pt x="10042" y="27117"/>
                </a:lnTo>
                <a:lnTo>
                  <a:pt x="10416" y="26753"/>
                </a:lnTo>
                <a:lnTo>
                  <a:pt x="10416" y="27277"/>
                </a:lnTo>
                <a:lnTo>
                  <a:pt x="11230" y="27812"/>
                </a:lnTo>
                <a:lnTo>
                  <a:pt x="10448" y="28027"/>
                </a:lnTo>
                <a:close/>
                <a:moveTo>
                  <a:pt x="10941" y="29675"/>
                </a:moveTo>
                <a:lnTo>
                  <a:pt x="10020" y="30018"/>
                </a:lnTo>
                <a:lnTo>
                  <a:pt x="10277" y="29268"/>
                </a:lnTo>
                <a:close/>
                <a:moveTo>
                  <a:pt x="11208" y="29579"/>
                </a:moveTo>
                <a:lnTo>
                  <a:pt x="10341" y="29054"/>
                </a:lnTo>
                <a:lnTo>
                  <a:pt x="10620" y="28209"/>
                </a:lnTo>
                <a:lnTo>
                  <a:pt x="11476" y="27973"/>
                </a:lnTo>
                <a:lnTo>
                  <a:pt x="11498" y="27984"/>
                </a:lnTo>
                <a:lnTo>
                  <a:pt x="11519" y="27973"/>
                </a:lnTo>
                <a:lnTo>
                  <a:pt x="12375" y="28209"/>
                </a:lnTo>
                <a:lnTo>
                  <a:pt x="12643" y="29033"/>
                </a:lnTo>
                <a:close/>
                <a:moveTo>
                  <a:pt x="12418" y="30317"/>
                </a:moveTo>
                <a:lnTo>
                  <a:pt x="11444" y="29718"/>
                </a:lnTo>
                <a:lnTo>
                  <a:pt x="12739" y="29236"/>
                </a:lnTo>
                <a:lnTo>
                  <a:pt x="12921" y="29547"/>
                </a:lnTo>
                <a:lnTo>
                  <a:pt x="12771" y="30103"/>
                </a:lnTo>
                <a:close/>
                <a:moveTo>
                  <a:pt x="13885" y="30328"/>
                </a:moveTo>
                <a:lnTo>
                  <a:pt x="12996" y="30093"/>
                </a:lnTo>
                <a:lnTo>
                  <a:pt x="13146" y="29515"/>
                </a:lnTo>
                <a:lnTo>
                  <a:pt x="12932" y="29140"/>
                </a:lnTo>
                <a:lnTo>
                  <a:pt x="13307" y="28915"/>
                </a:lnTo>
                <a:lnTo>
                  <a:pt x="13467" y="28337"/>
                </a:lnTo>
                <a:lnTo>
                  <a:pt x="14356" y="28583"/>
                </a:lnTo>
                <a:lnTo>
                  <a:pt x="15640" y="29868"/>
                </a:lnTo>
                <a:close/>
                <a:moveTo>
                  <a:pt x="15822" y="30853"/>
                </a:moveTo>
                <a:lnTo>
                  <a:pt x="14313" y="30446"/>
                </a:lnTo>
                <a:lnTo>
                  <a:pt x="15822" y="30039"/>
                </a:lnTo>
                <a:lnTo>
                  <a:pt x="16218" y="30446"/>
                </a:lnTo>
                <a:close/>
                <a:moveTo>
                  <a:pt x="17171" y="32373"/>
                </a:moveTo>
                <a:lnTo>
                  <a:pt x="16058" y="33486"/>
                </a:lnTo>
                <a:lnTo>
                  <a:pt x="16465" y="31977"/>
                </a:lnTo>
                <a:lnTo>
                  <a:pt x="17021" y="31827"/>
                </a:lnTo>
                <a:close/>
                <a:moveTo>
                  <a:pt x="18220" y="32437"/>
                </a:moveTo>
                <a:lnTo>
                  <a:pt x="17813" y="33946"/>
                </a:lnTo>
                <a:lnTo>
                  <a:pt x="17407" y="32448"/>
                </a:lnTo>
                <a:lnTo>
                  <a:pt x="17813" y="32041"/>
                </a:lnTo>
                <a:close/>
                <a:moveTo>
                  <a:pt x="19162" y="31977"/>
                </a:moveTo>
                <a:lnTo>
                  <a:pt x="19569" y="33486"/>
                </a:lnTo>
                <a:lnTo>
                  <a:pt x="18467" y="32373"/>
                </a:lnTo>
                <a:lnTo>
                  <a:pt x="18606" y="31827"/>
                </a:lnTo>
                <a:close/>
                <a:moveTo>
                  <a:pt x="19740" y="31099"/>
                </a:moveTo>
                <a:lnTo>
                  <a:pt x="20854" y="32202"/>
                </a:lnTo>
                <a:lnTo>
                  <a:pt x="19344" y="31795"/>
                </a:lnTo>
                <a:lnTo>
                  <a:pt x="19194" y="31238"/>
                </a:lnTo>
                <a:close/>
                <a:moveTo>
                  <a:pt x="21314" y="30446"/>
                </a:moveTo>
                <a:lnTo>
                  <a:pt x="19815" y="30853"/>
                </a:lnTo>
                <a:lnTo>
                  <a:pt x="19409" y="30446"/>
                </a:lnTo>
                <a:lnTo>
                  <a:pt x="19815" y="30039"/>
                </a:lnTo>
                <a:lnTo>
                  <a:pt x="19815" y="30039"/>
                </a:lnTo>
                <a:close/>
                <a:moveTo>
                  <a:pt x="21742" y="30328"/>
                </a:moveTo>
                <a:lnTo>
                  <a:pt x="19987" y="29868"/>
                </a:lnTo>
                <a:lnTo>
                  <a:pt x="21271" y="28583"/>
                </a:lnTo>
                <a:lnTo>
                  <a:pt x="22160" y="28337"/>
                </a:lnTo>
                <a:lnTo>
                  <a:pt x="22320" y="28915"/>
                </a:lnTo>
                <a:lnTo>
                  <a:pt x="22695" y="29140"/>
                </a:lnTo>
                <a:lnTo>
                  <a:pt x="22481" y="29515"/>
                </a:lnTo>
                <a:lnTo>
                  <a:pt x="22631" y="30093"/>
                </a:lnTo>
                <a:close/>
                <a:moveTo>
                  <a:pt x="24183" y="29718"/>
                </a:moveTo>
                <a:lnTo>
                  <a:pt x="23209" y="30317"/>
                </a:lnTo>
                <a:lnTo>
                  <a:pt x="22856" y="30103"/>
                </a:lnTo>
                <a:lnTo>
                  <a:pt x="22716" y="29547"/>
                </a:lnTo>
                <a:lnTo>
                  <a:pt x="22898" y="29236"/>
                </a:lnTo>
                <a:close/>
                <a:moveTo>
                  <a:pt x="24419" y="29579"/>
                </a:moveTo>
                <a:lnTo>
                  <a:pt x="22984" y="29033"/>
                </a:lnTo>
                <a:lnTo>
                  <a:pt x="23252" y="28209"/>
                </a:lnTo>
                <a:lnTo>
                  <a:pt x="24108" y="27973"/>
                </a:lnTo>
                <a:lnTo>
                  <a:pt x="24129" y="27984"/>
                </a:lnTo>
                <a:lnTo>
                  <a:pt x="24151" y="27973"/>
                </a:lnTo>
                <a:lnTo>
                  <a:pt x="25007" y="28209"/>
                </a:lnTo>
                <a:lnTo>
                  <a:pt x="25286" y="29054"/>
                </a:lnTo>
                <a:close/>
                <a:moveTo>
                  <a:pt x="25607" y="30018"/>
                </a:moveTo>
                <a:lnTo>
                  <a:pt x="24686" y="29675"/>
                </a:lnTo>
                <a:lnTo>
                  <a:pt x="25350" y="29268"/>
                </a:lnTo>
                <a:close/>
                <a:moveTo>
                  <a:pt x="26431" y="30328"/>
                </a:moveTo>
                <a:lnTo>
                  <a:pt x="25864" y="30125"/>
                </a:lnTo>
                <a:lnTo>
                  <a:pt x="25543" y="29129"/>
                </a:lnTo>
                <a:lnTo>
                  <a:pt x="26313" y="28433"/>
                </a:lnTo>
                <a:lnTo>
                  <a:pt x="26913" y="28540"/>
                </a:lnTo>
                <a:lnTo>
                  <a:pt x="27940" y="29772"/>
                </a:lnTo>
                <a:close/>
                <a:moveTo>
                  <a:pt x="28090" y="30938"/>
                </a:moveTo>
                <a:lnTo>
                  <a:pt x="26752" y="30446"/>
                </a:lnTo>
                <a:lnTo>
                  <a:pt x="28090" y="29953"/>
                </a:lnTo>
                <a:lnTo>
                  <a:pt x="28497" y="30446"/>
                </a:lnTo>
                <a:close/>
                <a:moveTo>
                  <a:pt x="28658" y="32052"/>
                </a:moveTo>
                <a:lnTo>
                  <a:pt x="27245" y="32298"/>
                </a:lnTo>
                <a:lnTo>
                  <a:pt x="28155" y="31195"/>
                </a:lnTo>
                <a:lnTo>
                  <a:pt x="28765" y="31420"/>
                </a:lnTo>
                <a:close/>
                <a:moveTo>
                  <a:pt x="29696" y="32737"/>
                </a:moveTo>
                <a:lnTo>
                  <a:pt x="28604" y="33647"/>
                </a:lnTo>
                <a:lnTo>
                  <a:pt x="28840" y="32244"/>
                </a:lnTo>
                <a:lnTo>
                  <a:pt x="29471" y="32127"/>
                </a:lnTo>
                <a:close/>
                <a:moveTo>
                  <a:pt x="32297" y="33647"/>
                </a:moveTo>
                <a:lnTo>
                  <a:pt x="31195" y="32737"/>
                </a:lnTo>
                <a:lnTo>
                  <a:pt x="31420" y="32127"/>
                </a:lnTo>
                <a:lnTo>
                  <a:pt x="32051" y="32244"/>
                </a:lnTo>
                <a:close/>
                <a:moveTo>
                  <a:pt x="33646" y="32298"/>
                </a:moveTo>
                <a:lnTo>
                  <a:pt x="32244" y="32052"/>
                </a:lnTo>
                <a:lnTo>
                  <a:pt x="32137" y="31420"/>
                </a:lnTo>
                <a:lnTo>
                  <a:pt x="32736" y="31195"/>
                </a:lnTo>
                <a:close/>
                <a:moveTo>
                  <a:pt x="34139" y="30446"/>
                </a:moveTo>
                <a:lnTo>
                  <a:pt x="32801" y="30938"/>
                </a:lnTo>
                <a:lnTo>
                  <a:pt x="32394" y="30446"/>
                </a:lnTo>
                <a:lnTo>
                  <a:pt x="32801" y="29953"/>
                </a:lnTo>
                <a:close/>
                <a:moveTo>
                  <a:pt x="35027" y="30125"/>
                </a:moveTo>
                <a:lnTo>
                  <a:pt x="34460" y="30328"/>
                </a:lnTo>
                <a:lnTo>
                  <a:pt x="32950" y="29772"/>
                </a:lnTo>
                <a:lnTo>
                  <a:pt x="33978" y="28540"/>
                </a:lnTo>
                <a:lnTo>
                  <a:pt x="34578" y="28433"/>
                </a:lnTo>
                <a:lnTo>
                  <a:pt x="35348" y="29129"/>
                </a:lnTo>
                <a:close/>
                <a:moveTo>
                  <a:pt x="35423" y="28904"/>
                </a:moveTo>
                <a:lnTo>
                  <a:pt x="34642" y="28209"/>
                </a:lnTo>
                <a:lnTo>
                  <a:pt x="34192" y="28284"/>
                </a:lnTo>
                <a:lnTo>
                  <a:pt x="34481" y="27930"/>
                </a:lnTo>
                <a:lnTo>
                  <a:pt x="34267" y="26903"/>
                </a:lnTo>
                <a:lnTo>
                  <a:pt x="35306" y="27117"/>
                </a:lnTo>
                <a:lnTo>
                  <a:pt x="35680" y="26753"/>
                </a:lnTo>
                <a:lnTo>
                  <a:pt x="35680" y="27277"/>
                </a:lnTo>
                <a:lnTo>
                  <a:pt x="36505" y="27812"/>
                </a:lnTo>
                <a:lnTo>
                  <a:pt x="35712" y="28027"/>
                </a:lnTo>
                <a:close/>
                <a:moveTo>
                  <a:pt x="36205" y="29675"/>
                </a:moveTo>
                <a:lnTo>
                  <a:pt x="35295" y="30018"/>
                </a:lnTo>
                <a:lnTo>
                  <a:pt x="35541" y="29268"/>
                </a:lnTo>
                <a:close/>
                <a:moveTo>
                  <a:pt x="36472" y="29579"/>
                </a:moveTo>
                <a:lnTo>
                  <a:pt x="35605" y="29054"/>
                </a:lnTo>
                <a:lnTo>
                  <a:pt x="35884" y="28209"/>
                </a:lnTo>
                <a:lnTo>
                  <a:pt x="36740" y="27973"/>
                </a:lnTo>
                <a:lnTo>
                  <a:pt x="36761" y="27984"/>
                </a:lnTo>
                <a:lnTo>
                  <a:pt x="36783" y="27973"/>
                </a:lnTo>
                <a:lnTo>
                  <a:pt x="37639" y="28209"/>
                </a:lnTo>
                <a:lnTo>
                  <a:pt x="37907" y="29033"/>
                </a:lnTo>
                <a:close/>
                <a:moveTo>
                  <a:pt x="37682" y="30317"/>
                </a:moveTo>
                <a:lnTo>
                  <a:pt x="36708" y="29718"/>
                </a:lnTo>
                <a:lnTo>
                  <a:pt x="38003" y="29236"/>
                </a:lnTo>
                <a:lnTo>
                  <a:pt x="38185" y="29547"/>
                </a:lnTo>
                <a:lnTo>
                  <a:pt x="38035" y="30103"/>
                </a:lnTo>
                <a:close/>
                <a:moveTo>
                  <a:pt x="39149" y="30328"/>
                </a:moveTo>
                <a:lnTo>
                  <a:pt x="38260" y="30093"/>
                </a:lnTo>
                <a:lnTo>
                  <a:pt x="38421" y="29515"/>
                </a:lnTo>
                <a:lnTo>
                  <a:pt x="38196" y="29140"/>
                </a:lnTo>
                <a:lnTo>
                  <a:pt x="38581" y="28915"/>
                </a:lnTo>
                <a:lnTo>
                  <a:pt x="38731" y="28337"/>
                </a:lnTo>
                <a:lnTo>
                  <a:pt x="39620" y="28583"/>
                </a:lnTo>
                <a:lnTo>
                  <a:pt x="40904" y="29868"/>
                </a:lnTo>
                <a:close/>
                <a:moveTo>
                  <a:pt x="41086" y="30853"/>
                </a:moveTo>
                <a:lnTo>
                  <a:pt x="39577" y="30446"/>
                </a:lnTo>
                <a:lnTo>
                  <a:pt x="41086" y="30039"/>
                </a:lnTo>
                <a:lnTo>
                  <a:pt x="41086" y="30039"/>
                </a:lnTo>
                <a:lnTo>
                  <a:pt x="41482" y="30446"/>
                </a:lnTo>
                <a:close/>
                <a:moveTo>
                  <a:pt x="42435" y="32373"/>
                </a:moveTo>
                <a:lnTo>
                  <a:pt x="41322" y="33486"/>
                </a:lnTo>
                <a:lnTo>
                  <a:pt x="41729" y="31977"/>
                </a:lnTo>
                <a:lnTo>
                  <a:pt x="42285" y="31827"/>
                </a:lnTo>
                <a:close/>
                <a:moveTo>
                  <a:pt x="43484" y="32437"/>
                </a:moveTo>
                <a:lnTo>
                  <a:pt x="43077" y="33946"/>
                </a:lnTo>
                <a:lnTo>
                  <a:pt x="42671" y="32448"/>
                </a:lnTo>
                <a:lnTo>
                  <a:pt x="43077" y="32041"/>
                </a:lnTo>
                <a:close/>
                <a:moveTo>
                  <a:pt x="44426" y="31977"/>
                </a:moveTo>
                <a:lnTo>
                  <a:pt x="44833" y="33486"/>
                </a:lnTo>
                <a:lnTo>
                  <a:pt x="43730" y="32373"/>
                </a:lnTo>
                <a:lnTo>
                  <a:pt x="43880" y="31827"/>
                </a:lnTo>
                <a:close/>
                <a:moveTo>
                  <a:pt x="45015" y="31099"/>
                </a:moveTo>
                <a:lnTo>
                  <a:pt x="46118" y="32202"/>
                </a:lnTo>
                <a:lnTo>
                  <a:pt x="44608" y="31795"/>
                </a:lnTo>
                <a:lnTo>
                  <a:pt x="44458" y="31238"/>
                </a:lnTo>
                <a:close/>
                <a:moveTo>
                  <a:pt x="46589" y="30446"/>
                </a:moveTo>
                <a:lnTo>
                  <a:pt x="45079" y="30853"/>
                </a:lnTo>
                <a:lnTo>
                  <a:pt x="45079" y="30853"/>
                </a:lnTo>
                <a:lnTo>
                  <a:pt x="44672" y="30446"/>
                </a:lnTo>
                <a:lnTo>
                  <a:pt x="45079" y="30039"/>
                </a:lnTo>
                <a:lnTo>
                  <a:pt x="45079" y="30039"/>
                </a:lnTo>
                <a:close/>
                <a:moveTo>
                  <a:pt x="47006" y="30328"/>
                </a:moveTo>
                <a:lnTo>
                  <a:pt x="45251" y="29868"/>
                </a:lnTo>
                <a:lnTo>
                  <a:pt x="46535" y="28583"/>
                </a:lnTo>
                <a:lnTo>
                  <a:pt x="47424" y="28337"/>
                </a:lnTo>
                <a:lnTo>
                  <a:pt x="47584" y="28915"/>
                </a:lnTo>
                <a:lnTo>
                  <a:pt x="47959" y="29140"/>
                </a:lnTo>
                <a:lnTo>
                  <a:pt x="47745" y="29515"/>
                </a:lnTo>
                <a:lnTo>
                  <a:pt x="47895" y="30093"/>
                </a:lnTo>
                <a:close/>
                <a:moveTo>
                  <a:pt x="49458" y="29718"/>
                </a:moveTo>
                <a:lnTo>
                  <a:pt x="48483" y="30317"/>
                </a:lnTo>
                <a:lnTo>
                  <a:pt x="48130" y="30103"/>
                </a:lnTo>
                <a:lnTo>
                  <a:pt x="47980" y="29547"/>
                </a:lnTo>
                <a:lnTo>
                  <a:pt x="48162" y="29236"/>
                </a:lnTo>
                <a:close/>
                <a:moveTo>
                  <a:pt x="49693" y="29579"/>
                </a:moveTo>
                <a:lnTo>
                  <a:pt x="48248" y="29033"/>
                </a:lnTo>
                <a:lnTo>
                  <a:pt x="48516" y="28209"/>
                </a:lnTo>
                <a:lnTo>
                  <a:pt x="49383" y="27973"/>
                </a:lnTo>
                <a:lnTo>
                  <a:pt x="49393" y="27984"/>
                </a:lnTo>
                <a:lnTo>
                  <a:pt x="49415" y="27973"/>
                </a:lnTo>
                <a:lnTo>
                  <a:pt x="50271" y="28209"/>
                </a:lnTo>
                <a:lnTo>
                  <a:pt x="50550" y="29054"/>
                </a:lnTo>
                <a:close/>
                <a:moveTo>
                  <a:pt x="50871" y="30018"/>
                </a:moveTo>
                <a:lnTo>
                  <a:pt x="49950" y="29675"/>
                </a:lnTo>
                <a:lnTo>
                  <a:pt x="50624" y="29268"/>
                </a:lnTo>
                <a:close/>
                <a:moveTo>
                  <a:pt x="50732" y="28904"/>
                </a:moveTo>
                <a:lnTo>
                  <a:pt x="50442" y="28027"/>
                </a:lnTo>
                <a:lnTo>
                  <a:pt x="49661" y="27812"/>
                </a:lnTo>
                <a:lnTo>
                  <a:pt x="50485" y="27277"/>
                </a:lnTo>
                <a:lnTo>
                  <a:pt x="50485" y="26742"/>
                </a:lnTo>
                <a:lnTo>
                  <a:pt x="50849" y="27117"/>
                </a:lnTo>
                <a:lnTo>
                  <a:pt x="51888" y="26903"/>
                </a:lnTo>
                <a:lnTo>
                  <a:pt x="51674" y="27930"/>
                </a:lnTo>
                <a:lnTo>
                  <a:pt x="51963" y="28284"/>
                </a:lnTo>
                <a:lnTo>
                  <a:pt x="51513" y="28209"/>
                </a:lnTo>
                <a:close/>
                <a:moveTo>
                  <a:pt x="51695" y="30328"/>
                </a:moveTo>
                <a:lnTo>
                  <a:pt x="51128" y="30125"/>
                </a:lnTo>
                <a:lnTo>
                  <a:pt x="50806" y="29129"/>
                </a:lnTo>
                <a:lnTo>
                  <a:pt x="51577" y="28433"/>
                </a:lnTo>
                <a:lnTo>
                  <a:pt x="52177" y="28540"/>
                </a:lnTo>
                <a:lnTo>
                  <a:pt x="53204" y="29772"/>
                </a:lnTo>
                <a:close/>
                <a:moveTo>
                  <a:pt x="53354" y="30938"/>
                </a:moveTo>
                <a:lnTo>
                  <a:pt x="52016" y="30446"/>
                </a:lnTo>
                <a:lnTo>
                  <a:pt x="53354" y="29953"/>
                </a:lnTo>
                <a:lnTo>
                  <a:pt x="53772" y="30446"/>
                </a:lnTo>
                <a:close/>
                <a:moveTo>
                  <a:pt x="53922" y="32052"/>
                </a:moveTo>
                <a:lnTo>
                  <a:pt x="52509" y="32298"/>
                </a:lnTo>
                <a:lnTo>
                  <a:pt x="53429" y="31195"/>
                </a:lnTo>
                <a:lnTo>
                  <a:pt x="54029" y="31420"/>
                </a:lnTo>
                <a:close/>
                <a:moveTo>
                  <a:pt x="54960" y="32737"/>
                </a:moveTo>
                <a:lnTo>
                  <a:pt x="54960" y="32737"/>
                </a:lnTo>
                <a:lnTo>
                  <a:pt x="53868" y="33647"/>
                </a:lnTo>
                <a:lnTo>
                  <a:pt x="54104" y="32244"/>
                </a:lnTo>
                <a:lnTo>
                  <a:pt x="54104" y="32244"/>
                </a:lnTo>
                <a:lnTo>
                  <a:pt x="54735" y="32127"/>
                </a:lnTo>
                <a:close/>
                <a:moveTo>
                  <a:pt x="56202" y="32801"/>
                </a:moveTo>
                <a:lnTo>
                  <a:pt x="55709" y="34139"/>
                </a:lnTo>
                <a:lnTo>
                  <a:pt x="55217" y="32801"/>
                </a:lnTo>
                <a:lnTo>
                  <a:pt x="55709" y="32394"/>
                </a:lnTo>
                <a:close/>
                <a:moveTo>
                  <a:pt x="57315" y="32244"/>
                </a:moveTo>
                <a:lnTo>
                  <a:pt x="57561" y="33647"/>
                </a:lnTo>
                <a:lnTo>
                  <a:pt x="56459" y="32737"/>
                </a:lnTo>
                <a:lnTo>
                  <a:pt x="56684" y="32127"/>
                </a:lnTo>
                <a:close/>
                <a:moveTo>
                  <a:pt x="58000" y="31195"/>
                </a:moveTo>
                <a:lnTo>
                  <a:pt x="58910" y="32298"/>
                </a:lnTo>
                <a:lnTo>
                  <a:pt x="57508" y="32052"/>
                </a:lnTo>
                <a:lnTo>
                  <a:pt x="57401" y="31420"/>
                </a:lnTo>
                <a:close/>
                <a:moveTo>
                  <a:pt x="57508" y="28840"/>
                </a:moveTo>
                <a:lnTo>
                  <a:pt x="58910" y="28594"/>
                </a:lnTo>
                <a:lnTo>
                  <a:pt x="58000" y="29697"/>
                </a:lnTo>
                <a:lnTo>
                  <a:pt x="57401" y="29472"/>
                </a:lnTo>
                <a:close/>
                <a:moveTo>
                  <a:pt x="56459" y="28155"/>
                </a:moveTo>
                <a:lnTo>
                  <a:pt x="57561" y="27245"/>
                </a:lnTo>
                <a:lnTo>
                  <a:pt x="57315" y="28647"/>
                </a:lnTo>
                <a:lnTo>
                  <a:pt x="56684" y="28765"/>
                </a:lnTo>
                <a:close/>
                <a:moveTo>
                  <a:pt x="55709" y="26753"/>
                </a:moveTo>
                <a:lnTo>
                  <a:pt x="56202" y="28091"/>
                </a:lnTo>
                <a:lnTo>
                  <a:pt x="55709" y="28498"/>
                </a:lnTo>
                <a:lnTo>
                  <a:pt x="55217" y="28091"/>
                </a:lnTo>
                <a:close/>
                <a:moveTo>
                  <a:pt x="55388" y="25864"/>
                </a:moveTo>
                <a:lnTo>
                  <a:pt x="55592" y="26432"/>
                </a:lnTo>
                <a:lnTo>
                  <a:pt x="55046" y="27941"/>
                </a:lnTo>
                <a:lnTo>
                  <a:pt x="53804" y="26913"/>
                </a:lnTo>
                <a:lnTo>
                  <a:pt x="53708" y="26314"/>
                </a:lnTo>
                <a:lnTo>
                  <a:pt x="54403" y="25543"/>
                </a:lnTo>
                <a:lnTo>
                  <a:pt x="54585" y="25607"/>
                </a:lnTo>
                <a:close/>
                <a:moveTo>
                  <a:pt x="54939" y="24687"/>
                </a:moveTo>
                <a:lnTo>
                  <a:pt x="55292" y="25607"/>
                </a:lnTo>
                <a:lnTo>
                  <a:pt x="54532" y="25350"/>
                </a:lnTo>
                <a:close/>
                <a:moveTo>
                  <a:pt x="54842" y="24419"/>
                </a:moveTo>
                <a:lnTo>
                  <a:pt x="54318" y="25286"/>
                </a:lnTo>
                <a:lnTo>
                  <a:pt x="53472" y="25008"/>
                </a:lnTo>
                <a:lnTo>
                  <a:pt x="53237" y="24151"/>
                </a:lnTo>
                <a:lnTo>
                  <a:pt x="53247" y="24130"/>
                </a:lnTo>
                <a:lnTo>
                  <a:pt x="53237" y="24109"/>
                </a:lnTo>
                <a:lnTo>
                  <a:pt x="53472" y="23252"/>
                </a:lnTo>
                <a:lnTo>
                  <a:pt x="54296" y="22985"/>
                </a:lnTo>
                <a:close/>
                <a:moveTo>
                  <a:pt x="55581" y="23209"/>
                </a:moveTo>
                <a:lnTo>
                  <a:pt x="54992" y="24183"/>
                </a:lnTo>
                <a:lnTo>
                  <a:pt x="54500" y="22888"/>
                </a:lnTo>
                <a:lnTo>
                  <a:pt x="54810" y="22706"/>
                </a:lnTo>
                <a:lnTo>
                  <a:pt x="55367" y="22856"/>
                </a:lnTo>
                <a:close/>
                <a:moveTo>
                  <a:pt x="55602" y="21743"/>
                </a:moveTo>
                <a:lnTo>
                  <a:pt x="55356" y="22631"/>
                </a:lnTo>
                <a:lnTo>
                  <a:pt x="54789" y="22471"/>
                </a:lnTo>
                <a:lnTo>
                  <a:pt x="54403" y="22695"/>
                </a:lnTo>
                <a:lnTo>
                  <a:pt x="54189" y="22321"/>
                </a:lnTo>
                <a:lnTo>
                  <a:pt x="53611" y="22160"/>
                </a:lnTo>
                <a:lnTo>
                  <a:pt x="53847" y="21272"/>
                </a:lnTo>
                <a:lnTo>
                  <a:pt x="55131" y="19987"/>
                </a:lnTo>
                <a:close/>
                <a:moveTo>
                  <a:pt x="56116" y="19805"/>
                </a:moveTo>
                <a:lnTo>
                  <a:pt x="55709" y="21315"/>
                </a:lnTo>
                <a:lnTo>
                  <a:pt x="55313" y="19805"/>
                </a:lnTo>
                <a:lnTo>
                  <a:pt x="55709" y="19409"/>
                </a:lnTo>
                <a:close/>
                <a:moveTo>
                  <a:pt x="57058" y="19345"/>
                </a:moveTo>
                <a:lnTo>
                  <a:pt x="57465" y="20844"/>
                </a:lnTo>
                <a:lnTo>
                  <a:pt x="56362" y="19741"/>
                </a:lnTo>
                <a:lnTo>
                  <a:pt x="56512" y="19195"/>
                </a:lnTo>
                <a:close/>
                <a:moveTo>
                  <a:pt x="58750" y="19570"/>
                </a:moveTo>
                <a:lnTo>
                  <a:pt x="57240" y="19163"/>
                </a:lnTo>
                <a:lnTo>
                  <a:pt x="57240" y="19163"/>
                </a:lnTo>
                <a:lnTo>
                  <a:pt x="57090" y="18606"/>
                </a:lnTo>
                <a:lnTo>
                  <a:pt x="57647" y="18456"/>
                </a:lnTo>
                <a:lnTo>
                  <a:pt x="58750" y="19570"/>
                </a:lnTo>
                <a:close/>
                <a:moveTo>
                  <a:pt x="59221" y="17814"/>
                </a:moveTo>
                <a:lnTo>
                  <a:pt x="57711" y="18221"/>
                </a:lnTo>
                <a:lnTo>
                  <a:pt x="57304" y="17814"/>
                </a:lnTo>
                <a:lnTo>
                  <a:pt x="57711" y="17407"/>
                </a:lnTo>
                <a:close/>
                <a:moveTo>
                  <a:pt x="57240" y="16465"/>
                </a:moveTo>
                <a:lnTo>
                  <a:pt x="58750" y="16058"/>
                </a:lnTo>
                <a:lnTo>
                  <a:pt x="57647" y="17161"/>
                </a:lnTo>
                <a:lnTo>
                  <a:pt x="57090" y="17022"/>
                </a:lnTo>
                <a:close/>
                <a:moveTo>
                  <a:pt x="56362" y="15887"/>
                </a:moveTo>
                <a:lnTo>
                  <a:pt x="57465" y="14774"/>
                </a:lnTo>
                <a:lnTo>
                  <a:pt x="57058" y="16283"/>
                </a:lnTo>
                <a:lnTo>
                  <a:pt x="56512" y="16433"/>
                </a:lnTo>
                <a:close/>
                <a:moveTo>
                  <a:pt x="55709" y="14313"/>
                </a:moveTo>
                <a:lnTo>
                  <a:pt x="56116" y="15812"/>
                </a:lnTo>
                <a:lnTo>
                  <a:pt x="55709" y="16219"/>
                </a:lnTo>
                <a:lnTo>
                  <a:pt x="55313" y="15812"/>
                </a:lnTo>
                <a:lnTo>
                  <a:pt x="55313" y="15812"/>
                </a:lnTo>
                <a:lnTo>
                  <a:pt x="55313" y="15812"/>
                </a:lnTo>
                <a:close/>
                <a:moveTo>
                  <a:pt x="55602" y="13885"/>
                </a:moveTo>
                <a:lnTo>
                  <a:pt x="55131" y="15641"/>
                </a:lnTo>
                <a:lnTo>
                  <a:pt x="53847" y="14356"/>
                </a:lnTo>
                <a:lnTo>
                  <a:pt x="53611" y="13468"/>
                </a:lnTo>
                <a:lnTo>
                  <a:pt x="54189" y="13307"/>
                </a:lnTo>
                <a:lnTo>
                  <a:pt x="54403" y="12933"/>
                </a:lnTo>
                <a:lnTo>
                  <a:pt x="54789" y="13147"/>
                </a:lnTo>
                <a:lnTo>
                  <a:pt x="55356" y="12997"/>
                </a:lnTo>
                <a:close/>
                <a:moveTo>
                  <a:pt x="54992" y="11445"/>
                </a:moveTo>
                <a:lnTo>
                  <a:pt x="55581" y="12419"/>
                </a:lnTo>
                <a:lnTo>
                  <a:pt x="55367" y="12772"/>
                </a:lnTo>
                <a:lnTo>
                  <a:pt x="54810" y="12911"/>
                </a:lnTo>
                <a:lnTo>
                  <a:pt x="54500" y="12729"/>
                </a:lnTo>
                <a:close/>
                <a:moveTo>
                  <a:pt x="54842" y="11198"/>
                </a:moveTo>
                <a:lnTo>
                  <a:pt x="54296" y="12643"/>
                </a:lnTo>
                <a:lnTo>
                  <a:pt x="53472" y="12376"/>
                </a:lnTo>
                <a:lnTo>
                  <a:pt x="53237" y="11519"/>
                </a:lnTo>
                <a:lnTo>
                  <a:pt x="53247" y="11498"/>
                </a:lnTo>
                <a:lnTo>
                  <a:pt x="53237" y="11477"/>
                </a:lnTo>
                <a:lnTo>
                  <a:pt x="53472" y="10620"/>
                </a:lnTo>
                <a:lnTo>
                  <a:pt x="54318" y="10342"/>
                </a:lnTo>
                <a:close/>
                <a:moveTo>
                  <a:pt x="55292" y="10021"/>
                </a:moveTo>
                <a:lnTo>
                  <a:pt x="54939" y="10941"/>
                </a:lnTo>
                <a:lnTo>
                  <a:pt x="54532" y="10278"/>
                </a:lnTo>
                <a:close/>
                <a:moveTo>
                  <a:pt x="54168" y="10160"/>
                </a:moveTo>
                <a:lnTo>
                  <a:pt x="53290" y="10449"/>
                </a:lnTo>
                <a:lnTo>
                  <a:pt x="53076" y="11230"/>
                </a:lnTo>
                <a:lnTo>
                  <a:pt x="52541" y="10417"/>
                </a:lnTo>
                <a:lnTo>
                  <a:pt x="52016" y="10417"/>
                </a:lnTo>
                <a:lnTo>
                  <a:pt x="52391" y="10042"/>
                </a:lnTo>
                <a:lnTo>
                  <a:pt x="52166" y="9004"/>
                </a:lnTo>
                <a:lnTo>
                  <a:pt x="53204" y="9218"/>
                </a:lnTo>
                <a:lnTo>
                  <a:pt x="53547" y="8929"/>
                </a:lnTo>
                <a:lnTo>
                  <a:pt x="53472" y="9378"/>
                </a:lnTo>
                <a:close/>
                <a:moveTo>
                  <a:pt x="55592" y="9196"/>
                </a:moveTo>
                <a:lnTo>
                  <a:pt x="55388" y="9764"/>
                </a:lnTo>
                <a:lnTo>
                  <a:pt x="54403" y="10085"/>
                </a:lnTo>
                <a:lnTo>
                  <a:pt x="53708" y="9314"/>
                </a:lnTo>
                <a:lnTo>
                  <a:pt x="53804" y="8715"/>
                </a:lnTo>
                <a:lnTo>
                  <a:pt x="55046" y="7687"/>
                </a:lnTo>
                <a:close/>
                <a:moveTo>
                  <a:pt x="56202" y="7537"/>
                </a:moveTo>
                <a:lnTo>
                  <a:pt x="55709" y="8875"/>
                </a:lnTo>
                <a:lnTo>
                  <a:pt x="55217" y="7537"/>
                </a:lnTo>
                <a:lnTo>
                  <a:pt x="55709" y="7130"/>
                </a:lnTo>
                <a:close/>
                <a:moveTo>
                  <a:pt x="57315" y="6970"/>
                </a:moveTo>
                <a:lnTo>
                  <a:pt x="57561" y="8383"/>
                </a:lnTo>
                <a:lnTo>
                  <a:pt x="56469" y="7462"/>
                </a:lnTo>
                <a:lnTo>
                  <a:pt x="56684" y="6863"/>
                </a:lnTo>
                <a:close/>
                <a:moveTo>
                  <a:pt x="52509" y="7023"/>
                </a:moveTo>
                <a:lnTo>
                  <a:pt x="53429" y="5931"/>
                </a:lnTo>
                <a:lnTo>
                  <a:pt x="54029" y="6156"/>
                </a:lnTo>
                <a:lnTo>
                  <a:pt x="53922" y="6788"/>
                </a:lnTo>
                <a:close/>
                <a:moveTo>
                  <a:pt x="54960" y="7462"/>
                </a:moveTo>
                <a:lnTo>
                  <a:pt x="53868" y="8383"/>
                </a:lnTo>
                <a:lnTo>
                  <a:pt x="54104" y="6970"/>
                </a:lnTo>
                <a:lnTo>
                  <a:pt x="54735" y="6863"/>
                </a:lnTo>
                <a:close/>
                <a:moveTo>
                  <a:pt x="51909" y="7751"/>
                </a:moveTo>
                <a:lnTo>
                  <a:pt x="52294" y="7291"/>
                </a:lnTo>
                <a:lnTo>
                  <a:pt x="53879" y="7013"/>
                </a:lnTo>
                <a:lnTo>
                  <a:pt x="53600" y="8597"/>
                </a:lnTo>
                <a:lnTo>
                  <a:pt x="53140" y="8982"/>
                </a:lnTo>
                <a:lnTo>
                  <a:pt x="52123" y="8768"/>
                </a:lnTo>
                <a:close/>
                <a:moveTo>
                  <a:pt x="50485" y="9186"/>
                </a:moveTo>
                <a:lnTo>
                  <a:pt x="50924" y="8747"/>
                </a:lnTo>
                <a:lnTo>
                  <a:pt x="51941" y="8961"/>
                </a:lnTo>
                <a:lnTo>
                  <a:pt x="52145" y="9967"/>
                </a:lnTo>
                <a:lnTo>
                  <a:pt x="51706" y="10417"/>
                </a:lnTo>
                <a:lnTo>
                  <a:pt x="50485" y="10417"/>
                </a:lnTo>
                <a:close/>
                <a:moveTo>
                  <a:pt x="50261" y="9411"/>
                </a:moveTo>
                <a:lnTo>
                  <a:pt x="50261" y="10417"/>
                </a:lnTo>
                <a:lnTo>
                  <a:pt x="49843" y="10417"/>
                </a:lnTo>
                <a:lnTo>
                  <a:pt x="49554" y="10117"/>
                </a:lnTo>
                <a:close/>
                <a:moveTo>
                  <a:pt x="46428" y="7237"/>
                </a:moveTo>
                <a:lnTo>
                  <a:pt x="47070" y="7890"/>
                </a:lnTo>
                <a:lnTo>
                  <a:pt x="46653" y="8319"/>
                </a:lnTo>
                <a:lnTo>
                  <a:pt x="46653" y="8758"/>
                </a:lnTo>
                <a:lnTo>
                  <a:pt x="46214" y="8758"/>
                </a:lnTo>
                <a:lnTo>
                  <a:pt x="45797" y="9175"/>
                </a:lnTo>
                <a:lnTo>
                  <a:pt x="45143" y="8522"/>
                </a:lnTo>
                <a:lnTo>
                  <a:pt x="44672" y="6777"/>
                </a:lnTo>
                <a:lnTo>
                  <a:pt x="46428" y="7237"/>
                </a:lnTo>
                <a:close/>
                <a:moveTo>
                  <a:pt x="45015" y="5824"/>
                </a:moveTo>
                <a:lnTo>
                  <a:pt x="46118" y="6938"/>
                </a:lnTo>
                <a:lnTo>
                  <a:pt x="44608" y="6531"/>
                </a:lnTo>
                <a:lnTo>
                  <a:pt x="44458" y="5974"/>
                </a:lnTo>
                <a:close/>
                <a:moveTo>
                  <a:pt x="39737" y="7237"/>
                </a:moveTo>
                <a:lnTo>
                  <a:pt x="41482" y="6777"/>
                </a:lnTo>
                <a:lnTo>
                  <a:pt x="41022" y="8522"/>
                </a:lnTo>
                <a:lnTo>
                  <a:pt x="40369" y="9175"/>
                </a:lnTo>
                <a:lnTo>
                  <a:pt x="39941" y="8758"/>
                </a:lnTo>
                <a:lnTo>
                  <a:pt x="39502" y="8758"/>
                </a:lnTo>
                <a:lnTo>
                  <a:pt x="39502" y="8319"/>
                </a:lnTo>
                <a:lnTo>
                  <a:pt x="39084" y="7890"/>
                </a:lnTo>
                <a:lnTo>
                  <a:pt x="39737" y="7237"/>
                </a:lnTo>
                <a:close/>
                <a:moveTo>
                  <a:pt x="35894" y="9411"/>
                </a:moveTo>
                <a:lnTo>
                  <a:pt x="36612" y="10117"/>
                </a:lnTo>
                <a:lnTo>
                  <a:pt x="36312" y="10417"/>
                </a:lnTo>
                <a:lnTo>
                  <a:pt x="35894" y="10417"/>
                </a:lnTo>
                <a:close/>
                <a:moveTo>
                  <a:pt x="34224" y="8961"/>
                </a:moveTo>
                <a:lnTo>
                  <a:pt x="35231" y="8747"/>
                </a:lnTo>
                <a:lnTo>
                  <a:pt x="35680" y="9186"/>
                </a:lnTo>
                <a:lnTo>
                  <a:pt x="35680" y="10417"/>
                </a:lnTo>
                <a:lnTo>
                  <a:pt x="34449" y="10417"/>
                </a:lnTo>
                <a:lnTo>
                  <a:pt x="34010" y="9967"/>
                </a:lnTo>
                <a:close/>
                <a:moveTo>
                  <a:pt x="33860" y="7291"/>
                </a:moveTo>
                <a:lnTo>
                  <a:pt x="34246" y="7751"/>
                </a:lnTo>
                <a:lnTo>
                  <a:pt x="34042" y="8768"/>
                </a:lnTo>
                <a:lnTo>
                  <a:pt x="33015" y="8982"/>
                </a:lnTo>
                <a:lnTo>
                  <a:pt x="32554" y="8597"/>
                </a:lnTo>
                <a:lnTo>
                  <a:pt x="32276" y="7013"/>
                </a:lnTo>
                <a:close/>
                <a:moveTo>
                  <a:pt x="32736" y="5931"/>
                </a:moveTo>
                <a:lnTo>
                  <a:pt x="33646" y="7023"/>
                </a:lnTo>
                <a:lnTo>
                  <a:pt x="32244" y="6788"/>
                </a:lnTo>
                <a:lnTo>
                  <a:pt x="32126" y="6156"/>
                </a:lnTo>
                <a:close/>
                <a:moveTo>
                  <a:pt x="27245" y="7023"/>
                </a:moveTo>
                <a:lnTo>
                  <a:pt x="28165" y="5931"/>
                </a:lnTo>
                <a:lnTo>
                  <a:pt x="28765" y="6156"/>
                </a:lnTo>
                <a:lnTo>
                  <a:pt x="28658" y="6788"/>
                </a:lnTo>
                <a:close/>
                <a:moveTo>
                  <a:pt x="27031" y="7291"/>
                </a:moveTo>
                <a:lnTo>
                  <a:pt x="28615" y="7013"/>
                </a:lnTo>
                <a:lnTo>
                  <a:pt x="28337" y="8597"/>
                </a:lnTo>
                <a:lnTo>
                  <a:pt x="27876" y="8982"/>
                </a:lnTo>
                <a:lnTo>
                  <a:pt x="26859" y="8768"/>
                </a:lnTo>
                <a:lnTo>
                  <a:pt x="26645" y="7751"/>
                </a:lnTo>
                <a:close/>
                <a:moveTo>
                  <a:pt x="24397" y="7816"/>
                </a:moveTo>
                <a:lnTo>
                  <a:pt x="25179" y="7601"/>
                </a:lnTo>
                <a:lnTo>
                  <a:pt x="25468" y="6724"/>
                </a:lnTo>
                <a:lnTo>
                  <a:pt x="26249" y="7419"/>
                </a:lnTo>
                <a:lnTo>
                  <a:pt x="26699" y="7345"/>
                </a:lnTo>
                <a:lnTo>
                  <a:pt x="26410" y="7698"/>
                </a:lnTo>
                <a:lnTo>
                  <a:pt x="26624" y="8725"/>
                </a:lnTo>
                <a:lnTo>
                  <a:pt x="25585" y="8501"/>
                </a:lnTo>
                <a:lnTo>
                  <a:pt x="25211" y="8875"/>
                </a:lnTo>
                <a:lnTo>
                  <a:pt x="25211" y="8351"/>
                </a:lnTo>
                <a:close/>
                <a:moveTo>
                  <a:pt x="21164" y="7237"/>
                </a:moveTo>
                <a:lnTo>
                  <a:pt x="21806" y="7890"/>
                </a:lnTo>
                <a:lnTo>
                  <a:pt x="21389" y="8319"/>
                </a:lnTo>
                <a:lnTo>
                  <a:pt x="21389" y="8758"/>
                </a:lnTo>
                <a:lnTo>
                  <a:pt x="20950" y="8758"/>
                </a:lnTo>
                <a:lnTo>
                  <a:pt x="20522" y="9175"/>
                </a:lnTo>
                <a:lnTo>
                  <a:pt x="19880" y="8522"/>
                </a:lnTo>
                <a:lnTo>
                  <a:pt x="19409" y="6777"/>
                </a:lnTo>
                <a:lnTo>
                  <a:pt x="21164" y="7237"/>
                </a:lnTo>
                <a:close/>
                <a:moveTo>
                  <a:pt x="19740" y="5824"/>
                </a:moveTo>
                <a:lnTo>
                  <a:pt x="20854" y="6938"/>
                </a:lnTo>
                <a:lnTo>
                  <a:pt x="19344" y="6531"/>
                </a:lnTo>
                <a:lnTo>
                  <a:pt x="19194" y="5974"/>
                </a:lnTo>
                <a:close/>
                <a:moveTo>
                  <a:pt x="14474" y="7237"/>
                </a:moveTo>
                <a:lnTo>
                  <a:pt x="16218" y="6777"/>
                </a:lnTo>
                <a:lnTo>
                  <a:pt x="15747" y="8522"/>
                </a:lnTo>
                <a:lnTo>
                  <a:pt x="15105" y="9175"/>
                </a:lnTo>
                <a:lnTo>
                  <a:pt x="14677" y="8758"/>
                </a:lnTo>
                <a:lnTo>
                  <a:pt x="14238" y="8758"/>
                </a:lnTo>
                <a:lnTo>
                  <a:pt x="14238" y="8319"/>
                </a:lnTo>
                <a:lnTo>
                  <a:pt x="13821" y="7890"/>
                </a:lnTo>
                <a:close/>
                <a:moveTo>
                  <a:pt x="10630" y="9411"/>
                </a:moveTo>
                <a:lnTo>
                  <a:pt x="11348" y="10117"/>
                </a:lnTo>
                <a:lnTo>
                  <a:pt x="11048" y="10417"/>
                </a:lnTo>
                <a:lnTo>
                  <a:pt x="10630" y="10417"/>
                </a:lnTo>
                <a:close/>
                <a:moveTo>
                  <a:pt x="9410" y="10631"/>
                </a:moveTo>
                <a:lnTo>
                  <a:pt x="10416" y="10631"/>
                </a:lnTo>
                <a:lnTo>
                  <a:pt x="10416" y="11048"/>
                </a:lnTo>
                <a:lnTo>
                  <a:pt x="10117" y="11337"/>
                </a:lnTo>
                <a:close/>
                <a:moveTo>
                  <a:pt x="7901" y="11498"/>
                </a:moveTo>
                <a:lnTo>
                  <a:pt x="8468" y="10631"/>
                </a:lnTo>
                <a:lnTo>
                  <a:pt x="9100" y="10631"/>
                </a:lnTo>
                <a:lnTo>
                  <a:pt x="9967" y="11498"/>
                </a:lnTo>
                <a:lnTo>
                  <a:pt x="9100" y="12365"/>
                </a:lnTo>
                <a:lnTo>
                  <a:pt x="8468" y="12365"/>
                </a:lnTo>
                <a:close/>
                <a:moveTo>
                  <a:pt x="7248" y="14463"/>
                </a:moveTo>
                <a:lnTo>
                  <a:pt x="7890" y="13821"/>
                </a:lnTo>
                <a:lnTo>
                  <a:pt x="8318" y="14239"/>
                </a:lnTo>
                <a:lnTo>
                  <a:pt x="8757" y="14239"/>
                </a:lnTo>
                <a:lnTo>
                  <a:pt x="8757" y="14677"/>
                </a:lnTo>
                <a:lnTo>
                  <a:pt x="9175" y="15106"/>
                </a:lnTo>
                <a:lnTo>
                  <a:pt x="8522" y="15748"/>
                </a:lnTo>
                <a:lnTo>
                  <a:pt x="6777" y="16219"/>
                </a:lnTo>
                <a:close/>
                <a:moveTo>
                  <a:pt x="5835" y="15887"/>
                </a:moveTo>
                <a:lnTo>
                  <a:pt x="6937" y="14774"/>
                </a:lnTo>
                <a:lnTo>
                  <a:pt x="6530" y="16283"/>
                </a:lnTo>
                <a:lnTo>
                  <a:pt x="5974" y="16433"/>
                </a:lnTo>
                <a:close/>
                <a:moveTo>
                  <a:pt x="6937" y="20844"/>
                </a:moveTo>
                <a:lnTo>
                  <a:pt x="5835" y="19741"/>
                </a:lnTo>
                <a:lnTo>
                  <a:pt x="5974" y="19195"/>
                </a:lnTo>
                <a:lnTo>
                  <a:pt x="6530" y="19345"/>
                </a:lnTo>
                <a:close/>
                <a:moveTo>
                  <a:pt x="7248" y="21154"/>
                </a:moveTo>
                <a:lnTo>
                  <a:pt x="6777" y="19409"/>
                </a:lnTo>
                <a:lnTo>
                  <a:pt x="6777" y="19409"/>
                </a:lnTo>
                <a:lnTo>
                  <a:pt x="8522" y="19880"/>
                </a:lnTo>
                <a:lnTo>
                  <a:pt x="9175" y="20522"/>
                </a:lnTo>
                <a:lnTo>
                  <a:pt x="8757" y="20951"/>
                </a:lnTo>
                <a:lnTo>
                  <a:pt x="8757" y="21389"/>
                </a:lnTo>
                <a:lnTo>
                  <a:pt x="8318" y="21389"/>
                </a:lnTo>
                <a:lnTo>
                  <a:pt x="7890" y="21807"/>
                </a:lnTo>
                <a:close/>
                <a:moveTo>
                  <a:pt x="7815" y="23862"/>
                </a:moveTo>
                <a:lnTo>
                  <a:pt x="7601" y="23081"/>
                </a:lnTo>
                <a:lnTo>
                  <a:pt x="6691" y="22781"/>
                </a:lnTo>
                <a:lnTo>
                  <a:pt x="6852" y="22503"/>
                </a:lnTo>
                <a:lnTo>
                  <a:pt x="7558" y="22321"/>
                </a:lnTo>
                <a:lnTo>
                  <a:pt x="7355" y="21582"/>
                </a:lnTo>
                <a:lnTo>
                  <a:pt x="7890" y="22117"/>
                </a:lnTo>
                <a:lnTo>
                  <a:pt x="8404" y="21604"/>
                </a:lnTo>
                <a:lnTo>
                  <a:pt x="8725" y="21604"/>
                </a:lnTo>
                <a:lnTo>
                  <a:pt x="8511" y="22674"/>
                </a:lnTo>
                <a:lnTo>
                  <a:pt x="8875" y="23049"/>
                </a:lnTo>
                <a:lnTo>
                  <a:pt x="8350" y="23049"/>
                </a:lnTo>
                <a:close/>
                <a:moveTo>
                  <a:pt x="7344" y="26699"/>
                </a:moveTo>
                <a:lnTo>
                  <a:pt x="7419" y="26250"/>
                </a:lnTo>
                <a:lnTo>
                  <a:pt x="6723" y="25468"/>
                </a:lnTo>
                <a:lnTo>
                  <a:pt x="7601" y="25179"/>
                </a:lnTo>
                <a:lnTo>
                  <a:pt x="7815" y="24398"/>
                </a:lnTo>
                <a:lnTo>
                  <a:pt x="8350" y="25211"/>
                </a:lnTo>
                <a:lnTo>
                  <a:pt x="8875" y="25211"/>
                </a:lnTo>
                <a:lnTo>
                  <a:pt x="8511" y="25586"/>
                </a:lnTo>
                <a:lnTo>
                  <a:pt x="8725" y="26624"/>
                </a:lnTo>
                <a:lnTo>
                  <a:pt x="7697" y="26410"/>
                </a:lnTo>
                <a:close/>
                <a:moveTo>
                  <a:pt x="10416" y="26442"/>
                </a:moveTo>
                <a:lnTo>
                  <a:pt x="9967" y="26881"/>
                </a:lnTo>
                <a:lnTo>
                  <a:pt x="8960" y="26667"/>
                </a:lnTo>
                <a:lnTo>
                  <a:pt x="8746" y="25661"/>
                </a:lnTo>
                <a:lnTo>
                  <a:pt x="9185" y="25211"/>
                </a:lnTo>
                <a:lnTo>
                  <a:pt x="10416" y="25211"/>
                </a:lnTo>
                <a:close/>
                <a:moveTo>
                  <a:pt x="10630" y="26217"/>
                </a:moveTo>
                <a:lnTo>
                  <a:pt x="10630" y="25211"/>
                </a:lnTo>
                <a:lnTo>
                  <a:pt x="11048" y="25211"/>
                </a:lnTo>
                <a:lnTo>
                  <a:pt x="11348" y="25511"/>
                </a:lnTo>
                <a:close/>
                <a:moveTo>
                  <a:pt x="14474" y="28380"/>
                </a:moveTo>
                <a:lnTo>
                  <a:pt x="13821" y="27738"/>
                </a:lnTo>
                <a:lnTo>
                  <a:pt x="14238" y="27309"/>
                </a:lnTo>
                <a:lnTo>
                  <a:pt x="14238" y="26870"/>
                </a:lnTo>
                <a:lnTo>
                  <a:pt x="14677" y="26870"/>
                </a:lnTo>
                <a:lnTo>
                  <a:pt x="15105" y="26453"/>
                </a:lnTo>
                <a:lnTo>
                  <a:pt x="15747" y="27106"/>
                </a:lnTo>
                <a:lnTo>
                  <a:pt x="16218" y="28851"/>
                </a:lnTo>
                <a:close/>
                <a:moveTo>
                  <a:pt x="15887" y="29793"/>
                </a:moveTo>
                <a:lnTo>
                  <a:pt x="14784" y="28690"/>
                </a:lnTo>
                <a:lnTo>
                  <a:pt x="16283" y="29097"/>
                </a:lnTo>
                <a:lnTo>
                  <a:pt x="16433" y="29654"/>
                </a:lnTo>
                <a:close/>
                <a:moveTo>
                  <a:pt x="21164" y="28380"/>
                </a:moveTo>
                <a:lnTo>
                  <a:pt x="19409" y="28851"/>
                </a:lnTo>
                <a:lnTo>
                  <a:pt x="19880" y="27106"/>
                </a:lnTo>
                <a:lnTo>
                  <a:pt x="20522" y="26453"/>
                </a:lnTo>
                <a:lnTo>
                  <a:pt x="20950" y="26870"/>
                </a:lnTo>
                <a:lnTo>
                  <a:pt x="21389" y="26870"/>
                </a:lnTo>
                <a:lnTo>
                  <a:pt x="21389" y="27309"/>
                </a:lnTo>
                <a:lnTo>
                  <a:pt x="21806" y="27738"/>
                </a:lnTo>
                <a:lnTo>
                  <a:pt x="21164" y="28380"/>
                </a:lnTo>
                <a:close/>
                <a:moveTo>
                  <a:pt x="26699" y="28284"/>
                </a:moveTo>
                <a:lnTo>
                  <a:pt x="26249" y="28209"/>
                </a:lnTo>
                <a:lnTo>
                  <a:pt x="25468" y="28904"/>
                </a:lnTo>
                <a:lnTo>
                  <a:pt x="25179" y="28027"/>
                </a:lnTo>
                <a:lnTo>
                  <a:pt x="24397" y="27812"/>
                </a:lnTo>
                <a:lnTo>
                  <a:pt x="25211" y="27277"/>
                </a:lnTo>
                <a:lnTo>
                  <a:pt x="25211" y="26742"/>
                </a:lnTo>
                <a:lnTo>
                  <a:pt x="25585" y="27117"/>
                </a:lnTo>
                <a:lnTo>
                  <a:pt x="26624" y="26903"/>
                </a:lnTo>
                <a:lnTo>
                  <a:pt x="26410" y="27930"/>
                </a:lnTo>
                <a:close/>
                <a:moveTo>
                  <a:pt x="27031" y="28337"/>
                </a:moveTo>
                <a:lnTo>
                  <a:pt x="26645" y="27877"/>
                </a:lnTo>
                <a:lnTo>
                  <a:pt x="26859" y="26860"/>
                </a:lnTo>
                <a:lnTo>
                  <a:pt x="27876" y="26646"/>
                </a:lnTo>
                <a:lnTo>
                  <a:pt x="28337" y="27031"/>
                </a:lnTo>
                <a:lnTo>
                  <a:pt x="28615" y="28615"/>
                </a:lnTo>
                <a:close/>
                <a:moveTo>
                  <a:pt x="27245" y="28594"/>
                </a:moveTo>
                <a:lnTo>
                  <a:pt x="28658" y="28840"/>
                </a:lnTo>
                <a:lnTo>
                  <a:pt x="28765" y="29472"/>
                </a:lnTo>
                <a:lnTo>
                  <a:pt x="28165" y="29697"/>
                </a:lnTo>
                <a:close/>
                <a:moveTo>
                  <a:pt x="33646" y="28594"/>
                </a:moveTo>
                <a:lnTo>
                  <a:pt x="32736" y="29697"/>
                </a:lnTo>
                <a:lnTo>
                  <a:pt x="32126" y="29472"/>
                </a:lnTo>
                <a:lnTo>
                  <a:pt x="32244" y="28840"/>
                </a:lnTo>
                <a:close/>
                <a:moveTo>
                  <a:pt x="34246" y="27877"/>
                </a:moveTo>
                <a:lnTo>
                  <a:pt x="33860" y="28337"/>
                </a:lnTo>
                <a:lnTo>
                  <a:pt x="32276" y="28615"/>
                </a:lnTo>
                <a:lnTo>
                  <a:pt x="32554" y="27031"/>
                </a:lnTo>
                <a:lnTo>
                  <a:pt x="33015" y="26646"/>
                </a:lnTo>
                <a:lnTo>
                  <a:pt x="34042" y="26860"/>
                </a:lnTo>
                <a:close/>
                <a:moveTo>
                  <a:pt x="35680" y="26442"/>
                </a:moveTo>
                <a:lnTo>
                  <a:pt x="35231" y="26881"/>
                </a:lnTo>
                <a:lnTo>
                  <a:pt x="34224" y="26667"/>
                </a:lnTo>
                <a:lnTo>
                  <a:pt x="34010" y="25661"/>
                </a:lnTo>
                <a:lnTo>
                  <a:pt x="34449" y="25211"/>
                </a:lnTo>
                <a:lnTo>
                  <a:pt x="35680" y="25211"/>
                </a:lnTo>
                <a:lnTo>
                  <a:pt x="35680" y="26442"/>
                </a:lnTo>
                <a:close/>
                <a:moveTo>
                  <a:pt x="35894" y="26217"/>
                </a:moveTo>
                <a:lnTo>
                  <a:pt x="35894" y="25211"/>
                </a:lnTo>
                <a:lnTo>
                  <a:pt x="36312" y="25211"/>
                </a:lnTo>
                <a:lnTo>
                  <a:pt x="36612" y="25511"/>
                </a:lnTo>
                <a:lnTo>
                  <a:pt x="35894" y="26217"/>
                </a:lnTo>
                <a:close/>
                <a:moveTo>
                  <a:pt x="39737" y="28380"/>
                </a:moveTo>
                <a:lnTo>
                  <a:pt x="39084" y="27738"/>
                </a:lnTo>
                <a:lnTo>
                  <a:pt x="39502" y="27309"/>
                </a:lnTo>
                <a:lnTo>
                  <a:pt x="39502" y="26870"/>
                </a:lnTo>
                <a:lnTo>
                  <a:pt x="39941" y="26870"/>
                </a:lnTo>
                <a:lnTo>
                  <a:pt x="40369" y="26453"/>
                </a:lnTo>
                <a:lnTo>
                  <a:pt x="41022" y="27106"/>
                </a:lnTo>
                <a:lnTo>
                  <a:pt x="41482" y="28851"/>
                </a:lnTo>
                <a:close/>
                <a:moveTo>
                  <a:pt x="41151" y="29793"/>
                </a:moveTo>
                <a:lnTo>
                  <a:pt x="40048" y="28690"/>
                </a:lnTo>
                <a:lnTo>
                  <a:pt x="41557" y="29097"/>
                </a:lnTo>
                <a:lnTo>
                  <a:pt x="41696" y="29654"/>
                </a:lnTo>
                <a:close/>
                <a:moveTo>
                  <a:pt x="46428" y="28380"/>
                </a:moveTo>
                <a:lnTo>
                  <a:pt x="44672" y="28851"/>
                </a:lnTo>
                <a:lnTo>
                  <a:pt x="45143" y="27106"/>
                </a:lnTo>
                <a:lnTo>
                  <a:pt x="45797" y="26453"/>
                </a:lnTo>
                <a:lnTo>
                  <a:pt x="46214" y="26870"/>
                </a:lnTo>
                <a:lnTo>
                  <a:pt x="46653" y="26870"/>
                </a:lnTo>
                <a:lnTo>
                  <a:pt x="46653" y="27309"/>
                </a:lnTo>
                <a:lnTo>
                  <a:pt x="47081" y="27738"/>
                </a:lnTo>
                <a:lnTo>
                  <a:pt x="46428" y="28380"/>
                </a:lnTo>
                <a:close/>
                <a:moveTo>
                  <a:pt x="50261" y="26217"/>
                </a:moveTo>
                <a:lnTo>
                  <a:pt x="49554" y="25511"/>
                </a:lnTo>
                <a:lnTo>
                  <a:pt x="49843" y="25211"/>
                </a:lnTo>
                <a:lnTo>
                  <a:pt x="50261" y="25211"/>
                </a:lnTo>
                <a:close/>
                <a:moveTo>
                  <a:pt x="50924" y="26881"/>
                </a:moveTo>
                <a:lnTo>
                  <a:pt x="50485" y="26442"/>
                </a:lnTo>
                <a:lnTo>
                  <a:pt x="50485" y="25211"/>
                </a:lnTo>
                <a:lnTo>
                  <a:pt x="51706" y="25211"/>
                </a:lnTo>
                <a:lnTo>
                  <a:pt x="52145" y="25661"/>
                </a:lnTo>
                <a:lnTo>
                  <a:pt x="51941" y="26667"/>
                </a:lnTo>
                <a:close/>
                <a:moveTo>
                  <a:pt x="53076" y="24398"/>
                </a:moveTo>
                <a:lnTo>
                  <a:pt x="53290" y="25179"/>
                </a:lnTo>
                <a:lnTo>
                  <a:pt x="54168" y="25468"/>
                </a:lnTo>
                <a:lnTo>
                  <a:pt x="53472" y="26250"/>
                </a:lnTo>
                <a:lnTo>
                  <a:pt x="53547" y="26699"/>
                </a:lnTo>
                <a:lnTo>
                  <a:pt x="53204" y="26410"/>
                </a:lnTo>
                <a:lnTo>
                  <a:pt x="52166" y="26624"/>
                </a:lnTo>
                <a:lnTo>
                  <a:pt x="52391" y="25586"/>
                </a:lnTo>
                <a:lnTo>
                  <a:pt x="52016" y="25211"/>
                </a:lnTo>
                <a:lnTo>
                  <a:pt x="52541" y="25211"/>
                </a:lnTo>
                <a:close/>
                <a:moveTo>
                  <a:pt x="53536" y="21582"/>
                </a:moveTo>
                <a:lnTo>
                  <a:pt x="53344" y="22321"/>
                </a:lnTo>
                <a:lnTo>
                  <a:pt x="54039" y="22503"/>
                </a:lnTo>
                <a:lnTo>
                  <a:pt x="54200" y="22781"/>
                </a:lnTo>
                <a:lnTo>
                  <a:pt x="53290" y="23081"/>
                </a:lnTo>
                <a:lnTo>
                  <a:pt x="53076" y="23862"/>
                </a:lnTo>
                <a:lnTo>
                  <a:pt x="52541" y="23049"/>
                </a:lnTo>
                <a:lnTo>
                  <a:pt x="52016" y="23049"/>
                </a:lnTo>
                <a:lnTo>
                  <a:pt x="52391" y="22674"/>
                </a:lnTo>
                <a:lnTo>
                  <a:pt x="52166" y="21604"/>
                </a:lnTo>
                <a:lnTo>
                  <a:pt x="52487" y="21604"/>
                </a:lnTo>
                <a:lnTo>
                  <a:pt x="53001" y="22117"/>
                </a:lnTo>
                <a:close/>
                <a:moveTo>
                  <a:pt x="53654" y="21154"/>
                </a:moveTo>
                <a:lnTo>
                  <a:pt x="53001" y="21807"/>
                </a:lnTo>
                <a:lnTo>
                  <a:pt x="52573" y="21389"/>
                </a:lnTo>
                <a:lnTo>
                  <a:pt x="52134" y="21389"/>
                </a:lnTo>
                <a:lnTo>
                  <a:pt x="52134" y="20951"/>
                </a:lnTo>
                <a:lnTo>
                  <a:pt x="51716" y="20522"/>
                </a:lnTo>
                <a:lnTo>
                  <a:pt x="52369" y="19880"/>
                </a:lnTo>
                <a:lnTo>
                  <a:pt x="54125" y="19409"/>
                </a:lnTo>
                <a:close/>
                <a:moveTo>
                  <a:pt x="55067" y="19741"/>
                </a:moveTo>
                <a:lnTo>
                  <a:pt x="53964" y="20844"/>
                </a:lnTo>
                <a:lnTo>
                  <a:pt x="54361" y="19345"/>
                </a:lnTo>
                <a:lnTo>
                  <a:pt x="54917" y="19195"/>
                </a:lnTo>
                <a:close/>
                <a:moveTo>
                  <a:pt x="53964" y="14774"/>
                </a:moveTo>
                <a:lnTo>
                  <a:pt x="55067" y="15887"/>
                </a:lnTo>
                <a:lnTo>
                  <a:pt x="54917" y="16433"/>
                </a:lnTo>
                <a:lnTo>
                  <a:pt x="54361" y="16283"/>
                </a:lnTo>
                <a:close/>
                <a:moveTo>
                  <a:pt x="53654" y="14463"/>
                </a:moveTo>
                <a:lnTo>
                  <a:pt x="54125" y="16219"/>
                </a:lnTo>
                <a:lnTo>
                  <a:pt x="52369" y="15748"/>
                </a:lnTo>
                <a:lnTo>
                  <a:pt x="51716" y="15095"/>
                </a:lnTo>
                <a:lnTo>
                  <a:pt x="52134" y="14677"/>
                </a:lnTo>
                <a:lnTo>
                  <a:pt x="52134" y="14239"/>
                </a:lnTo>
                <a:lnTo>
                  <a:pt x="52573" y="14239"/>
                </a:lnTo>
                <a:lnTo>
                  <a:pt x="53001" y="13821"/>
                </a:lnTo>
                <a:close/>
                <a:moveTo>
                  <a:pt x="51791" y="10631"/>
                </a:moveTo>
                <a:lnTo>
                  <a:pt x="52423" y="10631"/>
                </a:lnTo>
                <a:lnTo>
                  <a:pt x="52990" y="11498"/>
                </a:lnTo>
                <a:lnTo>
                  <a:pt x="52423" y="12365"/>
                </a:lnTo>
                <a:lnTo>
                  <a:pt x="51791" y="12365"/>
                </a:lnTo>
                <a:lnTo>
                  <a:pt x="50935" y="11498"/>
                </a:lnTo>
                <a:close/>
                <a:moveTo>
                  <a:pt x="50485" y="10631"/>
                </a:moveTo>
                <a:lnTo>
                  <a:pt x="51481" y="10631"/>
                </a:lnTo>
                <a:lnTo>
                  <a:pt x="50774" y="11337"/>
                </a:lnTo>
                <a:lnTo>
                  <a:pt x="50485" y="11048"/>
                </a:lnTo>
                <a:close/>
                <a:moveTo>
                  <a:pt x="49757" y="10631"/>
                </a:moveTo>
                <a:lnTo>
                  <a:pt x="50261" y="10631"/>
                </a:lnTo>
                <a:lnTo>
                  <a:pt x="50261" y="11134"/>
                </a:lnTo>
                <a:lnTo>
                  <a:pt x="50624" y="11498"/>
                </a:lnTo>
                <a:lnTo>
                  <a:pt x="50261" y="11851"/>
                </a:lnTo>
                <a:lnTo>
                  <a:pt x="50261" y="12365"/>
                </a:lnTo>
                <a:lnTo>
                  <a:pt x="49757" y="12365"/>
                </a:lnTo>
                <a:lnTo>
                  <a:pt x="49393" y="12718"/>
                </a:lnTo>
                <a:lnTo>
                  <a:pt x="49040" y="12365"/>
                </a:lnTo>
                <a:lnTo>
                  <a:pt x="48526" y="12365"/>
                </a:lnTo>
                <a:lnTo>
                  <a:pt x="48526" y="11851"/>
                </a:lnTo>
                <a:lnTo>
                  <a:pt x="48173" y="11498"/>
                </a:lnTo>
                <a:lnTo>
                  <a:pt x="48526" y="11134"/>
                </a:lnTo>
                <a:lnTo>
                  <a:pt x="48526" y="10631"/>
                </a:lnTo>
                <a:lnTo>
                  <a:pt x="49040" y="10631"/>
                </a:lnTo>
                <a:lnTo>
                  <a:pt x="49393" y="10278"/>
                </a:lnTo>
                <a:lnTo>
                  <a:pt x="49757" y="10631"/>
                </a:lnTo>
                <a:close/>
                <a:moveTo>
                  <a:pt x="48526" y="9411"/>
                </a:moveTo>
                <a:lnTo>
                  <a:pt x="49244" y="10117"/>
                </a:lnTo>
                <a:lnTo>
                  <a:pt x="48944" y="10417"/>
                </a:lnTo>
                <a:lnTo>
                  <a:pt x="48526" y="10417"/>
                </a:lnTo>
                <a:close/>
                <a:moveTo>
                  <a:pt x="46878" y="8972"/>
                </a:moveTo>
                <a:lnTo>
                  <a:pt x="46878" y="8950"/>
                </a:lnTo>
                <a:lnTo>
                  <a:pt x="47863" y="8747"/>
                </a:lnTo>
                <a:lnTo>
                  <a:pt x="48312" y="9186"/>
                </a:lnTo>
                <a:lnTo>
                  <a:pt x="48312" y="10417"/>
                </a:lnTo>
                <a:lnTo>
                  <a:pt x="47092" y="10417"/>
                </a:lnTo>
                <a:lnTo>
                  <a:pt x="46642" y="9967"/>
                </a:lnTo>
                <a:lnTo>
                  <a:pt x="46856" y="8972"/>
                </a:lnTo>
                <a:lnTo>
                  <a:pt x="46867" y="8972"/>
                </a:lnTo>
                <a:close/>
                <a:moveTo>
                  <a:pt x="45454" y="9678"/>
                </a:moveTo>
                <a:lnTo>
                  <a:pt x="45251" y="8950"/>
                </a:lnTo>
                <a:lnTo>
                  <a:pt x="45797" y="9486"/>
                </a:lnTo>
                <a:lnTo>
                  <a:pt x="46310" y="8972"/>
                </a:lnTo>
                <a:lnTo>
                  <a:pt x="46631" y="8972"/>
                </a:lnTo>
                <a:lnTo>
                  <a:pt x="46407" y="10042"/>
                </a:lnTo>
                <a:lnTo>
                  <a:pt x="46781" y="10417"/>
                </a:lnTo>
                <a:lnTo>
                  <a:pt x="46246" y="10417"/>
                </a:lnTo>
                <a:lnTo>
                  <a:pt x="45711" y="11230"/>
                </a:lnTo>
                <a:lnTo>
                  <a:pt x="45497" y="10449"/>
                </a:lnTo>
                <a:lnTo>
                  <a:pt x="44587" y="10149"/>
                </a:lnTo>
                <a:lnTo>
                  <a:pt x="44747" y="9871"/>
                </a:lnTo>
                <a:close/>
                <a:moveTo>
                  <a:pt x="44940" y="8640"/>
                </a:moveTo>
                <a:lnTo>
                  <a:pt x="45186" y="9528"/>
                </a:lnTo>
                <a:lnTo>
                  <a:pt x="44608" y="9678"/>
                </a:lnTo>
                <a:lnTo>
                  <a:pt x="44383" y="10064"/>
                </a:lnTo>
                <a:lnTo>
                  <a:pt x="44009" y="9839"/>
                </a:lnTo>
                <a:lnTo>
                  <a:pt x="43431" y="9999"/>
                </a:lnTo>
                <a:lnTo>
                  <a:pt x="43195" y="9111"/>
                </a:lnTo>
                <a:lnTo>
                  <a:pt x="43666" y="7355"/>
                </a:lnTo>
                <a:close/>
                <a:moveTo>
                  <a:pt x="43077" y="6777"/>
                </a:moveTo>
                <a:lnTo>
                  <a:pt x="43484" y="7173"/>
                </a:lnTo>
                <a:lnTo>
                  <a:pt x="43077" y="8683"/>
                </a:lnTo>
                <a:lnTo>
                  <a:pt x="42671" y="7173"/>
                </a:lnTo>
                <a:close/>
                <a:moveTo>
                  <a:pt x="41215" y="8640"/>
                </a:moveTo>
                <a:lnTo>
                  <a:pt x="42499" y="7355"/>
                </a:lnTo>
                <a:lnTo>
                  <a:pt x="42970" y="9111"/>
                </a:lnTo>
                <a:lnTo>
                  <a:pt x="42724" y="9999"/>
                </a:lnTo>
                <a:lnTo>
                  <a:pt x="42146" y="9839"/>
                </a:lnTo>
                <a:lnTo>
                  <a:pt x="41771" y="10064"/>
                </a:lnTo>
                <a:lnTo>
                  <a:pt x="41557" y="9678"/>
                </a:lnTo>
                <a:lnTo>
                  <a:pt x="40979" y="9528"/>
                </a:lnTo>
                <a:close/>
                <a:moveTo>
                  <a:pt x="39759" y="10042"/>
                </a:moveTo>
                <a:lnTo>
                  <a:pt x="39534" y="8972"/>
                </a:lnTo>
                <a:lnTo>
                  <a:pt x="39855" y="8972"/>
                </a:lnTo>
                <a:lnTo>
                  <a:pt x="40369" y="9486"/>
                </a:lnTo>
                <a:lnTo>
                  <a:pt x="40904" y="8950"/>
                </a:lnTo>
                <a:lnTo>
                  <a:pt x="40712" y="9678"/>
                </a:lnTo>
                <a:lnTo>
                  <a:pt x="41407" y="9871"/>
                </a:lnTo>
                <a:lnTo>
                  <a:pt x="41568" y="10149"/>
                </a:lnTo>
                <a:lnTo>
                  <a:pt x="40658" y="10449"/>
                </a:lnTo>
                <a:lnTo>
                  <a:pt x="40444" y="11230"/>
                </a:lnTo>
                <a:lnTo>
                  <a:pt x="39909" y="10417"/>
                </a:lnTo>
                <a:lnTo>
                  <a:pt x="39384" y="10417"/>
                </a:lnTo>
                <a:close/>
                <a:moveTo>
                  <a:pt x="37843" y="9186"/>
                </a:moveTo>
                <a:lnTo>
                  <a:pt x="38292" y="8747"/>
                </a:lnTo>
                <a:lnTo>
                  <a:pt x="39288" y="8950"/>
                </a:lnTo>
                <a:lnTo>
                  <a:pt x="39288" y="8972"/>
                </a:lnTo>
                <a:lnTo>
                  <a:pt x="39309" y="8972"/>
                </a:lnTo>
                <a:lnTo>
                  <a:pt x="39513" y="9967"/>
                </a:lnTo>
                <a:lnTo>
                  <a:pt x="39074" y="10417"/>
                </a:lnTo>
                <a:lnTo>
                  <a:pt x="37843" y="10417"/>
                </a:lnTo>
                <a:close/>
                <a:moveTo>
                  <a:pt x="36922" y="10117"/>
                </a:moveTo>
                <a:lnTo>
                  <a:pt x="37629" y="9411"/>
                </a:lnTo>
                <a:lnTo>
                  <a:pt x="37629" y="10417"/>
                </a:lnTo>
                <a:lnTo>
                  <a:pt x="37211" y="10417"/>
                </a:lnTo>
                <a:close/>
                <a:moveTo>
                  <a:pt x="35894" y="10631"/>
                </a:moveTo>
                <a:lnTo>
                  <a:pt x="36408" y="10631"/>
                </a:lnTo>
                <a:lnTo>
                  <a:pt x="36761" y="10278"/>
                </a:lnTo>
                <a:lnTo>
                  <a:pt x="37125" y="10631"/>
                </a:lnTo>
                <a:lnTo>
                  <a:pt x="37629" y="10631"/>
                </a:lnTo>
                <a:lnTo>
                  <a:pt x="37629" y="11134"/>
                </a:lnTo>
                <a:lnTo>
                  <a:pt x="37993" y="11498"/>
                </a:lnTo>
                <a:lnTo>
                  <a:pt x="37629" y="11851"/>
                </a:lnTo>
                <a:lnTo>
                  <a:pt x="37629" y="12365"/>
                </a:lnTo>
                <a:lnTo>
                  <a:pt x="37125" y="12365"/>
                </a:lnTo>
                <a:lnTo>
                  <a:pt x="36761" y="12718"/>
                </a:lnTo>
                <a:lnTo>
                  <a:pt x="36408" y="12365"/>
                </a:lnTo>
                <a:lnTo>
                  <a:pt x="35894" y="12365"/>
                </a:lnTo>
                <a:lnTo>
                  <a:pt x="35894" y="11851"/>
                </a:lnTo>
                <a:lnTo>
                  <a:pt x="35541" y="11498"/>
                </a:lnTo>
                <a:lnTo>
                  <a:pt x="35894" y="11134"/>
                </a:lnTo>
                <a:lnTo>
                  <a:pt x="35894" y="10631"/>
                </a:lnTo>
                <a:close/>
                <a:moveTo>
                  <a:pt x="34674" y="10631"/>
                </a:moveTo>
                <a:lnTo>
                  <a:pt x="35680" y="10631"/>
                </a:lnTo>
                <a:lnTo>
                  <a:pt x="35680" y="11048"/>
                </a:lnTo>
                <a:lnTo>
                  <a:pt x="35380" y="11337"/>
                </a:lnTo>
                <a:lnTo>
                  <a:pt x="34674" y="10631"/>
                </a:lnTo>
                <a:close/>
                <a:moveTo>
                  <a:pt x="34364" y="10631"/>
                </a:moveTo>
                <a:lnTo>
                  <a:pt x="35231" y="11498"/>
                </a:lnTo>
                <a:lnTo>
                  <a:pt x="34364" y="12365"/>
                </a:lnTo>
                <a:lnTo>
                  <a:pt x="33732" y="12365"/>
                </a:lnTo>
                <a:lnTo>
                  <a:pt x="33165" y="11498"/>
                </a:lnTo>
                <a:lnTo>
                  <a:pt x="33732" y="10631"/>
                </a:lnTo>
                <a:close/>
                <a:moveTo>
                  <a:pt x="32694" y="9378"/>
                </a:moveTo>
                <a:lnTo>
                  <a:pt x="32608" y="8929"/>
                </a:lnTo>
                <a:lnTo>
                  <a:pt x="32961" y="9218"/>
                </a:lnTo>
                <a:lnTo>
                  <a:pt x="33989" y="9004"/>
                </a:lnTo>
                <a:lnTo>
                  <a:pt x="33775" y="10042"/>
                </a:lnTo>
                <a:lnTo>
                  <a:pt x="34149" y="10417"/>
                </a:lnTo>
                <a:lnTo>
                  <a:pt x="33614" y="10417"/>
                </a:lnTo>
                <a:lnTo>
                  <a:pt x="33079" y="11230"/>
                </a:lnTo>
                <a:lnTo>
                  <a:pt x="32865" y="10449"/>
                </a:lnTo>
                <a:lnTo>
                  <a:pt x="31987" y="10160"/>
                </a:lnTo>
                <a:close/>
                <a:moveTo>
                  <a:pt x="32351" y="8715"/>
                </a:moveTo>
                <a:lnTo>
                  <a:pt x="32458" y="9314"/>
                </a:lnTo>
                <a:lnTo>
                  <a:pt x="31762" y="10085"/>
                </a:lnTo>
                <a:lnTo>
                  <a:pt x="30777" y="9764"/>
                </a:lnTo>
                <a:lnTo>
                  <a:pt x="30563" y="9196"/>
                </a:lnTo>
                <a:lnTo>
                  <a:pt x="31120" y="7687"/>
                </a:lnTo>
                <a:close/>
                <a:moveTo>
                  <a:pt x="30445" y="7130"/>
                </a:moveTo>
                <a:lnTo>
                  <a:pt x="30938" y="7537"/>
                </a:lnTo>
                <a:lnTo>
                  <a:pt x="30445" y="8875"/>
                </a:lnTo>
                <a:lnTo>
                  <a:pt x="29953" y="7537"/>
                </a:lnTo>
                <a:close/>
                <a:moveTo>
                  <a:pt x="28540" y="8715"/>
                </a:moveTo>
                <a:lnTo>
                  <a:pt x="29771" y="7687"/>
                </a:lnTo>
                <a:lnTo>
                  <a:pt x="30328" y="9196"/>
                </a:lnTo>
                <a:lnTo>
                  <a:pt x="30124" y="9764"/>
                </a:lnTo>
                <a:lnTo>
                  <a:pt x="29129" y="10085"/>
                </a:lnTo>
                <a:lnTo>
                  <a:pt x="28444" y="9314"/>
                </a:lnTo>
                <a:close/>
                <a:moveTo>
                  <a:pt x="27127" y="10042"/>
                </a:moveTo>
                <a:lnTo>
                  <a:pt x="26902" y="9004"/>
                </a:lnTo>
                <a:lnTo>
                  <a:pt x="27930" y="9218"/>
                </a:lnTo>
                <a:lnTo>
                  <a:pt x="28283" y="8929"/>
                </a:lnTo>
                <a:lnTo>
                  <a:pt x="28208" y="9378"/>
                </a:lnTo>
                <a:lnTo>
                  <a:pt x="28904" y="10160"/>
                </a:lnTo>
                <a:lnTo>
                  <a:pt x="28026" y="10449"/>
                </a:lnTo>
                <a:lnTo>
                  <a:pt x="27812" y="11230"/>
                </a:lnTo>
                <a:lnTo>
                  <a:pt x="27277" y="10417"/>
                </a:lnTo>
                <a:lnTo>
                  <a:pt x="26752" y="10417"/>
                </a:lnTo>
                <a:close/>
                <a:moveTo>
                  <a:pt x="25211" y="9186"/>
                </a:moveTo>
                <a:lnTo>
                  <a:pt x="25660" y="8747"/>
                </a:lnTo>
                <a:lnTo>
                  <a:pt x="26667" y="8961"/>
                </a:lnTo>
                <a:lnTo>
                  <a:pt x="26881" y="9967"/>
                </a:lnTo>
                <a:lnTo>
                  <a:pt x="26442" y="10417"/>
                </a:lnTo>
                <a:lnTo>
                  <a:pt x="25211" y="10417"/>
                </a:lnTo>
                <a:close/>
                <a:moveTo>
                  <a:pt x="24997" y="9411"/>
                </a:moveTo>
                <a:lnTo>
                  <a:pt x="24997" y="10417"/>
                </a:lnTo>
                <a:lnTo>
                  <a:pt x="24579" y="10417"/>
                </a:lnTo>
                <a:lnTo>
                  <a:pt x="24290" y="10117"/>
                </a:lnTo>
                <a:close/>
                <a:moveTo>
                  <a:pt x="23262" y="9411"/>
                </a:moveTo>
                <a:lnTo>
                  <a:pt x="23980" y="10117"/>
                </a:lnTo>
                <a:lnTo>
                  <a:pt x="23680" y="10417"/>
                </a:lnTo>
                <a:lnTo>
                  <a:pt x="23262" y="10417"/>
                </a:lnTo>
                <a:lnTo>
                  <a:pt x="23262" y="9411"/>
                </a:lnTo>
                <a:close/>
                <a:moveTo>
                  <a:pt x="21603" y="8972"/>
                </a:moveTo>
                <a:lnTo>
                  <a:pt x="21603" y="8950"/>
                </a:lnTo>
                <a:lnTo>
                  <a:pt x="22599" y="8747"/>
                </a:lnTo>
                <a:lnTo>
                  <a:pt x="23048" y="9186"/>
                </a:lnTo>
                <a:lnTo>
                  <a:pt x="23048" y="10417"/>
                </a:lnTo>
                <a:lnTo>
                  <a:pt x="21817" y="10417"/>
                </a:lnTo>
                <a:lnTo>
                  <a:pt x="21378" y="9967"/>
                </a:lnTo>
                <a:lnTo>
                  <a:pt x="21582" y="8972"/>
                </a:lnTo>
                <a:lnTo>
                  <a:pt x="21603" y="8972"/>
                </a:lnTo>
                <a:close/>
                <a:moveTo>
                  <a:pt x="20190" y="9678"/>
                </a:moveTo>
                <a:lnTo>
                  <a:pt x="19987" y="8950"/>
                </a:lnTo>
                <a:lnTo>
                  <a:pt x="20533" y="9486"/>
                </a:lnTo>
                <a:lnTo>
                  <a:pt x="21036" y="8972"/>
                </a:lnTo>
                <a:lnTo>
                  <a:pt x="21368" y="8972"/>
                </a:lnTo>
                <a:lnTo>
                  <a:pt x="21143" y="10042"/>
                </a:lnTo>
                <a:lnTo>
                  <a:pt x="21517" y="10417"/>
                </a:lnTo>
                <a:lnTo>
                  <a:pt x="20982" y="10417"/>
                </a:lnTo>
                <a:lnTo>
                  <a:pt x="20447" y="11230"/>
                </a:lnTo>
                <a:lnTo>
                  <a:pt x="20233" y="10449"/>
                </a:lnTo>
                <a:lnTo>
                  <a:pt x="19323" y="10149"/>
                </a:lnTo>
                <a:lnTo>
                  <a:pt x="19483" y="9871"/>
                </a:lnTo>
                <a:close/>
                <a:moveTo>
                  <a:pt x="19676" y="8640"/>
                </a:moveTo>
                <a:lnTo>
                  <a:pt x="19922" y="9528"/>
                </a:lnTo>
                <a:lnTo>
                  <a:pt x="19344" y="9678"/>
                </a:lnTo>
                <a:lnTo>
                  <a:pt x="19120" y="10064"/>
                </a:lnTo>
                <a:lnTo>
                  <a:pt x="18745" y="9839"/>
                </a:lnTo>
                <a:lnTo>
                  <a:pt x="18167" y="9999"/>
                </a:lnTo>
                <a:lnTo>
                  <a:pt x="17931" y="9111"/>
                </a:lnTo>
                <a:lnTo>
                  <a:pt x="18402" y="7355"/>
                </a:lnTo>
                <a:close/>
                <a:moveTo>
                  <a:pt x="17813" y="6777"/>
                </a:moveTo>
                <a:lnTo>
                  <a:pt x="18220" y="7173"/>
                </a:lnTo>
                <a:lnTo>
                  <a:pt x="17813" y="8683"/>
                </a:lnTo>
                <a:lnTo>
                  <a:pt x="17407" y="7173"/>
                </a:lnTo>
                <a:close/>
                <a:moveTo>
                  <a:pt x="15951" y="8640"/>
                </a:moveTo>
                <a:lnTo>
                  <a:pt x="17235" y="7355"/>
                </a:lnTo>
                <a:lnTo>
                  <a:pt x="17706" y="9111"/>
                </a:lnTo>
                <a:lnTo>
                  <a:pt x="17460" y="9999"/>
                </a:lnTo>
                <a:lnTo>
                  <a:pt x="16882" y="9839"/>
                </a:lnTo>
                <a:lnTo>
                  <a:pt x="16507" y="10064"/>
                </a:lnTo>
                <a:lnTo>
                  <a:pt x="16283" y="9678"/>
                </a:lnTo>
                <a:lnTo>
                  <a:pt x="15715" y="9528"/>
                </a:lnTo>
                <a:close/>
                <a:moveTo>
                  <a:pt x="14495" y="10042"/>
                </a:moveTo>
                <a:lnTo>
                  <a:pt x="14270" y="8972"/>
                </a:lnTo>
                <a:lnTo>
                  <a:pt x="14591" y="8972"/>
                </a:lnTo>
                <a:lnTo>
                  <a:pt x="15105" y="9486"/>
                </a:lnTo>
                <a:lnTo>
                  <a:pt x="15640" y="8950"/>
                </a:lnTo>
                <a:lnTo>
                  <a:pt x="15437" y="9678"/>
                </a:lnTo>
                <a:lnTo>
                  <a:pt x="16144" y="9871"/>
                </a:lnTo>
                <a:lnTo>
                  <a:pt x="16304" y="10149"/>
                </a:lnTo>
                <a:lnTo>
                  <a:pt x="15394" y="10449"/>
                </a:lnTo>
                <a:lnTo>
                  <a:pt x="15180" y="11230"/>
                </a:lnTo>
                <a:lnTo>
                  <a:pt x="14645" y="10417"/>
                </a:lnTo>
                <a:lnTo>
                  <a:pt x="14120" y="10417"/>
                </a:lnTo>
                <a:close/>
                <a:moveTo>
                  <a:pt x="12579" y="9186"/>
                </a:moveTo>
                <a:lnTo>
                  <a:pt x="13028" y="8747"/>
                </a:lnTo>
                <a:lnTo>
                  <a:pt x="14024" y="8950"/>
                </a:lnTo>
                <a:lnTo>
                  <a:pt x="14024" y="8972"/>
                </a:lnTo>
                <a:lnTo>
                  <a:pt x="14045" y="8972"/>
                </a:lnTo>
                <a:lnTo>
                  <a:pt x="14249" y="9967"/>
                </a:lnTo>
                <a:lnTo>
                  <a:pt x="13810" y="10417"/>
                </a:lnTo>
                <a:lnTo>
                  <a:pt x="12579" y="10417"/>
                </a:lnTo>
                <a:close/>
                <a:moveTo>
                  <a:pt x="11658" y="10117"/>
                </a:moveTo>
                <a:lnTo>
                  <a:pt x="12365" y="9411"/>
                </a:lnTo>
                <a:lnTo>
                  <a:pt x="12365" y="10417"/>
                </a:lnTo>
                <a:lnTo>
                  <a:pt x="11947" y="10417"/>
                </a:lnTo>
                <a:close/>
                <a:moveTo>
                  <a:pt x="9410" y="12365"/>
                </a:moveTo>
                <a:lnTo>
                  <a:pt x="10117" y="11648"/>
                </a:lnTo>
                <a:lnTo>
                  <a:pt x="10416" y="11948"/>
                </a:lnTo>
                <a:lnTo>
                  <a:pt x="10416" y="12365"/>
                </a:lnTo>
                <a:close/>
                <a:moveTo>
                  <a:pt x="8746" y="13029"/>
                </a:moveTo>
                <a:lnTo>
                  <a:pt x="9185" y="12579"/>
                </a:lnTo>
                <a:lnTo>
                  <a:pt x="10416" y="12579"/>
                </a:lnTo>
                <a:lnTo>
                  <a:pt x="10416" y="13810"/>
                </a:lnTo>
                <a:lnTo>
                  <a:pt x="9967" y="14249"/>
                </a:lnTo>
                <a:lnTo>
                  <a:pt x="8971" y="14046"/>
                </a:lnTo>
                <a:lnTo>
                  <a:pt x="8971" y="14024"/>
                </a:lnTo>
                <a:lnTo>
                  <a:pt x="8950" y="14024"/>
                </a:lnTo>
                <a:close/>
                <a:moveTo>
                  <a:pt x="8950" y="15641"/>
                </a:moveTo>
                <a:lnTo>
                  <a:pt x="9485" y="15106"/>
                </a:lnTo>
                <a:lnTo>
                  <a:pt x="8971" y="14592"/>
                </a:lnTo>
                <a:lnTo>
                  <a:pt x="8971" y="14260"/>
                </a:lnTo>
                <a:lnTo>
                  <a:pt x="10042" y="14485"/>
                </a:lnTo>
                <a:lnTo>
                  <a:pt x="10416" y="14121"/>
                </a:lnTo>
                <a:lnTo>
                  <a:pt x="10416" y="14645"/>
                </a:lnTo>
                <a:lnTo>
                  <a:pt x="11230" y="15181"/>
                </a:lnTo>
                <a:lnTo>
                  <a:pt x="10448" y="15395"/>
                </a:lnTo>
                <a:lnTo>
                  <a:pt x="10149" y="16305"/>
                </a:lnTo>
                <a:lnTo>
                  <a:pt x="9870" y="16144"/>
                </a:lnTo>
                <a:lnTo>
                  <a:pt x="9688" y="15438"/>
                </a:lnTo>
                <a:close/>
                <a:moveTo>
                  <a:pt x="8639" y="15951"/>
                </a:moveTo>
                <a:lnTo>
                  <a:pt x="9528" y="15705"/>
                </a:lnTo>
                <a:lnTo>
                  <a:pt x="9688" y="16283"/>
                </a:lnTo>
                <a:lnTo>
                  <a:pt x="10063" y="16508"/>
                </a:lnTo>
                <a:lnTo>
                  <a:pt x="9849" y="16883"/>
                </a:lnTo>
                <a:lnTo>
                  <a:pt x="9999" y="17461"/>
                </a:lnTo>
                <a:lnTo>
                  <a:pt x="9110" y="17696"/>
                </a:lnTo>
                <a:lnTo>
                  <a:pt x="7355" y="17236"/>
                </a:lnTo>
                <a:close/>
                <a:moveTo>
                  <a:pt x="6712" y="16465"/>
                </a:moveTo>
                <a:lnTo>
                  <a:pt x="8222" y="16058"/>
                </a:lnTo>
                <a:lnTo>
                  <a:pt x="7108" y="17161"/>
                </a:lnTo>
                <a:lnTo>
                  <a:pt x="6562" y="17022"/>
                </a:lnTo>
                <a:close/>
                <a:moveTo>
                  <a:pt x="6777" y="17814"/>
                </a:moveTo>
                <a:lnTo>
                  <a:pt x="7173" y="17407"/>
                </a:lnTo>
                <a:lnTo>
                  <a:pt x="8682" y="17814"/>
                </a:lnTo>
                <a:lnTo>
                  <a:pt x="7183" y="18221"/>
                </a:lnTo>
                <a:close/>
                <a:moveTo>
                  <a:pt x="8222" y="19570"/>
                </a:moveTo>
                <a:lnTo>
                  <a:pt x="6712" y="19163"/>
                </a:lnTo>
                <a:lnTo>
                  <a:pt x="6562" y="18606"/>
                </a:lnTo>
                <a:lnTo>
                  <a:pt x="7108" y="18467"/>
                </a:lnTo>
                <a:close/>
                <a:moveTo>
                  <a:pt x="8639" y="19677"/>
                </a:moveTo>
                <a:lnTo>
                  <a:pt x="7355" y="18392"/>
                </a:lnTo>
                <a:lnTo>
                  <a:pt x="9110" y="17932"/>
                </a:lnTo>
                <a:lnTo>
                  <a:pt x="9999" y="18167"/>
                </a:lnTo>
                <a:lnTo>
                  <a:pt x="9849" y="18745"/>
                </a:lnTo>
                <a:lnTo>
                  <a:pt x="10063" y="19120"/>
                </a:lnTo>
                <a:lnTo>
                  <a:pt x="9688" y="19345"/>
                </a:lnTo>
                <a:lnTo>
                  <a:pt x="9528" y="19923"/>
                </a:lnTo>
                <a:close/>
                <a:moveTo>
                  <a:pt x="8971" y="21036"/>
                </a:moveTo>
                <a:lnTo>
                  <a:pt x="9485" y="20522"/>
                </a:lnTo>
                <a:lnTo>
                  <a:pt x="8950" y="19987"/>
                </a:lnTo>
                <a:lnTo>
                  <a:pt x="9688" y="20191"/>
                </a:lnTo>
                <a:lnTo>
                  <a:pt x="9870" y="19484"/>
                </a:lnTo>
                <a:lnTo>
                  <a:pt x="10149" y="19323"/>
                </a:lnTo>
                <a:lnTo>
                  <a:pt x="10448" y="20233"/>
                </a:lnTo>
                <a:lnTo>
                  <a:pt x="11230" y="20447"/>
                </a:lnTo>
                <a:lnTo>
                  <a:pt x="10416" y="20983"/>
                </a:lnTo>
                <a:lnTo>
                  <a:pt x="10416" y="21507"/>
                </a:lnTo>
                <a:lnTo>
                  <a:pt x="10042" y="21133"/>
                </a:lnTo>
                <a:lnTo>
                  <a:pt x="8971" y="21357"/>
                </a:lnTo>
                <a:close/>
                <a:moveTo>
                  <a:pt x="9410" y="23263"/>
                </a:moveTo>
                <a:lnTo>
                  <a:pt x="10416" y="23263"/>
                </a:lnTo>
                <a:lnTo>
                  <a:pt x="10416" y="23680"/>
                </a:lnTo>
                <a:lnTo>
                  <a:pt x="10117" y="23980"/>
                </a:lnTo>
                <a:close/>
                <a:moveTo>
                  <a:pt x="9100" y="24997"/>
                </a:moveTo>
                <a:lnTo>
                  <a:pt x="8468" y="24997"/>
                </a:lnTo>
                <a:lnTo>
                  <a:pt x="7901" y="24130"/>
                </a:lnTo>
                <a:lnTo>
                  <a:pt x="8468" y="23263"/>
                </a:lnTo>
                <a:lnTo>
                  <a:pt x="9100" y="23263"/>
                </a:lnTo>
                <a:lnTo>
                  <a:pt x="9967" y="24130"/>
                </a:lnTo>
                <a:close/>
                <a:moveTo>
                  <a:pt x="10416" y="24997"/>
                </a:moveTo>
                <a:lnTo>
                  <a:pt x="9410" y="24997"/>
                </a:lnTo>
                <a:lnTo>
                  <a:pt x="10117" y="24280"/>
                </a:lnTo>
                <a:lnTo>
                  <a:pt x="10416" y="24580"/>
                </a:lnTo>
                <a:close/>
                <a:moveTo>
                  <a:pt x="11144" y="24997"/>
                </a:moveTo>
                <a:lnTo>
                  <a:pt x="10630" y="24997"/>
                </a:lnTo>
                <a:lnTo>
                  <a:pt x="10630" y="24483"/>
                </a:lnTo>
                <a:lnTo>
                  <a:pt x="10277" y="24130"/>
                </a:lnTo>
                <a:lnTo>
                  <a:pt x="10630" y="23766"/>
                </a:lnTo>
                <a:lnTo>
                  <a:pt x="10630" y="23263"/>
                </a:lnTo>
                <a:lnTo>
                  <a:pt x="11144" y="23263"/>
                </a:lnTo>
                <a:lnTo>
                  <a:pt x="11498" y="22910"/>
                </a:lnTo>
                <a:lnTo>
                  <a:pt x="11851" y="23263"/>
                </a:lnTo>
                <a:lnTo>
                  <a:pt x="12365" y="23263"/>
                </a:lnTo>
                <a:lnTo>
                  <a:pt x="12365" y="23766"/>
                </a:lnTo>
                <a:lnTo>
                  <a:pt x="12718" y="24130"/>
                </a:lnTo>
                <a:lnTo>
                  <a:pt x="12365" y="24494"/>
                </a:lnTo>
                <a:lnTo>
                  <a:pt x="12365" y="24997"/>
                </a:lnTo>
                <a:lnTo>
                  <a:pt x="11861" y="24997"/>
                </a:lnTo>
                <a:lnTo>
                  <a:pt x="11498" y="25350"/>
                </a:lnTo>
                <a:close/>
                <a:moveTo>
                  <a:pt x="12365" y="26217"/>
                </a:moveTo>
                <a:lnTo>
                  <a:pt x="11647" y="25511"/>
                </a:lnTo>
                <a:lnTo>
                  <a:pt x="11947" y="25211"/>
                </a:lnTo>
                <a:lnTo>
                  <a:pt x="12365" y="25211"/>
                </a:lnTo>
                <a:close/>
                <a:moveTo>
                  <a:pt x="14024" y="26678"/>
                </a:moveTo>
                <a:lnTo>
                  <a:pt x="13028" y="26881"/>
                </a:lnTo>
                <a:lnTo>
                  <a:pt x="12579" y="26442"/>
                </a:lnTo>
                <a:lnTo>
                  <a:pt x="12579" y="25211"/>
                </a:lnTo>
                <a:lnTo>
                  <a:pt x="13810" y="25211"/>
                </a:lnTo>
                <a:lnTo>
                  <a:pt x="14249" y="25661"/>
                </a:lnTo>
                <a:lnTo>
                  <a:pt x="14045" y="26656"/>
                </a:lnTo>
                <a:lnTo>
                  <a:pt x="14024" y="26656"/>
                </a:lnTo>
                <a:close/>
                <a:moveTo>
                  <a:pt x="15437" y="25939"/>
                </a:moveTo>
                <a:lnTo>
                  <a:pt x="15640" y="26678"/>
                </a:lnTo>
                <a:lnTo>
                  <a:pt x="15105" y="26143"/>
                </a:lnTo>
                <a:lnTo>
                  <a:pt x="14591" y="26656"/>
                </a:lnTo>
                <a:lnTo>
                  <a:pt x="14270" y="26656"/>
                </a:lnTo>
                <a:lnTo>
                  <a:pt x="14484" y="25586"/>
                </a:lnTo>
                <a:lnTo>
                  <a:pt x="14120" y="25211"/>
                </a:lnTo>
                <a:lnTo>
                  <a:pt x="14645" y="25211"/>
                </a:lnTo>
                <a:lnTo>
                  <a:pt x="15180" y="24398"/>
                </a:lnTo>
                <a:lnTo>
                  <a:pt x="15394" y="25179"/>
                </a:lnTo>
                <a:lnTo>
                  <a:pt x="16304" y="25479"/>
                </a:lnTo>
                <a:lnTo>
                  <a:pt x="16144" y="25757"/>
                </a:lnTo>
                <a:close/>
                <a:moveTo>
                  <a:pt x="15951" y="26988"/>
                </a:moveTo>
                <a:lnTo>
                  <a:pt x="15705" y="26100"/>
                </a:lnTo>
                <a:lnTo>
                  <a:pt x="16283" y="25939"/>
                </a:lnTo>
                <a:lnTo>
                  <a:pt x="16507" y="25564"/>
                </a:lnTo>
                <a:lnTo>
                  <a:pt x="16882" y="25779"/>
                </a:lnTo>
                <a:lnTo>
                  <a:pt x="17460" y="25629"/>
                </a:lnTo>
                <a:lnTo>
                  <a:pt x="17696" y="26517"/>
                </a:lnTo>
                <a:lnTo>
                  <a:pt x="17235" y="28273"/>
                </a:lnTo>
                <a:lnTo>
                  <a:pt x="17235" y="28273"/>
                </a:lnTo>
                <a:lnTo>
                  <a:pt x="15951" y="26988"/>
                </a:lnTo>
                <a:close/>
                <a:moveTo>
                  <a:pt x="17813" y="28851"/>
                </a:moveTo>
                <a:lnTo>
                  <a:pt x="17407" y="28444"/>
                </a:lnTo>
                <a:lnTo>
                  <a:pt x="17813" y="26945"/>
                </a:lnTo>
                <a:lnTo>
                  <a:pt x="18220" y="28455"/>
                </a:lnTo>
                <a:close/>
                <a:moveTo>
                  <a:pt x="19676" y="26988"/>
                </a:moveTo>
                <a:lnTo>
                  <a:pt x="18392" y="28273"/>
                </a:lnTo>
                <a:lnTo>
                  <a:pt x="17931" y="26517"/>
                </a:lnTo>
                <a:lnTo>
                  <a:pt x="18167" y="25629"/>
                </a:lnTo>
                <a:lnTo>
                  <a:pt x="18745" y="25779"/>
                </a:lnTo>
                <a:lnTo>
                  <a:pt x="19120" y="25564"/>
                </a:lnTo>
                <a:lnTo>
                  <a:pt x="19344" y="25939"/>
                </a:lnTo>
                <a:lnTo>
                  <a:pt x="19922" y="26100"/>
                </a:lnTo>
                <a:close/>
                <a:moveTo>
                  <a:pt x="21143" y="25586"/>
                </a:moveTo>
                <a:lnTo>
                  <a:pt x="21368" y="26656"/>
                </a:lnTo>
                <a:lnTo>
                  <a:pt x="21036" y="26656"/>
                </a:lnTo>
                <a:lnTo>
                  <a:pt x="20522" y="26143"/>
                </a:lnTo>
                <a:lnTo>
                  <a:pt x="19987" y="26678"/>
                </a:lnTo>
                <a:lnTo>
                  <a:pt x="20190" y="25939"/>
                </a:lnTo>
                <a:lnTo>
                  <a:pt x="19483" y="25757"/>
                </a:lnTo>
                <a:lnTo>
                  <a:pt x="19323" y="25479"/>
                </a:lnTo>
                <a:lnTo>
                  <a:pt x="20233" y="25179"/>
                </a:lnTo>
                <a:lnTo>
                  <a:pt x="20447" y="24398"/>
                </a:lnTo>
                <a:lnTo>
                  <a:pt x="20982" y="25211"/>
                </a:lnTo>
                <a:lnTo>
                  <a:pt x="21507" y="25211"/>
                </a:lnTo>
                <a:close/>
                <a:moveTo>
                  <a:pt x="23048" y="26442"/>
                </a:moveTo>
                <a:lnTo>
                  <a:pt x="22599" y="26881"/>
                </a:lnTo>
                <a:lnTo>
                  <a:pt x="21603" y="26678"/>
                </a:lnTo>
                <a:lnTo>
                  <a:pt x="21603" y="26656"/>
                </a:lnTo>
                <a:lnTo>
                  <a:pt x="21582" y="26656"/>
                </a:lnTo>
                <a:lnTo>
                  <a:pt x="21378" y="25661"/>
                </a:lnTo>
                <a:lnTo>
                  <a:pt x="21817" y="25211"/>
                </a:lnTo>
                <a:lnTo>
                  <a:pt x="23048" y="25211"/>
                </a:lnTo>
                <a:close/>
                <a:moveTo>
                  <a:pt x="23262" y="26217"/>
                </a:moveTo>
                <a:lnTo>
                  <a:pt x="23262" y="25211"/>
                </a:lnTo>
                <a:lnTo>
                  <a:pt x="23680" y="25211"/>
                </a:lnTo>
                <a:lnTo>
                  <a:pt x="23980" y="25511"/>
                </a:lnTo>
                <a:close/>
                <a:moveTo>
                  <a:pt x="24997" y="26217"/>
                </a:moveTo>
                <a:lnTo>
                  <a:pt x="24290" y="25511"/>
                </a:lnTo>
                <a:lnTo>
                  <a:pt x="24579" y="25211"/>
                </a:lnTo>
                <a:lnTo>
                  <a:pt x="24997" y="25211"/>
                </a:lnTo>
                <a:close/>
                <a:moveTo>
                  <a:pt x="25660" y="26881"/>
                </a:moveTo>
                <a:lnTo>
                  <a:pt x="25211" y="26442"/>
                </a:lnTo>
                <a:lnTo>
                  <a:pt x="25211" y="25211"/>
                </a:lnTo>
                <a:lnTo>
                  <a:pt x="26442" y="25211"/>
                </a:lnTo>
                <a:lnTo>
                  <a:pt x="26881" y="25661"/>
                </a:lnTo>
                <a:lnTo>
                  <a:pt x="26667" y="26667"/>
                </a:lnTo>
                <a:close/>
                <a:moveTo>
                  <a:pt x="28208" y="26250"/>
                </a:moveTo>
                <a:lnTo>
                  <a:pt x="28283" y="26699"/>
                </a:lnTo>
                <a:lnTo>
                  <a:pt x="27930" y="26410"/>
                </a:lnTo>
                <a:lnTo>
                  <a:pt x="26902" y="26624"/>
                </a:lnTo>
                <a:lnTo>
                  <a:pt x="27127" y="25586"/>
                </a:lnTo>
                <a:lnTo>
                  <a:pt x="26752" y="25211"/>
                </a:lnTo>
                <a:lnTo>
                  <a:pt x="27277" y="25211"/>
                </a:lnTo>
                <a:lnTo>
                  <a:pt x="27812" y="24398"/>
                </a:lnTo>
                <a:lnTo>
                  <a:pt x="28026" y="25179"/>
                </a:lnTo>
                <a:lnTo>
                  <a:pt x="28904" y="25468"/>
                </a:lnTo>
                <a:close/>
                <a:moveTo>
                  <a:pt x="28540" y="26913"/>
                </a:moveTo>
                <a:lnTo>
                  <a:pt x="28444" y="26314"/>
                </a:lnTo>
                <a:lnTo>
                  <a:pt x="29129" y="25543"/>
                </a:lnTo>
                <a:lnTo>
                  <a:pt x="30124" y="25864"/>
                </a:lnTo>
                <a:lnTo>
                  <a:pt x="30328" y="26432"/>
                </a:lnTo>
                <a:lnTo>
                  <a:pt x="29771" y="27941"/>
                </a:lnTo>
                <a:close/>
                <a:moveTo>
                  <a:pt x="30445" y="28498"/>
                </a:moveTo>
                <a:lnTo>
                  <a:pt x="29953" y="28091"/>
                </a:lnTo>
                <a:lnTo>
                  <a:pt x="30445" y="26753"/>
                </a:lnTo>
                <a:lnTo>
                  <a:pt x="30938" y="28091"/>
                </a:lnTo>
                <a:close/>
                <a:moveTo>
                  <a:pt x="32351" y="26913"/>
                </a:moveTo>
                <a:lnTo>
                  <a:pt x="31120" y="27941"/>
                </a:lnTo>
                <a:lnTo>
                  <a:pt x="30563" y="26432"/>
                </a:lnTo>
                <a:lnTo>
                  <a:pt x="30777" y="25864"/>
                </a:lnTo>
                <a:lnTo>
                  <a:pt x="31323" y="25682"/>
                </a:lnTo>
                <a:lnTo>
                  <a:pt x="31762" y="25543"/>
                </a:lnTo>
                <a:lnTo>
                  <a:pt x="32458" y="26314"/>
                </a:lnTo>
                <a:close/>
                <a:moveTo>
                  <a:pt x="34149" y="25211"/>
                </a:moveTo>
                <a:lnTo>
                  <a:pt x="33775" y="25586"/>
                </a:lnTo>
                <a:lnTo>
                  <a:pt x="33989" y="26624"/>
                </a:lnTo>
                <a:lnTo>
                  <a:pt x="32961" y="26410"/>
                </a:lnTo>
                <a:lnTo>
                  <a:pt x="32608" y="26699"/>
                </a:lnTo>
                <a:lnTo>
                  <a:pt x="32694" y="26250"/>
                </a:lnTo>
                <a:lnTo>
                  <a:pt x="31987" y="25468"/>
                </a:lnTo>
                <a:lnTo>
                  <a:pt x="32865" y="25179"/>
                </a:lnTo>
                <a:lnTo>
                  <a:pt x="33079" y="24398"/>
                </a:lnTo>
                <a:lnTo>
                  <a:pt x="33614" y="25211"/>
                </a:lnTo>
                <a:close/>
                <a:moveTo>
                  <a:pt x="34364" y="24997"/>
                </a:moveTo>
                <a:lnTo>
                  <a:pt x="33732" y="24997"/>
                </a:lnTo>
                <a:lnTo>
                  <a:pt x="33165" y="24130"/>
                </a:lnTo>
                <a:lnTo>
                  <a:pt x="33732" y="23263"/>
                </a:lnTo>
                <a:lnTo>
                  <a:pt x="34364" y="23263"/>
                </a:lnTo>
                <a:lnTo>
                  <a:pt x="35231" y="24130"/>
                </a:lnTo>
                <a:close/>
                <a:moveTo>
                  <a:pt x="35680" y="24997"/>
                </a:moveTo>
                <a:lnTo>
                  <a:pt x="34674" y="24997"/>
                </a:lnTo>
                <a:lnTo>
                  <a:pt x="35380" y="24280"/>
                </a:lnTo>
                <a:lnTo>
                  <a:pt x="35680" y="24580"/>
                </a:lnTo>
                <a:lnTo>
                  <a:pt x="35680" y="24997"/>
                </a:lnTo>
                <a:close/>
                <a:moveTo>
                  <a:pt x="36408" y="24997"/>
                </a:moveTo>
                <a:lnTo>
                  <a:pt x="35894" y="24997"/>
                </a:lnTo>
                <a:lnTo>
                  <a:pt x="35894" y="24483"/>
                </a:lnTo>
                <a:lnTo>
                  <a:pt x="35541" y="24130"/>
                </a:lnTo>
                <a:lnTo>
                  <a:pt x="35894" y="23766"/>
                </a:lnTo>
                <a:lnTo>
                  <a:pt x="35894" y="23263"/>
                </a:lnTo>
                <a:lnTo>
                  <a:pt x="36408" y="23263"/>
                </a:lnTo>
                <a:lnTo>
                  <a:pt x="36761" y="22910"/>
                </a:lnTo>
                <a:lnTo>
                  <a:pt x="37125" y="23263"/>
                </a:lnTo>
                <a:lnTo>
                  <a:pt x="37629" y="23263"/>
                </a:lnTo>
                <a:lnTo>
                  <a:pt x="37629" y="23766"/>
                </a:lnTo>
                <a:lnTo>
                  <a:pt x="37993" y="24130"/>
                </a:lnTo>
                <a:lnTo>
                  <a:pt x="37629" y="24494"/>
                </a:lnTo>
                <a:lnTo>
                  <a:pt x="37629" y="24997"/>
                </a:lnTo>
                <a:lnTo>
                  <a:pt x="37125" y="24997"/>
                </a:lnTo>
                <a:lnTo>
                  <a:pt x="36761" y="25350"/>
                </a:lnTo>
                <a:close/>
                <a:moveTo>
                  <a:pt x="37629" y="26217"/>
                </a:moveTo>
                <a:lnTo>
                  <a:pt x="36922" y="25511"/>
                </a:lnTo>
                <a:lnTo>
                  <a:pt x="37211" y="25211"/>
                </a:lnTo>
                <a:lnTo>
                  <a:pt x="37629" y="25211"/>
                </a:lnTo>
                <a:close/>
                <a:moveTo>
                  <a:pt x="39288" y="26678"/>
                </a:moveTo>
                <a:lnTo>
                  <a:pt x="38292" y="26881"/>
                </a:lnTo>
                <a:lnTo>
                  <a:pt x="37843" y="26442"/>
                </a:lnTo>
                <a:lnTo>
                  <a:pt x="37843" y="25211"/>
                </a:lnTo>
                <a:lnTo>
                  <a:pt x="39074" y="25211"/>
                </a:lnTo>
                <a:lnTo>
                  <a:pt x="39513" y="25661"/>
                </a:lnTo>
                <a:lnTo>
                  <a:pt x="39309" y="26656"/>
                </a:lnTo>
                <a:lnTo>
                  <a:pt x="39288" y="26656"/>
                </a:lnTo>
                <a:close/>
                <a:moveTo>
                  <a:pt x="40712" y="25939"/>
                </a:moveTo>
                <a:lnTo>
                  <a:pt x="40904" y="26678"/>
                </a:lnTo>
                <a:lnTo>
                  <a:pt x="40369" y="26143"/>
                </a:lnTo>
                <a:lnTo>
                  <a:pt x="39855" y="26656"/>
                </a:lnTo>
                <a:lnTo>
                  <a:pt x="39534" y="26656"/>
                </a:lnTo>
                <a:lnTo>
                  <a:pt x="39759" y="25586"/>
                </a:lnTo>
                <a:lnTo>
                  <a:pt x="39384" y="25211"/>
                </a:lnTo>
                <a:lnTo>
                  <a:pt x="39909" y="25211"/>
                </a:lnTo>
                <a:lnTo>
                  <a:pt x="40444" y="24398"/>
                </a:lnTo>
                <a:lnTo>
                  <a:pt x="40658" y="25179"/>
                </a:lnTo>
                <a:lnTo>
                  <a:pt x="41568" y="25479"/>
                </a:lnTo>
                <a:lnTo>
                  <a:pt x="41407" y="25757"/>
                </a:lnTo>
                <a:close/>
                <a:moveTo>
                  <a:pt x="41215" y="26988"/>
                </a:moveTo>
                <a:lnTo>
                  <a:pt x="40979" y="26100"/>
                </a:lnTo>
                <a:lnTo>
                  <a:pt x="41557" y="25939"/>
                </a:lnTo>
                <a:lnTo>
                  <a:pt x="41771" y="25564"/>
                </a:lnTo>
                <a:lnTo>
                  <a:pt x="42146" y="25779"/>
                </a:lnTo>
                <a:lnTo>
                  <a:pt x="42724" y="25629"/>
                </a:lnTo>
                <a:lnTo>
                  <a:pt x="42970" y="26517"/>
                </a:lnTo>
                <a:lnTo>
                  <a:pt x="42499" y="28273"/>
                </a:lnTo>
                <a:lnTo>
                  <a:pt x="42499" y="28273"/>
                </a:lnTo>
                <a:close/>
                <a:moveTo>
                  <a:pt x="43077" y="28851"/>
                </a:moveTo>
                <a:lnTo>
                  <a:pt x="42671" y="28444"/>
                </a:lnTo>
                <a:lnTo>
                  <a:pt x="43077" y="26945"/>
                </a:lnTo>
                <a:lnTo>
                  <a:pt x="43484" y="28455"/>
                </a:lnTo>
                <a:close/>
                <a:moveTo>
                  <a:pt x="44940" y="26988"/>
                </a:moveTo>
                <a:lnTo>
                  <a:pt x="43666" y="28273"/>
                </a:lnTo>
                <a:lnTo>
                  <a:pt x="43195" y="26517"/>
                </a:lnTo>
                <a:lnTo>
                  <a:pt x="43431" y="25629"/>
                </a:lnTo>
                <a:lnTo>
                  <a:pt x="44009" y="25779"/>
                </a:lnTo>
                <a:lnTo>
                  <a:pt x="44383" y="25564"/>
                </a:lnTo>
                <a:lnTo>
                  <a:pt x="44608" y="25939"/>
                </a:lnTo>
                <a:lnTo>
                  <a:pt x="45186" y="26100"/>
                </a:lnTo>
                <a:close/>
                <a:moveTo>
                  <a:pt x="46407" y="25586"/>
                </a:moveTo>
                <a:lnTo>
                  <a:pt x="46631" y="26656"/>
                </a:lnTo>
                <a:lnTo>
                  <a:pt x="46310" y="26656"/>
                </a:lnTo>
                <a:lnTo>
                  <a:pt x="45797" y="26143"/>
                </a:lnTo>
                <a:lnTo>
                  <a:pt x="45251" y="26678"/>
                </a:lnTo>
                <a:lnTo>
                  <a:pt x="45454" y="25939"/>
                </a:lnTo>
                <a:lnTo>
                  <a:pt x="44747" y="25757"/>
                </a:lnTo>
                <a:lnTo>
                  <a:pt x="44587" y="25479"/>
                </a:lnTo>
                <a:lnTo>
                  <a:pt x="45497" y="25179"/>
                </a:lnTo>
                <a:lnTo>
                  <a:pt x="45711" y="24398"/>
                </a:lnTo>
                <a:lnTo>
                  <a:pt x="46246" y="25211"/>
                </a:lnTo>
                <a:lnTo>
                  <a:pt x="46781" y="25211"/>
                </a:lnTo>
                <a:close/>
                <a:moveTo>
                  <a:pt x="48312" y="26442"/>
                </a:moveTo>
                <a:lnTo>
                  <a:pt x="47863" y="26881"/>
                </a:lnTo>
                <a:lnTo>
                  <a:pt x="46867" y="26678"/>
                </a:lnTo>
                <a:lnTo>
                  <a:pt x="46867" y="26656"/>
                </a:lnTo>
                <a:lnTo>
                  <a:pt x="46856" y="26656"/>
                </a:lnTo>
                <a:lnTo>
                  <a:pt x="46642" y="25661"/>
                </a:lnTo>
                <a:lnTo>
                  <a:pt x="47092" y="25211"/>
                </a:lnTo>
                <a:lnTo>
                  <a:pt x="48312" y="25211"/>
                </a:lnTo>
                <a:close/>
                <a:moveTo>
                  <a:pt x="49244" y="25511"/>
                </a:moveTo>
                <a:lnTo>
                  <a:pt x="48526" y="26217"/>
                </a:lnTo>
                <a:lnTo>
                  <a:pt x="48526" y="25211"/>
                </a:lnTo>
                <a:lnTo>
                  <a:pt x="48944" y="25211"/>
                </a:lnTo>
                <a:close/>
                <a:moveTo>
                  <a:pt x="50261" y="24997"/>
                </a:moveTo>
                <a:lnTo>
                  <a:pt x="49757" y="24997"/>
                </a:lnTo>
                <a:lnTo>
                  <a:pt x="49393" y="25350"/>
                </a:lnTo>
                <a:lnTo>
                  <a:pt x="49040" y="24997"/>
                </a:lnTo>
                <a:lnTo>
                  <a:pt x="48526" y="24997"/>
                </a:lnTo>
                <a:lnTo>
                  <a:pt x="48526" y="24483"/>
                </a:lnTo>
                <a:lnTo>
                  <a:pt x="48173" y="24130"/>
                </a:lnTo>
                <a:lnTo>
                  <a:pt x="48526" y="23766"/>
                </a:lnTo>
                <a:lnTo>
                  <a:pt x="48526" y="23263"/>
                </a:lnTo>
                <a:lnTo>
                  <a:pt x="49040" y="23263"/>
                </a:lnTo>
                <a:lnTo>
                  <a:pt x="49393" y="22899"/>
                </a:lnTo>
                <a:lnTo>
                  <a:pt x="49757" y="23263"/>
                </a:lnTo>
                <a:lnTo>
                  <a:pt x="50261" y="23263"/>
                </a:lnTo>
                <a:lnTo>
                  <a:pt x="50261" y="23766"/>
                </a:lnTo>
                <a:lnTo>
                  <a:pt x="50624" y="24130"/>
                </a:lnTo>
                <a:lnTo>
                  <a:pt x="50261" y="24483"/>
                </a:lnTo>
                <a:lnTo>
                  <a:pt x="50261" y="24997"/>
                </a:lnTo>
                <a:close/>
                <a:moveTo>
                  <a:pt x="51481" y="24997"/>
                </a:moveTo>
                <a:lnTo>
                  <a:pt x="50485" y="24997"/>
                </a:lnTo>
                <a:lnTo>
                  <a:pt x="50485" y="24580"/>
                </a:lnTo>
                <a:lnTo>
                  <a:pt x="50774" y="24280"/>
                </a:lnTo>
                <a:close/>
                <a:moveTo>
                  <a:pt x="51791" y="23263"/>
                </a:moveTo>
                <a:lnTo>
                  <a:pt x="52423" y="23263"/>
                </a:lnTo>
                <a:lnTo>
                  <a:pt x="52990" y="24130"/>
                </a:lnTo>
                <a:lnTo>
                  <a:pt x="52423" y="24997"/>
                </a:lnTo>
                <a:lnTo>
                  <a:pt x="51791" y="24997"/>
                </a:lnTo>
                <a:lnTo>
                  <a:pt x="50935" y="24130"/>
                </a:lnTo>
                <a:close/>
                <a:moveTo>
                  <a:pt x="51481" y="23263"/>
                </a:moveTo>
                <a:lnTo>
                  <a:pt x="50774" y="23969"/>
                </a:lnTo>
                <a:lnTo>
                  <a:pt x="50485" y="23680"/>
                </a:lnTo>
                <a:lnTo>
                  <a:pt x="50485" y="23263"/>
                </a:lnTo>
                <a:close/>
                <a:moveTo>
                  <a:pt x="52145" y="22599"/>
                </a:moveTo>
                <a:lnTo>
                  <a:pt x="51706" y="23049"/>
                </a:lnTo>
                <a:lnTo>
                  <a:pt x="50485" y="23049"/>
                </a:lnTo>
                <a:lnTo>
                  <a:pt x="50485" y="21818"/>
                </a:lnTo>
                <a:lnTo>
                  <a:pt x="50924" y="21379"/>
                </a:lnTo>
                <a:lnTo>
                  <a:pt x="51920" y="21582"/>
                </a:lnTo>
                <a:lnTo>
                  <a:pt x="51920" y="21604"/>
                </a:lnTo>
                <a:lnTo>
                  <a:pt x="51941" y="21604"/>
                </a:lnTo>
                <a:close/>
                <a:moveTo>
                  <a:pt x="51941" y="19987"/>
                </a:moveTo>
                <a:lnTo>
                  <a:pt x="51406" y="20522"/>
                </a:lnTo>
                <a:lnTo>
                  <a:pt x="51920" y="21036"/>
                </a:lnTo>
                <a:lnTo>
                  <a:pt x="51920" y="21357"/>
                </a:lnTo>
                <a:lnTo>
                  <a:pt x="50849" y="21133"/>
                </a:lnTo>
                <a:lnTo>
                  <a:pt x="50485" y="21507"/>
                </a:lnTo>
                <a:lnTo>
                  <a:pt x="50485" y="20983"/>
                </a:lnTo>
                <a:lnTo>
                  <a:pt x="49661" y="20447"/>
                </a:lnTo>
                <a:lnTo>
                  <a:pt x="50442" y="20233"/>
                </a:lnTo>
                <a:lnTo>
                  <a:pt x="50742" y="19323"/>
                </a:lnTo>
                <a:lnTo>
                  <a:pt x="51021" y="19484"/>
                </a:lnTo>
                <a:lnTo>
                  <a:pt x="51213" y="20191"/>
                </a:lnTo>
                <a:close/>
                <a:moveTo>
                  <a:pt x="52252" y="19677"/>
                </a:moveTo>
                <a:lnTo>
                  <a:pt x="51363" y="19912"/>
                </a:lnTo>
                <a:lnTo>
                  <a:pt x="51213" y="19345"/>
                </a:lnTo>
                <a:lnTo>
                  <a:pt x="50828" y="19120"/>
                </a:lnTo>
                <a:lnTo>
                  <a:pt x="51053" y="18745"/>
                </a:lnTo>
                <a:lnTo>
                  <a:pt x="50892" y="18167"/>
                </a:lnTo>
                <a:lnTo>
                  <a:pt x="51781" y="17921"/>
                </a:lnTo>
                <a:lnTo>
                  <a:pt x="53536" y="18392"/>
                </a:lnTo>
                <a:close/>
                <a:moveTo>
                  <a:pt x="54189" y="19163"/>
                </a:moveTo>
                <a:lnTo>
                  <a:pt x="52680" y="19570"/>
                </a:lnTo>
                <a:lnTo>
                  <a:pt x="53782" y="18456"/>
                </a:lnTo>
                <a:lnTo>
                  <a:pt x="54328" y="18606"/>
                </a:lnTo>
                <a:close/>
                <a:moveTo>
                  <a:pt x="54125" y="17814"/>
                </a:moveTo>
                <a:lnTo>
                  <a:pt x="53718" y="18221"/>
                </a:lnTo>
                <a:lnTo>
                  <a:pt x="52209" y="17814"/>
                </a:lnTo>
                <a:lnTo>
                  <a:pt x="53718" y="17407"/>
                </a:lnTo>
                <a:close/>
                <a:moveTo>
                  <a:pt x="52252" y="15951"/>
                </a:moveTo>
                <a:lnTo>
                  <a:pt x="53536" y="17225"/>
                </a:lnTo>
                <a:lnTo>
                  <a:pt x="51781" y="17696"/>
                </a:lnTo>
                <a:lnTo>
                  <a:pt x="50892" y="17461"/>
                </a:lnTo>
                <a:lnTo>
                  <a:pt x="51053" y="16883"/>
                </a:lnTo>
                <a:lnTo>
                  <a:pt x="50828" y="16508"/>
                </a:lnTo>
                <a:lnTo>
                  <a:pt x="51213" y="16283"/>
                </a:lnTo>
                <a:lnTo>
                  <a:pt x="51363" y="15705"/>
                </a:lnTo>
                <a:close/>
                <a:moveTo>
                  <a:pt x="51920" y="14592"/>
                </a:moveTo>
                <a:lnTo>
                  <a:pt x="51406" y="15095"/>
                </a:lnTo>
                <a:lnTo>
                  <a:pt x="51941" y="15641"/>
                </a:lnTo>
                <a:lnTo>
                  <a:pt x="51213" y="15438"/>
                </a:lnTo>
                <a:lnTo>
                  <a:pt x="51021" y="16144"/>
                </a:lnTo>
                <a:lnTo>
                  <a:pt x="50742" y="16305"/>
                </a:lnTo>
                <a:lnTo>
                  <a:pt x="50442" y="15395"/>
                </a:lnTo>
                <a:lnTo>
                  <a:pt x="49661" y="15181"/>
                </a:lnTo>
                <a:lnTo>
                  <a:pt x="50485" y="14645"/>
                </a:lnTo>
                <a:lnTo>
                  <a:pt x="50485" y="14121"/>
                </a:lnTo>
                <a:lnTo>
                  <a:pt x="50849" y="14485"/>
                </a:lnTo>
                <a:lnTo>
                  <a:pt x="51920" y="14260"/>
                </a:lnTo>
                <a:close/>
                <a:moveTo>
                  <a:pt x="50774" y="11648"/>
                </a:moveTo>
                <a:lnTo>
                  <a:pt x="51492" y="12365"/>
                </a:lnTo>
                <a:lnTo>
                  <a:pt x="50485" y="12365"/>
                </a:lnTo>
                <a:lnTo>
                  <a:pt x="50485" y="11948"/>
                </a:lnTo>
                <a:close/>
                <a:moveTo>
                  <a:pt x="49843" y="12579"/>
                </a:moveTo>
                <a:lnTo>
                  <a:pt x="50261" y="12579"/>
                </a:lnTo>
                <a:lnTo>
                  <a:pt x="50261" y="13586"/>
                </a:lnTo>
                <a:lnTo>
                  <a:pt x="49554" y="12879"/>
                </a:lnTo>
                <a:close/>
                <a:moveTo>
                  <a:pt x="48526" y="12579"/>
                </a:moveTo>
                <a:lnTo>
                  <a:pt x="48944" y="12579"/>
                </a:lnTo>
                <a:lnTo>
                  <a:pt x="49244" y="12879"/>
                </a:lnTo>
                <a:lnTo>
                  <a:pt x="48526" y="13586"/>
                </a:lnTo>
                <a:close/>
                <a:moveTo>
                  <a:pt x="45807" y="11498"/>
                </a:moveTo>
                <a:lnTo>
                  <a:pt x="46364" y="10631"/>
                </a:lnTo>
                <a:lnTo>
                  <a:pt x="46995" y="10631"/>
                </a:lnTo>
                <a:lnTo>
                  <a:pt x="47863" y="11498"/>
                </a:lnTo>
                <a:lnTo>
                  <a:pt x="46995" y="12365"/>
                </a:lnTo>
                <a:lnTo>
                  <a:pt x="46364" y="12365"/>
                </a:lnTo>
                <a:close/>
                <a:moveTo>
                  <a:pt x="46246" y="12579"/>
                </a:moveTo>
                <a:lnTo>
                  <a:pt x="46781" y="12579"/>
                </a:lnTo>
                <a:lnTo>
                  <a:pt x="46407" y="12954"/>
                </a:lnTo>
                <a:lnTo>
                  <a:pt x="46621" y="13992"/>
                </a:lnTo>
                <a:lnTo>
                  <a:pt x="45593" y="13778"/>
                </a:lnTo>
                <a:lnTo>
                  <a:pt x="45240" y="14067"/>
                </a:lnTo>
                <a:lnTo>
                  <a:pt x="45325" y="13618"/>
                </a:lnTo>
                <a:lnTo>
                  <a:pt x="44619" y="12836"/>
                </a:lnTo>
                <a:lnTo>
                  <a:pt x="45497" y="12547"/>
                </a:lnTo>
                <a:lnTo>
                  <a:pt x="45711" y="11766"/>
                </a:lnTo>
                <a:close/>
                <a:moveTo>
                  <a:pt x="44490" y="10353"/>
                </a:moveTo>
                <a:lnTo>
                  <a:pt x="45315" y="10620"/>
                </a:lnTo>
                <a:lnTo>
                  <a:pt x="45550" y="11477"/>
                </a:lnTo>
                <a:lnTo>
                  <a:pt x="45540" y="11498"/>
                </a:lnTo>
                <a:lnTo>
                  <a:pt x="45550" y="11519"/>
                </a:lnTo>
                <a:lnTo>
                  <a:pt x="45315" y="12376"/>
                </a:lnTo>
                <a:lnTo>
                  <a:pt x="44480" y="12654"/>
                </a:lnTo>
                <a:lnTo>
                  <a:pt x="43945" y="11787"/>
                </a:lnTo>
                <a:close/>
                <a:moveTo>
                  <a:pt x="43977" y="10074"/>
                </a:moveTo>
                <a:lnTo>
                  <a:pt x="44287" y="10256"/>
                </a:lnTo>
                <a:lnTo>
                  <a:pt x="43805" y="11552"/>
                </a:lnTo>
                <a:lnTo>
                  <a:pt x="43206" y="10577"/>
                </a:lnTo>
                <a:lnTo>
                  <a:pt x="43420" y="10224"/>
                </a:lnTo>
                <a:close/>
                <a:moveTo>
                  <a:pt x="42928" y="10117"/>
                </a:moveTo>
                <a:lnTo>
                  <a:pt x="43077" y="9528"/>
                </a:lnTo>
                <a:lnTo>
                  <a:pt x="43238" y="10117"/>
                </a:lnTo>
                <a:lnTo>
                  <a:pt x="43077" y="10374"/>
                </a:lnTo>
                <a:close/>
                <a:moveTo>
                  <a:pt x="41868" y="10256"/>
                </a:moveTo>
                <a:lnTo>
                  <a:pt x="42178" y="10074"/>
                </a:lnTo>
                <a:lnTo>
                  <a:pt x="42735" y="10224"/>
                </a:lnTo>
                <a:lnTo>
                  <a:pt x="42949" y="10577"/>
                </a:lnTo>
                <a:lnTo>
                  <a:pt x="42349" y="11552"/>
                </a:lnTo>
                <a:close/>
                <a:moveTo>
                  <a:pt x="40615" y="11498"/>
                </a:moveTo>
                <a:lnTo>
                  <a:pt x="40605" y="11477"/>
                </a:lnTo>
                <a:lnTo>
                  <a:pt x="40840" y="10620"/>
                </a:lnTo>
                <a:lnTo>
                  <a:pt x="41664" y="10353"/>
                </a:lnTo>
                <a:lnTo>
                  <a:pt x="42210" y="11787"/>
                </a:lnTo>
                <a:lnTo>
                  <a:pt x="41686" y="12654"/>
                </a:lnTo>
                <a:lnTo>
                  <a:pt x="40840" y="12376"/>
                </a:lnTo>
                <a:lnTo>
                  <a:pt x="40605" y="11519"/>
                </a:lnTo>
                <a:close/>
                <a:moveTo>
                  <a:pt x="40444" y="11766"/>
                </a:moveTo>
                <a:lnTo>
                  <a:pt x="40658" y="12547"/>
                </a:lnTo>
                <a:lnTo>
                  <a:pt x="41536" y="12836"/>
                </a:lnTo>
                <a:lnTo>
                  <a:pt x="40840" y="13618"/>
                </a:lnTo>
                <a:lnTo>
                  <a:pt x="40915" y="14067"/>
                </a:lnTo>
                <a:lnTo>
                  <a:pt x="40562" y="13778"/>
                </a:lnTo>
                <a:lnTo>
                  <a:pt x="39534" y="13992"/>
                </a:lnTo>
                <a:lnTo>
                  <a:pt x="39759" y="12954"/>
                </a:lnTo>
                <a:lnTo>
                  <a:pt x="39384" y="12579"/>
                </a:lnTo>
                <a:lnTo>
                  <a:pt x="39909" y="12579"/>
                </a:lnTo>
                <a:close/>
                <a:moveTo>
                  <a:pt x="39159" y="10631"/>
                </a:moveTo>
                <a:lnTo>
                  <a:pt x="39791" y="10631"/>
                </a:lnTo>
                <a:lnTo>
                  <a:pt x="40358" y="11498"/>
                </a:lnTo>
                <a:lnTo>
                  <a:pt x="39791" y="12365"/>
                </a:lnTo>
                <a:lnTo>
                  <a:pt x="39159" y="12365"/>
                </a:lnTo>
                <a:lnTo>
                  <a:pt x="38292" y="11498"/>
                </a:lnTo>
                <a:close/>
                <a:moveTo>
                  <a:pt x="37843" y="10631"/>
                </a:moveTo>
                <a:lnTo>
                  <a:pt x="38849" y="10631"/>
                </a:lnTo>
                <a:lnTo>
                  <a:pt x="38142" y="11337"/>
                </a:lnTo>
                <a:lnTo>
                  <a:pt x="37843" y="11048"/>
                </a:lnTo>
                <a:close/>
                <a:moveTo>
                  <a:pt x="37843" y="11948"/>
                </a:moveTo>
                <a:lnTo>
                  <a:pt x="38142" y="11648"/>
                </a:lnTo>
                <a:lnTo>
                  <a:pt x="38849" y="12365"/>
                </a:lnTo>
                <a:lnTo>
                  <a:pt x="37843" y="12365"/>
                </a:lnTo>
                <a:close/>
                <a:moveTo>
                  <a:pt x="37211" y="12579"/>
                </a:moveTo>
                <a:lnTo>
                  <a:pt x="37629" y="12579"/>
                </a:lnTo>
                <a:lnTo>
                  <a:pt x="37629" y="13586"/>
                </a:lnTo>
                <a:lnTo>
                  <a:pt x="36922" y="12879"/>
                </a:lnTo>
                <a:close/>
                <a:moveTo>
                  <a:pt x="35894" y="12579"/>
                </a:moveTo>
                <a:lnTo>
                  <a:pt x="36312" y="12579"/>
                </a:lnTo>
                <a:lnTo>
                  <a:pt x="36612" y="12879"/>
                </a:lnTo>
                <a:lnTo>
                  <a:pt x="35894" y="13586"/>
                </a:lnTo>
                <a:close/>
                <a:moveTo>
                  <a:pt x="33614" y="12579"/>
                </a:moveTo>
                <a:lnTo>
                  <a:pt x="34149" y="12579"/>
                </a:lnTo>
                <a:lnTo>
                  <a:pt x="33775" y="12954"/>
                </a:lnTo>
                <a:lnTo>
                  <a:pt x="34000" y="14024"/>
                </a:lnTo>
                <a:lnTo>
                  <a:pt x="33678" y="14024"/>
                </a:lnTo>
                <a:lnTo>
                  <a:pt x="33165" y="13511"/>
                </a:lnTo>
                <a:lnTo>
                  <a:pt x="32619" y="14046"/>
                </a:lnTo>
                <a:lnTo>
                  <a:pt x="32822" y="13307"/>
                </a:lnTo>
                <a:lnTo>
                  <a:pt x="32115" y="13125"/>
                </a:lnTo>
                <a:lnTo>
                  <a:pt x="31955" y="12847"/>
                </a:lnTo>
                <a:lnTo>
                  <a:pt x="32865" y="12547"/>
                </a:lnTo>
                <a:lnTo>
                  <a:pt x="33079" y="11766"/>
                </a:lnTo>
                <a:close/>
                <a:moveTo>
                  <a:pt x="31848" y="10342"/>
                </a:moveTo>
                <a:lnTo>
                  <a:pt x="32683" y="10620"/>
                </a:lnTo>
                <a:lnTo>
                  <a:pt x="32918" y="11477"/>
                </a:lnTo>
                <a:lnTo>
                  <a:pt x="32908" y="11498"/>
                </a:lnTo>
                <a:lnTo>
                  <a:pt x="32918" y="11519"/>
                </a:lnTo>
                <a:lnTo>
                  <a:pt x="32683" y="12376"/>
                </a:lnTo>
                <a:lnTo>
                  <a:pt x="31859" y="12643"/>
                </a:lnTo>
                <a:lnTo>
                  <a:pt x="31313" y="11198"/>
                </a:lnTo>
                <a:close/>
                <a:moveTo>
                  <a:pt x="31634" y="10278"/>
                </a:moveTo>
                <a:lnTo>
                  <a:pt x="31216" y="10941"/>
                </a:lnTo>
                <a:lnTo>
                  <a:pt x="30874" y="10021"/>
                </a:lnTo>
                <a:close/>
                <a:moveTo>
                  <a:pt x="30392" y="9678"/>
                </a:moveTo>
                <a:lnTo>
                  <a:pt x="30381" y="9678"/>
                </a:lnTo>
                <a:lnTo>
                  <a:pt x="30445" y="9507"/>
                </a:lnTo>
                <a:lnTo>
                  <a:pt x="30510" y="9678"/>
                </a:lnTo>
                <a:lnTo>
                  <a:pt x="30510" y="9678"/>
                </a:lnTo>
                <a:lnTo>
                  <a:pt x="30595" y="9924"/>
                </a:lnTo>
                <a:lnTo>
                  <a:pt x="30606" y="9935"/>
                </a:lnTo>
                <a:lnTo>
                  <a:pt x="30606" y="9935"/>
                </a:lnTo>
                <a:lnTo>
                  <a:pt x="31077" y="11177"/>
                </a:lnTo>
                <a:lnTo>
                  <a:pt x="30445" y="12205"/>
                </a:lnTo>
                <a:lnTo>
                  <a:pt x="29825" y="11177"/>
                </a:lnTo>
                <a:lnTo>
                  <a:pt x="30285" y="9935"/>
                </a:lnTo>
                <a:lnTo>
                  <a:pt x="30285" y="9935"/>
                </a:lnTo>
                <a:lnTo>
                  <a:pt x="30296" y="9914"/>
                </a:lnTo>
                <a:lnTo>
                  <a:pt x="30392" y="9678"/>
                </a:lnTo>
                <a:close/>
                <a:moveTo>
                  <a:pt x="30017" y="10021"/>
                </a:moveTo>
                <a:lnTo>
                  <a:pt x="29675" y="10941"/>
                </a:lnTo>
                <a:lnTo>
                  <a:pt x="29268" y="10278"/>
                </a:lnTo>
                <a:close/>
                <a:moveTo>
                  <a:pt x="27983" y="11498"/>
                </a:moveTo>
                <a:lnTo>
                  <a:pt x="27973" y="11477"/>
                </a:lnTo>
                <a:lnTo>
                  <a:pt x="28208" y="10620"/>
                </a:lnTo>
                <a:lnTo>
                  <a:pt x="29054" y="10342"/>
                </a:lnTo>
                <a:lnTo>
                  <a:pt x="29578" y="11198"/>
                </a:lnTo>
                <a:lnTo>
                  <a:pt x="29032" y="12643"/>
                </a:lnTo>
                <a:lnTo>
                  <a:pt x="28208" y="12376"/>
                </a:lnTo>
                <a:lnTo>
                  <a:pt x="27973" y="11519"/>
                </a:lnTo>
                <a:close/>
                <a:moveTo>
                  <a:pt x="27812" y="11766"/>
                </a:moveTo>
                <a:lnTo>
                  <a:pt x="28026" y="12547"/>
                </a:lnTo>
                <a:lnTo>
                  <a:pt x="28936" y="12847"/>
                </a:lnTo>
                <a:lnTo>
                  <a:pt x="28775" y="13125"/>
                </a:lnTo>
                <a:lnTo>
                  <a:pt x="28069" y="13307"/>
                </a:lnTo>
                <a:lnTo>
                  <a:pt x="28272" y="14046"/>
                </a:lnTo>
                <a:lnTo>
                  <a:pt x="27737" y="13511"/>
                </a:lnTo>
                <a:lnTo>
                  <a:pt x="27223" y="14024"/>
                </a:lnTo>
                <a:lnTo>
                  <a:pt x="26902" y="14024"/>
                </a:lnTo>
                <a:lnTo>
                  <a:pt x="27127" y="12954"/>
                </a:lnTo>
                <a:lnTo>
                  <a:pt x="26752" y="12579"/>
                </a:lnTo>
                <a:lnTo>
                  <a:pt x="27277" y="12579"/>
                </a:lnTo>
                <a:close/>
                <a:moveTo>
                  <a:pt x="26527" y="10631"/>
                </a:moveTo>
                <a:lnTo>
                  <a:pt x="27159" y="10631"/>
                </a:lnTo>
                <a:lnTo>
                  <a:pt x="27726" y="11498"/>
                </a:lnTo>
                <a:lnTo>
                  <a:pt x="27159" y="12365"/>
                </a:lnTo>
                <a:lnTo>
                  <a:pt x="26527" y="12365"/>
                </a:lnTo>
                <a:lnTo>
                  <a:pt x="25660" y="11498"/>
                </a:lnTo>
                <a:close/>
                <a:moveTo>
                  <a:pt x="25211" y="10631"/>
                </a:moveTo>
                <a:lnTo>
                  <a:pt x="26217" y="10631"/>
                </a:lnTo>
                <a:lnTo>
                  <a:pt x="25510" y="11337"/>
                </a:lnTo>
                <a:lnTo>
                  <a:pt x="25211" y="11048"/>
                </a:lnTo>
                <a:close/>
                <a:moveTo>
                  <a:pt x="22042" y="10631"/>
                </a:moveTo>
                <a:lnTo>
                  <a:pt x="23048" y="10631"/>
                </a:lnTo>
                <a:lnTo>
                  <a:pt x="23048" y="11048"/>
                </a:lnTo>
                <a:lnTo>
                  <a:pt x="22749" y="11337"/>
                </a:lnTo>
                <a:close/>
                <a:moveTo>
                  <a:pt x="20533" y="11498"/>
                </a:moveTo>
                <a:lnTo>
                  <a:pt x="21100" y="10631"/>
                </a:lnTo>
                <a:lnTo>
                  <a:pt x="21732" y="10631"/>
                </a:lnTo>
                <a:lnTo>
                  <a:pt x="22599" y="11498"/>
                </a:lnTo>
                <a:lnTo>
                  <a:pt x="21732" y="12365"/>
                </a:lnTo>
                <a:lnTo>
                  <a:pt x="21100" y="12365"/>
                </a:lnTo>
                <a:close/>
                <a:moveTo>
                  <a:pt x="20982" y="12579"/>
                </a:moveTo>
                <a:lnTo>
                  <a:pt x="21517" y="12579"/>
                </a:lnTo>
                <a:lnTo>
                  <a:pt x="21143" y="12954"/>
                </a:lnTo>
                <a:lnTo>
                  <a:pt x="21357" y="13992"/>
                </a:lnTo>
                <a:lnTo>
                  <a:pt x="20329" y="13778"/>
                </a:lnTo>
                <a:lnTo>
                  <a:pt x="19976" y="14067"/>
                </a:lnTo>
                <a:lnTo>
                  <a:pt x="20051" y="13618"/>
                </a:lnTo>
                <a:lnTo>
                  <a:pt x="19355" y="12836"/>
                </a:lnTo>
                <a:lnTo>
                  <a:pt x="20233" y="12547"/>
                </a:lnTo>
                <a:lnTo>
                  <a:pt x="20447" y="11766"/>
                </a:lnTo>
                <a:close/>
                <a:moveTo>
                  <a:pt x="19227" y="10353"/>
                </a:moveTo>
                <a:lnTo>
                  <a:pt x="20051" y="10620"/>
                </a:lnTo>
                <a:lnTo>
                  <a:pt x="20286" y="11477"/>
                </a:lnTo>
                <a:lnTo>
                  <a:pt x="20276" y="11498"/>
                </a:lnTo>
                <a:lnTo>
                  <a:pt x="20286" y="11519"/>
                </a:lnTo>
                <a:lnTo>
                  <a:pt x="20051" y="12376"/>
                </a:lnTo>
                <a:lnTo>
                  <a:pt x="19205" y="12654"/>
                </a:lnTo>
                <a:lnTo>
                  <a:pt x="18681" y="11787"/>
                </a:lnTo>
                <a:close/>
                <a:moveTo>
                  <a:pt x="18713" y="10074"/>
                </a:moveTo>
                <a:lnTo>
                  <a:pt x="19023" y="10256"/>
                </a:lnTo>
                <a:lnTo>
                  <a:pt x="18541" y="11552"/>
                </a:lnTo>
                <a:lnTo>
                  <a:pt x="17942" y="10577"/>
                </a:lnTo>
                <a:lnTo>
                  <a:pt x="18156" y="10224"/>
                </a:lnTo>
                <a:close/>
                <a:moveTo>
                  <a:pt x="17653" y="10117"/>
                </a:moveTo>
                <a:lnTo>
                  <a:pt x="17813" y="9528"/>
                </a:lnTo>
                <a:lnTo>
                  <a:pt x="17974" y="10117"/>
                </a:lnTo>
                <a:lnTo>
                  <a:pt x="17813" y="10374"/>
                </a:lnTo>
                <a:close/>
                <a:moveTo>
                  <a:pt x="16604" y="10256"/>
                </a:moveTo>
                <a:lnTo>
                  <a:pt x="16914" y="10074"/>
                </a:lnTo>
                <a:lnTo>
                  <a:pt x="17471" y="10224"/>
                </a:lnTo>
                <a:lnTo>
                  <a:pt x="17685" y="10577"/>
                </a:lnTo>
                <a:lnTo>
                  <a:pt x="17086" y="11552"/>
                </a:lnTo>
                <a:close/>
                <a:moveTo>
                  <a:pt x="15351" y="11498"/>
                </a:moveTo>
                <a:lnTo>
                  <a:pt x="15341" y="11477"/>
                </a:lnTo>
                <a:lnTo>
                  <a:pt x="15576" y="10620"/>
                </a:lnTo>
                <a:lnTo>
                  <a:pt x="16400" y="10353"/>
                </a:lnTo>
                <a:lnTo>
                  <a:pt x="16946" y="11787"/>
                </a:lnTo>
                <a:lnTo>
                  <a:pt x="16422" y="12654"/>
                </a:lnTo>
                <a:lnTo>
                  <a:pt x="15576" y="12376"/>
                </a:lnTo>
                <a:lnTo>
                  <a:pt x="15341" y="11519"/>
                </a:lnTo>
                <a:close/>
                <a:moveTo>
                  <a:pt x="15180" y="11766"/>
                </a:moveTo>
                <a:lnTo>
                  <a:pt x="15394" y="12547"/>
                </a:lnTo>
                <a:lnTo>
                  <a:pt x="16272" y="12836"/>
                </a:lnTo>
                <a:lnTo>
                  <a:pt x="15576" y="13618"/>
                </a:lnTo>
                <a:lnTo>
                  <a:pt x="15651" y="14067"/>
                </a:lnTo>
                <a:lnTo>
                  <a:pt x="15298" y="13778"/>
                </a:lnTo>
                <a:lnTo>
                  <a:pt x="14270" y="13992"/>
                </a:lnTo>
                <a:lnTo>
                  <a:pt x="14495" y="12954"/>
                </a:lnTo>
                <a:lnTo>
                  <a:pt x="14120" y="12579"/>
                </a:lnTo>
                <a:lnTo>
                  <a:pt x="14645" y="12579"/>
                </a:lnTo>
                <a:close/>
                <a:moveTo>
                  <a:pt x="13895" y="10631"/>
                </a:moveTo>
                <a:lnTo>
                  <a:pt x="14527" y="10631"/>
                </a:lnTo>
                <a:lnTo>
                  <a:pt x="15094" y="11498"/>
                </a:lnTo>
                <a:lnTo>
                  <a:pt x="14527" y="12365"/>
                </a:lnTo>
                <a:lnTo>
                  <a:pt x="13895" y="12365"/>
                </a:lnTo>
                <a:lnTo>
                  <a:pt x="13028" y="11498"/>
                </a:lnTo>
                <a:close/>
                <a:moveTo>
                  <a:pt x="12579" y="10631"/>
                </a:moveTo>
                <a:lnTo>
                  <a:pt x="13585" y="10631"/>
                </a:lnTo>
                <a:lnTo>
                  <a:pt x="12878" y="11337"/>
                </a:lnTo>
                <a:lnTo>
                  <a:pt x="12579" y="11048"/>
                </a:lnTo>
                <a:close/>
                <a:moveTo>
                  <a:pt x="12579" y="11948"/>
                </a:moveTo>
                <a:lnTo>
                  <a:pt x="12878" y="11648"/>
                </a:lnTo>
                <a:lnTo>
                  <a:pt x="13585" y="12365"/>
                </a:lnTo>
                <a:lnTo>
                  <a:pt x="12579" y="12365"/>
                </a:lnTo>
                <a:close/>
                <a:moveTo>
                  <a:pt x="11947" y="12579"/>
                </a:moveTo>
                <a:lnTo>
                  <a:pt x="12365" y="12579"/>
                </a:lnTo>
                <a:lnTo>
                  <a:pt x="12365" y="13586"/>
                </a:lnTo>
                <a:lnTo>
                  <a:pt x="11658" y="12879"/>
                </a:lnTo>
                <a:close/>
                <a:moveTo>
                  <a:pt x="10630" y="14528"/>
                </a:moveTo>
                <a:lnTo>
                  <a:pt x="10630" y="13896"/>
                </a:lnTo>
                <a:lnTo>
                  <a:pt x="11498" y="13029"/>
                </a:lnTo>
                <a:lnTo>
                  <a:pt x="12365" y="13896"/>
                </a:lnTo>
                <a:lnTo>
                  <a:pt x="12365" y="14528"/>
                </a:lnTo>
                <a:lnTo>
                  <a:pt x="11498" y="15095"/>
                </a:lnTo>
                <a:close/>
                <a:moveTo>
                  <a:pt x="10352" y="16401"/>
                </a:moveTo>
                <a:lnTo>
                  <a:pt x="10620" y="15577"/>
                </a:lnTo>
                <a:lnTo>
                  <a:pt x="11476" y="15341"/>
                </a:lnTo>
                <a:lnTo>
                  <a:pt x="11498" y="15352"/>
                </a:lnTo>
                <a:lnTo>
                  <a:pt x="11519" y="15341"/>
                </a:lnTo>
                <a:lnTo>
                  <a:pt x="12375" y="15577"/>
                </a:lnTo>
                <a:lnTo>
                  <a:pt x="12654" y="16412"/>
                </a:lnTo>
                <a:lnTo>
                  <a:pt x="11787" y="16947"/>
                </a:lnTo>
                <a:close/>
                <a:moveTo>
                  <a:pt x="10256" y="16604"/>
                </a:moveTo>
                <a:lnTo>
                  <a:pt x="11551" y="17086"/>
                </a:lnTo>
                <a:lnTo>
                  <a:pt x="10577" y="17686"/>
                </a:lnTo>
                <a:lnTo>
                  <a:pt x="10224" y="17471"/>
                </a:lnTo>
                <a:lnTo>
                  <a:pt x="10084" y="16915"/>
                </a:lnTo>
                <a:close/>
                <a:moveTo>
                  <a:pt x="9528" y="17814"/>
                </a:moveTo>
                <a:lnTo>
                  <a:pt x="10117" y="17653"/>
                </a:lnTo>
                <a:lnTo>
                  <a:pt x="10373" y="17814"/>
                </a:lnTo>
                <a:lnTo>
                  <a:pt x="10117" y="17975"/>
                </a:lnTo>
                <a:close/>
                <a:moveTo>
                  <a:pt x="10256" y="19024"/>
                </a:moveTo>
                <a:lnTo>
                  <a:pt x="10084" y="18713"/>
                </a:lnTo>
                <a:lnTo>
                  <a:pt x="10224" y="18157"/>
                </a:lnTo>
                <a:lnTo>
                  <a:pt x="10577" y="17942"/>
                </a:lnTo>
                <a:lnTo>
                  <a:pt x="11551" y="18542"/>
                </a:lnTo>
                <a:close/>
                <a:moveTo>
                  <a:pt x="11476" y="20287"/>
                </a:moveTo>
                <a:lnTo>
                  <a:pt x="10620" y="20051"/>
                </a:lnTo>
                <a:lnTo>
                  <a:pt x="10352" y="19227"/>
                </a:lnTo>
                <a:lnTo>
                  <a:pt x="11787" y="18681"/>
                </a:lnTo>
                <a:lnTo>
                  <a:pt x="12654" y="19206"/>
                </a:lnTo>
                <a:lnTo>
                  <a:pt x="12375" y="20051"/>
                </a:lnTo>
                <a:lnTo>
                  <a:pt x="11519" y="20287"/>
                </a:lnTo>
                <a:lnTo>
                  <a:pt x="11498" y="20276"/>
                </a:lnTo>
                <a:close/>
                <a:moveTo>
                  <a:pt x="11048" y="23049"/>
                </a:moveTo>
                <a:lnTo>
                  <a:pt x="10630" y="23049"/>
                </a:lnTo>
                <a:lnTo>
                  <a:pt x="10630" y="22042"/>
                </a:lnTo>
                <a:lnTo>
                  <a:pt x="11348" y="22749"/>
                </a:lnTo>
                <a:close/>
                <a:moveTo>
                  <a:pt x="11947" y="23049"/>
                </a:moveTo>
                <a:lnTo>
                  <a:pt x="11647" y="22749"/>
                </a:lnTo>
                <a:lnTo>
                  <a:pt x="12365" y="22042"/>
                </a:lnTo>
                <a:lnTo>
                  <a:pt x="12365" y="23049"/>
                </a:lnTo>
                <a:close/>
                <a:moveTo>
                  <a:pt x="12579" y="23263"/>
                </a:moveTo>
                <a:lnTo>
                  <a:pt x="13585" y="23263"/>
                </a:lnTo>
                <a:lnTo>
                  <a:pt x="12878" y="23980"/>
                </a:lnTo>
                <a:lnTo>
                  <a:pt x="12579" y="23680"/>
                </a:lnTo>
                <a:close/>
                <a:moveTo>
                  <a:pt x="15094" y="24130"/>
                </a:moveTo>
                <a:lnTo>
                  <a:pt x="14527" y="24997"/>
                </a:lnTo>
                <a:lnTo>
                  <a:pt x="13895" y="24997"/>
                </a:lnTo>
                <a:lnTo>
                  <a:pt x="13028" y="24130"/>
                </a:lnTo>
                <a:lnTo>
                  <a:pt x="13895" y="23263"/>
                </a:lnTo>
                <a:lnTo>
                  <a:pt x="14527" y="23263"/>
                </a:lnTo>
                <a:close/>
                <a:moveTo>
                  <a:pt x="14645" y="23049"/>
                </a:moveTo>
                <a:lnTo>
                  <a:pt x="14120" y="23049"/>
                </a:lnTo>
                <a:lnTo>
                  <a:pt x="14495" y="22674"/>
                </a:lnTo>
                <a:lnTo>
                  <a:pt x="14270" y="21636"/>
                </a:lnTo>
                <a:lnTo>
                  <a:pt x="15298" y="21850"/>
                </a:lnTo>
                <a:lnTo>
                  <a:pt x="15651" y="21561"/>
                </a:lnTo>
                <a:lnTo>
                  <a:pt x="15576" y="22010"/>
                </a:lnTo>
                <a:lnTo>
                  <a:pt x="16272" y="22792"/>
                </a:lnTo>
                <a:lnTo>
                  <a:pt x="15394" y="23081"/>
                </a:lnTo>
                <a:lnTo>
                  <a:pt x="15180" y="23862"/>
                </a:lnTo>
                <a:close/>
                <a:moveTo>
                  <a:pt x="16400" y="25275"/>
                </a:moveTo>
                <a:lnTo>
                  <a:pt x="15576" y="25008"/>
                </a:lnTo>
                <a:lnTo>
                  <a:pt x="15341" y="24151"/>
                </a:lnTo>
                <a:lnTo>
                  <a:pt x="15351" y="24130"/>
                </a:lnTo>
                <a:lnTo>
                  <a:pt x="15341" y="24109"/>
                </a:lnTo>
                <a:lnTo>
                  <a:pt x="15576" y="23252"/>
                </a:lnTo>
                <a:lnTo>
                  <a:pt x="16422" y="22974"/>
                </a:lnTo>
                <a:lnTo>
                  <a:pt x="16946" y="23841"/>
                </a:lnTo>
                <a:close/>
                <a:moveTo>
                  <a:pt x="16914" y="25543"/>
                </a:moveTo>
                <a:lnTo>
                  <a:pt x="16604" y="25361"/>
                </a:lnTo>
                <a:lnTo>
                  <a:pt x="17086" y="24076"/>
                </a:lnTo>
                <a:lnTo>
                  <a:pt x="17685" y="25051"/>
                </a:lnTo>
                <a:lnTo>
                  <a:pt x="17471" y="25404"/>
                </a:lnTo>
                <a:close/>
                <a:moveTo>
                  <a:pt x="17974" y="25511"/>
                </a:moveTo>
                <a:lnTo>
                  <a:pt x="17813" y="26100"/>
                </a:lnTo>
                <a:lnTo>
                  <a:pt x="17653" y="25511"/>
                </a:lnTo>
                <a:lnTo>
                  <a:pt x="17813" y="25254"/>
                </a:lnTo>
                <a:close/>
                <a:moveTo>
                  <a:pt x="19023" y="25361"/>
                </a:moveTo>
                <a:lnTo>
                  <a:pt x="18713" y="25543"/>
                </a:lnTo>
                <a:lnTo>
                  <a:pt x="18156" y="25404"/>
                </a:lnTo>
                <a:lnTo>
                  <a:pt x="17942" y="25051"/>
                </a:lnTo>
                <a:lnTo>
                  <a:pt x="18541" y="24076"/>
                </a:lnTo>
                <a:close/>
                <a:moveTo>
                  <a:pt x="20276" y="24130"/>
                </a:moveTo>
                <a:lnTo>
                  <a:pt x="20286" y="24151"/>
                </a:lnTo>
                <a:lnTo>
                  <a:pt x="20051" y="25008"/>
                </a:lnTo>
                <a:lnTo>
                  <a:pt x="19227" y="25275"/>
                </a:lnTo>
                <a:lnTo>
                  <a:pt x="18681" y="23841"/>
                </a:lnTo>
                <a:lnTo>
                  <a:pt x="19205" y="22974"/>
                </a:lnTo>
                <a:lnTo>
                  <a:pt x="20051" y="23252"/>
                </a:lnTo>
                <a:lnTo>
                  <a:pt x="20286" y="24109"/>
                </a:lnTo>
                <a:close/>
                <a:moveTo>
                  <a:pt x="20447" y="23862"/>
                </a:moveTo>
                <a:lnTo>
                  <a:pt x="20233" y="23081"/>
                </a:lnTo>
                <a:lnTo>
                  <a:pt x="19355" y="22792"/>
                </a:lnTo>
                <a:lnTo>
                  <a:pt x="20051" y="22010"/>
                </a:lnTo>
                <a:lnTo>
                  <a:pt x="19976" y="21561"/>
                </a:lnTo>
                <a:lnTo>
                  <a:pt x="20329" y="21850"/>
                </a:lnTo>
                <a:lnTo>
                  <a:pt x="21357" y="21636"/>
                </a:lnTo>
                <a:lnTo>
                  <a:pt x="21143" y="22674"/>
                </a:lnTo>
                <a:lnTo>
                  <a:pt x="21507" y="23049"/>
                </a:lnTo>
                <a:lnTo>
                  <a:pt x="20982" y="23049"/>
                </a:lnTo>
                <a:close/>
                <a:moveTo>
                  <a:pt x="21732" y="24997"/>
                </a:moveTo>
                <a:lnTo>
                  <a:pt x="21100" y="24997"/>
                </a:lnTo>
                <a:lnTo>
                  <a:pt x="20533" y="24130"/>
                </a:lnTo>
                <a:lnTo>
                  <a:pt x="21100" y="23263"/>
                </a:lnTo>
                <a:lnTo>
                  <a:pt x="21732" y="23263"/>
                </a:lnTo>
                <a:lnTo>
                  <a:pt x="22599" y="24130"/>
                </a:lnTo>
                <a:close/>
                <a:moveTo>
                  <a:pt x="23048" y="24997"/>
                </a:moveTo>
                <a:lnTo>
                  <a:pt x="22042" y="24997"/>
                </a:lnTo>
                <a:lnTo>
                  <a:pt x="22749" y="24280"/>
                </a:lnTo>
                <a:lnTo>
                  <a:pt x="23048" y="24580"/>
                </a:lnTo>
                <a:close/>
                <a:moveTo>
                  <a:pt x="26217" y="24997"/>
                </a:moveTo>
                <a:lnTo>
                  <a:pt x="25211" y="24997"/>
                </a:lnTo>
                <a:lnTo>
                  <a:pt x="25211" y="24580"/>
                </a:lnTo>
                <a:lnTo>
                  <a:pt x="25510" y="24280"/>
                </a:lnTo>
                <a:close/>
                <a:moveTo>
                  <a:pt x="27726" y="24130"/>
                </a:moveTo>
                <a:lnTo>
                  <a:pt x="27159" y="24997"/>
                </a:lnTo>
                <a:lnTo>
                  <a:pt x="26527" y="24997"/>
                </a:lnTo>
                <a:lnTo>
                  <a:pt x="25660" y="24130"/>
                </a:lnTo>
                <a:lnTo>
                  <a:pt x="26527" y="23263"/>
                </a:lnTo>
                <a:lnTo>
                  <a:pt x="27159" y="23263"/>
                </a:lnTo>
                <a:close/>
                <a:moveTo>
                  <a:pt x="27277" y="23049"/>
                </a:moveTo>
                <a:lnTo>
                  <a:pt x="26752" y="23049"/>
                </a:lnTo>
                <a:lnTo>
                  <a:pt x="27127" y="22674"/>
                </a:lnTo>
                <a:lnTo>
                  <a:pt x="26902" y="21604"/>
                </a:lnTo>
                <a:lnTo>
                  <a:pt x="27223" y="21604"/>
                </a:lnTo>
                <a:lnTo>
                  <a:pt x="27737" y="22117"/>
                </a:lnTo>
                <a:lnTo>
                  <a:pt x="28272" y="21582"/>
                </a:lnTo>
                <a:lnTo>
                  <a:pt x="28080" y="22321"/>
                </a:lnTo>
                <a:lnTo>
                  <a:pt x="28775" y="22503"/>
                </a:lnTo>
                <a:lnTo>
                  <a:pt x="28936" y="22781"/>
                </a:lnTo>
                <a:lnTo>
                  <a:pt x="28026" y="23081"/>
                </a:lnTo>
                <a:lnTo>
                  <a:pt x="27812" y="23862"/>
                </a:lnTo>
                <a:close/>
                <a:moveTo>
                  <a:pt x="29054" y="25286"/>
                </a:moveTo>
                <a:lnTo>
                  <a:pt x="28208" y="25008"/>
                </a:lnTo>
                <a:lnTo>
                  <a:pt x="27973" y="24151"/>
                </a:lnTo>
                <a:lnTo>
                  <a:pt x="27983" y="24130"/>
                </a:lnTo>
                <a:lnTo>
                  <a:pt x="27973" y="24109"/>
                </a:lnTo>
                <a:lnTo>
                  <a:pt x="28208" y="23252"/>
                </a:lnTo>
                <a:lnTo>
                  <a:pt x="29032" y="22985"/>
                </a:lnTo>
                <a:lnTo>
                  <a:pt x="29578" y="24419"/>
                </a:lnTo>
                <a:close/>
                <a:moveTo>
                  <a:pt x="29268" y="25350"/>
                </a:moveTo>
                <a:lnTo>
                  <a:pt x="29675" y="24687"/>
                </a:lnTo>
                <a:lnTo>
                  <a:pt x="30017" y="25607"/>
                </a:lnTo>
                <a:lnTo>
                  <a:pt x="29653" y="25479"/>
                </a:lnTo>
                <a:close/>
                <a:moveTo>
                  <a:pt x="30510" y="25950"/>
                </a:moveTo>
                <a:lnTo>
                  <a:pt x="30510" y="25950"/>
                </a:lnTo>
                <a:lnTo>
                  <a:pt x="30445" y="26121"/>
                </a:lnTo>
                <a:lnTo>
                  <a:pt x="30392" y="25950"/>
                </a:lnTo>
                <a:lnTo>
                  <a:pt x="30392" y="25950"/>
                </a:lnTo>
                <a:lnTo>
                  <a:pt x="30306" y="25746"/>
                </a:lnTo>
                <a:lnTo>
                  <a:pt x="30296" y="25693"/>
                </a:lnTo>
                <a:lnTo>
                  <a:pt x="30296" y="25693"/>
                </a:lnTo>
                <a:lnTo>
                  <a:pt x="29825" y="24451"/>
                </a:lnTo>
                <a:lnTo>
                  <a:pt x="30445" y="23423"/>
                </a:lnTo>
                <a:lnTo>
                  <a:pt x="31077" y="24451"/>
                </a:lnTo>
                <a:lnTo>
                  <a:pt x="30606" y="25693"/>
                </a:lnTo>
                <a:lnTo>
                  <a:pt x="30606" y="25693"/>
                </a:lnTo>
                <a:lnTo>
                  <a:pt x="30585" y="25736"/>
                </a:lnTo>
                <a:lnTo>
                  <a:pt x="30510" y="25950"/>
                </a:lnTo>
                <a:close/>
                <a:moveTo>
                  <a:pt x="31634" y="25350"/>
                </a:moveTo>
                <a:lnTo>
                  <a:pt x="30874" y="25607"/>
                </a:lnTo>
                <a:lnTo>
                  <a:pt x="31216" y="24687"/>
                </a:lnTo>
                <a:close/>
                <a:moveTo>
                  <a:pt x="32908" y="24130"/>
                </a:moveTo>
                <a:lnTo>
                  <a:pt x="32918" y="24151"/>
                </a:lnTo>
                <a:lnTo>
                  <a:pt x="32683" y="25008"/>
                </a:lnTo>
                <a:lnTo>
                  <a:pt x="31848" y="25286"/>
                </a:lnTo>
                <a:lnTo>
                  <a:pt x="31313" y="24419"/>
                </a:lnTo>
                <a:lnTo>
                  <a:pt x="31859" y="22985"/>
                </a:lnTo>
                <a:lnTo>
                  <a:pt x="32683" y="23252"/>
                </a:lnTo>
                <a:lnTo>
                  <a:pt x="32918" y="24109"/>
                </a:lnTo>
                <a:close/>
                <a:moveTo>
                  <a:pt x="34149" y="23049"/>
                </a:moveTo>
                <a:lnTo>
                  <a:pt x="33614" y="23049"/>
                </a:lnTo>
                <a:lnTo>
                  <a:pt x="33079" y="23862"/>
                </a:lnTo>
                <a:lnTo>
                  <a:pt x="32865" y="23081"/>
                </a:lnTo>
                <a:lnTo>
                  <a:pt x="31955" y="22781"/>
                </a:lnTo>
                <a:lnTo>
                  <a:pt x="32115" y="22503"/>
                </a:lnTo>
                <a:lnTo>
                  <a:pt x="32822" y="22321"/>
                </a:lnTo>
                <a:lnTo>
                  <a:pt x="32619" y="21582"/>
                </a:lnTo>
                <a:lnTo>
                  <a:pt x="33165" y="22117"/>
                </a:lnTo>
                <a:lnTo>
                  <a:pt x="33678" y="21604"/>
                </a:lnTo>
                <a:lnTo>
                  <a:pt x="34000" y="21604"/>
                </a:lnTo>
                <a:lnTo>
                  <a:pt x="33775" y="22674"/>
                </a:lnTo>
                <a:close/>
                <a:moveTo>
                  <a:pt x="34449" y="23049"/>
                </a:moveTo>
                <a:lnTo>
                  <a:pt x="34010" y="22599"/>
                </a:lnTo>
                <a:lnTo>
                  <a:pt x="34214" y="21604"/>
                </a:lnTo>
                <a:lnTo>
                  <a:pt x="34235" y="21604"/>
                </a:lnTo>
                <a:lnTo>
                  <a:pt x="34235" y="21582"/>
                </a:lnTo>
                <a:lnTo>
                  <a:pt x="35231" y="21379"/>
                </a:lnTo>
                <a:lnTo>
                  <a:pt x="35680" y="21818"/>
                </a:lnTo>
                <a:lnTo>
                  <a:pt x="35680" y="23049"/>
                </a:lnTo>
                <a:close/>
                <a:moveTo>
                  <a:pt x="36312" y="23049"/>
                </a:moveTo>
                <a:lnTo>
                  <a:pt x="35894" y="23049"/>
                </a:lnTo>
                <a:lnTo>
                  <a:pt x="35894" y="22042"/>
                </a:lnTo>
                <a:lnTo>
                  <a:pt x="36612" y="22749"/>
                </a:lnTo>
                <a:close/>
                <a:moveTo>
                  <a:pt x="37211" y="23049"/>
                </a:moveTo>
                <a:lnTo>
                  <a:pt x="36922" y="22749"/>
                </a:lnTo>
                <a:lnTo>
                  <a:pt x="37629" y="22042"/>
                </a:lnTo>
                <a:lnTo>
                  <a:pt x="37629" y="23049"/>
                </a:lnTo>
                <a:close/>
                <a:moveTo>
                  <a:pt x="37843" y="23263"/>
                </a:moveTo>
                <a:lnTo>
                  <a:pt x="38849" y="23263"/>
                </a:lnTo>
                <a:lnTo>
                  <a:pt x="38142" y="23980"/>
                </a:lnTo>
                <a:lnTo>
                  <a:pt x="37843" y="23680"/>
                </a:lnTo>
                <a:close/>
                <a:moveTo>
                  <a:pt x="40358" y="24130"/>
                </a:moveTo>
                <a:lnTo>
                  <a:pt x="39791" y="24997"/>
                </a:lnTo>
                <a:lnTo>
                  <a:pt x="39159" y="24997"/>
                </a:lnTo>
                <a:lnTo>
                  <a:pt x="38292" y="24130"/>
                </a:lnTo>
                <a:lnTo>
                  <a:pt x="39159" y="23263"/>
                </a:lnTo>
                <a:lnTo>
                  <a:pt x="39791" y="23263"/>
                </a:lnTo>
                <a:close/>
                <a:moveTo>
                  <a:pt x="39909" y="23049"/>
                </a:moveTo>
                <a:lnTo>
                  <a:pt x="39384" y="23049"/>
                </a:lnTo>
                <a:lnTo>
                  <a:pt x="39759" y="22674"/>
                </a:lnTo>
                <a:lnTo>
                  <a:pt x="39534" y="21636"/>
                </a:lnTo>
                <a:lnTo>
                  <a:pt x="40562" y="21850"/>
                </a:lnTo>
                <a:lnTo>
                  <a:pt x="40915" y="21561"/>
                </a:lnTo>
                <a:lnTo>
                  <a:pt x="40840" y="22010"/>
                </a:lnTo>
                <a:lnTo>
                  <a:pt x="41536" y="22792"/>
                </a:lnTo>
                <a:lnTo>
                  <a:pt x="40658" y="23081"/>
                </a:lnTo>
                <a:lnTo>
                  <a:pt x="40444" y="23862"/>
                </a:lnTo>
                <a:close/>
                <a:moveTo>
                  <a:pt x="41664" y="25275"/>
                </a:moveTo>
                <a:lnTo>
                  <a:pt x="40840" y="25008"/>
                </a:lnTo>
                <a:lnTo>
                  <a:pt x="40605" y="24151"/>
                </a:lnTo>
                <a:lnTo>
                  <a:pt x="40615" y="24130"/>
                </a:lnTo>
                <a:lnTo>
                  <a:pt x="40605" y="24109"/>
                </a:lnTo>
                <a:lnTo>
                  <a:pt x="40840" y="23252"/>
                </a:lnTo>
                <a:lnTo>
                  <a:pt x="41686" y="22974"/>
                </a:lnTo>
                <a:lnTo>
                  <a:pt x="42210" y="23841"/>
                </a:lnTo>
                <a:close/>
                <a:moveTo>
                  <a:pt x="42178" y="25543"/>
                </a:moveTo>
                <a:lnTo>
                  <a:pt x="41868" y="25361"/>
                </a:lnTo>
                <a:lnTo>
                  <a:pt x="42360" y="24076"/>
                </a:lnTo>
                <a:lnTo>
                  <a:pt x="42949" y="25051"/>
                </a:lnTo>
                <a:lnTo>
                  <a:pt x="42735" y="25404"/>
                </a:lnTo>
                <a:close/>
                <a:moveTo>
                  <a:pt x="43238" y="25511"/>
                </a:moveTo>
                <a:lnTo>
                  <a:pt x="43077" y="26100"/>
                </a:lnTo>
                <a:lnTo>
                  <a:pt x="42928" y="25511"/>
                </a:lnTo>
                <a:lnTo>
                  <a:pt x="43077" y="25254"/>
                </a:lnTo>
                <a:close/>
                <a:moveTo>
                  <a:pt x="44287" y="25361"/>
                </a:moveTo>
                <a:lnTo>
                  <a:pt x="43977" y="25543"/>
                </a:lnTo>
                <a:lnTo>
                  <a:pt x="43420" y="25404"/>
                </a:lnTo>
                <a:lnTo>
                  <a:pt x="43206" y="25051"/>
                </a:lnTo>
                <a:lnTo>
                  <a:pt x="43805" y="24076"/>
                </a:lnTo>
                <a:close/>
                <a:moveTo>
                  <a:pt x="45540" y="24130"/>
                </a:moveTo>
                <a:lnTo>
                  <a:pt x="45550" y="24151"/>
                </a:lnTo>
                <a:lnTo>
                  <a:pt x="45315" y="25008"/>
                </a:lnTo>
                <a:lnTo>
                  <a:pt x="44490" y="25275"/>
                </a:lnTo>
                <a:lnTo>
                  <a:pt x="43945" y="23841"/>
                </a:lnTo>
                <a:lnTo>
                  <a:pt x="44480" y="22974"/>
                </a:lnTo>
                <a:lnTo>
                  <a:pt x="45315" y="23252"/>
                </a:lnTo>
                <a:lnTo>
                  <a:pt x="45550" y="24109"/>
                </a:lnTo>
                <a:close/>
                <a:moveTo>
                  <a:pt x="45711" y="23862"/>
                </a:moveTo>
                <a:lnTo>
                  <a:pt x="45497" y="23081"/>
                </a:lnTo>
                <a:lnTo>
                  <a:pt x="44619" y="22792"/>
                </a:lnTo>
                <a:lnTo>
                  <a:pt x="45325" y="22010"/>
                </a:lnTo>
                <a:lnTo>
                  <a:pt x="45240" y="21561"/>
                </a:lnTo>
                <a:lnTo>
                  <a:pt x="45593" y="21850"/>
                </a:lnTo>
                <a:lnTo>
                  <a:pt x="46621" y="21636"/>
                </a:lnTo>
                <a:lnTo>
                  <a:pt x="46407" y="22674"/>
                </a:lnTo>
                <a:lnTo>
                  <a:pt x="46781" y="23049"/>
                </a:lnTo>
                <a:lnTo>
                  <a:pt x="46246" y="23049"/>
                </a:lnTo>
                <a:close/>
                <a:moveTo>
                  <a:pt x="46995" y="24997"/>
                </a:moveTo>
                <a:lnTo>
                  <a:pt x="46364" y="24997"/>
                </a:lnTo>
                <a:lnTo>
                  <a:pt x="45807" y="24130"/>
                </a:lnTo>
                <a:lnTo>
                  <a:pt x="46364" y="23263"/>
                </a:lnTo>
                <a:lnTo>
                  <a:pt x="46995" y="23263"/>
                </a:lnTo>
                <a:lnTo>
                  <a:pt x="47863" y="24130"/>
                </a:lnTo>
                <a:close/>
                <a:moveTo>
                  <a:pt x="48312" y="23680"/>
                </a:moveTo>
                <a:lnTo>
                  <a:pt x="48012" y="23969"/>
                </a:lnTo>
                <a:lnTo>
                  <a:pt x="47306" y="23263"/>
                </a:lnTo>
                <a:lnTo>
                  <a:pt x="48312" y="23263"/>
                </a:lnTo>
                <a:close/>
                <a:moveTo>
                  <a:pt x="49244" y="22749"/>
                </a:moveTo>
                <a:lnTo>
                  <a:pt x="49244" y="22749"/>
                </a:lnTo>
                <a:lnTo>
                  <a:pt x="48944" y="23049"/>
                </a:lnTo>
                <a:lnTo>
                  <a:pt x="48526" y="23049"/>
                </a:lnTo>
                <a:lnTo>
                  <a:pt x="48526" y="22042"/>
                </a:lnTo>
                <a:close/>
                <a:moveTo>
                  <a:pt x="50550" y="19227"/>
                </a:moveTo>
                <a:lnTo>
                  <a:pt x="50271" y="20051"/>
                </a:lnTo>
                <a:lnTo>
                  <a:pt x="49415" y="20287"/>
                </a:lnTo>
                <a:lnTo>
                  <a:pt x="49393" y="20276"/>
                </a:lnTo>
                <a:lnTo>
                  <a:pt x="49372" y="20287"/>
                </a:lnTo>
                <a:lnTo>
                  <a:pt x="48516" y="20051"/>
                </a:lnTo>
                <a:lnTo>
                  <a:pt x="48237" y="19206"/>
                </a:lnTo>
                <a:lnTo>
                  <a:pt x="49104" y="18681"/>
                </a:lnTo>
                <a:close/>
                <a:moveTo>
                  <a:pt x="50635" y="19024"/>
                </a:moveTo>
                <a:lnTo>
                  <a:pt x="49340" y="18542"/>
                </a:lnTo>
                <a:lnTo>
                  <a:pt x="50314" y="17942"/>
                </a:lnTo>
                <a:lnTo>
                  <a:pt x="50667" y="18157"/>
                </a:lnTo>
                <a:lnTo>
                  <a:pt x="50817" y="18713"/>
                </a:lnTo>
                <a:close/>
                <a:moveTo>
                  <a:pt x="51363" y="17814"/>
                </a:moveTo>
                <a:lnTo>
                  <a:pt x="50774" y="17964"/>
                </a:lnTo>
                <a:lnTo>
                  <a:pt x="50517" y="17814"/>
                </a:lnTo>
                <a:lnTo>
                  <a:pt x="50774" y="17653"/>
                </a:lnTo>
                <a:close/>
                <a:moveTo>
                  <a:pt x="50635" y="16604"/>
                </a:moveTo>
                <a:lnTo>
                  <a:pt x="50817" y="16915"/>
                </a:lnTo>
                <a:lnTo>
                  <a:pt x="50667" y="17471"/>
                </a:lnTo>
                <a:lnTo>
                  <a:pt x="50314" y="17686"/>
                </a:lnTo>
                <a:lnTo>
                  <a:pt x="49340" y="17086"/>
                </a:lnTo>
                <a:close/>
                <a:moveTo>
                  <a:pt x="49415" y="15341"/>
                </a:moveTo>
                <a:lnTo>
                  <a:pt x="50271" y="15577"/>
                </a:lnTo>
                <a:lnTo>
                  <a:pt x="50550" y="16401"/>
                </a:lnTo>
                <a:lnTo>
                  <a:pt x="49104" y="16947"/>
                </a:lnTo>
                <a:lnTo>
                  <a:pt x="48237" y="16412"/>
                </a:lnTo>
                <a:lnTo>
                  <a:pt x="48516" y="15577"/>
                </a:lnTo>
                <a:lnTo>
                  <a:pt x="49372" y="15341"/>
                </a:lnTo>
                <a:lnTo>
                  <a:pt x="49393" y="15352"/>
                </a:lnTo>
                <a:close/>
                <a:moveTo>
                  <a:pt x="48312" y="14121"/>
                </a:moveTo>
                <a:lnTo>
                  <a:pt x="48312" y="14645"/>
                </a:lnTo>
                <a:lnTo>
                  <a:pt x="49126" y="15181"/>
                </a:lnTo>
                <a:lnTo>
                  <a:pt x="48344" y="15395"/>
                </a:lnTo>
                <a:lnTo>
                  <a:pt x="48055" y="16272"/>
                </a:lnTo>
                <a:lnTo>
                  <a:pt x="47274" y="15566"/>
                </a:lnTo>
                <a:lnTo>
                  <a:pt x="46824" y="15652"/>
                </a:lnTo>
                <a:lnTo>
                  <a:pt x="47124" y="15298"/>
                </a:lnTo>
                <a:lnTo>
                  <a:pt x="46899" y="14271"/>
                </a:lnTo>
                <a:lnTo>
                  <a:pt x="47938" y="14485"/>
                </a:lnTo>
                <a:close/>
                <a:moveTo>
                  <a:pt x="45186" y="14399"/>
                </a:moveTo>
                <a:lnTo>
                  <a:pt x="45647" y="14014"/>
                </a:lnTo>
                <a:lnTo>
                  <a:pt x="46674" y="14228"/>
                </a:lnTo>
                <a:lnTo>
                  <a:pt x="46888" y="15245"/>
                </a:lnTo>
                <a:lnTo>
                  <a:pt x="46492" y="15705"/>
                </a:lnTo>
                <a:lnTo>
                  <a:pt x="44908" y="15983"/>
                </a:lnTo>
                <a:close/>
                <a:moveTo>
                  <a:pt x="44929" y="14613"/>
                </a:moveTo>
                <a:lnTo>
                  <a:pt x="44683" y="16016"/>
                </a:lnTo>
                <a:lnTo>
                  <a:pt x="44052" y="16133"/>
                </a:lnTo>
                <a:lnTo>
                  <a:pt x="43827" y="15523"/>
                </a:lnTo>
                <a:close/>
                <a:moveTo>
                  <a:pt x="41900" y="12718"/>
                </a:moveTo>
                <a:lnTo>
                  <a:pt x="42307" y="12044"/>
                </a:lnTo>
                <a:lnTo>
                  <a:pt x="42660" y="12965"/>
                </a:lnTo>
                <a:close/>
                <a:moveTo>
                  <a:pt x="41236" y="14613"/>
                </a:moveTo>
                <a:lnTo>
                  <a:pt x="42328" y="15523"/>
                </a:lnTo>
                <a:lnTo>
                  <a:pt x="42328" y="15523"/>
                </a:lnTo>
                <a:lnTo>
                  <a:pt x="42103" y="16133"/>
                </a:lnTo>
                <a:lnTo>
                  <a:pt x="41472" y="16016"/>
                </a:lnTo>
                <a:close/>
                <a:moveTo>
                  <a:pt x="40508" y="14014"/>
                </a:moveTo>
                <a:lnTo>
                  <a:pt x="40969" y="14399"/>
                </a:lnTo>
                <a:lnTo>
                  <a:pt x="41247" y="15983"/>
                </a:lnTo>
                <a:lnTo>
                  <a:pt x="39663" y="15705"/>
                </a:lnTo>
                <a:lnTo>
                  <a:pt x="39277" y="15245"/>
                </a:lnTo>
                <a:lnTo>
                  <a:pt x="39491" y="14228"/>
                </a:lnTo>
                <a:close/>
                <a:moveTo>
                  <a:pt x="37843" y="13810"/>
                </a:moveTo>
                <a:lnTo>
                  <a:pt x="37843" y="12579"/>
                </a:lnTo>
                <a:lnTo>
                  <a:pt x="39074" y="12579"/>
                </a:lnTo>
                <a:lnTo>
                  <a:pt x="39513" y="13029"/>
                </a:lnTo>
                <a:lnTo>
                  <a:pt x="39309" y="14035"/>
                </a:lnTo>
                <a:lnTo>
                  <a:pt x="38292" y="14249"/>
                </a:lnTo>
                <a:close/>
                <a:moveTo>
                  <a:pt x="37843" y="14645"/>
                </a:moveTo>
                <a:lnTo>
                  <a:pt x="37843" y="14121"/>
                </a:lnTo>
                <a:lnTo>
                  <a:pt x="38217" y="14485"/>
                </a:lnTo>
                <a:lnTo>
                  <a:pt x="39256" y="14271"/>
                </a:lnTo>
                <a:lnTo>
                  <a:pt x="39042" y="15298"/>
                </a:lnTo>
                <a:lnTo>
                  <a:pt x="39331" y="15652"/>
                </a:lnTo>
                <a:lnTo>
                  <a:pt x="38881" y="15566"/>
                </a:lnTo>
                <a:lnTo>
                  <a:pt x="38100" y="16272"/>
                </a:lnTo>
                <a:lnTo>
                  <a:pt x="37811" y="15395"/>
                </a:lnTo>
                <a:lnTo>
                  <a:pt x="37029" y="15181"/>
                </a:lnTo>
                <a:close/>
                <a:moveTo>
                  <a:pt x="35894" y="13896"/>
                </a:moveTo>
                <a:lnTo>
                  <a:pt x="36761" y="13029"/>
                </a:lnTo>
                <a:lnTo>
                  <a:pt x="37629" y="13896"/>
                </a:lnTo>
                <a:lnTo>
                  <a:pt x="37629" y="14528"/>
                </a:lnTo>
                <a:lnTo>
                  <a:pt x="36761" y="15095"/>
                </a:lnTo>
                <a:lnTo>
                  <a:pt x="35894" y="14528"/>
                </a:lnTo>
                <a:close/>
                <a:moveTo>
                  <a:pt x="34235" y="14260"/>
                </a:moveTo>
                <a:lnTo>
                  <a:pt x="35306" y="14485"/>
                </a:lnTo>
                <a:lnTo>
                  <a:pt x="35680" y="14121"/>
                </a:lnTo>
                <a:lnTo>
                  <a:pt x="35680" y="14645"/>
                </a:lnTo>
                <a:lnTo>
                  <a:pt x="36494" y="15181"/>
                </a:lnTo>
                <a:lnTo>
                  <a:pt x="35712" y="15395"/>
                </a:lnTo>
                <a:lnTo>
                  <a:pt x="35413" y="16305"/>
                </a:lnTo>
                <a:lnTo>
                  <a:pt x="35134" y="16144"/>
                </a:lnTo>
                <a:lnTo>
                  <a:pt x="34952" y="15438"/>
                </a:lnTo>
                <a:lnTo>
                  <a:pt x="34214" y="15641"/>
                </a:lnTo>
                <a:lnTo>
                  <a:pt x="34749" y="15095"/>
                </a:lnTo>
                <a:lnTo>
                  <a:pt x="34235" y="14592"/>
                </a:lnTo>
                <a:close/>
                <a:moveTo>
                  <a:pt x="32512" y="14463"/>
                </a:moveTo>
                <a:lnTo>
                  <a:pt x="33165" y="13821"/>
                </a:lnTo>
                <a:lnTo>
                  <a:pt x="33582" y="14239"/>
                </a:lnTo>
                <a:lnTo>
                  <a:pt x="34021" y="14239"/>
                </a:lnTo>
                <a:lnTo>
                  <a:pt x="34021" y="14677"/>
                </a:lnTo>
                <a:lnTo>
                  <a:pt x="34438" y="15095"/>
                </a:lnTo>
                <a:lnTo>
                  <a:pt x="33796" y="15748"/>
                </a:lnTo>
                <a:lnTo>
                  <a:pt x="32041" y="16219"/>
                </a:lnTo>
                <a:close/>
                <a:moveTo>
                  <a:pt x="32201" y="14774"/>
                </a:moveTo>
                <a:lnTo>
                  <a:pt x="31794" y="16283"/>
                </a:lnTo>
                <a:lnTo>
                  <a:pt x="31238" y="16433"/>
                </a:lnTo>
                <a:lnTo>
                  <a:pt x="31098" y="15887"/>
                </a:lnTo>
                <a:close/>
                <a:moveTo>
                  <a:pt x="30574" y="12419"/>
                </a:moveTo>
                <a:lnTo>
                  <a:pt x="31173" y="11445"/>
                </a:lnTo>
                <a:lnTo>
                  <a:pt x="31655" y="12729"/>
                </a:lnTo>
                <a:lnTo>
                  <a:pt x="31345" y="12911"/>
                </a:lnTo>
                <a:lnTo>
                  <a:pt x="30788" y="12772"/>
                </a:lnTo>
                <a:close/>
                <a:moveTo>
                  <a:pt x="30445" y="12622"/>
                </a:moveTo>
                <a:lnTo>
                  <a:pt x="30606" y="12879"/>
                </a:lnTo>
                <a:lnTo>
                  <a:pt x="30445" y="13468"/>
                </a:lnTo>
                <a:lnTo>
                  <a:pt x="30296" y="12879"/>
                </a:lnTo>
                <a:close/>
                <a:moveTo>
                  <a:pt x="29236" y="12729"/>
                </a:moveTo>
                <a:lnTo>
                  <a:pt x="29718" y="11445"/>
                </a:lnTo>
                <a:lnTo>
                  <a:pt x="30317" y="12419"/>
                </a:lnTo>
                <a:lnTo>
                  <a:pt x="30103" y="12772"/>
                </a:lnTo>
                <a:lnTo>
                  <a:pt x="29546" y="12911"/>
                </a:lnTo>
                <a:close/>
                <a:moveTo>
                  <a:pt x="28690" y="14774"/>
                </a:moveTo>
                <a:lnTo>
                  <a:pt x="29803" y="15887"/>
                </a:lnTo>
                <a:lnTo>
                  <a:pt x="29653" y="16433"/>
                </a:lnTo>
                <a:lnTo>
                  <a:pt x="29097" y="16283"/>
                </a:lnTo>
                <a:close/>
                <a:moveTo>
                  <a:pt x="26870" y="14677"/>
                </a:moveTo>
                <a:lnTo>
                  <a:pt x="26870" y="14239"/>
                </a:lnTo>
                <a:lnTo>
                  <a:pt x="27309" y="14239"/>
                </a:lnTo>
                <a:lnTo>
                  <a:pt x="27737" y="13821"/>
                </a:lnTo>
                <a:lnTo>
                  <a:pt x="28379" y="14463"/>
                </a:lnTo>
                <a:lnTo>
                  <a:pt x="28850" y="16219"/>
                </a:lnTo>
                <a:lnTo>
                  <a:pt x="27105" y="15748"/>
                </a:lnTo>
                <a:lnTo>
                  <a:pt x="26452" y="15106"/>
                </a:lnTo>
                <a:close/>
                <a:moveTo>
                  <a:pt x="24579" y="12579"/>
                </a:moveTo>
                <a:lnTo>
                  <a:pt x="24997" y="12579"/>
                </a:lnTo>
                <a:lnTo>
                  <a:pt x="24997" y="13586"/>
                </a:lnTo>
                <a:lnTo>
                  <a:pt x="24290" y="12879"/>
                </a:lnTo>
                <a:close/>
                <a:moveTo>
                  <a:pt x="23262" y="12579"/>
                </a:moveTo>
                <a:lnTo>
                  <a:pt x="23680" y="12579"/>
                </a:lnTo>
                <a:lnTo>
                  <a:pt x="23980" y="12879"/>
                </a:lnTo>
                <a:lnTo>
                  <a:pt x="23262" y="13586"/>
                </a:lnTo>
                <a:close/>
                <a:moveTo>
                  <a:pt x="19922" y="14399"/>
                </a:moveTo>
                <a:lnTo>
                  <a:pt x="20383" y="14014"/>
                </a:lnTo>
                <a:lnTo>
                  <a:pt x="21400" y="14228"/>
                </a:lnTo>
                <a:lnTo>
                  <a:pt x="21614" y="15245"/>
                </a:lnTo>
                <a:lnTo>
                  <a:pt x="21228" y="15705"/>
                </a:lnTo>
                <a:lnTo>
                  <a:pt x="19644" y="15983"/>
                </a:lnTo>
                <a:close/>
                <a:moveTo>
                  <a:pt x="19665" y="14613"/>
                </a:moveTo>
                <a:lnTo>
                  <a:pt x="19419" y="16016"/>
                </a:lnTo>
                <a:lnTo>
                  <a:pt x="18788" y="16133"/>
                </a:lnTo>
                <a:lnTo>
                  <a:pt x="18563" y="15523"/>
                </a:lnTo>
                <a:close/>
                <a:moveTo>
                  <a:pt x="16636" y="12718"/>
                </a:moveTo>
                <a:lnTo>
                  <a:pt x="17043" y="12044"/>
                </a:lnTo>
                <a:lnTo>
                  <a:pt x="17385" y="12965"/>
                </a:lnTo>
                <a:close/>
                <a:moveTo>
                  <a:pt x="15962" y="14613"/>
                </a:moveTo>
                <a:lnTo>
                  <a:pt x="17064" y="15523"/>
                </a:lnTo>
                <a:lnTo>
                  <a:pt x="17064" y="15523"/>
                </a:lnTo>
                <a:lnTo>
                  <a:pt x="16839" y="16133"/>
                </a:lnTo>
                <a:lnTo>
                  <a:pt x="16208" y="16016"/>
                </a:lnTo>
                <a:close/>
                <a:moveTo>
                  <a:pt x="15244" y="14014"/>
                </a:moveTo>
                <a:lnTo>
                  <a:pt x="15705" y="14399"/>
                </a:lnTo>
                <a:lnTo>
                  <a:pt x="15983" y="15983"/>
                </a:lnTo>
                <a:lnTo>
                  <a:pt x="14399" y="15705"/>
                </a:lnTo>
                <a:lnTo>
                  <a:pt x="14013" y="15245"/>
                </a:lnTo>
                <a:lnTo>
                  <a:pt x="14227" y="14228"/>
                </a:lnTo>
                <a:close/>
                <a:moveTo>
                  <a:pt x="12579" y="13810"/>
                </a:moveTo>
                <a:lnTo>
                  <a:pt x="12579" y="12579"/>
                </a:lnTo>
                <a:lnTo>
                  <a:pt x="13810" y="12579"/>
                </a:lnTo>
                <a:lnTo>
                  <a:pt x="14249" y="13029"/>
                </a:lnTo>
                <a:lnTo>
                  <a:pt x="14035" y="14035"/>
                </a:lnTo>
                <a:lnTo>
                  <a:pt x="13028" y="14249"/>
                </a:lnTo>
                <a:close/>
                <a:moveTo>
                  <a:pt x="12836" y="16272"/>
                </a:moveTo>
                <a:lnTo>
                  <a:pt x="12547" y="15395"/>
                </a:lnTo>
                <a:lnTo>
                  <a:pt x="11765" y="15181"/>
                </a:lnTo>
                <a:lnTo>
                  <a:pt x="12579" y="14645"/>
                </a:lnTo>
                <a:lnTo>
                  <a:pt x="12579" y="14121"/>
                </a:lnTo>
                <a:lnTo>
                  <a:pt x="12953" y="14485"/>
                </a:lnTo>
                <a:lnTo>
                  <a:pt x="13992" y="14271"/>
                </a:lnTo>
                <a:lnTo>
                  <a:pt x="13778" y="15298"/>
                </a:lnTo>
                <a:lnTo>
                  <a:pt x="14067" y="15652"/>
                </a:lnTo>
                <a:lnTo>
                  <a:pt x="13617" y="15566"/>
                </a:lnTo>
                <a:close/>
                <a:moveTo>
                  <a:pt x="12054" y="17043"/>
                </a:moveTo>
                <a:lnTo>
                  <a:pt x="12718" y="16626"/>
                </a:lnTo>
                <a:lnTo>
                  <a:pt x="12975" y="17386"/>
                </a:lnTo>
                <a:close/>
                <a:moveTo>
                  <a:pt x="11819" y="18435"/>
                </a:moveTo>
                <a:lnTo>
                  <a:pt x="10791" y="17814"/>
                </a:lnTo>
                <a:lnTo>
                  <a:pt x="11819" y="17182"/>
                </a:lnTo>
                <a:lnTo>
                  <a:pt x="13060" y="17653"/>
                </a:lnTo>
                <a:lnTo>
                  <a:pt x="13060" y="17653"/>
                </a:lnTo>
                <a:lnTo>
                  <a:pt x="13114" y="17675"/>
                </a:lnTo>
                <a:lnTo>
                  <a:pt x="13317" y="17760"/>
                </a:lnTo>
                <a:lnTo>
                  <a:pt x="13317" y="17750"/>
                </a:lnTo>
                <a:lnTo>
                  <a:pt x="13489" y="17814"/>
                </a:lnTo>
                <a:lnTo>
                  <a:pt x="13317" y="17878"/>
                </a:lnTo>
                <a:lnTo>
                  <a:pt x="13317" y="17868"/>
                </a:lnTo>
                <a:close/>
                <a:moveTo>
                  <a:pt x="12718" y="18992"/>
                </a:moveTo>
                <a:lnTo>
                  <a:pt x="12054" y="18585"/>
                </a:lnTo>
                <a:lnTo>
                  <a:pt x="12975" y="18242"/>
                </a:lnTo>
                <a:close/>
                <a:moveTo>
                  <a:pt x="14249" y="22599"/>
                </a:moveTo>
                <a:lnTo>
                  <a:pt x="13810" y="23049"/>
                </a:lnTo>
                <a:lnTo>
                  <a:pt x="12579" y="23049"/>
                </a:lnTo>
                <a:lnTo>
                  <a:pt x="12579" y="21818"/>
                </a:lnTo>
                <a:lnTo>
                  <a:pt x="13028" y="21379"/>
                </a:lnTo>
                <a:lnTo>
                  <a:pt x="14035" y="21593"/>
                </a:lnTo>
                <a:lnTo>
                  <a:pt x="14035" y="21593"/>
                </a:lnTo>
                <a:lnTo>
                  <a:pt x="14035" y="21593"/>
                </a:lnTo>
                <a:close/>
                <a:moveTo>
                  <a:pt x="15705" y="21229"/>
                </a:moveTo>
                <a:lnTo>
                  <a:pt x="15244" y="21614"/>
                </a:lnTo>
                <a:lnTo>
                  <a:pt x="14227" y="21400"/>
                </a:lnTo>
                <a:lnTo>
                  <a:pt x="14227" y="21400"/>
                </a:lnTo>
                <a:lnTo>
                  <a:pt x="14013" y="20383"/>
                </a:lnTo>
                <a:lnTo>
                  <a:pt x="14399" y="19923"/>
                </a:lnTo>
                <a:lnTo>
                  <a:pt x="15983" y="19645"/>
                </a:lnTo>
                <a:close/>
                <a:moveTo>
                  <a:pt x="15962" y="21015"/>
                </a:moveTo>
                <a:lnTo>
                  <a:pt x="16208" y="19612"/>
                </a:lnTo>
                <a:lnTo>
                  <a:pt x="16839" y="19495"/>
                </a:lnTo>
                <a:lnTo>
                  <a:pt x="17064" y="20105"/>
                </a:lnTo>
                <a:close/>
                <a:moveTo>
                  <a:pt x="18991" y="22910"/>
                </a:moveTo>
                <a:lnTo>
                  <a:pt x="18584" y="23573"/>
                </a:lnTo>
                <a:lnTo>
                  <a:pt x="18242" y="22653"/>
                </a:lnTo>
                <a:close/>
                <a:moveTo>
                  <a:pt x="19665" y="21015"/>
                </a:moveTo>
                <a:lnTo>
                  <a:pt x="18563" y="20094"/>
                </a:lnTo>
                <a:lnTo>
                  <a:pt x="18606" y="19987"/>
                </a:lnTo>
                <a:lnTo>
                  <a:pt x="18788" y="19495"/>
                </a:lnTo>
                <a:lnTo>
                  <a:pt x="19291" y="19591"/>
                </a:lnTo>
                <a:lnTo>
                  <a:pt x="19419" y="19612"/>
                </a:lnTo>
                <a:close/>
                <a:moveTo>
                  <a:pt x="21400" y="21400"/>
                </a:moveTo>
                <a:lnTo>
                  <a:pt x="20383" y="21614"/>
                </a:lnTo>
                <a:lnTo>
                  <a:pt x="19922" y="21229"/>
                </a:lnTo>
                <a:lnTo>
                  <a:pt x="19644" y="19645"/>
                </a:lnTo>
                <a:lnTo>
                  <a:pt x="21228" y="19923"/>
                </a:lnTo>
                <a:lnTo>
                  <a:pt x="21614" y="20383"/>
                </a:lnTo>
                <a:close/>
                <a:moveTo>
                  <a:pt x="21817" y="23049"/>
                </a:moveTo>
                <a:lnTo>
                  <a:pt x="21378" y="22599"/>
                </a:lnTo>
                <a:lnTo>
                  <a:pt x="21592" y="21593"/>
                </a:lnTo>
                <a:lnTo>
                  <a:pt x="22599" y="21379"/>
                </a:lnTo>
                <a:lnTo>
                  <a:pt x="23048" y="21818"/>
                </a:lnTo>
                <a:lnTo>
                  <a:pt x="23048" y="23049"/>
                </a:lnTo>
                <a:close/>
                <a:moveTo>
                  <a:pt x="23680" y="23049"/>
                </a:moveTo>
                <a:lnTo>
                  <a:pt x="23262" y="23049"/>
                </a:lnTo>
                <a:lnTo>
                  <a:pt x="23262" y="22042"/>
                </a:lnTo>
                <a:lnTo>
                  <a:pt x="23980" y="22749"/>
                </a:lnTo>
                <a:close/>
                <a:moveTo>
                  <a:pt x="24579" y="23049"/>
                </a:moveTo>
                <a:lnTo>
                  <a:pt x="24290" y="22749"/>
                </a:lnTo>
                <a:lnTo>
                  <a:pt x="24997" y="22042"/>
                </a:lnTo>
                <a:lnTo>
                  <a:pt x="24997" y="23049"/>
                </a:lnTo>
                <a:lnTo>
                  <a:pt x="24579" y="23049"/>
                </a:lnTo>
                <a:close/>
                <a:moveTo>
                  <a:pt x="26881" y="22599"/>
                </a:moveTo>
                <a:lnTo>
                  <a:pt x="26442" y="23049"/>
                </a:lnTo>
                <a:lnTo>
                  <a:pt x="25211" y="23049"/>
                </a:lnTo>
                <a:lnTo>
                  <a:pt x="25211" y="21818"/>
                </a:lnTo>
                <a:lnTo>
                  <a:pt x="25660" y="21379"/>
                </a:lnTo>
                <a:lnTo>
                  <a:pt x="26656" y="21582"/>
                </a:lnTo>
                <a:lnTo>
                  <a:pt x="26656" y="21604"/>
                </a:lnTo>
                <a:lnTo>
                  <a:pt x="26677" y="21604"/>
                </a:lnTo>
                <a:close/>
                <a:moveTo>
                  <a:pt x="28390" y="21154"/>
                </a:moveTo>
                <a:lnTo>
                  <a:pt x="27737" y="21807"/>
                </a:lnTo>
                <a:lnTo>
                  <a:pt x="27309" y="21389"/>
                </a:lnTo>
                <a:lnTo>
                  <a:pt x="26870" y="21389"/>
                </a:lnTo>
                <a:lnTo>
                  <a:pt x="26870" y="20951"/>
                </a:lnTo>
                <a:lnTo>
                  <a:pt x="26452" y="20522"/>
                </a:lnTo>
                <a:lnTo>
                  <a:pt x="27105" y="19880"/>
                </a:lnTo>
                <a:lnTo>
                  <a:pt x="28850" y="19409"/>
                </a:lnTo>
                <a:lnTo>
                  <a:pt x="28850" y="19409"/>
                </a:lnTo>
                <a:lnTo>
                  <a:pt x="28850" y="19409"/>
                </a:lnTo>
                <a:close/>
                <a:moveTo>
                  <a:pt x="28690" y="20844"/>
                </a:moveTo>
                <a:lnTo>
                  <a:pt x="29097" y="19345"/>
                </a:lnTo>
                <a:lnTo>
                  <a:pt x="29653" y="19195"/>
                </a:lnTo>
                <a:lnTo>
                  <a:pt x="29803" y="19741"/>
                </a:lnTo>
                <a:close/>
                <a:moveTo>
                  <a:pt x="30317" y="23209"/>
                </a:moveTo>
                <a:lnTo>
                  <a:pt x="29718" y="24183"/>
                </a:lnTo>
                <a:lnTo>
                  <a:pt x="29236" y="22888"/>
                </a:lnTo>
                <a:lnTo>
                  <a:pt x="29546" y="22706"/>
                </a:lnTo>
                <a:lnTo>
                  <a:pt x="30103" y="22856"/>
                </a:lnTo>
                <a:close/>
                <a:moveTo>
                  <a:pt x="30445" y="23006"/>
                </a:moveTo>
                <a:lnTo>
                  <a:pt x="30296" y="22749"/>
                </a:lnTo>
                <a:lnTo>
                  <a:pt x="30445" y="22160"/>
                </a:lnTo>
                <a:lnTo>
                  <a:pt x="30606" y="22749"/>
                </a:lnTo>
                <a:close/>
                <a:moveTo>
                  <a:pt x="31655" y="22888"/>
                </a:moveTo>
                <a:lnTo>
                  <a:pt x="31173" y="24183"/>
                </a:lnTo>
                <a:lnTo>
                  <a:pt x="30574" y="23209"/>
                </a:lnTo>
                <a:lnTo>
                  <a:pt x="30788" y="22856"/>
                </a:lnTo>
                <a:lnTo>
                  <a:pt x="31345" y="22706"/>
                </a:lnTo>
                <a:close/>
                <a:moveTo>
                  <a:pt x="32201" y="20844"/>
                </a:moveTo>
                <a:lnTo>
                  <a:pt x="31098" y="19741"/>
                </a:lnTo>
                <a:lnTo>
                  <a:pt x="31248" y="19195"/>
                </a:lnTo>
                <a:lnTo>
                  <a:pt x="31794" y="19345"/>
                </a:lnTo>
                <a:close/>
                <a:moveTo>
                  <a:pt x="34021" y="20951"/>
                </a:moveTo>
                <a:lnTo>
                  <a:pt x="34021" y="21389"/>
                </a:lnTo>
                <a:lnTo>
                  <a:pt x="33582" y="21389"/>
                </a:lnTo>
                <a:lnTo>
                  <a:pt x="33165" y="21807"/>
                </a:lnTo>
                <a:lnTo>
                  <a:pt x="32512" y="21154"/>
                </a:lnTo>
                <a:lnTo>
                  <a:pt x="32041" y="19409"/>
                </a:lnTo>
                <a:lnTo>
                  <a:pt x="32041" y="19409"/>
                </a:lnTo>
                <a:lnTo>
                  <a:pt x="33796" y="19880"/>
                </a:lnTo>
                <a:lnTo>
                  <a:pt x="34438" y="20522"/>
                </a:lnTo>
                <a:close/>
                <a:moveTo>
                  <a:pt x="35680" y="20983"/>
                </a:moveTo>
                <a:lnTo>
                  <a:pt x="35680" y="21507"/>
                </a:lnTo>
                <a:lnTo>
                  <a:pt x="35306" y="21133"/>
                </a:lnTo>
                <a:lnTo>
                  <a:pt x="34235" y="21357"/>
                </a:lnTo>
                <a:lnTo>
                  <a:pt x="34235" y="21036"/>
                </a:lnTo>
                <a:lnTo>
                  <a:pt x="34749" y="20522"/>
                </a:lnTo>
                <a:lnTo>
                  <a:pt x="34214" y="19987"/>
                </a:lnTo>
                <a:lnTo>
                  <a:pt x="34952" y="20191"/>
                </a:lnTo>
                <a:lnTo>
                  <a:pt x="35134" y="19484"/>
                </a:lnTo>
                <a:lnTo>
                  <a:pt x="35413" y="19323"/>
                </a:lnTo>
                <a:lnTo>
                  <a:pt x="35712" y="20233"/>
                </a:lnTo>
                <a:lnTo>
                  <a:pt x="36494" y="20447"/>
                </a:lnTo>
                <a:close/>
                <a:moveTo>
                  <a:pt x="37629" y="21732"/>
                </a:moveTo>
                <a:lnTo>
                  <a:pt x="36761" y="22599"/>
                </a:lnTo>
                <a:lnTo>
                  <a:pt x="35894" y="21732"/>
                </a:lnTo>
                <a:lnTo>
                  <a:pt x="35894" y="21100"/>
                </a:lnTo>
                <a:lnTo>
                  <a:pt x="36761" y="20533"/>
                </a:lnTo>
                <a:lnTo>
                  <a:pt x="37629" y="21100"/>
                </a:lnTo>
                <a:close/>
                <a:moveTo>
                  <a:pt x="37843" y="21507"/>
                </a:moveTo>
                <a:lnTo>
                  <a:pt x="37843" y="20983"/>
                </a:lnTo>
                <a:lnTo>
                  <a:pt x="37029" y="20447"/>
                </a:lnTo>
                <a:lnTo>
                  <a:pt x="37811" y="20233"/>
                </a:lnTo>
                <a:lnTo>
                  <a:pt x="38100" y="19356"/>
                </a:lnTo>
                <a:lnTo>
                  <a:pt x="38881" y="20051"/>
                </a:lnTo>
                <a:lnTo>
                  <a:pt x="39331" y="19976"/>
                </a:lnTo>
                <a:lnTo>
                  <a:pt x="39042" y="20330"/>
                </a:lnTo>
                <a:lnTo>
                  <a:pt x="39256" y="21357"/>
                </a:lnTo>
                <a:lnTo>
                  <a:pt x="38217" y="21133"/>
                </a:lnTo>
                <a:close/>
                <a:moveTo>
                  <a:pt x="39513" y="22599"/>
                </a:moveTo>
                <a:lnTo>
                  <a:pt x="39074" y="23049"/>
                </a:lnTo>
                <a:lnTo>
                  <a:pt x="37843" y="23049"/>
                </a:lnTo>
                <a:lnTo>
                  <a:pt x="37843" y="21818"/>
                </a:lnTo>
                <a:lnTo>
                  <a:pt x="38292" y="21379"/>
                </a:lnTo>
                <a:lnTo>
                  <a:pt x="39299" y="21593"/>
                </a:lnTo>
                <a:lnTo>
                  <a:pt x="39299" y="21593"/>
                </a:lnTo>
                <a:lnTo>
                  <a:pt x="39299" y="21593"/>
                </a:lnTo>
                <a:lnTo>
                  <a:pt x="39513" y="22599"/>
                </a:lnTo>
                <a:close/>
                <a:moveTo>
                  <a:pt x="40969" y="21229"/>
                </a:moveTo>
                <a:lnTo>
                  <a:pt x="40508" y="21614"/>
                </a:lnTo>
                <a:lnTo>
                  <a:pt x="39491" y="21400"/>
                </a:lnTo>
                <a:lnTo>
                  <a:pt x="39491" y="21400"/>
                </a:lnTo>
                <a:lnTo>
                  <a:pt x="39277" y="20383"/>
                </a:lnTo>
                <a:lnTo>
                  <a:pt x="39663" y="19923"/>
                </a:lnTo>
                <a:lnTo>
                  <a:pt x="41247" y="19645"/>
                </a:lnTo>
                <a:lnTo>
                  <a:pt x="40969" y="21229"/>
                </a:lnTo>
                <a:close/>
                <a:moveTo>
                  <a:pt x="41236" y="21015"/>
                </a:moveTo>
                <a:lnTo>
                  <a:pt x="41472" y="19612"/>
                </a:lnTo>
                <a:lnTo>
                  <a:pt x="42103" y="19495"/>
                </a:lnTo>
                <a:lnTo>
                  <a:pt x="42328" y="20105"/>
                </a:lnTo>
                <a:close/>
                <a:moveTo>
                  <a:pt x="44266" y="22910"/>
                </a:moveTo>
                <a:lnTo>
                  <a:pt x="43848" y="23573"/>
                </a:lnTo>
                <a:lnTo>
                  <a:pt x="43506" y="22653"/>
                </a:lnTo>
                <a:close/>
                <a:moveTo>
                  <a:pt x="44929" y="21015"/>
                </a:moveTo>
                <a:lnTo>
                  <a:pt x="43827" y="20094"/>
                </a:lnTo>
                <a:lnTo>
                  <a:pt x="43945" y="19805"/>
                </a:lnTo>
                <a:lnTo>
                  <a:pt x="44052" y="19495"/>
                </a:lnTo>
                <a:lnTo>
                  <a:pt x="44555" y="19591"/>
                </a:lnTo>
                <a:lnTo>
                  <a:pt x="44683" y="19612"/>
                </a:lnTo>
                <a:close/>
                <a:moveTo>
                  <a:pt x="46674" y="21400"/>
                </a:moveTo>
                <a:lnTo>
                  <a:pt x="45647" y="21614"/>
                </a:lnTo>
                <a:lnTo>
                  <a:pt x="45186" y="21229"/>
                </a:lnTo>
                <a:lnTo>
                  <a:pt x="44908" y="19645"/>
                </a:lnTo>
                <a:lnTo>
                  <a:pt x="46492" y="19923"/>
                </a:lnTo>
                <a:lnTo>
                  <a:pt x="46888" y="20383"/>
                </a:lnTo>
                <a:close/>
                <a:moveTo>
                  <a:pt x="48055" y="19356"/>
                </a:moveTo>
                <a:lnTo>
                  <a:pt x="48344" y="20233"/>
                </a:lnTo>
                <a:lnTo>
                  <a:pt x="49136" y="20447"/>
                </a:lnTo>
                <a:lnTo>
                  <a:pt x="48312" y="20983"/>
                </a:lnTo>
                <a:lnTo>
                  <a:pt x="48312" y="21507"/>
                </a:lnTo>
                <a:lnTo>
                  <a:pt x="47938" y="21133"/>
                </a:lnTo>
                <a:lnTo>
                  <a:pt x="46899" y="21357"/>
                </a:lnTo>
                <a:lnTo>
                  <a:pt x="47124" y="20330"/>
                </a:lnTo>
                <a:lnTo>
                  <a:pt x="46824" y="19976"/>
                </a:lnTo>
                <a:lnTo>
                  <a:pt x="47274" y="20051"/>
                </a:lnTo>
                <a:close/>
                <a:moveTo>
                  <a:pt x="48847" y="18585"/>
                </a:moveTo>
                <a:lnTo>
                  <a:pt x="48173" y="18992"/>
                </a:lnTo>
                <a:lnTo>
                  <a:pt x="47927" y="18232"/>
                </a:lnTo>
                <a:close/>
                <a:moveTo>
                  <a:pt x="49083" y="17182"/>
                </a:moveTo>
                <a:lnTo>
                  <a:pt x="50100" y="17814"/>
                </a:lnTo>
                <a:lnTo>
                  <a:pt x="49083" y="18435"/>
                </a:lnTo>
                <a:lnTo>
                  <a:pt x="47574" y="17868"/>
                </a:lnTo>
                <a:lnTo>
                  <a:pt x="47574" y="17878"/>
                </a:lnTo>
                <a:lnTo>
                  <a:pt x="47413" y="17814"/>
                </a:lnTo>
                <a:lnTo>
                  <a:pt x="47574" y="17750"/>
                </a:lnTo>
                <a:lnTo>
                  <a:pt x="47574" y="17750"/>
                </a:lnTo>
                <a:lnTo>
                  <a:pt x="47756" y="17686"/>
                </a:lnTo>
                <a:lnTo>
                  <a:pt x="47830" y="17653"/>
                </a:lnTo>
                <a:lnTo>
                  <a:pt x="47830" y="17653"/>
                </a:lnTo>
                <a:lnTo>
                  <a:pt x="49083" y="17182"/>
                </a:lnTo>
                <a:close/>
                <a:moveTo>
                  <a:pt x="48173" y="16626"/>
                </a:moveTo>
                <a:lnTo>
                  <a:pt x="48847" y="17043"/>
                </a:lnTo>
                <a:lnTo>
                  <a:pt x="47927" y="17386"/>
                </a:lnTo>
                <a:close/>
                <a:moveTo>
                  <a:pt x="46610" y="15909"/>
                </a:moveTo>
                <a:lnTo>
                  <a:pt x="47210" y="15801"/>
                </a:lnTo>
                <a:lnTo>
                  <a:pt x="47980" y="16497"/>
                </a:lnTo>
                <a:lnTo>
                  <a:pt x="47659" y="17493"/>
                </a:lnTo>
                <a:lnTo>
                  <a:pt x="47092" y="17696"/>
                </a:lnTo>
                <a:lnTo>
                  <a:pt x="45582" y="17140"/>
                </a:lnTo>
                <a:close/>
                <a:moveTo>
                  <a:pt x="46278" y="15962"/>
                </a:moveTo>
                <a:lnTo>
                  <a:pt x="45368" y="17065"/>
                </a:lnTo>
                <a:lnTo>
                  <a:pt x="44769" y="16840"/>
                </a:lnTo>
                <a:lnTo>
                  <a:pt x="44876" y="16208"/>
                </a:lnTo>
                <a:close/>
                <a:moveTo>
                  <a:pt x="45433" y="17322"/>
                </a:moveTo>
                <a:lnTo>
                  <a:pt x="46771" y="17814"/>
                </a:lnTo>
                <a:lnTo>
                  <a:pt x="45433" y="18306"/>
                </a:lnTo>
                <a:lnTo>
                  <a:pt x="45026" y="17814"/>
                </a:lnTo>
                <a:close/>
                <a:moveTo>
                  <a:pt x="47980" y="19131"/>
                </a:moveTo>
                <a:lnTo>
                  <a:pt x="47210" y="19827"/>
                </a:lnTo>
                <a:lnTo>
                  <a:pt x="46610" y="19720"/>
                </a:lnTo>
                <a:lnTo>
                  <a:pt x="45582" y="18488"/>
                </a:lnTo>
                <a:lnTo>
                  <a:pt x="47092" y="17932"/>
                </a:lnTo>
                <a:lnTo>
                  <a:pt x="47659" y="18135"/>
                </a:lnTo>
                <a:close/>
                <a:moveTo>
                  <a:pt x="44769" y="18788"/>
                </a:moveTo>
                <a:lnTo>
                  <a:pt x="45368" y="18563"/>
                </a:lnTo>
                <a:lnTo>
                  <a:pt x="46278" y="19666"/>
                </a:lnTo>
                <a:lnTo>
                  <a:pt x="44876" y="19420"/>
                </a:lnTo>
                <a:close/>
                <a:moveTo>
                  <a:pt x="43570" y="20169"/>
                </a:moveTo>
                <a:lnTo>
                  <a:pt x="43077" y="21507"/>
                </a:lnTo>
                <a:lnTo>
                  <a:pt x="42585" y="20169"/>
                </a:lnTo>
                <a:lnTo>
                  <a:pt x="43077" y="19762"/>
                </a:lnTo>
                <a:close/>
                <a:moveTo>
                  <a:pt x="39877" y="15962"/>
                </a:moveTo>
                <a:lnTo>
                  <a:pt x="41290" y="16208"/>
                </a:lnTo>
                <a:lnTo>
                  <a:pt x="41290" y="16208"/>
                </a:lnTo>
                <a:lnTo>
                  <a:pt x="41397" y="16840"/>
                </a:lnTo>
                <a:lnTo>
                  <a:pt x="40797" y="17065"/>
                </a:lnTo>
                <a:lnTo>
                  <a:pt x="39877" y="15962"/>
                </a:lnTo>
                <a:close/>
                <a:moveTo>
                  <a:pt x="38175" y="16497"/>
                </a:moveTo>
                <a:lnTo>
                  <a:pt x="38945" y="15801"/>
                </a:lnTo>
                <a:lnTo>
                  <a:pt x="39545" y="15909"/>
                </a:lnTo>
                <a:lnTo>
                  <a:pt x="40572" y="17140"/>
                </a:lnTo>
                <a:lnTo>
                  <a:pt x="39063" y="17696"/>
                </a:lnTo>
                <a:lnTo>
                  <a:pt x="38496" y="17493"/>
                </a:lnTo>
                <a:close/>
                <a:moveTo>
                  <a:pt x="35530" y="16604"/>
                </a:moveTo>
                <a:lnTo>
                  <a:pt x="36815" y="17086"/>
                </a:lnTo>
                <a:lnTo>
                  <a:pt x="35841" y="17686"/>
                </a:lnTo>
                <a:lnTo>
                  <a:pt x="35488" y="17471"/>
                </a:lnTo>
                <a:lnTo>
                  <a:pt x="35348" y="16915"/>
                </a:lnTo>
                <a:close/>
                <a:moveTo>
                  <a:pt x="35530" y="19024"/>
                </a:moveTo>
                <a:lnTo>
                  <a:pt x="35348" y="18713"/>
                </a:lnTo>
                <a:lnTo>
                  <a:pt x="35498" y="18157"/>
                </a:lnTo>
                <a:lnTo>
                  <a:pt x="35841" y="17942"/>
                </a:lnTo>
                <a:lnTo>
                  <a:pt x="36815" y="18542"/>
                </a:lnTo>
                <a:close/>
                <a:moveTo>
                  <a:pt x="37993" y="18992"/>
                </a:moveTo>
                <a:lnTo>
                  <a:pt x="37318" y="18585"/>
                </a:lnTo>
                <a:lnTo>
                  <a:pt x="38239" y="18242"/>
                </a:lnTo>
                <a:close/>
                <a:moveTo>
                  <a:pt x="38217" y="17343"/>
                </a:moveTo>
                <a:lnTo>
                  <a:pt x="38239" y="17386"/>
                </a:lnTo>
                <a:lnTo>
                  <a:pt x="37318" y="17043"/>
                </a:lnTo>
                <a:lnTo>
                  <a:pt x="37993" y="16626"/>
                </a:lnTo>
                <a:close/>
                <a:moveTo>
                  <a:pt x="38581" y="17878"/>
                </a:moveTo>
                <a:lnTo>
                  <a:pt x="38592" y="17868"/>
                </a:lnTo>
                <a:lnTo>
                  <a:pt x="37083" y="18435"/>
                </a:lnTo>
                <a:lnTo>
                  <a:pt x="36055" y="17814"/>
                </a:lnTo>
                <a:lnTo>
                  <a:pt x="37083" y="17182"/>
                </a:lnTo>
                <a:lnTo>
                  <a:pt x="38324" y="17653"/>
                </a:lnTo>
                <a:lnTo>
                  <a:pt x="38324" y="17653"/>
                </a:lnTo>
                <a:lnTo>
                  <a:pt x="38378" y="17675"/>
                </a:lnTo>
                <a:lnTo>
                  <a:pt x="38592" y="17760"/>
                </a:lnTo>
                <a:lnTo>
                  <a:pt x="38592" y="17750"/>
                </a:lnTo>
                <a:lnTo>
                  <a:pt x="38753" y="17814"/>
                </a:lnTo>
                <a:lnTo>
                  <a:pt x="38592" y="17878"/>
                </a:lnTo>
                <a:close/>
                <a:moveTo>
                  <a:pt x="39545" y="19720"/>
                </a:moveTo>
                <a:lnTo>
                  <a:pt x="38945" y="19827"/>
                </a:lnTo>
                <a:lnTo>
                  <a:pt x="38175" y="19131"/>
                </a:lnTo>
                <a:lnTo>
                  <a:pt x="38496" y="18135"/>
                </a:lnTo>
                <a:lnTo>
                  <a:pt x="39063" y="17932"/>
                </a:lnTo>
                <a:lnTo>
                  <a:pt x="40572" y="18488"/>
                </a:lnTo>
                <a:close/>
                <a:moveTo>
                  <a:pt x="41129" y="17814"/>
                </a:moveTo>
                <a:lnTo>
                  <a:pt x="40722" y="18306"/>
                </a:lnTo>
                <a:lnTo>
                  <a:pt x="39384" y="17814"/>
                </a:lnTo>
                <a:lnTo>
                  <a:pt x="40722" y="17322"/>
                </a:lnTo>
                <a:close/>
                <a:moveTo>
                  <a:pt x="41290" y="19420"/>
                </a:moveTo>
                <a:lnTo>
                  <a:pt x="39877" y="19666"/>
                </a:lnTo>
                <a:lnTo>
                  <a:pt x="40797" y="18563"/>
                </a:lnTo>
                <a:lnTo>
                  <a:pt x="41397" y="18788"/>
                </a:lnTo>
                <a:close/>
                <a:moveTo>
                  <a:pt x="36740" y="20287"/>
                </a:moveTo>
                <a:lnTo>
                  <a:pt x="35884" y="20051"/>
                </a:lnTo>
                <a:lnTo>
                  <a:pt x="35616" y="19227"/>
                </a:lnTo>
                <a:lnTo>
                  <a:pt x="37061" y="18681"/>
                </a:lnTo>
                <a:lnTo>
                  <a:pt x="37918" y="19206"/>
                </a:lnTo>
                <a:lnTo>
                  <a:pt x="37639" y="20051"/>
                </a:lnTo>
                <a:lnTo>
                  <a:pt x="36783" y="20287"/>
                </a:lnTo>
                <a:lnTo>
                  <a:pt x="36761" y="20276"/>
                </a:lnTo>
                <a:close/>
                <a:moveTo>
                  <a:pt x="35380" y="17653"/>
                </a:moveTo>
                <a:lnTo>
                  <a:pt x="35637" y="17814"/>
                </a:lnTo>
                <a:lnTo>
                  <a:pt x="35380" y="17975"/>
                </a:lnTo>
                <a:lnTo>
                  <a:pt x="34802" y="17814"/>
                </a:lnTo>
                <a:close/>
                <a:moveTo>
                  <a:pt x="33903" y="15951"/>
                </a:moveTo>
                <a:lnTo>
                  <a:pt x="34792" y="15705"/>
                </a:lnTo>
                <a:lnTo>
                  <a:pt x="34952" y="16283"/>
                </a:lnTo>
                <a:lnTo>
                  <a:pt x="35327" y="16508"/>
                </a:lnTo>
                <a:lnTo>
                  <a:pt x="35113" y="16883"/>
                </a:lnTo>
                <a:lnTo>
                  <a:pt x="35263" y="17461"/>
                </a:lnTo>
                <a:lnTo>
                  <a:pt x="34374" y="17696"/>
                </a:lnTo>
                <a:lnTo>
                  <a:pt x="32619" y="17236"/>
                </a:lnTo>
                <a:close/>
                <a:moveTo>
                  <a:pt x="31976" y="16465"/>
                </a:moveTo>
                <a:lnTo>
                  <a:pt x="33486" y="16058"/>
                </a:lnTo>
                <a:lnTo>
                  <a:pt x="32383" y="17161"/>
                </a:lnTo>
                <a:lnTo>
                  <a:pt x="31826" y="17022"/>
                </a:lnTo>
                <a:close/>
                <a:moveTo>
                  <a:pt x="31088" y="16701"/>
                </a:moveTo>
                <a:lnTo>
                  <a:pt x="31730" y="16529"/>
                </a:lnTo>
                <a:lnTo>
                  <a:pt x="31559" y="17172"/>
                </a:lnTo>
                <a:lnTo>
                  <a:pt x="32201" y="17343"/>
                </a:lnTo>
                <a:lnTo>
                  <a:pt x="31730" y="17814"/>
                </a:lnTo>
                <a:lnTo>
                  <a:pt x="32201" y="18285"/>
                </a:lnTo>
                <a:lnTo>
                  <a:pt x="31559" y="18456"/>
                </a:lnTo>
                <a:lnTo>
                  <a:pt x="31730" y="19099"/>
                </a:lnTo>
                <a:lnTo>
                  <a:pt x="31088" y="18927"/>
                </a:lnTo>
                <a:lnTo>
                  <a:pt x="30916" y="19570"/>
                </a:lnTo>
                <a:lnTo>
                  <a:pt x="30445" y="19099"/>
                </a:lnTo>
                <a:lnTo>
                  <a:pt x="29974" y="19570"/>
                </a:lnTo>
                <a:lnTo>
                  <a:pt x="29803" y="18927"/>
                </a:lnTo>
                <a:lnTo>
                  <a:pt x="29161" y="19099"/>
                </a:lnTo>
                <a:lnTo>
                  <a:pt x="29332" y="18456"/>
                </a:lnTo>
                <a:lnTo>
                  <a:pt x="28690" y="18285"/>
                </a:lnTo>
                <a:lnTo>
                  <a:pt x="29161" y="17814"/>
                </a:lnTo>
                <a:lnTo>
                  <a:pt x="28701" y="17343"/>
                </a:lnTo>
                <a:lnTo>
                  <a:pt x="29332" y="17172"/>
                </a:lnTo>
                <a:lnTo>
                  <a:pt x="29161" y="16529"/>
                </a:lnTo>
                <a:lnTo>
                  <a:pt x="29803" y="16701"/>
                </a:lnTo>
                <a:lnTo>
                  <a:pt x="29974" y="16058"/>
                </a:lnTo>
                <a:lnTo>
                  <a:pt x="30445" y="16529"/>
                </a:lnTo>
                <a:lnTo>
                  <a:pt x="30916" y="16058"/>
                </a:lnTo>
                <a:close/>
                <a:moveTo>
                  <a:pt x="30039" y="15812"/>
                </a:moveTo>
                <a:lnTo>
                  <a:pt x="30039" y="15812"/>
                </a:lnTo>
                <a:lnTo>
                  <a:pt x="30445" y="14313"/>
                </a:lnTo>
                <a:lnTo>
                  <a:pt x="30852" y="15812"/>
                </a:lnTo>
                <a:lnTo>
                  <a:pt x="30445" y="16219"/>
                </a:lnTo>
                <a:close/>
                <a:moveTo>
                  <a:pt x="27416" y="16058"/>
                </a:moveTo>
                <a:lnTo>
                  <a:pt x="28925" y="16465"/>
                </a:lnTo>
                <a:lnTo>
                  <a:pt x="29065" y="17022"/>
                </a:lnTo>
                <a:lnTo>
                  <a:pt x="28519" y="17161"/>
                </a:lnTo>
                <a:close/>
                <a:moveTo>
                  <a:pt x="26988" y="15951"/>
                </a:moveTo>
                <a:lnTo>
                  <a:pt x="28272" y="17236"/>
                </a:lnTo>
                <a:lnTo>
                  <a:pt x="26517" y="17696"/>
                </a:lnTo>
                <a:lnTo>
                  <a:pt x="25628" y="17461"/>
                </a:lnTo>
                <a:lnTo>
                  <a:pt x="25789" y="16883"/>
                </a:lnTo>
                <a:lnTo>
                  <a:pt x="25564" y="16508"/>
                </a:lnTo>
                <a:lnTo>
                  <a:pt x="25949" y="16283"/>
                </a:lnTo>
                <a:lnTo>
                  <a:pt x="26099" y="15705"/>
                </a:lnTo>
                <a:close/>
                <a:moveTo>
                  <a:pt x="23262" y="13896"/>
                </a:moveTo>
                <a:lnTo>
                  <a:pt x="24129" y="13029"/>
                </a:lnTo>
                <a:lnTo>
                  <a:pt x="24997" y="13896"/>
                </a:lnTo>
                <a:lnTo>
                  <a:pt x="24997" y="14528"/>
                </a:lnTo>
                <a:lnTo>
                  <a:pt x="24129" y="15095"/>
                </a:lnTo>
                <a:lnTo>
                  <a:pt x="23262" y="14528"/>
                </a:lnTo>
                <a:close/>
                <a:moveTo>
                  <a:pt x="21560" y="15652"/>
                </a:moveTo>
                <a:lnTo>
                  <a:pt x="21849" y="15298"/>
                </a:lnTo>
                <a:lnTo>
                  <a:pt x="21635" y="14271"/>
                </a:lnTo>
                <a:lnTo>
                  <a:pt x="22674" y="14485"/>
                </a:lnTo>
                <a:lnTo>
                  <a:pt x="23048" y="14110"/>
                </a:lnTo>
                <a:lnTo>
                  <a:pt x="23048" y="14645"/>
                </a:lnTo>
                <a:lnTo>
                  <a:pt x="23862" y="15181"/>
                </a:lnTo>
                <a:lnTo>
                  <a:pt x="23080" y="15395"/>
                </a:lnTo>
                <a:lnTo>
                  <a:pt x="22791" y="16272"/>
                </a:lnTo>
                <a:lnTo>
                  <a:pt x="22010" y="15566"/>
                </a:lnTo>
                <a:close/>
                <a:moveTo>
                  <a:pt x="21346" y="15909"/>
                </a:moveTo>
                <a:lnTo>
                  <a:pt x="21946" y="15801"/>
                </a:lnTo>
                <a:lnTo>
                  <a:pt x="22716" y="16497"/>
                </a:lnTo>
                <a:lnTo>
                  <a:pt x="22395" y="17493"/>
                </a:lnTo>
                <a:lnTo>
                  <a:pt x="21828" y="17696"/>
                </a:lnTo>
                <a:lnTo>
                  <a:pt x="20318" y="17140"/>
                </a:lnTo>
                <a:close/>
                <a:moveTo>
                  <a:pt x="21014" y="15962"/>
                </a:moveTo>
                <a:lnTo>
                  <a:pt x="20104" y="17065"/>
                </a:lnTo>
                <a:lnTo>
                  <a:pt x="19494" y="16840"/>
                </a:lnTo>
                <a:lnTo>
                  <a:pt x="19612" y="16208"/>
                </a:lnTo>
                <a:lnTo>
                  <a:pt x="19612" y="16208"/>
                </a:lnTo>
                <a:lnTo>
                  <a:pt x="21014" y="15962"/>
                </a:lnTo>
                <a:close/>
                <a:moveTo>
                  <a:pt x="21014" y="19666"/>
                </a:moveTo>
                <a:lnTo>
                  <a:pt x="19612" y="19420"/>
                </a:lnTo>
                <a:lnTo>
                  <a:pt x="19505" y="18788"/>
                </a:lnTo>
                <a:lnTo>
                  <a:pt x="20104" y="18563"/>
                </a:lnTo>
                <a:close/>
                <a:moveTo>
                  <a:pt x="20169" y="17322"/>
                </a:moveTo>
                <a:lnTo>
                  <a:pt x="21507" y="17814"/>
                </a:lnTo>
                <a:lnTo>
                  <a:pt x="20169" y="18306"/>
                </a:lnTo>
                <a:lnTo>
                  <a:pt x="19762" y="17814"/>
                </a:lnTo>
                <a:close/>
                <a:moveTo>
                  <a:pt x="21346" y="19720"/>
                </a:moveTo>
                <a:lnTo>
                  <a:pt x="20318" y="18488"/>
                </a:lnTo>
                <a:lnTo>
                  <a:pt x="21828" y="17932"/>
                </a:lnTo>
                <a:lnTo>
                  <a:pt x="22395" y="18135"/>
                </a:lnTo>
                <a:lnTo>
                  <a:pt x="22716" y="19131"/>
                </a:lnTo>
                <a:lnTo>
                  <a:pt x="21946" y="19827"/>
                </a:lnTo>
                <a:close/>
                <a:moveTo>
                  <a:pt x="23048" y="20983"/>
                </a:moveTo>
                <a:lnTo>
                  <a:pt x="23048" y="21507"/>
                </a:lnTo>
                <a:lnTo>
                  <a:pt x="22674" y="21133"/>
                </a:lnTo>
                <a:lnTo>
                  <a:pt x="21635" y="21357"/>
                </a:lnTo>
                <a:lnTo>
                  <a:pt x="21860" y="20330"/>
                </a:lnTo>
                <a:lnTo>
                  <a:pt x="21560" y="19976"/>
                </a:lnTo>
                <a:lnTo>
                  <a:pt x="22010" y="20051"/>
                </a:lnTo>
                <a:lnTo>
                  <a:pt x="22791" y="19356"/>
                </a:lnTo>
                <a:lnTo>
                  <a:pt x="23080" y="20233"/>
                </a:lnTo>
                <a:lnTo>
                  <a:pt x="23873" y="20447"/>
                </a:lnTo>
                <a:close/>
                <a:moveTo>
                  <a:pt x="24997" y="21732"/>
                </a:moveTo>
                <a:lnTo>
                  <a:pt x="24129" y="22599"/>
                </a:lnTo>
                <a:lnTo>
                  <a:pt x="23262" y="21732"/>
                </a:lnTo>
                <a:lnTo>
                  <a:pt x="23262" y="21100"/>
                </a:lnTo>
                <a:lnTo>
                  <a:pt x="24129" y="20533"/>
                </a:lnTo>
                <a:lnTo>
                  <a:pt x="24997" y="21100"/>
                </a:lnTo>
                <a:close/>
                <a:moveTo>
                  <a:pt x="26677" y="19987"/>
                </a:moveTo>
                <a:lnTo>
                  <a:pt x="26142" y="20522"/>
                </a:lnTo>
                <a:lnTo>
                  <a:pt x="26656" y="21036"/>
                </a:lnTo>
                <a:lnTo>
                  <a:pt x="26656" y="21357"/>
                </a:lnTo>
                <a:lnTo>
                  <a:pt x="25585" y="21133"/>
                </a:lnTo>
                <a:lnTo>
                  <a:pt x="25221" y="21507"/>
                </a:lnTo>
                <a:lnTo>
                  <a:pt x="25221" y="20983"/>
                </a:lnTo>
                <a:lnTo>
                  <a:pt x="24397" y="20447"/>
                </a:lnTo>
                <a:lnTo>
                  <a:pt x="25179" y="20233"/>
                </a:lnTo>
                <a:lnTo>
                  <a:pt x="25478" y="19323"/>
                </a:lnTo>
                <a:lnTo>
                  <a:pt x="25757" y="19484"/>
                </a:lnTo>
                <a:lnTo>
                  <a:pt x="25949" y="20191"/>
                </a:lnTo>
                <a:close/>
                <a:moveTo>
                  <a:pt x="26099" y="17814"/>
                </a:moveTo>
                <a:lnTo>
                  <a:pt x="25510" y="17975"/>
                </a:lnTo>
                <a:lnTo>
                  <a:pt x="25254" y="17814"/>
                </a:lnTo>
                <a:lnTo>
                  <a:pt x="25510" y="17653"/>
                </a:lnTo>
                <a:close/>
                <a:moveTo>
                  <a:pt x="25371" y="16604"/>
                </a:moveTo>
                <a:lnTo>
                  <a:pt x="25553" y="16915"/>
                </a:lnTo>
                <a:lnTo>
                  <a:pt x="25403" y="17471"/>
                </a:lnTo>
                <a:lnTo>
                  <a:pt x="25050" y="17686"/>
                </a:lnTo>
                <a:lnTo>
                  <a:pt x="24076" y="17086"/>
                </a:lnTo>
                <a:close/>
                <a:moveTo>
                  <a:pt x="22909" y="16626"/>
                </a:moveTo>
                <a:lnTo>
                  <a:pt x="23584" y="17043"/>
                </a:lnTo>
                <a:lnTo>
                  <a:pt x="22663" y="17386"/>
                </a:lnTo>
                <a:close/>
                <a:moveTo>
                  <a:pt x="22310" y="17868"/>
                </a:moveTo>
                <a:lnTo>
                  <a:pt x="22310" y="17878"/>
                </a:lnTo>
                <a:lnTo>
                  <a:pt x="22149" y="17814"/>
                </a:lnTo>
                <a:lnTo>
                  <a:pt x="22310" y="17750"/>
                </a:lnTo>
                <a:lnTo>
                  <a:pt x="22310" y="17750"/>
                </a:lnTo>
                <a:lnTo>
                  <a:pt x="22492" y="17686"/>
                </a:lnTo>
                <a:lnTo>
                  <a:pt x="22567" y="17653"/>
                </a:lnTo>
                <a:lnTo>
                  <a:pt x="22567" y="17653"/>
                </a:lnTo>
                <a:lnTo>
                  <a:pt x="23819" y="17182"/>
                </a:lnTo>
                <a:lnTo>
                  <a:pt x="24836" y="17814"/>
                </a:lnTo>
                <a:lnTo>
                  <a:pt x="23819" y="18435"/>
                </a:lnTo>
                <a:lnTo>
                  <a:pt x="22310" y="17868"/>
                </a:lnTo>
                <a:close/>
                <a:moveTo>
                  <a:pt x="22663" y="18232"/>
                </a:moveTo>
                <a:lnTo>
                  <a:pt x="23584" y="18585"/>
                </a:lnTo>
                <a:lnTo>
                  <a:pt x="22909" y="18992"/>
                </a:lnTo>
                <a:close/>
                <a:moveTo>
                  <a:pt x="25371" y="19024"/>
                </a:moveTo>
                <a:lnTo>
                  <a:pt x="24076" y="18542"/>
                </a:lnTo>
                <a:lnTo>
                  <a:pt x="25050" y="17942"/>
                </a:lnTo>
                <a:lnTo>
                  <a:pt x="25403" y="18157"/>
                </a:lnTo>
                <a:lnTo>
                  <a:pt x="25553" y="18713"/>
                </a:lnTo>
                <a:close/>
                <a:moveTo>
                  <a:pt x="24108" y="20287"/>
                </a:moveTo>
                <a:lnTo>
                  <a:pt x="23252" y="20051"/>
                </a:lnTo>
                <a:lnTo>
                  <a:pt x="22973" y="19206"/>
                </a:lnTo>
                <a:lnTo>
                  <a:pt x="23840" y="18681"/>
                </a:lnTo>
                <a:lnTo>
                  <a:pt x="25286" y="19227"/>
                </a:lnTo>
                <a:lnTo>
                  <a:pt x="25007" y="20051"/>
                </a:lnTo>
                <a:lnTo>
                  <a:pt x="24151" y="20287"/>
                </a:lnTo>
                <a:lnTo>
                  <a:pt x="24129" y="20276"/>
                </a:lnTo>
                <a:close/>
                <a:moveTo>
                  <a:pt x="24151" y="15341"/>
                </a:moveTo>
                <a:lnTo>
                  <a:pt x="25007" y="15577"/>
                </a:lnTo>
                <a:lnTo>
                  <a:pt x="25286" y="16401"/>
                </a:lnTo>
                <a:lnTo>
                  <a:pt x="23840" y="16947"/>
                </a:lnTo>
                <a:lnTo>
                  <a:pt x="22973" y="16412"/>
                </a:lnTo>
                <a:lnTo>
                  <a:pt x="23252" y="15577"/>
                </a:lnTo>
                <a:lnTo>
                  <a:pt x="24108" y="15341"/>
                </a:lnTo>
                <a:lnTo>
                  <a:pt x="24129" y="15352"/>
                </a:lnTo>
                <a:close/>
                <a:moveTo>
                  <a:pt x="26988" y="19677"/>
                </a:moveTo>
                <a:lnTo>
                  <a:pt x="26099" y="19923"/>
                </a:lnTo>
                <a:lnTo>
                  <a:pt x="25949" y="19345"/>
                </a:lnTo>
                <a:lnTo>
                  <a:pt x="25564" y="19120"/>
                </a:lnTo>
                <a:lnTo>
                  <a:pt x="25789" y="18745"/>
                </a:lnTo>
                <a:lnTo>
                  <a:pt x="25628" y="18167"/>
                </a:lnTo>
                <a:lnTo>
                  <a:pt x="26517" y="17932"/>
                </a:lnTo>
                <a:lnTo>
                  <a:pt x="28272" y="18392"/>
                </a:lnTo>
                <a:lnTo>
                  <a:pt x="28272" y="18392"/>
                </a:lnTo>
                <a:close/>
                <a:moveTo>
                  <a:pt x="28925" y="19163"/>
                </a:moveTo>
                <a:lnTo>
                  <a:pt x="27416" y="19570"/>
                </a:lnTo>
                <a:lnTo>
                  <a:pt x="28519" y="18467"/>
                </a:lnTo>
                <a:lnTo>
                  <a:pt x="29065" y="18606"/>
                </a:lnTo>
                <a:close/>
                <a:moveTo>
                  <a:pt x="28850" y="17814"/>
                </a:moveTo>
                <a:lnTo>
                  <a:pt x="28454" y="18221"/>
                </a:lnTo>
                <a:lnTo>
                  <a:pt x="26945" y="17814"/>
                </a:lnTo>
                <a:lnTo>
                  <a:pt x="28454" y="17407"/>
                </a:lnTo>
                <a:close/>
                <a:moveTo>
                  <a:pt x="30852" y="19805"/>
                </a:moveTo>
                <a:lnTo>
                  <a:pt x="30445" y="21315"/>
                </a:lnTo>
                <a:lnTo>
                  <a:pt x="30039" y="19805"/>
                </a:lnTo>
                <a:lnTo>
                  <a:pt x="30445" y="19409"/>
                </a:lnTo>
                <a:close/>
                <a:moveTo>
                  <a:pt x="33486" y="19570"/>
                </a:moveTo>
                <a:lnTo>
                  <a:pt x="31976" y="19163"/>
                </a:lnTo>
                <a:lnTo>
                  <a:pt x="31826" y="18606"/>
                </a:lnTo>
                <a:lnTo>
                  <a:pt x="32383" y="18467"/>
                </a:lnTo>
                <a:close/>
                <a:moveTo>
                  <a:pt x="33957" y="17814"/>
                </a:moveTo>
                <a:lnTo>
                  <a:pt x="32447" y="18221"/>
                </a:lnTo>
                <a:lnTo>
                  <a:pt x="32041" y="17814"/>
                </a:lnTo>
                <a:lnTo>
                  <a:pt x="32447" y="17407"/>
                </a:lnTo>
                <a:close/>
                <a:moveTo>
                  <a:pt x="35113" y="18745"/>
                </a:moveTo>
                <a:lnTo>
                  <a:pt x="35327" y="19120"/>
                </a:lnTo>
                <a:lnTo>
                  <a:pt x="34952" y="19345"/>
                </a:lnTo>
                <a:lnTo>
                  <a:pt x="34792" y="19923"/>
                </a:lnTo>
                <a:lnTo>
                  <a:pt x="33903" y="19677"/>
                </a:lnTo>
                <a:lnTo>
                  <a:pt x="32619" y="18392"/>
                </a:lnTo>
                <a:lnTo>
                  <a:pt x="34374" y="17932"/>
                </a:lnTo>
                <a:lnTo>
                  <a:pt x="35263" y="18167"/>
                </a:lnTo>
                <a:close/>
                <a:moveTo>
                  <a:pt x="18306" y="20169"/>
                </a:moveTo>
                <a:lnTo>
                  <a:pt x="17813" y="21507"/>
                </a:lnTo>
                <a:lnTo>
                  <a:pt x="17321" y="20169"/>
                </a:lnTo>
                <a:lnTo>
                  <a:pt x="17813" y="19762"/>
                </a:lnTo>
                <a:close/>
                <a:moveTo>
                  <a:pt x="14613" y="15962"/>
                </a:moveTo>
                <a:lnTo>
                  <a:pt x="16026" y="16208"/>
                </a:lnTo>
                <a:lnTo>
                  <a:pt x="16026" y="16208"/>
                </a:lnTo>
                <a:lnTo>
                  <a:pt x="16133" y="16840"/>
                </a:lnTo>
                <a:lnTo>
                  <a:pt x="15533" y="17065"/>
                </a:lnTo>
                <a:close/>
                <a:moveTo>
                  <a:pt x="14120" y="17814"/>
                </a:moveTo>
                <a:lnTo>
                  <a:pt x="15458" y="17322"/>
                </a:lnTo>
                <a:lnTo>
                  <a:pt x="15865" y="17814"/>
                </a:lnTo>
                <a:lnTo>
                  <a:pt x="15458" y="18306"/>
                </a:lnTo>
                <a:close/>
                <a:moveTo>
                  <a:pt x="16026" y="19420"/>
                </a:moveTo>
                <a:lnTo>
                  <a:pt x="14613" y="19666"/>
                </a:lnTo>
                <a:lnTo>
                  <a:pt x="15533" y="18563"/>
                </a:lnTo>
                <a:lnTo>
                  <a:pt x="16133" y="18788"/>
                </a:lnTo>
                <a:close/>
                <a:moveTo>
                  <a:pt x="13232" y="18135"/>
                </a:moveTo>
                <a:lnTo>
                  <a:pt x="13799" y="17932"/>
                </a:lnTo>
                <a:lnTo>
                  <a:pt x="15309" y="18488"/>
                </a:lnTo>
                <a:lnTo>
                  <a:pt x="14281" y="19720"/>
                </a:lnTo>
                <a:lnTo>
                  <a:pt x="13681" y="19827"/>
                </a:lnTo>
                <a:lnTo>
                  <a:pt x="12911" y="19131"/>
                </a:lnTo>
                <a:close/>
                <a:moveTo>
                  <a:pt x="12911" y="16497"/>
                </a:moveTo>
                <a:lnTo>
                  <a:pt x="13681" y="15801"/>
                </a:lnTo>
                <a:lnTo>
                  <a:pt x="14281" y="15909"/>
                </a:lnTo>
                <a:lnTo>
                  <a:pt x="15309" y="17140"/>
                </a:lnTo>
                <a:lnTo>
                  <a:pt x="13799" y="17696"/>
                </a:lnTo>
                <a:lnTo>
                  <a:pt x="13232" y="17493"/>
                </a:lnTo>
                <a:close/>
                <a:moveTo>
                  <a:pt x="18648" y="16380"/>
                </a:moveTo>
                <a:lnTo>
                  <a:pt x="19376" y="16251"/>
                </a:lnTo>
                <a:lnTo>
                  <a:pt x="19248" y="16979"/>
                </a:lnTo>
                <a:lnTo>
                  <a:pt x="19955" y="17236"/>
                </a:lnTo>
                <a:lnTo>
                  <a:pt x="19473" y="17814"/>
                </a:lnTo>
                <a:lnTo>
                  <a:pt x="19955" y="18381"/>
                </a:lnTo>
                <a:lnTo>
                  <a:pt x="19248" y="18649"/>
                </a:lnTo>
                <a:lnTo>
                  <a:pt x="19376" y="19377"/>
                </a:lnTo>
                <a:lnTo>
                  <a:pt x="18648" y="19248"/>
                </a:lnTo>
                <a:lnTo>
                  <a:pt x="18392" y="19955"/>
                </a:lnTo>
                <a:lnTo>
                  <a:pt x="17813" y="19473"/>
                </a:lnTo>
                <a:lnTo>
                  <a:pt x="17246" y="19955"/>
                </a:lnTo>
                <a:lnTo>
                  <a:pt x="16989" y="19248"/>
                </a:lnTo>
                <a:lnTo>
                  <a:pt x="16251" y="19377"/>
                </a:lnTo>
                <a:lnTo>
                  <a:pt x="16379" y="18649"/>
                </a:lnTo>
                <a:lnTo>
                  <a:pt x="15672" y="18381"/>
                </a:lnTo>
                <a:lnTo>
                  <a:pt x="16154" y="17814"/>
                </a:lnTo>
                <a:lnTo>
                  <a:pt x="15672" y="17236"/>
                </a:lnTo>
                <a:lnTo>
                  <a:pt x="16379" y="16979"/>
                </a:lnTo>
                <a:lnTo>
                  <a:pt x="16251" y="16251"/>
                </a:lnTo>
                <a:lnTo>
                  <a:pt x="16989" y="16380"/>
                </a:lnTo>
                <a:lnTo>
                  <a:pt x="17246" y="15673"/>
                </a:lnTo>
                <a:lnTo>
                  <a:pt x="17813" y="16155"/>
                </a:lnTo>
                <a:lnTo>
                  <a:pt x="18392" y="15673"/>
                </a:lnTo>
                <a:close/>
                <a:moveTo>
                  <a:pt x="17321" y="15459"/>
                </a:moveTo>
                <a:lnTo>
                  <a:pt x="17813" y="14121"/>
                </a:lnTo>
                <a:lnTo>
                  <a:pt x="18306" y="15459"/>
                </a:lnTo>
                <a:lnTo>
                  <a:pt x="17813" y="15866"/>
                </a:lnTo>
                <a:close/>
                <a:moveTo>
                  <a:pt x="26656" y="14592"/>
                </a:moveTo>
                <a:lnTo>
                  <a:pt x="26142" y="15106"/>
                </a:lnTo>
                <a:lnTo>
                  <a:pt x="26677" y="15641"/>
                </a:lnTo>
                <a:lnTo>
                  <a:pt x="25949" y="15438"/>
                </a:lnTo>
                <a:lnTo>
                  <a:pt x="25757" y="16144"/>
                </a:lnTo>
                <a:lnTo>
                  <a:pt x="25478" y="16305"/>
                </a:lnTo>
                <a:lnTo>
                  <a:pt x="25179" y="15395"/>
                </a:lnTo>
                <a:lnTo>
                  <a:pt x="24397" y="15181"/>
                </a:lnTo>
                <a:lnTo>
                  <a:pt x="25221" y="14645"/>
                </a:lnTo>
                <a:lnTo>
                  <a:pt x="25221" y="14121"/>
                </a:lnTo>
                <a:lnTo>
                  <a:pt x="25585" y="14485"/>
                </a:lnTo>
                <a:lnTo>
                  <a:pt x="26656" y="14260"/>
                </a:lnTo>
                <a:close/>
                <a:moveTo>
                  <a:pt x="36783" y="15341"/>
                </a:moveTo>
                <a:lnTo>
                  <a:pt x="37639" y="15577"/>
                </a:lnTo>
                <a:lnTo>
                  <a:pt x="37918" y="16412"/>
                </a:lnTo>
                <a:lnTo>
                  <a:pt x="37061" y="16947"/>
                </a:lnTo>
                <a:lnTo>
                  <a:pt x="35616" y="16401"/>
                </a:lnTo>
                <a:lnTo>
                  <a:pt x="35884" y="15577"/>
                </a:lnTo>
                <a:lnTo>
                  <a:pt x="36740" y="15341"/>
                </a:lnTo>
                <a:lnTo>
                  <a:pt x="36761" y="15352"/>
                </a:lnTo>
                <a:close/>
                <a:moveTo>
                  <a:pt x="43912" y="16380"/>
                </a:moveTo>
                <a:lnTo>
                  <a:pt x="44640" y="16251"/>
                </a:lnTo>
                <a:lnTo>
                  <a:pt x="44523" y="16979"/>
                </a:lnTo>
                <a:lnTo>
                  <a:pt x="45218" y="17236"/>
                </a:lnTo>
                <a:lnTo>
                  <a:pt x="44737" y="17814"/>
                </a:lnTo>
                <a:lnTo>
                  <a:pt x="45218" y="18381"/>
                </a:lnTo>
                <a:lnTo>
                  <a:pt x="44523" y="18649"/>
                </a:lnTo>
                <a:lnTo>
                  <a:pt x="44640" y="19377"/>
                </a:lnTo>
                <a:lnTo>
                  <a:pt x="43912" y="19248"/>
                </a:lnTo>
                <a:lnTo>
                  <a:pt x="43655" y="19955"/>
                </a:lnTo>
                <a:lnTo>
                  <a:pt x="43077" y="19473"/>
                </a:lnTo>
                <a:lnTo>
                  <a:pt x="42510" y="19955"/>
                </a:lnTo>
                <a:lnTo>
                  <a:pt x="42253" y="19248"/>
                </a:lnTo>
                <a:lnTo>
                  <a:pt x="41514" y="19377"/>
                </a:lnTo>
                <a:lnTo>
                  <a:pt x="41643" y="18649"/>
                </a:lnTo>
                <a:lnTo>
                  <a:pt x="40947" y="18381"/>
                </a:lnTo>
                <a:lnTo>
                  <a:pt x="41418" y="17814"/>
                </a:lnTo>
                <a:lnTo>
                  <a:pt x="40947" y="17236"/>
                </a:lnTo>
                <a:lnTo>
                  <a:pt x="41643" y="16979"/>
                </a:lnTo>
                <a:lnTo>
                  <a:pt x="41514" y="16251"/>
                </a:lnTo>
                <a:lnTo>
                  <a:pt x="42253" y="16380"/>
                </a:lnTo>
                <a:lnTo>
                  <a:pt x="42510" y="15673"/>
                </a:lnTo>
                <a:lnTo>
                  <a:pt x="43077" y="16155"/>
                </a:lnTo>
                <a:lnTo>
                  <a:pt x="43655" y="15673"/>
                </a:lnTo>
                <a:close/>
                <a:moveTo>
                  <a:pt x="42585" y="15459"/>
                </a:moveTo>
                <a:lnTo>
                  <a:pt x="43077" y="14121"/>
                </a:lnTo>
                <a:lnTo>
                  <a:pt x="43570" y="15459"/>
                </a:lnTo>
                <a:lnTo>
                  <a:pt x="43077" y="15866"/>
                </a:lnTo>
                <a:close/>
                <a:moveTo>
                  <a:pt x="48312" y="23049"/>
                </a:moveTo>
                <a:lnTo>
                  <a:pt x="47092" y="23049"/>
                </a:lnTo>
                <a:lnTo>
                  <a:pt x="46642" y="22599"/>
                </a:lnTo>
                <a:lnTo>
                  <a:pt x="46856" y="21582"/>
                </a:lnTo>
                <a:lnTo>
                  <a:pt x="47873" y="21379"/>
                </a:lnTo>
                <a:lnTo>
                  <a:pt x="48312" y="21818"/>
                </a:lnTo>
                <a:close/>
                <a:moveTo>
                  <a:pt x="45090" y="21946"/>
                </a:moveTo>
                <a:lnTo>
                  <a:pt x="44394" y="22717"/>
                </a:lnTo>
                <a:lnTo>
                  <a:pt x="43409" y="22396"/>
                </a:lnTo>
                <a:lnTo>
                  <a:pt x="43195" y="21828"/>
                </a:lnTo>
                <a:lnTo>
                  <a:pt x="43752" y="20319"/>
                </a:lnTo>
                <a:lnTo>
                  <a:pt x="44983" y="21347"/>
                </a:lnTo>
                <a:close/>
                <a:moveTo>
                  <a:pt x="43024" y="22310"/>
                </a:moveTo>
                <a:lnTo>
                  <a:pt x="43024" y="22310"/>
                </a:lnTo>
                <a:lnTo>
                  <a:pt x="43077" y="22139"/>
                </a:lnTo>
                <a:lnTo>
                  <a:pt x="43142" y="22310"/>
                </a:lnTo>
                <a:lnTo>
                  <a:pt x="43142" y="22310"/>
                </a:lnTo>
                <a:lnTo>
                  <a:pt x="43206" y="22481"/>
                </a:lnTo>
                <a:lnTo>
                  <a:pt x="43238" y="22567"/>
                </a:lnTo>
                <a:lnTo>
                  <a:pt x="43238" y="22567"/>
                </a:lnTo>
                <a:lnTo>
                  <a:pt x="43709" y="23809"/>
                </a:lnTo>
                <a:lnTo>
                  <a:pt x="43077" y="24836"/>
                </a:lnTo>
                <a:lnTo>
                  <a:pt x="42457" y="23809"/>
                </a:lnTo>
                <a:lnTo>
                  <a:pt x="42928" y="22567"/>
                </a:lnTo>
                <a:lnTo>
                  <a:pt x="42928" y="22567"/>
                </a:lnTo>
                <a:lnTo>
                  <a:pt x="42928" y="22567"/>
                </a:lnTo>
                <a:close/>
                <a:moveTo>
                  <a:pt x="42660" y="22653"/>
                </a:moveTo>
                <a:lnTo>
                  <a:pt x="42307" y="23573"/>
                </a:lnTo>
                <a:lnTo>
                  <a:pt x="41900" y="22910"/>
                </a:lnTo>
                <a:close/>
                <a:moveTo>
                  <a:pt x="41172" y="21347"/>
                </a:moveTo>
                <a:lnTo>
                  <a:pt x="42414" y="20319"/>
                </a:lnTo>
                <a:lnTo>
                  <a:pt x="42960" y="21828"/>
                </a:lnTo>
                <a:lnTo>
                  <a:pt x="42756" y="22396"/>
                </a:lnTo>
                <a:lnTo>
                  <a:pt x="41771" y="22717"/>
                </a:lnTo>
                <a:lnTo>
                  <a:pt x="41076" y="21946"/>
                </a:lnTo>
                <a:close/>
                <a:moveTo>
                  <a:pt x="32554" y="22160"/>
                </a:moveTo>
                <a:lnTo>
                  <a:pt x="31976" y="22321"/>
                </a:lnTo>
                <a:lnTo>
                  <a:pt x="31751" y="22695"/>
                </a:lnTo>
                <a:lnTo>
                  <a:pt x="31377" y="22481"/>
                </a:lnTo>
                <a:lnTo>
                  <a:pt x="30799" y="22631"/>
                </a:lnTo>
                <a:lnTo>
                  <a:pt x="30563" y="21743"/>
                </a:lnTo>
                <a:lnTo>
                  <a:pt x="31034" y="19987"/>
                </a:lnTo>
                <a:lnTo>
                  <a:pt x="32308" y="21272"/>
                </a:lnTo>
                <a:close/>
                <a:moveTo>
                  <a:pt x="28583" y="21272"/>
                </a:moveTo>
                <a:lnTo>
                  <a:pt x="29867" y="19987"/>
                </a:lnTo>
                <a:lnTo>
                  <a:pt x="30338" y="21743"/>
                </a:lnTo>
                <a:lnTo>
                  <a:pt x="30092" y="22631"/>
                </a:lnTo>
                <a:lnTo>
                  <a:pt x="29514" y="22481"/>
                </a:lnTo>
                <a:lnTo>
                  <a:pt x="29139" y="22695"/>
                </a:lnTo>
                <a:lnTo>
                  <a:pt x="28925" y="22321"/>
                </a:lnTo>
                <a:lnTo>
                  <a:pt x="28347" y="22160"/>
                </a:lnTo>
                <a:close/>
                <a:moveTo>
                  <a:pt x="25221" y="23263"/>
                </a:moveTo>
                <a:lnTo>
                  <a:pt x="26217" y="23263"/>
                </a:lnTo>
                <a:lnTo>
                  <a:pt x="25510" y="23969"/>
                </a:lnTo>
                <a:lnTo>
                  <a:pt x="25221" y="23680"/>
                </a:lnTo>
                <a:lnTo>
                  <a:pt x="25221" y="23263"/>
                </a:lnTo>
                <a:close/>
                <a:moveTo>
                  <a:pt x="22749" y="23969"/>
                </a:moveTo>
                <a:lnTo>
                  <a:pt x="22042" y="23263"/>
                </a:lnTo>
                <a:lnTo>
                  <a:pt x="23048" y="23263"/>
                </a:lnTo>
                <a:lnTo>
                  <a:pt x="23048" y="23680"/>
                </a:lnTo>
                <a:close/>
                <a:moveTo>
                  <a:pt x="19826" y="21946"/>
                </a:moveTo>
                <a:lnTo>
                  <a:pt x="19130" y="22717"/>
                </a:lnTo>
                <a:lnTo>
                  <a:pt x="18145" y="22396"/>
                </a:lnTo>
                <a:lnTo>
                  <a:pt x="17931" y="21828"/>
                </a:lnTo>
                <a:lnTo>
                  <a:pt x="18488" y="20319"/>
                </a:lnTo>
                <a:lnTo>
                  <a:pt x="19719" y="21347"/>
                </a:lnTo>
                <a:close/>
                <a:moveTo>
                  <a:pt x="17760" y="22310"/>
                </a:moveTo>
                <a:lnTo>
                  <a:pt x="17760" y="22310"/>
                </a:lnTo>
                <a:lnTo>
                  <a:pt x="17813" y="22139"/>
                </a:lnTo>
                <a:lnTo>
                  <a:pt x="17878" y="22310"/>
                </a:lnTo>
                <a:lnTo>
                  <a:pt x="17878" y="22310"/>
                </a:lnTo>
                <a:lnTo>
                  <a:pt x="17931" y="22471"/>
                </a:lnTo>
                <a:lnTo>
                  <a:pt x="17974" y="22567"/>
                </a:lnTo>
                <a:lnTo>
                  <a:pt x="17974" y="22567"/>
                </a:lnTo>
                <a:lnTo>
                  <a:pt x="18445" y="23809"/>
                </a:lnTo>
                <a:lnTo>
                  <a:pt x="17813" y="24836"/>
                </a:lnTo>
                <a:lnTo>
                  <a:pt x="17193" y="23809"/>
                </a:lnTo>
                <a:lnTo>
                  <a:pt x="17664" y="22567"/>
                </a:lnTo>
                <a:lnTo>
                  <a:pt x="17664" y="22567"/>
                </a:lnTo>
                <a:lnTo>
                  <a:pt x="17760" y="22310"/>
                </a:lnTo>
                <a:close/>
                <a:moveTo>
                  <a:pt x="17396" y="22653"/>
                </a:moveTo>
                <a:lnTo>
                  <a:pt x="17043" y="23573"/>
                </a:lnTo>
                <a:lnTo>
                  <a:pt x="16636" y="22910"/>
                </a:lnTo>
                <a:close/>
                <a:moveTo>
                  <a:pt x="15908" y="21347"/>
                </a:moveTo>
                <a:lnTo>
                  <a:pt x="17139" y="20319"/>
                </a:lnTo>
                <a:lnTo>
                  <a:pt x="17696" y="21828"/>
                </a:lnTo>
                <a:lnTo>
                  <a:pt x="17492" y="22396"/>
                </a:lnTo>
                <a:lnTo>
                  <a:pt x="16497" y="22717"/>
                </a:lnTo>
                <a:lnTo>
                  <a:pt x="15812" y="21946"/>
                </a:lnTo>
                <a:close/>
                <a:moveTo>
                  <a:pt x="12579" y="20983"/>
                </a:moveTo>
                <a:lnTo>
                  <a:pt x="11765" y="20447"/>
                </a:lnTo>
                <a:lnTo>
                  <a:pt x="12547" y="20233"/>
                </a:lnTo>
                <a:lnTo>
                  <a:pt x="12836" y="19356"/>
                </a:lnTo>
                <a:lnTo>
                  <a:pt x="13617" y="20051"/>
                </a:lnTo>
                <a:lnTo>
                  <a:pt x="14067" y="19976"/>
                </a:lnTo>
                <a:lnTo>
                  <a:pt x="13778" y="20330"/>
                </a:lnTo>
                <a:lnTo>
                  <a:pt x="13992" y="21357"/>
                </a:lnTo>
                <a:lnTo>
                  <a:pt x="12953" y="21133"/>
                </a:lnTo>
                <a:lnTo>
                  <a:pt x="12579" y="21507"/>
                </a:lnTo>
                <a:close/>
                <a:moveTo>
                  <a:pt x="15812" y="13682"/>
                </a:moveTo>
                <a:lnTo>
                  <a:pt x="16497" y="12911"/>
                </a:lnTo>
                <a:lnTo>
                  <a:pt x="17492" y="13232"/>
                </a:lnTo>
                <a:lnTo>
                  <a:pt x="17696" y="13800"/>
                </a:lnTo>
                <a:lnTo>
                  <a:pt x="17139" y="15309"/>
                </a:lnTo>
                <a:lnTo>
                  <a:pt x="15908" y="14281"/>
                </a:lnTo>
                <a:close/>
                <a:moveTo>
                  <a:pt x="17878" y="13318"/>
                </a:moveTo>
                <a:lnTo>
                  <a:pt x="17878" y="13318"/>
                </a:lnTo>
                <a:lnTo>
                  <a:pt x="17813" y="13478"/>
                </a:lnTo>
                <a:lnTo>
                  <a:pt x="17749" y="13318"/>
                </a:lnTo>
                <a:lnTo>
                  <a:pt x="17760" y="13318"/>
                </a:lnTo>
                <a:lnTo>
                  <a:pt x="17674" y="13093"/>
                </a:lnTo>
                <a:lnTo>
                  <a:pt x="17664" y="13061"/>
                </a:lnTo>
                <a:lnTo>
                  <a:pt x="17653" y="13061"/>
                </a:lnTo>
                <a:lnTo>
                  <a:pt x="17193" y="11809"/>
                </a:lnTo>
                <a:lnTo>
                  <a:pt x="17813" y="10792"/>
                </a:lnTo>
                <a:lnTo>
                  <a:pt x="18445" y="11809"/>
                </a:lnTo>
                <a:close/>
                <a:moveTo>
                  <a:pt x="18242" y="12965"/>
                </a:moveTo>
                <a:lnTo>
                  <a:pt x="18584" y="12044"/>
                </a:lnTo>
                <a:lnTo>
                  <a:pt x="19002" y="12718"/>
                </a:lnTo>
                <a:close/>
                <a:moveTo>
                  <a:pt x="19719" y="14281"/>
                </a:moveTo>
                <a:lnTo>
                  <a:pt x="18488" y="15309"/>
                </a:lnTo>
                <a:lnTo>
                  <a:pt x="17931" y="13800"/>
                </a:lnTo>
                <a:lnTo>
                  <a:pt x="18145" y="13232"/>
                </a:lnTo>
                <a:lnTo>
                  <a:pt x="19130" y="12911"/>
                </a:lnTo>
                <a:lnTo>
                  <a:pt x="19826" y="13682"/>
                </a:lnTo>
                <a:close/>
                <a:moveTo>
                  <a:pt x="23048" y="12579"/>
                </a:moveTo>
                <a:lnTo>
                  <a:pt x="23048" y="13810"/>
                </a:lnTo>
                <a:lnTo>
                  <a:pt x="22599" y="14249"/>
                </a:lnTo>
                <a:lnTo>
                  <a:pt x="21592" y="14035"/>
                </a:lnTo>
                <a:lnTo>
                  <a:pt x="21378" y="13029"/>
                </a:lnTo>
                <a:lnTo>
                  <a:pt x="21828" y="12579"/>
                </a:lnTo>
                <a:close/>
                <a:moveTo>
                  <a:pt x="23048" y="12365"/>
                </a:moveTo>
                <a:lnTo>
                  <a:pt x="22042" y="12365"/>
                </a:lnTo>
                <a:lnTo>
                  <a:pt x="22749" y="11648"/>
                </a:lnTo>
                <a:lnTo>
                  <a:pt x="23048" y="11948"/>
                </a:lnTo>
                <a:close/>
                <a:moveTo>
                  <a:pt x="25510" y="11648"/>
                </a:moveTo>
                <a:lnTo>
                  <a:pt x="26217" y="12365"/>
                </a:lnTo>
                <a:lnTo>
                  <a:pt x="25221" y="12365"/>
                </a:lnTo>
                <a:lnTo>
                  <a:pt x="25221" y="11948"/>
                </a:lnTo>
                <a:close/>
                <a:moveTo>
                  <a:pt x="26677" y="14024"/>
                </a:moveTo>
                <a:lnTo>
                  <a:pt x="26656" y="14024"/>
                </a:lnTo>
                <a:lnTo>
                  <a:pt x="26656" y="14046"/>
                </a:lnTo>
                <a:lnTo>
                  <a:pt x="25660" y="14249"/>
                </a:lnTo>
                <a:lnTo>
                  <a:pt x="25221" y="13810"/>
                </a:lnTo>
                <a:lnTo>
                  <a:pt x="25221" y="12579"/>
                </a:lnTo>
                <a:lnTo>
                  <a:pt x="26442" y="12579"/>
                </a:lnTo>
                <a:lnTo>
                  <a:pt x="26881" y="13029"/>
                </a:lnTo>
                <a:close/>
                <a:moveTo>
                  <a:pt x="28347" y="13468"/>
                </a:moveTo>
                <a:lnTo>
                  <a:pt x="28925" y="13307"/>
                </a:lnTo>
                <a:lnTo>
                  <a:pt x="29139" y="12933"/>
                </a:lnTo>
                <a:lnTo>
                  <a:pt x="29514" y="13147"/>
                </a:lnTo>
                <a:lnTo>
                  <a:pt x="30092" y="12997"/>
                </a:lnTo>
                <a:lnTo>
                  <a:pt x="30338" y="13885"/>
                </a:lnTo>
                <a:lnTo>
                  <a:pt x="29867" y="15641"/>
                </a:lnTo>
                <a:lnTo>
                  <a:pt x="28583" y="14356"/>
                </a:lnTo>
                <a:close/>
                <a:moveTo>
                  <a:pt x="32319" y="14356"/>
                </a:moveTo>
                <a:lnTo>
                  <a:pt x="31034" y="15641"/>
                </a:lnTo>
                <a:lnTo>
                  <a:pt x="30563" y="13885"/>
                </a:lnTo>
                <a:lnTo>
                  <a:pt x="30799" y="12997"/>
                </a:lnTo>
                <a:lnTo>
                  <a:pt x="31377" y="13147"/>
                </a:lnTo>
                <a:lnTo>
                  <a:pt x="31751" y="12933"/>
                </a:lnTo>
                <a:lnTo>
                  <a:pt x="31976" y="13307"/>
                </a:lnTo>
                <a:lnTo>
                  <a:pt x="32554" y="13468"/>
                </a:lnTo>
                <a:close/>
                <a:moveTo>
                  <a:pt x="41076" y="13682"/>
                </a:moveTo>
                <a:lnTo>
                  <a:pt x="41771" y="12911"/>
                </a:lnTo>
                <a:lnTo>
                  <a:pt x="42756" y="13232"/>
                </a:lnTo>
                <a:lnTo>
                  <a:pt x="42960" y="13800"/>
                </a:lnTo>
                <a:lnTo>
                  <a:pt x="42414" y="15309"/>
                </a:lnTo>
                <a:lnTo>
                  <a:pt x="41172" y="14281"/>
                </a:lnTo>
                <a:close/>
                <a:moveTo>
                  <a:pt x="43142" y="13318"/>
                </a:moveTo>
                <a:lnTo>
                  <a:pt x="43142" y="13318"/>
                </a:lnTo>
                <a:lnTo>
                  <a:pt x="43077" y="13478"/>
                </a:lnTo>
                <a:lnTo>
                  <a:pt x="43024" y="13318"/>
                </a:lnTo>
                <a:lnTo>
                  <a:pt x="43024" y="13318"/>
                </a:lnTo>
                <a:lnTo>
                  <a:pt x="42938" y="13093"/>
                </a:lnTo>
                <a:lnTo>
                  <a:pt x="42928" y="13061"/>
                </a:lnTo>
                <a:lnTo>
                  <a:pt x="42928" y="13061"/>
                </a:lnTo>
                <a:lnTo>
                  <a:pt x="42457" y="11809"/>
                </a:lnTo>
                <a:lnTo>
                  <a:pt x="43077" y="10792"/>
                </a:lnTo>
                <a:lnTo>
                  <a:pt x="43709" y="11809"/>
                </a:lnTo>
                <a:lnTo>
                  <a:pt x="43142" y="13318"/>
                </a:lnTo>
                <a:close/>
                <a:moveTo>
                  <a:pt x="43506" y="12965"/>
                </a:moveTo>
                <a:lnTo>
                  <a:pt x="43848" y="12044"/>
                </a:lnTo>
                <a:lnTo>
                  <a:pt x="44266" y="12718"/>
                </a:lnTo>
                <a:close/>
                <a:moveTo>
                  <a:pt x="44983" y="14281"/>
                </a:moveTo>
                <a:lnTo>
                  <a:pt x="43752" y="15309"/>
                </a:lnTo>
                <a:lnTo>
                  <a:pt x="43195" y="13800"/>
                </a:lnTo>
                <a:lnTo>
                  <a:pt x="43409" y="13232"/>
                </a:lnTo>
                <a:lnTo>
                  <a:pt x="44394" y="12911"/>
                </a:lnTo>
                <a:lnTo>
                  <a:pt x="45090" y="13682"/>
                </a:lnTo>
                <a:close/>
                <a:moveTo>
                  <a:pt x="48312" y="12579"/>
                </a:moveTo>
                <a:lnTo>
                  <a:pt x="48312" y="13810"/>
                </a:lnTo>
                <a:lnTo>
                  <a:pt x="47873" y="14249"/>
                </a:lnTo>
                <a:lnTo>
                  <a:pt x="46856" y="14035"/>
                </a:lnTo>
                <a:lnTo>
                  <a:pt x="46642" y="13029"/>
                </a:lnTo>
                <a:lnTo>
                  <a:pt x="47092" y="12579"/>
                </a:lnTo>
                <a:close/>
                <a:moveTo>
                  <a:pt x="48312" y="11948"/>
                </a:moveTo>
                <a:lnTo>
                  <a:pt x="48312" y="12365"/>
                </a:lnTo>
                <a:lnTo>
                  <a:pt x="47306" y="12365"/>
                </a:lnTo>
                <a:lnTo>
                  <a:pt x="48023" y="11648"/>
                </a:lnTo>
                <a:close/>
                <a:moveTo>
                  <a:pt x="50261" y="14528"/>
                </a:moveTo>
                <a:lnTo>
                  <a:pt x="49393" y="15095"/>
                </a:lnTo>
                <a:lnTo>
                  <a:pt x="48537" y="14528"/>
                </a:lnTo>
                <a:lnTo>
                  <a:pt x="48537" y="13896"/>
                </a:lnTo>
                <a:lnTo>
                  <a:pt x="49393" y="13029"/>
                </a:lnTo>
                <a:lnTo>
                  <a:pt x="50261" y="13896"/>
                </a:lnTo>
                <a:close/>
                <a:moveTo>
                  <a:pt x="50261" y="21732"/>
                </a:moveTo>
                <a:lnTo>
                  <a:pt x="49393" y="22599"/>
                </a:lnTo>
                <a:lnTo>
                  <a:pt x="48526" y="21732"/>
                </a:lnTo>
                <a:lnTo>
                  <a:pt x="48526" y="21100"/>
                </a:lnTo>
                <a:lnTo>
                  <a:pt x="49393" y="20533"/>
                </a:lnTo>
                <a:lnTo>
                  <a:pt x="50261" y="21100"/>
                </a:lnTo>
                <a:close/>
                <a:moveTo>
                  <a:pt x="49843" y="23049"/>
                </a:moveTo>
                <a:lnTo>
                  <a:pt x="49554" y="22749"/>
                </a:lnTo>
                <a:lnTo>
                  <a:pt x="50261" y="22042"/>
                </a:lnTo>
                <a:lnTo>
                  <a:pt x="50261" y="23049"/>
                </a:lnTo>
                <a:lnTo>
                  <a:pt x="49843" y="23049"/>
                </a:lnTo>
                <a:close/>
                <a:moveTo>
                  <a:pt x="48312" y="24997"/>
                </a:moveTo>
                <a:lnTo>
                  <a:pt x="47306" y="24997"/>
                </a:lnTo>
                <a:lnTo>
                  <a:pt x="48012" y="24280"/>
                </a:lnTo>
                <a:lnTo>
                  <a:pt x="48312" y="24580"/>
                </a:lnTo>
                <a:close/>
                <a:moveTo>
                  <a:pt x="37853" y="24580"/>
                </a:moveTo>
                <a:lnTo>
                  <a:pt x="38142" y="24280"/>
                </a:lnTo>
                <a:lnTo>
                  <a:pt x="38849" y="24997"/>
                </a:lnTo>
                <a:lnTo>
                  <a:pt x="37853" y="24997"/>
                </a:lnTo>
                <a:close/>
                <a:moveTo>
                  <a:pt x="35380" y="23980"/>
                </a:moveTo>
                <a:lnTo>
                  <a:pt x="34674" y="23263"/>
                </a:lnTo>
                <a:lnTo>
                  <a:pt x="35680" y="23263"/>
                </a:lnTo>
                <a:lnTo>
                  <a:pt x="35680" y="23680"/>
                </a:lnTo>
                <a:close/>
                <a:moveTo>
                  <a:pt x="23776" y="24997"/>
                </a:moveTo>
                <a:lnTo>
                  <a:pt x="23262" y="24997"/>
                </a:lnTo>
                <a:lnTo>
                  <a:pt x="23262" y="24483"/>
                </a:lnTo>
                <a:lnTo>
                  <a:pt x="22909" y="24130"/>
                </a:lnTo>
                <a:lnTo>
                  <a:pt x="23262" y="23766"/>
                </a:lnTo>
                <a:lnTo>
                  <a:pt x="23262" y="23263"/>
                </a:lnTo>
                <a:lnTo>
                  <a:pt x="23776" y="23263"/>
                </a:lnTo>
                <a:lnTo>
                  <a:pt x="24129" y="22910"/>
                </a:lnTo>
                <a:lnTo>
                  <a:pt x="24493" y="23263"/>
                </a:lnTo>
                <a:lnTo>
                  <a:pt x="24997" y="23263"/>
                </a:lnTo>
                <a:lnTo>
                  <a:pt x="24997" y="23766"/>
                </a:lnTo>
                <a:lnTo>
                  <a:pt x="25361" y="24130"/>
                </a:lnTo>
                <a:lnTo>
                  <a:pt x="24997" y="24483"/>
                </a:lnTo>
                <a:lnTo>
                  <a:pt x="24997" y="24997"/>
                </a:lnTo>
                <a:lnTo>
                  <a:pt x="24493" y="24997"/>
                </a:lnTo>
                <a:lnTo>
                  <a:pt x="24129" y="25350"/>
                </a:lnTo>
                <a:lnTo>
                  <a:pt x="23776" y="24997"/>
                </a:lnTo>
                <a:close/>
                <a:moveTo>
                  <a:pt x="12579" y="24580"/>
                </a:moveTo>
                <a:lnTo>
                  <a:pt x="12878" y="24280"/>
                </a:lnTo>
                <a:lnTo>
                  <a:pt x="13585" y="24997"/>
                </a:lnTo>
                <a:lnTo>
                  <a:pt x="12579" y="24997"/>
                </a:lnTo>
                <a:close/>
                <a:moveTo>
                  <a:pt x="10630" y="21100"/>
                </a:moveTo>
                <a:lnTo>
                  <a:pt x="11498" y="20533"/>
                </a:lnTo>
                <a:lnTo>
                  <a:pt x="12365" y="21100"/>
                </a:lnTo>
                <a:lnTo>
                  <a:pt x="12365" y="21732"/>
                </a:lnTo>
                <a:lnTo>
                  <a:pt x="11498" y="22599"/>
                </a:lnTo>
                <a:lnTo>
                  <a:pt x="10630" y="21732"/>
                </a:lnTo>
                <a:close/>
                <a:moveTo>
                  <a:pt x="10630" y="12579"/>
                </a:moveTo>
                <a:lnTo>
                  <a:pt x="11048" y="12579"/>
                </a:lnTo>
                <a:lnTo>
                  <a:pt x="11348" y="12879"/>
                </a:lnTo>
                <a:lnTo>
                  <a:pt x="10630" y="13586"/>
                </a:lnTo>
                <a:close/>
                <a:moveTo>
                  <a:pt x="24493" y="10631"/>
                </a:moveTo>
                <a:lnTo>
                  <a:pt x="24997" y="10631"/>
                </a:lnTo>
                <a:lnTo>
                  <a:pt x="24997" y="11134"/>
                </a:lnTo>
                <a:lnTo>
                  <a:pt x="25361" y="11498"/>
                </a:lnTo>
                <a:lnTo>
                  <a:pt x="24997" y="11851"/>
                </a:lnTo>
                <a:lnTo>
                  <a:pt x="24997" y="12365"/>
                </a:lnTo>
                <a:lnTo>
                  <a:pt x="24493" y="12365"/>
                </a:lnTo>
                <a:lnTo>
                  <a:pt x="24129" y="12718"/>
                </a:lnTo>
                <a:lnTo>
                  <a:pt x="23776" y="12365"/>
                </a:lnTo>
                <a:lnTo>
                  <a:pt x="23262" y="12365"/>
                </a:lnTo>
                <a:lnTo>
                  <a:pt x="23262" y="11851"/>
                </a:lnTo>
                <a:lnTo>
                  <a:pt x="22909" y="11498"/>
                </a:lnTo>
                <a:lnTo>
                  <a:pt x="23262" y="11134"/>
                </a:lnTo>
                <a:lnTo>
                  <a:pt x="23262" y="10631"/>
                </a:lnTo>
                <a:lnTo>
                  <a:pt x="23776" y="10631"/>
                </a:lnTo>
                <a:lnTo>
                  <a:pt x="24129" y="10278"/>
                </a:lnTo>
                <a:lnTo>
                  <a:pt x="24493" y="10631"/>
                </a:lnTo>
                <a:close/>
                <a:moveTo>
                  <a:pt x="35680" y="12579"/>
                </a:moveTo>
                <a:lnTo>
                  <a:pt x="35680" y="13810"/>
                </a:lnTo>
                <a:lnTo>
                  <a:pt x="35231" y="14249"/>
                </a:lnTo>
                <a:lnTo>
                  <a:pt x="34235" y="14046"/>
                </a:lnTo>
                <a:lnTo>
                  <a:pt x="34235" y="14024"/>
                </a:lnTo>
                <a:lnTo>
                  <a:pt x="34224" y="14024"/>
                </a:lnTo>
                <a:lnTo>
                  <a:pt x="34010" y="13029"/>
                </a:lnTo>
                <a:lnTo>
                  <a:pt x="34460" y="12579"/>
                </a:lnTo>
                <a:close/>
                <a:moveTo>
                  <a:pt x="35680" y="12365"/>
                </a:moveTo>
                <a:lnTo>
                  <a:pt x="34674" y="12365"/>
                </a:lnTo>
                <a:lnTo>
                  <a:pt x="35380" y="11648"/>
                </a:lnTo>
                <a:lnTo>
                  <a:pt x="35680" y="11948"/>
                </a:lnTo>
                <a:close/>
                <a:moveTo>
                  <a:pt x="48312" y="11048"/>
                </a:moveTo>
                <a:lnTo>
                  <a:pt x="48023" y="11337"/>
                </a:lnTo>
                <a:lnTo>
                  <a:pt x="47306" y="10631"/>
                </a:lnTo>
                <a:lnTo>
                  <a:pt x="48312" y="10631"/>
                </a:lnTo>
                <a:lnTo>
                  <a:pt x="48312" y="11048"/>
                </a:lnTo>
                <a:close/>
                <a:moveTo>
                  <a:pt x="51941" y="14024"/>
                </a:moveTo>
                <a:lnTo>
                  <a:pt x="51920" y="14024"/>
                </a:lnTo>
                <a:lnTo>
                  <a:pt x="51920" y="14046"/>
                </a:lnTo>
                <a:lnTo>
                  <a:pt x="50924" y="14249"/>
                </a:lnTo>
                <a:lnTo>
                  <a:pt x="50485" y="13810"/>
                </a:lnTo>
                <a:lnTo>
                  <a:pt x="50485" y="12579"/>
                </a:lnTo>
                <a:lnTo>
                  <a:pt x="51706" y="12579"/>
                </a:lnTo>
                <a:lnTo>
                  <a:pt x="52155" y="13029"/>
                </a:lnTo>
                <a:close/>
                <a:moveTo>
                  <a:pt x="54339" y="17022"/>
                </a:moveTo>
                <a:lnTo>
                  <a:pt x="53782" y="17161"/>
                </a:lnTo>
                <a:lnTo>
                  <a:pt x="52680" y="16058"/>
                </a:lnTo>
                <a:lnTo>
                  <a:pt x="54189" y="16465"/>
                </a:lnTo>
                <a:close/>
                <a:moveTo>
                  <a:pt x="43880" y="29065"/>
                </a:moveTo>
                <a:lnTo>
                  <a:pt x="43730" y="28519"/>
                </a:lnTo>
                <a:lnTo>
                  <a:pt x="44833" y="27416"/>
                </a:lnTo>
                <a:lnTo>
                  <a:pt x="44426" y="28915"/>
                </a:lnTo>
                <a:close/>
                <a:moveTo>
                  <a:pt x="41332" y="27406"/>
                </a:moveTo>
                <a:lnTo>
                  <a:pt x="42435" y="28519"/>
                </a:lnTo>
                <a:lnTo>
                  <a:pt x="42285" y="29065"/>
                </a:lnTo>
                <a:lnTo>
                  <a:pt x="41729" y="28915"/>
                </a:lnTo>
                <a:close/>
                <a:moveTo>
                  <a:pt x="31420" y="28765"/>
                </a:moveTo>
                <a:lnTo>
                  <a:pt x="31195" y="28155"/>
                </a:lnTo>
                <a:lnTo>
                  <a:pt x="31195" y="28155"/>
                </a:lnTo>
                <a:lnTo>
                  <a:pt x="32297" y="27245"/>
                </a:lnTo>
                <a:lnTo>
                  <a:pt x="32051" y="28647"/>
                </a:lnTo>
                <a:close/>
                <a:moveTo>
                  <a:pt x="28840" y="28647"/>
                </a:moveTo>
                <a:lnTo>
                  <a:pt x="28604" y="27245"/>
                </a:lnTo>
                <a:lnTo>
                  <a:pt x="29696" y="28155"/>
                </a:lnTo>
                <a:lnTo>
                  <a:pt x="29471" y="28765"/>
                </a:lnTo>
                <a:close/>
                <a:moveTo>
                  <a:pt x="24997" y="27159"/>
                </a:moveTo>
                <a:lnTo>
                  <a:pt x="24129" y="27727"/>
                </a:lnTo>
                <a:lnTo>
                  <a:pt x="23262" y="27159"/>
                </a:lnTo>
                <a:lnTo>
                  <a:pt x="23262" y="26528"/>
                </a:lnTo>
                <a:lnTo>
                  <a:pt x="24129" y="25661"/>
                </a:lnTo>
                <a:lnTo>
                  <a:pt x="24997" y="26528"/>
                </a:lnTo>
                <a:close/>
                <a:moveTo>
                  <a:pt x="18606" y="29065"/>
                </a:moveTo>
                <a:lnTo>
                  <a:pt x="18467" y="28519"/>
                </a:lnTo>
                <a:lnTo>
                  <a:pt x="19569" y="27416"/>
                </a:lnTo>
                <a:lnTo>
                  <a:pt x="19162" y="28915"/>
                </a:lnTo>
                <a:close/>
                <a:moveTo>
                  <a:pt x="16058" y="27406"/>
                </a:moveTo>
                <a:lnTo>
                  <a:pt x="17171" y="28519"/>
                </a:lnTo>
                <a:lnTo>
                  <a:pt x="17021" y="29065"/>
                </a:lnTo>
                <a:lnTo>
                  <a:pt x="16465" y="28915"/>
                </a:lnTo>
                <a:close/>
                <a:moveTo>
                  <a:pt x="8950" y="21604"/>
                </a:moveTo>
                <a:lnTo>
                  <a:pt x="8971" y="21604"/>
                </a:lnTo>
                <a:lnTo>
                  <a:pt x="8971" y="21582"/>
                </a:lnTo>
                <a:lnTo>
                  <a:pt x="9967" y="21379"/>
                </a:lnTo>
                <a:lnTo>
                  <a:pt x="10416" y="21818"/>
                </a:lnTo>
                <a:lnTo>
                  <a:pt x="10416" y="23049"/>
                </a:lnTo>
                <a:lnTo>
                  <a:pt x="9185" y="23049"/>
                </a:lnTo>
                <a:lnTo>
                  <a:pt x="8746" y="22599"/>
                </a:lnTo>
                <a:close/>
                <a:moveTo>
                  <a:pt x="10630" y="10631"/>
                </a:moveTo>
                <a:lnTo>
                  <a:pt x="11144" y="10631"/>
                </a:lnTo>
                <a:lnTo>
                  <a:pt x="11498" y="10278"/>
                </a:lnTo>
                <a:lnTo>
                  <a:pt x="11861" y="10631"/>
                </a:lnTo>
                <a:lnTo>
                  <a:pt x="12365" y="10631"/>
                </a:lnTo>
                <a:lnTo>
                  <a:pt x="12365" y="11134"/>
                </a:lnTo>
                <a:lnTo>
                  <a:pt x="12729" y="11498"/>
                </a:lnTo>
                <a:lnTo>
                  <a:pt x="12365" y="11851"/>
                </a:lnTo>
                <a:lnTo>
                  <a:pt x="12365" y="12365"/>
                </a:lnTo>
                <a:lnTo>
                  <a:pt x="11861" y="12365"/>
                </a:lnTo>
                <a:lnTo>
                  <a:pt x="11498" y="12718"/>
                </a:lnTo>
                <a:lnTo>
                  <a:pt x="11144" y="12365"/>
                </a:lnTo>
                <a:lnTo>
                  <a:pt x="10630" y="12365"/>
                </a:lnTo>
                <a:lnTo>
                  <a:pt x="10630" y="11851"/>
                </a:lnTo>
                <a:lnTo>
                  <a:pt x="10277" y="11498"/>
                </a:lnTo>
                <a:lnTo>
                  <a:pt x="10630" y="11134"/>
                </a:lnTo>
                <a:close/>
                <a:moveTo>
                  <a:pt x="17021" y="6563"/>
                </a:moveTo>
                <a:lnTo>
                  <a:pt x="17171" y="7109"/>
                </a:lnTo>
                <a:lnTo>
                  <a:pt x="16058" y="8212"/>
                </a:lnTo>
                <a:lnTo>
                  <a:pt x="16465" y="6702"/>
                </a:lnTo>
                <a:close/>
                <a:moveTo>
                  <a:pt x="19162" y="6702"/>
                </a:moveTo>
                <a:lnTo>
                  <a:pt x="19569" y="8212"/>
                </a:lnTo>
                <a:lnTo>
                  <a:pt x="18467" y="7109"/>
                </a:lnTo>
                <a:lnTo>
                  <a:pt x="18616" y="6563"/>
                </a:lnTo>
                <a:close/>
                <a:moveTo>
                  <a:pt x="23262" y="8469"/>
                </a:moveTo>
                <a:lnTo>
                  <a:pt x="24129" y="7901"/>
                </a:lnTo>
                <a:lnTo>
                  <a:pt x="24997" y="8469"/>
                </a:lnTo>
                <a:lnTo>
                  <a:pt x="24997" y="9100"/>
                </a:lnTo>
                <a:lnTo>
                  <a:pt x="24129" y="9967"/>
                </a:lnTo>
                <a:lnTo>
                  <a:pt x="23262" y="9100"/>
                </a:lnTo>
                <a:close/>
                <a:moveTo>
                  <a:pt x="29471" y="6863"/>
                </a:moveTo>
                <a:lnTo>
                  <a:pt x="29696" y="7462"/>
                </a:lnTo>
                <a:lnTo>
                  <a:pt x="28604" y="8383"/>
                </a:lnTo>
                <a:lnTo>
                  <a:pt x="28840" y="6970"/>
                </a:lnTo>
                <a:close/>
                <a:moveTo>
                  <a:pt x="32297" y="8383"/>
                </a:moveTo>
                <a:lnTo>
                  <a:pt x="31195" y="7462"/>
                </a:lnTo>
                <a:lnTo>
                  <a:pt x="31420" y="6863"/>
                </a:lnTo>
                <a:lnTo>
                  <a:pt x="32051" y="6970"/>
                </a:lnTo>
                <a:close/>
                <a:moveTo>
                  <a:pt x="42285" y="6563"/>
                </a:moveTo>
                <a:lnTo>
                  <a:pt x="42435" y="7109"/>
                </a:lnTo>
                <a:lnTo>
                  <a:pt x="41332" y="8212"/>
                </a:lnTo>
                <a:lnTo>
                  <a:pt x="41729" y="6702"/>
                </a:lnTo>
                <a:close/>
                <a:moveTo>
                  <a:pt x="44426" y="6702"/>
                </a:moveTo>
                <a:lnTo>
                  <a:pt x="44833" y="8212"/>
                </a:lnTo>
                <a:lnTo>
                  <a:pt x="43730" y="7109"/>
                </a:lnTo>
                <a:lnTo>
                  <a:pt x="43880" y="6563"/>
                </a:lnTo>
                <a:close/>
                <a:moveTo>
                  <a:pt x="53076" y="11766"/>
                </a:moveTo>
                <a:lnTo>
                  <a:pt x="53290" y="12547"/>
                </a:lnTo>
                <a:lnTo>
                  <a:pt x="54200" y="12847"/>
                </a:lnTo>
                <a:lnTo>
                  <a:pt x="54039" y="13125"/>
                </a:lnTo>
                <a:lnTo>
                  <a:pt x="53344" y="13307"/>
                </a:lnTo>
                <a:lnTo>
                  <a:pt x="53536" y="14046"/>
                </a:lnTo>
                <a:lnTo>
                  <a:pt x="53001" y="13511"/>
                </a:lnTo>
                <a:lnTo>
                  <a:pt x="52487" y="14024"/>
                </a:lnTo>
                <a:lnTo>
                  <a:pt x="52166" y="14024"/>
                </a:lnTo>
                <a:lnTo>
                  <a:pt x="52391" y="12954"/>
                </a:lnTo>
                <a:lnTo>
                  <a:pt x="52016" y="12579"/>
                </a:lnTo>
                <a:lnTo>
                  <a:pt x="52541" y="12579"/>
                </a:lnTo>
                <a:close/>
                <a:moveTo>
                  <a:pt x="55709" y="19099"/>
                </a:moveTo>
                <a:lnTo>
                  <a:pt x="55249" y="19570"/>
                </a:lnTo>
                <a:lnTo>
                  <a:pt x="55067" y="18927"/>
                </a:lnTo>
                <a:lnTo>
                  <a:pt x="54435" y="19099"/>
                </a:lnTo>
                <a:lnTo>
                  <a:pt x="54607" y="18456"/>
                </a:lnTo>
                <a:lnTo>
                  <a:pt x="53964" y="18285"/>
                </a:lnTo>
                <a:lnTo>
                  <a:pt x="54435" y="17814"/>
                </a:lnTo>
                <a:lnTo>
                  <a:pt x="53964" y="17343"/>
                </a:lnTo>
                <a:lnTo>
                  <a:pt x="54607" y="17172"/>
                </a:lnTo>
                <a:lnTo>
                  <a:pt x="54435" y="16529"/>
                </a:lnTo>
                <a:lnTo>
                  <a:pt x="55067" y="16701"/>
                </a:lnTo>
                <a:lnTo>
                  <a:pt x="55249" y="16058"/>
                </a:lnTo>
                <a:lnTo>
                  <a:pt x="55709" y="16529"/>
                </a:lnTo>
                <a:lnTo>
                  <a:pt x="56180" y="16058"/>
                </a:lnTo>
                <a:lnTo>
                  <a:pt x="56352" y="16701"/>
                </a:lnTo>
                <a:lnTo>
                  <a:pt x="56994" y="16529"/>
                </a:lnTo>
                <a:lnTo>
                  <a:pt x="56823" y="17172"/>
                </a:lnTo>
                <a:lnTo>
                  <a:pt x="57465" y="17343"/>
                </a:lnTo>
                <a:lnTo>
                  <a:pt x="56994" y="17814"/>
                </a:lnTo>
                <a:lnTo>
                  <a:pt x="57465" y="18285"/>
                </a:lnTo>
                <a:lnTo>
                  <a:pt x="56823" y="18456"/>
                </a:lnTo>
                <a:lnTo>
                  <a:pt x="56994" y="19099"/>
                </a:lnTo>
                <a:lnTo>
                  <a:pt x="56352" y="18927"/>
                </a:lnTo>
                <a:lnTo>
                  <a:pt x="56180" y="19570"/>
                </a:lnTo>
                <a:close/>
                <a:moveTo>
                  <a:pt x="52294" y="28337"/>
                </a:moveTo>
                <a:lnTo>
                  <a:pt x="51909" y="27877"/>
                </a:lnTo>
                <a:lnTo>
                  <a:pt x="52123" y="26860"/>
                </a:lnTo>
                <a:lnTo>
                  <a:pt x="53140" y="26646"/>
                </a:lnTo>
                <a:lnTo>
                  <a:pt x="53611" y="27031"/>
                </a:lnTo>
                <a:lnTo>
                  <a:pt x="53879" y="28615"/>
                </a:lnTo>
                <a:close/>
                <a:moveTo>
                  <a:pt x="53429" y="29697"/>
                </a:moveTo>
                <a:lnTo>
                  <a:pt x="52509" y="28594"/>
                </a:lnTo>
                <a:lnTo>
                  <a:pt x="53922" y="28840"/>
                </a:lnTo>
                <a:lnTo>
                  <a:pt x="54029" y="29472"/>
                </a:lnTo>
                <a:close/>
                <a:moveTo>
                  <a:pt x="53868" y="27245"/>
                </a:moveTo>
                <a:lnTo>
                  <a:pt x="54960" y="28155"/>
                </a:lnTo>
                <a:lnTo>
                  <a:pt x="54960" y="28155"/>
                </a:lnTo>
                <a:lnTo>
                  <a:pt x="54735" y="28765"/>
                </a:lnTo>
                <a:lnTo>
                  <a:pt x="54104" y="28647"/>
                </a:lnTo>
                <a:close/>
                <a:moveTo>
                  <a:pt x="54050" y="30446"/>
                </a:moveTo>
                <a:lnTo>
                  <a:pt x="53579" y="29879"/>
                </a:lnTo>
                <a:lnTo>
                  <a:pt x="54275" y="29611"/>
                </a:lnTo>
                <a:lnTo>
                  <a:pt x="54146" y="28883"/>
                </a:lnTo>
                <a:lnTo>
                  <a:pt x="54885" y="29011"/>
                </a:lnTo>
                <a:lnTo>
                  <a:pt x="55142" y="28305"/>
                </a:lnTo>
                <a:lnTo>
                  <a:pt x="55709" y="28787"/>
                </a:lnTo>
                <a:lnTo>
                  <a:pt x="56287" y="28305"/>
                </a:lnTo>
                <a:lnTo>
                  <a:pt x="56544" y="29011"/>
                </a:lnTo>
                <a:lnTo>
                  <a:pt x="57283" y="28883"/>
                </a:lnTo>
                <a:lnTo>
                  <a:pt x="57155" y="29611"/>
                </a:lnTo>
                <a:lnTo>
                  <a:pt x="57850" y="29879"/>
                </a:lnTo>
                <a:lnTo>
                  <a:pt x="57369" y="30446"/>
                </a:lnTo>
                <a:lnTo>
                  <a:pt x="57850" y="31024"/>
                </a:lnTo>
                <a:lnTo>
                  <a:pt x="57155" y="31281"/>
                </a:lnTo>
                <a:lnTo>
                  <a:pt x="57283" y="32009"/>
                </a:lnTo>
                <a:lnTo>
                  <a:pt x="56544" y="31880"/>
                </a:lnTo>
                <a:lnTo>
                  <a:pt x="56287" y="32587"/>
                </a:lnTo>
                <a:lnTo>
                  <a:pt x="55709" y="32105"/>
                </a:lnTo>
                <a:lnTo>
                  <a:pt x="55142" y="32587"/>
                </a:lnTo>
                <a:lnTo>
                  <a:pt x="54885" y="31880"/>
                </a:lnTo>
                <a:lnTo>
                  <a:pt x="54146" y="32009"/>
                </a:lnTo>
                <a:lnTo>
                  <a:pt x="54275" y="31281"/>
                </a:lnTo>
                <a:lnTo>
                  <a:pt x="53579" y="31024"/>
                </a:lnTo>
                <a:close/>
                <a:moveTo>
                  <a:pt x="50261" y="27159"/>
                </a:moveTo>
                <a:lnTo>
                  <a:pt x="49393" y="27727"/>
                </a:lnTo>
                <a:lnTo>
                  <a:pt x="48526" y="27159"/>
                </a:lnTo>
                <a:lnTo>
                  <a:pt x="48526" y="26528"/>
                </a:lnTo>
                <a:lnTo>
                  <a:pt x="49393" y="25661"/>
                </a:lnTo>
                <a:lnTo>
                  <a:pt x="50261" y="26528"/>
                </a:lnTo>
                <a:close/>
                <a:moveTo>
                  <a:pt x="47766" y="28776"/>
                </a:moveTo>
                <a:lnTo>
                  <a:pt x="47584" y="28069"/>
                </a:lnTo>
                <a:lnTo>
                  <a:pt x="46846" y="28273"/>
                </a:lnTo>
                <a:lnTo>
                  <a:pt x="47381" y="27738"/>
                </a:lnTo>
                <a:lnTo>
                  <a:pt x="46878" y="27224"/>
                </a:lnTo>
                <a:lnTo>
                  <a:pt x="46878" y="26892"/>
                </a:lnTo>
                <a:lnTo>
                  <a:pt x="47938" y="27117"/>
                </a:lnTo>
                <a:lnTo>
                  <a:pt x="48312" y="26742"/>
                </a:lnTo>
                <a:lnTo>
                  <a:pt x="48312" y="27277"/>
                </a:lnTo>
                <a:lnTo>
                  <a:pt x="49136" y="27812"/>
                </a:lnTo>
                <a:lnTo>
                  <a:pt x="48344" y="28027"/>
                </a:lnTo>
                <a:lnTo>
                  <a:pt x="48045" y="28937"/>
                </a:lnTo>
                <a:lnTo>
                  <a:pt x="47766" y="28776"/>
                </a:lnTo>
                <a:close/>
                <a:moveTo>
                  <a:pt x="44458" y="29654"/>
                </a:moveTo>
                <a:lnTo>
                  <a:pt x="44608" y="29097"/>
                </a:lnTo>
                <a:lnTo>
                  <a:pt x="44608" y="29097"/>
                </a:lnTo>
                <a:lnTo>
                  <a:pt x="46118" y="28690"/>
                </a:lnTo>
                <a:lnTo>
                  <a:pt x="45015" y="29793"/>
                </a:lnTo>
                <a:close/>
                <a:moveTo>
                  <a:pt x="41793" y="30446"/>
                </a:moveTo>
                <a:lnTo>
                  <a:pt x="41332" y="29975"/>
                </a:lnTo>
                <a:lnTo>
                  <a:pt x="41975" y="29804"/>
                </a:lnTo>
                <a:lnTo>
                  <a:pt x="41793" y="29161"/>
                </a:lnTo>
                <a:lnTo>
                  <a:pt x="42435" y="29333"/>
                </a:lnTo>
                <a:lnTo>
                  <a:pt x="42606" y="28690"/>
                </a:lnTo>
                <a:lnTo>
                  <a:pt x="43077" y="29161"/>
                </a:lnTo>
                <a:lnTo>
                  <a:pt x="43548" y="28690"/>
                </a:lnTo>
                <a:lnTo>
                  <a:pt x="43720" y="29333"/>
                </a:lnTo>
                <a:lnTo>
                  <a:pt x="44362" y="29161"/>
                </a:lnTo>
                <a:lnTo>
                  <a:pt x="44191" y="29804"/>
                </a:lnTo>
                <a:lnTo>
                  <a:pt x="44833" y="29975"/>
                </a:lnTo>
                <a:lnTo>
                  <a:pt x="44362" y="30446"/>
                </a:lnTo>
                <a:lnTo>
                  <a:pt x="44833" y="30917"/>
                </a:lnTo>
                <a:lnTo>
                  <a:pt x="44191" y="31088"/>
                </a:lnTo>
                <a:lnTo>
                  <a:pt x="44362" y="31731"/>
                </a:lnTo>
                <a:lnTo>
                  <a:pt x="43720" y="31559"/>
                </a:lnTo>
                <a:lnTo>
                  <a:pt x="43548" y="32202"/>
                </a:lnTo>
                <a:lnTo>
                  <a:pt x="43077" y="31731"/>
                </a:lnTo>
                <a:lnTo>
                  <a:pt x="42606" y="32202"/>
                </a:lnTo>
                <a:lnTo>
                  <a:pt x="42435" y="31559"/>
                </a:lnTo>
                <a:lnTo>
                  <a:pt x="41793" y="31731"/>
                </a:lnTo>
                <a:lnTo>
                  <a:pt x="41975" y="31088"/>
                </a:lnTo>
                <a:lnTo>
                  <a:pt x="41332" y="30917"/>
                </a:lnTo>
                <a:close/>
                <a:moveTo>
                  <a:pt x="38110" y="28937"/>
                </a:moveTo>
                <a:lnTo>
                  <a:pt x="37811" y="28027"/>
                </a:lnTo>
                <a:lnTo>
                  <a:pt x="37029" y="27812"/>
                </a:lnTo>
                <a:lnTo>
                  <a:pt x="37853" y="27277"/>
                </a:lnTo>
                <a:lnTo>
                  <a:pt x="37853" y="26753"/>
                </a:lnTo>
                <a:lnTo>
                  <a:pt x="38217" y="27117"/>
                </a:lnTo>
                <a:lnTo>
                  <a:pt x="39288" y="26903"/>
                </a:lnTo>
                <a:lnTo>
                  <a:pt x="39288" y="27224"/>
                </a:lnTo>
                <a:lnTo>
                  <a:pt x="38774" y="27738"/>
                </a:lnTo>
                <a:lnTo>
                  <a:pt x="39309" y="28273"/>
                </a:lnTo>
                <a:lnTo>
                  <a:pt x="38581" y="28069"/>
                </a:lnTo>
                <a:lnTo>
                  <a:pt x="38389" y="28776"/>
                </a:lnTo>
                <a:lnTo>
                  <a:pt x="38110" y="28937"/>
                </a:lnTo>
                <a:close/>
                <a:moveTo>
                  <a:pt x="35894" y="26528"/>
                </a:moveTo>
                <a:lnTo>
                  <a:pt x="36761" y="25661"/>
                </a:lnTo>
                <a:lnTo>
                  <a:pt x="37629" y="26528"/>
                </a:lnTo>
                <a:lnTo>
                  <a:pt x="37629" y="27159"/>
                </a:lnTo>
                <a:lnTo>
                  <a:pt x="36761" y="27727"/>
                </a:lnTo>
                <a:lnTo>
                  <a:pt x="35894" y="27159"/>
                </a:lnTo>
                <a:close/>
                <a:moveTo>
                  <a:pt x="28786" y="30446"/>
                </a:moveTo>
                <a:lnTo>
                  <a:pt x="28315" y="29879"/>
                </a:lnTo>
                <a:lnTo>
                  <a:pt x="29011" y="29611"/>
                </a:lnTo>
                <a:lnTo>
                  <a:pt x="28883" y="28883"/>
                </a:lnTo>
                <a:lnTo>
                  <a:pt x="29621" y="29011"/>
                </a:lnTo>
                <a:lnTo>
                  <a:pt x="29878" y="28305"/>
                </a:lnTo>
                <a:lnTo>
                  <a:pt x="30445" y="28787"/>
                </a:lnTo>
                <a:lnTo>
                  <a:pt x="31024" y="28305"/>
                </a:lnTo>
                <a:lnTo>
                  <a:pt x="31280" y="29011"/>
                </a:lnTo>
                <a:lnTo>
                  <a:pt x="32008" y="28883"/>
                </a:lnTo>
                <a:lnTo>
                  <a:pt x="31891" y="29611"/>
                </a:lnTo>
                <a:lnTo>
                  <a:pt x="32586" y="29879"/>
                </a:lnTo>
                <a:lnTo>
                  <a:pt x="32105" y="30446"/>
                </a:lnTo>
                <a:lnTo>
                  <a:pt x="32586" y="31024"/>
                </a:lnTo>
                <a:lnTo>
                  <a:pt x="31891" y="31281"/>
                </a:lnTo>
                <a:lnTo>
                  <a:pt x="32008" y="32009"/>
                </a:lnTo>
                <a:lnTo>
                  <a:pt x="31280" y="31880"/>
                </a:lnTo>
                <a:lnTo>
                  <a:pt x="31024" y="32587"/>
                </a:lnTo>
                <a:lnTo>
                  <a:pt x="30445" y="32105"/>
                </a:lnTo>
                <a:lnTo>
                  <a:pt x="29878" y="32587"/>
                </a:lnTo>
                <a:lnTo>
                  <a:pt x="29621" y="31880"/>
                </a:lnTo>
                <a:lnTo>
                  <a:pt x="28883" y="32009"/>
                </a:lnTo>
                <a:lnTo>
                  <a:pt x="29011" y="31281"/>
                </a:lnTo>
                <a:lnTo>
                  <a:pt x="28315" y="31024"/>
                </a:lnTo>
                <a:close/>
                <a:moveTo>
                  <a:pt x="22502" y="28776"/>
                </a:moveTo>
                <a:lnTo>
                  <a:pt x="22320" y="28069"/>
                </a:lnTo>
                <a:lnTo>
                  <a:pt x="21582" y="28273"/>
                </a:lnTo>
                <a:lnTo>
                  <a:pt x="22117" y="27738"/>
                </a:lnTo>
                <a:lnTo>
                  <a:pt x="21603" y="27224"/>
                </a:lnTo>
                <a:lnTo>
                  <a:pt x="21603" y="26892"/>
                </a:lnTo>
                <a:lnTo>
                  <a:pt x="22674" y="27117"/>
                </a:lnTo>
                <a:lnTo>
                  <a:pt x="23048" y="26742"/>
                </a:lnTo>
                <a:lnTo>
                  <a:pt x="23048" y="27277"/>
                </a:lnTo>
                <a:lnTo>
                  <a:pt x="23873" y="27812"/>
                </a:lnTo>
                <a:lnTo>
                  <a:pt x="23080" y="28027"/>
                </a:lnTo>
                <a:lnTo>
                  <a:pt x="22781" y="28937"/>
                </a:lnTo>
                <a:lnTo>
                  <a:pt x="22502" y="28776"/>
                </a:lnTo>
                <a:close/>
                <a:moveTo>
                  <a:pt x="19194" y="29654"/>
                </a:moveTo>
                <a:lnTo>
                  <a:pt x="19344" y="29097"/>
                </a:lnTo>
                <a:lnTo>
                  <a:pt x="20854" y="28690"/>
                </a:lnTo>
                <a:lnTo>
                  <a:pt x="19751" y="29793"/>
                </a:lnTo>
                <a:close/>
                <a:moveTo>
                  <a:pt x="16529" y="30446"/>
                </a:moveTo>
                <a:lnTo>
                  <a:pt x="16058" y="29975"/>
                </a:lnTo>
                <a:lnTo>
                  <a:pt x="16700" y="29804"/>
                </a:lnTo>
                <a:lnTo>
                  <a:pt x="16529" y="29161"/>
                </a:lnTo>
                <a:lnTo>
                  <a:pt x="17171" y="29333"/>
                </a:lnTo>
                <a:lnTo>
                  <a:pt x="17342" y="28690"/>
                </a:lnTo>
                <a:lnTo>
                  <a:pt x="17813" y="29161"/>
                </a:lnTo>
                <a:lnTo>
                  <a:pt x="18285" y="28690"/>
                </a:lnTo>
                <a:lnTo>
                  <a:pt x="18456" y="29333"/>
                </a:lnTo>
                <a:lnTo>
                  <a:pt x="19098" y="29161"/>
                </a:lnTo>
                <a:lnTo>
                  <a:pt x="18927" y="29804"/>
                </a:lnTo>
                <a:lnTo>
                  <a:pt x="19569" y="29975"/>
                </a:lnTo>
                <a:lnTo>
                  <a:pt x="19098" y="30446"/>
                </a:lnTo>
                <a:lnTo>
                  <a:pt x="19569" y="30917"/>
                </a:lnTo>
                <a:lnTo>
                  <a:pt x="18927" y="31088"/>
                </a:lnTo>
                <a:lnTo>
                  <a:pt x="19098" y="31731"/>
                </a:lnTo>
                <a:lnTo>
                  <a:pt x="18456" y="31559"/>
                </a:lnTo>
                <a:lnTo>
                  <a:pt x="18285" y="32202"/>
                </a:lnTo>
                <a:lnTo>
                  <a:pt x="17813" y="31731"/>
                </a:lnTo>
                <a:lnTo>
                  <a:pt x="17342" y="32202"/>
                </a:lnTo>
                <a:lnTo>
                  <a:pt x="17171" y="31559"/>
                </a:lnTo>
                <a:lnTo>
                  <a:pt x="16529" y="31731"/>
                </a:lnTo>
                <a:lnTo>
                  <a:pt x="16700" y="31088"/>
                </a:lnTo>
                <a:lnTo>
                  <a:pt x="16058" y="30917"/>
                </a:lnTo>
                <a:close/>
                <a:moveTo>
                  <a:pt x="12846" y="28937"/>
                </a:moveTo>
                <a:lnTo>
                  <a:pt x="12547" y="28027"/>
                </a:lnTo>
                <a:lnTo>
                  <a:pt x="11765" y="27812"/>
                </a:lnTo>
                <a:lnTo>
                  <a:pt x="12579" y="27277"/>
                </a:lnTo>
                <a:lnTo>
                  <a:pt x="12579" y="26753"/>
                </a:lnTo>
                <a:lnTo>
                  <a:pt x="12953" y="27117"/>
                </a:lnTo>
                <a:lnTo>
                  <a:pt x="14024" y="26903"/>
                </a:lnTo>
                <a:lnTo>
                  <a:pt x="14024" y="27224"/>
                </a:lnTo>
                <a:lnTo>
                  <a:pt x="13510" y="27738"/>
                </a:lnTo>
                <a:lnTo>
                  <a:pt x="14045" y="28273"/>
                </a:lnTo>
                <a:lnTo>
                  <a:pt x="13317" y="28069"/>
                </a:lnTo>
                <a:lnTo>
                  <a:pt x="13125" y="28776"/>
                </a:lnTo>
                <a:close/>
                <a:moveTo>
                  <a:pt x="10630" y="26528"/>
                </a:moveTo>
                <a:lnTo>
                  <a:pt x="11498" y="25661"/>
                </a:lnTo>
                <a:lnTo>
                  <a:pt x="12365" y="26528"/>
                </a:lnTo>
                <a:lnTo>
                  <a:pt x="12365" y="27159"/>
                </a:lnTo>
                <a:lnTo>
                  <a:pt x="11498" y="27727"/>
                </a:lnTo>
                <a:lnTo>
                  <a:pt x="10630" y="27159"/>
                </a:lnTo>
                <a:close/>
                <a:moveTo>
                  <a:pt x="7290" y="27031"/>
                </a:moveTo>
                <a:lnTo>
                  <a:pt x="7751" y="26646"/>
                </a:lnTo>
                <a:lnTo>
                  <a:pt x="8778" y="26860"/>
                </a:lnTo>
                <a:lnTo>
                  <a:pt x="8982" y="27877"/>
                </a:lnTo>
                <a:lnTo>
                  <a:pt x="8596" y="28337"/>
                </a:lnTo>
                <a:lnTo>
                  <a:pt x="7012" y="28615"/>
                </a:lnTo>
                <a:close/>
                <a:moveTo>
                  <a:pt x="5931" y="28155"/>
                </a:moveTo>
                <a:lnTo>
                  <a:pt x="5931" y="28155"/>
                </a:lnTo>
                <a:lnTo>
                  <a:pt x="7034" y="27245"/>
                </a:lnTo>
                <a:lnTo>
                  <a:pt x="6787" y="28647"/>
                </a:lnTo>
                <a:lnTo>
                  <a:pt x="6156" y="28765"/>
                </a:lnTo>
                <a:close/>
                <a:moveTo>
                  <a:pt x="8382" y="28594"/>
                </a:moveTo>
                <a:lnTo>
                  <a:pt x="7472" y="29697"/>
                </a:lnTo>
                <a:lnTo>
                  <a:pt x="6862" y="29472"/>
                </a:lnTo>
                <a:lnTo>
                  <a:pt x="6980" y="28840"/>
                </a:lnTo>
                <a:close/>
                <a:moveTo>
                  <a:pt x="5182" y="28787"/>
                </a:moveTo>
                <a:lnTo>
                  <a:pt x="5760" y="28305"/>
                </a:lnTo>
                <a:lnTo>
                  <a:pt x="6017" y="29011"/>
                </a:lnTo>
                <a:lnTo>
                  <a:pt x="6744" y="28883"/>
                </a:lnTo>
                <a:lnTo>
                  <a:pt x="6616" y="29611"/>
                </a:lnTo>
                <a:lnTo>
                  <a:pt x="7323" y="29879"/>
                </a:lnTo>
                <a:lnTo>
                  <a:pt x="6841" y="30446"/>
                </a:lnTo>
                <a:lnTo>
                  <a:pt x="7323" y="31024"/>
                </a:lnTo>
                <a:lnTo>
                  <a:pt x="6616" y="31281"/>
                </a:lnTo>
                <a:lnTo>
                  <a:pt x="6744" y="32009"/>
                </a:lnTo>
                <a:lnTo>
                  <a:pt x="6017" y="31880"/>
                </a:lnTo>
                <a:lnTo>
                  <a:pt x="5760" y="32587"/>
                </a:lnTo>
                <a:lnTo>
                  <a:pt x="5182" y="32105"/>
                </a:lnTo>
                <a:lnTo>
                  <a:pt x="4614" y="32587"/>
                </a:lnTo>
                <a:lnTo>
                  <a:pt x="4347" y="31880"/>
                </a:lnTo>
                <a:lnTo>
                  <a:pt x="3619" y="32009"/>
                </a:lnTo>
                <a:lnTo>
                  <a:pt x="3747" y="31281"/>
                </a:lnTo>
                <a:lnTo>
                  <a:pt x="3041" y="31024"/>
                </a:lnTo>
                <a:lnTo>
                  <a:pt x="3522" y="30446"/>
                </a:lnTo>
                <a:lnTo>
                  <a:pt x="3041" y="29879"/>
                </a:lnTo>
                <a:lnTo>
                  <a:pt x="3747" y="29611"/>
                </a:lnTo>
                <a:lnTo>
                  <a:pt x="3619" y="28883"/>
                </a:lnTo>
                <a:lnTo>
                  <a:pt x="4347" y="29011"/>
                </a:lnTo>
                <a:lnTo>
                  <a:pt x="4614" y="28305"/>
                </a:lnTo>
                <a:close/>
                <a:moveTo>
                  <a:pt x="5182" y="16529"/>
                </a:moveTo>
                <a:lnTo>
                  <a:pt x="5653" y="16058"/>
                </a:lnTo>
                <a:lnTo>
                  <a:pt x="5824" y="16701"/>
                </a:lnTo>
                <a:lnTo>
                  <a:pt x="6466" y="16529"/>
                </a:lnTo>
                <a:lnTo>
                  <a:pt x="6295" y="17172"/>
                </a:lnTo>
                <a:lnTo>
                  <a:pt x="6937" y="17343"/>
                </a:lnTo>
                <a:lnTo>
                  <a:pt x="6466" y="17814"/>
                </a:lnTo>
                <a:lnTo>
                  <a:pt x="6937" y="18285"/>
                </a:lnTo>
                <a:lnTo>
                  <a:pt x="6295" y="18456"/>
                </a:lnTo>
                <a:lnTo>
                  <a:pt x="6466" y="19099"/>
                </a:lnTo>
                <a:lnTo>
                  <a:pt x="5824" y="18927"/>
                </a:lnTo>
                <a:lnTo>
                  <a:pt x="5653" y="19570"/>
                </a:lnTo>
                <a:lnTo>
                  <a:pt x="5182" y="19099"/>
                </a:lnTo>
                <a:lnTo>
                  <a:pt x="4711" y="19570"/>
                </a:lnTo>
                <a:lnTo>
                  <a:pt x="4539" y="18927"/>
                </a:lnTo>
                <a:lnTo>
                  <a:pt x="3897" y="19099"/>
                </a:lnTo>
                <a:lnTo>
                  <a:pt x="4068" y="18456"/>
                </a:lnTo>
                <a:lnTo>
                  <a:pt x="3426" y="18285"/>
                </a:lnTo>
                <a:lnTo>
                  <a:pt x="3897" y="17814"/>
                </a:lnTo>
                <a:lnTo>
                  <a:pt x="3426" y="17343"/>
                </a:lnTo>
                <a:lnTo>
                  <a:pt x="4068" y="17172"/>
                </a:lnTo>
                <a:lnTo>
                  <a:pt x="3897" y="16529"/>
                </a:lnTo>
                <a:lnTo>
                  <a:pt x="4539" y="16701"/>
                </a:lnTo>
                <a:lnTo>
                  <a:pt x="4711" y="16058"/>
                </a:lnTo>
                <a:close/>
                <a:moveTo>
                  <a:pt x="8350" y="12579"/>
                </a:moveTo>
                <a:lnTo>
                  <a:pt x="8885" y="12579"/>
                </a:lnTo>
                <a:lnTo>
                  <a:pt x="8511" y="12954"/>
                </a:lnTo>
                <a:lnTo>
                  <a:pt x="8736" y="14024"/>
                </a:lnTo>
                <a:lnTo>
                  <a:pt x="8404" y="14024"/>
                </a:lnTo>
                <a:lnTo>
                  <a:pt x="7901" y="13511"/>
                </a:lnTo>
                <a:lnTo>
                  <a:pt x="7355" y="14046"/>
                </a:lnTo>
                <a:lnTo>
                  <a:pt x="7558" y="13307"/>
                </a:lnTo>
                <a:lnTo>
                  <a:pt x="6852" y="13125"/>
                </a:lnTo>
                <a:lnTo>
                  <a:pt x="6691" y="12847"/>
                </a:lnTo>
                <a:lnTo>
                  <a:pt x="7601" y="12547"/>
                </a:lnTo>
                <a:lnTo>
                  <a:pt x="7815" y="11766"/>
                </a:lnTo>
                <a:close/>
                <a:moveTo>
                  <a:pt x="8960" y="8961"/>
                </a:moveTo>
                <a:lnTo>
                  <a:pt x="9967" y="8747"/>
                </a:lnTo>
                <a:lnTo>
                  <a:pt x="10416" y="9186"/>
                </a:lnTo>
                <a:lnTo>
                  <a:pt x="10416" y="10417"/>
                </a:lnTo>
                <a:lnTo>
                  <a:pt x="9185" y="10417"/>
                </a:lnTo>
                <a:lnTo>
                  <a:pt x="8746" y="9967"/>
                </a:lnTo>
                <a:close/>
                <a:moveTo>
                  <a:pt x="8596" y="7291"/>
                </a:moveTo>
                <a:lnTo>
                  <a:pt x="8982" y="7751"/>
                </a:lnTo>
                <a:lnTo>
                  <a:pt x="8768" y="8768"/>
                </a:lnTo>
                <a:lnTo>
                  <a:pt x="7751" y="8982"/>
                </a:lnTo>
                <a:lnTo>
                  <a:pt x="7290" y="8597"/>
                </a:lnTo>
                <a:lnTo>
                  <a:pt x="7012" y="7013"/>
                </a:lnTo>
                <a:close/>
                <a:moveTo>
                  <a:pt x="7472" y="5931"/>
                </a:moveTo>
                <a:lnTo>
                  <a:pt x="8382" y="7023"/>
                </a:lnTo>
                <a:lnTo>
                  <a:pt x="6980" y="6788"/>
                </a:lnTo>
                <a:lnTo>
                  <a:pt x="6862" y="6156"/>
                </a:lnTo>
                <a:close/>
                <a:moveTo>
                  <a:pt x="7034" y="8383"/>
                </a:moveTo>
                <a:lnTo>
                  <a:pt x="5931" y="7462"/>
                </a:lnTo>
                <a:lnTo>
                  <a:pt x="6156" y="6863"/>
                </a:lnTo>
                <a:lnTo>
                  <a:pt x="6787" y="6970"/>
                </a:lnTo>
                <a:close/>
                <a:moveTo>
                  <a:pt x="6841" y="5182"/>
                </a:moveTo>
                <a:lnTo>
                  <a:pt x="7323" y="5749"/>
                </a:lnTo>
                <a:lnTo>
                  <a:pt x="6616" y="6006"/>
                </a:lnTo>
                <a:lnTo>
                  <a:pt x="6744" y="6745"/>
                </a:lnTo>
                <a:lnTo>
                  <a:pt x="6017" y="6617"/>
                </a:lnTo>
                <a:lnTo>
                  <a:pt x="5760" y="7312"/>
                </a:lnTo>
                <a:lnTo>
                  <a:pt x="5182" y="6841"/>
                </a:lnTo>
                <a:lnTo>
                  <a:pt x="4614" y="7312"/>
                </a:lnTo>
                <a:lnTo>
                  <a:pt x="4347" y="6617"/>
                </a:lnTo>
                <a:lnTo>
                  <a:pt x="3619" y="6745"/>
                </a:lnTo>
                <a:lnTo>
                  <a:pt x="3747" y="6006"/>
                </a:lnTo>
                <a:lnTo>
                  <a:pt x="3041" y="5749"/>
                </a:lnTo>
                <a:lnTo>
                  <a:pt x="3522" y="5182"/>
                </a:lnTo>
                <a:lnTo>
                  <a:pt x="3041" y="4604"/>
                </a:lnTo>
                <a:lnTo>
                  <a:pt x="3747" y="4347"/>
                </a:lnTo>
                <a:lnTo>
                  <a:pt x="3619" y="3619"/>
                </a:lnTo>
                <a:lnTo>
                  <a:pt x="4347" y="3737"/>
                </a:lnTo>
                <a:lnTo>
                  <a:pt x="4614" y="3041"/>
                </a:lnTo>
                <a:lnTo>
                  <a:pt x="5182" y="3523"/>
                </a:lnTo>
                <a:lnTo>
                  <a:pt x="5760" y="3041"/>
                </a:lnTo>
                <a:lnTo>
                  <a:pt x="6017" y="3737"/>
                </a:lnTo>
                <a:lnTo>
                  <a:pt x="6744" y="3619"/>
                </a:lnTo>
                <a:lnTo>
                  <a:pt x="6616" y="4347"/>
                </a:lnTo>
                <a:lnTo>
                  <a:pt x="7323" y="4604"/>
                </a:lnTo>
                <a:close/>
                <a:moveTo>
                  <a:pt x="10630" y="8469"/>
                </a:moveTo>
                <a:lnTo>
                  <a:pt x="11498" y="7901"/>
                </a:lnTo>
                <a:lnTo>
                  <a:pt x="12365" y="8469"/>
                </a:lnTo>
                <a:lnTo>
                  <a:pt x="12365" y="9100"/>
                </a:lnTo>
                <a:lnTo>
                  <a:pt x="11498" y="9967"/>
                </a:lnTo>
                <a:lnTo>
                  <a:pt x="10630" y="9100"/>
                </a:lnTo>
                <a:close/>
                <a:moveTo>
                  <a:pt x="13125" y="6852"/>
                </a:moveTo>
                <a:lnTo>
                  <a:pt x="13317" y="7548"/>
                </a:lnTo>
                <a:lnTo>
                  <a:pt x="14045" y="7355"/>
                </a:lnTo>
                <a:lnTo>
                  <a:pt x="13510" y="7890"/>
                </a:lnTo>
                <a:lnTo>
                  <a:pt x="14024" y="8404"/>
                </a:lnTo>
                <a:lnTo>
                  <a:pt x="14024" y="8725"/>
                </a:lnTo>
                <a:lnTo>
                  <a:pt x="12953" y="8501"/>
                </a:lnTo>
                <a:lnTo>
                  <a:pt x="12579" y="8875"/>
                </a:lnTo>
                <a:lnTo>
                  <a:pt x="12579" y="8351"/>
                </a:lnTo>
                <a:lnTo>
                  <a:pt x="11765" y="7816"/>
                </a:lnTo>
                <a:lnTo>
                  <a:pt x="12547" y="7601"/>
                </a:lnTo>
                <a:lnTo>
                  <a:pt x="12846" y="6692"/>
                </a:lnTo>
                <a:close/>
                <a:moveTo>
                  <a:pt x="16433" y="5974"/>
                </a:moveTo>
                <a:lnTo>
                  <a:pt x="16293" y="6531"/>
                </a:lnTo>
                <a:lnTo>
                  <a:pt x="14784" y="6938"/>
                </a:lnTo>
                <a:lnTo>
                  <a:pt x="15887" y="5824"/>
                </a:lnTo>
                <a:close/>
                <a:moveTo>
                  <a:pt x="19098" y="5182"/>
                </a:moveTo>
                <a:lnTo>
                  <a:pt x="19569" y="5653"/>
                </a:lnTo>
                <a:lnTo>
                  <a:pt x="18927" y="5824"/>
                </a:lnTo>
                <a:lnTo>
                  <a:pt x="19098" y="6467"/>
                </a:lnTo>
                <a:lnTo>
                  <a:pt x="18456" y="6295"/>
                </a:lnTo>
                <a:lnTo>
                  <a:pt x="18285" y="6938"/>
                </a:lnTo>
                <a:lnTo>
                  <a:pt x="17813" y="6467"/>
                </a:lnTo>
                <a:lnTo>
                  <a:pt x="17342" y="6938"/>
                </a:lnTo>
                <a:lnTo>
                  <a:pt x="17171" y="6295"/>
                </a:lnTo>
                <a:lnTo>
                  <a:pt x="16529" y="6467"/>
                </a:lnTo>
                <a:lnTo>
                  <a:pt x="16700" y="5824"/>
                </a:lnTo>
                <a:lnTo>
                  <a:pt x="16058" y="5653"/>
                </a:lnTo>
                <a:lnTo>
                  <a:pt x="16529" y="5182"/>
                </a:lnTo>
                <a:lnTo>
                  <a:pt x="16058" y="4711"/>
                </a:lnTo>
                <a:lnTo>
                  <a:pt x="16700" y="4540"/>
                </a:lnTo>
                <a:lnTo>
                  <a:pt x="16529" y="3898"/>
                </a:lnTo>
                <a:lnTo>
                  <a:pt x="17171" y="4069"/>
                </a:lnTo>
                <a:lnTo>
                  <a:pt x="17342" y="3426"/>
                </a:lnTo>
                <a:lnTo>
                  <a:pt x="17813" y="3898"/>
                </a:lnTo>
                <a:lnTo>
                  <a:pt x="18285" y="3426"/>
                </a:lnTo>
                <a:lnTo>
                  <a:pt x="18456" y="4069"/>
                </a:lnTo>
                <a:lnTo>
                  <a:pt x="19098" y="3898"/>
                </a:lnTo>
                <a:lnTo>
                  <a:pt x="18927" y="4540"/>
                </a:lnTo>
                <a:lnTo>
                  <a:pt x="19569" y="4711"/>
                </a:lnTo>
                <a:close/>
                <a:moveTo>
                  <a:pt x="22781" y="6692"/>
                </a:moveTo>
                <a:lnTo>
                  <a:pt x="23080" y="7601"/>
                </a:lnTo>
                <a:lnTo>
                  <a:pt x="23873" y="7816"/>
                </a:lnTo>
                <a:lnTo>
                  <a:pt x="23048" y="8351"/>
                </a:lnTo>
                <a:lnTo>
                  <a:pt x="23048" y="8875"/>
                </a:lnTo>
                <a:lnTo>
                  <a:pt x="22674" y="8501"/>
                </a:lnTo>
                <a:lnTo>
                  <a:pt x="21603" y="8725"/>
                </a:lnTo>
                <a:lnTo>
                  <a:pt x="21603" y="8404"/>
                </a:lnTo>
                <a:lnTo>
                  <a:pt x="22117" y="7890"/>
                </a:lnTo>
                <a:lnTo>
                  <a:pt x="21582" y="7355"/>
                </a:lnTo>
                <a:lnTo>
                  <a:pt x="22320" y="7548"/>
                </a:lnTo>
                <a:lnTo>
                  <a:pt x="22502" y="6852"/>
                </a:lnTo>
                <a:lnTo>
                  <a:pt x="22781" y="6692"/>
                </a:lnTo>
                <a:close/>
                <a:moveTo>
                  <a:pt x="32105" y="5182"/>
                </a:moveTo>
                <a:lnTo>
                  <a:pt x="32586" y="5749"/>
                </a:lnTo>
                <a:lnTo>
                  <a:pt x="31891" y="6006"/>
                </a:lnTo>
                <a:lnTo>
                  <a:pt x="32008" y="6745"/>
                </a:lnTo>
                <a:lnTo>
                  <a:pt x="31280" y="6617"/>
                </a:lnTo>
                <a:lnTo>
                  <a:pt x="31024" y="7312"/>
                </a:lnTo>
                <a:lnTo>
                  <a:pt x="30445" y="6841"/>
                </a:lnTo>
                <a:lnTo>
                  <a:pt x="29878" y="7312"/>
                </a:lnTo>
                <a:lnTo>
                  <a:pt x="29621" y="6617"/>
                </a:lnTo>
                <a:lnTo>
                  <a:pt x="28883" y="6745"/>
                </a:lnTo>
                <a:lnTo>
                  <a:pt x="29011" y="6006"/>
                </a:lnTo>
                <a:lnTo>
                  <a:pt x="28315" y="5749"/>
                </a:lnTo>
                <a:lnTo>
                  <a:pt x="28786" y="5182"/>
                </a:lnTo>
                <a:lnTo>
                  <a:pt x="28304" y="4604"/>
                </a:lnTo>
                <a:lnTo>
                  <a:pt x="29011" y="4347"/>
                </a:lnTo>
                <a:lnTo>
                  <a:pt x="28883" y="3619"/>
                </a:lnTo>
                <a:lnTo>
                  <a:pt x="29621" y="3737"/>
                </a:lnTo>
                <a:lnTo>
                  <a:pt x="29878" y="3041"/>
                </a:lnTo>
                <a:lnTo>
                  <a:pt x="30445" y="3523"/>
                </a:lnTo>
                <a:lnTo>
                  <a:pt x="31024" y="3041"/>
                </a:lnTo>
                <a:lnTo>
                  <a:pt x="31280" y="3737"/>
                </a:lnTo>
                <a:lnTo>
                  <a:pt x="32008" y="3619"/>
                </a:lnTo>
                <a:lnTo>
                  <a:pt x="31891" y="4347"/>
                </a:lnTo>
                <a:lnTo>
                  <a:pt x="32586" y="4604"/>
                </a:lnTo>
                <a:close/>
                <a:moveTo>
                  <a:pt x="35894" y="8469"/>
                </a:moveTo>
                <a:lnTo>
                  <a:pt x="36761" y="7901"/>
                </a:lnTo>
                <a:lnTo>
                  <a:pt x="37629" y="8469"/>
                </a:lnTo>
                <a:lnTo>
                  <a:pt x="37629" y="9100"/>
                </a:lnTo>
                <a:lnTo>
                  <a:pt x="36761" y="9967"/>
                </a:lnTo>
                <a:lnTo>
                  <a:pt x="35894" y="9100"/>
                </a:lnTo>
                <a:close/>
                <a:moveTo>
                  <a:pt x="38389" y="6852"/>
                </a:moveTo>
                <a:lnTo>
                  <a:pt x="38581" y="7548"/>
                </a:lnTo>
                <a:lnTo>
                  <a:pt x="39309" y="7355"/>
                </a:lnTo>
                <a:lnTo>
                  <a:pt x="38774" y="7890"/>
                </a:lnTo>
                <a:lnTo>
                  <a:pt x="39288" y="8404"/>
                </a:lnTo>
                <a:lnTo>
                  <a:pt x="39288" y="8725"/>
                </a:lnTo>
                <a:lnTo>
                  <a:pt x="38217" y="8501"/>
                </a:lnTo>
                <a:lnTo>
                  <a:pt x="37853" y="8875"/>
                </a:lnTo>
                <a:lnTo>
                  <a:pt x="37853" y="8351"/>
                </a:lnTo>
                <a:lnTo>
                  <a:pt x="37029" y="7816"/>
                </a:lnTo>
                <a:lnTo>
                  <a:pt x="37811" y="7601"/>
                </a:lnTo>
                <a:lnTo>
                  <a:pt x="38110" y="6692"/>
                </a:lnTo>
                <a:close/>
                <a:moveTo>
                  <a:pt x="41696" y="5974"/>
                </a:moveTo>
                <a:lnTo>
                  <a:pt x="41557" y="6531"/>
                </a:lnTo>
                <a:lnTo>
                  <a:pt x="40048" y="6938"/>
                </a:lnTo>
                <a:lnTo>
                  <a:pt x="41151" y="5824"/>
                </a:lnTo>
                <a:close/>
                <a:moveTo>
                  <a:pt x="44362" y="5182"/>
                </a:moveTo>
                <a:lnTo>
                  <a:pt x="44833" y="5653"/>
                </a:lnTo>
                <a:lnTo>
                  <a:pt x="44191" y="5824"/>
                </a:lnTo>
                <a:lnTo>
                  <a:pt x="44362" y="6467"/>
                </a:lnTo>
                <a:lnTo>
                  <a:pt x="43720" y="6295"/>
                </a:lnTo>
                <a:lnTo>
                  <a:pt x="43548" y="6938"/>
                </a:lnTo>
                <a:lnTo>
                  <a:pt x="43077" y="6467"/>
                </a:lnTo>
                <a:lnTo>
                  <a:pt x="42606" y="6938"/>
                </a:lnTo>
                <a:lnTo>
                  <a:pt x="42435" y="6295"/>
                </a:lnTo>
                <a:lnTo>
                  <a:pt x="41793" y="6467"/>
                </a:lnTo>
                <a:lnTo>
                  <a:pt x="41975" y="5824"/>
                </a:lnTo>
                <a:lnTo>
                  <a:pt x="41332" y="5653"/>
                </a:lnTo>
                <a:lnTo>
                  <a:pt x="41793" y="5182"/>
                </a:lnTo>
                <a:lnTo>
                  <a:pt x="41332" y="4711"/>
                </a:lnTo>
                <a:lnTo>
                  <a:pt x="41975" y="4540"/>
                </a:lnTo>
                <a:lnTo>
                  <a:pt x="41793" y="3898"/>
                </a:lnTo>
                <a:lnTo>
                  <a:pt x="42435" y="4069"/>
                </a:lnTo>
                <a:lnTo>
                  <a:pt x="42606" y="3426"/>
                </a:lnTo>
                <a:lnTo>
                  <a:pt x="43077" y="3898"/>
                </a:lnTo>
                <a:lnTo>
                  <a:pt x="43548" y="3426"/>
                </a:lnTo>
                <a:lnTo>
                  <a:pt x="43720" y="4069"/>
                </a:lnTo>
                <a:lnTo>
                  <a:pt x="44362" y="3898"/>
                </a:lnTo>
                <a:lnTo>
                  <a:pt x="44191" y="4540"/>
                </a:lnTo>
                <a:lnTo>
                  <a:pt x="44833" y="4711"/>
                </a:lnTo>
                <a:close/>
                <a:moveTo>
                  <a:pt x="48045" y="6692"/>
                </a:moveTo>
                <a:lnTo>
                  <a:pt x="48344" y="7601"/>
                </a:lnTo>
                <a:lnTo>
                  <a:pt x="49136" y="7816"/>
                </a:lnTo>
                <a:lnTo>
                  <a:pt x="48312" y="8351"/>
                </a:lnTo>
                <a:lnTo>
                  <a:pt x="48312" y="8875"/>
                </a:lnTo>
                <a:lnTo>
                  <a:pt x="47938" y="8501"/>
                </a:lnTo>
                <a:lnTo>
                  <a:pt x="46878" y="8725"/>
                </a:lnTo>
                <a:lnTo>
                  <a:pt x="46878" y="8404"/>
                </a:lnTo>
                <a:lnTo>
                  <a:pt x="47392" y="7890"/>
                </a:lnTo>
                <a:lnTo>
                  <a:pt x="46846" y="7355"/>
                </a:lnTo>
                <a:lnTo>
                  <a:pt x="47584" y="7548"/>
                </a:lnTo>
                <a:lnTo>
                  <a:pt x="47766" y="6852"/>
                </a:lnTo>
                <a:lnTo>
                  <a:pt x="48045" y="6692"/>
                </a:lnTo>
                <a:close/>
                <a:moveTo>
                  <a:pt x="50261" y="9100"/>
                </a:moveTo>
                <a:lnTo>
                  <a:pt x="49393" y="9967"/>
                </a:lnTo>
                <a:lnTo>
                  <a:pt x="48526" y="9100"/>
                </a:lnTo>
                <a:lnTo>
                  <a:pt x="48526" y="8469"/>
                </a:lnTo>
                <a:lnTo>
                  <a:pt x="49393" y="7901"/>
                </a:lnTo>
                <a:lnTo>
                  <a:pt x="50261" y="8469"/>
                </a:lnTo>
                <a:close/>
                <a:moveTo>
                  <a:pt x="57155" y="6006"/>
                </a:moveTo>
                <a:lnTo>
                  <a:pt x="57283" y="6745"/>
                </a:lnTo>
                <a:lnTo>
                  <a:pt x="56544" y="6617"/>
                </a:lnTo>
                <a:lnTo>
                  <a:pt x="56287" y="7312"/>
                </a:lnTo>
                <a:lnTo>
                  <a:pt x="55709" y="6841"/>
                </a:lnTo>
                <a:lnTo>
                  <a:pt x="55142" y="7312"/>
                </a:lnTo>
                <a:lnTo>
                  <a:pt x="54885" y="6617"/>
                </a:lnTo>
                <a:lnTo>
                  <a:pt x="54146" y="6745"/>
                </a:lnTo>
                <a:lnTo>
                  <a:pt x="54275" y="6006"/>
                </a:lnTo>
                <a:lnTo>
                  <a:pt x="53579" y="5749"/>
                </a:lnTo>
                <a:lnTo>
                  <a:pt x="54050" y="5182"/>
                </a:lnTo>
                <a:lnTo>
                  <a:pt x="53579" y="4604"/>
                </a:lnTo>
                <a:lnTo>
                  <a:pt x="54275" y="4347"/>
                </a:lnTo>
                <a:lnTo>
                  <a:pt x="54146" y="3619"/>
                </a:lnTo>
                <a:lnTo>
                  <a:pt x="54885" y="3737"/>
                </a:lnTo>
                <a:lnTo>
                  <a:pt x="55142" y="3041"/>
                </a:lnTo>
                <a:lnTo>
                  <a:pt x="55709" y="3523"/>
                </a:lnTo>
                <a:lnTo>
                  <a:pt x="56287" y="3041"/>
                </a:lnTo>
                <a:lnTo>
                  <a:pt x="56544" y="3737"/>
                </a:lnTo>
                <a:lnTo>
                  <a:pt x="57283" y="3619"/>
                </a:lnTo>
                <a:lnTo>
                  <a:pt x="57155" y="4347"/>
                </a:lnTo>
                <a:lnTo>
                  <a:pt x="57850" y="4604"/>
                </a:lnTo>
                <a:lnTo>
                  <a:pt x="57379" y="5182"/>
                </a:lnTo>
                <a:lnTo>
                  <a:pt x="57850" y="5749"/>
                </a:lnTo>
                <a:close/>
                <a:moveTo>
                  <a:pt x="55870" y="12879"/>
                </a:moveTo>
                <a:lnTo>
                  <a:pt x="55709" y="13457"/>
                </a:lnTo>
                <a:lnTo>
                  <a:pt x="55560" y="12879"/>
                </a:lnTo>
                <a:lnTo>
                  <a:pt x="55709" y="12622"/>
                </a:lnTo>
                <a:close/>
                <a:moveTo>
                  <a:pt x="55838" y="12419"/>
                </a:moveTo>
                <a:lnTo>
                  <a:pt x="56437" y="11445"/>
                </a:lnTo>
                <a:lnTo>
                  <a:pt x="56930" y="12729"/>
                </a:lnTo>
                <a:lnTo>
                  <a:pt x="56609" y="12911"/>
                </a:lnTo>
                <a:lnTo>
                  <a:pt x="56063" y="12772"/>
                </a:lnTo>
                <a:close/>
                <a:moveTo>
                  <a:pt x="55709" y="23006"/>
                </a:moveTo>
                <a:lnTo>
                  <a:pt x="55560" y="22749"/>
                </a:lnTo>
                <a:lnTo>
                  <a:pt x="55709" y="22160"/>
                </a:lnTo>
                <a:lnTo>
                  <a:pt x="55870" y="22749"/>
                </a:lnTo>
                <a:close/>
                <a:moveTo>
                  <a:pt x="56609" y="22706"/>
                </a:moveTo>
                <a:lnTo>
                  <a:pt x="56930" y="22888"/>
                </a:lnTo>
                <a:lnTo>
                  <a:pt x="56437" y="24183"/>
                </a:lnTo>
                <a:lnTo>
                  <a:pt x="55838" y="23209"/>
                </a:lnTo>
                <a:lnTo>
                  <a:pt x="56063" y="22856"/>
                </a:lnTo>
                <a:close/>
                <a:moveTo>
                  <a:pt x="57658" y="30446"/>
                </a:moveTo>
                <a:lnTo>
                  <a:pt x="58064" y="29953"/>
                </a:lnTo>
                <a:lnTo>
                  <a:pt x="59413" y="30446"/>
                </a:lnTo>
                <a:lnTo>
                  <a:pt x="58064" y="30938"/>
                </a:lnTo>
                <a:close/>
                <a:moveTo>
                  <a:pt x="47434" y="30446"/>
                </a:moveTo>
                <a:lnTo>
                  <a:pt x="48012" y="30285"/>
                </a:lnTo>
                <a:lnTo>
                  <a:pt x="48269" y="30446"/>
                </a:lnTo>
                <a:lnTo>
                  <a:pt x="48012" y="30606"/>
                </a:lnTo>
                <a:close/>
                <a:moveTo>
                  <a:pt x="48483" y="30574"/>
                </a:moveTo>
                <a:lnTo>
                  <a:pt x="49458" y="31174"/>
                </a:lnTo>
                <a:lnTo>
                  <a:pt x="48162" y="31656"/>
                </a:lnTo>
                <a:lnTo>
                  <a:pt x="47980" y="31345"/>
                </a:lnTo>
                <a:lnTo>
                  <a:pt x="48130" y="30788"/>
                </a:lnTo>
                <a:close/>
                <a:moveTo>
                  <a:pt x="41696" y="31238"/>
                </a:moveTo>
                <a:lnTo>
                  <a:pt x="41557" y="31795"/>
                </a:lnTo>
                <a:lnTo>
                  <a:pt x="40048" y="32202"/>
                </a:lnTo>
                <a:lnTo>
                  <a:pt x="41151" y="31099"/>
                </a:lnTo>
                <a:close/>
                <a:moveTo>
                  <a:pt x="37896" y="30446"/>
                </a:moveTo>
                <a:lnTo>
                  <a:pt x="38142" y="30285"/>
                </a:lnTo>
                <a:lnTo>
                  <a:pt x="38731" y="30446"/>
                </a:lnTo>
                <a:lnTo>
                  <a:pt x="38142" y="30606"/>
                </a:lnTo>
                <a:close/>
                <a:moveTo>
                  <a:pt x="38003" y="31656"/>
                </a:moveTo>
                <a:lnTo>
                  <a:pt x="36708" y="31174"/>
                </a:lnTo>
                <a:lnTo>
                  <a:pt x="37682" y="30574"/>
                </a:lnTo>
                <a:lnTo>
                  <a:pt x="38035" y="30788"/>
                </a:lnTo>
                <a:lnTo>
                  <a:pt x="38185" y="31345"/>
                </a:lnTo>
                <a:close/>
                <a:moveTo>
                  <a:pt x="30445" y="32394"/>
                </a:moveTo>
                <a:lnTo>
                  <a:pt x="30938" y="32801"/>
                </a:lnTo>
                <a:lnTo>
                  <a:pt x="30445" y="34139"/>
                </a:lnTo>
                <a:lnTo>
                  <a:pt x="29953" y="32801"/>
                </a:lnTo>
                <a:close/>
                <a:moveTo>
                  <a:pt x="22749" y="30606"/>
                </a:moveTo>
                <a:lnTo>
                  <a:pt x="22170" y="30446"/>
                </a:lnTo>
                <a:lnTo>
                  <a:pt x="22749" y="30285"/>
                </a:lnTo>
                <a:lnTo>
                  <a:pt x="23005" y="30446"/>
                </a:lnTo>
                <a:close/>
                <a:moveTo>
                  <a:pt x="22716" y="31345"/>
                </a:moveTo>
                <a:lnTo>
                  <a:pt x="22866" y="30788"/>
                </a:lnTo>
                <a:lnTo>
                  <a:pt x="23220" y="30574"/>
                </a:lnTo>
                <a:lnTo>
                  <a:pt x="24183" y="31174"/>
                </a:lnTo>
                <a:lnTo>
                  <a:pt x="22898" y="31656"/>
                </a:lnTo>
                <a:close/>
                <a:moveTo>
                  <a:pt x="16433" y="31238"/>
                </a:moveTo>
                <a:lnTo>
                  <a:pt x="16293" y="31795"/>
                </a:lnTo>
                <a:lnTo>
                  <a:pt x="14784" y="32202"/>
                </a:lnTo>
                <a:lnTo>
                  <a:pt x="15887" y="31099"/>
                </a:lnTo>
                <a:close/>
                <a:moveTo>
                  <a:pt x="12622" y="30446"/>
                </a:moveTo>
                <a:lnTo>
                  <a:pt x="12878" y="30285"/>
                </a:lnTo>
                <a:lnTo>
                  <a:pt x="13467" y="30446"/>
                </a:lnTo>
                <a:lnTo>
                  <a:pt x="12878" y="30606"/>
                </a:lnTo>
                <a:close/>
                <a:moveTo>
                  <a:pt x="12739" y="31656"/>
                </a:moveTo>
                <a:lnTo>
                  <a:pt x="11444" y="31174"/>
                </a:lnTo>
                <a:lnTo>
                  <a:pt x="12418" y="30574"/>
                </a:lnTo>
                <a:lnTo>
                  <a:pt x="12771" y="30788"/>
                </a:lnTo>
                <a:lnTo>
                  <a:pt x="12921" y="31345"/>
                </a:lnTo>
                <a:close/>
                <a:moveTo>
                  <a:pt x="5182" y="32394"/>
                </a:moveTo>
                <a:lnTo>
                  <a:pt x="5674" y="32801"/>
                </a:lnTo>
                <a:lnTo>
                  <a:pt x="5182" y="34139"/>
                </a:lnTo>
                <a:lnTo>
                  <a:pt x="4689" y="32801"/>
                </a:lnTo>
                <a:close/>
                <a:moveTo>
                  <a:pt x="3233" y="30446"/>
                </a:moveTo>
                <a:lnTo>
                  <a:pt x="2826" y="30938"/>
                </a:lnTo>
                <a:lnTo>
                  <a:pt x="1488" y="30446"/>
                </a:lnTo>
                <a:lnTo>
                  <a:pt x="2826" y="29953"/>
                </a:lnTo>
                <a:close/>
                <a:moveTo>
                  <a:pt x="6177" y="25650"/>
                </a:moveTo>
                <a:lnTo>
                  <a:pt x="6498" y="25543"/>
                </a:lnTo>
                <a:lnTo>
                  <a:pt x="7194" y="26314"/>
                </a:lnTo>
                <a:lnTo>
                  <a:pt x="7087" y="26913"/>
                </a:lnTo>
                <a:lnTo>
                  <a:pt x="5856" y="27941"/>
                </a:lnTo>
                <a:lnTo>
                  <a:pt x="5299" y="26432"/>
                </a:lnTo>
                <a:lnTo>
                  <a:pt x="5503" y="25864"/>
                </a:lnTo>
                <a:close/>
                <a:moveTo>
                  <a:pt x="5021" y="22749"/>
                </a:moveTo>
                <a:lnTo>
                  <a:pt x="5182" y="22160"/>
                </a:lnTo>
                <a:lnTo>
                  <a:pt x="5342" y="22749"/>
                </a:lnTo>
                <a:lnTo>
                  <a:pt x="5182" y="23006"/>
                </a:lnTo>
                <a:close/>
                <a:moveTo>
                  <a:pt x="5053" y="23209"/>
                </a:moveTo>
                <a:lnTo>
                  <a:pt x="4454" y="24183"/>
                </a:lnTo>
                <a:lnTo>
                  <a:pt x="3972" y="22888"/>
                </a:lnTo>
                <a:lnTo>
                  <a:pt x="4282" y="22706"/>
                </a:lnTo>
                <a:lnTo>
                  <a:pt x="4839" y="22856"/>
                </a:lnTo>
                <a:close/>
                <a:moveTo>
                  <a:pt x="4389" y="19195"/>
                </a:moveTo>
                <a:lnTo>
                  <a:pt x="4539" y="19741"/>
                </a:lnTo>
                <a:lnTo>
                  <a:pt x="3426" y="20844"/>
                </a:lnTo>
                <a:lnTo>
                  <a:pt x="3833" y="19345"/>
                </a:lnTo>
                <a:close/>
                <a:moveTo>
                  <a:pt x="5182" y="12622"/>
                </a:moveTo>
                <a:lnTo>
                  <a:pt x="5342" y="12879"/>
                </a:lnTo>
                <a:lnTo>
                  <a:pt x="5182" y="13468"/>
                </a:lnTo>
                <a:lnTo>
                  <a:pt x="5021" y="12879"/>
                </a:lnTo>
                <a:close/>
                <a:moveTo>
                  <a:pt x="4282" y="12911"/>
                </a:moveTo>
                <a:lnTo>
                  <a:pt x="3972" y="12729"/>
                </a:lnTo>
                <a:lnTo>
                  <a:pt x="4454" y="11445"/>
                </a:lnTo>
                <a:lnTo>
                  <a:pt x="5053" y="12419"/>
                </a:lnTo>
                <a:lnTo>
                  <a:pt x="4839" y="12772"/>
                </a:lnTo>
                <a:close/>
                <a:moveTo>
                  <a:pt x="3233" y="5182"/>
                </a:moveTo>
                <a:lnTo>
                  <a:pt x="2826" y="5675"/>
                </a:lnTo>
                <a:lnTo>
                  <a:pt x="1488" y="5182"/>
                </a:lnTo>
                <a:lnTo>
                  <a:pt x="2826" y="4690"/>
                </a:lnTo>
                <a:close/>
                <a:moveTo>
                  <a:pt x="13467" y="5182"/>
                </a:moveTo>
                <a:lnTo>
                  <a:pt x="12878" y="5332"/>
                </a:lnTo>
                <a:lnTo>
                  <a:pt x="12622" y="5182"/>
                </a:lnTo>
                <a:lnTo>
                  <a:pt x="12878" y="5022"/>
                </a:lnTo>
                <a:close/>
                <a:moveTo>
                  <a:pt x="12418" y="5054"/>
                </a:moveTo>
                <a:lnTo>
                  <a:pt x="11444" y="4454"/>
                </a:lnTo>
                <a:lnTo>
                  <a:pt x="12739" y="3972"/>
                </a:lnTo>
                <a:lnTo>
                  <a:pt x="12921" y="4283"/>
                </a:lnTo>
                <a:lnTo>
                  <a:pt x="12771" y="4840"/>
                </a:lnTo>
                <a:close/>
                <a:moveTo>
                  <a:pt x="19194" y="4379"/>
                </a:moveTo>
                <a:lnTo>
                  <a:pt x="19344" y="3833"/>
                </a:lnTo>
                <a:lnTo>
                  <a:pt x="20854" y="3426"/>
                </a:lnTo>
                <a:lnTo>
                  <a:pt x="19751" y="4529"/>
                </a:lnTo>
                <a:close/>
                <a:moveTo>
                  <a:pt x="23005" y="5182"/>
                </a:moveTo>
                <a:lnTo>
                  <a:pt x="22749" y="5332"/>
                </a:lnTo>
                <a:lnTo>
                  <a:pt x="22170" y="5182"/>
                </a:lnTo>
                <a:lnTo>
                  <a:pt x="22749" y="5022"/>
                </a:lnTo>
                <a:close/>
                <a:moveTo>
                  <a:pt x="22898" y="3972"/>
                </a:moveTo>
                <a:lnTo>
                  <a:pt x="24183" y="4454"/>
                </a:lnTo>
                <a:lnTo>
                  <a:pt x="23220" y="5054"/>
                </a:lnTo>
                <a:lnTo>
                  <a:pt x="22866" y="4840"/>
                </a:lnTo>
                <a:lnTo>
                  <a:pt x="22716" y="4283"/>
                </a:lnTo>
                <a:close/>
                <a:moveTo>
                  <a:pt x="28497" y="5182"/>
                </a:moveTo>
                <a:lnTo>
                  <a:pt x="28090" y="5675"/>
                </a:lnTo>
                <a:lnTo>
                  <a:pt x="26752" y="5182"/>
                </a:lnTo>
                <a:lnTo>
                  <a:pt x="28090" y="4690"/>
                </a:lnTo>
                <a:close/>
                <a:moveTo>
                  <a:pt x="38142" y="5022"/>
                </a:moveTo>
                <a:lnTo>
                  <a:pt x="38731" y="5182"/>
                </a:lnTo>
                <a:lnTo>
                  <a:pt x="38142" y="5332"/>
                </a:lnTo>
                <a:lnTo>
                  <a:pt x="37896" y="5182"/>
                </a:lnTo>
                <a:close/>
                <a:moveTo>
                  <a:pt x="38185" y="4283"/>
                </a:moveTo>
                <a:lnTo>
                  <a:pt x="38035" y="4840"/>
                </a:lnTo>
                <a:lnTo>
                  <a:pt x="37682" y="5054"/>
                </a:lnTo>
                <a:lnTo>
                  <a:pt x="36708" y="4454"/>
                </a:lnTo>
                <a:lnTo>
                  <a:pt x="38003" y="3972"/>
                </a:lnTo>
                <a:close/>
                <a:moveTo>
                  <a:pt x="43077" y="3587"/>
                </a:moveTo>
                <a:lnTo>
                  <a:pt x="42681" y="3180"/>
                </a:lnTo>
                <a:lnTo>
                  <a:pt x="43077" y="1671"/>
                </a:lnTo>
                <a:lnTo>
                  <a:pt x="43484" y="3180"/>
                </a:lnTo>
                <a:close/>
                <a:moveTo>
                  <a:pt x="44458" y="4379"/>
                </a:moveTo>
                <a:lnTo>
                  <a:pt x="44608" y="3833"/>
                </a:lnTo>
                <a:lnTo>
                  <a:pt x="46118" y="3426"/>
                </a:lnTo>
                <a:lnTo>
                  <a:pt x="45015" y="4529"/>
                </a:lnTo>
                <a:close/>
                <a:moveTo>
                  <a:pt x="48269" y="5182"/>
                </a:moveTo>
                <a:lnTo>
                  <a:pt x="48012" y="5332"/>
                </a:lnTo>
                <a:lnTo>
                  <a:pt x="47434" y="5182"/>
                </a:lnTo>
                <a:lnTo>
                  <a:pt x="48012" y="5022"/>
                </a:lnTo>
                <a:close/>
                <a:moveTo>
                  <a:pt x="48162" y="3972"/>
                </a:moveTo>
                <a:lnTo>
                  <a:pt x="49458" y="4454"/>
                </a:lnTo>
                <a:lnTo>
                  <a:pt x="48483" y="5054"/>
                </a:lnTo>
                <a:lnTo>
                  <a:pt x="48130" y="4840"/>
                </a:lnTo>
                <a:lnTo>
                  <a:pt x="47980" y="4283"/>
                </a:lnTo>
                <a:close/>
                <a:moveTo>
                  <a:pt x="54029" y="4208"/>
                </a:moveTo>
                <a:lnTo>
                  <a:pt x="53429" y="4433"/>
                </a:lnTo>
                <a:lnTo>
                  <a:pt x="52519" y="3330"/>
                </a:lnTo>
                <a:lnTo>
                  <a:pt x="53922" y="3576"/>
                </a:lnTo>
                <a:close/>
                <a:moveTo>
                  <a:pt x="57658" y="5182"/>
                </a:moveTo>
                <a:lnTo>
                  <a:pt x="58075" y="4690"/>
                </a:lnTo>
                <a:lnTo>
                  <a:pt x="59413" y="5182"/>
                </a:lnTo>
                <a:lnTo>
                  <a:pt x="58064" y="5675"/>
                </a:lnTo>
                <a:close/>
                <a:moveTo>
                  <a:pt x="57818" y="8597"/>
                </a:moveTo>
                <a:lnTo>
                  <a:pt x="57551" y="7013"/>
                </a:lnTo>
                <a:lnTo>
                  <a:pt x="59135" y="7291"/>
                </a:lnTo>
                <a:lnTo>
                  <a:pt x="59520" y="7751"/>
                </a:lnTo>
                <a:lnTo>
                  <a:pt x="59306" y="8768"/>
                </a:lnTo>
                <a:lnTo>
                  <a:pt x="58289" y="8982"/>
                </a:lnTo>
                <a:close/>
                <a:moveTo>
                  <a:pt x="60473" y="5332"/>
                </a:moveTo>
                <a:lnTo>
                  <a:pt x="60045" y="5182"/>
                </a:lnTo>
                <a:lnTo>
                  <a:pt x="60473" y="5022"/>
                </a:lnTo>
                <a:lnTo>
                  <a:pt x="60869" y="3801"/>
                </a:lnTo>
                <a:lnTo>
                  <a:pt x="59906" y="2934"/>
                </a:lnTo>
                <a:lnTo>
                  <a:pt x="59467" y="3020"/>
                </a:lnTo>
                <a:lnTo>
                  <a:pt x="59756" y="2666"/>
                </a:lnTo>
                <a:lnTo>
                  <a:pt x="59488" y="1403"/>
                </a:lnTo>
                <a:lnTo>
                  <a:pt x="58225" y="1136"/>
                </a:lnTo>
                <a:lnTo>
                  <a:pt x="57883" y="1435"/>
                </a:lnTo>
                <a:lnTo>
                  <a:pt x="57957" y="986"/>
                </a:lnTo>
                <a:lnTo>
                  <a:pt x="57090" y="22"/>
                </a:lnTo>
                <a:lnTo>
                  <a:pt x="55870" y="429"/>
                </a:lnTo>
                <a:lnTo>
                  <a:pt x="55709" y="847"/>
                </a:lnTo>
                <a:lnTo>
                  <a:pt x="55560" y="429"/>
                </a:lnTo>
                <a:lnTo>
                  <a:pt x="54328" y="22"/>
                </a:lnTo>
                <a:lnTo>
                  <a:pt x="53472" y="986"/>
                </a:lnTo>
                <a:lnTo>
                  <a:pt x="53547" y="1435"/>
                </a:lnTo>
                <a:lnTo>
                  <a:pt x="53204" y="1136"/>
                </a:lnTo>
                <a:lnTo>
                  <a:pt x="51941" y="1403"/>
                </a:lnTo>
                <a:lnTo>
                  <a:pt x="51674" y="2666"/>
                </a:lnTo>
                <a:lnTo>
                  <a:pt x="51963" y="3020"/>
                </a:lnTo>
                <a:lnTo>
                  <a:pt x="51513" y="2934"/>
                </a:lnTo>
                <a:lnTo>
                  <a:pt x="50732" y="3641"/>
                </a:lnTo>
                <a:lnTo>
                  <a:pt x="50442" y="2763"/>
                </a:lnTo>
                <a:lnTo>
                  <a:pt x="49426" y="2484"/>
                </a:lnTo>
                <a:lnTo>
                  <a:pt x="49393" y="2581"/>
                </a:lnTo>
                <a:lnTo>
                  <a:pt x="49372" y="2484"/>
                </a:lnTo>
                <a:lnTo>
                  <a:pt x="48344" y="2763"/>
                </a:lnTo>
                <a:lnTo>
                  <a:pt x="48045" y="3673"/>
                </a:lnTo>
                <a:lnTo>
                  <a:pt x="47766" y="3512"/>
                </a:lnTo>
                <a:lnTo>
                  <a:pt x="47584" y="2806"/>
                </a:lnTo>
                <a:lnTo>
                  <a:pt x="46846" y="3009"/>
                </a:lnTo>
                <a:lnTo>
                  <a:pt x="47392" y="2463"/>
                </a:lnTo>
                <a:lnTo>
                  <a:pt x="46878" y="1949"/>
                </a:lnTo>
                <a:lnTo>
                  <a:pt x="46878" y="1393"/>
                </a:lnTo>
                <a:lnTo>
                  <a:pt x="46310" y="1393"/>
                </a:lnTo>
                <a:lnTo>
                  <a:pt x="45797" y="879"/>
                </a:lnTo>
                <a:lnTo>
                  <a:pt x="45251" y="1414"/>
                </a:lnTo>
                <a:lnTo>
                  <a:pt x="45454" y="675"/>
                </a:lnTo>
                <a:lnTo>
                  <a:pt x="44747" y="493"/>
                </a:lnTo>
                <a:lnTo>
                  <a:pt x="44469" y="1"/>
                </a:lnTo>
                <a:lnTo>
                  <a:pt x="43977" y="279"/>
                </a:lnTo>
                <a:lnTo>
                  <a:pt x="43281" y="97"/>
                </a:lnTo>
                <a:lnTo>
                  <a:pt x="43077" y="825"/>
                </a:lnTo>
                <a:lnTo>
                  <a:pt x="42885" y="97"/>
                </a:lnTo>
                <a:lnTo>
                  <a:pt x="42178" y="279"/>
                </a:lnTo>
                <a:lnTo>
                  <a:pt x="41696" y="1"/>
                </a:lnTo>
                <a:lnTo>
                  <a:pt x="41407" y="493"/>
                </a:lnTo>
                <a:lnTo>
                  <a:pt x="40712" y="675"/>
                </a:lnTo>
                <a:lnTo>
                  <a:pt x="40904" y="1414"/>
                </a:lnTo>
                <a:lnTo>
                  <a:pt x="40369" y="879"/>
                </a:lnTo>
                <a:lnTo>
                  <a:pt x="39855" y="1393"/>
                </a:lnTo>
                <a:lnTo>
                  <a:pt x="39288" y="1393"/>
                </a:lnTo>
                <a:lnTo>
                  <a:pt x="39288" y="1949"/>
                </a:lnTo>
                <a:lnTo>
                  <a:pt x="38774" y="2463"/>
                </a:lnTo>
                <a:lnTo>
                  <a:pt x="39309" y="3009"/>
                </a:lnTo>
                <a:lnTo>
                  <a:pt x="38581" y="2806"/>
                </a:lnTo>
                <a:lnTo>
                  <a:pt x="38389" y="3512"/>
                </a:lnTo>
                <a:lnTo>
                  <a:pt x="38110" y="3673"/>
                </a:lnTo>
                <a:lnTo>
                  <a:pt x="37811" y="2763"/>
                </a:lnTo>
                <a:lnTo>
                  <a:pt x="36794" y="2484"/>
                </a:lnTo>
                <a:lnTo>
                  <a:pt x="36761" y="2581"/>
                </a:lnTo>
                <a:lnTo>
                  <a:pt x="36740" y="2484"/>
                </a:lnTo>
                <a:lnTo>
                  <a:pt x="35712" y="2763"/>
                </a:lnTo>
                <a:lnTo>
                  <a:pt x="35423" y="3641"/>
                </a:lnTo>
                <a:lnTo>
                  <a:pt x="34642" y="2934"/>
                </a:lnTo>
                <a:lnTo>
                  <a:pt x="34192" y="3020"/>
                </a:lnTo>
                <a:lnTo>
                  <a:pt x="34492" y="2666"/>
                </a:lnTo>
                <a:lnTo>
                  <a:pt x="34224" y="1403"/>
                </a:lnTo>
                <a:lnTo>
                  <a:pt x="32961" y="1136"/>
                </a:lnTo>
                <a:lnTo>
                  <a:pt x="32608" y="1435"/>
                </a:lnTo>
                <a:lnTo>
                  <a:pt x="32694" y="986"/>
                </a:lnTo>
                <a:lnTo>
                  <a:pt x="31826" y="22"/>
                </a:lnTo>
                <a:lnTo>
                  <a:pt x="30606" y="429"/>
                </a:lnTo>
                <a:lnTo>
                  <a:pt x="30445" y="847"/>
                </a:lnTo>
                <a:lnTo>
                  <a:pt x="30296" y="429"/>
                </a:lnTo>
                <a:lnTo>
                  <a:pt x="29065" y="22"/>
                </a:lnTo>
                <a:lnTo>
                  <a:pt x="28208" y="986"/>
                </a:lnTo>
                <a:lnTo>
                  <a:pt x="28283" y="1435"/>
                </a:lnTo>
                <a:lnTo>
                  <a:pt x="27930" y="1136"/>
                </a:lnTo>
                <a:lnTo>
                  <a:pt x="26677" y="1403"/>
                </a:lnTo>
                <a:lnTo>
                  <a:pt x="26410" y="2666"/>
                </a:lnTo>
                <a:lnTo>
                  <a:pt x="26699" y="3020"/>
                </a:lnTo>
                <a:lnTo>
                  <a:pt x="26249" y="2934"/>
                </a:lnTo>
                <a:lnTo>
                  <a:pt x="25468" y="3641"/>
                </a:lnTo>
                <a:lnTo>
                  <a:pt x="25179" y="2763"/>
                </a:lnTo>
                <a:lnTo>
                  <a:pt x="24162" y="2484"/>
                </a:lnTo>
                <a:lnTo>
                  <a:pt x="24129" y="2581"/>
                </a:lnTo>
                <a:lnTo>
                  <a:pt x="24108" y="2484"/>
                </a:lnTo>
                <a:lnTo>
                  <a:pt x="23080" y="2763"/>
                </a:lnTo>
                <a:lnTo>
                  <a:pt x="22781" y="3673"/>
                </a:lnTo>
                <a:lnTo>
                  <a:pt x="22502" y="3512"/>
                </a:lnTo>
                <a:lnTo>
                  <a:pt x="22320" y="2806"/>
                </a:lnTo>
                <a:lnTo>
                  <a:pt x="21582" y="3009"/>
                </a:lnTo>
                <a:lnTo>
                  <a:pt x="22117" y="2463"/>
                </a:lnTo>
                <a:lnTo>
                  <a:pt x="21603" y="1949"/>
                </a:lnTo>
                <a:lnTo>
                  <a:pt x="21603" y="1393"/>
                </a:lnTo>
                <a:lnTo>
                  <a:pt x="21046" y="1393"/>
                </a:lnTo>
                <a:lnTo>
                  <a:pt x="20533" y="879"/>
                </a:lnTo>
                <a:lnTo>
                  <a:pt x="19987" y="1414"/>
                </a:lnTo>
                <a:lnTo>
                  <a:pt x="20190" y="675"/>
                </a:lnTo>
                <a:lnTo>
                  <a:pt x="19483" y="493"/>
                </a:lnTo>
                <a:lnTo>
                  <a:pt x="19205" y="1"/>
                </a:lnTo>
                <a:lnTo>
                  <a:pt x="18713" y="279"/>
                </a:lnTo>
                <a:lnTo>
                  <a:pt x="18017" y="97"/>
                </a:lnTo>
                <a:lnTo>
                  <a:pt x="17813" y="825"/>
                </a:lnTo>
                <a:lnTo>
                  <a:pt x="17621" y="97"/>
                </a:lnTo>
                <a:lnTo>
                  <a:pt x="16914" y="279"/>
                </a:lnTo>
                <a:lnTo>
                  <a:pt x="16422" y="1"/>
                </a:lnTo>
                <a:lnTo>
                  <a:pt x="16144" y="493"/>
                </a:lnTo>
                <a:lnTo>
                  <a:pt x="15448" y="675"/>
                </a:lnTo>
                <a:lnTo>
                  <a:pt x="15640" y="1414"/>
                </a:lnTo>
                <a:lnTo>
                  <a:pt x="15105" y="879"/>
                </a:lnTo>
                <a:lnTo>
                  <a:pt x="14591" y="1393"/>
                </a:lnTo>
                <a:lnTo>
                  <a:pt x="14024" y="1393"/>
                </a:lnTo>
                <a:lnTo>
                  <a:pt x="14024" y="1949"/>
                </a:lnTo>
                <a:lnTo>
                  <a:pt x="13510" y="2463"/>
                </a:lnTo>
                <a:lnTo>
                  <a:pt x="14045" y="3009"/>
                </a:lnTo>
                <a:lnTo>
                  <a:pt x="13317" y="2806"/>
                </a:lnTo>
                <a:lnTo>
                  <a:pt x="13125" y="3512"/>
                </a:lnTo>
                <a:lnTo>
                  <a:pt x="12846" y="3673"/>
                </a:lnTo>
                <a:lnTo>
                  <a:pt x="12547" y="2763"/>
                </a:lnTo>
                <a:lnTo>
                  <a:pt x="11530" y="2484"/>
                </a:lnTo>
                <a:lnTo>
                  <a:pt x="11498" y="2581"/>
                </a:lnTo>
                <a:lnTo>
                  <a:pt x="11465" y="2484"/>
                </a:lnTo>
                <a:lnTo>
                  <a:pt x="10448" y="2763"/>
                </a:lnTo>
                <a:lnTo>
                  <a:pt x="10159" y="3641"/>
                </a:lnTo>
                <a:lnTo>
                  <a:pt x="9378" y="2934"/>
                </a:lnTo>
                <a:lnTo>
                  <a:pt x="8928" y="3020"/>
                </a:lnTo>
                <a:lnTo>
                  <a:pt x="9217" y="2666"/>
                </a:lnTo>
                <a:lnTo>
                  <a:pt x="8960" y="1403"/>
                </a:lnTo>
                <a:lnTo>
                  <a:pt x="7697" y="1136"/>
                </a:lnTo>
                <a:lnTo>
                  <a:pt x="7344" y="1435"/>
                </a:lnTo>
                <a:lnTo>
                  <a:pt x="7419" y="986"/>
                </a:lnTo>
                <a:lnTo>
                  <a:pt x="6562" y="22"/>
                </a:lnTo>
                <a:lnTo>
                  <a:pt x="5342" y="429"/>
                </a:lnTo>
                <a:lnTo>
                  <a:pt x="5182" y="847"/>
                </a:lnTo>
                <a:lnTo>
                  <a:pt x="5021" y="429"/>
                </a:lnTo>
                <a:lnTo>
                  <a:pt x="3801" y="22"/>
                </a:lnTo>
                <a:lnTo>
                  <a:pt x="2944" y="986"/>
                </a:lnTo>
                <a:lnTo>
                  <a:pt x="3019" y="1435"/>
                </a:lnTo>
                <a:lnTo>
                  <a:pt x="2666" y="1136"/>
                </a:lnTo>
                <a:lnTo>
                  <a:pt x="1403" y="1403"/>
                </a:lnTo>
                <a:lnTo>
                  <a:pt x="1146" y="2666"/>
                </a:lnTo>
                <a:lnTo>
                  <a:pt x="1435" y="3020"/>
                </a:lnTo>
                <a:lnTo>
                  <a:pt x="985" y="2934"/>
                </a:lnTo>
                <a:lnTo>
                  <a:pt x="22" y="3801"/>
                </a:lnTo>
                <a:lnTo>
                  <a:pt x="428" y="5022"/>
                </a:lnTo>
                <a:lnTo>
                  <a:pt x="857" y="5182"/>
                </a:lnTo>
                <a:lnTo>
                  <a:pt x="428" y="5332"/>
                </a:lnTo>
                <a:lnTo>
                  <a:pt x="22" y="6563"/>
                </a:lnTo>
                <a:lnTo>
                  <a:pt x="985" y="7419"/>
                </a:lnTo>
                <a:lnTo>
                  <a:pt x="1435" y="7345"/>
                </a:lnTo>
                <a:lnTo>
                  <a:pt x="1146" y="7698"/>
                </a:lnTo>
                <a:lnTo>
                  <a:pt x="1403" y="8950"/>
                </a:lnTo>
                <a:lnTo>
                  <a:pt x="2666" y="9218"/>
                </a:lnTo>
                <a:lnTo>
                  <a:pt x="3019" y="8929"/>
                </a:lnTo>
                <a:lnTo>
                  <a:pt x="2944" y="9378"/>
                </a:lnTo>
                <a:lnTo>
                  <a:pt x="3640" y="10160"/>
                </a:lnTo>
                <a:lnTo>
                  <a:pt x="2762" y="10449"/>
                </a:lnTo>
                <a:lnTo>
                  <a:pt x="2484" y="11466"/>
                </a:lnTo>
                <a:lnTo>
                  <a:pt x="2591" y="11498"/>
                </a:lnTo>
                <a:lnTo>
                  <a:pt x="2484" y="11519"/>
                </a:lnTo>
                <a:lnTo>
                  <a:pt x="2762" y="12547"/>
                </a:lnTo>
                <a:lnTo>
                  <a:pt x="3672" y="12847"/>
                </a:lnTo>
                <a:lnTo>
                  <a:pt x="3512" y="13125"/>
                </a:lnTo>
                <a:lnTo>
                  <a:pt x="2805" y="13307"/>
                </a:lnTo>
                <a:lnTo>
                  <a:pt x="3008" y="14046"/>
                </a:lnTo>
                <a:lnTo>
                  <a:pt x="2473" y="13511"/>
                </a:lnTo>
                <a:lnTo>
                  <a:pt x="1959" y="14024"/>
                </a:lnTo>
                <a:lnTo>
                  <a:pt x="1392" y="14024"/>
                </a:lnTo>
                <a:lnTo>
                  <a:pt x="1392" y="14592"/>
                </a:lnTo>
                <a:lnTo>
                  <a:pt x="878" y="15106"/>
                </a:lnTo>
                <a:lnTo>
                  <a:pt x="1413" y="15641"/>
                </a:lnTo>
                <a:lnTo>
                  <a:pt x="675" y="15438"/>
                </a:lnTo>
                <a:lnTo>
                  <a:pt x="493" y="16144"/>
                </a:lnTo>
                <a:lnTo>
                  <a:pt x="0" y="16422"/>
                </a:lnTo>
                <a:lnTo>
                  <a:pt x="289" y="16915"/>
                </a:lnTo>
                <a:lnTo>
                  <a:pt x="97" y="17621"/>
                </a:lnTo>
                <a:lnTo>
                  <a:pt x="835" y="17814"/>
                </a:lnTo>
                <a:lnTo>
                  <a:pt x="97" y="18007"/>
                </a:lnTo>
                <a:lnTo>
                  <a:pt x="289" y="18713"/>
                </a:lnTo>
                <a:lnTo>
                  <a:pt x="0" y="19206"/>
                </a:lnTo>
                <a:lnTo>
                  <a:pt x="493" y="19484"/>
                </a:lnTo>
                <a:lnTo>
                  <a:pt x="675" y="20191"/>
                </a:lnTo>
                <a:lnTo>
                  <a:pt x="1413" y="19987"/>
                </a:lnTo>
                <a:lnTo>
                  <a:pt x="878" y="20522"/>
                </a:lnTo>
                <a:lnTo>
                  <a:pt x="1392" y="21036"/>
                </a:lnTo>
                <a:lnTo>
                  <a:pt x="1392" y="21604"/>
                </a:lnTo>
                <a:lnTo>
                  <a:pt x="1959" y="21604"/>
                </a:lnTo>
                <a:lnTo>
                  <a:pt x="2473" y="22117"/>
                </a:lnTo>
                <a:lnTo>
                  <a:pt x="3008" y="21582"/>
                </a:lnTo>
                <a:lnTo>
                  <a:pt x="2805" y="22321"/>
                </a:lnTo>
                <a:lnTo>
                  <a:pt x="3512" y="22503"/>
                </a:lnTo>
                <a:lnTo>
                  <a:pt x="3672" y="22781"/>
                </a:lnTo>
                <a:lnTo>
                  <a:pt x="2762" y="23081"/>
                </a:lnTo>
                <a:lnTo>
                  <a:pt x="2484" y="24098"/>
                </a:lnTo>
                <a:lnTo>
                  <a:pt x="2591" y="24130"/>
                </a:lnTo>
                <a:lnTo>
                  <a:pt x="2484" y="24162"/>
                </a:lnTo>
                <a:lnTo>
                  <a:pt x="2762" y="25179"/>
                </a:lnTo>
                <a:lnTo>
                  <a:pt x="3640" y="25468"/>
                </a:lnTo>
                <a:lnTo>
                  <a:pt x="2944" y="26250"/>
                </a:lnTo>
                <a:lnTo>
                  <a:pt x="3019" y="26699"/>
                </a:lnTo>
                <a:lnTo>
                  <a:pt x="2666" y="26410"/>
                </a:lnTo>
                <a:lnTo>
                  <a:pt x="1403" y="26667"/>
                </a:lnTo>
                <a:lnTo>
                  <a:pt x="1146" y="27930"/>
                </a:lnTo>
                <a:lnTo>
                  <a:pt x="1435" y="28284"/>
                </a:lnTo>
                <a:lnTo>
                  <a:pt x="985" y="28209"/>
                </a:lnTo>
                <a:lnTo>
                  <a:pt x="22" y="29065"/>
                </a:lnTo>
                <a:lnTo>
                  <a:pt x="428" y="30285"/>
                </a:lnTo>
                <a:lnTo>
                  <a:pt x="857" y="30446"/>
                </a:lnTo>
                <a:lnTo>
                  <a:pt x="428" y="30606"/>
                </a:lnTo>
                <a:lnTo>
                  <a:pt x="22" y="31827"/>
                </a:lnTo>
                <a:lnTo>
                  <a:pt x="985" y="32683"/>
                </a:lnTo>
                <a:lnTo>
                  <a:pt x="1435" y="32608"/>
                </a:lnTo>
                <a:lnTo>
                  <a:pt x="1146" y="32962"/>
                </a:lnTo>
                <a:lnTo>
                  <a:pt x="1403" y="34225"/>
                </a:lnTo>
                <a:lnTo>
                  <a:pt x="2666" y="34482"/>
                </a:lnTo>
                <a:lnTo>
                  <a:pt x="3019" y="34193"/>
                </a:lnTo>
                <a:lnTo>
                  <a:pt x="2944" y="34642"/>
                </a:lnTo>
                <a:lnTo>
                  <a:pt x="3801" y="35606"/>
                </a:lnTo>
                <a:lnTo>
                  <a:pt x="5021" y="35199"/>
                </a:lnTo>
                <a:lnTo>
                  <a:pt x="5182" y="34771"/>
                </a:lnTo>
                <a:lnTo>
                  <a:pt x="5342" y="35199"/>
                </a:lnTo>
                <a:lnTo>
                  <a:pt x="6562" y="35606"/>
                </a:lnTo>
                <a:lnTo>
                  <a:pt x="7419" y="34642"/>
                </a:lnTo>
                <a:lnTo>
                  <a:pt x="7344" y="34193"/>
                </a:lnTo>
                <a:lnTo>
                  <a:pt x="7697" y="34482"/>
                </a:lnTo>
                <a:lnTo>
                  <a:pt x="8960" y="34225"/>
                </a:lnTo>
                <a:lnTo>
                  <a:pt x="9217" y="32962"/>
                </a:lnTo>
                <a:lnTo>
                  <a:pt x="8928" y="32608"/>
                </a:lnTo>
                <a:lnTo>
                  <a:pt x="9378" y="32683"/>
                </a:lnTo>
                <a:lnTo>
                  <a:pt x="10159" y="31987"/>
                </a:lnTo>
                <a:lnTo>
                  <a:pt x="10448" y="32865"/>
                </a:lnTo>
                <a:lnTo>
                  <a:pt x="11465" y="33144"/>
                </a:lnTo>
                <a:lnTo>
                  <a:pt x="11498" y="33037"/>
                </a:lnTo>
                <a:lnTo>
                  <a:pt x="11530" y="33144"/>
                </a:lnTo>
                <a:lnTo>
                  <a:pt x="12547" y="32865"/>
                </a:lnTo>
                <a:lnTo>
                  <a:pt x="12846" y="31955"/>
                </a:lnTo>
                <a:lnTo>
                  <a:pt x="13125" y="32116"/>
                </a:lnTo>
                <a:lnTo>
                  <a:pt x="13307" y="32822"/>
                </a:lnTo>
                <a:lnTo>
                  <a:pt x="14045" y="32619"/>
                </a:lnTo>
                <a:lnTo>
                  <a:pt x="13510" y="33154"/>
                </a:lnTo>
                <a:lnTo>
                  <a:pt x="14024" y="33668"/>
                </a:lnTo>
                <a:lnTo>
                  <a:pt x="14024" y="34235"/>
                </a:lnTo>
                <a:lnTo>
                  <a:pt x="14591" y="34235"/>
                </a:lnTo>
                <a:lnTo>
                  <a:pt x="15105" y="34749"/>
                </a:lnTo>
                <a:lnTo>
                  <a:pt x="15640" y="34214"/>
                </a:lnTo>
                <a:lnTo>
                  <a:pt x="15448" y="34953"/>
                </a:lnTo>
                <a:lnTo>
                  <a:pt x="16144" y="35135"/>
                </a:lnTo>
                <a:lnTo>
                  <a:pt x="16422" y="35627"/>
                </a:lnTo>
                <a:lnTo>
                  <a:pt x="16914" y="35349"/>
                </a:lnTo>
                <a:lnTo>
                  <a:pt x="17621" y="35531"/>
                </a:lnTo>
                <a:lnTo>
                  <a:pt x="17813" y="34792"/>
                </a:lnTo>
                <a:lnTo>
                  <a:pt x="18017" y="35531"/>
                </a:lnTo>
                <a:lnTo>
                  <a:pt x="18713" y="35349"/>
                </a:lnTo>
                <a:lnTo>
                  <a:pt x="19205" y="35627"/>
                </a:lnTo>
                <a:lnTo>
                  <a:pt x="19483" y="35135"/>
                </a:lnTo>
                <a:lnTo>
                  <a:pt x="20190" y="34953"/>
                </a:lnTo>
                <a:lnTo>
                  <a:pt x="19987" y="34214"/>
                </a:lnTo>
                <a:lnTo>
                  <a:pt x="20533" y="34749"/>
                </a:lnTo>
                <a:lnTo>
                  <a:pt x="21036" y="34235"/>
                </a:lnTo>
                <a:lnTo>
                  <a:pt x="21603" y="34235"/>
                </a:lnTo>
                <a:lnTo>
                  <a:pt x="21603" y="33668"/>
                </a:lnTo>
                <a:lnTo>
                  <a:pt x="22117" y="33154"/>
                </a:lnTo>
                <a:lnTo>
                  <a:pt x="21582" y="32619"/>
                </a:lnTo>
                <a:lnTo>
                  <a:pt x="22320" y="32822"/>
                </a:lnTo>
                <a:lnTo>
                  <a:pt x="22502" y="32116"/>
                </a:lnTo>
                <a:lnTo>
                  <a:pt x="22781" y="31955"/>
                </a:lnTo>
                <a:lnTo>
                  <a:pt x="23080" y="32865"/>
                </a:lnTo>
                <a:lnTo>
                  <a:pt x="24108" y="33144"/>
                </a:lnTo>
                <a:lnTo>
                  <a:pt x="24129" y="33037"/>
                </a:lnTo>
                <a:lnTo>
                  <a:pt x="24162" y="33144"/>
                </a:lnTo>
                <a:lnTo>
                  <a:pt x="25179" y="32865"/>
                </a:lnTo>
                <a:lnTo>
                  <a:pt x="25468" y="31987"/>
                </a:lnTo>
                <a:lnTo>
                  <a:pt x="26249" y="32683"/>
                </a:lnTo>
                <a:lnTo>
                  <a:pt x="26699" y="32608"/>
                </a:lnTo>
                <a:lnTo>
                  <a:pt x="26410" y="32962"/>
                </a:lnTo>
                <a:lnTo>
                  <a:pt x="26677" y="34225"/>
                </a:lnTo>
                <a:lnTo>
                  <a:pt x="27930" y="34482"/>
                </a:lnTo>
                <a:lnTo>
                  <a:pt x="28283" y="34193"/>
                </a:lnTo>
                <a:lnTo>
                  <a:pt x="28208" y="34642"/>
                </a:lnTo>
                <a:lnTo>
                  <a:pt x="29065" y="35606"/>
                </a:lnTo>
                <a:lnTo>
                  <a:pt x="30296" y="35199"/>
                </a:lnTo>
                <a:lnTo>
                  <a:pt x="30445" y="34771"/>
                </a:lnTo>
                <a:lnTo>
                  <a:pt x="30606" y="35199"/>
                </a:lnTo>
                <a:lnTo>
                  <a:pt x="31826" y="35606"/>
                </a:lnTo>
                <a:lnTo>
                  <a:pt x="32694" y="34642"/>
                </a:lnTo>
                <a:lnTo>
                  <a:pt x="32608" y="34193"/>
                </a:lnTo>
                <a:lnTo>
                  <a:pt x="32961" y="34482"/>
                </a:lnTo>
                <a:lnTo>
                  <a:pt x="34224" y="34225"/>
                </a:lnTo>
                <a:lnTo>
                  <a:pt x="34492" y="32962"/>
                </a:lnTo>
                <a:lnTo>
                  <a:pt x="34192" y="32608"/>
                </a:lnTo>
                <a:lnTo>
                  <a:pt x="34642" y="32683"/>
                </a:lnTo>
                <a:lnTo>
                  <a:pt x="35423" y="31987"/>
                </a:lnTo>
                <a:lnTo>
                  <a:pt x="35712" y="32865"/>
                </a:lnTo>
                <a:lnTo>
                  <a:pt x="36740" y="33144"/>
                </a:lnTo>
                <a:lnTo>
                  <a:pt x="36761" y="33037"/>
                </a:lnTo>
                <a:lnTo>
                  <a:pt x="36794" y="33144"/>
                </a:lnTo>
                <a:lnTo>
                  <a:pt x="37811" y="32865"/>
                </a:lnTo>
                <a:lnTo>
                  <a:pt x="38110" y="31955"/>
                </a:lnTo>
                <a:lnTo>
                  <a:pt x="38389" y="32116"/>
                </a:lnTo>
                <a:lnTo>
                  <a:pt x="38581" y="32822"/>
                </a:lnTo>
                <a:lnTo>
                  <a:pt x="39309" y="32619"/>
                </a:lnTo>
                <a:lnTo>
                  <a:pt x="38774" y="33154"/>
                </a:lnTo>
                <a:lnTo>
                  <a:pt x="39288" y="33668"/>
                </a:lnTo>
                <a:lnTo>
                  <a:pt x="39288" y="34235"/>
                </a:lnTo>
                <a:lnTo>
                  <a:pt x="39855" y="34235"/>
                </a:lnTo>
                <a:lnTo>
                  <a:pt x="40369" y="34749"/>
                </a:lnTo>
                <a:lnTo>
                  <a:pt x="40904" y="34214"/>
                </a:lnTo>
                <a:lnTo>
                  <a:pt x="40712" y="34953"/>
                </a:lnTo>
                <a:lnTo>
                  <a:pt x="41407" y="35135"/>
                </a:lnTo>
                <a:lnTo>
                  <a:pt x="41696" y="35627"/>
                </a:lnTo>
                <a:lnTo>
                  <a:pt x="42178" y="35349"/>
                </a:lnTo>
                <a:lnTo>
                  <a:pt x="42885" y="35531"/>
                </a:lnTo>
                <a:lnTo>
                  <a:pt x="43077" y="34792"/>
                </a:lnTo>
                <a:lnTo>
                  <a:pt x="43281" y="35531"/>
                </a:lnTo>
                <a:lnTo>
                  <a:pt x="43977" y="35349"/>
                </a:lnTo>
                <a:lnTo>
                  <a:pt x="44469" y="35627"/>
                </a:lnTo>
                <a:lnTo>
                  <a:pt x="44747" y="35135"/>
                </a:lnTo>
                <a:lnTo>
                  <a:pt x="45454" y="34953"/>
                </a:lnTo>
                <a:lnTo>
                  <a:pt x="45251" y="34214"/>
                </a:lnTo>
                <a:lnTo>
                  <a:pt x="45797" y="34749"/>
                </a:lnTo>
                <a:lnTo>
                  <a:pt x="46310" y="34235"/>
                </a:lnTo>
                <a:lnTo>
                  <a:pt x="46878" y="34235"/>
                </a:lnTo>
                <a:lnTo>
                  <a:pt x="46878" y="33668"/>
                </a:lnTo>
                <a:lnTo>
                  <a:pt x="47392" y="33154"/>
                </a:lnTo>
                <a:lnTo>
                  <a:pt x="46846" y="32619"/>
                </a:lnTo>
                <a:lnTo>
                  <a:pt x="47584" y="32822"/>
                </a:lnTo>
                <a:lnTo>
                  <a:pt x="47766" y="32116"/>
                </a:lnTo>
                <a:lnTo>
                  <a:pt x="48045" y="31955"/>
                </a:lnTo>
                <a:lnTo>
                  <a:pt x="48344" y="32865"/>
                </a:lnTo>
                <a:lnTo>
                  <a:pt x="49372" y="33144"/>
                </a:lnTo>
                <a:lnTo>
                  <a:pt x="49393" y="33037"/>
                </a:lnTo>
                <a:lnTo>
                  <a:pt x="49426" y="33144"/>
                </a:lnTo>
                <a:lnTo>
                  <a:pt x="50442" y="32865"/>
                </a:lnTo>
                <a:lnTo>
                  <a:pt x="50732" y="31987"/>
                </a:lnTo>
                <a:lnTo>
                  <a:pt x="51513" y="32683"/>
                </a:lnTo>
                <a:lnTo>
                  <a:pt x="51963" y="32608"/>
                </a:lnTo>
                <a:lnTo>
                  <a:pt x="51674" y="32962"/>
                </a:lnTo>
                <a:lnTo>
                  <a:pt x="51941" y="34225"/>
                </a:lnTo>
                <a:lnTo>
                  <a:pt x="53204" y="34482"/>
                </a:lnTo>
                <a:lnTo>
                  <a:pt x="53547" y="34193"/>
                </a:lnTo>
                <a:lnTo>
                  <a:pt x="53472" y="34642"/>
                </a:lnTo>
                <a:lnTo>
                  <a:pt x="54328" y="35606"/>
                </a:lnTo>
                <a:lnTo>
                  <a:pt x="55560" y="35199"/>
                </a:lnTo>
                <a:lnTo>
                  <a:pt x="55709" y="34771"/>
                </a:lnTo>
                <a:lnTo>
                  <a:pt x="55870" y="35199"/>
                </a:lnTo>
                <a:lnTo>
                  <a:pt x="57101" y="35606"/>
                </a:lnTo>
                <a:lnTo>
                  <a:pt x="57957" y="34642"/>
                </a:lnTo>
                <a:lnTo>
                  <a:pt x="57883" y="34193"/>
                </a:lnTo>
                <a:lnTo>
                  <a:pt x="58225" y="34482"/>
                </a:lnTo>
                <a:lnTo>
                  <a:pt x="59488" y="34225"/>
                </a:lnTo>
                <a:lnTo>
                  <a:pt x="59756" y="32962"/>
                </a:lnTo>
                <a:lnTo>
                  <a:pt x="59467" y="32608"/>
                </a:lnTo>
                <a:lnTo>
                  <a:pt x="59906" y="32683"/>
                </a:lnTo>
                <a:lnTo>
                  <a:pt x="60869" y="31827"/>
                </a:lnTo>
                <a:lnTo>
                  <a:pt x="60473" y="30606"/>
                </a:lnTo>
                <a:lnTo>
                  <a:pt x="60045" y="30446"/>
                </a:lnTo>
                <a:lnTo>
                  <a:pt x="60473" y="30285"/>
                </a:lnTo>
                <a:lnTo>
                  <a:pt x="60869" y="29065"/>
                </a:lnTo>
                <a:lnTo>
                  <a:pt x="59906" y="28209"/>
                </a:lnTo>
                <a:lnTo>
                  <a:pt x="59467" y="28284"/>
                </a:lnTo>
                <a:lnTo>
                  <a:pt x="59756" y="27930"/>
                </a:lnTo>
                <a:lnTo>
                  <a:pt x="59488" y="26667"/>
                </a:lnTo>
                <a:lnTo>
                  <a:pt x="58225" y="26410"/>
                </a:lnTo>
                <a:lnTo>
                  <a:pt x="57883" y="26699"/>
                </a:lnTo>
                <a:lnTo>
                  <a:pt x="57957" y="26250"/>
                </a:lnTo>
                <a:lnTo>
                  <a:pt x="57251" y="25468"/>
                </a:lnTo>
                <a:lnTo>
                  <a:pt x="58139" y="25179"/>
                </a:lnTo>
                <a:lnTo>
                  <a:pt x="58407" y="24162"/>
                </a:lnTo>
                <a:lnTo>
                  <a:pt x="58311" y="24130"/>
                </a:lnTo>
                <a:lnTo>
                  <a:pt x="58407" y="24098"/>
                </a:lnTo>
                <a:lnTo>
                  <a:pt x="58139" y="23081"/>
                </a:lnTo>
                <a:lnTo>
                  <a:pt x="57219" y="22781"/>
                </a:lnTo>
                <a:lnTo>
                  <a:pt x="57390" y="22503"/>
                </a:lnTo>
                <a:lnTo>
                  <a:pt x="58086" y="22321"/>
                </a:lnTo>
                <a:lnTo>
                  <a:pt x="57893" y="21582"/>
                </a:lnTo>
                <a:lnTo>
                  <a:pt x="58428" y="22117"/>
                </a:lnTo>
                <a:lnTo>
                  <a:pt x="58942" y="21604"/>
                </a:lnTo>
                <a:lnTo>
                  <a:pt x="59510" y="21604"/>
                </a:lnTo>
                <a:lnTo>
                  <a:pt x="59510" y="21036"/>
                </a:lnTo>
                <a:lnTo>
                  <a:pt x="60024" y="20522"/>
                </a:lnTo>
                <a:lnTo>
                  <a:pt x="59478" y="19987"/>
                </a:lnTo>
                <a:lnTo>
                  <a:pt x="60216" y="20191"/>
                </a:lnTo>
                <a:lnTo>
                  <a:pt x="60409" y="19484"/>
                </a:lnTo>
                <a:lnTo>
                  <a:pt x="60891" y="19206"/>
                </a:lnTo>
                <a:lnTo>
                  <a:pt x="60612" y="18713"/>
                </a:lnTo>
                <a:lnTo>
                  <a:pt x="60794" y="18007"/>
                </a:lnTo>
                <a:lnTo>
                  <a:pt x="60066" y="17814"/>
                </a:lnTo>
                <a:lnTo>
                  <a:pt x="60794" y="17621"/>
                </a:lnTo>
                <a:lnTo>
                  <a:pt x="60612" y="16915"/>
                </a:lnTo>
                <a:lnTo>
                  <a:pt x="60891" y="16422"/>
                </a:lnTo>
                <a:lnTo>
                  <a:pt x="60409" y="16144"/>
                </a:lnTo>
                <a:lnTo>
                  <a:pt x="60216" y="15438"/>
                </a:lnTo>
                <a:lnTo>
                  <a:pt x="59478" y="15641"/>
                </a:lnTo>
                <a:lnTo>
                  <a:pt x="60024" y="15095"/>
                </a:lnTo>
                <a:lnTo>
                  <a:pt x="59510" y="14592"/>
                </a:lnTo>
                <a:lnTo>
                  <a:pt x="59510" y="14024"/>
                </a:lnTo>
                <a:lnTo>
                  <a:pt x="58942" y="14024"/>
                </a:lnTo>
                <a:lnTo>
                  <a:pt x="58428" y="13511"/>
                </a:lnTo>
                <a:lnTo>
                  <a:pt x="57893" y="14046"/>
                </a:lnTo>
                <a:lnTo>
                  <a:pt x="58086" y="13307"/>
                </a:lnTo>
                <a:lnTo>
                  <a:pt x="57390" y="13125"/>
                </a:lnTo>
                <a:lnTo>
                  <a:pt x="57230" y="12847"/>
                </a:lnTo>
                <a:lnTo>
                  <a:pt x="58139" y="12547"/>
                </a:lnTo>
                <a:lnTo>
                  <a:pt x="58407" y="11519"/>
                </a:lnTo>
                <a:lnTo>
                  <a:pt x="58311" y="11498"/>
                </a:lnTo>
                <a:lnTo>
                  <a:pt x="58407" y="11466"/>
                </a:lnTo>
                <a:lnTo>
                  <a:pt x="58139" y="10449"/>
                </a:lnTo>
                <a:lnTo>
                  <a:pt x="57251" y="10160"/>
                </a:lnTo>
                <a:lnTo>
                  <a:pt x="57957" y="9378"/>
                </a:lnTo>
                <a:lnTo>
                  <a:pt x="57883" y="8929"/>
                </a:lnTo>
                <a:lnTo>
                  <a:pt x="58225" y="9218"/>
                </a:lnTo>
                <a:lnTo>
                  <a:pt x="59488" y="8950"/>
                </a:lnTo>
                <a:lnTo>
                  <a:pt x="59756" y="7698"/>
                </a:lnTo>
                <a:lnTo>
                  <a:pt x="59467" y="7345"/>
                </a:lnTo>
                <a:lnTo>
                  <a:pt x="59906" y="7419"/>
                </a:lnTo>
                <a:lnTo>
                  <a:pt x="60869" y="6563"/>
                </a:lnTo>
                <a:lnTo>
                  <a:pt x="60473" y="5332"/>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3"/>
          <p:cNvSpPr/>
          <p:nvPr/>
        </p:nvSpPr>
        <p:spPr>
          <a:xfrm rot="5400000">
            <a:off x="6601581" y="993029"/>
            <a:ext cx="5396313" cy="3157442"/>
          </a:xfrm>
          <a:custGeom>
            <a:avLst/>
            <a:gdLst/>
            <a:ahLst/>
            <a:cxnLst/>
            <a:rect l="l" t="t" r="r" b="b"/>
            <a:pathLst>
              <a:path w="60891" h="35628" extrusionOk="0">
                <a:moveTo>
                  <a:pt x="60291" y="5503"/>
                </a:moveTo>
                <a:lnTo>
                  <a:pt x="60623" y="6499"/>
                </a:lnTo>
                <a:lnTo>
                  <a:pt x="59842" y="7184"/>
                </a:lnTo>
                <a:lnTo>
                  <a:pt x="59242" y="7088"/>
                </a:lnTo>
                <a:lnTo>
                  <a:pt x="58214" y="5857"/>
                </a:lnTo>
                <a:lnTo>
                  <a:pt x="59724" y="5300"/>
                </a:lnTo>
                <a:close/>
                <a:moveTo>
                  <a:pt x="59724" y="5064"/>
                </a:moveTo>
                <a:lnTo>
                  <a:pt x="58214" y="4508"/>
                </a:lnTo>
                <a:lnTo>
                  <a:pt x="59242" y="3277"/>
                </a:lnTo>
                <a:lnTo>
                  <a:pt x="59842" y="3170"/>
                </a:lnTo>
                <a:lnTo>
                  <a:pt x="60612" y="3865"/>
                </a:lnTo>
                <a:lnTo>
                  <a:pt x="60291" y="4850"/>
                </a:lnTo>
                <a:close/>
                <a:moveTo>
                  <a:pt x="59124" y="3073"/>
                </a:moveTo>
                <a:lnTo>
                  <a:pt x="57551" y="3352"/>
                </a:lnTo>
                <a:lnTo>
                  <a:pt x="57818" y="1767"/>
                </a:lnTo>
                <a:lnTo>
                  <a:pt x="58289" y="1371"/>
                </a:lnTo>
                <a:lnTo>
                  <a:pt x="59306" y="1585"/>
                </a:lnTo>
                <a:lnTo>
                  <a:pt x="59520" y="2613"/>
                </a:lnTo>
                <a:close/>
                <a:moveTo>
                  <a:pt x="57615" y="1649"/>
                </a:moveTo>
                <a:lnTo>
                  <a:pt x="56384" y="2677"/>
                </a:lnTo>
                <a:lnTo>
                  <a:pt x="55827" y="1168"/>
                </a:lnTo>
                <a:lnTo>
                  <a:pt x="56041" y="600"/>
                </a:lnTo>
                <a:lnTo>
                  <a:pt x="57026" y="279"/>
                </a:lnTo>
                <a:lnTo>
                  <a:pt x="57722" y="1050"/>
                </a:lnTo>
                <a:close/>
                <a:moveTo>
                  <a:pt x="55592" y="1168"/>
                </a:moveTo>
                <a:lnTo>
                  <a:pt x="55046" y="2677"/>
                </a:lnTo>
                <a:lnTo>
                  <a:pt x="53804" y="1649"/>
                </a:lnTo>
                <a:lnTo>
                  <a:pt x="53708" y="1050"/>
                </a:lnTo>
                <a:lnTo>
                  <a:pt x="54403" y="279"/>
                </a:lnTo>
                <a:lnTo>
                  <a:pt x="55388" y="600"/>
                </a:lnTo>
                <a:close/>
                <a:moveTo>
                  <a:pt x="53611" y="1767"/>
                </a:moveTo>
                <a:lnTo>
                  <a:pt x="53879" y="3352"/>
                </a:lnTo>
                <a:lnTo>
                  <a:pt x="52294" y="3073"/>
                </a:lnTo>
                <a:lnTo>
                  <a:pt x="51909" y="2613"/>
                </a:lnTo>
                <a:lnTo>
                  <a:pt x="52123" y="1585"/>
                </a:lnTo>
                <a:lnTo>
                  <a:pt x="53140" y="1371"/>
                </a:lnTo>
                <a:close/>
                <a:moveTo>
                  <a:pt x="52177" y="3277"/>
                </a:moveTo>
                <a:lnTo>
                  <a:pt x="53204" y="4508"/>
                </a:lnTo>
                <a:lnTo>
                  <a:pt x="51695" y="5064"/>
                </a:lnTo>
                <a:lnTo>
                  <a:pt x="51128" y="4850"/>
                </a:lnTo>
                <a:lnTo>
                  <a:pt x="50806" y="3865"/>
                </a:lnTo>
                <a:lnTo>
                  <a:pt x="51588" y="3170"/>
                </a:lnTo>
                <a:close/>
                <a:moveTo>
                  <a:pt x="51224" y="5118"/>
                </a:moveTo>
                <a:lnTo>
                  <a:pt x="51213" y="5118"/>
                </a:lnTo>
                <a:lnTo>
                  <a:pt x="51385" y="5182"/>
                </a:lnTo>
                <a:lnTo>
                  <a:pt x="51213" y="5236"/>
                </a:lnTo>
                <a:lnTo>
                  <a:pt x="51224" y="5236"/>
                </a:lnTo>
                <a:lnTo>
                  <a:pt x="49715" y="5803"/>
                </a:lnTo>
                <a:lnTo>
                  <a:pt x="48687" y="5182"/>
                </a:lnTo>
                <a:lnTo>
                  <a:pt x="49715" y="4551"/>
                </a:lnTo>
                <a:lnTo>
                  <a:pt x="50956" y="5022"/>
                </a:lnTo>
                <a:lnTo>
                  <a:pt x="50956" y="5022"/>
                </a:lnTo>
                <a:lnTo>
                  <a:pt x="51021" y="5043"/>
                </a:lnTo>
                <a:lnTo>
                  <a:pt x="51224" y="5118"/>
                </a:lnTo>
                <a:close/>
                <a:moveTo>
                  <a:pt x="50871" y="4754"/>
                </a:moveTo>
                <a:lnTo>
                  <a:pt x="49950" y="4411"/>
                </a:lnTo>
                <a:lnTo>
                  <a:pt x="50624" y="3994"/>
                </a:lnTo>
                <a:close/>
                <a:moveTo>
                  <a:pt x="50550" y="3780"/>
                </a:moveTo>
                <a:lnTo>
                  <a:pt x="49693" y="4315"/>
                </a:lnTo>
                <a:lnTo>
                  <a:pt x="48248" y="3769"/>
                </a:lnTo>
                <a:lnTo>
                  <a:pt x="48516" y="2945"/>
                </a:lnTo>
                <a:lnTo>
                  <a:pt x="49393" y="2699"/>
                </a:lnTo>
                <a:lnTo>
                  <a:pt x="50271" y="2945"/>
                </a:lnTo>
                <a:close/>
                <a:moveTo>
                  <a:pt x="47959" y="3876"/>
                </a:moveTo>
                <a:lnTo>
                  <a:pt x="47745" y="4251"/>
                </a:lnTo>
                <a:lnTo>
                  <a:pt x="47895" y="4829"/>
                </a:lnTo>
                <a:lnTo>
                  <a:pt x="47006" y="5064"/>
                </a:lnTo>
                <a:lnTo>
                  <a:pt x="45251" y="4593"/>
                </a:lnTo>
                <a:lnTo>
                  <a:pt x="46535" y="3319"/>
                </a:lnTo>
                <a:lnTo>
                  <a:pt x="47424" y="3073"/>
                </a:lnTo>
                <a:lnTo>
                  <a:pt x="47584" y="3651"/>
                </a:lnTo>
                <a:close/>
                <a:moveTo>
                  <a:pt x="46428" y="3116"/>
                </a:moveTo>
                <a:lnTo>
                  <a:pt x="44672" y="3587"/>
                </a:lnTo>
                <a:lnTo>
                  <a:pt x="45143" y="1831"/>
                </a:lnTo>
                <a:lnTo>
                  <a:pt x="45797" y="1189"/>
                </a:lnTo>
                <a:lnTo>
                  <a:pt x="46214" y="1607"/>
                </a:lnTo>
                <a:lnTo>
                  <a:pt x="46653" y="1607"/>
                </a:lnTo>
                <a:lnTo>
                  <a:pt x="46653" y="2046"/>
                </a:lnTo>
                <a:lnTo>
                  <a:pt x="47081" y="2463"/>
                </a:lnTo>
                <a:lnTo>
                  <a:pt x="46428" y="3116"/>
                </a:lnTo>
                <a:close/>
                <a:moveTo>
                  <a:pt x="44940" y="1724"/>
                </a:moveTo>
                <a:lnTo>
                  <a:pt x="43666" y="3009"/>
                </a:lnTo>
                <a:lnTo>
                  <a:pt x="43195" y="1253"/>
                </a:lnTo>
                <a:lnTo>
                  <a:pt x="43431" y="365"/>
                </a:lnTo>
                <a:lnTo>
                  <a:pt x="44009" y="515"/>
                </a:lnTo>
                <a:lnTo>
                  <a:pt x="44383" y="301"/>
                </a:lnTo>
                <a:lnTo>
                  <a:pt x="44608" y="675"/>
                </a:lnTo>
                <a:lnTo>
                  <a:pt x="45186" y="836"/>
                </a:lnTo>
                <a:close/>
                <a:moveTo>
                  <a:pt x="42970" y="1253"/>
                </a:moveTo>
                <a:lnTo>
                  <a:pt x="42499" y="3009"/>
                </a:lnTo>
                <a:lnTo>
                  <a:pt x="41215" y="1724"/>
                </a:lnTo>
                <a:lnTo>
                  <a:pt x="40979" y="836"/>
                </a:lnTo>
                <a:lnTo>
                  <a:pt x="41557" y="675"/>
                </a:lnTo>
                <a:lnTo>
                  <a:pt x="41771" y="301"/>
                </a:lnTo>
                <a:lnTo>
                  <a:pt x="42146" y="515"/>
                </a:lnTo>
                <a:lnTo>
                  <a:pt x="42724" y="365"/>
                </a:lnTo>
                <a:close/>
                <a:moveTo>
                  <a:pt x="41022" y="1831"/>
                </a:moveTo>
                <a:lnTo>
                  <a:pt x="41482" y="3587"/>
                </a:lnTo>
                <a:lnTo>
                  <a:pt x="39737" y="3116"/>
                </a:lnTo>
                <a:lnTo>
                  <a:pt x="39084" y="2463"/>
                </a:lnTo>
                <a:lnTo>
                  <a:pt x="39502" y="2046"/>
                </a:lnTo>
                <a:lnTo>
                  <a:pt x="39502" y="1607"/>
                </a:lnTo>
                <a:lnTo>
                  <a:pt x="39941" y="1607"/>
                </a:lnTo>
                <a:lnTo>
                  <a:pt x="40369" y="1189"/>
                </a:lnTo>
                <a:lnTo>
                  <a:pt x="41022" y="1831"/>
                </a:lnTo>
                <a:close/>
                <a:moveTo>
                  <a:pt x="39620" y="3319"/>
                </a:moveTo>
                <a:lnTo>
                  <a:pt x="40904" y="4593"/>
                </a:lnTo>
                <a:lnTo>
                  <a:pt x="39149" y="5064"/>
                </a:lnTo>
                <a:lnTo>
                  <a:pt x="38260" y="4829"/>
                </a:lnTo>
                <a:lnTo>
                  <a:pt x="38421" y="4251"/>
                </a:lnTo>
                <a:lnTo>
                  <a:pt x="38196" y="3876"/>
                </a:lnTo>
                <a:lnTo>
                  <a:pt x="38581" y="3651"/>
                </a:lnTo>
                <a:lnTo>
                  <a:pt x="38731" y="3073"/>
                </a:lnTo>
                <a:close/>
                <a:moveTo>
                  <a:pt x="37907" y="3769"/>
                </a:moveTo>
                <a:lnTo>
                  <a:pt x="36472" y="4315"/>
                </a:lnTo>
                <a:lnTo>
                  <a:pt x="35605" y="3780"/>
                </a:lnTo>
                <a:lnTo>
                  <a:pt x="35884" y="2945"/>
                </a:lnTo>
                <a:lnTo>
                  <a:pt x="36761" y="2699"/>
                </a:lnTo>
                <a:lnTo>
                  <a:pt x="37639" y="2945"/>
                </a:lnTo>
                <a:close/>
                <a:moveTo>
                  <a:pt x="35541" y="3994"/>
                </a:moveTo>
                <a:lnTo>
                  <a:pt x="36215" y="4411"/>
                </a:lnTo>
                <a:lnTo>
                  <a:pt x="35295" y="4754"/>
                </a:lnTo>
                <a:close/>
                <a:moveTo>
                  <a:pt x="34942" y="5118"/>
                </a:moveTo>
                <a:lnTo>
                  <a:pt x="34942" y="5118"/>
                </a:lnTo>
                <a:lnTo>
                  <a:pt x="35199" y="5022"/>
                </a:lnTo>
                <a:lnTo>
                  <a:pt x="35199" y="5022"/>
                </a:lnTo>
                <a:lnTo>
                  <a:pt x="35199" y="5022"/>
                </a:lnTo>
                <a:lnTo>
                  <a:pt x="36451" y="4551"/>
                </a:lnTo>
                <a:lnTo>
                  <a:pt x="37468" y="5182"/>
                </a:lnTo>
                <a:lnTo>
                  <a:pt x="36451" y="5803"/>
                </a:lnTo>
                <a:lnTo>
                  <a:pt x="35199" y="5332"/>
                </a:lnTo>
                <a:lnTo>
                  <a:pt x="35199" y="5332"/>
                </a:lnTo>
                <a:lnTo>
                  <a:pt x="35166" y="5321"/>
                </a:lnTo>
                <a:lnTo>
                  <a:pt x="34942" y="5236"/>
                </a:lnTo>
                <a:lnTo>
                  <a:pt x="34942" y="5236"/>
                </a:lnTo>
                <a:lnTo>
                  <a:pt x="34781" y="5182"/>
                </a:lnTo>
                <a:close/>
                <a:moveTo>
                  <a:pt x="35348" y="3865"/>
                </a:moveTo>
                <a:lnTo>
                  <a:pt x="35027" y="4850"/>
                </a:lnTo>
                <a:lnTo>
                  <a:pt x="34460" y="5064"/>
                </a:lnTo>
                <a:lnTo>
                  <a:pt x="32950" y="4508"/>
                </a:lnTo>
                <a:lnTo>
                  <a:pt x="33978" y="3277"/>
                </a:lnTo>
                <a:lnTo>
                  <a:pt x="34578" y="3170"/>
                </a:lnTo>
                <a:close/>
                <a:moveTo>
                  <a:pt x="33860" y="3073"/>
                </a:moveTo>
                <a:lnTo>
                  <a:pt x="32276" y="3341"/>
                </a:lnTo>
                <a:lnTo>
                  <a:pt x="32554" y="1767"/>
                </a:lnTo>
                <a:lnTo>
                  <a:pt x="33015" y="1371"/>
                </a:lnTo>
                <a:lnTo>
                  <a:pt x="34032" y="1585"/>
                </a:lnTo>
                <a:lnTo>
                  <a:pt x="34246" y="2613"/>
                </a:lnTo>
                <a:close/>
                <a:moveTo>
                  <a:pt x="32351" y="1649"/>
                </a:moveTo>
                <a:lnTo>
                  <a:pt x="31120" y="2677"/>
                </a:lnTo>
                <a:lnTo>
                  <a:pt x="30563" y="1168"/>
                </a:lnTo>
                <a:lnTo>
                  <a:pt x="30777" y="600"/>
                </a:lnTo>
                <a:lnTo>
                  <a:pt x="31762" y="279"/>
                </a:lnTo>
                <a:lnTo>
                  <a:pt x="32458" y="1050"/>
                </a:lnTo>
                <a:close/>
                <a:moveTo>
                  <a:pt x="30328" y="1168"/>
                </a:moveTo>
                <a:lnTo>
                  <a:pt x="29771" y="2677"/>
                </a:lnTo>
                <a:lnTo>
                  <a:pt x="28540" y="1649"/>
                </a:lnTo>
                <a:lnTo>
                  <a:pt x="28444" y="1050"/>
                </a:lnTo>
                <a:lnTo>
                  <a:pt x="29129" y="279"/>
                </a:lnTo>
                <a:lnTo>
                  <a:pt x="30124" y="600"/>
                </a:lnTo>
                <a:close/>
                <a:moveTo>
                  <a:pt x="28337" y="1767"/>
                </a:moveTo>
                <a:lnTo>
                  <a:pt x="28615" y="3341"/>
                </a:lnTo>
                <a:lnTo>
                  <a:pt x="27031" y="3073"/>
                </a:lnTo>
                <a:lnTo>
                  <a:pt x="26645" y="2613"/>
                </a:lnTo>
                <a:lnTo>
                  <a:pt x="26859" y="1585"/>
                </a:lnTo>
                <a:lnTo>
                  <a:pt x="27876" y="1371"/>
                </a:lnTo>
                <a:close/>
                <a:moveTo>
                  <a:pt x="26913" y="3277"/>
                </a:moveTo>
                <a:lnTo>
                  <a:pt x="27940" y="4508"/>
                </a:lnTo>
                <a:lnTo>
                  <a:pt x="26431" y="5064"/>
                </a:lnTo>
                <a:lnTo>
                  <a:pt x="25864" y="4850"/>
                </a:lnTo>
                <a:lnTo>
                  <a:pt x="25543" y="3865"/>
                </a:lnTo>
                <a:lnTo>
                  <a:pt x="26313" y="3170"/>
                </a:lnTo>
                <a:close/>
                <a:moveTo>
                  <a:pt x="25949" y="5118"/>
                </a:moveTo>
                <a:lnTo>
                  <a:pt x="25949" y="5118"/>
                </a:lnTo>
                <a:lnTo>
                  <a:pt x="26121" y="5182"/>
                </a:lnTo>
                <a:lnTo>
                  <a:pt x="25949" y="5236"/>
                </a:lnTo>
                <a:lnTo>
                  <a:pt x="25949" y="5236"/>
                </a:lnTo>
                <a:lnTo>
                  <a:pt x="25789" y="5300"/>
                </a:lnTo>
                <a:lnTo>
                  <a:pt x="25692" y="5332"/>
                </a:lnTo>
                <a:lnTo>
                  <a:pt x="25692" y="5332"/>
                </a:lnTo>
                <a:lnTo>
                  <a:pt x="24440" y="5803"/>
                </a:lnTo>
                <a:lnTo>
                  <a:pt x="23423" y="5182"/>
                </a:lnTo>
                <a:lnTo>
                  <a:pt x="24440" y="4551"/>
                </a:lnTo>
                <a:lnTo>
                  <a:pt x="25692" y="5022"/>
                </a:lnTo>
                <a:lnTo>
                  <a:pt x="25692" y="5022"/>
                </a:lnTo>
                <a:lnTo>
                  <a:pt x="25949" y="5118"/>
                </a:lnTo>
                <a:close/>
                <a:moveTo>
                  <a:pt x="25607" y="4754"/>
                </a:moveTo>
                <a:lnTo>
                  <a:pt x="24686" y="4411"/>
                </a:lnTo>
                <a:lnTo>
                  <a:pt x="25350" y="3994"/>
                </a:lnTo>
                <a:close/>
                <a:moveTo>
                  <a:pt x="25286" y="3780"/>
                </a:moveTo>
                <a:lnTo>
                  <a:pt x="24419" y="4315"/>
                </a:lnTo>
                <a:lnTo>
                  <a:pt x="22984" y="3769"/>
                </a:lnTo>
                <a:lnTo>
                  <a:pt x="23252" y="2945"/>
                </a:lnTo>
                <a:lnTo>
                  <a:pt x="24129" y="2699"/>
                </a:lnTo>
                <a:lnTo>
                  <a:pt x="25007" y="2945"/>
                </a:lnTo>
                <a:close/>
                <a:moveTo>
                  <a:pt x="22695" y="3876"/>
                </a:moveTo>
                <a:lnTo>
                  <a:pt x="22481" y="4251"/>
                </a:lnTo>
                <a:lnTo>
                  <a:pt x="22631" y="4829"/>
                </a:lnTo>
                <a:lnTo>
                  <a:pt x="21742" y="5064"/>
                </a:lnTo>
                <a:lnTo>
                  <a:pt x="19987" y="4593"/>
                </a:lnTo>
                <a:lnTo>
                  <a:pt x="21271" y="3319"/>
                </a:lnTo>
                <a:lnTo>
                  <a:pt x="22160" y="3073"/>
                </a:lnTo>
                <a:lnTo>
                  <a:pt x="22320" y="3651"/>
                </a:lnTo>
                <a:close/>
                <a:moveTo>
                  <a:pt x="21164" y="3116"/>
                </a:moveTo>
                <a:lnTo>
                  <a:pt x="19409" y="3587"/>
                </a:lnTo>
                <a:lnTo>
                  <a:pt x="19880" y="1831"/>
                </a:lnTo>
                <a:lnTo>
                  <a:pt x="20533" y="1189"/>
                </a:lnTo>
                <a:lnTo>
                  <a:pt x="20950" y="1607"/>
                </a:lnTo>
                <a:lnTo>
                  <a:pt x="21389" y="1607"/>
                </a:lnTo>
                <a:lnTo>
                  <a:pt x="21389" y="2046"/>
                </a:lnTo>
                <a:lnTo>
                  <a:pt x="21806" y="2463"/>
                </a:lnTo>
                <a:lnTo>
                  <a:pt x="21164" y="3116"/>
                </a:lnTo>
                <a:close/>
                <a:moveTo>
                  <a:pt x="19676" y="1724"/>
                </a:moveTo>
                <a:lnTo>
                  <a:pt x="18402" y="3009"/>
                </a:lnTo>
                <a:lnTo>
                  <a:pt x="17931" y="1253"/>
                </a:lnTo>
                <a:lnTo>
                  <a:pt x="18167" y="365"/>
                </a:lnTo>
                <a:lnTo>
                  <a:pt x="18745" y="515"/>
                </a:lnTo>
                <a:lnTo>
                  <a:pt x="19120" y="301"/>
                </a:lnTo>
                <a:lnTo>
                  <a:pt x="19344" y="675"/>
                </a:lnTo>
                <a:lnTo>
                  <a:pt x="19922" y="836"/>
                </a:lnTo>
                <a:close/>
                <a:moveTo>
                  <a:pt x="17706" y="1253"/>
                </a:moveTo>
                <a:lnTo>
                  <a:pt x="17235" y="3009"/>
                </a:lnTo>
                <a:lnTo>
                  <a:pt x="15951" y="1724"/>
                </a:lnTo>
                <a:lnTo>
                  <a:pt x="15715" y="836"/>
                </a:lnTo>
                <a:lnTo>
                  <a:pt x="16283" y="675"/>
                </a:lnTo>
                <a:lnTo>
                  <a:pt x="16507" y="301"/>
                </a:lnTo>
                <a:lnTo>
                  <a:pt x="16882" y="515"/>
                </a:lnTo>
                <a:lnTo>
                  <a:pt x="17460" y="365"/>
                </a:lnTo>
                <a:close/>
                <a:moveTo>
                  <a:pt x="15747" y="1831"/>
                </a:moveTo>
                <a:lnTo>
                  <a:pt x="16218" y="3587"/>
                </a:lnTo>
                <a:lnTo>
                  <a:pt x="14474" y="3116"/>
                </a:lnTo>
                <a:lnTo>
                  <a:pt x="13821" y="2463"/>
                </a:lnTo>
                <a:lnTo>
                  <a:pt x="14238" y="2046"/>
                </a:lnTo>
                <a:lnTo>
                  <a:pt x="14238" y="1607"/>
                </a:lnTo>
                <a:lnTo>
                  <a:pt x="14677" y="1607"/>
                </a:lnTo>
                <a:lnTo>
                  <a:pt x="15105" y="1189"/>
                </a:lnTo>
                <a:close/>
                <a:moveTo>
                  <a:pt x="14356" y="3319"/>
                </a:moveTo>
                <a:lnTo>
                  <a:pt x="15640" y="4593"/>
                </a:lnTo>
                <a:lnTo>
                  <a:pt x="13885" y="5064"/>
                </a:lnTo>
                <a:lnTo>
                  <a:pt x="12996" y="4829"/>
                </a:lnTo>
                <a:lnTo>
                  <a:pt x="13157" y="4251"/>
                </a:lnTo>
                <a:lnTo>
                  <a:pt x="12932" y="3876"/>
                </a:lnTo>
                <a:lnTo>
                  <a:pt x="13307" y="3651"/>
                </a:lnTo>
                <a:lnTo>
                  <a:pt x="13467" y="3073"/>
                </a:lnTo>
                <a:close/>
                <a:moveTo>
                  <a:pt x="12643" y="3769"/>
                </a:moveTo>
                <a:lnTo>
                  <a:pt x="11208" y="4315"/>
                </a:lnTo>
                <a:lnTo>
                  <a:pt x="10341" y="3780"/>
                </a:lnTo>
                <a:lnTo>
                  <a:pt x="10620" y="2945"/>
                </a:lnTo>
                <a:lnTo>
                  <a:pt x="11498" y="2699"/>
                </a:lnTo>
                <a:lnTo>
                  <a:pt x="12375" y="2945"/>
                </a:lnTo>
                <a:close/>
                <a:moveTo>
                  <a:pt x="10277" y="3994"/>
                </a:moveTo>
                <a:lnTo>
                  <a:pt x="10941" y="4411"/>
                </a:lnTo>
                <a:lnTo>
                  <a:pt x="10020" y="4754"/>
                </a:lnTo>
                <a:close/>
                <a:moveTo>
                  <a:pt x="9678" y="5118"/>
                </a:moveTo>
                <a:lnTo>
                  <a:pt x="9678" y="5118"/>
                </a:lnTo>
                <a:lnTo>
                  <a:pt x="9935" y="5022"/>
                </a:lnTo>
                <a:lnTo>
                  <a:pt x="9935" y="5022"/>
                </a:lnTo>
                <a:lnTo>
                  <a:pt x="9935" y="5022"/>
                </a:lnTo>
                <a:lnTo>
                  <a:pt x="11176" y="4551"/>
                </a:lnTo>
                <a:lnTo>
                  <a:pt x="12204" y="5182"/>
                </a:lnTo>
                <a:lnTo>
                  <a:pt x="11176" y="5803"/>
                </a:lnTo>
                <a:lnTo>
                  <a:pt x="9935" y="5332"/>
                </a:lnTo>
                <a:lnTo>
                  <a:pt x="9935" y="5332"/>
                </a:lnTo>
                <a:lnTo>
                  <a:pt x="9902" y="5321"/>
                </a:lnTo>
                <a:lnTo>
                  <a:pt x="9678" y="5236"/>
                </a:lnTo>
                <a:lnTo>
                  <a:pt x="9678" y="5236"/>
                </a:lnTo>
                <a:lnTo>
                  <a:pt x="9506" y="5182"/>
                </a:lnTo>
                <a:close/>
                <a:moveTo>
                  <a:pt x="10084" y="3865"/>
                </a:moveTo>
                <a:lnTo>
                  <a:pt x="9763" y="4850"/>
                </a:lnTo>
                <a:lnTo>
                  <a:pt x="9196" y="5064"/>
                </a:lnTo>
                <a:lnTo>
                  <a:pt x="7687" y="4508"/>
                </a:lnTo>
                <a:lnTo>
                  <a:pt x="8714" y="3277"/>
                </a:lnTo>
                <a:lnTo>
                  <a:pt x="9314" y="3170"/>
                </a:lnTo>
                <a:close/>
                <a:moveTo>
                  <a:pt x="8596" y="3073"/>
                </a:moveTo>
                <a:lnTo>
                  <a:pt x="7012" y="3341"/>
                </a:lnTo>
                <a:lnTo>
                  <a:pt x="7290" y="1767"/>
                </a:lnTo>
                <a:lnTo>
                  <a:pt x="7751" y="1371"/>
                </a:lnTo>
                <a:lnTo>
                  <a:pt x="8768" y="1585"/>
                </a:lnTo>
                <a:lnTo>
                  <a:pt x="8982" y="2613"/>
                </a:lnTo>
                <a:close/>
                <a:moveTo>
                  <a:pt x="7087" y="1649"/>
                </a:moveTo>
                <a:lnTo>
                  <a:pt x="5856" y="2677"/>
                </a:lnTo>
                <a:lnTo>
                  <a:pt x="5299" y="1168"/>
                </a:lnTo>
                <a:lnTo>
                  <a:pt x="5503" y="600"/>
                </a:lnTo>
                <a:lnTo>
                  <a:pt x="6498" y="279"/>
                </a:lnTo>
                <a:lnTo>
                  <a:pt x="7194" y="1050"/>
                </a:lnTo>
                <a:close/>
                <a:moveTo>
                  <a:pt x="5064" y="1168"/>
                </a:moveTo>
                <a:lnTo>
                  <a:pt x="4507" y="2677"/>
                </a:lnTo>
                <a:lnTo>
                  <a:pt x="3276" y="1649"/>
                </a:lnTo>
                <a:lnTo>
                  <a:pt x="3169" y="1050"/>
                </a:lnTo>
                <a:lnTo>
                  <a:pt x="3865" y="279"/>
                </a:lnTo>
                <a:lnTo>
                  <a:pt x="4860" y="600"/>
                </a:lnTo>
                <a:close/>
                <a:moveTo>
                  <a:pt x="3073" y="1767"/>
                </a:moveTo>
                <a:lnTo>
                  <a:pt x="3351" y="3341"/>
                </a:lnTo>
                <a:lnTo>
                  <a:pt x="1767" y="3073"/>
                </a:lnTo>
                <a:lnTo>
                  <a:pt x="1381" y="2613"/>
                </a:lnTo>
                <a:lnTo>
                  <a:pt x="1595" y="1585"/>
                </a:lnTo>
                <a:lnTo>
                  <a:pt x="2612" y="1371"/>
                </a:lnTo>
                <a:close/>
                <a:moveTo>
                  <a:pt x="1649" y="3277"/>
                </a:moveTo>
                <a:lnTo>
                  <a:pt x="2677" y="4508"/>
                </a:lnTo>
                <a:lnTo>
                  <a:pt x="1167" y="5064"/>
                </a:lnTo>
                <a:lnTo>
                  <a:pt x="600" y="4850"/>
                </a:lnTo>
                <a:lnTo>
                  <a:pt x="279" y="3865"/>
                </a:lnTo>
                <a:lnTo>
                  <a:pt x="1049" y="3170"/>
                </a:lnTo>
                <a:close/>
                <a:moveTo>
                  <a:pt x="1167" y="5300"/>
                </a:moveTo>
                <a:lnTo>
                  <a:pt x="2677" y="5846"/>
                </a:lnTo>
                <a:lnTo>
                  <a:pt x="1649" y="7088"/>
                </a:lnTo>
                <a:lnTo>
                  <a:pt x="1049" y="7184"/>
                </a:lnTo>
                <a:lnTo>
                  <a:pt x="279" y="6488"/>
                </a:lnTo>
                <a:lnTo>
                  <a:pt x="600" y="5503"/>
                </a:lnTo>
                <a:close/>
                <a:moveTo>
                  <a:pt x="1767" y="7291"/>
                </a:moveTo>
                <a:lnTo>
                  <a:pt x="3351" y="7013"/>
                </a:lnTo>
                <a:lnTo>
                  <a:pt x="3073" y="8597"/>
                </a:lnTo>
                <a:lnTo>
                  <a:pt x="2612" y="8982"/>
                </a:lnTo>
                <a:lnTo>
                  <a:pt x="1595" y="8768"/>
                </a:lnTo>
                <a:lnTo>
                  <a:pt x="1381" y="7751"/>
                </a:lnTo>
                <a:close/>
                <a:moveTo>
                  <a:pt x="3276" y="8715"/>
                </a:moveTo>
                <a:lnTo>
                  <a:pt x="4507" y="7687"/>
                </a:lnTo>
                <a:lnTo>
                  <a:pt x="5064" y="9196"/>
                </a:lnTo>
                <a:lnTo>
                  <a:pt x="4860" y="9764"/>
                </a:lnTo>
                <a:lnTo>
                  <a:pt x="3865" y="10085"/>
                </a:lnTo>
                <a:lnTo>
                  <a:pt x="3169" y="9314"/>
                </a:lnTo>
                <a:close/>
                <a:moveTo>
                  <a:pt x="5128" y="9678"/>
                </a:moveTo>
                <a:lnTo>
                  <a:pt x="5117" y="9678"/>
                </a:lnTo>
                <a:lnTo>
                  <a:pt x="5182" y="9507"/>
                </a:lnTo>
                <a:lnTo>
                  <a:pt x="5246" y="9678"/>
                </a:lnTo>
                <a:lnTo>
                  <a:pt x="5235" y="9678"/>
                </a:lnTo>
                <a:lnTo>
                  <a:pt x="5331" y="9914"/>
                </a:lnTo>
                <a:lnTo>
                  <a:pt x="5342" y="9935"/>
                </a:lnTo>
                <a:lnTo>
                  <a:pt x="5813" y="11177"/>
                </a:lnTo>
                <a:lnTo>
                  <a:pt x="5182" y="12205"/>
                </a:lnTo>
                <a:lnTo>
                  <a:pt x="4550" y="11177"/>
                </a:lnTo>
                <a:lnTo>
                  <a:pt x="5021" y="9935"/>
                </a:lnTo>
                <a:lnTo>
                  <a:pt x="5021" y="9935"/>
                </a:lnTo>
                <a:lnTo>
                  <a:pt x="5032" y="9924"/>
                </a:lnTo>
                <a:close/>
                <a:moveTo>
                  <a:pt x="4753" y="10021"/>
                </a:moveTo>
                <a:lnTo>
                  <a:pt x="4411" y="10941"/>
                </a:lnTo>
                <a:lnTo>
                  <a:pt x="4004" y="10278"/>
                </a:lnTo>
                <a:close/>
                <a:moveTo>
                  <a:pt x="2944" y="10620"/>
                </a:moveTo>
                <a:lnTo>
                  <a:pt x="3790" y="10342"/>
                </a:lnTo>
                <a:lnTo>
                  <a:pt x="4314" y="11198"/>
                </a:lnTo>
                <a:lnTo>
                  <a:pt x="3768" y="12643"/>
                </a:lnTo>
                <a:lnTo>
                  <a:pt x="2944" y="12376"/>
                </a:lnTo>
                <a:lnTo>
                  <a:pt x="2698" y="11498"/>
                </a:lnTo>
                <a:close/>
                <a:moveTo>
                  <a:pt x="3651" y="13307"/>
                </a:moveTo>
                <a:lnTo>
                  <a:pt x="3876" y="12933"/>
                </a:lnTo>
                <a:lnTo>
                  <a:pt x="4250" y="13147"/>
                </a:lnTo>
                <a:lnTo>
                  <a:pt x="4828" y="12997"/>
                </a:lnTo>
                <a:lnTo>
                  <a:pt x="5064" y="13885"/>
                </a:lnTo>
                <a:lnTo>
                  <a:pt x="4603" y="15641"/>
                </a:lnTo>
                <a:lnTo>
                  <a:pt x="3319" y="14356"/>
                </a:lnTo>
                <a:lnTo>
                  <a:pt x="3073" y="13468"/>
                </a:lnTo>
                <a:close/>
                <a:moveTo>
                  <a:pt x="3115" y="14463"/>
                </a:moveTo>
                <a:lnTo>
                  <a:pt x="3586" y="16219"/>
                </a:lnTo>
                <a:lnTo>
                  <a:pt x="1842" y="15748"/>
                </a:lnTo>
                <a:lnTo>
                  <a:pt x="1189" y="15106"/>
                </a:lnTo>
                <a:lnTo>
                  <a:pt x="1606" y="14677"/>
                </a:lnTo>
                <a:lnTo>
                  <a:pt x="1606" y="14239"/>
                </a:lnTo>
                <a:lnTo>
                  <a:pt x="2045" y="14239"/>
                </a:lnTo>
                <a:lnTo>
                  <a:pt x="2473" y="13821"/>
                </a:lnTo>
                <a:close/>
                <a:moveTo>
                  <a:pt x="1724" y="15951"/>
                </a:moveTo>
                <a:lnTo>
                  <a:pt x="3008" y="17236"/>
                </a:lnTo>
                <a:lnTo>
                  <a:pt x="1253" y="17696"/>
                </a:lnTo>
                <a:lnTo>
                  <a:pt x="364" y="17461"/>
                </a:lnTo>
                <a:lnTo>
                  <a:pt x="514" y="16883"/>
                </a:lnTo>
                <a:lnTo>
                  <a:pt x="300" y="16508"/>
                </a:lnTo>
                <a:lnTo>
                  <a:pt x="675" y="16283"/>
                </a:lnTo>
                <a:lnTo>
                  <a:pt x="835" y="15705"/>
                </a:lnTo>
                <a:close/>
                <a:moveTo>
                  <a:pt x="1253" y="17932"/>
                </a:moveTo>
                <a:lnTo>
                  <a:pt x="3008" y="18392"/>
                </a:lnTo>
                <a:lnTo>
                  <a:pt x="1724" y="19677"/>
                </a:lnTo>
                <a:lnTo>
                  <a:pt x="835" y="19923"/>
                </a:lnTo>
                <a:lnTo>
                  <a:pt x="675" y="19345"/>
                </a:lnTo>
                <a:lnTo>
                  <a:pt x="300" y="19120"/>
                </a:lnTo>
                <a:lnTo>
                  <a:pt x="514" y="18745"/>
                </a:lnTo>
                <a:lnTo>
                  <a:pt x="364" y="18167"/>
                </a:lnTo>
                <a:close/>
                <a:moveTo>
                  <a:pt x="1842" y="19880"/>
                </a:moveTo>
                <a:lnTo>
                  <a:pt x="3586" y="19409"/>
                </a:lnTo>
                <a:lnTo>
                  <a:pt x="3586" y="19409"/>
                </a:lnTo>
                <a:lnTo>
                  <a:pt x="3586" y="19409"/>
                </a:lnTo>
                <a:lnTo>
                  <a:pt x="3115" y="21154"/>
                </a:lnTo>
                <a:lnTo>
                  <a:pt x="2473" y="21807"/>
                </a:lnTo>
                <a:lnTo>
                  <a:pt x="2045" y="21389"/>
                </a:lnTo>
                <a:lnTo>
                  <a:pt x="1606" y="21389"/>
                </a:lnTo>
                <a:lnTo>
                  <a:pt x="1606" y="20951"/>
                </a:lnTo>
                <a:lnTo>
                  <a:pt x="1189" y="20522"/>
                </a:lnTo>
                <a:close/>
                <a:moveTo>
                  <a:pt x="3319" y="21272"/>
                </a:moveTo>
                <a:lnTo>
                  <a:pt x="4603" y="19987"/>
                </a:lnTo>
                <a:lnTo>
                  <a:pt x="5064" y="21743"/>
                </a:lnTo>
                <a:lnTo>
                  <a:pt x="4828" y="22631"/>
                </a:lnTo>
                <a:lnTo>
                  <a:pt x="4250" y="22481"/>
                </a:lnTo>
                <a:lnTo>
                  <a:pt x="3876" y="22695"/>
                </a:lnTo>
                <a:lnTo>
                  <a:pt x="3651" y="22321"/>
                </a:lnTo>
                <a:lnTo>
                  <a:pt x="3073" y="22160"/>
                </a:lnTo>
                <a:close/>
                <a:moveTo>
                  <a:pt x="2944" y="23252"/>
                </a:moveTo>
                <a:lnTo>
                  <a:pt x="3768" y="22985"/>
                </a:lnTo>
                <a:lnTo>
                  <a:pt x="4314" y="24419"/>
                </a:lnTo>
                <a:lnTo>
                  <a:pt x="3790" y="25286"/>
                </a:lnTo>
                <a:lnTo>
                  <a:pt x="2944" y="25008"/>
                </a:lnTo>
                <a:lnTo>
                  <a:pt x="2698" y="24130"/>
                </a:lnTo>
                <a:close/>
                <a:moveTo>
                  <a:pt x="4004" y="25350"/>
                </a:moveTo>
                <a:lnTo>
                  <a:pt x="4411" y="24687"/>
                </a:lnTo>
                <a:lnTo>
                  <a:pt x="4753" y="25607"/>
                </a:lnTo>
                <a:lnTo>
                  <a:pt x="4550" y="25532"/>
                </a:lnTo>
                <a:close/>
                <a:moveTo>
                  <a:pt x="5117" y="25950"/>
                </a:moveTo>
                <a:lnTo>
                  <a:pt x="5128" y="25950"/>
                </a:lnTo>
                <a:lnTo>
                  <a:pt x="5042" y="25736"/>
                </a:lnTo>
                <a:lnTo>
                  <a:pt x="5021" y="25693"/>
                </a:lnTo>
                <a:lnTo>
                  <a:pt x="5021" y="25693"/>
                </a:lnTo>
                <a:lnTo>
                  <a:pt x="4550" y="24451"/>
                </a:lnTo>
                <a:lnTo>
                  <a:pt x="5182" y="23423"/>
                </a:lnTo>
                <a:lnTo>
                  <a:pt x="5813" y="24451"/>
                </a:lnTo>
                <a:lnTo>
                  <a:pt x="5342" y="25693"/>
                </a:lnTo>
                <a:lnTo>
                  <a:pt x="5342" y="25693"/>
                </a:lnTo>
                <a:lnTo>
                  <a:pt x="5321" y="25736"/>
                </a:lnTo>
                <a:lnTo>
                  <a:pt x="5235" y="25950"/>
                </a:lnTo>
                <a:lnTo>
                  <a:pt x="5246" y="25950"/>
                </a:lnTo>
                <a:lnTo>
                  <a:pt x="5182" y="26121"/>
                </a:lnTo>
                <a:close/>
                <a:moveTo>
                  <a:pt x="3169" y="26314"/>
                </a:moveTo>
                <a:lnTo>
                  <a:pt x="3865" y="25543"/>
                </a:lnTo>
                <a:lnTo>
                  <a:pt x="4860" y="25864"/>
                </a:lnTo>
                <a:lnTo>
                  <a:pt x="5064" y="26432"/>
                </a:lnTo>
                <a:lnTo>
                  <a:pt x="4507" y="27941"/>
                </a:lnTo>
                <a:lnTo>
                  <a:pt x="3276" y="26913"/>
                </a:lnTo>
                <a:close/>
                <a:moveTo>
                  <a:pt x="3073" y="27031"/>
                </a:moveTo>
                <a:lnTo>
                  <a:pt x="3351" y="28615"/>
                </a:lnTo>
                <a:lnTo>
                  <a:pt x="1767" y="28337"/>
                </a:lnTo>
                <a:lnTo>
                  <a:pt x="1381" y="27877"/>
                </a:lnTo>
                <a:lnTo>
                  <a:pt x="1595" y="26860"/>
                </a:lnTo>
                <a:lnTo>
                  <a:pt x="2612" y="26646"/>
                </a:lnTo>
                <a:close/>
                <a:moveTo>
                  <a:pt x="1649" y="28540"/>
                </a:moveTo>
                <a:lnTo>
                  <a:pt x="2677" y="29772"/>
                </a:lnTo>
                <a:lnTo>
                  <a:pt x="1167" y="30328"/>
                </a:lnTo>
                <a:lnTo>
                  <a:pt x="600" y="30125"/>
                </a:lnTo>
                <a:lnTo>
                  <a:pt x="279" y="29129"/>
                </a:lnTo>
                <a:lnTo>
                  <a:pt x="1049" y="28433"/>
                </a:lnTo>
                <a:close/>
                <a:moveTo>
                  <a:pt x="1167" y="30564"/>
                </a:moveTo>
                <a:lnTo>
                  <a:pt x="2677" y="31120"/>
                </a:lnTo>
                <a:lnTo>
                  <a:pt x="1649" y="32351"/>
                </a:lnTo>
                <a:lnTo>
                  <a:pt x="1049" y="32458"/>
                </a:lnTo>
                <a:lnTo>
                  <a:pt x="279" y="31763"/>
                </a:lnTo>
                <a:lnTo>
                  <a:pt x="600" y="30767"/>
                </a:lnTo>
                <a:close/>
                <a:moveTo>
                  <a:pt x="1767" y="32555"/>
                </a:moveTo>
                <a:lnTo>
                  <a:pt x="3351" y="32276"/>
                </a:lnTo>
                <a:lnTo>
                  <a:pt x="3073" y="33861"/>
                </a:lnTo>
                <a:lnTo>
                  <a:pt x="2612" y="34246"/>
                </a:lnTo>
                <a:lnTo>
                  <a:pt x="1595" y="34032"/>
                </a:lnTo>
                <a:lnTo>
                  <a:pt x="1381" y="33015"/>
                </a:lnTo>
                <a:close/>
                <a:moveTo>
                  <a:pt x="3276" y="33979"/>
                </a:moveTo>
                <a:lnTo>
                  <a:pt x="4507" y="32951"/>
                </a:lnTo>
                <a:lnTo>
                  <a:pt x="5064" y="34460"/>
                </a:lnTo>
                <a:lnTo>
                  <a:pt x="4860" y="35028"/>
                </a:lnTo>
                <a:lnTo>
                  <a:pt x="3865" y="35349"/>
                </a:lnTo>
                <a:lnTo>
                  <a:pt x="3169" y="34578"/>
                </a:lnTo>
                <a:close/>
                <a:moveTo>
                  <a:pt x="5299" y="34460"/>
                </a:moveTo>
                <a:lnTo>
                  <a:pt x="5856" y="32951"/>
                </a:lnTo>
                <a:lnTo>
                  <a:pt x="7087" y="33979"/>
                </a:lnTo>
                <a:lnTo>
                  <a:pt x="7194" y="34578"/>
                </a:lnTo>
                <a:lnTo>
                  <a:pt x="6498" y="35349"/>
                </a:lnTo>
                <a:lnTo>
                  <a:pt x="5503" y="35028"/>
                </a:lnTo>
                <a:close/>
                <a:moveTo>
                  <a:pt x="7290" y="33861"/>
                </a:moveTo>
                <a:lnTo>
                  <a:pt x="7012" y="32276"/>
                </a:lnTo>
                <a:lnTo>
                  <a:pt x="8596" y="32555"/>
                </a:lnTo>
                <a:lnTo>
                  <a:pt x="8982" y="33015"/>
                </a:lnTo>
                <a:lnTo>
                  <a:pt x="8768" y="34032"/>
                </a:lnTo>
                <a:lnTo>
                  <a:pt x="7751" y="34246"/>
                </a:lnTo>
                <a:close/>
                <a:moveTo>
                  <a:pt x="8714" y="32351"/>
                </a:moveTo>
                <a:lnTo>
                  <a:pt x="7687" y="31120"/>
                </a:lnTo>
                <a:lnTo>
                  <a:pt x="9196" y="30564"/>
                </a:lnTo>
                <a:lnTo>
                  <a:pt x="9763" y="30767"/>
                </a:lnTo>
                <a:lnTo>
                  <a:pt x="10084" y="31763"/>
                </a:lnTo>
                <a:lnTo>
                  <a:pt x="9314" y="32458"/>
                </a:lnTo>
                <a:close/>
                <a:moveTo>
                  <a:pt x="9678" y="30499"/>
                </a:moveTo>
                <a:lnTo>
                  <a:pt x="9678" y="30510"/>
                </a:lnTo>
                <a:lnTo>
                  <a:pt x="9506" y="30446"/>
                </a:lnTo>
                <a:lnTo>
                  <a:pt x="9678" y="30382"/>
                </a:lnTo>
                <a:lnTo>
                  <a:pt x="9678" y="30392"/>
                </a:lnTo>
                <a:lnTo>
                  <a:pt x="9902" y="30307"/>
                </a:lnTo>
                <a:lnTo>
                  <a:pt x="9935" y="30285"/>
                </a:lnTo>
                <a:lnTo>
                  <a:pt x="9935" y="30285"/>
                </a:lnTo>
                <a:lnTo>
                  <a:pt x="11176" y="29814"/>
                </a:lnTo>
                <a:lnTo>
                  <a:pt x="12204" y="30446"/>
                </a:lnTo>
                <a:lnTo>
                  <a:pt x="11187" y="31078"/>
                </a:lnTo>
                <a:lnTo>
                  <a:pt x="9935" y="30606"/>
                </a:lnTo>
                <a:lnTo>
                  <a:pt x="9935" y="30606"/>
                </a:lnTo>
                <a:lnTo>
                  <a:pt x="9935" y="30596"/>
                </a:lnTo>
                <a:close/>
                <a:moveTo>
                  <a:pt x="10020" y="30874"/>
                </a:moveTo>
                <a:lnTo>
                  <a:pt x="10941" y="31217"/>
                </a:lnTo>
                <a:lnTo>
                  <a:pt x="10277" y="31623"/>
                </a:lnTo>
                <a:close/>
                <a:moveTo>
                  <a:pt x="10341" y="31838"/>
                </a:moveTo>
                <a:lnTo>
                  <a:pt x="11208" y="31313"/>
                </a:lnTo>
                <a:lnTo>
                  <a:pt x="12643" y="31859"/>
                </a:lnTo>
                <a:lnTo>
                  <a:pt x="12375" y="32683"/>
                </a:lnTo>
                <a:lnTo>
                  <a:pt x="11498" y="32929"/>
                </a:lnTo>
                <a:lnTo>
                  <a:pt x="10620" y="32683"/>
                </a:lnTo>
                <a:close/>
                <a:moveTo>
                  <a:pt x="12932" y="31752"/>
                </a:moveTo>
                <a:lnTo>
                  <a:pt x="13146" y="31377"/>
                </a:lnTo>
                <a:lnTo>
                  <a:pt x="12996" y="30799"/>
                </a:lnTo>
                <a:lnTo>
                  <a:pt x="13885" y="30564"/>
                </a:lnTo>
                <a:lnTo>
                  <a:pt x="15640" y="31024"/>
                </a:lnTo>
                <a:lnTo>
                  <a:pt x="14356" y="32309"/>
                </a:lnTo>
                <a:lnTo>
                  <a:pt x="13467" y="32555"/>
                </a:lnTo>
                <a:lnTo>
                  <a:pt x="13307" y="31977"/>
                </a:lnTo>
                <a:close/>
                <a:moveTo>
                  <a:pt x="14474" y="32512"/>
                </a:moveTo>
                <a:lnTo>
                  <a:pt x="16218" y="32041"/>
                </a:lnTo>
                <a:lnTo>
                  <a:pt x="15747" y="33786"/>
                </a:lnTo>
                <a:lnTo>
                  <a:pt x="15105" y="34439"/>
                </a:lnTo>
                <a:lnTo>
                  <a:pt x="14677" y="34021"/>
                </a:lnTo>
                <a:lnTo>
                  <a:pt x="14238" y="34021"/>
                </a:lnTo>
                <a:lnTo>
                  <a:pt x="14238" y="33582"/>
                </a:lnTo>
                <a:lnTo>
                  <a:pt x="13821" y="33154"/>
                </a:lnTo>
                <a:close/>
                <a:moveTo>
                  <a:pt x="15951" y="33904"/>
                </a:moveTo>
                <a:lnTo>
                  <a:pt x="17235" y="32619"/>
                </a:lnTo>
                <a:lnTo>
                  <a:pt x="17696" y="34375"/>
                </a:lnTo>
                <a:lnTo>
                  <a:pt x="17460" y="35263"/>
                </a:lnTo>
                <a:lnTo>
                  <a:pt x="16882" y="35113"/>
                </a:lnTo>
                <a:lnTo>
                  <a:pt x="16507" y="35327"/>
                </a:lnTo>
                <a:lnTo>
                  <a:pt x="16283" y="34953"/>
                </a:lnTo>
                <a:lnTo>
                  <a:pt x="15715" y="34792"/>
                </a:lnTo>
                <a:close/>
                <a:moveTo>
                  <a:pt x="17931" y="34375"/>
                </a:moveTo>
                <a:lnTo>
                  <a:pt x="18392" y="32619"/>
                </a:lnTo>
                <a:lnTo>
                  <a:pt x="19676" y="33904"/>
                </a:lnTo>
                <a:lnTo>
                  <a:pt x="19922" y="34792"/>
                </a:lnTo>
                <a:lnTo>
                  <a:pt x="19344" y="34953"/>
                </a:lnTo>
                <a:lnTo>
                  <a:pt x="19120" y="35327"/>
                </a:lnTo>
                <a:lnTo>
                  <a:pt x="18745" y="35113"/>
                </a:lnTo>
                <a:lnTo>
                  <a:pt x="18167" y="35263"/>
                </a:lnTo>
                <a:close/>
                <a:moveTo>
                  <a:pt x="19880" y="33786"/>
                </a:moveTo>
                <a:lnTo>
                  <a:pt x="19409" y="32041"/>
                </a:lnTo>
                <a:lnTo>
                  <a:pt x="21164" y="32512"/>
                </a:lnTo>
                <a:lnTo>
                  <a:pt x="21806" y="33154"/>
                </a:lnTo>
                <a:lnTo>
                  <a:pt x="21389" y="33582"/>
                </a:lnTo>
                <a:lnTo>
                  <a:pt x="21389" y="34021"/>
                </a:lnTo>
                <a:lnTo>
                  <a:pt x="20950" y="34021"/>
                </a:lnTo>
                <a:lnTo>
                  <a:pt x="20522" y="34439"/>
                </a:lnTo>
                <a:lnTo>
                  <a:pt x="19880" y="33786"/>
                </a:lnTo>
                <a:close/>
                <a:moveTo>
                  <a:pt x="21271" y="32309"/>
                </a:moveTo>
                <a:lnTo>
                  <a:pt x="19987" y="31024"/>
                </a:lnTo>
                <a:lnTo>
                  <a:pt x="21742" y="30564"/>
                </a:lnTo>
                <a:lnTo>
                  <a:pt x="22631" y="30799"/>
                </a:lnTo>
                <a:lnTo>
                  <a:pt x="22481" y="31377"/>
                </a:lnTo>
                <a:lnTo>
                  <a:pt x="22695" y="31752"/>
                </a:lnTo>
                <a:lnTo>
                  <a:pt x="22320" y="31977"/>
                </a:lnTo>
                <a:lnTo>
                  <a:pt x="22160" y="32555"/>
                </a:lnTo>
                <a:close/>
                <a:moveTo>
                  <a:pt x="22984" y="31859"/>
                </a:moveTo>
                <a:lnTo>
                  <a:pt x="24419" y="31313"/>
                </a:lnTo>
                <a:lnTo>
                  <a:pt x="25286" y="31838"/>
                </a:lnTo>
                <a:lnTo>
                  <a:pt x="25007" y="32683"/>
                </a:lnTo>
                <a:lnTo>
                  <a:pt x="24129" y="32929"/>
                </a:lnTo>
                <a:lnTo>
                  <a:pt x="23252" y="32683"/>
                </a:lnTo>
                <a:close/>
                <a:moveTo>
                  <a:pt x="25350" y="31623"/>
                </a:moveTo>
                <a:lnTo>
                  <a:pt x="24686" y="31217"/>
                </a:lnTo>
                <a:lnTo>
                  <a:pt x="25607" y="30874"/>
                </a:lnTo>
                <a:close/>
                <a:moveTo>
                  <a:pt x="25949" y="30510"/>
                </a:moveTo>
                <a:lnTo>
                  <a:pt x="25960" y="30499"/>
                </a:lnTo>
                <a:lnTo>
                  <a:pt x="25703" y="30596"/>
                </a:lnTo>
                <a:lnTo>
                  <a:pt x="25692" y="30606"/>
                </a:lnTo>
                <a:lnTo>
                  <a:pt x="25692" y="30606"/>
                </a:lnTo>
                <a:lnTo>
                  <a:pt x="24451" y="31078"/>
                </a:lnTo>
                <a:lnTo>
                  <a:pt x="23423" y="30446"/>
                </a:lnTo>
                <a:lnTo>
                  <a:pt x="24451" y="29814"/>
                </a:lnTo>
                <a:lnTo>
                  <a:pt x="25692" y="30285"/>
                </a:lnTo>
                <a:lnTo>
                  <a:pt x="25692" y="30285"/>
                </a:lnTo>
                <a:lnTo>
                  <a:pt x="25789" y="30328"/>
                </a:lnTo>
                <a:lnTo>
                  <a:pt x="25960" y="30392"/>
                </a:lnTo>
                <a:lnTo>
                  <a:pt x="25960" y="30382"/>
                </a:lnTo>
                <a:lnTo>
                  <a:pt x="26121" y="30446"/>
                </a:lnTo>
                <a:lnTo>
                  <a:pt x="25960" y="30510"/>
                </a:lnTo>
                <a:close/>
                <a:moveTo>
                  <a:pt x="25543" y="31763"/>
                </a:moveTo>
                <a:lnTo>
                  <a:pt x="25864" y="30767"/>
                </a:lnTo>
                <a:lnTo>
                  <a:pt x="26431" y="30564"/>
                </a:lnTo>
                <a:lnTo>
                  <a:pt x="27940" y="31120"/>
                </a:lnTo>
                <a:lnTo>
                  <a:pt x="26913" y="32351"/>
                </a:lnTo>
                <a:lnTo>
                  <a:pt x="26313" y="32458"/>
                </a:lnTo>
                <a:close/>
                <a:moveTo>
                  <a:pt x="27031" y="32555"/>
                </a:moveTo>
                <a:lnTo>
                  <a:pt x="28615" y="32276"/>
                </a:lnTo>
                <a:lnTo>
                  <a:pt x="28337" y="33861"/>
                </a:lnTo>
                <a:lnTo>
                  <a:pt x="27876" y="34246"/>
                </a:lnTo>
                <a:lnTo>
                  <a:pt x="26859" y="34032"/>
                </a:lnTo>
                <a:lnTo>
                  <a:pt x="26645" y="33015"/>
                </a:lnTo>
                <a:close/>
                <a:moveTo>
                  <a:pt x="28540" y="33979"/>
                </a:moveTo>
                <a:lnTo>
                  <a:pt x="29771" y="32951"/>
                </a:lnTo>
                <a:lnTo>
                  <a:pt x="30328" y="34460"/>
                </a:lnTo>
                <a:lnTo>
                  <a:pt x="30124" y="35028"/>
                </a:lnTo>
                <a:lnTo>
                  <a:pt x="29129" y="35349"/>
                </a:lnTo>
                <a:lnTo>
                  <a:pt x="28444" y="34578"/>
                </a:lnTo>
                <a:close/>
                <a:moveTo>
                  <a:pt x="30563" y="34460"/>
                </a:moveTo>
                <a:lnTo>
                  <a:pt x="31120" y="32951"/>
                </a:lnTo>
                <a:lnTo>
                  <a:pt x="32351" y="33979"/>
                </a:lnTo>
                <a:lnTo>
                  <a:pt x="32458" y="34578"/>
                </a:lnTo>
                <a:lnTo>
                  <a:pt x="31762" y="35349"/>
                </a:lnTo>
                <a:lnTo>
                  <a:pt x="30777" y="35028"/>
                </a:lnTo>
                <a:close/>
                <a:moveTo>
                  <a:pt x="32554" y="33861"/>
                </a:moveTo>
                <a:lnTo>
                  <a:pt x="32276" y="32276"/>
                </a:lnTo>
                <a:lnTo>
                  <a:pt x="33860" y="32555"/>
                </a:lnTo>
                <a:lnTo>
                  <a:pt x="34246" y="33015"/>
                </a:lnTo>
                <a:lnTo>
                  <a:pt x="34032" y="34032"/>
                </a:lnTo>
                <a:lnTo>
                  <a:pt x="33015" y="34246"/>
                </a:lnTo>
                <a:close/>
                <a:moveTo>
                  <a:pt x="33978" y="32351"/>
                </a:moveTo>
                <a:lnTo>
                  <a:pt x="32950" y="31120"/>
                </a:lnTo>
                <a:lnTo>
                  <a:pt x="34460" y="30564"/>
                </a:lnTo>
                <a:lnTo>
                  <a:pt x="35027" y="30767"/>
                </a:lnTo>
                <a:lnTo>
                  <a:pt x="35348" y="31763"/>
                </a:lnTo>
                <a:lnTo>
                  <a:pt x="34578" y="32458"/>
                </a:lnTo>
                <a:close/>
                <a:moveTo>
                  <a:pt x="34942" y="30499"/>
                </a:moveTo>
                <a:lnTo>
                  <a:pt x="34942" y="30510"/>
                </a:lnTo>
                <a:lnTo>
                  <a:pt x="34781" y="30446"/>
                </a:lnTo>
                <a:lnTo>
                  <a:pt x="34942" y="30382"/>
                </a:lnTo>
                <a:lnTo>
                  <a:pt x="34942" y="30392"/>
                </a:lnTo>
                <a:lnTo>
                  <a:pt x="35166" y="30307"/>
                </a:lnTo>
                <a:lnTo>
                  <a:pt x="35199" y="30285"/>
                </a:lnTo>
                <a:lnTo>
                  <a:pt x="35199" y="30285"/>
                </a:lnTo>
                <a:lnTo>
                  <a:pt x="36451" y="29814"/>
                </a:lnTo>
                <a:lnTo>
                  <a:pt x="37468" y="30446"/>
                </a:lnTo>
                <a:lnTo>
                  <a:pt x="36451" y="31078"/>
                </a:lnTo>
                <a:lnTo>
                  <a:pt x="35199" y="30606"/>
                </a:lnTo>
                <a:lnTo>
                  <a:pt x="35199" y="30606"/>
                </a:lnTo>
                <a:lnTo>
                  <a:pt x="35199" y="30596"/>
                </a:lnTo>
                <a:close/>
                <a:moveTo>
                  <a:pt x="35295" y="30874"/>
                </a:moveTo>
                <a:lnTo>
                  <a:pt x="36215" y="31217"/>
                </a:lnTo>
                <a:lnTo>
                  <a:pt x="35541" y="31623"/>
                </a:lnTo>
                <a:close/>
                <a:moveTo>
                  <a:pt x="35605" y="31838"/>
                </a:moveTo>
                <a:lnTo>
                  <a:pt x="36472" y="31313"/>
                </a:lnTo>
                <a:lnTo>
                  <a:pt x="37907" y="31859"/>
                </a:lnTo>
                <a:lnTo>
                  <a:pt x="37639" y="32683"/>
                </a:lnTo>
                <a:lnTo>
                  <a:pt x="36761" y="32929"/>
                </a:lnTo>
                <a:lnTo>
                  <a:pt x="35884" y="32683"/>
                </a:lnTo>
                <a:close/>
                <a:moveTo>
                  <a:pt x="38196" y="31752"/>
                </a:moveTo>
                <a:lnTo>
                  <a:pt x="38421" y="31377"/>
                </a:lnTo>
                <a:lnTo>
                  <a:pt x="38260" y="30799"/>
                </a:lnTo>
                <a:lnTo>
                  <a:pt x="39149" y="30564"/>
                </a:lnTo>
                <a:lnTo>
                  <a:pt x="40904" y="31024"/>
                </a:lnTo>
                <a:lnTo>
                  <a:pt x="39620" y="32309"/>
                </a:lnTo>
                <a:lnTo>
                  <a:pt x="38731" y="32555"/>
                </a:lnTo>
                <a:lnTo>
                  <a:pt x="38581" y="31977"/>
                </a:lnTo>
                <a:close/>
                <a:moveTo>
                  <a:pt x="39737" y="32512"/>
                </a:moveTo>
                <a:lnTo>
                  <a:pt x="41482" y="32041"/>
                </a:lnTo>
                <a:lnTo>
                  <a:pt x="41022" y="33786"/>
                </a:lnTo>
                <a:lnTo>
                  <a:pt x="40369" y="34439"/>
                </a:lnTo>
                <a:lnTo>
                  <a:pt x="39941" y="34021"/>
                </a:lnTo>
                <a:lnTo>
                  <a:pt x="39502" y="34021"/>
                </a:lnTo>
                <a:lnTo>
                  <a:pt x="39502" y="33582"/>
                </a:lnTo>
                <a:lnTo>
                  <a:pt x="39084" y="33154"/>
                </a:lnTo>
                <a:close/>
                <a:moveTo>
                  <a:pt x="41215" y="33904"/>
                </a:moveTo>
                <a:lnTo>
                  <a:pt x="42499" y="32619"/>
                </a:lnTo>
                <a:lnTo>
                  <a:pt x="42970" y="34375"/>
                </a:lnTo>
                <a:lnTo>
                  <a:pt x="42724" y="35263"/>
                </a:lnTo>
                <a:lnTo>
                  <a:pt x="42146" y="35113"/>
                </a:lnTo>
                <a:lnTo>
                  <a:pt x="41771" y="35327"/>
                </a:lnTo>
                <a:lnTo>
                  <a:pt x="41557" y="34953"/>
                </a:lnTo>
                <a:lnTo>
                  <a:pt x="40979" y="34792"/>
                </a:lnTo>
                <a:close/>
                <a:moveTo>
                  <a:pt x="43195" y="34375"/>
                </a:moveTo>
                <a:lnTo>
                  <a:pt x="43666" y="32619"/>
                </a:lnTo>
                <a:lnTo>
                  <a:pt x="44940" y="33904"/>
                </a:lnTo>
                <a:lnTo>
                  <a:pt x="45186" y="34792"/>
                </a:lnTo>
                <a:lnTo>
                  <a:pt x="44608" y="34953"/>
                </a:lnTo>
                <a:lnTo>
                  <a:pt x="44383" y="35327"/>
                </a:lnTo>
                <a:lnTo>
                  <a:pt x="44009" y="35113"/>
                </a:lnTo>
                <a:lnTo>
                  <a:pt x="43431" y="35263"/>
                </a:lnTo>
                <a:close/>
                <a:moveTo>
                  <a:pt x="45143" y="33786"/>
                </a:moveTo>
                <a:lnTo>
                  <a:pt x="44672" y="32041"/>
                </a:lnTo>
                <a:lnTo>
                  <a:pt x="46428" y="32512"/>
                </a:lnTo>
                <a:lnTo>
                  <a:pt x="47070" y="33154"/>
                </a:lnTo>
                <a:lnTo>
                  <a:pt x="46653" y="33582"/>
                </a:lnTo>
                <a:lnTo>
                  <a:pt x="46653" y="34021"/>
                </a:lnTo>
                <a:lnTo>
                  <a:pt x="46214" y="34021"/>
                </a:lnTo>
                <a:lnTo>
                  <a:pt x="45797" y="34439"/>
                </a:lnTo>
                <a:lnTo>
                  <a:pt x="45143" y="33786"/>
                </a:lnTo>
                <a:close/>
                <a:moveTo>
                  <a:pt x="46535" y="32309"/>
                </a:moveTo>
                <a:lnTo>
                  <a:pt x="45251" y="31024"/>
                </a:lnTo>
                <a:lnTo>
                  <a:pt x="47006" y="30564"/>
                </a:lnTo>
                <a:lnTo>
                  <a:pt x="47895" y="30799"/>
                </a:lnTo>
                <a:lnTo>
                  <a:pt x="47745" y="31377"/>
                </a:lnTo>
                <a:lnTo>
                  <a:pt x="47959" y="31752"/>
                </a:lnTo>
                <a:lnTo>
                  <a:pt x="47584" y="31977"/>
                </a:lnTo>
                <a:lnTo>
                  <a:pt x="47424" y="32555"/>
                </a:lnTo>
                <a:close/>
                <a:moveTo>
                  <a:pt x="48248" y="31859"/>
                </a:moveTo>
                <a:lnTo>
                  <a:pt x="49693" y="31313"/>
                </a:lnTo>
                <a:lnTo>
                  <a:pt x="50550" y="31838"/>
                </a:lnTo>
                <a:lnTo>
                  <a:pt x="50271" y="32683"/>
                </a:lnTo>
                <a:lnTo>
                  <a:pt x="49393" y="32929"/>
                </a:lnTo>
                <a:lnTo>
                  <a:pt x="48516" y="32683"/>
                </a:lnTo>
                <a:close/>
                <a:moveTo>
                  <a:pt x="50624" y="31623"/>
                </a:moveTo>
                <a:lnTo>
                  <a:pt x="49950" y="31217"/>
                </a:lnTo>
                <a:lnTo>
                  <a:pt x="50871" y="30874"/>
                </a:lnTo>
                <a:close/>
                <a:moveTo>
                  <a:pt x="51213" y="30510"/>
                </a:moveTo>
                <a:lnTo>
                  <a:pt x="51224" y="30499"/>
                </a:lnTo>
                <a:lnTo>
                  <a:pt x="50967" y="30596"/>
                </a:lnTo>
                <a:lnTo>
                  <a:pt x="50956" y="30606"/>
                </a:lnTo>
                <a:lnTo>
                  <a:pt x="50956" y="30606"/>
                </a:lnTo>
                <a:lnTo>
                  <a:pt x="49715" y="31078"/>
                </a:lnTo>
                <a:lnTo>
                  <a:pt x="48687" y="30446"/>
                </a:lnTo>
                <a:lnTo>
                  <a:pt x="49715" y="29814"/>
                </a:lnTo>
                <a:lnTo>
                  <a:pt x="50956" y="30285"/>
                </a:lnTo>
                <a:lnTo>
                  <a:pt x="50956" y="30285"/>
                </a:lnTo>
                <a:lnTo>
                  <a:pt x="50988" y="30307"/>
                </a:lnTo>
                <a:lnTo>
                  <a:pt x="51224" y="30392"/>
                </a:lnTo>
                <a:lnTo>
                  <a:pt x="51213" y="30382"/>
                </a:lnTo>
                <a:lnTo>
                  <a:pt x="51385" y="30446"/>
                </a:lnTo>
                <a:lnTo>
                  <a:pt x="51213" y="30510"/>
                </a:lnTo>
                <a:close/>
                <a:moveTo>
                  <a:pt x="50806" y="31763"/>
                </a:moveTo>
                <a:lnTo>
                  <a:pt x="51128" y="30767"/>
                </a:lnTo>
                <a:lnTo>
                  <a:pt x="51695" y="30564"/>
                </a:lnTo>
                <a:lnTo>
                  <a:pt x="53204" y="31120"/>
                </a:lnTo>
                <a:lnTo>
                  <a:pt x="52177" y="32351"/>
                </a:lnTo>
                <a:lnTo>
                  <a:pt x="51577" y="32458"/>
                </a:lnTo>
                <a:close/>
                <a:moveTo>
                  <a:pt x="52294" y="32555"/>
                </a:moveTo>
                <a:lnTo>
                  <a:pt x="53879" y="32276"/>
                </a:lnTo>
                <a:lnTo>
                  <a:pt x="53600" y="33861"/>
                </a:lnTo>
                <a:lnTo>
                  <a:pt x="53140" y="34246"/>
                </a:lnTo>
                <a:lnTo>
                  <a:pt x="52123" y="34032"/>
                </a:lnTo>
                <a:lnTo>
                  <a:pt x="51909" y="33015"/>
                </a:lnTo>
                <a:close/>
                <a:moveTo>
                  <a:pt x="53804" y="33979"/>
                </a:moveTo>
                <a:lnTo>
                  <a:pt x="55046" y="32951"/>
                </a:lnTo>
                <a:lnTo>
                  <a:pt x="55592" y="34460"/>
                </a:lnTo>
                <a:lnTo>
                  <a:pt x="55388" y="35028"/>
                </a:lnTo>
                <a:lnTo>
                  <a:pt x="54403" y="35349"/>
                </a:lnTo>
                <a:lnTo>
                  <a:pt x="53708" y="34578"/>
                </a:lnTo>
                <a:close/>
                <a:moveTo>
                  <a:pt x="55827" y="34460"/>
                </a:moveTo>
                <a:lnTo>
                  <a:pt x="56384" y="32951"/>
                </a:lnTo>
                <a:lnTo>
                  <a:pt x="57615" y="33979"/>
                </a:lnTo>
                <a:lnTo>
                  <a:pt x="57722" y="34578"/>
                </a:lnTo>
                <a:lnTo>
                  <a:pt x="57026" y="35349"/>
                </a:lnTo>
                <a:lnTo>
                  <a:pt x="56041" y="35028"/>
                </a:lnTo>
                <a:close/>
                <a:moveTo>
                  <a:pt x="57818" y="33861"/>
                </a:moveTo>
                <a:lnTo>
                  <a:pt x="57551" y="32276"/>
                </a:lnTo>
                <a:lnTo>
                  <a:pt x="59124" y="32555"/>
                </a:lnTo>
                <a:lnTo>
                  <a:pt x="59520" y="33015"/>
                </a:lnTo>
                <a:lnTo>
                  <a:pt x="59306" y="34032"/>
                </a:lnTo>
                <a:lnTo>
                  <a:pt x="58289" y="34246"/>
                </a:lnTo>
                <a:close/>
                <a:moveTo>
                  <a:pt x="59242" y="32351"/>
                </a:moveTo>
                <a:lnTo>
                  <a:pt x="58214" y="31120"/>
                </a:lnTo>
                <a:lnTo>
                  <a:pt x="59724" y="30564"/>
                </a:lnTo>
                <a:lnTo>
                  <a:pt x="60291" y="30767"/>
                </a:lnTo>
                <a:lnTo>
                  <a:pt x="60612" y="31763"/>
                </a:lnTo>
                <a:lnTo>
                  <a:pt x="59842" y="32458"/>
                </a:lnTo>
                <a:close/>
                <a:moveTo>
                  <a:pt x="59724" y="30328"/>
                </a:moveTo>
                <a:lnTo>
                  <a:pt x="58214" y="29772"/>
                </a:lnTo>
                <a:lnTo>
                  <a:pt x="59242" y="28540"/>
                </a:lnTo>
                <a:lnTo>
                  <a:pt x="59842" y="28433"/>
                </a:lnTo>
                <a:lnTo>
                  <a:pt x="60612" y="29129"/>
                </a:lnTo>
                <a:lnTo>
                  <a:pt x="60291" y="30125"/>
                </a:lnTo>
                <a:close/>
                <a:moveTo>
                  <a:pt x="59124" y="28337"/>
                </a:moveTo>
                <a:lnTo>
                  <a:pt x="57551" y="28615"/>
                </a:lnTo>
                <a:lnTo>
                  <a:pt x="57818" y="27031"/>
                </a:lnTo>
                <a:lnTo>
                  <a:pt x="58289" y="26646"/>
                </a:lnTo>
                <a:lnTo>
                  <a:pt x="59306" y="26860"/>
                </a:lnTo>
                <a:lnTo>
                  <a:pt x="59520" y="27877"/>
                </a:lnTo>
                <a:close/>
                <a:moveTo>
                  <a:pt x="57615" y="26913"/>
                </a:moveTo>
                <a:lnTo>
                  <a:pt x="56384" y="27941"/>
                </a:lnTo>
                <a:lnTo>
                  <a:pt x="55827" y="26432"/>
                </a:lnTo>
                <a:lnTo>
                  <a:pt x="56041" y="25864"/>
                </a:lnTo>
                <a:lnTo>
                  <a:pt x="57026" y="25543"/>
                </a:lnTo>
                <a:lnTo>
                  <a:pt x="57722" y="26314"/>
                </a:lnTo>
                <a:close/>
                <a:moveTo>
                  <a:pt x="55774" y="25950"/>
                </a:moveTo>
                <a:lnTo>
                  <a:pt x="55774" y="25950"/>
                </a:lnTo>
                <a:lnTo>
                  <a:pt x="55709" y="26121"/>
                </a:lnTo>
                <a:lnTo>
                  <a:pt x="55656" y="25950"/>
                </a:lnTo>
                <a:lnTo>
                  <a:pt x="55656" y="25950"/>
                </a:lnTo>
                <a:lnTo>
                  <a:pt x="55570" y="25736"/>
                </a:lnTo>
                <a:lnTo>
                  <a:pt x="55560" y="25693"/>
                </a:lnTo>
                <a:lnTo>
                  <a:pt x="55560" y="25693"/>
                </a:lnTo>
                <a:lnTo>
                  <a:pt x="55088" y="24451"/>
                </a:lnTo>
                <a:lnTo>
                  <a:pt x="55709" y="23423"/>
                </a:lnTo>
                <a:lnTo>
                  <a:pt x="56341" y="24451"/>
                </a:lnTo>
                <a:lnTo>
                  <a:pt x="55870" y="25693"/>
                </a:lnTo>
                <a:lnTo>
                  <a:pt x="55870" y="25693"/>
                </a:lnTo>
                <a:lnTo>
                  <a:pt x="55849" y="25736"/>
                </a:lnTo>
                <a:lnTo>
                  <a:pt x="55774" y="25950"/>
                </a:lnTo>
                <a:close/>
                <a:moveTo>
                  <a:pt x="56138" y="25607"/>
                </a:moveTo>
                <a:lnTo>
                  <a:pt x="56480" y="24687"/>
                </a:lnTo>
                <a:lnTo>
                  <a:pt x="56898" y="25350"/>
                </a:lnTo>
                <a:lnTo>
                  <a:pt x="56352" y="25532"/>
                </a:lnTo>
                <a:close/>
                <a:moveTo>
                  <a:pt x="57957" y="25008"/>
                </a:moveTo>
                <a:lnTo>
                  <a:pt x="57112" y="25286"/>
                </a:lnTo>
                <a:lnTo>
                  <a:pt x="56576" y="24419"/>
                </a:lnTo>
                <a:lnTo>
                  <a:pt x="57122" y="22985"/>
                </a:lnTo>
                <a:lnTo>
                  <a:pt x="57957" y="23252"/>
                </a:lnTo>
                <a:lnTo>
                  <a:pt x="58193" y="24130"/>
                </a:lnTo>
                <a:close/>
                <a:moveTo>
                  <a:pt x="57240" y="22321"/>
                </a:moveTo>
                <a:lnTo>
                  <a:pt x="57015" y="22695"/>
                </a:lnTo>
                <a:lnTo>
                  <a:pt x="56641" y="22471"/>
                </a:lnTo>
                <a:lnTo>
                  <a:pt x="56063" y="22631"/>
                </a:lnTo>
                <a:lnTo>
                  <a:pt x="55827" y="21743"/>
                </a:lnTo>
                <a:lnTo>
                  <a:pt x="56298" y="19987"/>
                </a:lnTo>
                <a:lnTo>
                  <a:pt x="57583" y="21272"/>
                </a:lnTo>
                <a:lnTo>
                  <a:pt x="57818" y="22160"/>
                </a:lnTo>
                <a:close/>
                <a:moveTo>
                  <a:pt x="57775" y="21154"/>
                </a:moveTo>
                <a:lnTo>
                  <a:pt x="57304" y="19409"/>
                </a:lnTo>
                <a:lnTo>
                  <a:pt x="57304" y="19409"/>
                </a:lnTo>
                <a:lnTo>
                  <a:pt x="59060" y="19880"/>
                </a:lnTo>
                <a:lnTo>
                  <a:pt x="59713" y="20522"/>
                </a:lnTo>
                <a:lnTo>
                  <a:pt x="59285" y="20951"/>
                </a:lnTo>
                <a:lnTo>
                  <a:pt x="59285" y="21389"/>
                </a:lnTo>
                <a:lnTo>
                  <a:pt x="58846" y="21389"/>
                </a:lnTo>
                <a:lnTo>
                  <a:pt x="58428" y="21807"/>
                </a:lnTo>
                <a:lnTo>
                  <a:pt x="57775" y="21154"/>
                </a:lnTo>
                <a:close/>
                <a:moveTo>
                  <a:pt x="59167" y="19677"/>
                </a:moveTo>
                <a:lnTo>
                  <a:pt x="57893" y="18392"/>
                </a:lnTo>
                <a:lnTo>
                  <a:pt x="59638" y="17932"/>
                </a:lnTo>
                <a:lnTo>
                  <a:pt x="60527" y="18167"/>
                </a:lnTo>
                <a:lnTo>
                  <a:pt x="60377" y="18745"/>
                </a:lnTo>
                <a:lnTo>
                  <a:pt x="60591" y="19120"/>
                </a:lnTo>
                <a:lnTo>
                  <a:pt x="60216" y="19345"/>
                </a:lnTo>
                <a:lnTo>
                  <a:pt x="60056" y="19912"/>
                </a:lnTo>
                <a:close/>
                <a:moveTo>
                  <a:pt x="59638" y="17696"/>
                </a:moveTo>
                <a:lnTo>
                  <a:pt x="57883" y="17225"/>
                </a:lnTo>
                <a:lnTo>
                  <a:pt x="59167" y="15951"/>
                </a:lnTo>
                <a:lnTo>
                  <a:pt x="60056" y="15705"/>
                </a:lnTo>
                <a:lnTo>
                  <a:pt x="60216" y="16283"/>
                </a:lnTo>
                <a:lnTo>
                  <a:pt x="60591" y="16508"/>
                </a:lnTo>
                <a:lnTo>
                  <a:pt x="60377" y="16883"/>
                </a:lnTo>
                <a:lnTo>
                  <a:pt x="60527" y="17461"/>
                </a:lnTo>
                <a:close/>
                <a:moveTo>
                  <a:pt x="59060" y="15748"/>
                </a:moveTo>
                <a:lnTo>
                  <a:pt x="57304" y="16219"/>
                </a:lnTo>
                <a:lnTo>
                  <a:pt x="57775" y="14463"/>
                </a:lnTo>
                <a:lnTo>
                  <a:pt x="58428" y="13821"/>
                </a:lnTo>
                <a:lnTo>
                  <a:pt x="58846" y="14239"/>
                </a:lnTo>
                <a:lnTo>
                  <a:pt x="59285" y="14239"/>
                </a:lnTo>
                <a:lnTo>
                  <a:pt x="59285" y="14677"/>
                </a:lnTo>
                <a:lnTo>
                  <a:pt x="59713" y="15095"/>
                </a:lnTo>
                <a:close/>
                <a:moveTo>
                  <a:pt x="57583" y="14356"/>
                </a:moveTo>
                <a:lnTo>
                  <a:pt x="56298" y="15641"/>
                </a:lnTo>
                <a:lnTo>
                  <a:pt x="55827" y="13885"/>
                </a:lnTo>
                <a:lnTo>
                  <a:pt x="56063" y="12997"/>
                </a:lnTo>
                <a:lnTo>
                  <a:pt x="56641" y="13147"/>
                </a:lnTo>
                <a:lnTo>
                  <a:pt x="57015" y="12933"/>
                </a:lnTo>
                <a:lnTo>
                  <a:pt x="57240" y="13307"/>
                </a:lnTo>
                <a:lnTo>
                  <a:pt x="57818" y="13468"/>
                </a:lnTo>
                <a:close/>
                <a:moveTo>
                  <a:pt x="57957" y="12376"/>
                </a:moveTo>
                <a:lnTo>
                  <a:pt x="57122" y="12643"/>
                </a:lnTo>
                <a:lnTo>
                  <a:pt x="56576" y="11198"/>
                </a:lnTo>
                <a:lnTo>
                  <a:pt x="57112" y="10342"/>
                </a:lnTo>
                <a:lnTo>
                  <a:pt x="57957" y="10620"/>
                </a:lnTo>
                <a:lnTo>
                  <a:pt x="58193" y="11498"/>
                </a:lnTo>
                <a:close/>
                <a:moveTo>
                  <a:pt x="56898" y="10278"/>
                </a:moveTo>
                <a:lnTo>
                  <a:pt x="56480" y="10941"/>
                </a:lnTo>
                <a:lnTo>
                  <a:pt x="56138" y="10021"/>
                </a:lnTo>
                <a:close/>
                <a:moveTo>
                  <a:pt x="55774" y="9678"/>
                </a:moveTo>
                <a:lnTo>
                  <a:pt x="55774" y="9678"/>
                </a:lnTo>
                <a:lnTo>
                  <a:pt x="56341" y="11177"/>
                </a:lnTo>
                <a:lnTo>
                  <a:pt x="55709" y="12205"/>
                </a:lnTo>
                <a:lnTo>
                  <a:pt x="55088" y="11177"/>
                </a:lnTo>
                <a:lnTo>
                  <a:pt x="55560" y="9935"/>
                </a:lnTo>
                <a:lnTo>
                  <a:pt x="55560" y="9935"/>
                </a:lnTo>
                <a:lnTo>
                  <a:pt x="55581" y="9860"/>
                </a:lnTo>
                <a:lnTo>
                  <a:pt x="55656" y="9678"/>
                </a:lnTo>
                <a:lnTo>
                  <a:pt x="55656" y="9678"/>
                </a:lnTo>
                <a:lnTo>
                  <a:pt x="55709" y="9507"/>
                </a:lnTo>
                <a:lnTo>
                  <a:pt x="55774" y="9678"/>
                </a:lnTo>
                <a:close/>
                <a:moveTo>
                  <a:pt x="57722" y="9314"/>
                </a:moveTo>
                <a:lnTo>
                  <a:pt x="57026" y="10085"/>
                </a:lnTo>
                <a:lnTo>
                  <a:pt x="56041" y="9764"/>
                </a:lnTo>
                <a:lnTo>
                  <a:pt x="55827" y="9196"/>
                </a:lnTo>
                <a:lnTo>
                  <a:pt x="56384" y="7687"/>
                </a:lnTo>
                <a:lnTo>
                  <a:pt x="57615" y="8715"/>
                </a:lnTo>
                <a:close/>
                <a:moveTo>
                  <a:pt x="58910" y="7023"/>
                </a:moveTo>
                <a:lnTo>
                  <a:pt x="57508" y="6788"/>
                </a:lnTo>
                <a:lnTo>
                  <a:pt x="57508" y="6788"/>
                </a:lnTo>
                <a:lnTo>
                  <a:pt x="57401" y="6156"/>
                </a:lnTo>
                <a:lnTo>
                  <a:pt x="58000" y="5931"/>
                </a:lnTo>
                <a:lnTo>
                  <a:pt x="58000" y="5931"/>
                </a:lnTo>
                <a:lnTo>
                  <a:pt x="58910" y="7023"/>
                </a:lnTo>
                <a:close/>
                <a:moveTo>
                  <a:pt x="57508" y="3576"/>
                </a:moveTo>
                <a:lnTo>
                  <a:pt x="58910" y="3330"/>
                </a:lnTo>
                <a:lnTo>
                  <a:pt x="58000" y="4433"/>
                </a:lnTo>
                <a:lnTo>
                  <a:pt x="57401" y="4208"/>
                </a:lnTo>
                <a:close/>
                <a:moveTo>
                  <a:pt x="56469" y="2891"/>
                </a:moveTo>
                <a:lnTo>
                  <a:pt x="57561" y="1981"/>
                </a:lnTo>
                <a:lnTo>
                  <a:pt x="57315" y="3384"/>
                </a:lnTo>
                <a:lnTo>
                  <a:pt x="56684" y="3491"/>
                </a:lnTo>
                <a:close/>
                <a:moveTo>
                  <a:pt x="55217" y="2827"/>
                </a:moveTo>
                <a:lnTo>
                  <a:pt x="55709" y="1489"/>
                </a:lnTo>
                <a:lnTo>
                  <a:pt x="56202" y="2827"/>
                </a:lnTo>
                <a:lnTo>
                  <a:pt x="55709" y="3234"/>
                </a:lnTo>
                <a:close/>
                <a:moveTo>
                  <a:pt x="54104" y="3384"/>
                </a:moveTo>
                <a:lnTo>
                  <a:pt x="53868" y="1981"/>
                </a:lnTo>
                <a:lnTo>
                  <a:pt x="54960" y="2891"/>
                </a:lnTo>
                <a:lnTo>
                  <a:pt x="54853" y="3191"/>
                </a:lnTo>
                <a:lnTo>
                  <a:pt x="54735" y="3491"/>
                </a:lnTo>
                <a:lnTo>
                  <a:pt x="54232" y="3405"/>
                </a:lnTo>
                <a:close/>
                <a:moveTo>
                  <a:pt x="52016" y="5182"/>
                </a:moveTo>
                <a:lnTo>
                  <a:pt x="53354" y="4690"/>
                </a:lnTo>
                <a:lnTo>
                  <a:pt x="53772" y="5182"/>
                </a:lnTo>
                <a:lnTo>
                  <a:pt x="53354" y="5675"/>
                </a:lnTo>
                <a:close/>
                <a:moveTo>
                  <a:pt x="51128" y="5503"/>
                </a:moveTo>
                <a:lnTo>
                  <a:pt x="51695" y="5300"/>
                </a:lnTo>
                <a:lnTo>
                  <a:pt x="53204" y="5857"/>
                </a:lnTo>
                <a:lnTo>
                  <a:pt x="52177" y="7088"/>
                </a:lnTo>
                <a:lnTo>
                  <a:pt x="51588" y="7184"/>
                </a:lnTo>
                <a:lnTo>
                  <a:pt x="50806" y="6499"/>
                </a:lnTo>
                <a:close/>
                <a:moveTo>
                  <a:pt x="50732" y="6724"/>
                </a:moveTo>
                <a:lnTo>
                  <a:pt x="51513" y="7419"/>
                </a:lnTo>
                <a:lnTo>
                  <a:pt x="51963" y="7345"/>
                </a:lnTo>
                <a:lnTo>
                  <a:pt x="51674" y="7698"/>
                </a:lnTo>
                <a:lnTo>
                  <a:pt x="51888" y="8725"/>
                </a:lnTo>
                <a:lnTo>
                  <a:pt x="50849" y="8501"/>
                </a:lnTo>
                <a:lnTo>
                  <a:pt x="50485" y="8875"/>
                </a:lnTo>
                <a:lnTo>
                  <a:pt x="50485" y="8351"/>
                </a:lnTo>
                <a:lnTo>
                  <a:pt x="49661" y="7816"/>
                </a:lnTo>
                <a:lnTo>
                  <a:pt x="50442" y="7601"/>
                </a:lnTo>
                <a:close/>
                <a:moveTo>
                  <a:pt x="49950" y="5953"/>
                </a:moveTo>
                <a:lnTo>
                  <a:pt x="50871" y="5600"/>
                </a:lnTo>
                <a:lnTo>
                  <a:pt x="50624" y="6360"/>
                </a:lnTo>
                <a:close/>
                <a:moveTo>
                  <a:pt x="49693" y="6049"/>
                </a:moveTo>
                <a:lnTo>
                  <a:pt x="50550" y="6574"/>
                </a:lnTo>
                <a:lnTo>
                  <a:pt x="50271" y="7419"/>
                </a:lnTo>
                <a:lnTo>
                  <a:pt x="49415" y="7655"/>
                </a:lnTo>
                <a:lnTo>
                  <a:pt x="49393" y="7644"/>
                </a:lnTo>
                <a:lnTo>
                  <a:pt x="49383" y="7655"/>
                </a:lnTo>
                <a:lnTo>
                  <a:pt x="48516" y="7419"/>
                </a:lnTo>
                <a:lnTo>
                  <a:pt x="48248" y="6595"/>
                </a:lnTo>
                <a:close/>
                <a:moveTo>
                  <a:pt x="48483" y="5311"/>
                </a:moveTo>
                <a:lnTo>
                  <a:pt x="49458" y="5899"/>
                </a:lnTo>
                <a:lnTo>
                  <a:pt x="48162" y="6392"/>
                </a:lnTo>
                <a:lnTo>
                  <a:pt x="47980" y="6081"/>
                </a:lnTo>
                <a:lnTo>
                  <a:pt x="48130" y="5525"/>
                </a:lnTo>
                <a:close/>
                <a:moveTo>
                  <a:pt x="47006" y="5289"/>
                </a:moveTo>
                <a:lnTo>
                  <a:pt x="47895" y="5535"/>
                </a:lnTo>
                <a:lnTo>
                  <a:pt x="47745" y="6113"/>
                </a:lnTo>
                <a:lnTo>
                  <a:pt x="47959" y="6488"/>
                </a:lnTo>
                <a:lnTo>
                  <a:pt x="47584" y="6702"/>
                </a:lnTo>
                <a:lnTo>
                  <a:pt x="47424" y="7280"/>
                </a:lnTo>
                <a:lnTo>
                  <a:pt x="46535" y="7045"/>
                </a:lnTo>
                <a:lnTo>
                  <a:pt x="45251" y="5760"/>
                </a:lnTo>
                <a:close/>
                <a:moveTo>
                  <a:pt x="45079" y="4775"/>
                </a:moveTo>
                <a:lnTo>
                  <a:pt x="46589" y="5182"/>
                </a:lnTo>
                <a:lnTo>
                  <a:pt x="45079" y="5589"/>
                </a:lnTo>
                <a:lnTo>
                  <a:pt x="44672" y="5182"/>
                </a:lnTo>
                <a:lnTo>
                  <a:pt x="45079" y="4775"/>
                </a:lnTo>
                <a:close/>
                <a:moveTo>
                  <a:pt x="43730" y="3245"/>
                </a:moveTo>
                <a:lnTo>
                  <a:pt x="43730" y="3245"/>
                </a:lnTo>
                <a:lnTo>
                  <a:pt x="44833" y="2142"/>
                </a:lnTo>
                <a:lnTo>
                  <a:pt x="44426" y="3651"/>
                </a:lnTo>
                <a:lnTo>
                  <a:pt x="43880" y="3801"/>
                </a:lnTo>
                <a:close/>
                <a:moveTo>
                  <a:pt x="41332" y="2142"/>
                </a:moveTo>
                <a:lnTo>
                  <a:pt x="42435" y="3245"/>
                </a:lnTo>
                <a:lnTo>
                  <a:pt x="42285" y="3801"/>
                </a:lnTo>
                <a:lnTo>
                  <a:pt x="41729" y="3651"/>
                </a:lnTo>
                <a:close/>
                <a:moveTo>
                  <a:pt x="41151" y="4529"/>
                </a:moveTo>
                <a:lnTo>
                  <a:pt x="40048" y="3426"/>
                </a:lnTo>
                <a:lnTo>
                  <a:pt x="41557" y="3833"/>
                </a:lnTo>
                <a:lnTo>
                  <a:pt x="41696" y="4379"/>
                </a:lnTo>
                <a:close/>
                <a:moveTo>
                  <a:pt x="39577" y="5182"/>
                </a:moveTo>
                <a:lnTo>
                  <a:pt x="41086" y="4775"/>
                </a:lnTo>
                <a:lnTo>
                  <a:pt x="41086" y="4775"/>
                </a:lnTo>
                <a:lnTo>
                  <a:pt x="41482" y="5182"/>
                </a:lnTo>
                <a:lnTo>
                  <a:pt x="41086" y="5589"/>
                </a:lnTo>
                <a:lnTo>
                  <a:pt x="41086" y="5589"/>
                </a:lnTo>
                <a:close/>
                <a:moveTo>
                  <a:pt x="39149" y="5289"/>
                </a:moveTo>
                <a:lnTo>
                  <a:pt x="40904" y="5760"/>
                </a:lnTo>
                <a:lnTo>
                  <a:pt x="39620" y="7045"/>
                </a:lnTo>
                <a:lnTo>
                  <a:pt x="38731" y="7280"/>
                </a:lnTo>
                <a:lnTo>
                  <a:pt x="38581" y="6702"/>
                </a:lnTo>
                <a:lnTo>
                  <a:pt x="38196" y="6488"/>
                </a:lnTo>
                <a:lnTo>
                  <a:pt x="38421" y="6113"/>
                </a:lnTo>
                <a:lnTo>
                  <a:pt x="38260" y="5535"/>
                </a:lnTo>
                <a:close/>
                <a:moveTo>
                  <a:pt x="36708" y="5899"/>
                </a:moveTo>
                <a:lnTo>
                  <a:pt x="37682" y="5311"/>
                </a:lnTo>
                <a:lnTo>
                  <a:pt x="38035" y="5525"/>
                </a:lnTo>
                <a:lnTo>
                  <a:pt x="38185" y="6081"/>
                </a:lnTo>
                <a:lnTo>
                  <a:pt x="38003" y="6392"/>
                </a:lnTo>
                <a:close/>
                <a:moveTo>
                  <a:pt x="36472" y="6049"/>
                </a:moveTo>
                <a:lnTo>
                  <a:pt x="37907" y="6595"/>
                </a:lnTo>
                <a:lnTo>
                  <a:pt x="37639" y="7419"/>
                </a:lnTo>
                <a:lnTo>
                  <a:pt x="36783" y="7655"/>
                </a:lnTo>
                <a:lnTo>
                  <a:pt x="36761" y="7644"/>
                </a:lnTo>
                <a:lnTo>
                  <a:pt x="36740" y="7655"/>
                </a:lnTo>
                <a:lnTo>
                  <a:pt x="35884" y="7419"/>
                </a:lnTo>
                <a:lnTo>
                  <a:pt x="35605" y="6574"/>
                </a:lnTo>
                <a:close/>
                <a:moveTo>
                  <a:pt x="35295" y="5600"/>
                </a:moveTo>
                <a:lnTo>
                  <a:pt x="36205" y="5953"/>
                </a:lnTo>
                <a:lnTo>
                  <a:pt x="35541" y="6360"/>
                </a:lnTo>
                <a:close/>
                <a:moveTo>
                  <a:pt x="35423" y="6724"/>
                </a:moveTo>
                <a:lnTo>
                  <a:pt x="35712" y="7601"/>
                </a:lnTo>
                <a:lnTo>
                  <a:pt x="36505" y="7816"/>
                </a:lnTo>
                <a:lnTo>
                  <a:pt x="35680" y="8351"/>
                </a:lnTo>
                <a:lnTo>
                  <a:pt x="35680" y="8875"/>
                </a:lnTo>
                <a:lnTo>
                  <a:pt x="35306" y="8501"/>
                </a:lnTo>
                <a:lnTo>
                  <a:pt x="34267" y="8725"/>
                </a:lnTo>
                <a:lnTo>
                  <a:pt x="34481" y="7698"/>
                </a:lnTo>
                <a:lnTo>
                  <a:pt x="34192" y="7345"/>
                </a:lnTo>
                <a:lnTo>
                  <a:pt x="34642" y="7419"/>
                </a:lnTo>
                <a:close/>
                <a:moveTo>
                  <a:pt x="34460" y="5300"/>
                </a:moveTo>
                <a:lnTo>
                  <a:pt x="35027" y="5503"/>
                </a:lnTo>
                <a:lnTo>
                  <a:pt x="35348" y="6499"/>
                </a:lnTo>
                <a:lnTo>
                  <a:pt x="34578" y="7184"/>
                </a:lnTo>
                <a:lnTo>
                  <a:pt x="33978" y="7088"/>
                </a:lnTo>
                <a:lnTo>
                  <a:pt x="32950" y="5846"/>
                </a:lnTo>
                <a:close/>
                <a:moveTo>
                  <a:pt x="32801" y="4690"/>
                </a:moveTo>
                <a:lnTo>
                  <a:pt x="34139" y="5182"/>
                </a:lnTo>
                <a:lnTo>
                  <a:pt x="32801" y="5675"/>
                </a:lnTo>
                <a:lnTo>
                  <a:pt x="32394" y="5182"/>
                </a:lnTo>
                <a:close/>
                <a:moveTo>
                  <a:pt x="32244" y="3576"/>
                </a:moveTo>
                <a:lnTo>
                  <a:pt x="33646" y="3330"/>
                </a:lnTo>
                <a:lnTo>
                  <a:pt x="32736" y="4433"/>
                </a:lnTo>
                <a:lnTo>
                  <a:pt x="32137" y="4208"/>
                </a:lnTo>
                <a:close/>
                <a:moveTo>
                  <a:pt x="31195" y="2891"/>
                </a:moveTo>
                <a:lnTo>
                  <a:pt x="31195" y="2891"/>
                </a:lnTo>
                <a:lnTo>
                  <a:pt x="32297" y="1981"/>
                </a:lnTo>
                <a:lnTo>
                  <a:pt x="32051" y="3384"/>
                </a:lnTo>
                <a:lnTo>
                  <a:pt x="31420" y="3491"/>
                </a:lnTo>
                <a:close/>
                <a:moveTo>
                  <a:pt x="29953" y="2827"/>
                </a:moveTo>
                <a:lnTo>
                  <a:pt x="30445" y="1489"/>
                </a:lnTo>
                <a:lnTo>
                  <a:pt x="30938" y="2827"/>
                </a:lnTo>
                <a:lnTo>
                  <a:pt x="30445" y="3234"/>
                </a:lnTo>
                <a:close/>
                <a:moveTo>
                  <a:pt x="28840" y="3384"/>
                </a:moveTo>
                <a:lnTo>
                  <a:pt x="28604" y="1981"/>
                </a:lnTo>
                <a:lnTo>
                  <a:pt x="29696" y="2891"/>
                </a:lnTo>
                <a:lnTo>
                  <a:pt x="29471" y="3491"/>
                </a:lnTo>
                <a:close/>
                <a:moveTo>
                  <a:pt x="28155" y="4433"/>
                </a:moveTo>
                <a:lnTo>
                  <a:pt x="27245" y="3330"/>
                </a:lnTo>
                <a:lnTo>
                  <a:pt x="28658" y="3576"/>
                </a:lnTo>
                <a:lnTo>
                  <a:pt x="28765" y="4208"/>
                </a:lnTo>
                <a:close/>
                <a:moveTo>
                  <a:pt x="25864" y="5503"/>
                </a:moveTo>
                <a:lnTo>
                  <a:pt x="26431" y="5300"/>
                </a:lnTo>
                <a:lnTo>
                  <a:pt x="27940" y="5846"/>
                </a:lnTo>
                <a:lnTo>
                  <a:pt x="26913" y="7088"/>
                </a:lnTo>
                <a:lnTo>
                  <a:pt x="26313" y="7184"/>
                </a:lnTo>
                <a:lnTo>
                  <a:pt x="25543" y="6499"/>
                </a:lnTo>
                <a:close/>
                <a:moveTo>
                  <a:pt x="24686" y="5953"/>
                </a:moveTo>
                <a:lnTo>
                  <a:pt x="25607" y="5600"/>
                </a:lnTo>
                <a:lnTo>
                  <a:pt x="25350" y="6360"/>
                </a:lnTo>
                <a:close/>
                <a:moveTo>
                  <a:pt x="24419" y="6049"/>
                </a:moveTo>
                <a:lnTo>
                  <a:pt x="25286" y="6574"/>
                </a:lnTo>
                <a:lnTo>
                  <a:pt x="25007" y="7419"/>
                </a:lnTo>
                <a:lnTo>
                  <a:pt x="24151" y="7655"/>
                </a:lnTo>
                <a:lnTo>
                  <a:pt x="24129" y="7644"/>
                </a:lnTo>
                <a:lnTo>
                  <a:pt x="24108" y="7655"/>
                </a:lnTo>
                <a:lnTo>
                  <a:pt x="23252" y="7419"/>
                </a:lnTo>
                <a:lnTo>
                  <a:pt x="22984" y="6595"/>
                </a:lnTo>
                <a:close/>
                <a:moveTo>
                  <a:pt x="23209" y="5311"/>
                </a:moveTo>
                <a:lnTo>
                  <a:pt x="24183" y="5899"/>
                </a:lnTo>
                <a:lnTo>
                  <a:pt x="22898" y="6392"/>
                </a:lnTo>
                <a:lnTo>
                  <a:pt x="22716" y="6081"/>
                </a:lnTo>
                <a:lnTo>
                  <a:pt x="22856" y="5525"/>
                </a:lnTo>
                <a:close/>
                <a:moveTo>
                  <a:pt x="21742" y="5289"/>
                </a:moveTo>
                <a:lnTo>
                  <a:pt x="22631" y="5535"/>
                </a:lnTo>
                <a:lnTo>
                  <a:pt x="22481" y="6113"/>
                </a:lnTo>
                <a:lnTo>
                  <a:pt x="22695" y="6488"/>
                </a:lnTo>
                <a:lnTo>
                  <a:pt x="22320" y="6702"/>
                </a:lnTo>
                <a:lnTo>
                  <a:pt x="22160" y="7280"/>
                </a:lnTo>
                <a:lnTo>
                  <a:pt x="21271" y="7045"/>
                </a:lnTo>
                <a:lnTo>
                  <a:pt x="19987" y="5760"/>
                </a:lnTo>
                <a:close/>
                <a:moveTo>
                  <a:pt x="19815" y="4775"/>
                </a:moveTo>
                <a:lnTo>
                  <a:pt x="21314" y="5182"/>
                </a:lnTo>
                <a:lnTo>
                  <a:pt x="19815" y="5589"/>
                </a:lnTo>
                <a:lnTo>
                  <a:pt x="19815" y="5589"/>
                </a:lnTo>
                <a:lnTo>
                  <a:pt x="19409" y="5182"/>
                </a:lnTo>
                <a:lnTo>
                  <a:pt x="19815" y="4775"/>
                </a:lnTo>
                <a:close/>
                <a:moveTo>
                  <a:pt x="18467" y="3245"/>
                </a:moveTo>
                <a:lnTo>
                  <a:pt x="19569" y="2142"/>
                </a:lnTo>
                <a:lnTo>
                  <a:pt x="19162" y="3651"/>
                </a:lnTo>
                <a:lnTo>
                  <a:pt x="18606" y="3801"/>
                </a:lnTo>
                <a:close/>
                <a:moveTo>
                  <a:pt x="17407" y="3180"/>
                </a:moveTo>
                <a:lnTo>
                  <a:pt x="17813" y="1671"/>
                </a:lnTo>
                <a:lnTo>
                  <a:pt x="18220" y="3180"/>
                </a:lnTo>
                <a:lnTo>
                  <a:pt x="17813" y="3587"/>
                </a:lnTo>
                <a:close/>
                <a:moveTo>
                  <a:pt x="16058" y="2142"/>
                </a:moveTo>
                <a:lnTo>
                  <a:pt x="17171" y="3245"/>
                </a:lnTo>
                <a:lnTo>
                  <a:pt x="17021" y="3801"/>
                </a:lnTo>
                <a:lnTo>
                  <a:pt x="16465" y="3651"/>
                </a:lnTo>
                <a:close/>
                <a:moveTo>
                  <a:pt x="15887" y="4529"/>
                </a:moveTo>
                <a:lnTo>
                  <a:pt x="14784" y="3426"/>
                </a:lnTo>
                <a:lnTo>
                  <a:pt x="16283" y="3833"/>
                </a:lnTo>
                <a:lnTo>
                  <a:pt x="16433" y="4379"/>
                </a:lnTo>
                <a:close/>
                <a:moveTo>
                  <a:pt x="14313" y="5182"/>
                </a:moveTo>
                <a:lnTo>
                  <a:pt x="15822" y="4775"/>
                </a:lnTo>
                <a:lnTo>
                  <a:pt x="15822" y="4775"/>
                </a:lnTo>
                <a:lnTo>
                  <a:pt x="16218" y="5182"/>
                </a:lnTo>
                <a:lnTo>
                  <a:pt x="15822" y="5589"/>
                </a:lnTo>
                <a:close/>
                <a:moveTo>
                  <a:pt x="13885" y="5289"/>
                </a:moveTo>
                <a:lnTo>
                  <a:pt x="15640" y="5760"/>
                </a:lnTo>
                <a:lnTo>
                  <a:pt x="14356" y="7045"/>
                </a:lnTo>
                <a:lnTo>
                  <a:pt x="13467" y="7280"/>
                </a:lnTo>
                <a:lnTo>
                  <a:pt x="13307" y="6702"/>
                </a:lnTo>
                <a:lnTo>
                  <a:pt x="12932" y="6488"/>
                </a:lnTo>
                <a:lnTo>
                  <a:pt x="13157" y="6113"/>
                </a:lnTo>
                <a:lnTo>
                  <a:pt x="12996" y="5535"/>
                </a:lnTo>
                <a:close/>
                <a:moveTo>
                  <a:pt x="11444" y="5899"/>
                </a:moveTo>
                <a:lnTo>
                  <a:pt x="12418" y="5311"/>
                </a:lnTo>
                <a:lnTo>
                  <a:pt x="12771" y="5525"/>
                </a:lnTo>
                <a:lnTo>
                  <a:pt x="12921" y="6081"/>
                </a:lnTo>
                <a:lnTo>
                  <a:pt x="12739" y="6392"/>
                </a:lnTo>
                <a:close/>
                <a:moveTo>
                  <a:pt x="11208" y="6049"/>
                </a:moveTo>
                <a:lnTo>
                  <a:pt x="12643" y="6595"/>
                </a:lnTo>
                <a:lnTo>
                  <a:pt x="12375" y="7419"/>
                </a:lnTo>
                <a:lnTo>
                  <a:pt x="11519" y="7655"/>
                </a:lnTo>
                <a:lnTo>
                  <a:pt x="11498" y="7644"/>
                </a:lnTo>
                <a:lnTo>
                  <a:pt x="11476" y="7655"/>
                </a:lnTo>
                <a:lnTo>
                  <a:pt x="10620" y="7419"/>
                </a:lnTo>
                <a:lnTo>
                  <a:pt x="10341" y="6574"/>
                </a:lnTo>
                <a:close/>
                <a:moveTo>
                  <a:pt x="10020" y="5600"/>
                </a:moveTo>
                <a:lnTo>
                  <a:pt x="10941" y="5953"/>
                </a:lnTo>
                <a:lnTo>
                  <a:pt x="10277" y="6360"/>
                </a:lnTo>
                <a:close/>
                <a:moveTo>
                  <a:pt x="10159" y="6724"/>
                </a:moveTo>
                <a:lnTo>
                  <a:pt x="10448" y="7601"/>
                </a:lnTo>
                <a:lnTo>
                  <a:pt x="11230" y="7816"/>
                </a:lnTo>
                <a:lnTo>
                  <a:pt x="10416" y="8351"/>
                </a:lnTo>
                <a:lnTo>
                  <a:pt x="10416" y="8875"/>
                </a:lnTo>
                <a:lnTo>
                  <a:pt x="10042" y="8501"/>
                </a:lnTo>
                <a:lnTo>
                  <a:pt x="9003" y="8725"/>
                </a:lnTo>
                <a:lnTo>
                  <a:pt x="9217" y="7698"/>
                </a:lnTo>
                <a:lnTo>
                  <a:pt x="8928" y="7345"/>
                </a:lnTo>
                <a:lnTo>
                  <a:pt x="9378" y="7419"/>
                </a:lnTo>
                <a:close/>
                <a:moveTo>
                  <a:pt x="9196" y="5300"/>
                </a:moveTo>
                <a:lnTo>
                  <a:pt x="9763" y="5503"/>
                </a:lnTo>
                <a:lnTo>
                  <a:pt x="10084" y="6499"/>
                </a:lnTo>
                <a:lnTo>
                  <a:pt x="9314" y="7184"/>
                </a:lnTo>
                <a:lnTo>
                  <a:pt x="8714" y="7088"/>
                </a:lnTo>
                <a:lnTo>
                  <a:pt x="7687" y="5846"/>
                </a:lnTo>
                <a:close/>
                <a:moveTo>
                  <a:pt x="7537" y="4690"/>
                </a:moveTo>
                <a:lnTo>
                  <a:pt x="8875" y="5182"/>
                </a:lnTo>
                <a:lnTo>
                  <a:pt x="7537" y="5675"/>
                </a:lnTo>
                <a:lnTo>
                  <a:pt x="7130" y="5182"/>
                </a:lnTo>
                <a:close/>
                <a:moveTo>
                  <a:pt x="6980" y="3576"/>
                </a:moveTo>
                <a:lnTo>
                  <a:pt x="8382" y="3330"/>
                </a:lnTo>
                <a:lnTo>
                  <a:pt x="7472" y="4433"/>
                </a:lnTo>
                <a:lnTo>
                  <a:pt x="6862" y="4208"/>
                </a:lnTo>
                <a:close/>
                <a:moveTo>
                  <a:pt x="5931" y="2891"/>
                </a:moveTo>
                <a:lnTo>
                  <a:pt x="5931" y="2891"/>
                </a:lnTo>
                <a:lnTo>
                  <a:pt x="7034" y="1981"/>
                </a:lnTo>
                <a:lnTo>
                  <a:pt x="6787" y="3384"/>
                </a:lnTo>
                <a:lnTo>
                  <a:pt x="6156" y="3491"/>
                </a:lnTo>
                <a:close/>
                <a:moveTo>
                  <a:pt x="4689" y="2827"/>
                </a:moveTo>
                <a:lnTo>
                  <a:pt x="5182" y="1489"/>
                </a:lnTo>
                <a:lnTo>
                  <a:pt x="5674" y="2827"/>
                </a:lnTo>
                <a:lnTo>
                  <a:pt x="5182" y="3234"/>
                </a:lnTo>
                <a:close/>
                <a:moveTo>
                  <a:pt x="3576" y="3384"/>
                </a:moveTo>
                <a:lnTo>
                  <a:pt x="3330" y="1981"/>
                </a:lnTo>
                <a:lnTo>
                  <a:pt x="4432" y="2891"/>
                </a:lnTo>
                <a:lnTo>
                  <a:pt x="4207" y="3491"/>
                </a:lnTo>
                <a:close/>
                <a:moveTo>
                  <a:pt x="2891" y="4433"/>
                </a:moveTo>
                <a:lnTo>
                  <a:pt x="1981" y="3330"/>
                </a:lnTo>
                <a:lnTo>
                  <a:pt x="3383" y="3576"/>
                </a:lnTo>
                <a:lnTo>
                  <a:pt x="3501" y="4208"/>
                </a:lnTo>
                <a:close/>
                <a:moveTo>
                  <a:pt x="3383" y="6788"/>
                </a:moveTo>
                <a:lnTo>
                  <a:pt x="1981" y="7023"/>
                </a:lnTo>
                <a:lnTo>
                  <a:pt x="2891" y="5931"/>
                </a:lnTo>
                <a:lnTo>
                  <a:pt x="2891" y="5931"/>
                </a:lnTo>
                <a:lnTo>
                  <a:pt x="3501" y="6156"/>
                </a:lnTo>
                <a:close/>
                <a:moveTo>
                  <a:pt x="4432" y="7462"/>
                </a:moveTo>
                <a:lnTo>
                  <a:pt x="3330" y="8383"/>
                </a:lnTo>
                <a:lnTo>
                  <a:pt x="3576" y="6970"/>
                </a:lnTo>
                <a:lnTo>
                  <a:pt x="4207" y="6863"/>
                </a:lnTo>
                <a:close/>
                <a:moveTo>
                  <a:pt x="5182" y="8875"/>
                </a:moveTo>
                <a:lnTo>
                  <a:pt x="4689" y="7537"/>
                </a:lnTo>
                <a:lnTo>
                  <a:pt x="5182" y="7130"/>
                </a:lnTo>
                <a:lnTo>
                  <a:pt x="5674" y="7537"/>
                </a:lnTo>
                <a:close/>
                <a:moveTo>
                  <a:pt x="5503" y="9764"/>
                </a:moveTo>
                <a:lnTo>
                  <a:pt x="5299" y="9196"/>
                </a:lnTo>
                <a:lnTo>
                  <a:pt x="5856" y="7687"/>
                </a:lnTo>
                <a:lnTo>
                  <a:pt x="7087" y="8715"/>
                </a:lnTo>
                <a:lnTo>
                  <a:pt x="7194" y="9314"/>
                </a:lnTo>
                <a:lnTo>
                  <a:pt x="6498" y="10085"/>
                </a:lnTo>
                <a:close/>
                <a:moveTo>
                  <a:pt x="6723" y="10160"/>
                </a:moveTo>
                <a:lnTo>
                  <a:pt x="7419" y="9378"/>
                </a:lnTo>
                <a:lnTo>
                  <a:pt x="7344" y="8929"/>
                </a:lnTo>
                <a:lnTo>
                  <a:pt x="7697" y="9218"/>
                </a:lnTo>
                <a:lnTo>
                  <a:pt x="8725" y="9004"/>
                </a:lnTo>
                <a:lnTo>
                  <a:pt x="8511" y="10042"/>
                </a:lnTo>
                <a:lnTo>
                  <a:pt x="8875" y="10417"/>
                </a:lnTo>
                <a:lnTo>
                  <a:pt x="8350" y="10417"/>
                </a:lnTo>
                <a:lnTo>
                  <a:pt x="7815" y="11230"/>
                </a:lnTo>
                <a:lnTo>
                  <a:pt x="7601" y="10449"/>
                </a:lnTo>
                <a:close/>
                <a:moveTo>
                  <a:pt x="5952" y="10941"/>
                </a:moveTo>
                <a:lnTo>
                  <a:pt x="5610" y="10021"/>
                </a:lnTo>
                <a:lnTo>
                  <a:pt x="6359" y="10278"/>
                </a:lnTo>
                <a:close/>
                <a:moveTo>
                  <a:pt x="6049" y="11198"/>
                </a:moveTo>
                <a:lnTo>
                  <a:pt x="6573" y="10342"/>
                </a:lnTo>
                <a:lnTo>
                  <a:pt x="7419" y="10620"/>
                </a:lnTo>
                <a:lnTo>
                  <a:pt x="7654" y="11477"/>
                </a:lnTo>
                <a:lnTo>
                  <a:pt x="7644" y="11498"/>
                </a:lnTo>
                <a:lnTo>
                  <a:pt x="7654" y="11519"/>
                </a:lnTo>
                <a:lnTo>
                  <a:pt x="7419" y="12376"/>
                </a:lnTo>
                <a:lnTo>
                  <a:pt x="6595" y="12643"/>
                </a:lnTo>
                <a:close/>
                <a:moveTo>
                  <a:pt x="5310" y="12419"/>
                </a:moveTo>
                <a:lnTo>
                  <a:pt x="5909" y="11445"/>
                </a:lnTo>
                <a:lnTo>
                  <a:pt x="6391" y="12729"/>
                </a:lnTo>
                <a:lnTo>
                  <a:pt x="6081" y="12911"/>
                </a:lnTo>
                <a:lnTo>
                  <a:pt x="5524" y="12772"/>
                </a:lnTo>
                <a:close/>
                <a:moveTo>
                  <a:pt x="5299" y="13885"/>
                </a:moveTo>
                <a:lnTo>
                  <a:pt x="5535" y="12997"/>
                </a:lnTo>
                <a:lnTo>
                  <a:pt x="6113" y="13147"/>
                </a:lnTo>
                <a:lnTo>
                  <a:pt x="6488" y="12933"/>
                </a:lnTo>
                <a:lnTo>
                  <a:pt x="6712" y="13307"/>
                </a:lnTo>
                <a:lnTo>
                  <a:pt x="7290" y="13468"/>
                </a:lnTo>
                <a:lnTo>
                  <a:pt x="7044" y="14356"/>
                </a:lnTo>
                <a:lnTo>
                  <a:pt x="5760" y="15641"/>
                </a:lnTo>
                <a:close/>
                <a:moveTo>
                  <a:pt x="4775" y="15812"/>
                </a:moveTo>
                <a:lnTo>
                  <a:pt x="4775" y="15812"/>
                </a:lnTo>
                <a:lnTo>
                  <a:pt x="5182" y="14313"/>
                </a:lnTo>
                <a:lnTo>
                  <a:pt x="5588" y="15812"/>
                </a:lnTo>
                <a:lnTo>
                  <a:pt x="5182" y="16219"/>
                </a:lnTo>
                <a:close/>
                <a:moveTo>
                  <a:pt x="3426" y="14774"/>
                </a:moveTo>
                <a:lnTo>
                  <a:pt x="4529" y="15887"/>
                </a:lnTo>
                <a:lnTo>
                  <a:pt x="4389" y="16433"/>
                </a:lnTo>
                <a:lnTo>
                  <a:pt x="3833" y="16283"/>
                </a:lnTo>
                <a:close/>
                <a:moveTo>
                  <a:pt x="3255" y="17161"/>
                </a:moveTo>
                <a:lnTo>
                  <a:pt x="2141" y="16058"/>
                </a:lnTo>
                <a:lnTo>
                  <a:pt x="3651" y="16465"/>
                </a:lnTo>
                <a:lnTo>
                  <a:pt x="3801" y="17022"/>
                </a:lnTo>
                <a:close/>
                <a:moveTo>
                  <a:pt x="1681" y="17814"/>
                </a:moveTo>
                <a:lnTo>
                  <a:pt x="3180" y="17407"/>
                </a:lnTo>
                <a:lnTo>
                  <a:pt x="3586" y="17814"/>
                </a:lnTo>
                <a:lnTo>
                  <a:pt x="3180" y="18221"/>
                </a:lnTo>
                <a:close/>
                <a:moveTo>
                  <a:pt x="3651" y="19163"/>
                </a:moveTo>
                <a:lnTo>
                  <a:pt x="2141" y="19570"/>
                </a:lnTo>
                <a:lnTo>
                  <a:pt x="3255" y="18467"/>
                </a:lnTo>
                <a:lnTo>
                  <a:pt x="3801" y="18606"/>
                </a:lnTo>
                <a:lnTo>
                  <a:pt x="3683" y="19056"/>
                </a:lnTo>
                <a:close/>
                <a:moveTo>
                  <a:pt x="5182" y="21315"/>
                </a:moveTo>
                <a:lnTo>
                  <a:pt x="4775" y="19805"/>
                </a:lnTo>
                <a:lnTo>
                  <a:pt x="5182" y="19409"/>
                </a:lnTo>
                <a:lnTo>
                  <a:pt x="5588" y="19805"/>
                </a:lnTo>
                <a:close/>
                <a:moveTo>
                  <a:pt x="5299" y="21743"/>
                </a:moveTo>
                <a:lnTo>
                  <a:pt x="5760" y="19987"/>
                </a:lnTo>
                <a:lnTo>
                  <a:pt x="7044" y="21272"/>
                </a:lnTo>
                <a:lnTo>
                  <a:pt x="7290" y="22160"/>
                </a:lnTo>
                <a:lnTo>
                  <a:pt x="6712" y="22321"/>
                </a:lnTo>
                <a:lnTo>
                  <a:pt x="6488" y="22695"/>
                </a:lnTo>
                <a:lnTo>
                  <a:pt x="6113" y="22481"/>
                </a:lnTo>
                <a:lnTo>
                  <a:pt x="5535" y="22631"/>
                </a:lnTo>
                <a:close/>
                <a:moveTo>
                  <a:pt x="5909" y="24183"/>
                </a:moveTo>
                <a:lnTo>
                  <a:pt x="5310" y="23209"/>
                </a:lnTo>
                <a:lnTo>
                  <a:pt x="5524" y="22856"/>
                </a:lnTo>
                <a:lnTo>
                  <a:pt x="6081" y="22706"/>
                </a:lnTo>
                <a:lnTo>
                  <a:pt x="6391" y="22888"/>
                </a:lnTo>
                <a:close/>
                <a:moveTo>
                  <a:pt x="6049" y="24419"/>
                </a:moveTo>
                <a:lnTo>
                  <a:pt x="6595" y="22985"/>
                </a:lnTo>
                <a:lnTo>
                  <a:pt x="7419" y="23252"/>
                </a:lnTo>
                <a:lnTo>
                  <a:pt x="7654" y="24109"/>
                </a:lnTo>
                <a:lnTo>
                  <a:pt x="7644" y="24130"/>
                </a:lnTo>
                <a:lnTo>
                  <a:pt x="7654" y="24151"/>
                </a:lnTo>
                <a:lnTo>
                  <a:pt x="7419" y="25008"/>
                </a:lnTo>
                <a:lnTo>
                  <a:pt x="6573" y="25286"/>
                </a:lnTo>
                <a:close/>
                <a:moveTo>
                  <a:pt x="5610" y="25607"/>
                </a:moveTo>
                <a:lnTo>
                  <a:pt x="5952" y="24687"/>
                </a:lnTo>
                <a:lnTo>
                  <a:pt x="6359" y="25350"/>
                </a:lnTo>
                <a:close/>
                <a:moveTo>
                  <a:pt x="4689" y="28091"/>
                </a:moveTo>
                <a:lnTo>
                  <a:pt x="5182" y="26753"/>
                </a:lnTo>
                <a:lnTo>
                  <a:pt x="5674" y="28091"/>
                </a:lnTo>
                <a:lnTo>
                  <a:pt x="5182" y="28498"/>
                </a:lnTo>
                <a:close/>
                <a:moveTo>
                  <a:pt x="3576" y="28647"/>
                </a:moveTo>
                <a:lnTo>
                  <a:pt x="3330" y="27245"/>
                </a:lnTo>
                <a:lnTo>
                  <a:pt x="4432" y="28155"/>
                </a:lnTo>
                <a:lnTo>
                  <a:pt x="4207" y="28765"/>
                </a:lnTo>
                <a:close/>
                <a:moveTo>
                  <a:pt x="1981" y="28594"/>
                </a:moveTo>
                <a:lnTo>
                  <a:pt x="3383" y="28840"/>
                </a:lnTo>
                <a:lnTo>
                  <a:pt x="3501" y="29472"/>
                </a:lnTo>
                <a:lnTo>
                  <a:pt x="2891" y="29697"/>
                </a:lnTo>
                <a:close/>
                <a:moveTo>
                  <a:pt x="3383" y="32052"/>
                </a:moveTo>
                <a:lnTo>
                  <a:pt x="1981" y="32298"/>
                </a:lnTo>
                <a:lnTo>
                  <a:pt x="2891" y="31195"/>
                </a:lnTo>
                <a:lnTo>
                  <a:pt x="3501" y="31420"/>
                </a:lnTo>
                <a:close/>
                <a:moveTo>
                  <a:pt x="4432" y="32737"/>
                </a:moveTo>
                <a:lnTo>
                  <a:pt x="3330" y="33647"/>
                </a:lnTo>
                <a:lnTo>
                  <a:pt x="3576" y="32244"/>
                </a:lnTo>
                <a:lnTo>
                  <a:pt x="4207" y="32127"/>
                </a:lnTo>
                <a:close/>
                <a:moveTo>
                  <a:pt x="7034" y="33647"/>
                </a:moveTo>
                <a:lnTo>
                  <a:pt x="5931" y="32737"/>
                </a:lnTo>
                <a:lnTo>
                  <a:pt x="6156" y="32127"/>
                </a:lnTo>
                <a:lnTo>
                  <a:pt x="6787" y="32244"/>
                </a:lnTo>
                <a:close/>
                <a:moveTo>
                  <a:pt x="8382" y="32298"/>
                </a:moveTo>
                <a:lnTo>
                  <a:pt x="6980" y="32052"/>
                </a:lnTo>
                <a:lnTo>
                  <a:pt x="6862" y="31420"/>
                </a:lnTo>
                <a:lnTo>
                  <a:pt x="7472" y="31195"/>
                </a:lnTo>
                <a:close/>
                <a:moveTo>
                  <a:pt x="8875" y="30446"/>
                </a:moveTo>
                <a:lnTo>
                  <a:pt x="7537" y="30938"/>
                </a:lnTo>
                <a:lnTo>
                  <a:pt x="7130" y="30446"/>
                </a:lnTo>
                <a:lnTo>
                  <a:pt x="7537" y="29953"/>
                </a:lnTo>
                <a:close/>
                <a:moveTo>
                  <a:pt x="9763" y="30125"/>
                </a:moveTo>
                <a:lnTo>
                  <a:pt x="9196" y="30328"/>
                </a:lnTo>
                <a:lnTo>
                  <a:pt x="7687" y="29772"/>
                </a:lnTo>
                <a:lnTo>
                  <a:pt x="8714" y="28540"/>
                </a:lnTo>
                <a:lnTo>
                  <a:pt x="9314" y="28433"/>
                </a:lnTo>
                <a:lnTo>
                  <a:pt x="10084" y="29129"/>
                </a:lnTo>
                <a:close/>
                <a:moveTo>
                  <a:pt x="10159" y="28904"/>
                </a:moveTo>
                <a:lnTo>
                  <a:pt x="9378" y="28209"/>
                </a:lnTo>
                <a:lnTo>
                  <a:pt x="8928" y="28284"/>
                </a:lnTo>
                <a:lnTo>
                  <a:pt x="9217" y="27930"/>
                </a:lnTo>
                <a:lnTo>
                  <a:pt x="9003" y="26903"/>
                </a:lnTo>
                <a:lnTo>
                  <a:pt x="10042" y="27117"/>
                </a:lnTo>
                <a:lnTo>
                  <a:pt x="10416" y="26753"/>
                </a:lnTo>
                <a:lnTo>
                  <a:pt x="10416" y="27277"/>
                </a:lnTo>
                <a:lnTo>
                  <a:pt x="11230" y="27812"/>
                </a:lnTo>
                <a:lnTo>
                  <a:pt x="10448" y="28027"/>
                </a:lnTo>
                <a:close/>
                <a:moveTo>
                  <a:pt x="10941" y="29675"/>
                </a:moveTo>
                <a:lnTo>
                  <a:pt x="10020" y="30018"/>
                </a:lnTo>
                <a:lnTo>
                  <a:pt x="10277" y="29268"/>
                </a:lnTo>
                <a:close/>
                <a:moveTo>
                  <a:pt x="11208" y="29579"/>
                </a:moveTo>
                <a:lnTo>
                  <a:pt x="10341" y="29054"/>
                </a:lnTo>
                <a:lnTo>
                  <a:pt x="10620" y="28209"/>
                </a:lnTo>
                <a:lnTo>
                  <a:pt x="11476" y="27973"/>
                </a:lnTo>
                <a:lnTo>
                  <a:pt x="11498" y="27984"/>
                </a:lnTo>
                <a:lnTo>
                  <a:pt x="11519" y="27973"/>
                </a:lnTo>
                <a:lnTo>
                  <a:pt x="12375" y="28209"/>
                </a:lnTo>
                <a:lnTo>
                  <a:pt x="12643" y="29033"/>
                </a:lnTo>
                <a:close/>
                <a:moveTo>
                  <a:pt x="12418" y="30317"/>
                </a:moveTo>
                <a:lnTo>
                  <a:pt x="11444" y="29718"/>
                </a:lnTo>
                <a:lnTo>
                  <a:pt x="12739" y="29236"/>
                </a:lnTo>
                <a:lnTo>
                  <a:pt x="12921" y="29547"/>
                </a:lnTo>
                <a:lnTo>
                  <a:pt x="12771" y="30103"/>
                </a:lnTo>
                <a:close/>
                <a:moveTo>
                  <a:pt x="13885" y="30328"/>
                </a:moveTo>
                <a:lnTo>
                  <a:pt x="12996" y="30093"/>
                </a:lnTo>
                <a:lnTo>
                  <a:pt x="13146" y="29515"/>
                </a:lnTo>
                <a:lnTo>
                  <a:pt x="12932" y="29140"/>
                </a:lnTo>
                <a:lnTo>
                  <a:pt x="13307" y="28915"/>
                </a:lnTo>
                <a:lnTo>
                  <a:pt x="13467" y="28337"/>
                </a:lnTo>
                <a:lnTo>
                  <a:pt x="14356" y="28583"/>
                </a:lnTo>
                <a:lnTo>
                  <a:pt x="15640" y="29868"/>
                </a:lnTo>
                <a:close/>
                <a:moveTo>
                  <a:pt x="15822" y="30853"/>
                </a:moveTo>
                <a:lnTo>
                  <a:pt x="14313" y="30446"/>
                </a:lnTo>
                <a:lnTo>
                  <a:pt x="15822" y="30039"/>
                </a:lnTo>
                <a:lnTo>
                  <a:pt x="16218" y="30446"/>
                </a:lnTo>
                <a:close/>
                <a:moveTo>
                  <a:pt x="17171" y="32373"/>
                </a:moveTo>
                <a:lnTo>
                  <a:pt x="16058" y="33486"/>
                </a:lnTo>
                <a:lnTo>
                  <a:pt x="16465" y="31977"/>
                </a:lnTo>
                <a:lnTo>
                  <a:pt x="17021" y="31827"/>
                </a:lnTo>
                <a:close/>
                <a:moveTo>
                  <a:pt x="18220" y="32437"/>
                </a:moveTo>
                <a:lnTo>
                  <a:pt x="17813" y="33946"/>
                </a:lnTo>
                <a:lnTo>
                  <a:pt x="17407" y="32448"/>
                </a:lnTo>
                <a:lnTo>
                  <a:pt x="17813" y="32041"/>
                </a:lnTo>
                <a:close/>
                <a:moveTo>
                  <a:pt x="19162" y="31977"/>
                </a:moveTo>
                <a:lnTo>
                  <a:pt x="19569" y="33486"/>
                </a:lnTo>
                <a:lnTo>
                  <a:pt x="18467" y="32373"/>
                </a:lnTo>
                <a:lnTo>
                  <a:pt x="18606" y="31827"/>
                </a:lnTo>
                <a:close/>
                <a:moveTo>
                  <a:pt x="19740" y="31099"/>
                </a:moveTo>
                <a:lnTo>
                  <a:pt x="20854" y="32202"/>
                </a:lnTo>
                <a:lnTo>
                  <a:pt x="19344" y="31795"/>
                </a:lnTo>
                <a:lnTo>
                  <a:pt x="19194" y="31238"/>
                </a:lnTo>
                <a:close/>
                <a:moveTo>
                  <a:pt x="21314" y="30446"/>
                </a:moveTo>
                <a:lnTo>
                  <a:pt x="19815" y="30853"/>
                </a:lnTo>
                <a:lnTo>
                  <a:pt x="19409" y="30446"/>
                </a:lnTo>
                <a:lnTo>
                  <a:pt x="19815" y="30039"/>
                </a:lnTo>
                <a:lnTo>
                  <a:pt x="19815" y="30039"/>
                </a:lnTo>
                <a:close/>
                <a:moveTo>
                  <a:pt x="21742" y="30328"/>
                </a:moveTo>
                <a:lnTo>
                  <a:pt x="19987" y="29868"/>
                </a:lnTo>
                <a:lnTo>
                  <a:pt x="21271" y="28583"/>
                </a:lnTo>
                <a:lnTo>
                  <a:pt x="22160" y="28337"/>
                </a:lnTo>
                <a:lnTo>
                  <a:pt x="22320" y="28915"/>
                </a:lnTo>
                <a:lnTo>
                  <a:pt x="22695" y="29140"/>
                </a:lnTo>
                <a:lnTo>
                  <a:pt x="22481" y="29515"/>
                </a:lnTo>
                <a:lnTo>
                  <a:pt x="22631" y="30093"/>
                </a:lnTo>
                <a:close/>
                <a:moveTo>
                  <a:pt x="24183" y="29718"/>
                </a:moveTo>
                <a:lnTo>
                  <a:pt x="23209" y="30317"/>
                </a:lnTo>
                <a:lnTo>
                  <a:pt x="22856" y="30103"/>
                </a:lnTo>
                <a:lnTo>
                  <a:pt x="22716" y="29547"/>
                </a:lnTo>
                <a:lnTo>
                  <a:pt x="22898" y="29236"/>
                </a:lnTo>
                <a:close/>
                <a:moveTo>
                  <a:pt x="24419" y="29579"/>
                </a:moveTo>
                <a:lnTo>
                  <a:pt x="22984" y="29033"/>
                </a:lnTo>
                <a:lnTo>
                  <a:pt x="23252" y="28209"/>
                </a:lnTo>
                <a:lnTo>
                  <a:pt x="24108" y="27973"/>
                </a:lnTo>
                <a:lnTo>
                  <a:pt x="24129" y="27984"/>
                </a:lnTo>
                <a:lnTo>
                  <a:pt x="24151" y="27973"/>
                </a:lnTo>
                <a:lnTo>
                  <a:pt x="25007" y="28209"/>
                </a:lnTo>
                <a:lnTo>
                  <a:pt x="25286" y="29054"/>
                </a:lnTo>
                <a:close/>
                <a:moveTo>
                  <a:pt x="25607" y="30018"/>
                </a:moveTo>
                <a:lnTo>
                  <a:pt x="24686" y="29675"/>
                </a:lnTo>
                <a:lnTo>
                  <a:pt x="25350" y="29268"/>
                </a:lnTo>
                <a:close/>
                <a:moveTo>
                  <a:pt x="26431" y="30328"/>
                </a:moveTo>
                <a:lnTo>
                  <a:pt x="25864" y="30125"/>
                </a:lnTo>
                <a:lnTo>
                  <a:pt x="25543" y="29129"/>
                </a:lnTo>
                <a:lnTo>
                  <a:pt x="26313" y="28433"/>
                </a:lnTo>
                <a:lnTo>
                  <a:pt x="26913" y="28540"/>
                </a:lnTo>
                <a:lnTo>
                  <a:pt x="27940" y="29772"/>
                </a:lnTo>
                <a:close/>
                <a:moveTo>
                  <a:pt x="28090" y="30938"/>
                </a:moveTo>
                <a:lnTo>
                  <a:pt x="26752" y="30446"/>
                </a:lnTo>
                <a:lnTo>
                  <a:pt x="28090" y="29953"/>
                </a:lnTo>
                <a:lnTo>
                  <a:pt x="28497" y="30446"/>
                </a:lnTo>
                <a:close/>
                <a:moveTo>
                  <a:pt x="28658" y="32052"/>
                </a:moveTo>
                <a:lnTo>
                  <a:pt x="27245" y="32298"/>
                </a:lnTo>
                <a:lnTo>
                  <a:pt x="28155" y="31195"/>
                </a:lnTo>
                <a:lnTo>
                  <a:pt x="28765" y="31420"/>
                </a:lnTo>
                <a:close/>
                <a:moveTo>
                  <a:pt x="29696" y="32737"/>
                </a:moveTo>
                <a:lnTo>
                  <a:pt x="28604" y="33647"/>
                </a:lnTo>
                <a:lnTo>
                  <a:pt x="28840" y="32244"/>
                </a:lnTo>
                <a:lnTo>
                  <a:pt x="29471" y="32127"/>
                </a:lnTo>
                <a:close/>
                <a:moveTo>
                  <a:pt x="32297" y="33647"/>
                </a:moveTo>
                <a:lnTo>
                  <a:pt x="31195" y="32737"/>
                </a:lnTo>
                <a:lnTo>
                  <a:pt x="31420" y="32127"/>
                </a:lnTo>
                <a:lnTo>
                  <a:pt x="32051" y="32244"/>
                </a:lnTo>
                <a:close/>
                <a:moveTo>
                  <a:pt x="33646" y="32298"/>
                </a:moveTo>
                <a:lnTo>
                  <a:pt x="32244" y="32052"/>
                </a:lnTo>
                <a:lnTo>
                  <a:pt x="32137" y="31420"/>
                </a:lnTo>
                <a:lnTo>
                  <a:pt x="32736" y="31195"/>
                </a:lnTo>
                <a:close/>
                <a:moveTo>
                  <a:pt x="34139" y="30446"/>
                </a:moveTo>
                <a:lnTo>
                  <a:pt x="32801" y="30938"/>
                </a:lnTo>
                <a:lnTo>
                  <a:pt x="32394" y="30446"/>
                </a:lnTo>
                <a:lnTo>
                  <a:pt x="32801" y="29953"/>
                </a:lnTo>
                <a:close/>
                <a:moveTo>
                  <a:pt x="35027" y="30125"/>
                </a:moveTo>
                <a:lnTo>
                  <a:pt x="34460" y="30328"/>
                </a:lnTo>
                <a:lnTo>
                  <a:pt x="32950" y="29772"/>
                </a:lnTo>
                <a:lnTo>
                  <a:pt x="33978" y="28540"/>
                </a:lnTo>
                <a:lnTo>
                  <a:pt x="34578" y="28433"/>
                </a:lnTo>
                <a:lnTo>
                  <a:pt x="35348" y="29129"/>
                </a:lnTo>
                <a:close/>
                <a:moveTo>
                  <a:pt x="35423" y="28904"/>
                </a:moveTo>
                <a:lnTo>
                  <a:pt x="34642" y="28209"/>
                </a:lnTo>
                <a:lnTo>
                  <a:pt x="34192" y="28284"/>
                </a:lnTo>
                <a:lnTo>
                  <a:pt x="34481" y="27930"/>
                </a:lnTo>
                <a:lnTo>
                  <a:pt x="34267" y="26903"/>
                </a:lnTo>
                <a:lnTo>
                  <a:pt x="35306" y="27117"/>
                </a:lnTo>
                <a:lnTo>
                  <a:pt x="35680" y="26753"/>
                </a:lnTo>
                <a:lnTo>
                  <a:pt x="35680" y="27277"/>
                </a:lnTo>
                <a:lnTo>
                  <a:pt x="36505" y="27812"/>
                </a:lnTo>
                <a:lnTo>
                  <a:pt x="35712" y="28027"/>
                </a:lnTo>
                <a:close/>
                <a:moveTo>
                  <a:pt x="36205" y="29675"/>
                </a:moveTo>
                <a:lnTo>
                  <a:pt x="35295" y="30018"/>
                </a:lnTo>
                <a:lnTo>
                  <a:pt x="35541" y="29268"/>
                </a:lnTo>
                <a:close/>
                <a:moveTo>
                  <a:pt x="36472" y="29579"/>
                </a:moveTo>
                <a:lnTo>
                  <a:pt x="35605" y="29054"/>
                </a:lnTo>
                <a:lnTo>
                  <a:pt x="35884" y="28209"/>
                </a:lnTo>
                <a:lnTo>
                  <a:pt x="36740" y="27973"/>
                </a:lnTo>
                <a:lnTo>
                  <a:pt x="36761" y="27984"/>
                </a:lnTo>
                <a:lnTo>
                  <a:pt x="36783" y="27973"/>
                </a:lnTo>
                <a:lnTo>
                  <a:pt x="37639" y="28209"/>
                </a:lnTo>
                <a:lnTo>
                  <a:pt x="37907" y="29033"/>
                </a:lnTo>
                <a:close/>
                <a:moveTo>
                  <a:pt x="37682" y="30317"/>
                </a:moveTo>
                <a:lnTo>
                  <a:pt x="36708" y="29718"/>
                </a:lnTo>
                <a:lnTo>
                  <a:pt x="38003" y="29236"/>
                </a:lnTo>
                <a:lnTo>
                  <a:pt x="38185" y="29547"/>
                </a:lnTo>
                <a:lnTo>
                  <a:pt x="38035" y="30103"/>
                </a:lnTo>
                <a:close/>
                <a:moveTo>
                  <a:pt x="39149" y="30328"/>
                </a:moveTo>
                <a:lnTo>
                  <a:pt x="38260" y="30093"/>
                </a:lnTo>
                <a:lnTo>
                  <a:pt x="38421" y="29515"/>
                </a:lnTo>
                <a:lnTo>
                  <a:pt x="38196" y="29140"/>
                </a:lnTo>
                <a:lnTo>
                  <a:pt x="38581" y="28915"/>
                </a:lnTo>
                <a:lnTo>
                  <a:pt x="38731" y="28337"/>
                </a:lnTo>
                <a:lnTo>
                  <a:pt x="39620" y="28583"/>
                </a:lnTo>
                <a:lnTo>
                  <a:pt x="40904" y="29868"/>
                </a:lnTo>
                <a:close/>
                <a:moveTo>
                  <a:pt x="41086" y="30853"/>
                </a:moveTo>
                <a:lnTo>
                  <a:pt x="39577" y="30446"/>
                </a:lnTo>
                <a:lnTo>
                  <a:pt x="41086" y="30039"/>
                </a:lnTo>
                <a:lnTo>
                  <a:pt x="41086" y="30039"/>
                </a:lnTo>
                <a:lnTo>
                  <a:pt x="41482" y="30446"/>
                </a:lnTo>
                <a:close/>
                <a:moveTo>
                  <a:pt x="42435" y="32373"/>
                </a:moveTo>
                <a:lnTo>
                  <a:pt x="41322" y="33486"/>
                </a:lnTo>
                <a:lnTo>
                  <a:pt x="41729" y="31977"/>
                </a:lnTo>
                <a:lnTo>
                  <a:pt x="42285" y="31827"/>
                </a:lnTo>
                <a:close/>
                <a:moveTo>
                  <a:pt x="43484" y="32437"/>
                </a:moveTo>
                <a:lnTo>
                  <a:pt x="43077" y="33946"/>
                </a:lnTo>
                <a:lnTo>
                  <a:pt x="42671" y="32448"/>
                </a:lnTo>
                <a:lnTo>
                  <a:pt x="43077" y="32041"/>
                </a:lnTo>
                <a:close/>
                <a:moveTo>
                  <a:pt x="44426" y="31977"/>
                </a:moveTo>
                <a:lnTo>
                  <a:pt x="44833" y="33486"/>
                </a:lnTo>
                <a:lnTo>
                  <a:pt x="43730" y="32373"/>
                </a:lnTo>
                <a:lnTo>
                  <a:pt x="43880" y="31827"/>
                </a:lnTo>
                <a:close/>
                <a:moveTo>
                  <a:pt x="45015" y="31099"/>
                </a:moveTo>
                <a:lnTo>
                  <a:pt x="46118" y="32202"/>
                </a:lnTo>
                <a:lnTo>
                  <a:pt x="44608" y="31795"/>
                </a:lnTo>
                <a:lnTo>
                  <a:pt x="44458" y="31238"/>
                </a:lnTo>
                <a:close/>
                <a:moveTo>
                  <a:pt x="46589" y="30446"/>
                </a:moveTo>
                <a:lnTo>
                  <a:pt x="45079" y="30853"/>
                </a:lnTo>
                <a:lnTo>
                  <a:pt x="45079" y="30853"/>
                </a:lnTo>
                <a:lnTo>
                  <a:pt x="44672" y="30446"/>
                </a:lnTo>
                <a:lnTo>
                  <a:pt x="45079" y="30039"/>
                </a:lnTo>
                <a:lnTo>
                  <a:pt x="45079" y="30039"/>
                </a:lnTo>
                <a:close/>
                <a:moveTo>
                  <a:pt x="47006" y="30328"/>
                </a:moveTo>
                <a:lnTo>
                  <a:pt x="45251" y="29868"/>
                </a:lnTo>
                <a:lnTo>
                  <a:pt x="46535" y="28583"/>
                </a:lnTo>
                <a:lnTo>
                  <a:pt x="47424" y="28337"/>
                </a:lnTo>
                <a:lnTo>
                  <a:pt x="47584" y="28915"/>
                </a:lnTo>
                <a:lnTo>
                  <a:pt x="47959" y="29140"/>
                </a:lnTo>
                <a:lnTo>
                  <a:pt x="47745" y="29515"/>
                </a:lnTo>
                <a:lnTo>
                  <a:pt x="47895" y="30093"/>
                </a:lnTo>
                <a:close/>
                <a:moveTo>
                  <a:pt x="49458" y="29718"/>
                </a:moveTo>
                <a:lnTo>
                  <a:pt x="48483" y="30317"/>
                </a:lnTo>
                <a:lnTo>
                  <a:pt x="48130" y="30103"/>
                </a:lnTo>
                <a:lnTo>
                  <a:pt x="47980" y="29547"/>
                </a:lnTo>
                <a:lnTo>
                  <a:pt x="48162" y="29236"/>
                </a:lnTo>
                <a:close/>
                <a:moveTo>
                  <a:pt x="49693" y="29579"/>
                </a:moveTo>
                <a:lnTo>
                  <a:pt x="48248" y="29033"/>
                </a:lnTo>
                <a:lnTo>
                  <a:pt x="48516" y="28209"/>
                </a:lnTo>
                <a:lnTo>
                  <a:pt x="49383" y="27973"/>
                </a:lnTo>
                <a:lnTo>
                  <a:pt x="49393" y="27984"/>
                </a:lnTo>
                <a:lnTo>
                  <a:pt x="49415" y="27973"/>
                </a:lnTo>
                <a:lnTo>
                  <a:pt x="50271" y="28209"/>
                </a:lnTo>
                <a:lnTo>
                  <a:pt x="50550" y="29054"/>
                </a:lnTo>
                <a:close/>
                <a:moveTo>
                  <a:pt x="50871" y="30018"/>
                </a:moveTo>
                <a:lnTo>
                  <a:pt x="49950" y="29675"/>
                </a:lnTo>
                <a:lnTo>
                  <a:pt x="50624" y="29268"/>
                </a:lnTo>
                <a:close/>
                <a:moveTo>
                  <a:pt x="50732" y="28904"/>
                </a:moveTo>
                <a:lnTo>
                  <a:pt x="50442" y="28027"/>
                </a:lnTo>
                <a:lnTo>
                  <a:pt x="49661" y="27812"/>
                </a:lnTo>
                <a:lnTo>
                  <a:pt x="50485" y="27277"/>
                </a:lnTo>
                <a:lnTo>
                  <a:pt x="50485" y="26742"/>
                </a:lnTo>
                <a:lnTo>
                  <a:pt x="50849" y="27117"/>
                </a:lnTo>
                <a:lnTo>
                  <a:pt x="51888" y="26903"/>
                </a:lnTo>
                <a:lnTo>
                  <a:pt x="51674" y="27930"/>
                </a:lnTo>
                <a:lnTo>
                  <a:pt x="51963" y="28284"/>
                </a:lnTo>
                <a:lnTo>
                  <a:pt x="51513" y="28209"/>
                </a:lnTo>
                <a:close/>
                <a:moveTo>
                  <a:pt x="51695" y="30328"/>
                </a:moveTo>
                <a:lnTo>
                  <a:pt x="51128" y="30125"/>
                </a:lnTo>
                <a:lnTo>
                  <a:pt x="50806" y="29129"/>
                </a:lnTo>
                <a:lnTo>
                  <a:pt x="51577" y="28433"/>
                </a:lnTo>
                <a:lnTo>
                  <a:pt x="52177" y="28540"/>
                </a:lnTo>
                <a:lnTo>
                  <a:pt x="53204" y="29772"/>
                </a:lnTo>
                <a:close/>
                <a:moveTo>
                  <a:pt x="53354" y="30938"/>
                </a:moveTo>
                <a:lnTo>
                  <a:pt x="52016" y="30446"/>
                </a:lnTo>
                <a:lnTo>
                  <a:pt x="53354" y="29953"/>
                </a:lnTo>
                <a:lnTo>
                  <a:pt x="53772" y="30446"/>
                </a:lnTo>
                <a:close/>
                <a:moveTo>
                  <a:pt x="53922" y="32052"/>
                </a:moveTo>
                <a:lnTo>
                  <a:pt x="52509" y="32298"/>
                </a:lnTo>
                <a:lnTo>
                  <a:pt x="53429" y="31195"/>
                </a:lnTo>
                <a:lnTo>
                  <a:pt x="54029" y="31420"/>
                </a:lnTo>
                <a:close/>
                <a:moveTo>
                  <a:pt x="54960" y="32737"/>
                </a:moveTo>
                <a:lnTo>
                  <a:pt x="54960" y="32737"/>
                </a:lnTo>
                <a:lnTo>
                  <a:pt x="53868" y="33647"/>
                </a:lnTo>
                <a:lnTo>
                  <a:pt x="54104" y="32244"/>
                </a:lnTo>
                <a:lnTo>
                  <a:pt x="54104" y="32244"/>
                </a:lnTo>
                <a:lnTo>
                  <a:pt x="54735" y="32127"/>
                </a:lnTo>
                <a:close/>
                <a:moveTo>
                  <a:pt x="56202" y="32801"/>
                </a:moveTo>
                <a:lnTo>
                  <a:pt x="55709" y="34139"/>
                </a:lnTo>
                <a:lnTo>
                  <a:pt x="55217" y="32801"/>
                </a:lnTo>
                <a:lnTo>
                  <a:pt x="55709" y="32394"/>
                </a:lnTo>
                <a:close/>
                <a:moveTo>
                  <a:pt x="57315" y="32244"/>
                </a:moveTo>
                <a:lnTo>
                  <a:pt x="57561" y="33647"/>
                </a:lnTo>
                <a:lnTo>
                  <a:pt x="56459" y="32737"/>
                </a:lnTo>
                <a:lnTo>
                  <a:pt x="56684" y="32127"/>
                </a:lnTo>
                <a:close/>
                <a:moveTo>
                  <a:pt x="58000" y="31195"/>
                </a:moveTo>
                <a:lnTo>
                  <a:pt x="58910" y="32298"/>
                </a:lnTo>
                <a:lnTo>
                  <a:pt x="57508" y="32052"/>
                </a:lnTo>
                <a:lnTo>
                  <a:pt x="57401" y="31420"/>
                </a:lnTo>
                <a:close/>
                <a:moveTo>
                  <a:pt x="57508" y="28840"/>
                </a:moveTo>
                <a:lnTo>
                  <a:pt x="58910" y="28594"/>
                </a:lnTo>
                <a:lnTo>
                  <a:pt x="58000" y="29697"/>
                </a:lnTo>
                <a:lnTo>
                  <a:pt x="57401" y="29472"/>
                </a:lnTo>
                <a:close/>
                <a:moveTo>
                  <a:pt x="56459" y="28155"/>
                </a:moveTo>
                <a:lnTo>
                  <a:pt x="57561" y="27245"/>
                </a:lnTo>
                <a:lnTo>
                  <a:pt x="57315" y="28647"/>
                </a:lnTo>
                <a:lnTo>
                  <a:pt x="56684" y="28765"/>
                </a:lnTo>
                <a:close/>
                <a:moveTo>
                  <a:pt x="55709" y="26753"/>
                </a:moveTo>
                <a:lnTo>
                  <a:pt x="56202" y="28091"/>
                </a:lnTo>
                <a:lnTo>
                  <a:pt x="55709" y="28498"/>
                </a:lnTo>
                <a:lnTo>
                  <a:pt x="55217" y="28091"/>
                </a:lnTo>
                <a:close/>
                <a:moveTo>
                  <a:pt x="55388" y="25864"/>
                </a:moveTo>
                <a:lnTo>
                  <a:pt x="55592" y="26432"/>
                </a:lnTo>
                <a:lnTo>
                  <a:pt x="55046" y="27941"/>
                </a:lnTo>
                <a:lnTo>
                  <a:pt x="53804" y="26913"/>
                </a:lnTo>
                <a:lnTo>
                  <a:pt x="53708" y="26314"/>
                </a:lnTo>
                <a:lnTo>
                  <a:pt x="54403" y="25543"/>
                </a:lnTo>
                <a:lnTo>
                  <a:pt x="54585" y="25607"/>
                </a:lnTo>
                <a:close/>
                <a:moveTo>
                  <a:pt x="54939" y="24687"/>
                </a:moveTo>
                <a:lnTo>
                  <a:pt x="55292" y="25607"/>
                </a:lnTo>
                <a:lnTo>
                  <a:pt x="54532" y="25350"/>
                </a:lnTo>
                <a:close/>
                <a:moveTo>
                  <a:pt x="54842" y="24419"/>
                </a:moveTo>
                <a:lnTo>
                  <a:pt x="54318" y="25286"/>
                </a:lnTo>
                <a:lnTo>
                  <a:pt x="53472" y="25008"/>
                </a:lnTo>
                <a:lnTo>
                  <a:pt x="53237" y="24151"/>
                </a:lnTo>
                <a:lnTo>
                  <a:pt x="53247" y="24130"/>
                </a:lnTo>
                <a:lnTo>
                  <a:pt x="53237" y="24109"/>
                </a:lnTo>
                <a:lnTo>
                  <a:pt x="53472" y="23252"/>
                </a:lnTo>
                <a:lnTo>
                  <a:pt x="54296" y="22985"/>
                </a:lnTo>
                <a:close/>
                <a:moveTo>
                  <a:pt x="55581" y="23209"/>
                </a:moveTo>
                <a:lnTo>
                  <a:pt x="54992" y="24183"/>
                </a:lnTo>
                <a:lnTo>
                  <a:pt x="54500" y="22888"/>
                </a:lnTo>
                <a:lnTo>
                  <a:pt x="54810" y="22706"/>
                </a:lnTo>
                <a:lnTo>
                  <a:pt x="55367" y="22856"/>
                </a:lnTo>
                <a:close/>
                <a:moveTo>
                  <a:pt x="55602" y="21743"/>
                </a:moveTo>
                <a:lnTo>
                  <a:pt x="55356" y="22631"/>
                </a:lnTo>
                <a:lnTo>
                  <a:pt x="54789" y="22471"/>
                </a:lnTo>
                <a:lnTo>
                  <a:pt x="54403" y="22695"/>
                </a:lnTo>
                <a:lnTo>
                  <a:pt x="54189" y="22321"/>
                </a:lnTo>
                <a:lnTo>
                  <a:pt x="53611" y="22160"/>
                </a:lnTo>
                <a:lnTo>
                  <a:pt x="53847" y="21272"/>
                </a:lnTo>
                <a:lnTo>
                  <a:pt x="55131" y="19987"/>
                </a:lnTo>
                <a:close/>
                <a:moveTo>
                  <a:pt x="56116" y="19805"/>
                </a:moveTo>
                <a:lnTo>
                  <a:pt x="55709" y="21315"/>
                </a:lnTo>
                <a:lnTo>
                  <a:pt x="55313" y="19805"/>
                </a:lnTo>
                <a:lnTo>
                  <a:pt x="55709" y="19409"/>
                </a:lnTo>
                <a:close/>
                <a:moveTo>
                  <a:pt x="57058" y="19345"/>
                </a:moveTo>
                <a:lnTo>
                  <a:pt x="57465" y="20844"/>
                </a:lnTo>
                <a:lnTo>
                  <a:pt x="56362" y="19741"/>
                </a:lnTo>
                <a:lnTo>
                  <a:pt x="56512" y="19195"/>
                </a:lnTo>
                <a:close/>
                <a:moveTo>
                  <a:pt x="58750" y="19570"/>
                </a:moveTo>
                <a:lnTo>
                  <a:pt x="57240" y="19163"/>
                </a:lnTo>
                <a:lnTo>
                  <a:pt x="57240" y="19163"/>
                </a:lnTo>
                <a:lnTo>
                  <a:pt x="57090" y="18606"/>
                </a:lnTo>
                <a:lnTo>
                  <a:pt x="57647" y="18456"/>
                </a:lnTo>
                <a:lnTo>
                  <a:pt x="58750" y="19570"/>
                </a:lnTo>
                <a:close/>
                <a:moveTo>
                  <a:pt x="59221" y="17814"/>
                </a:moveTo>
                <a:lnTo>
                  <a:pt x="57711" y="18221"/>
                </a:lnTo>
                <a:lnTo>
                  <a:pt x="57304" y="17814"/>
                </a:lnTo>
                <a:lnTo>
                  <a:pt x="57711" y="17407"/>
                </a:lnTo>
                <a:close/>
                <a:moveTo>
                  <a:pt x="57240" y="16465"/>
                </a:moveTo>
                <a:lnTo>
                  <a:pt x="58750" y="16058"/>
                </a:lnTo>
                <a:lnTo>
                  <a:pt x="57647" y="17161"/>
                </a:lnTo>
                <a:lnTo>
                  <a:pt x="57090" y="17022"/>
                </a:lnTo>
                <a:close/>
                <a:moveTo>
                  <a:pt x="56362" y="15887"/>
                </a:moveTo>
                <a:lnTo>
                  <a:pt x="57465" y="14774"/>
                </a:lnTo>
                <a:lnTo>
                  <a:pt x="57058" y="16283"/>
                </a:lnTo>
                <a:lnTo>
                  <a:pt x="56512" y="16433"/>
                </a:lnTo>
                <a:close/>
                <a:moveTo>
                  <a:pt x="55709" y="14313"/>
                </a:moveTo>
                <a:lnTo>
                  <a:pt x="56116" y="15812"/>
                </a:lnTo>
                <a:lnTo>
                  <a:pt x="55709" y="16219"/>
                </a:lnTo>
                <a:lnTo>
                  <a:pt x="55313" y="15812"/>
                </a:lnTo>
                <a:lnTo>
                  <a:pt x="55313" y="15812"/>
                </a:lnTo>
                <a:lnTo>
                  <a:pt x="55313" y="15812"/>
                </a:lnTo>
                <a:close/>
                <a:moveTo>
                  <a:pt x="55602" y="13885"/>
                </a:moveTo>
                <a:lnTo>
                  <a:pt x="55131" y="15641"/>
                </a:lnTo>
                <a:lnTo>
                  <a:pt x="53847" y="14356"/>
                </a:lnTo>
                <a:lnTo>
                  <a:pt x="53611" y="13468"/>
                </a:lnTo>
                <a:lnTo>
                  <a:pt x="54189" y="13307"/>
                </a:lnTo>
                <a:lnTo>
                  <a:pt x="54403" y="12933"/>
                </a:lnTo>
                <a:lnTo>
                  <a:pt x="54789" y="13147"/>
                </a:lnTo>
                <a:lnTo>
                  <a:pt x="55356" y="12997"/>
                </a:lnTo>
                <a:close/>
                <a:moveTo>
                  <a:pt x="54992" y="11445"/>
                </a:moveTo>
                <a:lnTo>
                  <a:pt x="55581" y="12419"/>
                </a:lnTo>
                <a:lnTo>
                  <a:pt x="55367" y="12772"/>
                </a:lnTo>
                <a:lnTo>
                  <a:pt x="54810" y="12911"/>
                </a:lnTo>
                <a:lnTo>
                  <a:pt x="54500" y="12729"/>
                </a:lnTo>
                <a:close/>
                <a:moveTo>
                  <a:pt x="54842" y="11198"/>
                </a:moveTo>
                <a:lnTo>
                  <a:pt x="54296" y="12643"/>
                </a:lnTo>
                <a:lnTo>
                  <a:pt x="53472" y="12376"/>
                </a:lnTo>
                <a:lnTo>
                  <a:pt x="53237" y="11519"/>
                </a:lnTo>
                <a:lnTo>
                  <a:pt x="53247" y="11498"/>
                </a:lnTo>
                <a:lnTo>
                  <a:pt x="53237" y="11477"/>
                </a:lnTo>
                <a:lnTo>
                  <a:pt x="53472" y="10620"/>
                </a:lnTo>
                <a:lnTo>
                  <a:pt x="54318" y="10342"/>
                </a:lnTo>
                <a:close/>
                <a:moveTo>
                  <a:pt x="55292" y="10021"/>
                </a:moveTo>
                <a:lnTo>
                  <a:pt x="54939" y="10941"/>
                </a:lnTo>
                <a:lnTo>
                  <a:pt x="54532" y="10278"/>
                </a:lnTo>
                <a:close/>
                <a:moveTo>
                  <a:pt x="54168" y="10160"/>
                </a:moveTo>
                <a:lnTo>
                  <a:pt x="53290" y="10449"/>
                </a:lnTo>
                <a:lnTo>
                  <a:pt x="53076" y="11230"/>
                </a:lnTo>
                <a:lnTo>
                  <a:pt x="52541" y="10417"/>
                </a:lnTo>
                <a:lnTo>
                  <a:pt x="52016" y="10417"/>
                </a:lnTo>
                <a:lnTo>
                  <a:pt x="52391" y="10042"/>
                </a:lnTo>
                <a:lnTo>
                  <a:pt x="52166" y="9004"/>
                </a:lnTo>
                <a:lnTo>
                  <a:pt x="53204" y="9218"/>
                </a:lnTo>
                <a:lnTo>
                  <a:pt x="53547" y="8929"/>
                </a:lnTo>
                <a:lnTo>
                  <a:pt x="53472" y="9378"/>
                </a:lnTo>
                <a:close/>
                <a:moveTo>
                  <a:pt x="55592" y="9196"/>
                </a:moveTo>
                <a:lnTo>
                  <a:pt x="55388" y="9764"/>
                </a:lnTo>
                <a:lnTo>
                  <a:pt x="54403" y="10085"/>
                </a:lnTo>
                <a:lnTo>
                  <a:pt x="53708" y="9314"/>
                </a:lnTo>
                <a:lnTo>
                  <a:pt x="53804" y="8715"/>
                </a:lnTo>
                <a:lnTo>
                  <a:pt x="55046" y="7687"/>
                </a:lnTo>
                <a:close/>
                <a:moveTo>
                  <a:pt x="56202" y="7537"/>
                </a:moveTo>
                <a:lnTo>
                  <a:pt x="55709" y="8875"/>
                </a:lnTo>
                <a:lnTo>
                  <a:pt x="55217" y="7537"/>
                </a:lnTo>
                <a:lnTo>
                  <a:pt x="55709" y="7130"/>
                </a:lnTo>
                <a:close/>
                <a:moveTo>
                  <a:pt x="57315" y="6970"/>
                </a:moveTo>
                <a:lnTo>
                  <a:pt x="57561" y="8383"/>
                </a:lnTo>
                <a:lnTo>
                  <a:pt x="56469" y="7462"/>
                </a:lnTo>
                <a:lnTo>
                  <a:pt x="56684" y="6863"/>
                </a:lnTo>
                <a:close/>
                <a:moveTo>
                  <a:pt x="52509" y="7023"/>
                </a:moveTo>
                <a:lnTo>
                  <a:pt x="53429" y="5931"/>
                </a:lnTo>
                <a:lnTo>
                  <a:pt x="54029" y="6156"/>
                </a:lnTo>
                <a:lnTo>
                  <a:pt x="53922" y="6788"/>
                </a:lnTo>
                <a:close/>
                <a:moveTo>
                  <a:pt x="54960" y="7462"/>
                </a:moveTo>
                <a:lnTo>
                  <a:pt x="53868" y="8383"/>
                </a:lnTo>
                <a:lnTo>
                  <a:pt x="54104" y="6970"/>
                </a:lnTo>
                <a:lnTo>
                  <a:pt x="54735" y="6863"/>
                </a:lnTo>
                <a:close/>
                <a:moveTo>
                  <a:pt x="51909" y="7751"/>
                </a:moveTo>
                <a:lnTo>
                  <a:pt x="52294" y="7291"/>
                </a:lnTo>
                <a:lnTo>
                  <a:pt x="53879" y="7013"/>
                </a:lnTo>
                <a:lnTo>
                  <a:pt x="53600" y="8597"/>
                </a:lnTo>
                <a:lnTo>
                  <a:pt x="53140" y="8982"/>
                </a:lnTo>
                <a:lnTo>
                  <a:pt x="52123" y="8768"/>
                </a:lnTo>
                <a:close/>
                <a:moveTo>
                  <a:pt x="50485" y="9186"/>
                </a:moveTo>
                <a:lnTo>
                  <a:pt x="50924" y="8747"/>
                </a:lnTo>
                <a:lnTo>
                  <a:pt x="51941" y="8961"/>
                </a:lnTo>
                <a:lnTo>
                  <a:pt x="52145" y="9967"/>
                </a:lnTo>
                <a:lnTo>
                  <a:pt x="51706" y="10417"/>
                </a:lnTo>
                <a:lnTo>
                  <a:pt x="50485" y="10417"/>
                </a:lnTo>
                <a:close/>
                <a:moveTo>
                  <a:pt x="50261" y="9411"/>
                </a:moveTo>
                <a:lnTo>
                  <a:pt x="50261" y="10417"/>
                </a:lnTo>
                <a:lnTo>
                  <a:pt x="49843" y="10417"/>
                </a:lnTo>
                <a:lnTo>
                  <a:pt x="49554" y="10117"/>
                </a:lnTo>
                <a:close/>
                <a:moveTo>
                  <a:pt x="46428" y="7237"/>
                </a:moveTo>
                <a:lnTo>
                  <a:pt x="47070" y="7890"/>
                </a:lnTo>
                <a:lnTo>
                  <a:pt x="46653" y="8319"/>
                </a:lnTo>
                <a:lnTo>
                  <a:pt x="46653" y="8758"/>
                </a:lnTo>
                <a:lnTo>
                  <a:pt x="46214" y="8758"/>
                </a:lnTo>
                <a:lnTo>
                  <a:pt x="45797" y="9175"/>
                </a:lnTo>
                <a:lnTo>
                  <a:pt x="45143" y="8522"/>
                </a:lnTo>
                <a:lnTo>
                  <a:pt x="44672" y="6777"/>
                </a:lnTo>
                <a:lnTo>
                  <a:pt x="46428" y="7237"/>
                </a:lnTo>
                <a:close/>
                <a:moveTo>
                  <a:pt x="45015" y="5824"/>
                </a:moveTo>
                <a:lnTo>
                  <a:pt x="46118" y="6938"/>
                </a:lnTo>
                <a:lnTo>
                  <a:pt x="44608" y="6531"/>
                </a:lnTo>
                <a:lnTo>
                  <a:pt x="44458" y="5974"/>
                </a:lnTo>
                <a:close/>
                <a:moveTo>
                  <a:pt x="39737" y="7237"/>
                </a:moveTo>
                <a:lnTo>
                  <a:pt x="41482" y="6777"/>
                </a:lnTo>
                <a:lnTo>
                  <a:pt x="41022" y="8522"/>
                </a:lnTo>
                <a:lnTo>
                  <a:pt x="40369" y="9175"/>
                </a:lnTo>
                <a:lnTo>
                  <a:pt x="39941" y="8758"/>
                </a:lnTo>
                <a:lnTo>
                  <a:pt x="39502" y="8758"/>
                </a:lnTo>
                <a:lnTo>
                  <a:pt x="39502" y="8319"/>
                </a:lnTo>
                <a:lnTo>
                  <a:pt x="39084" y="7890"/>
                </a:lnTo>
                <a:lnTo>
                  <a:pt x="39737" y="7237"/>
                </a:lnTo>
                <a:close/>
                <a:moveTo>
                  <a:pt x="35894" y="9411"/>
                </a:moveTo>
                <a:lnTo>
                  <a:pt x="36612" y="10117"/>
                </a:lnTo>
                <a:lnTo>
                  <a:pt x="36312" y="10417"/>
                </a:lnTo>
                <a:lnTo>
                  <a:pt x="35894" y="10417"/>
                </a:lnTo>
                <a:close/>
                <a:moveTo>
                  <a:pt x="34224" y="8961"/>
                </a:moveTo>
                <a:lnTo>
                  <a:pt x="35231" y="8747"/>
                </a:lnTo>
                <a:lnTo>
                  <a:pt x="35680" y="9186"/>
                </a:lnTo>
                <a:lnTo>
                  <a:pt x="35680" y="10417"/>
                </a:lnTo>
                <a:lnTo>
                  <a:pt x="34449" y="10417"/>
                </a:lnTo>
                <a:lnTo>
                  <a:pt x="34010" y="9967"/>
                </a:lnTo>
                <a:close/>
                <a:moveTo>
                  <a:pt x="33860" y="7291"/>
                </a:moveTo>
                <a:lnTo>
                  <a:pt x="34246" y="7751"/>
                </a:lnTo>
                <a:lnTo>
                  <a:pt x="34042" y="8768"/>
                </a:lnTo>
                <a:lnTo>
                  <a:pt x="33015" y="8982"/>
                </a:lnTo>
                <a:lnTo>
                  <a:pt x="32554" y="8597"/>
                </a:lnTo>
                <a:lnTo>
                  <a:pt x="32276" y="7013"/>
                </a:lnTo>
                <a:close/>
                <a:moveTo>
                  <a:pt x="32736" y="5931"/>
                </a:moveTo>
                <a:lnTo>
                  <a:pt x="33646" y="7023"/>
                </a:lnTo>
                <a:lnTo>
                  <a:pt x="32244" y="6788"/>
                </a:lnTo>
                <a:lnTo>
                  <a:pt x="32126" y="6156"/>
                </a:lnTo>
                <a:close/>
                <a:moveTo>
                  <a:pt x="27245" y="7023"/>
                </a:moveTo>
                <a:lnTo>
                  <a:pt x="28165" y="5931"/>
                </a:lnTo>
                <a:lnTo>
                  <a:pt x="28765" y="6156"/>
                </a:lnTo>
                <a:lnTo>
                  <a:pt x="28658" y="6788"/>
                </a:lnTo>
                <a:close/>
                <a:moveTo>
                  <a:pt x="27031" y="7291"/>
                </a:moveTo>
                <a:lnTo>
                  <a:pt x="28615" y="7013"/>
                </a:lnTo>
                <a:lnTo>
                  <a:pt x="28337" y="8597"/>
                </a:lnTo>
                <a:lnTo>
                  <a:pt x="27876" y="8982"/>
                </a:lnTo>
                <a:lnTo>
                  <a:pt x="26859" y="8768"/>
                </a:lnTo>
                <a:lnTo>
                  <a:pt x="26645" y="7751"/>
                </a:lnTo>
                <a:close/>
                <a:moveTo>
                  <a:pt x="24397" y="7816"/>
                </a:moveTo>
                <a:lnTo>
                  <a:pt x="25179" y="7601"/>
                </a:lnTo>
                <a:lnTo>
                  <a:pt x="25468" y="6724"/>
                </a:lnTo>
                <a:lnTo>
                  <a:pt x="26249" y="7419"/>
                </a:lnTo>
                <a:lnTo>
                  <a:pt x="26699" y="7345"/>
                </a:lnTo>
                <a:lnTo>
                  <a:pt x="26410" y="7698"/>
                </a:lnTo>
                <a:lnTo>
                  <a:pt x="26624" y="8725"/>
                </a:lnTo>
                <a:lnTo>
                  <a:pt x="25585" y="8501"/>
                </a:lnTo>
                <a:lnTo>
                  <a:pt x="25211" y="8875"/>
                </a:lnTo>
                <a:lnTo>
                  <a:pt x="25211" y="8351"/>
                </a:lnTo>
                <a:close/>
                <a:moveTo>
                  <a:pt x="21164" y="7237"/>
                </a:moveTo>
                <a:lnTo>
                  <a:pt x="21806" y="7890"/>
                </a:lnTo>
                <a:lnTo>
                  <a:pt x="21389" y="8319"/>
                </a:lnTo>
                <a:lnTo>
                  <a:pt x="21389" y="8758"/>
                </a:lnTo>
                <a:lnTo>
                  <a:pt x="20950" y="8758"/>
                </a:lnTo>
                <a:lnTo>
                  <a:pt x="20522" y="9175"/>
                </a:lnTo>
                <a:lnTo>
                  <a:pt x="19880" y="8522"/>
                </a:lnTo>
                <a:lnTo>
                  <a:pt x="19409" y="6777"/>
                </a:lnTo>
                <a:lnTo>
                  <a:pt x="21164" y="7237"/>
                </a:lnTo>
                <a:close/>
                <a:moveTo>
                  <a:pt x="19740" y="5824"/>
                </a:moveTo>
                <a:lnTo>
                  <a:pt x="20854" y="6938"/>
                </a:lnTo>
                <a:lnTo>
                  <a:pt x="19344" y="6531"/>
                </a:lnTo>
                <a:lnTo>
                  <a:pt x="19194" y="5974"/>
                </a:lnTo>
                <a:close/>
                <a:moveTo>
                  <a:pt x="14474" y="7237"/>
                </a:moveTo>
                <a:lnTo>
                  <a:pt x="16218" y="6777"/>
                </a:lnTo>
                <a:lnTo>
                  <a:pt x="15747" y="8522"/>
                </a:lnTo>
                <a:lnTo>
                  <a:pt x="15105" y="9175"/>
                </a:lnTo>
                <a:lnTo>
                  <a:pt x="14677" y="8758"/>
                </a:lnTo>
                <a:lnTo>
                  <a:pt x="14238" y="8758"/>
                </a:lnTo>
                <a:lnTo>
                  <a:pt x="14238" y="8319"/>
                </a:lnTo>
                <a:lnTo>
                  <a:pt x="13821" y="7890"/>
                </a:lnTo>
                <a:close/>
                <a:moveTo>
                  <a:pt x="10630" y="9411"/>
                </a:moveTo>
                <a:lnTo>
                  <a:pt x="11348" y="10117"/>
                </a:lnTo>
                <a:lnTo>
                  <a:pt x="11048" y="10417"/>
                </a:lnTo>
                <a:lnTo>
                  <a:pt x="10630" y="10417"/>
                </a:lnTo>
                <a:close/>
                <a:moveTo>
                  <a:pt x="9410" y="10631"/>
                </a:moveTo>
                <a:lnTo>
                  <a:pt x="10416" y="10631"/>
                </a:lnTo>
                <a:lnTo>
                  <a:pt x="10416" y="11048"/>
                </a:lnTo>
                <a:lnTo>
                  <a:pt x="10117" y="11337"/>
                </a:lnTo>
                <a:close/>
                <a:moveTo>
                  <a:pt x="7901" y="11498"/>
                </a:moveTo>
                <a:lnTo>
                  <a:pt x="8468" y="10631"/>
                </a:lnTo>
                <a:lnTo>
                  <a:pt x="9100" y="10631"/>
                </a:lnTo>
                <a:lnTo>
                  <a:pt x="9967" y="11498"/>
                </a:lnTo>
                <a:lnTo>
                  <a:pt x="9100" y="12365"/>
                </a:lnTo>
                <a:lnTo>
                  <a:pt x="8468" y="12365"/>
                </a:lnTo>
                <a:close/>
                <a:moveTo>
                  <a:pt x="7248" y="14463"/>
                </a:moveTo>
                <a:lnTo>
                  <a:pt x="7890" y="13821"/>
                </a:lnTo>
                <a:lnTo>
                  <a:pt x="8318" y="14239"/>
                </a:lnTo>
                <a:lnTo>
                  <a:pt x="8757" y="14239"/>
                </a:lnTo>
                <a:lnTo>
                  <a:pt x="8757" y="14677"/>
                </a:lnTo>
                <a:lnTo>
                  <a:pt x="9175" y="15106"/>
                </a:lnTo>
                <a:lnTo>
                  <a:pt x="8522" y="15748"/>
                </a:lnTo>
                <a:lnTo>
                  <a:pt x="6777" y="16219"/>
                </a:lnTo>
                <a:close/>
                <a:moveTo>
                  <a:pt x="5835" y="15887"/>
                </a:moveTo>
                <a:lnTo>
                  <a:pt x="6937" y="14774"/>
                </a:lnTo>
                <a:lnTo>
                  <a:pt x="6530" y="16283"/>
                </a:lnTo>
                <a:lnTo>
                  <a:pt x="5974" y="16433"/>
                </a:lnTo>
                <a:close/>
                <a:moveTo>
                  <a:pt x="6937" y="20844"/>
                </a:moveTo>
                <a:lnTo>
                  <a:pt x="5835" y="19741"/>
                </a:lnTo>
                <a:lnTo>
                  <a:pt x="5974" y="19195"/>
                </a:lnTo>
                <a:lnTo>
                  <a:pt x="6530" y="19345"/>
                </a:lnTo>
                <a:close/>
                <a:moveTo>
                  <a:pt x="7248" y="21154"/>
                </a:moveTo>
                <a:lnTo>
                  <a:pt x="6777" y="19409"/>
                </a:lnTo>
                <a:lnTo>
                  <a:pt x="6777" y="19409"/>
                </a:lnTo>
                <a:lnTo>
                  <a:pt x="8522" y="19880"/>
                </a:lnTo>
                <a:lnTo>
                  <a:pt x="9175" y="20522"/>
                </a:lnTo>
                <a:lnTo>
                  <a:pt x="8757" y="20951"/>
                </a:lnTo>
                <a:lnTo>
                  <a:pt x="8757" y="21389"/>
                </a:lnTo>
                <a:lnTo>
                  <a:pt x="8318" y="21389"/>
                </a:lnTo>
                <a:lnTo>
                  <a:pt x="7890" y="21807"/>
                </a:lnTo>
                <a:close/>
                <a:moveTo>
                  <a:pt x="7815" y="23862"/>
                </a:moveTo>
                <a:lnTo>
                  <a:pt x="7601" y="23081"/>
                </a:lnTo>
                <a:lnTo>
                  <a:pt x="6691" y="22781"/>
                </a:lnTo>
                <a:lnTo>
                  <a:pt x="6852" y="22503"/>
                </a:lnTo>
                <a:lnTo>
                  <a:pt x="7558" y="22321"/>
                </a:lnTo>
                <a:lnTo>
                  <a:pt x="7355" y="21582"/>
                </a:lnTo>
                <a:lnTo>
                  <a:pt x="7890" y="22117"/>
                </a:lnTo>
                <a:lnTo>
                  <a:pt x="8404" y="21604"/>
                </a:lnTo>
                <a:lnTo>
                  <a:pt x="8725" y="21604"/>
                </a:lnTo>
                <a:lnTo>
                  <a:pt x="8511" y="22674"/>
                </a:lnTo>
                <a:lnTo>
                  <a:pt x="8875" y="23049"/>
                </a:lnTo>
                <a:lnTo>
                  <a:pt x="8350" y="23049"/>
                </a:lnTo>
                <a:close/>
                <a:moveTo>
                  <a:pt x="7344" y="26699"/>
                </a:moveTo>
                <a:lnTo>
                  <a:pt x="7419" y="26250"/>
                </a:lnTo>
                <a:lnTo>
                  <a:pt x="6723" y="25468"/>
                </a:lnTo>
                <a:lnTo>
                  <a:pt x="7601" y="25179"/>
                </a:lnTo>
                <a:lnTo>
                  <a:pt x="7815" y="24398"/>
                </a:lnTo>
                <a:lnTo>
                  <a:pt x="8350" y="25211"/>
                </a:lnTo>
                <a:lnTo>
                  <a:pt x="8875" y="25211"/>
                </a:lnTo>
                <a:lnTo>
                  <a:pt x="8511" y="25586"/>
                </a:lnTo>
                <a:lnTo>
                  <a:pt x="8725" y="26624"/>
                </a:lnTo>
                <a:lnTo>
                  <a:pt x="7697" y="26410"/>
                </a:lnTo>
                <a:close/>
                <a:moveTo>
                  <a:pt x="10416" y="26442"/>
                </a:moveTo>
                <a:lnTo>
                  <a:pt x="9967" y="26881"/>
                </a:lnTo>
                <a:lnTo>
                  <a:pt x="8960" y="26667"/>
                </a:lnTo>
                <a:lnTo>
                  <a:pt x="8746" y="25661"/>
                </a:lnTo>
                <a:lnTo>
                  <a:pt x="9185" y="25211"/>
                </a:lnTo>
                <a:lnTo>
                  <a:pt x="10416" y="25211"/>
                </a:lnTo>
                <a:close/>
                <a:moveTo>
                  <a:pt x="10630" y="26217"/>
                </a:moveTo>
                <a:lnTo>
                  <a:pt x="10630" y="25211"/>
                </a:lnTo>
                <a:lnTo>
                  <a:pt x="11048" y="25211"/>
                </a:lnTo>
                <a:lnTo>
                  <a:pt x="11348" y="25511"/>
                </a:lnTo>
                <a:close/>
                <a:moveTo>
                  <a:pt x="14474" y="28380"/>
                </a:moveTo>
                <a:lnTo>
                  <a:pt x="13821" y="27738"/>
                </a:lnTo>
                <a:lnTo>
                  <a:pt x="14238" y="27309"/>
                </a:lnTo>
                <a:lnTo>
                  <a:pt x="14238" y="26870"/>
                </a:lnTo>
                <a:lnTo>
                  <a:pt x="14677" y="26870"/>
                </a:lnTo>
                <a:lnTo>
                  <a:pt x="15105" y="26453"/>
                </a:lnTo>
                <a:lnTo>
                  <a:pt x="15747" y="27106"/>
                </a:lnTo>
                <a:lnTo>
                  <a:pt x="16218" y="28851"/>
                </a:lnTo>
                <a:close/>
                <a:moveTo>
                  <a:pt x="15887" y="29793"/>
                </a:moveTo>
                <a:lnTo>
                  <a:pt x="14784" y="28690"/>
                </a:lnTo>
                <a:lnTo>
                  <a:pt x="16283" y="29097"/>
                </a:lnTo>
                <a:lnTo>
                  <a:pt x="16433" y="29654"/>
                </a:lnTo>
                <a:close/>
                <a:moveTo>
                  <a:pt x="21164" y="28380"/>
                </a:moveTo>
                <a:lnTo>
                  <a:pt x="19409" y="28851"/>
                </a:lnTo>
                <a:lnTo>
                  <a:pt x="19880" y="27106"/>
                </a:lnTo>
                <a:lnTo>
                  <a:pt x="20522" y="26453"/>
                </a:lnTo>
                <a:lnTo>
                  <a:pt x="20950" y="26870"/>
                </a:lnTo>
                <a:lnTo>
                  <a:pt x="21389" y="26870"/>
                </a:lnTo>
                <a:lnTo>
                  <a:pt x="21389" y="27309"/>
                </a:lnTo>
                <a:lnTo>
                  <a:pt x="21806" y="27738"/>
                </a:lnTo>
                <a:lnTo>
                  <a:pt x="21164" y="28380"/>
                </a:lnTo>
                <a:close/>
                <a:moveTo>
                  <a:pt x="26699" y="28284"/>
                </a:moveTo>
                <a:lnTo>
                  <a:pt x="26249" y="28209"/>
                </a:lnTo>
                <a:lnTo>
                  <a:pt x="25468" y="28904"/>
                </a:lnTo>
                <a:lnTo>
                  <a:pt x="25179" y="28027"/>
                </a:lnTo>
                <a:lnTo>
                  <a:pt x="24397" y="27812"/>
                </a:lnTo>
                <a:lnTo>
                  <a:pt x="25211" y="27277"/>
                </a:lnTo>
                <a:lnTo>
                  <a:pt x="25211" y="26742"/>
                </a:lnTo>
                <a:lnTo>
                  <a:pt x="25585" y="27117"/>
                </a:lnTo>
                <a:lnTo>
                  <a:pt x="26624" y="26903"/>
                </a:lnTo>
                <a:lnTo>
                  <a:pt x="26410" y="27930"/>
                </a:lnTo>
                <a:close/>
                <a:moveTo>
                  <a:pt x="27031" y="28337"/>
                </a:moveTo>
                <a:lnTo>
                  <a:pt x="26645" y="27877"/>
                </a:lnTo>
                <a:lnTo>
                  <a:pt x="26859" y="26860"/>
                </a:lnTo>
                <a:lnTo>
                  <a:pt x="27876" y="26646"/>
                </a:lnTo>
                <a:lnTo>
                  <a:pt x="28337" y="27031"/>
                </a:lnTo>
                <a:lnTo>
                  <a:pt x="28615" y="28615"/>
                </a:lnTo>
                <a:close/>
                <a:moveTo>
                  <a:pt x="27245" y="28594"/>
                </a:moveTo>
                <a:lnTo>
                  <a:pt x="28658" y="28840"/>
                </a:lnTo>
                <a:lnTo>
                  <a:pt x="28765" y="29472"/>
                </a:lnTo>
                <a:lnTo>
                  <a:pt x="28165" y="29697"/>
                </a:lnTo>
                <a:close/>
                <a:moveTo>
                  <a:pt x="33646" y="28594"/>
                </a:moveTo>
                <a:lnTo>
                  <a:pt x="32736" y="29697"/>
                </a:lnTo>
                <a:lnTo>
                  <a:pt x="32126" y="29472"/>
                </a:lnTo>
                <a:lnTo>
                  <a:pt x="32244" y="28840"/>
                </a:lnTo>
                <a:close/>
                <a:moveTo>
                  <a:pt x="34246" y="27877"/>
                </a:moveTo>
                <a:lnTo>
                  <a:pt x="33860" y="28337"/>
                </a:lnTo>
                <a:lnTo>
                  <a:pt x="32276" y="28615"/>
                </a:lnTo>
                <a:lnTo>
                  <a:pt x="32554" y="27031"/>
                </a:lnTo>
                <a:lnTo>
                  <a:pt x="33015" y="26646"/>
                </a:lnTo>
                <a:lnTo>
                  <a:pt x="34042" y="26860"/>
                </a:lnTo>
                <a:close/>
                <a:moveTo>
                  <a:pt x="35680" y="26442"/>
                </a:moveTo>
                <a:lnTo>
                  <a:pt x="35231" y="26881"/>
                </a:lnTo>
                <a:lnTo>
                  <a:pt x="34224" y="26667"/>
                </a:lnTo>
                <a:lnTo>
                  <a:pt x="34010" y="25661"/>
                </a:lnTo>
                <a:lnTo>
                  <a:pt x="34449" y="25211"/>
                </a:lnTo>
                <a:lnTo>
                  <a:pt x="35680" y="25211"/>
                </a:lnTo>
                <a:lnTo>
                  <a:pt x="35680" y="26442"/>
                </a:lnTo>
                <a:close/>
                <a:moveTo>
                  <a:pt x="35894" y="26217"/>
                </a:moveTo>
                <a:lnTo>
                  <a:pt x="35894" y="25211"/>
                </a:lnTo>
                <a:lnTo>
                  <a:pt x="36312" y="25211"/>
                </a:lnTo>
                <a:lnTo>
                  <a:pt x="36612" y="25511"/>
                </a:lnTo>
                <a:lnTo>
                  <a:pt x="35894" y="26217"/>
                </a:lnTo>
                <a:close/>
                <a:moveTo>
                  <a:pt x="39737" y="28380"/>
                </a:moveTo>
                <a:lnTo>
                  <a:pt x="39084" y="27738"/>
                </a:lnTo>
                <a:lnTo>
                  <a:pt x="39502" y="27309"/>
                </a:lnTo>
                <a:lnTo>
                  <a:pt x="39502" y="26870"/>
                </a:lnTo>
                <a:lnTo>
                  <a:pt x="39941" y="26870"/>
                </a:lnTo>
                <a:lnTo>
                  <a:pt x="40369" y="26453"/>
                </a:lnTo>
                <a:lnTo>
                  <a:pt x="41022" y="27106"/>
                </a:lnTo>
                <a:lnTo>
                  <a:pt x="41482" y="28851"/>
                </a:lnTo>
                <a:close/>
                <a:moveTo>
                  <a:pt x="41151" y="29793"/>
                </a:moveTo>
                <a:lnTo>
                  <a:pt x="40048" y="28690"/>
                </a:lnTo>
                <a:lnTo>
                  <a:pt x="41557" y="29097"/>
                </a:lnTo>
                <a:lnTo>
                  <a:pt x="41696" y="29654"/>
                </a:lnTo>
                <a:close/>
                <a:moveTo>
                  <a:pt x="46428" y="28380"/>
                </a:moveTo>
                <a:lnTo>
                  <a:pt x="44672" y="28851"/>
                </a:lnTo>
                <a:lnTo>
                  <a:pt x="45143" y="27106"/>
                </a:lnTo>
                <a:lnTo>
                  <a:pt x="45797" y="26453"/>
                </a:lnTo>
                <a:lnTo>
                  <a:pt x="46214" y="26870"/>
                </a:lnTo>
                <a:lnTo>
                  <a:pt x="46653" y="26870"/>
                </a:lnTo>
                <a:lnTo>
                  <a:pt x="46653" y="27309"/>
                </a:lnTo>
                <a:lnTo>
                  <a:pt x="47081" y="27738"/>
                </a:lnTo>
                <a:lnTo>
                  <a:pt x="46428" y="28380"/>
                </a:lnTo>
                <a:close/>
                <a:moveTo>
                  <a:pt x="50261" y="26217"/>
                </a:moveTo>
                <a:lnTo>
                  <a:pt x="49554" y="25511"/>
                </a:lnTo>
                <a:lnTo>
                  <a:pt x="49843" y="25211"/>
                </a:lnTo>
                <a:lnTo>
                  <a:pt x="50261" y="25211"/>
                </a:lnTo>
                <a:close/>
                <a:moveTo>
                  <a:pt x="50924" y="26881"/>
                </a:moveTo>
                <a:lnTo>
                  <a:pt x="50485" y="26442"/>
                </a:lnTo>
                <a:lnTo>
                  <a:pt x="50485" y="25211"/>
                </a:lnTo>
                <a:lnTo>
                  <a:pt x="51706" y="25211"/>
                </a:lnTo>
                <a:lnTo>
                  <a:pt x="52145" y="25661"/>
                </a:lnTo>
                <a:lnTo>
                  <a:pt x="51941" y="26667"/>
                </a:lnTo>
                <a:close/>
                <a:moveTo>
                  <a:pt x="53076" y="24398"/>
                </a:moveTo>
                <a:lnTo>
                  <a:pt x="53290" y="25179"/>
                </a:lnTo>
                <a:lnTo>
                  <a:pt x="54168" y="25468"/>
                </a:lnTo>
                <a:lnTo>
                  <a:pt x="53472" y="26250"/>
                </a:lnTo>
                <a:lnTo>
                  <a:pt x="53547" y="26699"/>
                </a:lnTo>
                <a:lnTo>
                  <a:pt x="53204" y="26410"/>
                </a:lnTo>
                <a:lnTo>
                  <a:pt x="52166" y="26624"/>
                </a:lnTo>
                <a:lnTo>
                  <a:pt x="52391" y="25586"/>
                </a:lnTo>
                <a:lnTo>
                  <a:pt x="52016" y="25211"/>
                </a:lnTo>
                <a:lnTo>
                  <a:pt x="52541" y="25211"/>
                </a:lnTo>
                <a:close/>
                <a:moveTo>
                  <a:pt x="53536" y="21582"/>
                </a:moveTo>
                <a:lnTo>
                  <a:pt x="53344" y="22321"/>
                </a:lnTo>
                <a:lnTo>
                  <a:pt x="54039" y="22503"/>
                </a:lnTo>
                <a:lnTo>
                  <a:pt x="54200" y="22781"/>
                </a:lnTo>
                <a:lnTo>
                  <a:pt x="53290" y="23081"/>
                </a:lnTo>
                <a:lnTo>
                  <a:pt x="53076" y="23862"/>
                </a:lnTo>
                <a:lnTo>
                  <a:pt x="52541" y="23049"/>
                </a:lnTo>
                <a:lnTo>
                  <a:pt x="52016" y="23049"/>
                </a:lnTo>
                <a:lnTo>
                  <a:pt x="52391" y="22674"/>
                </a:lnTo>
                <a:lnTo>
                  <a:pt x="52166" y="21604"/>
                </a:lnTo>
                <a:lnTo>
                  <a:pt x="52487" y="21604"/>
                </a:lnTo>
                <a:lnTo>
                  <a:pt x="53001" y="22117"/>
                </a:lnTo>
                <a:close/>
                <a:moveTo>
                  <a:pt x="53654" y="21154"/>
                </a:moveTo>
                <a:lnTo>
                  <a:pt x="53001" y="21807"/>
                </a:lnTo>
                <a:lnTo>
                  <a:pt x="52573" y="21389"/>
                </a:lnTo>
                <a:lnTo>
                  <a:pt x="52134" y="21389"/>
                </a:lnTo>
                <a:lnTo>
                  <a:pt x="52134" y="20951"/>
                </a:lnTo>
                <a:lnTo>
                  <a:pt x="51716" y="20522"/>
                </a:lnTo>
                <a:lnTo>
                  <a:pt x="52369" y="19880"/>
                </a:lnTo>
                <a:lnTo>
                  <a:pt x="54125" y="19409"/>
                </a:lnTo>
                <a:close/>
                <a:moveTo>
                  <a:pt x="55067" y="19741"/>
                </a:moveTo>
                <a:lnTo>
                  <a:pt x="53964" y="20844"/>
                </a:lnTo>
                <a:lnTo>
                  <a:pt x="54361" y="19345"/>
                </a:lnTo>
                <a:lnTo>
                  <a:pt x="54917" y="19195"/>
                </a:lnTo>
                <a:close/>
                <a:moveTo>
                  <a:pt x="53964" y="14774"/>
                </a:moveTo>
                <a:lnTo>
                  <a:pt x="55067" y="15887"/>
                </a:lnTo>
                <a:lnTo>
                  <a:pt x="54917" y="16433"/>
                </a:lnTo>
                <a:lnTo>
                  <a:pt x="54361" y="16283"/>
                </a:lnTo>
                <a:close/>
                <a:moveTo>
                  <a:pt x="53654" y="14463"/>
                </a:moveTo>
                <a:lnTo>
                  <a:pt x="54125" y="16219"/>
                </a:lnTo>
                <a:lnTo>
                  <a:pt x="52369" y="15748"/>
                </a:lnTo>
                <a:lnTo>
                  <a:pt x="51716" y="15095"/>
                </a:lnTo>
                <a:lnTo>
                  <a:pt x="52134" y="14677"/>
                </a:lnTo>
                <a:lnTo>
                  <a:pt x="52134" y="14239"/>
                </a:lnTo>
                <a:lnTo>
                  <a:pt x="52573" y="14239"/>
                </a:lnTo>
                <a:lnTo>
                  <a:pt x="53001" y="13821"/>
                </a:lnTo>
                <a:close/>
                <a:moveTo>
                  <a:pt x="51791" y="10631"/>
                </a:moveTo>
                <a:lnTo>
                  <a:pt x="52423" y="10631"/>
                </a:lnTo>
                <a:lnTo>
                  <a:pt x="52990" y="11498"/>
                </a:lnTo>
                <a:lnTo>
                  <a:pt x="52423" y="12365"/>
                </a:lnTo>
                <a:lnTo>
                  <a:pt x="51791" y="12365"/>
                </a:lnTo>
                <a:lnTo>
                  <a:pt x="50935" y="11498"/>
                </a:lnTo>
                <a:close/>
                <a:moveTo>
                  <a:pt x="50485" y="10631"/>
                </a:moveTo>
                <a:lnTo>
                  <a:pt x="51481" y="10631"/>
                </a:lnTo>
                <a:lnTo>
                  <a:pt x="50774" y="11337"/>
                </a:lnTo>
                <a:lnTo>
                  <a:pt x="50485" y="11048"/>
                </a:lnTo>
                <a:close/>
                <a:moveTo>
                  <a:pt x="49757" y="10631"/>
                </a:moveTo>
                <a:lnTo>
                  <a:pt x="50261" y="10631"/>
                </a:lnTo>
                <a:lnTo>
                  <a:pt x="50261" y="11134"/>
                </a:lnTo>
                <a:lnTo>
                  <a:pt x="50624" y="11498"/>
                </a:lnTo>
                <a:lnTo>
                  <a:pt x="50261" y="11851"/>
                </a:lnTo>
                <a:lnTo>
                  <a:pt x="50261" y="12365"/>
                </a:lnTo>
                <a:lnTo>
                  <a:pt x="49757" y="12365"/>
                </a:lnTo>
                <a:lnTo>
                  <a:pt x="49393" y="12718"/>
                </a:lnTo>
                <a:lnTo>
                  <a:pt x="49040" y="12365"/>
                </a:lnTo>
                <a:lnTo>
                  <a:pt x="48526" y="12365"/>
                </a:lnTo>
                <a:lnTo>
                  <a:pt x="48526" y="11851"/>
                </a:lnTo>
                <a:lnTo>
                  <a:pt x="48173" y="11498"/>
                </a:lnTo>
                <a:lnTo>
                  <a:pt x="48526" y="11134"/>
                </a:lnTo>
                <a:lnTo>
                  <a:pt x="48526" y="10631"/>
                </a:lnTo>
                <a:lnTo>
                  <a:pt x="49040" y="10631"/>
                </a:lnTo>
                <a:lnTo>
                  <a:pt x="49393" y="10278"/>
                </a:lnTo>
                <a:lnTo>
                  <a:pt x="49757" y="10631"/>
                </a:lnTo>
                <a:close/>
                <a:moveTo>
                  <a:pt x="48526" y="9411"/>
                </a:moveTo>
                <a:lnTo>
                  <a:pt x="49244" y="10117"/>
                </a:lnTo>
                <a:lnTo>
                  <a:pt x="48944" y="10417"/>
                </a:lnTo>
                <a:lnTo>
                  <a:pt x="48526" y="10417"/>
                </a:lnTo>
                <a:close/>
                <a:moveTo>
                  <a:pt x="46878" y="8972"/>
                </a:moveTo>
                <a:lnTo>
                  <a:pt x="46878" y="8950"/>
                </a:lnTo>
                <a:lnTo>
                  <a:pt x="47863" y="8747"/>
                </a:lnTo>
                <a:lnTo>
                  <a:pt x="48312" y="9186"/>
                </a:lnTo>
                <a:lnTo>
                  <a:pt x="48312" y="10417"/>
                </a:lnTo>
                <a:lnTo>
                  <a:pt x="47092" y="10417"/>
                </a:lnTo>
                <a:lnTo>
                  <a:pt x="46642" y="9967"/>
                </a:lnTo>
                <a:lnTo>
                  <a:pt x="46856" y="8972"/>
                </a:lnTo>
                <a:lnTo>
                  <a:pt x="46867" y="8972"/>
                </a:lnTo>
                <a:close/>
                <a:moveTo>
                  <a:pt x="45454" y="9678"/>
                </a:moveTo>
                <a:lnTo>
                  <a:pt x="45251" y="8950"/>
                </a:lnTo>
                <a:lnTo>
                  <a:pt x="45797" y="9486"/>
                </a:lnTo>
                <a:lnTo>
                  <a:pt x="46310" y="8972"/>
                </a:lnTo>
                <a:lnTo>
                  <a:pt x="46631" y="8972"/>
                </a:lnTo>
                <a:lnTo>
                  <a:pt x="46407" y="10042"/>
                </a:lnTo>
                <a:lnTo>
                  <a:pt x="46781" y="10417"/>
                </a:lnTo>
                <a:lnTo>
                  <a:pt x="46246" y="10417"/>
                </a:lnTo>
                <a:lnTo>
                  <a:pt x="45711" y="11230"/>
                </a:lnTo>
                <a:lnTo>
                  <a:pt x="45497" y="10449"/>
                </a:lnTo>
                <a:lnTo>
                  <a:pt x="44587" y="10149"/>
                </a:lnTo>
                <a:lnTo>
                  <a:pt x="44747" y="9871"/>
                </a:lnTo>
                <a:close/>
                <a:moveTo>
                  <a:pt x="44940" y="8640"/>
                </a:moveTo>
                <a:lnTo>
                  <a:pt x="45186" y="9528"/>
                </a:lnTo>
                <a:lnTo>
                  <a:pt x="44608" y="9678"/>
                </a:lnTo>
                <a:lnTo>
                  <a:pt x="44383" y="10064"/>
                </a:lnTo>
                <a:lnTo>
                  <a:pt x="44009" y="9839"/>
                </a:lnTo>
                <a:lnTo>
                  <a:pt x="43431" y="9999"/>
                </a:lnTo>
                <a:lnTo>
                  <a:pt x="43195" y="9111"/>
                </a:lnTo>
                <a:lnTo>
                  <a:pt x="43666" y="7355"/>
                </a:lnTo>
                <a:close/>
                <a:moveTo>
                  <a:pt x="43077" y="6777"/>
                </a:moveTo>
                <a:lnTo>
                  <a:pt x="43484" y="7173"/>
                </a:lnTo>
                <a:lnTo>
                  <a:pt x="43077" y="8683"/>
                </a:lnTo>
                <a:lnTo>
                  <a:pt x="42671" y="7173"/>
                </a:lnTo>
                <a:close/>
                <a:moveTo>
                  <a:pt x="41215" y="8640"/>
                </a:moveTo>
                <a:lnTo>
                  <a:pt x="42499" y="7355"/>
                </a:lnTo>
                <a:lnTo>
                  <a:pt x="42970" y="9111"/>
                </a:lnTo>
                <a:lnTo>
                  <a:pt x="42724" y="9999"/>
                </a:lnTo>
                <a:lnTo>
                  <a:pt x="42146" y="9839"/>
                </a:lnTo>
                <a:lnTo>
                  <a:pt x="41771" y="10064"/>
                </a:lnTo>
                <a:lnTo>
                  <a:pt x="41557" y="9678"/>
                </a:lnTo>
                <a:lnTo>
                  <a:pt x="40979" y="9528"/>
                </a:lnTo>
                <a:close/>
                <a:moveTo>
                  <a:pt x="39759" y="10042"/>
                </a:moveTo>
                <a:lnTo>
                  <a:pt x="39534" y="8972"/>
                </a:lnTo>
                <a:lnTo>
                  <a:pt x="39855" y="8972"/>
                </a:lnTo>
                <a:lnTo>
                  <a:pt x="40369" y="9486"/>
                </a:lnTo>
                <a:lnTo>
                  <a:pt x="40904" y="8950"/>
                </a:lnTo>
                <a:lnTo>
                  <a:pt x="40712" y="9678"/>
                </a:lnTo>
                <a:lnTo>
                  <a:pt x="41407" y="9871"/>
                </a:lnTo>
                <a:lnTo>
                  <a:pt x="41568" y="10149"/>
                </a:lnTo>
                <a:lnTo>
                  <a:pt x="40658" y="10449"/>
                </a:lnTo>
                <a:lnTo>
                  <a:pt x="40444" y="11230"/>
                </a:lnTo>
                <a:lnTo>
                  <a:pt x="39909" y="10417"/>
                </a:lnTo>
                <a:lnTo>
                  <a:pt x="39384" y="10417"/>
                </a:lnTo>
                <a:close/>
                <a:moveTo>
                  <a:pt x="37843" y="9186"/>
                </a:moveTo>
                <a:lnTo>
                  <a:pt x="38292" y="8747"/>
                </a:lnTo>
                <a:lnTo>
                  <a:pt x="39288" y="8950"/>
                </a:lnTo>
                <a:lnTo>
                  <a:pt x="39288" y="8972"/>
                </a:lnTo>
                <a:lnTo>
                  <a:pt x="39309" y="8972"/>
                </a:lnTo>
                <a:lnTo>
                  <a:pt x="39513" y="9967"/>
                </a:lnTo>
                <a:lnTo>
                  <a:pt x="39074" y="10417"/>
                </a:lnTo>
                <a:lnTo>
                  <a:pt x="37843" y="10417"/>
                </a:lnTo>
                <a:close/>
                <a:moveTo>
                  <a:pt x="36922" y="10117"/>
                </a:moveTo>
                <a:lnTo>
                  <a:pt x="37629" y="9411"/>
                </a:lnTo>
                <a:lnTo>
                  <a:pt x="37629" y="10417"/>
                </a:lnTo>
                <a:lnTo>
                  <a:pt x="37211" y="10417"/>
                </a:lnTo>
                <a:close/>
                <a:moveTo>
                  <a:pt x="35894" y="10631"/>
                </a:moveTo>
                <a:lnTo>
                  <a:pt x="36408" y="10631"/>
                </a:lnTo>
                <a:lnTo>
                  <a:pt x="36761" y="10278"/>
                </a:lnTo>
                <a:lnTo>
                  <a:pt x="37125" y="10631"/>
                </a:lnTo>
                <a:lnTo>
                  <a:pt x="37629" y="10631"/>
                </a:lnTo>
                <a:lnTo>
                  <a:pt x="37629" y="11134"/>
                </a:lnTo>
                <a:lnTo>
                  <a:pt x="37993" y="11498"/>
                </a:lnTo>
                <a:lnTo>
                  <a:pt x="37629" y="11851"/>
                </a:lnTo>
                <a:lnTo>
                  <a:pt x="37629" y="12365"/>
                </a:lnTo>
                <a:lnTo>
                  <a:pt x="37125" y="12365"/>
                </a:lnTo>
                <a:lnTo>
                  <a:pt x="36761" y="12718"/>
                </a:lnTo>
                <a:lnTo>
                  <a:pt x="36408" y="12365"/>
                </a:lnTo>
                <a:lnTo>
                  <a:pt x="35894" y="12365"/>
                </a:lnTo>
                <a:lnTo>
                  <a:pt x="35894" y="11851"/>
                </a:lnTo>
                <a:lnTo>
                  <a:pt x="35541" y="11498"/>
                </a:lnTo>
                <a:lnTo>
                  <a:pt x="35894" y="11134"/>
                </a:lnTo>
                <a:lnTo>
                  <a:pt x="35894" y="10631"/>
                </a:lnTo>
                <a:close/>
                <a:moveTo>
                  <a:pt x="34674" y="10631"/>
                </a:moveTo>
                <a:lnTo>
                  <a:pt x="35680" y="10631"/>
                </a:lnTo>
                <a:lnTo>
                  <a:pt x="35680" y="11048"/>
                </a:lnTo>
                <a:lnTo>
                  <a:pt x="35380" y="11337"/>
                </a:lnTo>
                <a:lnTo>
                  <a:pt x="34674" y="10631"/>
                </a:lnTo>
                <a:close/>
                <a:moveTo>
                  <a:pt x="34364" y="10631"/>
                </a:moveTo>
                <a:lnTo>
                  <a:pt x="35231" y="11498"/>
                </a:lnTo>
                <a:lnTo>
                  <a:pt x="34364" y="12365"/>
                </a:lnTo>
                <a:lnTo>
                  <a:pt x="33732" y="12365"/>
                </a:lnTo>
                <a:lnTo>
                  <a:pt x="33165" y="11498"/>
                </a:lnTo>
                <a:lnTo>
                  <a:pt x="33732" y="10631"/>
                </a:lnTo>
                <a:close/>
                <a:moveTo>
                  <a:pt x="32694" y="9378"/>
                </a:moveTo>
                <a:lnTo>
                  <a:pt x="32608" y="8929"/>
                </a:lnTo>
                <a:lnTo>
                  <a:pt x="32961" y="9218"/>
                </a:lnTo>
                <a:lnTo>
                  <a:pt x="33989" y="9004"/>
                </a:lnTo>
                <a:lnTo>
                  <a:pt x="33775" y="10042"/>
                </a:lnTo>
                <a:lnTo>
                  <a:pt x="34149" y="10417"/>
                </a:lnTo>
                <a:lnTo>
                  <a:pt x="33614" y="10417"/>
                </a:lnTo>
                <a:lnTo>
                  <a:pt x="33079" y="11230"/>
                </a:lnTo>
                <a:lnTo>
                  <a:pt x="32865" y="10449"/>
                </a:lnTo>
                <a:lnTo>
                  <a:pt x="31987" y="10160"/>
                </a:lnTo>
                <a:close/>
                <a:moveTo>
                  <a:pt x="32351" y="8715"/>
                </a:moveTo>
                <a:lnTo>
                  <a:pt x="32458" y="9314"/>
                </a:lnTo>
                <a:lnTo>
                  <a:pt x="31762" y="10085"/>
                </a:lnTo>
                <a:lnTo>
                  <a:pt x="30777" y="9764"/>
                </a:lnTo>
                <a:lnTo>
                  <a:pt x="30563" y="9196"/>
                </a:lnTo>
                <a:lnTo>
                  <a:pt x="31120" y="7687"/>
                </a:lnTo>
                <a:close/>
                <a:moveTo>
                  <a:pt x="30445" y="7130"/>
                </a:moveTo>
                <a:lnTo>
                  <a:pt x="30938" y="7537"/>
                </a:lnTo>
                <a:lnTo>
                  <a:pt x="30445" y="8875"/>
                </a:lnTo>
                <a:lnTo>
                  <a:pt x="29953" y="7537"/>
                </a:lnTo>
                <a:close/>
                <a:moveTo>
                  <a:pt x="28540" y="8715"/>
                </a:moveTo>
                <a:lnTo>
                  <a:pt x="29771" y="7687"/>
                </a:lnTo>
                <a:lnTo>
                  <a:pt x="30328" y="9196"/>
                </a:lnTo>
                <a:lnTo>
                  <a:pt x="30124" y="9764"/>
                </a:lnTo>
                <a:lnTo>
                  <a:pt x="29129" y="10085"/>
                </a:lnTo>
                <a:lnTo>
                  <a:pt x="28444" y="9314"/>
                </a:lnTo>
                <a:close/>
                <a:moveTo>
                  <a:pt x="27127" y="10042"/>
                </a:moveTo>
                <a:lnTo>
                  <a:pt x="26902" y="9004"/>
                </a:lnTo>
                <a:lnTo>
                  <a:pt x="27930" y="9218"/>
                </a:lnTo>
                <a:lnTo>
                  <a:pt x="28283" y="8929"/>
                </a:lnTo>
                <a:lnTo>
                  <a:pt x="28208" y="9378"/>
                </a:lnTo>
                <a:lnTo>
                  <a:pt x="28904" y="10160"/>
                </a:lnTo>
                <a:lnTo>
                  <a:pt x="28026" y="10449"/>
                </a:lnTo>
                <a:lnTo>
                  <a:pt x="27812" y="11230"/>
                </a:lnTo>
                <a:lnTo>
                  <a:pt x="27277" y="10417"/>
                </a:lnTo>
                <a:lnTo>
                  <a:pt x="26752" y="10417"/>
                </a:lnTo>
                <a:close/>
                <a:moveTo>
                  <a:pt x="25211" y="9186"/>
                </a:moveTo>
                <a:lnTo>
                  <a:pt x="25660" y="8747"/>
                </a:lnTo>
                <a:lnTo>
                  <a:pt x="26667" y="8961"/>
                </a:lnTo>
                <a:lnTo>
                  <a:pt x="26881" y="9967"/>
                </a:lnTo>
                <a:lnTo>
                  <a:pt x="26442" y="10417"/>
                </a:lnTo>
                <a:lnTo>
                  <a:pt x="25211" y="10417"/>
                </a:lnTo>
                <a:close/>
                <a:moveTo>
                  <a:pt x="24997" y="9411"/>
                </a:moveTo>
                <a:lnTo>
                  <a:pt x="24997" y="10417"/>
                </a:lnTo>
                <a:lnTo>
                  <a:pt x="24579" y="10417"/>
                </a:lnTo>
                <a:lnTo>
                  <a:pt x="24290" y="10117"/>
                </a:lnTo>
                <a:close/>
                <a:moveTo>
                  <a:pt x="23262" y="9411"/>
                </a:moveTo>
                <a:lnTo>
                  <a:pt x="23980" y="10117"/>
                </a:lnTo>
                <a:lnTo>
                  <a:pt x="23680" y="10417"/>
                </a:lnTo>
                <a:lnTo>
                  <a:pt x="23262" y="10417"/>
                </a:lnTo>
                <a:lnTo>
                  <a:pt x="23262" y="9411"/>
                </a:lnTo>
                <a:close/>
                <a:moveTo>
                  <a:pt x="21603" y="8972"/>
                </a:moveTo>
                <a:lnTo>
                  <a:pt x="21603" y="8950"/>
                </a:lnTo>
                <a:lnTo>
                  <a:pt x="22599" y="8747"/>
                </a:lnTo>
                <a:lnTo>
                  <a:pt x="23048" y="9186"/>
                </a:lnTo>
                <a:lnTo>
                  <a:pt x="23048" y="10417"/>
                </a:lnTo>
                <a:lnTo>
                  <a:pt x="21817" y="10417"/>
                </a:lnTo>
                <a:lnTo>
                  <a:pt x="21378" y="9967"/>
                </a:lnTo>
                <a:lnTo>
                  <a:pt x="21582" y="8972"/>
                </a:lnTo>
                <a:lnTo>
                  <a:pt x="21603" y="8972"/>
                </a:lnTo>
                <a:close/>
                <a:moveTo>
                  <a:pt x="20190" y="9678"/>
                </a:moveTo>
                <a:lnTo>
                  <a:pt x="19987" y="8950"/>
                </a:lnTo>
                <a:lnTo>
                  <a:pt x="20533" y="9486"/>
                </a:lnTo>
                <a:lnTo>
                  <a:pt x="21036" y="8972"/>
                </a:lnTo>
                <a:lnTo>
                  <a:pt x="21368" y="8972"/>
                </a:lnTo>
                <a:lnTo>
                  <a:pt x="21143" y="10042"/>
                </a:lnTo>
                <a:lnTo>
                  <a:pt x="21517" y="10417"/>
                </a:lnTo>
                <a:lnTo>
                  <a:pt x="20982" y="10417"/>
                </a:lnTo>
                <a:lnTo>
                  <a:pt x="20447" y="11230"/>
                </a:lnTo>
                <a:lnTo>
                  <a:pt x="20233" y="10449"/>
                </a:lnTo>
                <a:lnTo>
                  <a:pt x="19323" y="10149"/>
                </a:lnTo>
                <a:lnTo>
                  <a:pt x="19483" y="9871"/>
                </a:lnTo>
                <a:close/>
                <a:moveTo>
                  <a:pt x="19676" y="8640"/>
                </a:moveTo>
                <a:lnTo>
                  <a:pt x="19922" y="9528"/>
                </a:lnTo>
                <a:lnTo>
                  <a:pt x="19344" y="9678"/>
                </a:lnTo>
                <a:lnTo>
                  <a:pt x="19120" y="10064"/>
                </a:lnTo>
                <a:lnTo>
                  <a:pt x="18745" y="9839"/>
                </a:lnTo>
                <a:lnTo>
                  <a:pt x="18167" y="9999"/>
                </a:lnTo>
                <a:lnTo>
                  <a:pt x="17931" y="9111"/>
                </a:lnTo>
                <a:lnTo>
                  <a:pt x="18402" y="7355"/>
                </a:lnTo>
                <a:close/>
                <a:moveTo>
                  <a:pt x="17813" y="6777"/>
                </a:moveTo>
                <a:lnTo>
                  <a:pt x="18220" y="7173"/>
                </a:lnTo>
                <a:lnTo>
                  <a:pt x="17813" y="8683"/>
                </a:lnTo>
                <a:lnTo>
                  <a:pt x="17407" y="7173"/>
                </a:lnTo>
                <a:close/>
                <a:moveTo>
                  <a:pt x="15951" y="8640"/>
                </a:moveTo>
                <a:lnTo>
                  <a:pt x="17235" y="7355"/>
                </a:lnTo>
                <a:lnTo>
                  <a:pt x="17706" y="9111"/>
                </a:lnTo>
                <a:lnTo>
                  <a:pt x="17460" y="9999"/>
                </a:lnTo>
                <a:lnTo>
                  <a:pt x="16882" y="9839"/>
                </a:lnTo>
                <a:lnTo>
                  <a:pt x="16507" y="10064"/>
                </a:lnTo>
                <a:lnTo>
                  <a:pt x="16283" y="9678"/>
                </a:lnTo>
                <a:lnTo>
                  <a:pt x="15715" y="9528"/>
                </a:lnTo>
                <a:close/>
                <a:moveTo>
                  <a:pt x="14495" y="10042"/>
                </a:moveTo>
                <a:lnTo>
                  <a:pt x="14270" y="8972"/>
                </a:lnTo>
                <a:lnTo>
                  <a:pt x="14591" y="8972"/>
                </a:lnTo>
                <a:lnTo>
                  <a:pt x="15105" y="9486"/>
                </a:lnTo>
                <a:lnTo>
                  <a:pt x="15640" y="8950"/>
                </a:lnTo>
                <a:lnTo>
                  <a:pt x="15437" y="9678"/>
                </a:lnTo>
                <a:lnTo>
                  <a:pt x="16144" y="9871"/>
                </a:lnTo>
                <a:lnTo>
                  <a:pt x="16304" y="10149"/>
                </a:lnTo>
                <a:lnTo>
                  <a:pt x="15394" y="10449"/>
                </a:lnTo>
                <a:lnTo>
                  <a:pt x="15180" y="11230"/>
                </a:lnTo>
                <a:lnTo>
                  <a:pt x="14645" y="10417"/>
                </a:lnTo>
                <a:lnTo>
                  <a:pt x="14120" y="10417"/>
                </a:lnTo>
                <a:close/>
                <a:moveTo>
                  <a:pt x="12579" y="9186"/>
                </a:moveTo>
                <a:lnTo>
                  <a:pt x="13028" y="8747"/>
                </a:lnTo>
                <a:lnTo>
                  <a:pt x="14024" y="8950"/>
                </a:lnTo>
                <a:lnTo>
                  <a:pt x="14024" y="8972"/>
                </a:lnTo>
                <a:lnTo>
                  <a:pt x="14045" y="8972"/>
                </a:lnTo>
                <a:lnTo>
                  <a:pt x="14249" y="9967"/>
                </a:lnTo>
                <a:lnTo>
                  <a:pt x="13810" y="10417"/>
                </a:lnTo>
                <a:lnTo>
                  <a:pt x="12579" y="10417"/>
                </a:lnTo>
                <a:close/>
                <a:moveTo>
                  <a:pt x="11658" y="10117"/>
                </a:moveTo>
                <a:lnTo>
                  <a:pt x="12365" y="9411"/>
                </a:lnTo>
                <a:lnTo>
                  <a:pt x="12365" y="10417"/>
                </a:lnTo>
                <a:lnTo>
                  <a:pt x="11947" y="10417"/>
                </a:lnTo>
                <a:close/>
                <a:moveTo>
                  <a:pt x="9410" y="12365"/>
                </a:moveTo>
                <a:lnTo>
                  <a:pt x="10117" y="11648"/>
                </a:lnTo>
                <a:lnTo>
                  <a:pt x="10416" y="11948"/>
                </a:lnTo>
                <a:lnTo>
                  <a:pt x="10416" y="12365"/>
                </a:lnTo>
                <a:close/>
                <a:moveTo>
                  <a:pt x="8746" y="13029"/>
                </a:moveTo>
                <a:lnTo>
                  <a:pt x="9185" y="12579"/>
                </a:lnTo>
                <a:lnTo>
                  <a:pt x="10416" y="12579"/>
                </a:lnTo>
                <a:lnTo>
                  <a:pt x="10416" y="13810"/>
                </a:lnTo>
                <a:lnTo>
                  <a:pt x="9967" y="14249"/>
                </a:lnTo>
                <a:lnTo>
                  <a:pt x="8971" y="14046"/>
                </a:lnTo>
                <a:lnTo>
                  <a:pt x="8971" y="14024"/>
                </a:lnTo>
                <a:lnTo>
                  <a:pt x="8950" y="14024"/>
                </a:lnTo>
                <a:close/>
                <a:moveTo>
                  <a:pt x="8950" y="15641"/>
                </a:moveTo>
                <a:lnTo>
                  <a:pt x="9485" y="15106"/>
                </a:lnTo>
                <a:lnTo>
                  <a:pt x="8971" y="14592"/>
                </a:lnTo>
                <a:lnTo>
                  <a:pt x="8971" y="14260"/>
                </a:lnTo>
                <a:lnTo>
                  <a:pt x="10042" y="14485"/>
                </a:lnTo>
                <a:lnTo>
                  <a:pt x="10416" y="14121"/>
                </a:lnTo>
                <a:lnTo>
                  <a:pt x="10416" y="14645"/>
                </a:lnTo>
                <a:lnTo>
                  <a:pt x="11230" y="15181"/>
                </a:lnTo>
                <a:lnTo>
                  <a:pt x="10448" y="15395"/>
                </a:lnTo>
                <a:lnTo>
                  <a:pt x="10149" y="16305"/>
                </a:lnTo>
                <a:lnTo>
                  <a:pt x="9870" y="16144"/>
                </a:lnTo>
                <a:lnTo>
                  <a:pt x="9688" y="15438"/>
                </a:lnTo>
                <a:close/>
                <a:moveTo>
                  <a:pt x="8639" y="15951"/>
                </a:moveTo>
                <a:lnTo>
                  <a:pt x="9528" y="15705"/>
                </a:lnTo>
                <a:lnTo>
                  <a:pt x="9688" y="16283"/>
                </a:lnTo>
                <a:lnTo>
                  <a:pt x="10063" y="16508"/>
                </a:lnTo>
                <a:lnTo>
                  <a:pt x="9849" y="16883"/>
                </a:lnTo>
                <a:lnTo>
                  <a:pt x="9999" y="17461"/>
                </a:lnTo>
                <a:lnTo>
                  <a:pt x="9110" y="17696"/>
                </a:lnTo>
                <a:lnTo>
                  <a:pt x="7355" y="17236"/>
                </a:lnTo>
                <a:close/>
                <a:moveTo>
                  <a:pt x="6712" y="16465"/>
                </a:moveTo>
                <a:lnTo>
                  <a:pt x="8222" y="16058"/>
                </a:lnTo>
                <a:lnTo>
                  <a:pt x="7108" y="17161"/>
                </a:lnTo>
                <a:lnTo>
                  <a:pt x="6562" y="17022"/>
                </a:lnTo>
                <a:close/>
                <a:moveTo>
                  <a:pt x="6777" y="17814"/>
                </a:moveTo>
                <a:lnTo>
                  <a:pt x="7173" y="17407"/>
                </a:lnTo>
                <a:lnTo>
                  <a:pt x="8682" y="17814"/>
                </a:lnTo>
                <a:lnTo>
                  <a:pt x="7183" y="18221"/>
                </a:lnTo>
                <a:close/>
                <a:moveTo>
                  <a:pt x="8222" y="19570"/>
                </a:moveTo>
                <a:lnTo>
                  <a:pt x="6712" y="19163"/>
                </a:lnTo>
                <a:lnTo>
                  <a:pt x="6562" y="18606"/>
                </a:lnTo>
                <a:lnTo>
                  <a:pt x="7108" y="18467"/>
                </a:lnTo>
                <a:close/>
                <a:moveTo>
                  <a:pt x="8639" y="19677"/>
                </a:moveTo>
                <a:lnTo>
                  <a:pt x="7355" y="18392"/>
                </a:lnTo>
                <a:lnTo>
                  <a:pt x="9110" y="17932"/>
                </a:lnTo>
                <a:lnTo>
                  <a:pt x="9999" y="18167"/>
                </a:lnTo>
                <a:lnTo>
                  <a:pt x="9849" y="18745"/>
                </a:lnTo>
                <a:lnTo>
                  <a:pt x="10063" y="19120"/>
                </a:lnTo>
                <a:lnTo>
                  <a:pt x="9688" y="19345"/>
                </a:lnTo>
                <a:lnTo>
                  <a:pt x="9528" y="19923"/>
                </a:lnTo>
                <a:close/>
                <a:moveTo>
                  <a:pt x="8971" y="21036"/>
                </a:moveTo>
                <a:lnTo>
                  <a:pt x="9485" y="20522"/>
                </a:lnTo>
                <a:lnTo>
                  <a:pt x="8950" y="19987"/>
                </a:lnTo>
                <a:lnTo>
                  <a:pt x="9688" y="20191"/>
                </a:lnTo>
                <a:lnTo>
                  <a:pt x="9870" y="19484"/>
                </a:lnTo>
                <a:lnTo>
                  <a:pt x="10149" y="19323"/>
                </a:lnTo>
                <a:lnTo>
                  <a:pt x="10448" y="20233"/>
                </a:lnTo>
                <a:lnTo>
                  <a:pt x="11230" y="20447"/>
                </a:lnTo>
                <a:lnTo>
                  <a:pt x="10416" y="20983"/>
                </a:lnTo>
                <a:lnTo>
                  <a:pt x="10416" y="21507"/>
                </a:lnTo>
                <a:lnTo>
                  <a:pt x="10042" y="21133"/>
                </a:lnTo>
                <a:lnTo>
                  <a:pt x="8971" y="21357"/>
                </a:lnTo>
                <a:close/>
                <a:moveTo>
                  <a:pt x="9410" y="23263"/>
                </a:moveTo>
                <a:lnTo>
                  <a:pt x="10416" y="23263"/>
                </a:lnTo>
                <a:lnTo>
                  <a:pt x="10416" y="23680"/>
                </a:lnTo>
                <a:lnTo>
                  <a:pt x="10117" y="23980"/>
                </a:lnTo>
                <a:close/>
                <a:moveTo>
                  <a:pt x="9100" y="24997"/>
                </a:moveTo>
                <a:lnTo>
                  <a:pt x="8468" y="24997"/>
                </a:lnTo>
                <a:lnTo>
                  <a:pt x="7901" y="24130"/>
                </a:lnTo>
                <a:lnTo>
                  <a:pt x="8468" y="23263"/>
                </a:lnTo>
                <a:lnTo>
                  <a:pt x="9100" y="23263"/>
                </a:lnTo>
                <a:lnTo>
                  <a:pt x="9967" y="24130"/>
                </a:lnTo>
                <a:close/>
                <a:moveTo>
                  <a:pt x="10416" y="24997"/>
                </a:moveTo>
                <a:lnTo>
                  <a:pt x="9410" y="24997"/>
                </a:lnTo>
                <a:lnTo>
                  <a:pt x="10117" y="24280"/>
                </a:lnTo>
                <a:lnTo>
                  <a:pt x="10416" y="24580"/>
                </a:lnTo>
                <a:close/>
                <a:moveTo>
                  <a:pt x="11144" y="24997"/>
                </a:moveTo>
                <a:lnTo>
                  <a:pt x="10630" y="24997"/>
                </a:lnTo>
                <a:lnTo>
                  <a:pt x="10630" y="24483"/>
                </a:lnTo>
                <a:lnTo>
                  <a:pt x="10277" y="24130"/>
                </a:lnTo>
                <a:lnTo>
                  <a:pt x="10630" y="23766"/>
                </a:lnTo>
                <a:lnTo>
                  <a:pt x="10630" y="23263"/>
                </a:lnTo>
                <a:lnTo>
                  <a:pt x="11144" y="23263"/>
                </a:lnTo>
                <a:lnTo>
                  <a:pt x="11498" y="22910"/>
                </a:lnTo>
                <a:lnTo>
                  <a:pt x="11851" y="23263"/>
                </a:lnTo>
                <a:lnTo>
                  <a:pt x="12365" y="23263"/>
                </a:lnTo>
                <a:lnTo>
                  <a:pt x="12365" y="23766"/>
                </a:lnTo>
                <a:lnTo>
                  <a:pt x="12718" y="24130"/>
                </a:lnTo>
                <a:lnTo>
                  <a:pt x="12365" y="24494"/>
                </a:lnTo>
                <a:lnTo>
                  <a:pt x="12365" y="24997"/>
                </a:lnTo>
                <a:lnTo>
                  <a:pt x="11861" y="24997"/>
                </a:lnTo>
                <a:lnTo>
                  <a:pt x="11498" y="25350"/>
                </a:lnTo>
                <a:close/>
                <a:moveTo>
                  <a:pt x="12365" y="26217"/>
                </a:moveTo>
                <a:lnTo>
                  <a:pt x="11647" y="25511"/>
                </a:lnTo>
                <a:lnTo>
                  <a:pt x="11947" y="25211"/>
                </a:lnTo>
                <a:lnTo>
                  <a:pt x="12365" y="25211"/>
                </a:lnTo>
                <a:close/>
                <a:moveTo>
                  <a:pt x="14024" y="26678"/>
                </a:moveTo>
                <a:lnTo>
                  <a:pt x="13028" y="26881"/>
                </a:lnTo>
                <a:lnTo>
                  <a:pt x="12579" y="26442"/>
                </a:lnTo>
                <a:lnTo>
                  <a:pt x="12579" y="25211"/>
                </a:lnTo>
                <a:lnTo>
                  <a:pt x="13810" y="25211"/>
                </a:lnTo>
                <a:lnTo>
                  <a:pt x="14249" y="25661"/>
                </a:lnTo>
                <a:lnTo>
                  <a:pt x="14045" y="26656"/>
                </a:lnTo>
                <a:lnTo>
                  <a:pt x="14024" y="26656"/>
                </a:lnTo>
                <a:close/>
                <a:moveTo>
                  <a:pt x="15437" y="25939"/>
                </a:moveTo>
                <a:lnTo>
                  <a:pt x="15640" y="26678"/>
                </a:lnTo>
                <a:lnTo>
                  <a:pt x="15105" y="26143"/>
                </a:lnTo>
                <a:lnTo>
                  <a:pt x="14591" y="26656"/>
                </a:lnTo>
                <a:lnTo>
                  <a:pt x="14270" y="26656"/>
                </a:lnTo>
                <a:lnTo>
                  <a:pt x="14484" y="25586"/>
                </a:lnTo>
                <a:lnTo>
                  <a:pt x="14120" y="25211"/>
                </a:lnTo>
                <a:lnTo>
                  <a:pt x="14645" y="25211"/>
                </a:lnTo>
                <a:lnTo>
                  <a:pt x="15180" y="24398"/>
                </a:lnTo>
                <a:lnTo>
                  <a:pt x="15394" y="25179"/>
                </a:lnTo>
                <a:lnTo>
                  <a:pt x="16304" y="25479"/>
                </a:lnTo>
                <a:lnTo>
                  <a:pt x="16144" y="25757"/>
                </a:lnTo>
                <a:close/>
                <a:moveTo>
                  <a:pt x="15951" y="26988"/>
                </a:moveTo>
                <a:lnTo>
                  <a:pt x="15705" y="26100"/>
                </a:lnTo>
                <a:lnTo>
                  <a:pt x="16283" y="25939"/>
                </a:lnTo>
                <a:lnTo>
                  <a:pt x="16507" y="25564"/>
                </a:lnTo>
                <a:lnTo>
                  <a:pt x="16882" y="25779"/>
                </a:lnTo>
                <a:lnTo>
                  <a:pt x="17460" y="25629"/>
                </a:lnTo>
                <a:lnTo>
                  <a:pt x="17696" y="26517"/>
                </a:lnTo>
                <a:lnTo>
                  <a:pt x="17235" y="28273"/>
                </a:lnTo>
                <a:lnTo>
                  <a:pt x="17235" y="28273"/>
                </a:lnTo>
                <a:lnTo>
                  <a:pt x="15951" y="26988"/>
                </a:lnTo>
                <a:close/>
                <a:moveTo>
                  <a:pt x="17813" y="28851"/>
                </a:moveTo>
                <a:lnTo>
                  <a:pt x="17407" y="28444"/>
                </a:lnTo>
                <a:lnTo>
                  <a:pt x="17813" y="26945"/>
                </a:lnTo>
                <a:lnTo>
                  <a:pt x="18220" y="28455"/>
                </a:lnTo>
                <a:close/>
                <a:moveTo>
                  <a:pt x="19676" y="26988"/>
                </a:moveTo>
                <a:lnTo>
                  <a:pt x="18392" y="28273"/>
                </a:lnTo>
                <a:lnTo>
                  <a:pt x="17931" y="26517"/>
                </a:lnTo>
                <a:lnTo>
                  <a:pt x="18167" y="25629"/>
                </a:lnTo>
                <a:lnTo>
                  <a:pt x="18745" y="25779"/>
                </a:lnTo>
                <a:lnTo>
                  <a:pt x="19120" y="25564"/>
                </a:lnTo>
                <a:lnTo>
                  <a:pt x="19344" y="25939"/>
                </a:lnTo>
                <a:lnTo>
                  <a:pt x="19922" y="26100"/>
                </a:lnTo>
                <a:close/>
                <a:moveTo>
                  <a:pt x="21143" y="25586"/>
                </a:moveTo>
                <a:lnTo>
                  <a:pt x="21368" y="26656"/>
                </a:lnTo>
                <a:lnTo>
                  <a:pt x="21036" y="26656"/>
                </a:lnTo>
                <a:lnTo>
                  <a:pt x="20522" y="26143"/>
                </a:lnTo>
                <a:lnTo>
                  <a:pt x="19987" y="26678"/>
                </a:lnTo>
                <a:lnTo>
                  <a:pt x="20190" y="25939"/>
                </a:lnTo>
                <a:lnTo>
                  <a:pt x="19483" y="25757"/>
                </a:lnTo>
                <a:lnTo>
                  <a:pt x="19323" y="25479"/>
                </a:lnTo>
                <a:lnTo>
                  <a:pt x="20233" y="25179"/>
                </a:lnTo>
                <a:lnTo>
                  <a:pt x="20447" y="24398"/>
                </a:lnTo>
                <a:lnTo>
                  <a:pt x="20982" y="25211"/>
                </a:lnTo>
                <a:lnTo>
                  <a:pt x="21507" y="25211"/>
                </a:lnTo>
                <a:close/>
                <a:moveTo>
                  <a:pt x="23048" y="26442"/>
                </a:moveTo>
                <a:lnTo>
                  <a:pt x="22599" y="26881"/>
                </a:lnTo>
                <a:lnTo>
                  <a:pt x="21603" y="26678"/>
                </a:lnTo>
                <a:lnTo>
                  <a:pt x="21603" y="26656"/>
                </a:lnTo>
                <a:lnTo>
                  <a:pt x="21582" y="26656"/>
                </a:lnTo>
                <a:lnTo>
                  <a:pt x="21378" y="25661"/>
                </a:lnTo>
                <a:lnTo>
                  <a:pt x="21817" y="25211"/>
                </a:lnTo>
                <a:lnTo>
                  <a:pt x="23048" y="25211"/>
                </a:lnTo>
                <a:close/>
                <a:moveTo>
                  <a:pt x="23262" y="26217"/>
                </a:moveTo>
                <a:lnTo>
                  <a:pt x="23262" y="25211"/>
                </a:lnTo>
                <a:lnTo>
                  <a:pt x="23680" y="25211"/>
                </a:lnTo>
                <a:lnTo>
                  <a:pt x="23980" y="25511"/>
                </a:lnTo>
                <a:close/>
                <a:moveTo>
                  <a:pt x="24997" y="26217"/>
                </a:moveTo>
                <a:lnTo>
                  <a:pt x="24290" y="25511"/>
                </a:lnTo>
                <a:lnTo>
                  <a:pt x="24579" y="25211"/>
                </a:lnTo>
                <a:lnTo>
                  <a:pt x="24997" y="25211"/>
                </a:lnTo>
                <a:close/>
                <a:moveTo>
                  <a:pt x="25660" y="26881"/>
                </a:moveTo>
                <a:lnTo>
                  <a:pt x="25211" y="26442"/>
                </a:lnTo>
                <a:lnTo>
                  <a:pt x="25211" y="25211"/>
                </a:lnTo>
                <a:lnTo>
                  <a:pt x="26442" y="25211"/>
                </a:lnTo>
                <a:lnTo>
                  <a:pt x="26881" y="25661"/>
                </a:lnTo>
                <a:lnTo>
                  <a:pt x="26667" y="26667"/>
                </a:lnTo>
                <a:close/>
                <a:moveTo>
                  <a:pt x="28208" y="26250"/>
                </a:moveTo>
                <a:lnTo>
                  <a:pt x="28283" y="26699"/>
                </a:lnTo>
                <a:lnTo>
                  <a:pt x="27930" y="26410"/>
                </a:lnTo>
                <a:lnTo>
                  <a:pt x="26902" y="26624"/>
                </a:lnTo>
                <a:lnTo>
                  <a:pt x="27127" y="25586"/>
                </a:lnTo>
                <a:lnTo>
                  <a:pt x="26752" y="25211"/>
                </a:lnTo>
                <a:lnTo>
                  <a:pt x="27277" y="25211"/>
                </a:lnTo>
                <a:lnTo>
                  <a:pt x="27812" y="24398"/>
                </a:lnTo>
                <a:lnTo>
                  <a:pt x="28026" y="25179"/>
                </a:lnTo>
                <a:lnTo>
                  <a:pt x="28904" y="25468"/>
                </a:lnTo>
                <a:close/>
                <a:moveTo>
                  <a:pt x="28540" y="26913"/>
                </a:moveTo>
                <a:lnTo>
                  <a:pt x="28444" y="26314"/>
                </a:lnTo>
                <a:lnTo>
                  <a:pt x="29129" y="25543"/>
                </a:lnTo>
                <a:lnTo>
                  <a:pt x="30124" y="25864"/>
                </a:lnTo>
                <a:lnTo>
                  <a:pt x="30328" y="26432"/>
                </a:lnTo>
                <a:lnTo>
                  <a:pt x="29771" y="27941"/>
                </a:lnTo>
                <a:close/>
                <a:moveTo>
                  <a:pt x="30445" y="28498"/>
                </a:moveTo>
                <a:lnTo>
                  <a:pt x="29953" y="28091"/>
                </a:lnTo>
                <a:lnTo>
                  <a:pt x="30445" y="26753"/>
                </a:lnTo>
                <a:lnTo>
                  <a:pt x="30938" y="28091"/>
                </a:lnTo>
                <a:close/>
                <a:moveTo>
                  <a:pt x="32351" y="26913"/>
                </a:moveTo>
                <a:lnTo>
                  <a:pt x="31120" y="27941"/>
                </a:lnTo>
                <a:lnTo>
                  <a:pt x="30563" y="26432"/>
                </a:lnTo>
                <a:lnTo>
                  <a:pt x="30777" y="25864"/>
                </a:lnTo>
                <a:lnTo>
                  <a:pt x="31323" y="25682"/>
                </a:lnTo>
                <a:lnTo>
                  <a:pt x="31762" y="25543"/>
                </a:lnTo>
                <a:lnTo>
                  <a:pt x="32458" y="26314"/>
                </a:lnTo>
                <a:close/>
                <a:moveTo>
                  <a:pt x="34149" y="25211"/>
                </a:moveTo>
                <a:lnTo>
                  <a:pt x="33775" y="25586"/>
                </a:lnTo>
                <a:lnTo>
                  <a:pt x="33989" y="26624"/>
                </a:lnTo>
                <a:lnTo>
                  <a:pt x="32961" y="26410"/>
                </a:lnTo>
                <a:lnTo>
                  <a:pt x="32608" y="26699"/>
                </a:lnTo>
                <a:lnTo>
                  <a:pt x="32694" y="26250"/>
                </a:lnTo>
                <a:lnTo>
                  <a:pt x="31987" y="25468"/>
                </a:lnTo>
                <a:lnTo>
                  <a:pt x="32865" y="25179"/>
                </a:lnTo>
                <a:lnTo>
                  <a:pt x="33079" y="24398"/>
                </a:lnTo>
                <a:lnTo>
                  <a:pt x="33614" y="25211"/>
                </a:lnTo>
                <a:close/>
                <a:moveTo>
                  <a:pt x="34364" y="24997"/>
                </a:moveTo>
                <a:lnTo>
                  <a:pt x="33732" y="24997"/>
                </a:lnTo>
                <a:lnTo>
                  <a:pt x="33165" y="24130"/>
                </a:lnTo>
                <a:lnTo>
                  <a:pt x="33732" y="23263"/>
                </a:lnTo>
                <a:lnTo>
                  <a:pt x="34364" y="23263"/>
                </a:lnTo>
                <a:lnTo>
                  <a:pt x="35231" y="24130"/>
                </a:lnTo>
                <a:close/>
                <a:moveTo>
                  <a:pt x="35680" y="24997"/>
                </a:moveTo>
                <a:lnTo>
                  <a:pt x="34674" y="24997"/>
                </a:lnTo>
                <a:lnTo>
                  <a:pt x="35380" y="24280"/>
                </a:lnTo>
                <a:lnTo>
                  <a:pt x="35680" y="24580"/>
                </a:lnTo>
                <a:lnTo>
                  <a:pt x="35680" y="24997"/>
                </a:lnTo>
                <a:close/>
                <a:moveTo>
                  <a:pt x="36408" y="24997"/>
                </a:moveTo>
                <a:lnTo>
                  <a:pt x="35894" y="24997"/>
                </a:lnTo>
                <a:lnTo>
                  <a:pt x="35894" y="24483"/>
                </a:lnTo>
                <a:lnTo>
                  <a:pt x="35541" y="24130"/>
                </a:lnTo>
                <a:lnTo>
                  <a:pt x="35894" y="23766"/>
                </a:lnTo>
                <a:lnTo>
                  <a:pt x="35894" y="23263"/>
                </a:lnTo>
                <a:lnTo>
                  <a:pt x="36408" y="23263"/>
                </a:lnTo>
                <a:lnTo>
                  <a:pt x="36761" y="22910"/>
                </a:lnTo>
                <a:lnTo>
                  <a:pt x="37125" y="23263"/>
                </a:lnTo>
                <a:lnTo>
                  <a:pt x="37629" y="23263"/>
                </a:lnTo>
                <a:lnTo>
                  <a:pt x="37629" y="23766"/>
                </a:lnTo>
                <a:lnTo>
                  <a:pt x="37993" y="24130"/>
                </a:lnTo>
                <a:lnTo>
                  <a:pt x="37629" y="24494"/>
                </a:lnTo>
                <a:lnTo>
                  <a:pt x="37629" y="24997"/>
                </a:lnTo>
                <a:lnTo>
                  <a:pt x="37125" y="24997"/>
                </a:lnTo>
                <a:lnTo>
                  <a:pt x="36761" y="25350"/>
                </a:lnTo>
                <a:close/>
                <a:moveTo>
                  <a:pt x="37629" y="26217"/>
                </a:moveTo>
                <a:lnTo>
                  <a:pt x="36922" y="25511"/>
                </a:lnTo>
                <a:lnTo>
                  <a:pt x="37211" y="25211"/>
                </a:lnTo>
                <a:lnTo>
                  <a:pt x="37629" y="25211"/>
                </a:lnTo>
                <a:close/>
                <a:moveTo>
                  <a:pt x="39288" y="26678"/>
                </a:moveTo>
                <a:lnTo>
                  <a:pt x="38292" y="26881"/>
                </a:lnTo>
                <a:lnTo>
                  <a:pt x="37843" y="26442"/>
                </a:lnTo>
                <a:lnTo>
                  <a:pt x="37843" y="25211"/>
                </a:lnTo>
                <a:lnTo>
                  <a:pt x="39074" y="25211"/>
                </a:lnTo>
                <a:lnTo>
                  <a:pt x="39513" y="25661"/>
                </a:lnTo>
                <a:lnTo>
                  <a:pt x="39309" y="26656"/>
                </a:lnTo>
                <a:lnTo>
                  <a:pt x="39288" y="26656"/>
                </a:lnTo>
                <a:close/>
                <a:moveTo>
                  <a:pt x="40712" y="25939"/>
                </a:moveTo>
                <a:lnTo>
                  <a:pt x="40904" y="26678"/>
                </a:lnTo>
                <a:lnTo>
                  <a:pt x="40369" y="26143"/>
                </a:lnTo>
                <a:lnTo>
                  <a:pt x="39855" y="26656"/>
                </a:lnTo>
                <a:lnTo>
                  <a:pt x="39534" y="26656"/>
                </a:lnTo>
                <a:lnTo>
                  <a:pt x="39759" y="25586"/>
                </a:lnTo>
                <a:lnTo>
                  <a:pt x="39384" y="25211"/>
                </a:lnTo>
                <a:lnTo>
                  <a:pt x="39909" y="25211"/>
                </a:lnTo>
                <a:lnTo>
                  <a:pt x="40444" y="24398"/>
                </a:lnTo>
                <a:lnTo>
                  <a:pt x="40658" y="25179"/>
                </a:lnTo>
                <a:lnTo>
                  <a:pt x="41568" y="25479"/>
                </a:lnTo>
                <a:lnTo>
                  <a:pt x="41407" y="25757"/>
                </a:lnTo>
                <a:close/>
                <a:moveTo>
                  <a:pt x="41215" y="26988"/>
                </a:moveTo>
                <a:lnTo>
                  <a:pt x="40979" y="26100"/>
                </a:lnTo>
                <a:lnTo>
                  <a:pt x="41557" y="25939"/>
                </a:lnTo>
                <a:lnTo>
                  <a:pt x="41771" y="25564"/>
                </a:lnTo>
                <a:lnTo>
                  <a:pt x="42146" y="25779"/>
                </a:lnTo>
                <a:lnTo>
                  <a:pt x="42724" y="25629"/>
                </a:lnTo>
                <a:lnTo>
                  <a:pt x="42970" y="26517"/>
                </a:lnTo>
                <a:lnTo>
                  <a:pt x="42499" y="28273"/>
                </a:lnTo>
                <a:lnTo>
                  <a:pt x="42499" y="28273"/>
                </a:lnTo>
                <a:close/>
                <a:moveTo>
                  <a:pt x="43077" y="28851"/>
                </a:moveTo>
                <a:lnTo>
                  <a:pt x="42671" y="28444"/>
                </a:lnTo>
                <a:lnTo>
                  <a:pt x="43077" y="26945"/>
                </a:lnTo>
                <a:lnTo>
                  <a:pt x="43484" y="28455"/>
                </a:lnTo>
                <a:close/>
                <a:moveTo>
                  <a:pt x="44940" y="26988"/>
                </a:moveTo>
                <a:lnTo>
                  <a:pt x="43666" y="28273"/>
                </a:lnTo>
                <a:lnTo>
                  <a:pt x="43195" y="26517"/>
                </a:lnTo>
                <a:lnTo>
                  <a:pt x="43431" y="25629"/>
                </a:lnTo>
                <a:lnTo>
                  <a:pt x="44009" y="25779"/>
                </a:lnTo>
                <a:lnTo>
                  <a:pt x="44383" y="25564"/>
                </a:lnTo>
                <a:lnTo>
                  <a:pt x="44608" y="25939"/>
                </a:lnTo>
                <a:lnTo>
                  <a:pt x="45186" y="26100"/>
                </a:lnTo>
                <a:close/>
                <a:moveTo>
                  <a:pt x="46407" y="25586"/>
                </a:moveTo>
                <a:lnTo>
                  <a:pt x="46631" y="26656"/>
                </a:lnTo>
                <a:lnTo>
                  <a:pt x="46310" y="26656"/>
                </a:lnTo>
                <a:lnTo>
                  <a:pt x="45797" y="26143"/>
                </a:lnTo>
                <a:lnTo>
                  <a:pt x="45251" y="26678"/>
                </a:lnTo>
                <a:lnTo>
                  <a:pt x="45454" y="25939"/>
                </a:lnTo>
                <a:lnTo>
                  <a:pt x="44747" y="25757"/>
                </a:lnTo>
                <a:lnTo>
                  <a:pt x="44587" y="25479"/>
                </a:lnTo>
                <a:lnTo>
                  <a:pt x="45497" y="25179"/>
                </a:lnTo>
                <a:lnTo>
                  <a:pt x="45711" y="24398"/>
                </a:lnTo>
                <a:lnTo>
                  <a:pt x="46246" y="25211"/>
                </a:lnTo>
                <a:lnTo>
                  <a:pt x="46781" y="25211"/>
                </a:lnTo>
                <a:close/>
                <a:moveTo>
                  <a:pt x="48312" y="26442"/>
                </a:moveTo>
                <a:lnTo>
                  <a:pt x="47863" y="26881"/>
                </a:lnTo>
                <a:lnTo>
                  <a:pt x="46867" y="26678"/>
                </a:lnTo>
                <a:lnTo>
                  <a:pt x="46867" y="26656"/>
                </a:lnTo>
                <a:lnTo>
                  <a:pt x="46856" y="26656"/>
                </a:lnTo>
                <a:lnTo>
                  <a:pt x="46642" y="25661"/>
                </a:lnTo>
                <a:lnTo>
                  <a:pt x="47092" y="25211"/>
                </a:lnTo>
                <a:lnTo>
                  <a:pt x="48312" y="25211"/>
                </a:lnTo>
                <a:close/>
                <a:moveTo>
                  <a:pt x="49244" y="25511"/>
                </a:moveTo>
                <a:lnTo>
                  <a:pt x="48526" y="26217"/>
                </a:lnTo>
                <a:lnTo>
                  <a:pt x="48526" y="25211"/>
                </a:lnTo>
                <a:lnTo>
                  <a:pt x="48944" y="25211"/>
                </a:lnTo>
                <a:close/>
                <a:moveTo>
                  <a:pt x="50261" y="24997"/>
                </a:moveTo>
                <a:lnTo>
                  <a:pt x="49757" y="24997"/>
                </a:lnTo>
                <a:lnTo>
                  <a:pt x="49393" y="25350"/>
                </a:lnTo>
                <a:lnTo>
                  <a:pt x="49040" y="24997"/>
                </a:lnTo>
                <a:lnTo>
                  <a:pt x="48526" y="24997"/>
                </a:lnTo>
                <a:lnTo>
                  <a:pt x="48526" y="24483"/>
                </a:lnTo>
                <a:lnTo>
                  <a:pt x="48173" y="24130"/>
                </a:lnTo>
                <a:lnTo>
                  <a:pt x="48526" y="23766"/>
                </a:lnTo>
                <a:lnTo>
                  <a:pt x="48526" y="23263"/>
                </a:lnTo>
                <a:lnTo>
                  <a:pt x="49040" y="23263"/>
                </a:lnTo>
                <a:lnTo>
                  <a:pt x="49393" y="22899"/>
                </a:lnTo>
                <a:lnTo>
                  <a:pt x="49757" y="23263"/>
                </a:lnTo>
                <a:lnTo>
                  <a:pt x="50261" y="23263"/>
                </a:lnTo>
                <a:lnTo>
                  <a:pt x="50261" y="23766"/>
                </a:lnTo>
                <a:lnTo>
                  <a:pt x="50624" y="24130"/>
                </a:lnTo>
                <a:lnTo>
                  <a:pt x="50261" y="24483"/>
                </a:lnTo>
                <a:lnTo>
                  <a:pt x="50261" y="24997"/>
                </a:lnTo>
                <a:close/>
                <a:moveTo>
                  <a:pt x="51481" y="24997"/>
                </a:moveTo>
                <a:lnTo>
                  <a:pt x="50485" y="24997"/>
                </a:lnTo>
                <a:lnTo>
                  <a:pt x="50485" y="24580"/>
                </a:lnTo>
                <a:lnTo>
                  <a:pt x="50774" y="24280"/>
                </a:lnTo>
                <a:close/>
                <a:moveTo>
                  <a:pt x="51791" y="23263"/>
                </a:moveTo>
                <a:lnTo>
                  <a:pt x="52423" y="23263"/>
                </a:lnTo>
                <a:lnTo>
                  <a:pt x="52990" y="24130"/>
                </a:lnTo>
                <a:lnTo>
                  <a:pt x="52423" y="24997"/>
                </a:lnTo>
                <a:lnTo>
                  <a:pt x="51791" y="24997"/>
                </a:lnTo>
                <a:lnTo>
                  <a:pt x="50935" y="24130"/>
                </a:lnTo>
                <a:close/>
                <a:moveTo>
                  <a:pt x="51481" y="23263"/>
                </a:moveTo>
                <a:lnTo>
                  <a:pt x="50774" y="23969"/>
                </a:lnTo>
                <a:lnTo>
                  <a:pt x="50485" y="23680"/>
                </a:lnTo>
                <a:lnTo>
                  <a:pt x="50485" y="23263"/>
                </a:lnTo>
                <a:close/>
                <a:moveTo>
                  <a:pt x="52145" y="22599"/>
                </a:moveTo>
                <a:lnTo>
                  <a:pt x="51706" y="23049"/>
                </a:lnTo>
                <a:lnTo>
                  <a:pt x="50485" y="23049"/>
                </a:lnTo>
                <a:lnTo>
                  <a:pt x="50485" y="21818"/>
                </a:lnTo>
                <a:lnTo>
                  <a:pt x="50924" y="21379"/>
                </a:lnTo>
                <a:lnTo>
                  <a:pt x="51920" y="21582"/>
                </a:lnTo>
                <a:lnTo>
                  <a:pt x="51920" y="21604"/>
                </a:lnTo>
                <a:lnTo>
                  <a:pt x="51941" y="21604"/>
                </a:lnTo>
                <a:close/>
                <a:moveTo>
                  <a:pt x="51941" y="19987"/>
                </a:moveTo>
                <a:lnTo>
                  <a:pt x="51406" y="20522"/>
                </a:lnTo>
                <a:lnTo>
                  <a:pt x="51920" y="21036"/>
                </a:lnTo>
                <a:lnTo>
                  <a:pt x="51920" y="21357"/>
                </a:lnTo>
                <a:lnTo>
                  <a:pt x="50849" y="21133"/>
                </a:lnTo>
                <a:lnTo>
                  <a:pt x="50485" y="21507"/>
                </a:lnTo>
                <a:lnTo>
                  <a:pt x="50485" y="20983"/>
                </a:lnTo>
                <a:lnTo>
                  <a:pt x="49661" y="20447"/>
                </a:lnTo>
                <a:lnTo>
                  <a:pt x="50442" y="20233"/>
                </a:lnTo>
                <a:lnTo>
                  <a:pt x="50742" y="19323"/>
                </a:lnTo>
                <a:lnTo>
                  <a:pt x="51021" y="19484"/>
                </a:lnTo>
                <a:lnTo>
                  <a:pt x="51213" y="20191"/>
                </a:lnTo>
                <a:close/>
                <a:moveTo>
                  <a:pt x="52252" y="19677"/>
                </a:moveTo>
                <a:lnTo>
                  <a:pt x="51363" y="19912"/>
                </a:lnTo>
                <a:lnTo>
                  <a:pt x="51213" y="19345"/>
                </a:lnTo>
                <a:lnTo>
                  <a:pt x="50828" y="19120"/>
                </a:lnTo>
                <a:lnTo>
                  <a:pt x="51053" y="18745"/>
                </a:lnTo>
                <a:lnTo>
                  <a:pt x="50892" y="18167"/>
                </a:lnTo>
                <a:lnTo>
                  <a:pt x="51781" y="17921"/>
                </a:lnTo>
                <a:lnTo>
                  <a:pt x="53536" y="18392"/>
                </a:lnTo>
                <a:close/>
                <a:moveTo>
                  <a:pt x="54189" y="19163"/>
                </a:moveTo>
                <a:lnTo>
                  <a:pt x="52680" y="19570"/>
                </a:lnTo>
                <a:lnTo>
                  <a:pt x="53782" y="18456"/>
                </a:lnTo>
                <a:lnTo>
                  <a:pt x="54328" y="18606"/>
                </a:lnTo>
                <a:close/>
                <a:moveTo>
                  <a:pt x="54125" y="17814"/>
                </a:moveTo>
                <a:lnTo>
                  <a:pt x="53718" y="18221"/>
                </a:lnTo>
                <a:lnTo>
                  <a:pt x="52209" y="17814"/>
                </a:lnTo>
                <a:lnTo>
                  <a:pt x="53718" y="17407"/>
                </a:lnTo>
                <a:close/>
                <a:moveTo>
                  <a:pt x="52252" y="15951"/>
                </a:moveTo>
                <a:lnTo>
                  <a:pt x="53536" y="17225"/>
                </a:lnTo>
                <a:lnTo>
                  <a:pt x="51781" y="17696"/>
                </a:lnTo>
                <a:lnTo>
                  <a:pt x="50892" y="17461"/>
                </a:lnTo>
                <a:lnTo>
                  <a:pt x="51053" y="16883"/>
                </a:lnTo>
                <a:lnTo>
                  <a:pt x="50828" y="16508"/>
                </a:lnTo>
                <a:lnTo>
                  <a:pt x="51213" y="16283"/>
                </a:lnTo>
                <a:lnTo>
                  <a:pt x="51363" y="15705"/>
                </a:lnTo>
                <a:close/>
                <a:moveTo>
                  <a:pt x="51920" y="14592"/>
                </a:moveTo>
                <a:lnTo>
                  <a:pt x="51406" y="15095"/>
                </a:lnTo>
                <a:lnTo>
                  <a:pt x="51941" y="15641"/>
                </a:lnTo>
                <a:lnTo>
                  <a:pt x="51213" y="15438"/>
                </a:lnTo>
                <a:lnTo>
                  <a:pt x="51021" y="16144"/>
                </a:lnTo>
                <a:lnTo>
                  <a:pt x="50742" y="16305"/>
                </a:lnTo>
                <a:lnTo>
                  <a:pt x="50442" y="15395"/>
                </a:lnTo>
                <a:lnTo>
                  <a:pt x="49661" y="15181"/>
                </a:lnTo>
                <a:lnTo>
                  <a:pt x="50485" y="14645"/>
                </a:lnTo>
                <a:lnTo>
                  <a:pt x="50485" y="14121"/>
                </a:lnTo>
                <a:lnTo>
                  <a:pt x="50849" y="14485"/>
                </a:lnTo>
                <a:lnTo>
                  <a:pt x="51920" y="14260"/>
                </a:lnTo>
                <a:close/>
                <a:moveTo>
                  <a:pt x="50774" y="11648"/>
                </a:moveTo>
                <a:lnTo>
                  <a:pt x="51492" y="12365"/>
                </a:lnTo>
                <a:lnTo>
                  <a:pt x="50485" y="12365"/>
                </a:lnTo>
                <a:lnTo>
                  <a:pt x="50485" y="11948"/>
                </a:lnTo>
                <a:close/>
                <a:moveTo>
                  <a:pt x="49843" y="12579"/>
                </a:moveTo>
                <a:lnTo>
                  <a:pt x="50261" y="12579"/>
                </a:lnTo>
                <a:lnTo>
                  <a:pt x="50261" y="13586"/>
                </a:lnTo>
                <a:lnTo>
                  <a:pt x="49554" y="12879"/>
                </a:lnTo>
                <a:close/>
                <a:moveTo>
                  <a:pt x="48526" y="12579"/>
                </a:moveTo>
                <a:lnTo>
                  <a:pt x="48944" y="12579"/>
                </a:lnTo>
                <a:lnTo>
                  <a:pt x="49244" y="12879"/>
                </a:lnTo>
                <a:lnTo>
                  <a:pt x="48526" y="13586"/>
                </a:lnTo>
                <a:close/>
                <a:moveTo>
                  <a:pt x="45807" y="11498"/>
                </a:moveTo>
                <a:lnTo>
                  <a:pt x="46364" y="10631"/>
                </a:lnTo>
                <a:lnTo>
                  <a:pt x="46995" y="10631"/>
                </a:lnTo>
                <a:lnTo>
                  <a:pt x="47863" y="11498"/>
                </a:lnTo>
                <a:lnTo>
                  <a:pt x="46995" y="12365"/>
                </a:lnTo>
                <a:lnTo>
                  <a:pt x="46364" y="12365"/>
                </a:lnTo>
                <a:close/>
                <a:moveTo>
                  <a:pt x="46246" y="12579"/>
                </a:moveTo>
                <a:lnTo>
                  <a:pt x="46781" y="12579"/>
                </a:lnTo>
                <a:lnTo>
                  <a:pt x="46407" y="12954"/>
                </a:lnTo>
                <a:lnTo>
                  <a:pt x="46621" y="13992"/>
                </a:lnTo>
                <a:lnTo>
                  <a:pt x="45593" y="13778"/>
                </a:lnTo>
                <a:lnTo>
                  <a:pt x="45240" y="14067"/>
                </a:lnTo>
                <a:lnTo>
                  <a:pt x="45325" y="13618"/>
                </a:lnTo>
                <a:lnTo>
                  <a:pt x="44619" y="12836"/>
                </a:lnTo>
                <a:lnTo>
                  <a:pt x="45497" y="12547"/>
                </a:lnTo>
                <a:lnTo>
                  <a:pt x="45711" y="11766"/>
                </a:lnTo>
                <a:close/>
                <a:moveTo>
                  <a:pt x="44490" y="10353"/>
                </a:moveTo>
                <a:lnTo>
                  <a:pt x="45315" y="10620"/>
                </a:lnTo>
                <a:lnTo>
                  <a:pt x="45550" y="11477"/>
                </a:lnTo>
                <a:lnTo>
                  <a:pt x="45540" y="11498"/>
                </a:lnTo>
                <a:lnTo>
                  <a:pt x="45550" y="11519"/>
                </a:lnTo>
                <a:lnTo>
                  <a:pt x="45315" y="12376"/>
                </a:lnTo>
                <a:lnTo>
                  <a:pt x="44480" y="12654"/>
                </a:lnTo>
                <a:lnTo>
                  <a:pt x="43945" y="11787"/>
                </a:lnTo>
                <a:close/>
                <a:moveTo>
                  <a:pt x="43977" y="10074"/>
                </a:moveTo>
                <a:lnTo>
                  <a:pt x="44287" y="10256"/>
                </a:lnTo>
                <a:lnTo>
                  <a:pt x="43805" y="11552"/>
                </a:lnTo>
                <a:lnTo>
                  <a:pt x="43206" y="10577"/>
                </a:lnTo>
                <a:lnTo>
                  <a:pt x="43420" y="10224"/>
                </a:lnTo>
                <a:close/>
                <a:moveTo>
                  <a:pt x="42928" y="10117"/>
                </a:moveTo>
                <a:lnTo>
                  <a:pt x="43077" y="9528"/>
                </a:lnTo>
                <a:lnTo>
                  <a:pt x="43238" y="10117"/>
                </a:lnTo>
                <a:lnTo>
                  <a:pt x="43077" y="10374"/>
                </a:lnTo>
                <a:close/>
                <a:moveTo>
                  <a:pt x="41868" y="10256"/>
                </a:moveTo>
                <a:lnTo>
                  <a:pt x="42178" y="10074"/>
                </a:lnTo>
                <a:lnTo>
                  <a:pt x="42735" y="10224"/>
                </a:lnTo>
                <a:lnTo>
                  <a:pt x="42949" y="10577"/>
                </a:lnTo>
                <a:lnTo>
                  <a:pt x="42349" y="11552"/>
                </a:lnTo>
                <a:close/>
                <a:moveTo>
                  <a:pt x="40615" y="11498"/>
                </a:moveTo>
                <a:lnTo>
                  <a:pt x="40605" y="11477"/>
                </a:lnTo>
                <a:lnTo>
                  <a:pt x="40840" y="10620"/>
                </a:lnTo>
                <a:lnTo>
                  <a:pt x="41664" y="10353"/>
                </a:lnTo>
                <a:lnTo>
                  <a:pt x="42210" y="11787"/>
                </a:lnTo>
                <a:lnTo>
                  <a:pt x="41686" y="12654"/>
                </a:lnTo>
                <a:lnTo>
                  <a:pt x="40840" y="12376"/>
                </a:lnTo>
                <a:lnTo>
                  <a:pt x="40605" y="11519"/>
                </a:lnTo>
                <a:close/>
                <a:moveTo>
                  <a:pt x="40444" y="11766"/>
                </a:moveTo>
                <a:lnTo>
                  <a:pt x="40658" y="12547"/>
                </a:lnTo>
                <a:lnTo>
                  <a:pt x="41536" y="12836"/>
                </a:lnTo>
                <a:lnTo>
                  <a:pt x="40840" y="13618"/>
                </a:lnTo>
                <a:lnTo>
                  <a:pt x="40915" y="14067"/>
                </a:lnTo>
                <a:lnTo>
                  <a:pt x="40562" y="13778"/>
                </a:lnTo>
                <a:lnTo>
                  <a:pt x="39534" y="13992"/>
                </a:lnTo>
                <a:lnTo>
                  <a:pt x="39759" y="12954"/>
                </a:lnTo>
                <a:lnTo>
                  <a:pt x="39384" y="12579"/>
                </a:lnTo>
                <a:lnTo>
                  <a:pt x="39909" y="12579"/>
                </a:lnTo>
                <a:close/>
                <a:moveTo>
                  <a:pt x="39159" y="10631"/>
                </a:moveTo>
                <a:lnTo>
                  <a:pt x="39791" y="10631"/>
                </a:lnTo>
                <a:lnTo>
                  <a:pt x="40358" y="11498"/>
                </a:lnTo>
                <a:lnTo>
                  <a:pt x="39791" y="12365"/>
                </a:lnTo>
                <a:lnTo>
                  <a:pt x="39159" y="12365"/>
                </a:lnTo>
                <a:lnTo>
                  <a:pt x="38292" y="11498"/>
                </a:lnTo>
                <a:close/>
                <a:moveTo>
                  <a:pt x="37843" y="10631"/>
                </a:moveTo>
                <a:lnTo>
                  <a:pt x="38849" y="10631"/>
                </a:lnTo>
                <a:lnTo>
                  <a:pt x="38142" y="11337"/>
                </a:lnTo>
                <a:lnTo>
                  <a:pt x="37843" y="11048"/>
                </a:lnTo>
                <a:close/>
                <a:moveTo>
                  <a:pt x="37843" y="11948"/>
                </a:moveTo>
                <a:lnTo>
                  <a:pt x="38142" y="11648"/>
                </a:lnTo>
                <a:lnTo>
                  <a:pt x="38849" y="12365"/>
                </a:lnTo>
                <a:lnTo>
                  <a:pt x="37843" y="12365"/>
                </a:lnTo>
                <a:close/>
                <a:moveTo>
                  <a:pt x="37211" y="12579"/>
                </a:moveTo>
                <a:lnTo>
                  <a:pt x="37629" y="12579"/>
                </a:lnTo>
                <a:lnTo>
                  <a:pt x="37629" y="13586"/>
                </a:lnTo>
                <a:lnTo>
                  <a:pt x="36922" y="12879"/>
                </a:lnTo>
                <a:close/>
                <a:moveTo>
                  <a:pt x="35894" y="12579"/>
                </a:moveTo>
                <a:lnTo>
                  <a:pt x="36312" y="12579"/>
                </a:lnTo>
                <a:lnTo>
                  <a:pt x="36612" y="12879"/>
                </a:lnTo>
                <a:lnTo>
                  <a:pt x="35894" y="13586"/>
                </a:lnTo>
                <a:close/>
                <a:moveTo>
                  <a:pt x="33614" y="12579"/>
                </a:moveTo>
                <a:lnTo>
                  <a:pt x="34149" y="12579"/>
                </a:lnTo>
                <a:lnTo>
                  <a:pt x="33775" y="12954"/>
                </a:lnTo>
                <a:lnTo>
                  <a:pt x="34000" y="14024"/>
                </a:lnTo>
                <a:lnTo>
                  <a:pt x="33678" y="14024"/>
                </a:lnTo>
                <a:lnTo>
                  <a:pt x="33165" y="13511"/>
                </a:lnTo>
                <a:lnTo>
                  <a:pt x="32619" y="14046"/>
                </a:lnTo>
                <a:lnTo>
                  <a:pt x="32822" y="13307"/>
                </a:lnTo>
                <a:lnTo>
                  <a:pt x="32115" y="13125"/>
                </a:lnTo>
                <a:lnTo>
                  <a:pt x="31955" y="12847"/>
                </a:lnTo>
                <a:lnTo>
                  <a:pt x="32865" y="12547"/>
                </a:lnTo>
                <a:lnTo>
                  <a:pt x="33079" y="11766"/>
                </a:lnTo>
                <a:close/>
                <a:moveTo>
                  <a:pt x="31848" y="10342"/>
                </a:moveTo>
                <a:lnTo>
                  <a:pt x="32683" y="10620"/>
                </a:lnTo>
                <a:lnTo>
                  <a:pt x="32918" y="11477"/>
                </a:lnTo>
                <a:lnTo>
                  <a:pt x="32908" y="11498"/>
                </a:lnTo>
                <a:lnTo>
                  <a:pt x="32918" y="11519"/>
                </a:lnTo>
                <a:lnTo>
                  <a:pt x="32683" y="12376"/>
                </a:lnTo>
                <a:lnTo>
                  <a:pt x="31859" y="12643"/>
                </a:lnTo>
                <a:lnTo>
                  <a:pt x="31313" y="11198"/>
                </a:lnTo>
                <a:close/>
                <a:moveTo>
                  <a:pt x="31634" y="10278"/>
                </a:moveTo>
                <a:lnTo>
                  <a:pt x="31216" y="10941"/>
                </a:lnTo>
                <a:lnTo>
                  <a:pt x="30874" y="10021"/>
                </a:lnTo>
                <a:close/>
                <a:moveTo>
                  <a:pt x="30392" y="9678"/>
                </a:moveTo>
                <a:lnTo>
                  <a:pt x="30381" y="9678"/>
                </a:lnTo>
                <a:lnTo>
                  <a:pt x="30445" y="9507"/>
                </a:lnTo>
                <a:lnTo>
                  <a:pt x="30510" y="9678"/>
                </a:lnTo>
                <a:lnTo>
                  <a:pt x="30510" y="9678"/>
                </a:lnTo>
                <a:lnTo>
                  <a:pt x="30595" y="9924"/>
                </a:lnTo>
                <a:lnTo>
                  <a:pt x="30606" y="9935"/>
                </a:lnTo>
                <a:lnTo>
                  <a:pt x="30606" y="9935"/>
                </a:lnTo>
                <a:lnTo>
                  <a:pt x="31077" y="11177"/>
                </a:lnTo>
                <a:lnTo>
                  <a:pt x="30445" y="12205"/>
                </a:lnTo>
                <a:lnTo>
                  <a:pt x="29825" y="11177"/>
                </a:lnTo>
                <a:lnTo>
                  <a:pt x="30285" y="9935"/>
                </a:lnTo>
                <a:lnTo>
                  <a:pt x="30285" y="9935"/>
                </a:lnTo>
                <a:lnTo>
                  <a:pt x="30296" y="9914"/>
                </a:lnTo>
                <a:lnTo>
                  <a:pt x="30392" y="9678"/>
                </a:lnTo>
                <a:close/>
                <a:moveTo>
                  <a:pt x="30017" y="10021"/>
                </a:moveTo>
                <a:lnTo>
                  <a:pt x="29675" y="10941"/>
                </a:lnTo>
                <a:lnTo>
                  <a:pt x="29268" y="10278"/>
                </a:lnTo>
                <a:close/>
                <a:moveTo>
                  <a:pt x="27983" y="11498"/>
                </a:moveTo>
                <a:lnTo>
                  <a:pt x="27973" y="11477"/>
                </a:lnTo>
                <a:lnTo>
                  <a:pt x="28208" y="10620"/>
                </a:lnTo>
                <a:lnTo>
                  <a:pt x="29054" y="10342"/>
                </a:lnTo>
                <a:lnTo>
                  <a:pt x="29578" y="11198"/>
                </a:lnTo>
                <a:lnTo>
                  <a:pt x="29032" y="12643"/>
                </a:lnTo>
                <a:lnTo>
                  <a:pt x="28208" y="12376"/>
                </a:lnTo>
                <a:lnTo>
                  <a:pt x="27973" y="11519"/>
                </a:lnTo>
                <a:close/>
                <a:moveTo>
                  <a:pt x="27812" y="11766"/>
                </a:moveTo>
                <a:lnTo>
                  <a:pt x="28026" y="12547"/>
                </a:lnTo>
                <a:lnTo>
                  <a:pt x="28936" y="12847"/>
                </a:lnTo>
                <a:lnTo>
                  <a:pt x="28775" y="13125"/>
                </a:lnTo>
                <a:lnTo>
                  <a:pt x="28069" y="13307"/>
                </a:lnTo>
                <a:lnTo>
                  <a:pt x="28272" y="14046"/>
                </a:lnTo>
                <a:lnTo>
                  <a:pt x="27737" y="13511"/>
                </a:lnTo>
                <a:lnTo>
                  <a:pt x="27223" y="14024"/>
                </a:lnTo>
                <a:lnTo>
                  <a:pt x="26902" y="14024"/>
                </a:lnTo>
                <a:lnTo>
                  <a:pt x="27127" y="12954"/>
                </a:lnTo>
                <a:lnTo>
                  <a:pt x="26752" y="12579"/>
                </a:lnTo>
                <a:lnTo>
                  <a:pt x="27277" y="12579"/>
                </a:lnTo>
                <a:close/>
                <a:moveTo>
                  <a:pt x="26527" y="10631"/>
                </a:moveTo>
                <a:lnTo>
                  <a:pt x="27159" y="10631"/>
                </a:lnTo>
                <a:lnTo>
                  <a:pt x="27726" y="11498"/>
                </a:lnTo>
                <a:lnTo>
                  <a:pt x="27159" y="12365"/>
                </a:lnTo>
                <a:lnTo>
                  <a:pt x="26527" y="12365"/>
                </a:lnTo>
                <a:lnTo>
                  <a:pt x="25660" y="11498"/>
                </a:lnTo>
                <a:close/>
                <a:moveTo>
                  <a:pt x="25211" y="10631"/>
                </a:moveTo>
                <a:lnTo>
                  <a:pt x="26217" y="10631"/>
                </a:lnTo>
                <a:lnTo>
                  <a:pt x="25510" y="11337"/>
                </a:lnTo>
                <a:lnTo>
                  <a:pt x="25211" y="11048"/>
                </a:lnTo>
                <a:close/>
                <a:moveTo>
                  <a:pt x="22042" y="10631"/>
                </a:moveTo>
                <a:lnTo>
                  <a:pt x="23048" y="10631"/>
                </a:lnTo>
                <a:lnTo>
                  <a:pt x="23048" y="11048"/>
                </a:lnTo>
                <a:lnTo>
                  <a:pt x="22749" y="11337"/>
                </a:lnTo>
                <a:close/>
                <a:moveTo>
                  <a:pt x="20533" y="11498"/>
                </a:moveTo>
                <a:lnTo>
                  <a:pt x="21100" y="10631"/>
                </a:lnTo>
                <a:lnTo>
                  <a:pt x="21732" y="10631"/>
                </a:lnTo>
                <a:lnTo>
                  <a:pt x="22599" y="11498"/>
                </a:lnTo>
                <a:lnTo>
                  <a:pt x="21732" y="12365"/>
                </a:lnTo>
                <a:lnTo>
                  <a:pt x="21100" y="12365"/>
                </a:lnTo>
                <a:close/>
                <a:moveTo>
                  <a:pt x="20982" y="12579"/>
                </a:moveTo>
                <a:lnTo>
                  <a:pt x="21517" y="12579"/>
                </a:lnTo>
                <a:lnTo>
                  <a:pt x="21143" y="12954"/>
                </a:lnTo>
                <a:lnTo>
                  <a:pt x="21357" y="13992"/>
                </a:lnTo>
                <a:lnTo>
                  <a:pt x="20329" y="13778"/>
                </a:lnTo>
                <a:lnTo>
                  <a:pt x="19976" y="14067"/>
                </a:lnTo>
                <a:lnTo>
                  <a:pt x="20051" y="13618"/>
                </a:lnTo>
                <a:lnTo>
                  <a:pt x="19355" y="12836"/>
                </a:lnTo>
                <a:lnTo>
                  <a:pt x="20233" y="12547"/>
                </a:lnTo>
                <a:lnTo>
                  <a:pt x="20447" y="11766"/>
                </a:lnTo>
                <a:close/>
                <a:moveTo>
                  <a:pt x="19227" y="10353"/>
                </a:moveTo>
                <a:lnTo>
                  <a:pt x="20051" y="10620"/>
                </a:lnTo>
                <a:lnTo>
                  <a:pt x="20286" y="11477"/>
                </a:lnTo>
                <a:lnTo>
                  <a:pt x="20276" y="11498"/>
                </a:lnTo>
                <a:lnTo>
                  <a:pt x="20286" y="11519"/>
                </a:lnTo>
                <a:lnTo>
                  <a:pt x="20051" y="12376"/>
                </a:lnTo>
                <a:lnTo>
                  <a:pt x="19205" y="12654"/>
                </a:lnTo>
                <a:lnTo>
                  <a:pt x="18681" y="11787"/>
                </a:lnTo>
                <a:close/>
                <a:moveTo>
                  <a:pt x="18713" y="10074"/>
                </a:moveTo>
                <a:lnTo>
                  <a:pt x="19023" y="10256"/>
                </a:lnTo>
                <a:lnTo>
                  <a:pt x="18541" y="11552"/>
                </a:lnTo>
                <a:lnTo>
                  <a:pt x="17942" y="10577"/>
                </a:lnTo>
                <a:lnTo>
                  <a:pt x="18156" y="10224"/>
                </a:lnTo>
                <a:close/>
                <a:moveTo>
                  <a:pt x="17653" y="10117"/>
                </a:moveTo>
                <a:lnTo>
                  <a:pt x="17813" y="9528"/>
                </a:lnTo>
                <a:lnTo>
                  <a:pt x="17974" y="10117"/>
                </a:lnTo>
                <a:lnTo>
                  <a:pt x="17813" y="10374"/>
                </a:lnTo>
                <a:close/>
                <a:moveTo>
                  <a:pt x="16604" y="10256"/>
                </a:moveTo>
                <a:lnTo>
                  <a:pt x="16914" y="10074"/>
                </a:lnTo>
                <a:lnTo>
                  <a:pt x="17471" y="10224"/>
                </a:lnTo>
                <a:lnTo>
                  <a:pt x="17685" y="10577"/>
                </a:lnTo>
                <a:lnTo>
                  <a:pt x="17086" y="11552"/>
                </a:lnTo>
                <a:close/>
                <a:moveTo>
                  <a:pt x="15351" y="11498"/>
                </a:moveTo>
                <a:lnTo>
                  <a:pt x="15341" y="11477"/>
                </a:lnTo>
                <a:lnTo>
                  <a:pt x="15576" y="10620"/>
                </a:lnTo>
                <a:lnTo>
                  <a:pt x="16400" y="10353"/>
                </a:lnTo>
                <a:lnTo>
                  <a:pt x="16946" y="11787"/>
                </a:lnTo>
                <a:lnTo>
                  <a:pt x="16422" y="12654"/>
                </a:lnTo>
                <a:lnTo>
                  <a:pt x="15576" y="12376"/>
                </a:lnTo>
                <a:lnTo>
                  <a:pt x="15341" y="11519"/>
                </a:lnTo>
                <a:close/>
                <a:moveTo>
                  <a:pt x="15180" y="11766"/>
                </a:moveTo>
                <a:lnTo>
                  <a:pt x="15394" y="12547"/>
                </a:lnTo>
                <a:lnTo>
                  <a:pt x="16272" y="12836"/>
                </a:lnTo>
                <a:lnTo>
                  <a:pt x="15576" y="13618"/>
                </a:lnTo>
                <a:lnTo>
                  <a:pt x="15651" y="14067"/>
                </a:lnTo>
                <a:lnTo>
                  <a:pt x="15298" y="13778"/>
                </a:lnTo>
                <a:lnTo>
                  <a:pt x="14270" y="13992"/>
                </a:lnTo>
                <a:lnTo>
                  <a:pt x="14495" y="12954"/>
                </a:lnTo>
                <a:lnTo>
                  <a:pt x="14120" y="12579"/>
                </a:lnTo>
                <a:lnTo>
                  <a:pt x="14645" y="12579"/>
                </a:lnTo>
                <a:close/>
                <a:moveTo>
                  <a:pt x="13895" y="10631"/>
                </a:moveTo>
                <a:lnTo>
                  <a:pt x="14527" y="10631"/>
                </a:lnTo>
                <a:lnTo>
                  <a:pt x="15094" y="11498"/>
                </a:lnTo>
                <a:lnTo>
                  <a:pt x="14527" y="12365"/>
                </a:lnTo>
                <a:lnTo>
                  <a:pt x="13895" y="12365"/>
                </a:lnTo>
                <a:lnTo>
                  <a:pt x="13028" y="11498"/>
                </a:lnTo>
                <a:close/>
                <a:moveTo>
                  <a:pt x="12579" y="10631"/>
                </a:moveTo>
                <a:lnTo>
                  <a:pt x="13585" y="10631"/>
                </a:lnTo>
                <a:lnTo>
                  <a:pt x="12878" y="11337"/>
                </a:lnTo>
                <a:lnTo>
                  <a:pt x="12579" y="11048"/>
                </a:lnTo>
                <a:close/>
                <a:moveTo>
                  <a:pt x="12579" y="11948"/>
                </a:moveTo>
                <a:lnTo>
                  <a:pt x="12878" y="11648"/>
                </a:lnTo>
                <a:lnTo>
                  <a:pt x="13585" y="12365"/>
                </a:lnTo>
                <a:lnTo>
                  <a:pt x="12579" y="12365"/>
                </a:lnTo>
                <a:close/>
                <a:moveTo>
                  <a:pt x="11947" y="12579"/>
                </a:moveTo>
                <a:lnTo>
                  <a:pt x="12365" y="12579"/>
                </a:lnTo>
                <a:lnTo>
                  <a:pt x="12365" y="13586"/>
                </a:lnTo>
                <a:lnTo>
                  <a:pt x="11658" y="12879"/>
                </a:lnTo>
                <a:close/>
                <a:moveTo>
                  <a:pt x="10630" y="14528"/>
                </a:moveTo>
                <a:lnTo>
                  <a:pt x="10630" y="13896"/>
                </a:lnTo>
                <a:lnTo>
                  <a:pt x="11498" y="13029"/>
                </a:lnTo>
                <a:lnTo>
                  <a:pt x="12365" y="13896"/>
                </a:lnTo>
                <a:lnTo>
                  <a:pt x="12365" y="14528"/>
                </a:lnTo>
                <a:lnTo>
                  <a:pt x="11498" y="15095"/>
                </a:lnTo>
                <a:close/>
                <a:moveTo>
                  <a:pt x="10352" y="16401"/>
                </a:moveTo>
                <a:lnTo>
                  <a:pt x="10620" y="15577"/>
                </a:lnTo>
                <a:lnTo>
                  <a:pt x="11476" y="15341"/>
                </a:lnTo>
                <a:lnTo>
                  <a:pt x="11498" y="15352"/>
                </a:lnTo>
                <a:lnTo>
                  <a:pt x="11519" y="15341"/>
                </a:lnTo>
                <a:lnTo>
                  <a:pt x="12375" y="15577"/>
                </a:lnTo>
                <a:lnTo>
                  <a:pt x="12654" y="16412"/>
                </a:lnTo>
                <a:lnTo>
                  <a:pt x="11787" y="16947"/>
                </a:lnTo>
                <a:close/>
                <a:moveTo>
                  <a:pt x="10256" y="16604"/>
                </a:moveTo>
                <a:lnTo>
                  <a:pt x="11551" y="17086"/>
                </a:lnTo>
                <a:lnTo>
                  <a:pt x="10577" y="17686"/>
                </a:lnTo>
                <a:lnTo>
                  <a:pt x="10224" y="17471"/>
                </a:lnTo>
                <a:lnTo>
                  <a:pt x="10084" y="16915"/>
                </a:lnTo>
                <a:close/>
                <a:moveTo>
                  <a:pt x="9528" y="17814"/>
                </a:moveTo>
                <a:lnTo>
                  <a:pt x="10117" y="17653"/>
                </a:lnTo>
                <a:lnTo>
                  <a:pt x="10373" y="17814"/>
                </a:lnTo>
                <a:lnTo>
                  <a:pt x="10117" y="17975"/>
                </a:lnTo>
                <a:close/>
                <a:moveTo>
                  <a:pt x="10256" y="19024"/>
                </a:moveTo>
                <a:lnTo>
                  <a:pt x="10084" y="18713"/>
                </a:lnTo>
                <a:lnTo>
                  <a:pt x="10224" y="18157"/>
                </a:lnTo>
                <a:lnTo>
                  <a:pt x="10577" y="17942"/>
                </a:lnTo>
                <a:lnTo>
                  <a:pt x="11551" y="18542"/>
                </a:lnTo>
                <a:close/>
                <a:moveTo>
                  <a:pt x="11476" y="20287"/>
                </a:moveTo>
                <a:lnTo>
                  <a:pt x="10620" y="20051"/>
                </a:lnTo>
                <a:lnTo>
                  <a:pt x="10352" y="19227"/>
                </a:lnTo>
                <a:lnTo>
                  <a:pt x="11787" y="18681"/>
                </a:lnTo>
                <a:lnTo>
                  <a:pt x="12654" y="19206"/>
                </a:lnTo>
                <a:lnTo>
                  <a:pt x="12375" y="20051"/>
                </a:lnTo>
                <a:lnTo>
                  <a:pt x="11519" y="20287"/>
                </a:lnTo>
                <a:lnTo>
                  <a:pt x="11498" y="20276"/>
                </a:lnTo>
                <a:close/>
                <a:moveTo>
                  <a:pt x="11048" y="23049"/>
                </a:moveTo>
                <a:lnTo>
                  <a:pt x="10630" y="23049"/>
                </a:lnTo>
                <a:lnTo>
                  <a:pt x="10630" y="22042"/>
                </a:lnTo>
                <a:lnTo>
                  <a:pt x="11348" y="22749"/>
                </a:lnTo>
                <a:close/>
                <a:moveTo>
                  <a:pt x="11947" y="23049"/>
                </a:moveTo>
                <a:lnTo>
                  <a:pt x="11647" y="22749"/>
                </a:lnTo>
                <a:lnTo>
                  <a:pt x="12365" y="22042"/>
                </a:lnTo>
                <a:lnTo>
                  <a:pt x="12365" y="23049"/>
                </a:lnTo>
                <a:close/>
                <a:moveTo>
                  <a:pt x="12579" y="23263"/>
                </a:moveTo>
                <a:lnTo>
                  <a:pt x="13585" y="23263"/>
                </a:lnTo>
                <a:lnTo>
                  <a:pt x="12878" y="23980"/>
                </a:lnTo>
                <a:lnTo>
                  <a:pt x="12579" y="23680"/>
                </a:lnTo>
                <a:close/>
                <a:moveTo>
                  <a:pt x="15094" y="24130"/>
                </a:moveTo>
                <a:lnTo>
                  <a:pt x="14527" y="24997"/>
                </a:lnTo>
                <a:lnTo>
                  <a:pt x="13895" y="24997"/>
                </a:lnTo>
                <a:lnTo>
                  <a:pt x="13028" y="24130"/>
                </a:lnTo>
                <a:lnTo>
                  <a:pt x="13895" y="23263"/>
                </a:lnTo>
                <a:lnTo>
                  <a:pt x="14527" y="23263"/>
                </a:lnTo>
                <a:close/>
                <a:moveTo>
                  <a:pt x="14645" y="23049"/>
                </a:moveTo>
                <a:lnTo>
                  <a:pt x="14120" y="23049"/>
                </a:lnTo>
                <a:lnTo>
                  <a:pt x="14495" y="22674"/>
                </a:lnTo>
                <a:lnTo>
                  <a:pt x="14270" y="21636"/>
                </a:lnTo>
                <a:lnTo>
                  <a:pt x="15298" y="21850"/>
                </a:lnTo>
                <a:lnTo>
                  <a:pt x="15651" y="21561"/>
                </a:lnTo>
                <a:lnTo>
                  <a:pt x="15576" y="22010"/>
                </a:lnTo>
                <a:lnTo>
                  <a:pt x="16272" y="22792"/>
                </a:lnTo>
                <a:lnTo>
                  <a:pt x="15394" y="23081"/>
                </a:lnTo>
                <a:lnTo>
                  <a:pt x="15180" y="23862"/>
                </a:lnTo>
                <a:close/>
                <a:moveTo>
                  <a:pt x="16400" y="25275"/>
                </a:moveTo>
                <a:lnTo>
                  <a:pt x="15576" y="25008"/>
                </a:lnTo>
                <a:lnTo>
                  <a:pt x="15341" y="24151"/>
                </a:lnTo>
                <a:lnTo>
                  <a:pt x="15351" y="24130"/>
                </a:lnTo>
                <a:lnTo>
                  <a:pt x="15341" y="24109"/>
                </a:lnTo>
                <a:lnTo>
                  <a:pt x="15576" y="23252"/>
                </a:lnTo>
                <a:lnTo>
                  <a:pt x="16422" y="22974"/>
                </a:lnTo>
                <a:lnTo>
                  <a:pt x="16946" y="23841"/>
                </a:lnTo>
                <a:close/>
                <a:moveTo>
                  <a:pt x="16914" y="25543"/>
                </a:moveTo>
                <a:lnTo>
                  <a:pt x="16604" y="25361"/>
                </a:lnTo>
                <a:lnTo>
                  <a:pt x="17086" y="24076"/>
                </a:lnTo>
                <a:lnTo>
                  <a:pt x="17685" y="25051"/>
                </a:lnTo>
                <a:lnTo>
                  <a:pt x="17471" y="25404"/>
                </a:lnTo>
                <a:close/>
                <a:moveTo>
                  <a:pt x="17974" y="25511"/>
                </a:moveTo>
                <a:lnTo>
                  <a:pt x="17813" y="26100"/>
                </a:lnTo>
                <a:lnTo>
                  <a:pt x="17653" y="25511"/>
                </a:lnTo>
                <a:lnTo>
                  <a:pt x="17813" y="25254"/>
                </a:lnTo>
                <a:close/>
                <a:moveTo>
                  <a:pt x="19023" y="25361"/>
                </a:moveTo>
                <a:lnTo>
                  <a:pt x="18713" y="25543"/>
                </a:lnTo>
                <a:lnTo>
                  <a:pt x="18156" y="25404"/>
                </a:lnTo>
                <a:lnTo>
                  <a:pt x="17942" y="25051"/>
                </a:lnTo>
                <a:lnTo>
                  <a:pt x="18541" y="24076"/>
                </a:lnTo>
                <a:close/>
                <a:moveTo>
                  <a:pt x="20276" y="24130"/>
                </a:moveTo>
                <a:lnTo>
                  <a:pt x="20286" y="24151"/>
                </a:lnTo>
                <a:lnTo>
                  <a:pt x="20051" y="25008"/>
                </a:lnTo>
                <a:lnTo>
                  <a:pt x="19227" y="25275"/>
                </a:lnTo>
                <a:lnTo>
                  <a:pt x="18681" y="23841"/>
                </a:lnTo>
                <a:lnTo>
                  <a:pt x="19205" y="22974"/>
                </a:lnTo>
                <a:lnTo>
                  <a:pt x="20051" y="23252"/>
                </a:lnTo>
                <a:lnTo>
                  <a:pt x="20286" y="24109"/>
                </a:lnTo>
                <a:close/>
                <a:moveTo>
                  <a:pt x="20447" y="23862"/>
                </a:moveTo>
                <a:lnTo>
                  <a:pt x="20233" y="23081"/>
                </a:lnTo>
                <a:lnTo>
                  <a:pt x="19355" y="22792"/>
                </a:lnTo>
                <a:lnTo>
                  <a:pt x="20051" y="22010"/>
                </a:lnTo>
                <a:lnTo>
                  <a:pt x="19976" y="21561"/>
                </a:lnTo>
                <a:lnTo>
                  <a:pt x="20329" y="21850"/>
                </a:lnTo>
                <a:lnTo>
                  <a:pt x="21357" y="21636"/>
                </a:lnTo>
                <a:lnTo>
                  <a:pt x="21143" y="22674"/>
                </a:lnTo>
                <a:lnTo>
                  <a:pt x="21507" y="23049"/>
                </a:lnTo>
                <a:lnTo>
                  <a:pt x="20982" y="23049"/>
                </a:lnTo>
                <a:close/>
                <a:moveTo>
                  <a:pt x="21732" y="24997"/>
                </a:moveTo>
                <a:lnTo>
                  <a:pt x="21100" y="24997"/>
                </a:lnTo>
                <a:lnTo>
                  <a:pt x="20533" y="24130"/>
                </a:lnTo>
                <a:lnTo>
                  <a:pt x="21100" y="23263"/>
                </a:lnTo>
                <a:lnTo>
                  <a:pt x="21732" y="23263"/>
                </a:lnTo>
                <a:lnTo>
                  <a:pt x="22599" y="24130"/>
                </a:lnTo>
                <a:close/>
                <a:moveTo>
                  <a:pt x="23048" y="24997"/>
                </a:moveTo>
                <a:lnTo>
                  <a:pt x="22042" y="24997"/>
                </a:lnTo>
                <a:lnTo>
                  <a:pt x="22749" y="24280"/>
                </a:lnTo>
                <a:lnTo>
                  <a:pt x="23048" y="24580"/>
                </a:lnTo>
                <a:close/>
                <a:moveTo>
                  <a:pt x="26217" y="24997"/>
                </a:moveTo>
                <a:lnTo>
                  <a:pt x="25211" y="24997"/>
                </a:lnTo>
                <a:lnTo>
                  <a:pt x="25211" y="24580"/>
                </a:lnTo>
                <a:lnTo>
                  <a:pt x="25510" y="24280"/>
                </a:lnTo>
                <a:close/>
                <a:moveTo>
                  <a:pt x="27726" y="24130"/>
                </a:moveTo>
                <a:lnTo>
                  <a:pt x="27159" y="24997"/>
                </a:lnTo>
                <a:lnTo>
                  <a:pt x="26527" y="24997"/>
                </a:lnTo>
                <a:lnTo>
                  <a:pt x="25660" y="24130"/>
                </a:lnTo>
                <a:lnTo>
                  <a:pt x="26527" y="23263"/>
                </a:lnTo>
                <a:lnTo>
                  <a:pt x="27159" y="23263"/>
                </a:lnTo>
                <a:close/>
                <a:moveTo>
                  <a:pt x="27277" y="23049"/>
                </a:moveTo>
                <a:lnTo>
                  <a:pt x="26752" y="23049"/>
                </a:lnTo>
                <a:lnTo>
                  <a:pt x="27127" y="22674"/>
                </a:lnTo>
                <a:lnTo>
                  <a:pt x="26902" y="21604"/>
                </a:lnTo>
                <a:lnTo>
                  <a:pt x="27223" y="21604"/>
                </a:lnTo>
                <a:lnTo>
                  <a:pt x="27737" y="22117"/>
                </a:lnTo>
                <a:lnTo>
                  <a:pt x="28272" y="21582"/>
                </a:lnTo>
                <a:lnTo>
                  <a:pt x="28080" y="22321"/>
                </a:lnTo>
                <a:lnTo>
                  <a:pt x="28775" y="22503"/>
                </a:lnTo>
                <a:lnTo>
                  <a:pt x="28936" y="22781"/>
                </a:lnTo>
                <a:lnTo>
                  <a:pt x="28026" y="23081"/>
                </a:lnTo>
                <a:lnTo>
                  <a:pt x="27812" y="23862"/>
                </a:lnTo>
                <a:close/>
                <a:moveTo>
                  <a:pt x="29054" y="25286"/>
                </a:moveTo>
                <a:lnTo>
                  <a:pt x="28208" y="25008"/>
                </a:lnTo>
                <a:lnTo>
                  <a:pt x="27973" y="24151"/>
                </a:lnTo>
                <a:lnTo>
                  <a:pt x="27983" y="24130"/>
                </a:lnTo>
                <a:lnTo>
                  <a:pt x="27973" y="24109"/>
                </a:lnTo>
                <a:lnTo>
                  <a:pt x="28208" y="23252"/>
                </a:lnTo>
                <a:lnTo>
                  <a:pt x="29032" y="22985"/>
                </a:lnTo>
                <a:lnTo>
                  <a:pt x="29578" y="24419"/>
                </a:lnTo>
                <a:close/>
                <a:moveTo>
                  <a:pt x="29268" y="25350"/>
                </a:moveTo>
                <a:lnTo>
                  <a:pt x="29675" y="24687"/>
                </a:lnTo>
                <a:lnTo>
                  <a:pt x="30017" y="25607"/>
                </a:lnTo>
                <a:lnTo>
                  <a:pt x="29653" y="25479"/>
                </a:lnTo>
                <a:close/>
                <a:moveTo>
                  <a:pt x="30510" y="25950"/>
                </a:moveTo>
                <a:lnTo>
                  <a:pt x="30510" y="25950"/>
                </a:lnTo>
                <a:lnTo>
                  <a:pt x="30445" y="26121"/>
                </a:lnTo>
                <a:lnTo>
                  <a:pt x="30392" y="25950"/>
                </a:lnTo>
                <a:lnTo>
                  <a:pt x="30392" y="25950"/>
                </a:lnTo>
                <a:lnTo>
                  <a:pt x="30306" y="25746"/>
                </a:lnTo>
                <a:lnTo>
                  <a:pt x="30296" y="25693"/>
                </a:lnTo>
                <a:lnTo>
                  <a:pt x="30296" y="25693"/>
                </a:lnTo>
                <a:lnTo>
                  <a:pt x="29825" y="24451"/>
                </a:lnTo>
                <a:lnTo>
                  <a:pt x="30445" y="23423"/>
                </a:lnTo>
                <a:lnTo>
                  <a:pt x="31077" y="24451"/>
                </a:lnTo>
                <a:lnTo>
                  <a:pt x="30606" y="25693"/>
                </a:lnTo>
                <a:lnTo>
                  <a:pt x="30606" y="25693"/>
                </a:lnTo>
                <a:lnTo>
                  <a:pt x="30585" y="25736"/>
                </a:lnTo>
                <a:lnTo>
                  <a:pt x="30510" y="25950"/>
                </a:lnTo>
                <a:close/>
                <a:moveTo>
                  <a:pt x="31634" y="25350"/>
                </a:moveTo>
                <a:lnTo>
                  <a:pt x="30874" y="25607"/>
                </a:lnTo>
                <a:lnTo>
                  <a:pt x="31216" y="24687"/>
                </a:lnTo>
                <a:close/>
                <a:moveTo>
                  <a:pt x="32908" y="24130"/>
                </a:moveTo>
                <a:lnTo>
                  <a:pt x="32918" y="24151"/>
                </a:lnTo>
                <a:lnTo>
                  <a:pt x="32683" y="25008"/>
                </a:lnTo>
                <a:lnTo>
                  <a:pt x="31848" y="25286"/>
                </a:lnTo>
                <a:lnTo>
                  <a:pt x="31313" y="24419"/>
                </a:lnTo>
                <a:lnTo>
                  <a:pt x="31859" y="22985"/>
                </a:lnTo>
                <a:lnTo>
                  <a:pt x="32683" y="23252"/>
                </a:lnTo>
                <a:lnTo>
                  <a:pt x="32918" y="24109"/>
                </a:lnTo>
                <a:close/>
                <a:moveTo>
                  <a:pt x="34149" y="23049"/>
                </a:moveTo>
                <a:lnTo>
                  <a:pt x="33614" y="23049"/>
                </a:lnTo>
                <a:lnTo>
                  <a:pt x="33079" y="23862"/>
                </a:lnTo>
                <a:lnTo>
                  <a:pt x="32865" y="23081"/>
                </a:lnTo>
                <a:lnTo>
                  <a:pt x="31955" y="22781"/>
                </a:lnTo>
                <a:lnTo>
                  <a:pt x="32115" y="22503"/>
                </a:lnTo>
                <a:lnTo>
                  <a:pt x="32822" y="22321"/>
                </a:lnTo>
                <a:lnTo>
                  <a:pt x="32619" y="21582"/>
                </a:lnTo>
                <a:lnTo>
                  <a:pt x="33165" y="22117"/>
                </a:lnTo>
                <a:lnTo>
                  <a:pt x="33678" y="21604"/>
                </a:lnTo>
                <a:lnTo>
                  <a:pt x="34000" y="21604"/>
                </a:lnTo>
                <a:lnTo>
                  <a:pt x="33775" y="22674"/>
                </a:lnTo>
                <a:close/>
                <a:moveTo>
                  <a:pt x="34449" y="23049"/>
                </a:moveTo>
                <a:lnTo>
                  <a:pt x="34010" y="22599"/>
                </a:lnTo>
                <a:lnTo>
                  <a:pt x="34214" y="21604"/>
                </a:lnTo>
                <a:lnTo>
                  <a:pt x="34235" y="21604"/>
                </a:lnTo>
                <a:lnTo>
                  <a:pt x="34235" y="21582"/>
                </a:lnTo>
                <a:lnTo>
                  <a:pt x="35231" y="21379"/>
                </a:lnTo>
                <a:lnTo>
                  <a:pt x="35680" y="21818"/>
                </a:lnTo>
                <a:lnTo>
                  <a:pt x="35680" y="23049"/>
                </a:lnTo>
                <a:close/>
                <a:moveTo>
                  <a:pt x="36312" y="23049"/>
                </a:moveTo>
                <a:lnTo>
                  <a:pt x="35894" y="23049"/>
                </a:lnTo>
                <a:lnTo>
                  <a:pt x="35894" y="22042"/>
                </a:lnTo>
                <a:lnTo>
                  <a:pt x="36612" y="22749"/>
                </a:lnTo>
                <a:close/>
                <a:moveTo>
                  <a:pt x="37211" y="23049"/>
                </a:moveTo>
                <a:lnTo>
                  <a:pt x="36922" y="22749"/>
                </a:lnTo>
                <a:lnTo>
                  <a:pt x="37629" y="22042"/>
                </a:lnTo>
                <a:lnTo>
                  <a:pt x="37629" y="23049"/>
                </a:lnTo>
                <a:close/>
                <a:moveTo>
                  <a:pt x="37843" y="23263"/>
                </a:moveTo>
                <a:lnTo>
                  <a:pt x="38849" y="23263"/>
                </a:lnTo>
                <a:lnTo>
                  <a:pt x="38142" y="23980"/>
                </a:lnTo>
                <a:lnTo>
                  <a:pt x="37843" y="23680"/>
                </a:lnTo>
                <a:close/>
                <a:moveTo>
                  <a:pt x="40358" y="24130"/>
                </a:moveTo>
                <a:lnTo>
                  <a:pt x="39791" y="24997"/>
                </a:lnTo>
                <a:lnTo>
                  <a:pt x="39159" y="24997"/>
                </a:lnTo>
                <a:lnTo>
                  <a:pt x="38292" y="24130"/>
                </a:lnTo>
                <a:lnTo>
                  <a:pt x="39159" y="23263"/>
                </a:lnTo>
                <a:lnTo>
                  <a:pt x="39791" y="23263"/>
                </a:lnTo>
                <a:close/>
                <a:moveTo>
                  <a:pt x="39909" y="23049"/>
                </a:moveTo>
                <a:lnTo>
                  <a:pt x="39384" y="23049"/>
                </a:lnTo>
                <a:lnTo>
                  <a:pt x="39759" y="22674"/>
                </a:lnTo>
                <a:lnTo>
                  <a:pt x="39534" y="21636"/>
                </a:lnTo>
                <a:lnTo>
                  <a:pt x="40562" y="21850"/>
                </a:lnTo>
                <a:lnTo>
                  <a:pt x="40915" y="21561"/>
                </a:lnTo>
                <a:lnTo>
                  <a:pt x="40840" y="22010"/>
                </a:lnTo>
                <a:lnTo>
                  <a:pt x="41536" y="22792"/>
                </a:lnTo>
                <a:lnTo>
                  <a:pt x="40658" y="23081"/>
                </a:lnTo>
                <a:lnTo>
                  <a:pt x="40444" y="23862"/>
                </a:lnTo>
                <a:close/>
                <a:moveTo>
                  <a:pt x="41664" y="25275"/>
                </a:moveTo>
                <a:lnTo>
                  <a:pt x="40840" y="25008"/>
                </a:lnTo>
                <a:lnTo>
                  <a:pt x="40605" y="24151"/>
                </a:lnTo>
                <a:lnTo>
                  <a:pt x="40615" y="24130"/>
                </a:lnTo>
                <a:lnTo>
                  <a:pt x="40605" y="24109"/>
                </a:lnTo>
                <a:lnTo>
                  <a:pt x="40840" y="23252"/>
                </a:lnTo>
                <a:lnTo>
                  <a:pt x="41686" y="22974"/>
                </a:lnTo>
                <a:lnTo>
                  <a:pt x="42210" y="23841"/>
                </a:lnTo>
                <a:close/>
                <a:moveTo>
                  <a:pt x="42178" y="25543"/>
                </a:moveTo>
                <a:lnTo>
                  <a:pt x="41868" y="25361"/>
                </a:lnTo>
                <a:lnTo>
                  <a:pt x="42360" y="24076"/>
                </a:lnTo>
                <a:lnTo>
                  <a:pt x="42949" y="25051"/>
                </a:lnTo>
                <a:lnTo>
                  <a:pt x="42735" y="25404"/>
                </a:lnTo>
                <a:close/>
                <a:moveTo>
                  <a:pt x="43238" y="25511"/>
                </a:moveTo>
                <a:lnTo>
                  <a:pt x="43077" y="26100"/>
                </a:lnTo>
                <a:lnTo>
                  <a:pt x="42928" y="25511"/>
                </a:lnTo>
                <a:lnTo>
                  <a:pt x="43077" y="25254"/>
                </a:lnTo>
                <a:close/>
                <a:moveTo>
                  <a:pt x="44287" y="25361"/>
                </a:moveTo>
                <a:lnTo>
                  <a:pt x="43977" y="25543"/>
                </a:lnTo>
                <a:lnTo>
                  <a:pt x="43420" y="25404"/>
                </a:lnTo>
                <a:lnTo>
                  <a:pt x="43206" y="25051"/>
                </a:lnTo>
                <a:lnTo>
                  <a:pt x="43805" y="24076"/>
                </a:lnTo>
                <a:close/>
                <a:moveTo>
                  <a:pt x="45540" y="24130"/>
                </a:moveTo>
                <a:lnTo>
                  <a:pt x="45550" y="24151"/>
                </a:lnTo>
                <a:lnTo>
                  <a:pt x="45315" y="25008"/>
                </a:lnTo>
                <a:lnTo>
                  <a:pt x="44490" y="25275"/>
                </a:lnTo>
                <a:lnTo>
                  <a:pt x="43945" y="23841"/>
                </a:lnTo>
                <a:lnTo>
                  <a:pt x="44480" y="22974"/>
                </a:lnTo>
                <a:lnTo>
                  <a:pt x="45315" y="23252"/>
                </a:lnTo>
                <a:lnTo>
                  <a:pt x="45550" y="24109"/>
                </a:lnTo>
                <a:close/>
                <a:moveTo>
                  <a:pt x="45711" y="23862"/>
                </a:moveTo>
                <a:lnTo>
                  <a:pt x="45497" y="23081"/>
                </a:lnTo>
                <a:lnTo>
                  <a:pt x="44619" y="22792"/>
                </a:lnTo>
                <a:lnTo>
                  <a:pt x="45325" y="22010"/>
                </a:lnTo>
                <a:lnTo>
                  <a:pt x="45240" y="21561"/>
                </a:lnTo>
                <a:lnTo>
                  <a:pt x="45593" y="21850"/>
                </a:lnTo>
                <a:lnTo>
                  <a:pt x="46621" y="21636"/>
                </a:lnTo>
                <a:lnTo>
                  <a:pt x="46407" y="22674"/>
                </a:lnTo>
                <a:lnTo>
                  <a:pt x="46781" y="23049"/>
                </a:lnTo>
                <a:lnTo>
                  <a:pt x="46246" y="23049"/>
                </a:lnTo>
                <a:close/>
                <a:moveTo>
                  <a:pt x="46995" y="24997"/>
                </a:moveTo>
                <a:lnTo>
                  <a:pt x="46364" y="24997"/>
                </a:lnTo>
                <a:lnTo>
                  <a:pt x="45807" y="24130"/>
                </a:lnTo>
                <a:lnTo>
                  <a:pt x="46364" y="23263"/>
                </a:lnTo>
                <a:lnTo>
                  <a:pt x="46995" y="23263"/>
                </a:lnTo>
                <a:lnTo>
                  <a:pt x="47863" y="24130"/>
                </a:lnTo>
                <a:close/>
                <a:moveTo>
                  <a:pt x="48312" y="23680"/>
                </a:moveTo>
                <a:lnTo>
                  <a:pt x="48012" y="23969"/>
                </a:lnTo>
                <a:lnTo>
                  <a:pt x="47306" y="23263"/>
                </a:lnTo>
                <a:lnTo>
                  <a:pt x="48312" y="23263"/>
                </a:lnTo>
                <a:close/>
                <a:moveTo>
                  <a:pt x="49244" y="22749"/>
                </a:moveTo>
                <a:lnTo>
                  <a:pt x="49244" y="22749"/>
                </a:lnTo>
                <a:lnTo>
                  <a:pt x="48944" y="23049"/>
                </a:lnTo>
                <a:lnTo>
                  <a:pt x="48526" y="23049"/>
                </a:lnTo>
                <a:lnTo>
                  <a:pt x="48526" y="22042"/>
                </a:lnTo>
                <a:close/>
                <a:moveTo>
                  <a:pt x="50550" y="19227"/>
                </a:moveTo>
                <a:lnTo>
                  <a:pt x="50271" y="20051"/>
                </a:lnTo>
                <a:lnTo>
                  <a:pt x="49415" y="20287"/>
                </a:lnTo>
                <a:lnTo>
                  <a:pt x="49393" y="20276"/>
                </a:lnTo>
                <a:lnTo>
                  <a:pt x="49372" y="20287"/>
                </a:lnTo>
                <a:lnTo>
                  <a:pt x="48516" y="20051"/>
                </a:lnTo>
                <a:lnTo>
                  <a:pt x="48237" y="19206"/>
                </a:lnTo>
                <a:lnTo>
                  <a:pt x="49104" y="18681"/>
                </a:lnTo>
                <a:close/>
                <a:moveTo>
                  <a:pt x="50635" y="19024"/>
                </a:moveTo>
                <a:lnTo>
                  <a:pt x="49340" y="18542"/>
                </a:lnTo>
                <a:lnTo>
                  <a:pt x="50314" y="17942"/>
                </a:lnTo>
                <a:lnTo>
                  <a:pt x="50667" y="18157"/>
                </a:lnTo>
                <a:lnTo>
                  <a:pt x="50817" y="18713"/>
                </a:lnTo>
                <a:close/>
                <a:moveTo>
                  <a:pt x="51363" y="17814"/>
                </a:moveTo>
                <a:lnTo>
                  <a:pt x="50774" y="17964"/>
                </a:lnTo>
                <a:lnTo>
                  <a:pt x="50517" y="17814"/>
                </a:lnTo>
                <a:lnTo>
                  <a:pt x="50774" y="17653"/>
                </a:lnTo>
                <a:close/>
                <a:moveTo>
                  <a:pt x="50635" y="16604"/>
                </a:moveTo>
                <a:lnTo>
                  <a:pt x="50817" y="16915"/>
                </a:lnTo>
                <a:lnTo>
                  <a:pt x="50667" y="17471"/>
                </a:lnTo>
                <a:lnTo>
                  <a:pt x="50314" y="17686"/>
                </a:lnTo>
                <a:lnTo>
                  <a:pt x="49340" y="17086"/>
                </a:lnTo>
                <a:close/>
                <a:moveTo>
                  <a:pt x="49415" y="15341"/>
                </a:moveTo>
                <a:lnTo>
                  <a:pt x="50271" y="15577"/>
                </a:lnTo>
                <a:lnTo>
                  <a:pt x="50550" y="16401"/>
                </a:lnTo>
                <a:lnTo>
                  <a:pt x="49104" y="16947"/>
                </a:lnTo>
                <a:lnTo>
                  <a:pt x="48237" y="16412"/>
                </a:lnTo>
                <a:lnTo>
                  <a:pt x="48516" y="15577"/>
                </a:lnTo>
                <a:lnTo>
                  <a:pt x="49372" y="15341"/>
                </a:lnTo>
                <a:lnTo>
                  <a:pt x="49393" y="15352"/>
                </a:lnTo>
                <a:close/>
                <a:moveTo>
                  <a:pt x="48312" y="14121"/>
                </a:moveTo>
                <a:lnTo>
                  <a:pt x="48312" y="14645"/>
                </a:lnTo>
                <a:lnTo>
                  <a:pt x="49126" y="15181"/>
                </a:lnTo>
                <a:lnTo>
                  <a:pt x="48344" y="15395"/>
                </a:lnTo>
                <a:lnTo>
                  <a:pt x="48055" y="16272"/>
                </a:lnTo>
                <a:lnTo>
                  <a:pt x="47274" y="15566"/>
                </a:lnTo>
                <a:lnTo>
                  <a:pt x="46824" y="15652"/>
                </a:lnTo>
                <a:lnTo>
                  <a:pt x="47124" y="15298"/>
                </a:lnTo>
                <a:lnTo>
                  <a:pt x="46899" y="14271"/>
                </a:lnTo>
                <a:lnTo>
                  <a:pt x="47938" y="14485"/>
                </a:lnTo>
                <a:close/>
                <a:moveTo>
                  <a:pt x="45186" y="14399"/>
                </a:moveTo>
                <a:lnTo>
                  <a:pt x="45647" y="14014"/>
                </a:lnTo>
                <a:lnTo>
                  <a:pt x="46674" y="14228"/>
                </a:lnTo>
                <a:lnTo>
                  <a:pt x="46888" y="15245"/>
                </a:lnTo>
                <a:lnTo>
                  <a:pt x="46492" y="15705"/>
                </a:lnTo>
                <a:lnTo>
                  <a:pt x="44908" y="15983"/>
                </a:lnTo>
                <a:close/>
                <a:moveTo>
                  <a:pt x="44929" y="14613"/>
                </a:moveTo>
                <a:lnTo>
                  <a:pt x="44683" y="16016"/>
                </a:lnTo>
                <a:lnTo>
                  <a:pt x="44052" y="16133"/>
                </a:lnTo>
                <a:lnTo>
                  <a:pt x="43827" y="15523"/>
                </a:lnTo>
                <a:close/>
                <a:moveTo>
                  <a:pt x="41900" y="12718"/>
                </a:moveTo>
                <a:lnTo>
                  <a:pt x="42307" y="12044"/>
                </a:lnTo>
                <a:lnTo>
                  <a:pt x="42660" y="12965"/>
                </a:lnTo>
                <a:close/>
                <a:moveTo>
                  <a:pt x="41236" y="14613"/>
                </a:moveTo>
                <a:lnTo>
                  <a:pt x="42328" y="15523"/>
                </a:lnTo>
                <a:lnTo>
                  <a:pt x="42328" y="15523"/>
                </a:lnTo>
                <a:lnTo>
                  <a:pt x="42103" y="16133"/>
                </a:lnTo>
                <a:lnTo>
                  <a:pt x="41472" y="16016"/>
                </a:lnTo>
                <a:close/>
                <a:moveTo>
                  <a:pt x="40508" y="14014"/>
                </a:moveTo>
                <a:lnTo>
                  <a:pt x="40969" y="14399"/>
                </a:lnTo>
                <a:lnTo>
                  <a:pt x="41247" y="15983"/>
                </a:lnTo>
                <a:lnTo>
                  <a:pt x="39663" y="15705"/>
                </a:lnTo>
                <a:lnTo>
                  <a:pt x="39277" y="15245"/>
                </a:lnTo>
                <a:lnTo>
                  <a:pt x="39491" y="14228"/>
                </a:lnTo>
                <a:close/>
                <a:moveTo>
                  <a:pt x="37843" y="13810"/>
                </a:moveTo>
                <a:lnTo>
                  <a:pt x="37843" y="12579"/>
                </a:lnTo>
                <a:lnTo>
                  <a:pt x="39074" y="12579"/>
                </a:lnTo>
                <a:lnTo>
                  <a:pt x="39513" y="13029"/>
                </a:lnTo>
                <a:lnTo>
                  <a:pt x="39309" y="14035"/>
                </a:lnTo>
                <a:lnTo>
                  <a:pt x="38292" y="14249"/>
                </a:lnTo>
                <a:close/>
                <a:moveTo>
                  <a:pt x="37843" y="14645"/>
                </a:moveTo>
                <a:lnTo>
                  <a:pt x="37843" y="14121"/>
                </a:lnTo>
                <a:lnTo>
                  <a:pt x="38217" y="14485"/>
                </a:lnTo>
                <a:lnTo>
                  <a:pt x="39256" y="14271"/>
                </a:lnTo>
                <a:lnTo>
                  <a:pt x="39042" y="15298"/>
                </a:lnTo>
                <a:lnTo>
                  <a:pt x="39331" y="15652"/>
                </a:lnTo>
                <a:lnTo>
                  <a:pt x="38881" y="15566"/>
                </a:lnTo>
                <a:lnTo>
                  <a:pt x="38100" y="16272"/>
                </a:lnTo>
                <a:lnTo>
                  <a:pt x="37811" y="15395"/>
                </a:lnTo>
                <a:lnTo>
                  <a:pt x="37029" y="15181"/>
                </a:lnTo>
                <a:close/>
                <a:moveTo>
                  <a:pt x="35894" y="13896"/>
                </a:moveTo>
                <a:lnTo>
                  <a:pt x="36761" y="13029"/>
                </a:lnTo>
                <a:lnTo>
                  <a:pt x="37629" y="13896"/>
                </a:lnTo>
                <a:lnTo>
                  <a:pt x="37629" y="14528"/>
                </a:lnTo>
                <a:lnTo>
                  <a:pt x="36761" y="15095"/>
                </a:lnTo>
                <a:lnTo>
                  <a:pt x="35894" y="14528"/>
                </a:lnTo>
                <a:close/>
                <a:moveTo>
                  <a:pt x="34235" y="14260"/>
                </a:moveTo>
                <a:lnTo>
                  <a:pt x="35306" y="14485"/>
                </a:lnTo>
                <a:lnTo>
                  <a:pt x="35680" y="14121"/>
                </a:lnTo>
                <a:lnTo>
                  <a:pt x="35680" y="14645"/>
                </a:lnTo>
                <a:lnTo>
                  <a:pt x="36494" y="15181"/>
                </a:lnTo>
                <a:lnTo>
                  <a:pt x="35712" y="15395"/>
                </a:lnTo>
                <a:lnTo>
                  <a:pt x="35413" y="16305"/>
                </a:lnTo>
                <a:lnTo>
                  <a:pt x="35134" y="16144"/>
                </a:lnTo>
                <a:lnTo>
                  <a:pt x="34952" y="15438"/>
                </a:lnTo>
                <a:lnTo>
                  <a:pt x="34214" y="15641"/>
                </a:lnTo>
                <a:lnTo>
                  <a:pt x="34749" y="15095"/>
                </a:lnTo>
                <a:lnTo>
                  <a:pt x="34235" y="14592"/>
                </a:lnTo>
                <a:close/>
                <a:moveTo>
                  <a:pt x="32512" y="14463"/>
                </a:moveTo>
                <a:lnTo>
                  <a:pt x="33165" y="13821"/>
                </a:lnTo>
                <a:lnTo>
                  <a:pt x="33582" y="14239"/>
                </a:lnTo>
                <a:lnTo>
                  <a:pt x="34021" y="14239"/>
                </a:lnTo>
                <a:lnTo>
                  <a:pt x="34021" y="14677"/>
                </a:lnTo>
                <a:lnTo>
                  <a:pt x="34438" y="15095"/>
                </a:lnTo>
                <a:lnTo>
                  <a:pt x="33796" y="15748"/>
                </a:lnTo>
                <a:lnTo>
                  <a:pt x="32041" y="16219"/>
                </a:lnTo>
                <a:close/>
                <a:moveTo>
                  <a:pt x="32201" y="14774"/>
                </a:moveTo>
                <a:lnTo>
                  <a:pt x="31794" y="16283"/>
                </a:lnTo>
                <a:lnTo>
                  <a:pt x="31238" y="16433"/>
                </a:lnTo>
                <a:lnTo>
                  <a:pt x="31098" y="15887"/>
                </a:lnTo>
                <a:close/>
                <a:moveTo>
                  <a:pt x="30574" y="12419"/>
                </a:moveTo>
                <a:lnTo>
                  <a:pt x="31173" y="11445"/>
                </a:lnTo>
                <a:lnTo>
                  <a:pt x="31655" y="12729"/>
                </a:lnTo>
                <a:lnTo>
                  <a:pt x="31345" y="12911"/>
                </a:lnTo>
                <a:lnTo>
                  <a:pt x="30788" y="12772"/>
                </a:lnTo>
                <a:close/>
                <a:moveTo>
                  <a:pt x="30445" y="12622"/>
                </a:moveTo>
                <a:lnTo>
                  <a:pt x="30606" y="12879"/>
                </a:lnTo>
                <a:lnTo>
                  <a:pt x="30445" y="13468"/>
                </a:lnTo>
                <a:lnTo>
                  <a:pt x="30296" y="12879"/>
                </a:lnTo>
                <a:close/>
                <a:moveTo>
                  <a:pt x="29236" y="12729"/>
                </a:moveTo>
                <a:lnTo>
                  <a:pt x="29718" y="11445"/>
                </a:lnTo>
                <a:lnTo>
                  <a:pt x="30317" y="12419"/>
                </a:lnTo>
                <a:lnTo>
                  <a:pt x="30103" y="12772"/>
                </a:lnTo>
                <a:lnTo>
                  <a:pt x="29546" y="12911"/>
                </a:lnTo>
                <a:close/>
                <a:moveTo>
                  <a:pt x="28690" y="14774"/>
                </a:moveTo>
                <a:lnTo>
                  <a:pt x="29803" y="15887"/>
                </a:lnTo>
                <a:lnTo>
                  <a:pt x="29653" y="16433"/>
                </a:lnTo>
                <a:lnTo>
                  <a:pt x="29097" y="16283"/>
                </a:lnTo>
                <a:close/>
                <a:moveTo>
                  <a:pt x="26870" y="14677"/>
                </a:moveTo>
                <a:lnTo>
                  <a:pt x="26870" y="14239"/>
                </a:lnTo>
                <a:lnTo>
                  <a:pt x="27309" y="14239"/>
                </a:lnTo>
                <a:lnTo>
                  <a:pt x="27737" y="13821"/>
                </a:lnTo>
                <a:lnTo>
                  <a:pt x="28379" y="14463"/>
                </a:lnTo>
                <a:lnTo>
                  <a:pt x="28850" y="16219"/>
                </a:lnTo>
                <a:lnTo>
                  <a:pt x="27105" y="15748"/>
                </a:lnTo>
                <a:lnTo>
                  <a:pt x="26452" y="15106"/>
                </a:lnTo>
                <a:close/>
                <a:moveTo>
                  <a:pt x="24579" y="12579"/>
                </a:moveTo>
                <a:lnTo>
                  <a:pt x="24997" y="12579"/>
                </a:lnTo>
                <a:lnTo>
                  <a:pt x="24997" y="13586"/>
                </a:lnTo>
                <a:lnTo>
                  <a:pt x="24290" y="12879"/>
                </a:lnTo>
                <a:close/>
                <a:moveTo>
                  <a:pt x="23262" y="12579"/>
                </a:moveTo>
                <a:lnTo>
                  <a:pt x="23680" y="12579"/>
                </a:lnTo>
                <a:lnTo>
                  <a:pt x="23980" y="12879"/>
                </a:lnTo>
                <a:lnTo>
                  <a:pt x="23262" y="13586"/>
                </a:lnTo>
                <a:close/>
                <a:moveTo>
                  <a:pt x="19922" y="14399"/>
                </a:moveTo>
                <a:lnTo>
                  <a:pt x="20383" y="14014"/>
                </a:lnTo>
                <a:lnTo>
                  <a:pt x="21400" y="14228"/>
                </a:lnTo>
                <a:lnTo>
                  <a:pt x="21614" y="15245"/>
                </a:lnTo>
                <a:lnTo>
                  <a:pt x="21228" y="15705"/>
                </a:lnTo>
                <a:lnTo>
                  <a:pt x="19644" y="15983"/>
                </a:lnTo>
                <a:close/>
                <a:moveTo>
                  <a:pt x="19665" y="14613"/>
                </a:moveTo>
                <a:lnTo>
                  <a:pt x="19419" y="16016"/>
                </a:lnTo>
                <a:lnTo>
                  <a:pt x="18788" y="16133"/>
                </a:lnTo>
                <a:lnTo>
                  <a:pt x="18563" y="15523"/>
                </a:lnTo>
                <a:close/>
                <a:moveTo>
                  <a:pt x="16636" y="12718"/>
                </a:moveTo>
                <a:lnTo>
                  <a:pt x="17043" y="12044"/>
                </a:lnTo>
                <a:lnTo>
                  <a:pt x="17385" y="12965"/>
                </a:lnTo>
                <a:close/>
                <a:moveTo>
                  <a:pt x="15962" y="14613"/>
                </a:moveTo>
                <a:lnTo>
                  <a:pt x="17064" y="15523"/>
                </a:lnTo>
                <a:lnTo>
                  <a:pt x="17064" y="15523"/>
                </a:lnTo>
                <a:lnTo>
                  <a:pt x="16839" y="16133"/>
                </a:lnTo>
                <a:lnTo>
                  <a:pt x="16208" y="16016"/>
                </a:lnTo>
                <a:close/>
                <a:moveTo>
                  <a:pt x="15244" y="14014"/>
                </a:moveTo>
                <a:lnTo>
                  <a:pt x="15705" y="14399"/>
                </a:lnTo>
                <a:lnTo>
                  <a:pt x="15983" y="15983"/>
                </a:lnTo>
                <a:lnTo>
                  <a:pt x="14399" y="15705"/>
                </a:lnTo>
                <a:lnTo>
                  <a:pt x="14013" y="15245"/>
                </a:lnTo>
                <a:lnTo>
                  <a:pt x="14227" y="14228"/>
                </a:lnTo>
                <a:close/>
                <a:moveTo>
                  <a:pt x="12579" y="13810"/>
                </a:moveTo>
                <a:lnTo>
                  <a:pt x="12579" y="12579"/>
                </a:lnTo>
                <a:lnTo>
                  <a:pt x="13810" y="12579"/>
                </a:lnTo>
                <a:lnTo>
                  <a:pt x="14249" y="13029"/>
                </a:lnTo>
                <a:lnTo>
                  <a:pt x="14035" y="14035"/>
                </a:lnTo>
                <a:lnTo>
                  <a:pt x="13028" y="14249"/>
                </a:lnTo>
                <a:close/>
                <a:moveTo>
                  <a:pt x="12836" y="16272"/>
                </a:moveTo>
                <a:lnTo>
                  <a:pt x="12547" y="15395"/>
                </a:lnTo>
                <a:lnTo>
                  <a:pt x="11765" y="15181"/>
                </a:lnTo>
                <a:lnTo>
                  <a:pt x="12579" y="14645"/>
                </a:lnTo>
                <a:lnTo>
                  <a:pt x="12579" y="14121"/>
                </a:lnTo>
                <a:lnTo>
                  <a:pt x="12953" y="14485"/>
                </a:lnTo>
                <a:lnTo>
                  <a:pt x="13992" y="14271"/>
                </a:lnTo>
                <a:lnTo>
                  <a:pt x="13778" y="15298"/>
                </a:lnTo>
                <a:lnTo>
                  <a:pt x="14067" y="15652"/>
                </a:lnTo>
                <a:lnTo>
                  <a:pt x="13617" y="15566"/>
                </a:lnTo>
                <a:close/>
                <a:moveTo>
                  <a:pt x="12054" y="17043"/>
                </a:moveTo>
                <a:lnTo>
                  <a:pt x="12718" y="16626"/>
                </a:lnTo>
                <a:lnTo>
                  <a:pt x="12975" y="17386"/>
                </a:lnTo>
                <a:close/>
                <a:moveTo>
                  <a:pt x="11819" y="18435"/>
                </a:moveTo>
                <a:lnTo>
                  <a:pt x="10791" y="17814"/>
                </a:lnTo>
                <a:lnTo>
                  <a:pt x="11819" y="17182"/>
                </a:lnTo>
                <a:lnTo>
                  <a:pt x="13060" y="17653"/>
                </a:lnTo>
                <a:lnTo>
                  <a:pt x="13060" y="17653"/>
                </a:lnTo>
                <a:lnTo>
                  <a:pt x="13114" y="17675"/>
                </a:lnTo>
                <a:lnTo>
                  <a:pt x="13317" y="17760"/>
                </a:lnTo>
                <a:lnTo>
                  <a:pt x="13317" y="17750"/>
                </a:lnTo>
                <a:lnTo>
                  <a:pt x="13489" y="17814"/>
                </a:lnTo>
                <a:lnTo>
                  <a:pt x="13317" y="17878"/>
                </a:lnTo>
                <a:lnTo>
                  <a:pt x="13317" y="17868"/>
                </a:lnTo>
                <a:close/>
                <a:moveTo>
                  <a:pt x="12718" y="18992"/>
                </a:moveTo>
                <a:lnTo>
                  <a:pt x="12054" y="18585"/>
                </a:lnTo>
                <a:lnTo>
                  <a:pt x="12975" y="18242"/>
                </a:lnTo>
                <a:close/>
                <a:moveTo>
                  <a:pt x="14249" y="22599"/>
                </a:moveTo>
                <a:lnTo>
                  <a:pt x="13810" y="23049"/>
                </a:lnTo>
                <a:lnTo>
                  <a:pt x="12579" y="23049"/>
                </a:lnTo>
                <a:lnTo>
                  <a:pt x="12579" y="21818"/>
                </a:lnTo>
                <a:lnTo>
                  <a:pt x="13028" y="21379"/>
                </a:lnTo>
                <a:lnTo>
                  <a:pt x="14035" y="21593"/>
                </a:lnTo>
                <a:lnTo>
                  <a:pt x="14035" y="21593"/>
                </a:lnTo>
                <a:lnTo>
                  <a:pt x="14035" y="21593"/>
                </a:lnTo>
                <a:close/>
                <a:moveTo>
                  <a:pt x="15705" y="21229"/>
                </a:moveTo>
                <a:lnTo>
                  <a:pt x="15244" y="21614"/>
                </a:lnTo>
                <a:lnTo>
                  <a:pt x="14227" y="21400"/>
                </a:lnTo>
                <a:lnTo>
                  <a:pt x="14227" y="21400"/>
                </a:lnTo>
                <a:lnTo>
                  <a:pt x="14013" y="20383"/>
                </a:lnTo>
                <a:lnTo>
                  <a:pt x="14399" y="19923"/>
                </a:lnTo>
                <a:lnTo>
                  <a:pt x="15983" y="19645"/>
                </a:lnTo>
                <a:close/>
                <a:moveTo>
                  <a:pt x="15962" y="21015"/>
                </a:moveTo>
                <a:lnTo>
                  <a:pt x="16208" y="19612"/>
                </a:lnTo>
                <a:lnTo>
                  <a:pt x="16839" y="19495"/>
                </a:lnTo>
                <a:lnTo>
                  <a:pt x="17064" y="20105"/>
                </a:lnTo>
                <a:close/>
                <a:moveTo>
                  <a:pt x="18991" y="22910"/>
                </a:moveTo>
                <a:lnTo>
                  <a:pt x="18584" y="23573"/>
                </a:lnTo>
                <a:lnTo>
                  <a:pt x="18242" y="22653"/>
                </a:lnTo>
                <a:close/>
                <a:moveTo>
                  <a:pt x="19665" y="21015"/>
                </a:moveTo>
                <a:lnTo>
                  <a:pt x="18563" y="20094"/>
                </a:lnTo>
                <a:lnTo>
                  <a:pt x="18606" y="19987"/>
                </a:lnTo>
                <a:lnTo>
                  <a:pt x="18788" y="19495"/>
                </a:lnTo>
                <a:lnTo>
                  <a:pt x="19291" y="19591"/>
                </a:lnTo>
                <a:lnTo>
                  <a:pt x="19419" y="19612"/>
                </a:lnTo>
                <a:close/>
                <a:moveTo>
                  <a:pt x="21400" y="21400"/>
                </a:moveTo>
                <a:lnTo>
                  <a:pt x="20383" y="21614"/>
                </a:lnTo>
                <a:lnTo>
                  <a:pt x="19922" y="21229"/>
                </a:lnTo>
                <a:lnTo>
                  <a:pt x="19644" y="19645"/>
                </a:lnTo>
                <a:lnTo>
                  <a:pt x="21228" y="19923"/>
                </a:lnTo>
                <a:lnTo>
                  <a:pt x="21614" y="20383"/>
                </a:lnTo>
                <a:close/>
                <a:moveTo>
                  <a:pt x="21817" y="23049"/>
                </a:moveTo>
                <a:lnTo>
                  <a:pt x="21378" y="22599"/>
                </a:lnTo>
                <a:lnTo>
                  <a:pt x="21592" y="21593"/>
                </a:lnTo>
                <a:lnTo>
                  <a:pt x="22599" y="21379"/>
                </a:lnTo>
                <a:lnTo>
                  <a:pt x="23048" y="21818"/>
                </a:lnTo>
                <a:lnTo>
                  <a:pt x="23048" y="23049"/>
                </a:lnTo>
                <a:close/>
                <a:moveTo>
                  <a:pt x="23680" y="23049"/>
                </a:moveTo>
                <a:lnTo>
                  <a:pt x="23262" y="23049"/>
                </a:lnTo>
                <a:lnTo>
                  <a:pt x="23262" y="22042"/>
                </a:lnTo>
                <a:lnTo>
                  <a:pt x="23980" y="22749"/>
                </a:lnTo>
                <a:close/>
                <a:moveTo>
                  <a:pt x="24579" y="23049"/>
                </a:moveTo>
                <a:lnTo>
                  <a:pt x="24290" y="22749"/>
                </a:lnTo>
                <a:lnTo>
                  <a:pt x="24997" y="22042"/>
                </a:lnTo>
                <a:lnTo>
                  <a:pt x="24997" y="23049"/>
                </a:lnTo>
                <a:lnTo>
                  <a:pt x="24579" y="23049"/>
                </a:lnTo>
                <a:close/>
                <a:moveTo>
                  <a:pt x="26881" y="22599"/>
                </a:moveTo>
                <a:lnTo>
                  <a:pt x="26442" y="23049"/>
                </a:lnTo>
                <a:lnTo>
                  <a:pt x="25211" y="23049"/>
                </a:lnTo>
                <a:lnTo>
                  <a:pt x="25211" y="21818"/>
                </a:lnTo>
                <a:lnTo>
                  <a:pt x="25660" y="21379"/>
                </a:lnTo>
                <a:lnTo>
                  <a:pt x="26656" y="21582"/>
                </a:lnTo>
                <a:lnTo>
                  <a:pt x="26656" y="21604"/>
                </a:lnTo>
                <a:lnTo>
                  <a:pt x="26677" y="21604"/>
                </a:lnTo>
                <a:close/>
                <a:moveTo>
                  <a:pt x="28390" y="21154"/>
                </a:moveTo>
                <a:lnTo>
                  <a:pt x="27737" y="21807"/>
                </a:lnTo>
                <a:lnTo>
                  <a:pt x="27309" y="21389"/>
                </a:lnTo>
                <a:lnTo>
                  <a:pt x="26870" y="21389"/>
                </a:lnTo>
                <a:lnTo>
                  <a:pt x="26870" y="20951"/>
                </a:lnTo>
                <a:lnTo>
                  <a:pt x="26452" y="20522"/>
                </a:lnTo>
                <a:lnTo>
                  <a:pt x="27105" y="19880"/>
                </a:lnTo>
                <a:lnTo>
                  <a:pt x="28850" y="19409"/>
                </a:lnTo>
                <a:lnTo>
                  <a:pt x="28850" y="19409"/>
                </a:lnTo>
                <a:lnTo>
                  <a:pt x="28850" y="19409"/>
                </a:lnTo>
                <a:close/>
                <a:moveTo>
                  <a:pt x="28690" y="20844"/>
                </a:moveTo>
                <a:lnTo>
                  <a:pt x="29097" y="19345"/>
                </a:lnTo>
                <a:lnTo>
                  <a:pt x="29653" y="19195"/>
                </a:lnTo>
                <a:lnTo>
                  <a:pt x="29803" y="19741"/>
                </a:lnTo>
                <a:close/>
                <a:moveTo>
                  <a:pt x="30317" y="23209"/>
                </a:moveTo>
                <a:lnTo>
                  <a:pt x="29718" y="24183"/>
                </a:lnTo>
                <a:lnTo>
                  <a:pt x="29236" y="22888"/>
                </a:lnTo>
                <a:lnTo>
                  <a:pt x="29546" y="22706"/>
                </a:lnTo>
                <a:lnTo>
                  <a:pt x="30103" y="22856"/>
                </a:lnTo>
                <a:close/>
                <a:moveTo>
                  <a:pt x="30445" y="23006"/>
                </a:moveTo>
                <a:lnTo>
                  <a:pt x="30296" y="22749"/>
                </a:lnTo>
                <a:lnTo>
                  <a:pt x="30445" y="22160"/>
                </a:lnTo>
                <a:lnTo>
                  <a:pt x="30606" y="22749"/>
                </a:lnTo>
                <a:close/>
                <a:moveTo>
                  <a:pt x="31655" y="22888"/>
                </a:moveTo>
                <a:lnTo>
                  <a:pt x="31173" y="24183"/>
                </a:lnTo>
                <a:lnTo>
                  <a:pt x="30574" y="23209"/>
                </a:lnTo>
                <a:lnTo>
                  <a:pt x="30788" y="22856"/>
                </a:lnTo>
                <a:lnTo>
                  <a:pt x="31345" y="22706"/>
                </a:lnTo>
                <a:close/>
                <a:moveTo>
                  <a:pt x="32201" y="20844"/>
                </a:moveTo>
                <a:lnTo>
                  <a:pt x="31098" y="19741"/>
                </a:lnTo>
                <a:lnTo>
                  <a:pt x="31248" y="19195"/>
                </a:lnTo>
                <a:lnTo>
                  <a:pt x="31794" y="19345"/>
                </a:lnTo>
                <a:close/>
                <a:moveTo>
                  <a:pt x="34021" y="20951"/>
                </a:moveTo>
                <a:lnTo>
                  <a:pt x="34021" y="21389"/>
                </a:lnTo>
                <a:lnTo>
                  <a:pt x="33582" y="21389"/>
                </a:lnTo>
                <a:lnTo>
                  <a:pt x="33165" y="21807"/>
                </a:lnTo>
                <a:lnTo>
                  <a:pt x="32512" y="21154"/>
                </a:lnTo>
                <a:lnTo>
                  <a:pt x="32041" y="19409"/>
                </a:lnTo>
                <a:lnTo>
                  <a:pt x="32041" y="19409"/>
                </a:lnTo>
                <a:lnTo>
                  <a:pt x="33796" y="19880"/>
                </a:lnTo>
                <a:lnTo>
                  <a:pt x="34438" y="20522"/>
                </a:lnTo>
                <a:close/>
                <a:moveTo>
                  <a:pt x="35680" y="20983"/>
                </a:moveTo>
                <a:lnTo>
                  <a:pt x="35680" y="21507"/>
                </a:lnTo>
                <a:lnTo>
                  <a:pt x="35306" y="21133"/>
                </a:lnTo>
                <a:lnTo>
                  <a:pt x="34235" y="21357"/>
                </a:lnTo>
                <a:lnTo>
                  <a:pt x="34235" y="21036"/>
                </a:lnTo>
                <a:lnTo>
                  <a:pt x="34749" y="20522"/>
                </a:lnTo>
                <a:lnTo>
                  <a:pt x="34214" y="19987"/>
                </a:lnTo>
                <a:lnTo>
                  <a:pt x="34952" y="20191"/>
                </a:lnTo>
                <a:lnTo>
                  <a:pt x="35134" y="19484"/>
                </a:lnTo>
                <a:lnTo>
                  <a:pt x="35413" y="19323"/>
                </a:lnTo>
                <a:lnTo>
                  <a:pt x="35712" y="20233"/>
                </a:lnTo>
                <a:lnTo>
                  <a:pt x="36494" y="20447"/>
                </a:lnTo>
                <a:close/>
                <a:moveTo>
                  <a:pt x="37629" y="21732"/>
                </a:moveTo>
                <a:lnTo>
                  <a:pt x="36761" y="22599"/>
                </a:lnTo>
                <a:lnTo>
                  <a:pt x="35894" y="21732"/>
                </a:lnTo>
                <a:lnTo>
                  <a:pt x="35894" y="21100"/>
                </a:lnTo>
                <a:lnTo>
                  <a:pt x="36761" y="20533"/>
                </a:lnTo>
                <a:lnTo>
                  <a:pt x="37629" y="21100"/>
                </a:lnTo>
                <a:close/>
                <a:moveTo>
                  <a:pt x="37843" y="21507"/>
                </a:moveTo>
                <a:lnTo>
                  <a:pt x="37843" y="20983"/>
                </a:lnTo>
                <a:lnTo>
                  <a:pt x="37029" y="20447"/>
                </a:lnTo>
                <a:lnTo>
                  <a:pt x="37811" y="20233"/>
                </a:lnTo>
                <a:lnTo>
                  <a:pt x="38100" y="19356"/>
                </a:lnTo>
                <a:lnTo>
                  <a:pt x="38881" y="20051"/>
                </a:lnTo>
                <a:lnTo>
                  <a:pt x="39331" y="19976"/>
                </a:lnTo>
                <a:lnTo>
                  <a:pt x="39042" y="20330"/>
                </a:lnTo>
                <a:lnTo>
                  <a:pt x="39256" y="21357"/>
                </a:lnTo>
                <a:lnTo>
                  <a:pt x="38217" y="21133"/>
                </a:lnTo>
                <a:close/>
                <a:moveTo>
                  <a:pt x="39513" y="22599"/>
                </a:moveTo>
                <a:lnTo>
                  <a:pt x="39074" y="23049"/>
                </a:lnTo>
                <a:lnTo>
                  <a:pt x="37843" y="23049"/>
                </a:lnTo>
                <a:lnTo>
                  <a:pt x="37843" y="21818"/>
                </a:lnTo>
                <a:lnTo>
                  <a:pt x="38292" y="21379"/>
                </a:lnTo>
                <a:lnTo>
                  <a:pt x="39299" y="21593"/>
                </a:lnTo>
                <a:lnTo>
                  <a:pt x="39299" y="21593"/>
                </a:lnTo>
                <a:lnTo>
                  <a:pt x="39299" y="21593"/>
                </a:lnTo>
                <a:lnTo>
                  <a:pt x="39513" y="22599"/>
                </a:lnTo>
                <a:close/>
                <a:moveTo>
                  <a:pt x="40969" y="21229"/>
                </a:moveTo>
                <a:lnTo>
                  <a:pt x="40508" y="21614"/>
                </a:lnTo>
                <a:lnTo>
                  <a:pt x="39491" y="21400"/>
                </a:lnTo>
                <a:lnTo>
                  <a:pt x="39491" y="21400"/>
                </a:lnTo>
                <a:lnTo>
                  <a:pt x="39277" y="20383"/>
                </a:lnTo>
                <a:lnTo>
                  <a:pt x="39663" y="19923"/>
                </a:lnTo>
                <a:lnTo>
                  <a:pt x="41247" y="19645"/>
                </a:lnTo>
                <a:lnTo>
                  <a:pt x="40969" y="21229"/>
                </a:lnTo>
                <a:close/>
                <a:moveTo>
                  <a:pt x="41236" y="21015"/>
                </a:moveTo>
                <a:lnTo>
                  <a:pt x="41472" y="19612"/>
                </a:lnTo>
                <a:lnTo>
                  <a:pt x="42103" y="19495"/>
                </a:lnTo>
                <a:lnTo>
                  <a:pt x="42328" y="20105"/>
                </a:lnTo>
                <a:close/>
                <a:moveTo>
                  <a:pt x="44266" y="22910"/>
                </a:moveTo>
                <a:lnTo>
                  <a:pt x="43848" y="23573"/>
                </a:lnTo>
                <a:lnTo>
                  <a:pt x="43506" y="22653"/>
                </a:lnTo>
                <a:close/>
                <a:moveTo>
                  <a:pt x="44929" y="21015"/>
                </a:moveTo>
                <a:lnTo>
                  <a:pt x="43827" y="20094"/>
                </a:lnTo>
                <a:lnTo>
                  <a:pt x="43945" y="19805"/>
                </a:lnTo>
                <a:lnTo>
                  <a:pt x="44052" y="19495"/>
                </a:lnTo>
                <a:lnTo>
                  <a:pt x="44555" y="19591"/>
                </a:lnTo>
                <a:lnTo>
                  <a:pt x="44683" y="19612"/>
                </a:lnTo>
                <a:close/>
                <a:moveTo>
                  <a:pt x="46674" y="21400"/>
                </a:moveTo>
                <a:lnTo>
                  <a:pt x="45647" y="21614"/>
                </a:lnTo>
                <a:lnTo>
                  <a:pt x="45186" y="21229"/>
                </a:lnTo>
                <a:lnTo>
                  <a:pt x="44908" y="19645"/>
                </a:lnTo>
                <a:lnTo>
                  <a:pt x="46492" y="19923"/>
                </a:lnTo>
                <a:lnTo>
                  <a:pt x="46888" y="20383"/>
                </a:lnTo>
                <a:close/>
                <a:moveTo>
                  <a:pt x="48055" y="19356"/>
                </a:moveTo>
                <a:lnTo>
                  <a:pt x="48344" y="20233"/>
                </a:lnTo>
                <a:lnTo>
                  <a:pt x="49136" y="20447"/>
                </a:lnTo>
                <a:lnTo>
                  <a:pt x="48312" y="20983"/>
                </a:lnTo>
                <a:lnTo>
                  <a:pt x="48312" y="21507"/>
                </a:lnTo>
                <a:lnTo>
                  <a:pt x="47938" y="21133"/>
                </a:lnTo>
                <a:lnTo>
                  <a:pt x="46899" y="21357"/>
                </a:lnTo>
                <a:lnTo>
                  <a:pt x="47124" y="20330"/>
                </a:lnTo>
                <a:lnTo>
                  <a:pt x="46824" y="19976"/>
                </a:lnTo>
                <a:lnTo>
                  <a:pt x="47274" y="20051"/>
                </a:lnTo>
                <a:close/>
                <a:moveTo>
                  <a:pt x="48847" y="18585"/>
                </a:moveTo>
                <a:lnTo>
                  <a:pt x="48173" y="18992"/>
                </a:lnTo>
                <a:lnTo>
                  <a:pt x="47927" y="18232"/>
                </a:lnTo>
                <a:close/>
                <a:moveTo>
                  <a:pt x="49083" y="17182"/>
                </a:moveTo>
                <a:lnTo>
                  <a:pt x="50100" y="17814"/>
                </a:lnTo>
                <a:lnTo>
                  <a:pt x="49083" y="18435"/>
                </a:lnTo>
                <a:lnTo>
                  <a:pt x="47574" y="17868"/>
                </a:lnTo>
                <a:lnTo>
                  <a:pt x="47574" y="17878"/>
                </a:lnTo>
                <a:lnTo>
                  <a:pt x="47413" y="17814"/>
                </a:lnTo>
                <a:lnTo>
                  <a:pt x="47574" y="17750"/>
                </a:lnTo>
                <a:lnTo>
                  <a:pt x="47574" y="17750"/>
                </a:lnTo>
                <a:lnTo>
                  <a:pt x="47756" y="17686"/>
                </a:lnTo>
                <a:lnTo>
                  <a:pt x="47830" y="17653"/>
                </a:lnTo>
                <a:lnTo>
                  <a:pt x="47830" y="17653"/>
                </a:lnTo>
                <a:lnTo>
                  <a:pt x="49083" y="17182"/>
                </a:lnTo>
                <a:close/>
                <a:moveTo>
                  <a:pt x="48173" y="16626"/>
                </a:moveTo>
                <a:lnTo>
                  <a:pt x="48847" y="17043"/>
                </a:lnTo>
                <a:lnTo>
                  <a:pt x="47927" y="17386"/>
                </a:lnTo>
                <a:close/>
                <a:moveTo>
                  <a:pt x="46610" y="15909"/>
                </a:moveTo>
                <a:lnTo>
                  <a:pt x="47210" y="15801"/>
                </a:lnTo>
                <a:lnTo>
                  <a:pt x="47980" y="16497"/>
                </a:lnTo>
                <a:lnTo>
                  <a:pt x="47659" y="17493"/>
                </a:lnTo>
                <a:lnTo>
                  <a:pt x="47092" y="17696"/>
                </a:lnTo>
                <a:lnTo>
                  <a:pt x="45582" y="17140"/>
                </a:lnTo>
                <a:close/>
                <a:moveTo>
                  <a:pt x="46278" y="15962"/>
                </a:moveTo>
                <a:lnTo>
                  <a:pt x="45368" y="17065"/>
                </a:lnTo>
                <a:lnTo>
                  <a:pt x="44769" y="16840"/>
                </a:lnTo>
                <a:lnTo>
                  <a:pt x="44876" y="16208"/>
                </a:lnTo>
                <a:close/>
                <a:moveTo>
                  <a:pt x="45433" y="17322"/>
                </a:moveTo>
                <a:lnTo>
                  <a:pt x="46771" y="17814"/>
                </a:lnTo>
                <a:lnTo>
                  <a:pt x="45433" y="18306"/>
                </a:lnTo>
                <a:lnTo>
                  <a:pt x="45026" y="17814"/>
                </a:lnTo>
                <a:close/>
                <a:moveTo>
                  <a:pt x="47980" y="19131"/>
                </a:moveTo>
                <a:lnTo>
                  <a:pt x="47210" y="19827"/>
                </a:lnTo>
                <a:lnTo>
                  <a:pt x="46610" y="19720"/>
                </a:lnTo>
                <a:lnTo>
                  <a:pt x="45582" y="18488"/>
                </a:lnTo>
                <a:lnTo>
                  <a:pt x="47092" y="17932"/>
                </a:lnTo>
                <a:lnTo>
                  <a:pt x="47659" y="18135"/>
                </a:lnTo>
                <a:close/>
                <a:moveTo>
                  <a:pt x="44769" y="18788"/>
                </a:moveTo>
                <a:lnTo>
                  <a:pt x="45368" y="18563"/>
                </a:lnTo>
                <a:lnTo>
                  <a:pt x="46278" y="19666"/>
                </a:lnTo>
                <a:lnTo>
                  <a:pt x="44876" y="19420"/>
                </a:lnTo>
                <a:close/>
                <a:moveTo>
                  <a:pt x="43570" y="20169"/>
                </a:moveTo>
                <a:lnTo>
                  <a:pt x="43077" y="21507"/>
                </a:lnTo>
                <a:lnTo>
                  <a:pt x="42585" y="20169"/>
                </a:lnTo>
                <a:lnTo>
                  <a:pt x="43077" y="19762"/>
                </a:lnTo>
                <a:close/>
                <a:moveTo>
                  <a:pt x="39877" y="15962"/>
                </a:moveTo>
                <a:lnTo>
                  <a:pt x="41290" y="16208"/>
                </a:lnTo>
                <a:lnTo>
                  <a:pt x="41290" y="16208"/>
                </a:lnTo>
                <a:lnTo>
                  <a:pt x="41397" y="16840"/>
                </a:lnTo>
                <a:lnTo>
                  <a:pt x="40797" y="17065"/>
                </a:lnTo>
                <a:lnTo>
                  <a:pt x="39877" y="15962"/>
                </a:lnTo>
                <a:close/>
                <a:moveTo>
                  <a:pt x="38175" y="16497"/>
                </a:moveTo>
                <a:lnTo>
                  <a:pt x="38945" y="15801"/>
                </a:lnTo>
                <a:lnTo>
                  <a:pt x="39545" y="15909"/>
                </a:lnTo>
                <a:lnTo>
                  <a:pt x="40572" y="17140"/>
                </a:lnTo>
                <a:lnTo>
                  <a:pt x="39063" y="17696"/>
                </a:lnTo>
                <a:lnTo>
                  <a:pt x="38496" y="17493"/>
                </a:lnTo>
                <a:close/>
                <a:moveTo>
                  <a:pt x="35530" y="16604"/>
                </a:moveTo>
                <a:lnTo>
                  <a:pt x="36815" y="17086"/>
                </a:lnTo>
                <a:lnTo>
                  <a:pt x="35841" y="17686"/>
                </a:lnTo>
                <a:lnTo>
                  <a:pt x="35488" y="17471"/>
                </a:lnTo>
                <a:lnTo>
                  <a:pt x="35348" y="16915"/>
                </a:lnTo>
                <a:close/>
                <a:moveTo>
                  <a:pt x="35530" y="19024"/>
                </a:moveTo>
                <a:lnTo>
                  <a:pt x="35348" y="18713"/>
                </a:lnTo>
                <a:lnTo>
                  <a:pt x="35498" y="18157"/>
                </a:lnTo>
                <a:lnTo>
                  <a:pt x="35841" y="17942"/>
                </a:lnTo>
                <a:lnTo>
                  <a:pt x="36815" y="18542"/>
                </a:lnTo>
                <a:close/>
                <a:moveTo>
                  <a:pt x="37993" y="18992"/>
                </a:moveTo>
                <a:lnTo>
                  <a:pt x="37318" y="18585"/>
                </a:lnTo>
                <a:lnTo>
                  <a:pt x="38239" y="18242"/>
                </a:lnTo>
                <a:close/>
                <a:moveTo>
                  <a:pt x="38217" y="17343"/>
                </a:moveTo>
                <a:lnTo>
                  <a:pt x="38239" y="17386"/>
                </a:lnTo>
                <a:lnTo>
                  <a:pt x="37318" y="17043"/>
                </a:lnTo>
                <a:lnTo>
                  <a:pt x="37993" y="16626"/>
                </a:lnTo>
                <a:close/>
                <a:moveTo>
                  <a:pt x="38581" y="17878"/>
                </a:moveTo>
                <a:lnTo>
                  <a:pt x="38592" y="17868"/>
                </a:lnTo>
                <a:lnTo>
                  <a:pt x="37083" y="18435"/>
                </a:lnTo>
                <a:lnTo>
                  <a:pt x="36055" y="17814"/>
                </a:lnTo>
                <a:lnTo>
                  <a:pt x="37083" y="17182"/>
                </a:lnTo>
                <a:lnTo>
                  <a:pt x="38324" y="17653"/>
                </a:lnTo>
                <a:lnTo>
                  <a:pt x="38324" y="17653"/>
                </a:lnTo>
                <a:lnTo>
                  <a:pt x="38378" y="17675"/>
                </a:lnTo>
                <a:lnTo>
                  <a:pt x="38592" y="17760"/>
                </a:lnTo>
                <a:lnTo>
                  <a:pt x="38592" y="17750"/>
                </a:lnTo>
                <a:lnTo>
                  <a:pt x="38753" y="17814"/>
                </a:lnTo>
                <a:lnTo>
                  <a:pt x="38592" y="17878"/>
                </a:lnTo>
                <a:close/>
                <a:moveTo>
                  <a:pt x="39545" y="19720"/>
                </a:moveTo>
                <a:lnTo>
                  <a:pt x="38945" y="19827"/>
                </a:lnTo>
                <a:lnTo>
                  <a:pt x="38175" y="19131"/>
                </a:lnTo>
                <a:lnTo>
                  <a:pt x="38496" y="18135"/>
                </a:lnTo>
                <a:lnTo>
                  <a:pt x="39063" y="17932"/>
                </a:lnTo>
                <a:lnTo>
                  <a:pt x="40572" y="18488"/>
                </a:lnTo>
                <a:close/>
                <a:moveTo>
                  <a:pt x="41129" y="17814"/>
                </a:moveTo>
                <a:lnTo>
                  <a:pt x="40722" y="18306"/>
                </a:lnTo>
                <a:lnTo>
                  <a:pt x="39384" y="17814"/>
                </a:lnTo>
                <a:lnTo>
                  <a:pt x="40722" y="17322"/>
                </a:lnTo>
                <a:close/>
                <a:moveTo>
                  <a:pt x="41290" y="19420"/>
                </a:moveTo>
                <a:lnTo>
                  <a:pt x="39877" y="19666"/>
                </a:lnTo>
                <a:lnTo>
                  <a:pt x="40797" y="18563"/>
                </a:lnTo>
                <a:lnTo>
                  <a:pt x="41397" y="18788"/>
                </a:lnTo>
                <a:close/>
                <a:moveTo>
                  <a:pt x="36740" y="20287"/>
                </a:moveTo>
                <a:lnTo>
                  <a:pt x="35884" y="20051"/>
                </a:lnTo>
                <a:lnTo>
                  <a:pt x="35616" y="19227"/>
                </a:lnTo>
                <a:lnTo>
                  <a:pt x="37061" y="18681"/>
                </a:lnTo>
                <a:lnTo>
                  <a:pt x="37918" y="19206"/>
                </a:lnTo>
                <a:lnTo>
                  <a:pt x="37639" y="20051"/>
                </a:lnTo>
                <a:lnTo>
                  <a:pt x="36783" y="20287"/>
                </a:lnTo>
                <a:lnTo>
                  <a:pt x="36761" y="20276"/>
                </a:lnTo>
                <a:close/>
                <a:moveTo>
                  <a:pt x="35380" y="17653"/>
                </a:moveTo>
                <a:lnTo>
                  <a:pt x="35637" y="17814"/>
                </a:lnTo>
                <a:lnTo>
                  <a:pt x="35380" y="17975"/>
                </a:lnTo>
                <a:lnTo>
                  <a:pt x="34802" y="17814"/>
                </a:lnTo>
                <a:close/>
                <a:moveTo>
                  <a:pt x="33903" y="15951"/>
                </a:moveTo>
                <a:lnTo>
                  <a:pt x="34792" y="15705"/>
                </a:lnTo>
                <a:lnTo>
                  <a:pt x="34952" y="16283"/>
                </a:lnTo>
                <a:lnTo>
                  <a:pt x="35327" y="16508"/>
                </a:lnTo>
                <a:lnTo>
                  <a:pt x="35113" y="16883"/>
                </a:lnTo>
                <a:lnTo>
                  <a:pt x="35263" y="17461"/>
                </a:lnTo>
                <a:lnTo>
                  <a:pt x="34374" y="17696"/>
                </a:lnTo>
                <a:lnTo>
                  <a:pt x="32619" y="17236"/>
                </a:lnTo>
                <a:close/>
                <a:moveTo>
                  <a:pt x="31976" y="16465"/>
                </a:moveTo>
                <a:lnTo>
                  <a:pt x="33486" y="16058"/>
                </a:lnTo>
                <a:lnTo>
                  <a:pt x="32383" y="17161"/>
                </a:lnTo>
                <a:lnTo>
                  <a:pt x="31826" y="17022"/>
                </a:lnTo>
                <a:close/>
                <a:moveTo>
                  <a:pt x="31088" y="16701"/>
                </a:moveTo>
                <a:lnTo>
                  <a:pt x="31730" y="16529"/>
                </a:lnTo>
                <a:lnTo>
                  <a:pt x="31559" y="17172"/>
                </a:lnTo>
                <a:lnTo>
                  <a:pt x="32201" y="17343"/>
                </a:lnTo>
                <a:lnTo>
                  <a:pt x="31730" y="17814"/>
                </a:lnTo>
                <a:lnTo>
                  <a:pt x="32201" y="18285"/>
                </a:lnTo>
                <a:lnTo>
                  <a:pt x="31559" y="18456"/>
                </a:lnTo>
                <a:lnTo>
                  <a:pt x="31730" y="19099"/>
                </a:lnTo>
                <a:lnTo>
                  <a:pt x="31088" y="18927"/>
                </a:lnTo>
                <a:lnTo>
                  <a:pt x="30916" y="19570"/>
                </a:lnTo>
                <a:lnTo>
                  <a:pt x="30445" y="19099"/>
                </a:lnTo>
                <a:lnTo>
                  <a:pt x="29974" y="19570"/>
                </a:lnTo>
                <a:lnTo>
                  <a:pt x="29803" y="18927"/>
                </a:lnTo>
                <a:lnTo>
                  <a:pt x="29161" y="19099"/>
                </a:lnTo>
                <a:lnTo>
                  <a:pt x="29332" y="18456"/>
                </a:lnTo>
                <a:lnTo>
                  <a:pt x="28690" y="18285"/>
                </a:lnTo>
                <a:lnTo>
                  <a:pt x="29161" y="17814"/>
                </a:lnTo>
                <a:lnTo>
                  <a:pt x="28701" y="17343"/>
                </a:lnTo>
                <a:lnTo>
                  <a:pt x="29332" y="17172"/>
                </a:lnTo>
                <a:lnTo>
                  <a:pt x="29161" y="16529"/>
                </a:lnTo>
                <a:lnTo>
                  <a:pt x="29803" y="16701"/>
                </a:lnTo>
                <a:lnTo>
                  <a:pt x="29974" y="16058"/>
                </a:lnTo>
                <a:lnTo>
                  <a:pt x="30445" y="16529"/>
                </a:lnTo>
                <a:lnTo>
                  <a:pt x="30916" y="16058"/>
                </a:lnTo>
                <a:close/>
                <a:moveTo>
                  <a:pt x="30039" y="15812"/>
                </a:moveTo>
                <a:lnTo>
                  <a:pt x="30039" y="15812"/>
                </a:lnTo>
                <a:lnTo>
                  <a:pt x="30445" y="14313"/>
                </a:lnTo>
                <a:lnTo>
                  <a:pt x="30852" y="15812"/>
                </a:lnTo>
                <a:lnTo>
                  <a:pt x="30445" y="16219"/>
                </a:lnTo>
                <a:close/>
                <a:moveTo>
                  <a:pt x="27416" y="16058"/>
                </a:moveTo>
                <a:lnTo>
                  <a:pt x="28925" y="16465"/>
                </a:lnTo>
                <a:lnTo>
                  <a:pt x="29065" y="17022"/>
                </a:lnTo>
                <a:lnTo>
                  <a:pt x="28519" y="17161"/>
                </a:lnTo>
                <a:close/>
                <a:moveTo>
                  <a:pt x="26988" y="15951"/>
                </a:moveTo>
                <a:lnTo>
                  <a:pt x="28272" y="17236"/>
                </a:lnTo>
                <a:lnTo>
                  <a:pt x="26517" y="17696"/>
                </a:lnTo>
                <a:lnTo>
                  <a:pt x="25628" y="17461"/>
                </a:lnTo>
                <a:lnTo>
                  <a:pt x="25789" y="16883"/>
                </a:lnTo>
                <a:lnTo>
                  <a:pt x="25564" y="16508"/>
                </a:lnTo>
                <a:lnTo>
                  <a:pt x="25949" y="16283"/>
                </a:lnTo>
                <a:lnTo>
                  <a:pt x="26099" y="15705"/>
                </a:lnTo>
                <a:close/>
                <a:moveTo>
                  <a:pt x="23262" y="13896"/>
                </a:moveTo>
                <a:lnTo>
                  <a:pt x="24129" y="13029"/>
                </a:lnTo>
                <a:lnTo>
                  <a:pt x="24997" y="13896"/>
                </a:lnTo>
                <a:lnTo>
                  <a:pt x="24997" y="14528"/>
                </a:lnTo>
                <a:lnTo>
                  <a:pt x="24129" y="15095"/>
                </a:lnTo>
                <a:lnTo>
                  <a:pt x="23262" y="14528"/>
                </a:lnTo>
                <a:close/>
                <a:moveTo>
                  <a:pt x="21560" y="15652"/>
                </a:moveTo>
                <a:lnTo>
                  <a:pt x="21849" y="15298"/>
                </a:lnTo>
                <a:lnTo>
                  <a:pt x="21635" y="14271"/>
                </a:lnTo>
                <a:lnTo>
                  <a:pt x="22674" y="14485"/>
                </a:lnTo>
                <a:lnTo>
                  <a:pt x="23048" y="14110"/>
                </a:lnTo>
                <a:lnTo>
                  <a:pt x="23048" y="14645"/>
                </a:lnTo>
                <a:lnTo>
                  <a:pt x="23862" y="15181"/>
                </a:lnTo>
                <a:lnTo>
                  <a:pt x="23080" y="15395"/>
                </a:lnTo>
                <a:lnTo>
                  <a:pt x="22791" y="16272"/>
                </a:lnTo>
                <a:lnTo>
                  <a:pt x="22010" y="15566"/>
                </a:lnTo>
                <a:close/>
                <a:moveTo>
                  <a:pt x="21346" y="15909"/>
                </a:moveTo>
                <a:lnTo>
                  <a:pt x="21946" y="15801"/>
                </a:lnTo>
                <a:lnTo>
                  <a:pt x="22716" y="16497"/>
                </a:lnTo>
                <a:lnTo>
                  <a:pt x="22395" y="17493"/>
                </a:lnTo>
                <a:lnTo>
                  <a:pt x="21828" y="17696"/>
                </a:lnTo>
                <a:lnTo>
                  <a:pt x="20318" y="17140"/>
                </a:lnTo>
                <a:close/>
                <a:moveTo>
                  <a:pt x="21014" y="15962"/>
                </a:moveTo>
                <a:lnTo>
                  <a:pt x="20104" y="17065"/>
                </a:lnTo>
                <a:lnTo>
                  <a:pt x="19494" y="16840"/>
                </a:lnTo>
                <a:lnTo>
                  <a:pt x="19612" y="16208"/>
                </a:lnTo>
                <a:lnTo>
                  <a:pt x="19612" y="16208"/>
                </a:lnTo>
                <a:lnTo>
                  <a:pt x="21014" y="15962"/>
                </a:lnTo>
                <a:close/>
                <a:moveTo>
                  <a:pt x="21014" y="19666"/>
                </a:moveTo>
                <a:lnTo>
                  <a:pt x="19612" y="19420"/>
                </a:lnTo>
                <a:lnTo>
                  <a:pt x="19505" y="18788"/>
                </a:lnTo>
                <a:lnTo>
                  <a:pt x="20104" y="18563"/>
                </a:lnTo>
                <a:close/>
                <a:moveTo>
                  <a:pt x="20169" y="17322"/>
                </a:moveTo>
                <a:lnTo>
                  <a:pt x="21507" y="17814"/>
                </a:lnTo>
                <a:lnTo>
                  <a:pt x="20169" y="18306"/>
                </a:lnTo>
                <a:lnTo>
                  <a:pt x="19762" y="17814"/>
                </a:lnTo>
                <a:close/>
                <a:moveTo>
                  <a:pt x="21346" y="19720"/>
                </a:moveTo>
                <a:lnTo>
                  <a:pt x="20318" y="18488"/>
                </a:lnTo>
                <a:lnTo>
                  <a:pt x="21828" y="17932"/>
                </a:lnTo>
                <a:lnTo>
                  <a:pt x="22395" y="18135"/>
                </a:lnTo>
                <a:lnTo>
                  <a:pt x="22716" y="19131"/>
                </a:lnTo>
                <a:lnTo>
                  <a:pt x="21946" y="19827"/>
                </a:lnTo>
                <a:close/>
                <a:moveTo>
                  <a:pt x="23048" y="20983"/>
                </a:moveTo>
                <a:lnTo>
                  <a:pt x="23048" y="21507"/>
                </a:lnTo>
                <a:lnTo>
                  <a:pt x="22674" y="21133"/>
                </a:lnTo>
                <a:lnTo>
                  <a:pt x="21635" y="21357"/>
                </a:lnTo>
                <a:lnTo>
                  <a:pt x="21860" y="20330"/>
                </a:lnTo>
                <a:lnTo>
                  <a:pt x="21560" y="19976"/>
                </a:lnTo>
                <a:lnTo>
                  <a:pt x="22010" y="20051"/>
                </a:lnTo>
                <a:lnTo>
                  <a:pt x="22791" y="19356"/>
                </a:lnTo>
                <a:lnTo>
                  <a:pt x="23080" y="20233"/>
                </a:lnTo>
                <a:lnTo>
                  <a:pt x="23873" y="20447"/>
                </a:lnTo>
                <a:close/>
                <a:moveTo>
                  <a:pt x="24997" y="21732"/>
                </a:moveTo>
                <a:lnTo>
                  <a:pt x="24129" y="22599"/>
                </a:lnTo>
                <a:lnTo>
                  <a:pt x="23262" y="21732"/>
                </a:lnTo>
                <a:lnTo>
                  <a:pt x="23262" y="21100"/>
                </a:lnTo>
                <a:lnTo>
                  <a:pt x="24129" y="20533"/>
                </a:lnTo>
                <a:lnTo>
                  <a:pt x="24997" y="21100"/>
                </a:lnTo>
                <a:close/>
                <a:moveTo>
                  <a:pt x="26677" y="19987"/>
                </a:moveTo>
                <a:lnTo>
                  <a:pt x="26142" y="20522"/>
                </a:lnTo>
                <a:lnTo>
                  <a:pt x="26656" y="21036"/>
                </a:lnTo>
                <a:lnTo>
                  <a:pt x="26656" y="21357"/>
                </a:lnTo>
                <a:lnTo>
                  <a:pt x="25585" y="21133"/>
                </a:lnTo>
                <a:lnTo>
                  <a:pt x="25221" y="21507"/>
                </a:lnTo>
                <a:lnTo>
                  <a:pt x="25221" y="20983"/>
                </a:lnTo>
                <a:lnTo>
                  <a:pt x="24397" y="20447"/>
                </a:lnTo>
                <a:lnTo>
                  <a:pt x="25179" y="20233"/>
                </a:lnTo>
                <a:lnTo>
                  <a:pt x="25478" y="19323"/>
                </a:lnTo>
                <a:lnTo>
                  <a:pt x="25757" y="19484"/>
                </a:lnTo>
                <a:lnTo>
                  <a:pt x="25949" y="20191"/>
                </a:lnTo>
                <a:close/>
                <a:moveTo>
                  <a:pt x="26099" y="17814"/>
                </a:moveTo>
                <a:lnTo>
                  <a:pt x="25510" y="17975"/>
                </a:lnTo>
                <a:lnTo>
                  <a:pt x="25254" y="17814"/>
                </a:lnTo>
                <a:lnTo>
                  <a:pt x="25510" y="17653"/>
                </a:lnTo>
                <a:close/>
                <a:moveTo>
                  <a:pt x="25371" y="16604"/>
                </a:moveTo>
                <a:lnTo>
                  <a:pt x="25553" y="16915"/>
                </a:lnTo>
                <a:lnTo>
                  <a:pt x="25403" y="17471"/>
                </a:lnTo>
                <a:lnTo>
                  <a:pt x="25050" y="17686"/>
                </a:lnTo>
                <a:lnTo>
                  <a:pt x="24076" y="17086"/>
                </a:lnTo>
                <a:close/>
                <a:moveTo>
                  <a:pt x="22909" y="16626"/>
                </a:moveTo>
                <a:lnTo>
                  <a:pt x="23584" y="17043"/>
                </a:lnTo>
                <a:lnTo>
                  <a:pt x="22663" y="17386"/>
                </a:lnTo>
                <a:close/>
                <a:moveTo>
                  <a:pt x="22310" y="17868"/>
                </a:moveTo>
                <a:lnTo>
                  <a:pt x="22310" y="17878"/>
                </a:lnTo>
                <a:lnTo>
                  <a:pt x="22149" y="17814"/>
                </a:lnTo>
                <a:lnTo>
                  <a:pt x="22310" y="17750"/>
                </a:lnTo>
                <a:lnTo>
                  <a:pt x="22310" y="17750"/>
                </a:lnTo>
                <a:lnTo>
                  <a:pt x="22492" y="17686"/>
                </a:lnTo>
                <a:lnTo>
                  <a:pt x="22567" y="17653"/>
                </a:lnTo>
                <a:lnTo>
                  <a:pt x="22567" y="17653"/>
                </a:lnTo>
                <a:lnTo>
                  <a:pt x="23819" y="17182"/>
                </a:lnTo>
                <a:lnTo>
                  <a:pt x="24836" y="17814"/>
                </a:lnTo>
                <a:lnTo>
                  <a:pt x="23819" y="18435"/>
                </a:lnTo>
                <a:lnTo>
                  <a:pt x="22310" y="17868"/>
                </a:lnTo>
                <a:close/>
                <a:moveTo>
                  <a:pt x="22663" y="18232"/>
                </a:moveTo>
                <a:lnTo>
                  <a:pt x="23584" y="18585"/>
                </a:lnTo>
                <a:lnTo>
                  <a:pt x="22909" y="18992"/>
                </a:lnTo>
                <a:close/>
                <a:moveTo>
                  <a:pt x="25371" y="19024"/>
                </a:moveTo>
                <a:lnTo>
                  <a:pt x="24076" y="18542"/>
                </a:lnTo>
                <a:lnTo>
                  <a:pt x="25050" y="17942"/>
                </a:lnTo>
                <a:lnTo>
                  <a:pt x="25403" y="18157"/>
                </a:lnTo>
                <a:lnTo>
                  <a:pt x="25553" y="18713"/>
                </a:lnTo>
                <a:close/>
                <a:moveTo>
                  <a:pt x="24108" y="20287"/>
                </a:moveTo>
                <a:lnTo>
                  <a:pt x="23252" y="20051"/>
                </a:lnTo>
                <a:lnTo>
                  <a:pt x="22973" y="19206"/>
                </a:lnTo>
                <a:lnTo>
                  <a:pt x="23840" y="18681"/>
                </a:lnTo>
                <a:lnTo>
                  <a:pt x="25286" y="19227"/>
                </a:lnTo>
                <a:lnTo>
                  <a:pt x="25007" y="20051"/>
                </a:lnTo>
                <a:lnTo>
                  <a:pt x="24151" y="20287"/>
                </a:lnTo>
                <a:lnTo>
                  <a:pt x="24129" y="20276"/>
                </a:lnTo>
                <a:close/>
                <a:moveTo>
                  <a:pt x="24151" y="15341"/>
                </a:moveTo>
                <a:lnTo>
                  <a:pt x="25007" y="15577"/>
                </a:lnTo>
                <a:lnTo>
                  <a:pt x="25286" y="16401"/>
                </a:lnTo>
                <a:lnTo>
                  <a:pt x="23840" y="16947"/>
                </a:lnTo>
                <a:lnTo>
                  <a:pt x="22973" y="16412"/>
                </a:lnTo>
                <a:lnTo>
                  <a:pt x="23252" y="15577"/>
                </a:lnTo>
                <a:lnTo>
                  <a:pt x="24108" y="15341"/>
                </a:lnTo>
                <a:lnTo>
                  <a:pt x="24129" y="15352"/>
                </a:lnTo>
                <a:close/>
                <a:moveTo>
                  <a:pt x="26988" y="19677"/>
                </a:moveTo>
                <a:lnTo>
                  <a:pt x="26099" y="19923"/>
                </a:lnTo>
                <a:lnTo>
                  <a:pt x="25949" y="19345"/>
                </a:lnTo>
                <a:lnTo>
                  <a:pt x="25564" y="19120"/>
                </a:lnTo>
                <a:lnTo>
                  <a:pt x="25789" y="18745"/>
                </a:lnTo>
                <a:lnTo>
                  <a:pt x="25628" y="18167"/>
                </a:lnTo>
                <a:lnTo>
                  <a:pt x="26517" y="17932"/>
                </a:lnTo>
                <a:lnTo>
                  <a:pt x="28272" y="18392"/>
                </a:lnTo>
                <a:lnTo>
                  <a:pt x="28272" y="18392"/>
                </a:lnTo>
                <a:close/>
                <a:moveTo>
                  <a:pt x="28925" y="19163"/>
                </a:moveTo>
                <a:lnTo>
                  <a:pt x="27416" y="19570"/>
                </a:lnTo>
                <a:lnTo>
                  <a:pt x="28519" y="18467"/>
                </a:lnTo>
                <a:lnTo>
                  <a:pt x="29065" y="18606"/>
                </a:lnTo>
                <a:close/>
                <a:moveTo>
                  <a:pt x="28850" y="17814"/>
                </a:moveTo>
                <a:lnTo>
                  <a:pt x="28454" y="18221"/>
                </a:lnTo>
                <a:lnTo>
                  <a:pt x="26945" y="17814"/>
                </a:lnTo>
                <a:lnTo>
                  <a:pt x="28454" y="17407"/>
                </a:lnTo>
                <a:close/>
                <a:moveTo>
                  <a:pt x="30852" y="19805"/>
                </a:moveTo>
                <a:lnTo>
                  <a:pt x="30445" y="21315"/>
                </a:lnTo>
                <a:lnTo>
                  <a:pt x="30039" y="19805"/>
                </a:lnTo>
                <a:lnTo>
                  <a:pt x="30445" y="19409"/>
                </a:lnTo>
                <a:close/>
                <a:moveTo>
                  <a:pt x="33486" y="19570"/>
                </a:moveTo>
                <a:lnTo>
                  <a:pt x="31976" y="19163"/>
                </a:lnTo>
                <a:lnTo>
                  <a:pt x="31826" y="18606"/>
                </a:lnTo>
                <a:lnTo>
                  <a:pt x="32383" y="18467"/>
                </a:lnTo>
                <a:close/>
                <a:moveTo>
                  <a:pt x="33957" y="17814"/>
                </a:moveTo>
                <a:lnTo>
                  <a:pt x="32447" y="18221"/>
                </a:lnTo>
                <a:lnTo>
                  <a:pt x="32041" y="17814"/>
                </a:lnTo>
                <a:lnTo>
                  <a:pt x="32447" y="17407"/>
                </a:lnTo>
                <a:close/>
                <a:moveTo>
                  <a:pt x="35113" y="18745"/>
                </a:moveTo>
                <a:lnTo>
                  <a:pt x="35327" y="19120"/>
                </a:lnTo>
                <a:lnTo>
                  <a:pt x="34952" y="19345"/>
                </a:lnTo>
                <a:lnTo>
                  <a:pt x="34792" y="19923"/>
                </a:lnTo>
                <a:lnTo>
                  <a:pt x="33903" y="19677"/>
                </a:lnTo>
                <a:lnTo>
                  <a:pt x="32619" y="18392"/>
                </a:lnTo>
                <a:lnTo>
                  <a:pt x="34374" y="17932"/>
                </a:lnTo>
                <a:lnTo>
                  <a:pt x="35263" y="18167"/>
                </a:lnTo>
                <a:close/>
                <a:moveTo>
                  <a:pt x="18306" y="20169"/>
                </a:moveTo>
                <a:lnTo>
                  <a:pt x="17813" y="21507"/>
                </a:lnTo>
                <a:lnTo>
                  <a:pt x="17321" y="20169"/>
                </a:lnTo>
                <a:lnTo>
                  <a:pt x="17813" y="19762"/>
                </a:lnTo>
                <a:close/>
                <a:moveTo>
                  <a:pt x="14613" y="15962"/>
                </a:moveTo>
                <a:lnTo>
                  <a:pt x="16026" y="16208"/>
                </a:lnTo>
                <a:lnTo>
                  <a:pt x="16026" y="16208"/>
                </a:lnTo>
                <a:lnTo>
                  <a:pt x="16133" y="16840"/>
                </a:lnTo>
                <a:lnTo>
                  <a:pt x="15533" y="17065"/>
                </a:lnTo>
                <a:close/>
                <a:moveTo>
                  <a:pt x="14120" y="17814"/>
                </a:moveTo>
                <a:lnTo>
                  <a:pt x="15458" y="17322"/>
                </a:lnTo>
                <a:lnTo>
                  <a:pt x="15865" y="17814"/>
                </a:lnTo>
                <a:lnTo>
                  <a:pt x="15458" y="18306"/>
                </a:lnTo>
                <a:close/>
                <a:moveTo>
                  <a:pt x="16026" y="19420"/>
                </a:moveTo>
                <a:lnTo>
                  <a:pt x="14613" y="19666"/>
                </a:lnTo>
                <a:lnTo>
                  <a:pt x="15533" y="18563"/>
                </a:lnTo>
                <a:lnTo>
                  <a:pt x="16133" y="18788"/>
                </a:lnTo>
                <a:close/>
                <a:moveTo>
                  <a:pt x="13232" y="18135"/>
                </a:moveTo>
                <a:lnTo>
                  <a:pt x="13799" y="17932"/>
                </a:lnTo>
                <a:lnTo>
                  <a:pt x="15309" y="18488"/>
                </a:lnTo>
                <a:lnTo>
                  <a:pt x="14281" y="19720"/>
                </a:lnTo>
                <a:lnTo>
                  <a:pt x="13681" y="19827"/>
                </a:lnTo>
                <a:lnTo>
                  <a:pt x="12911" y="19131"/>
                </a:lnTo>
                <a:close/>
                <a:moveTo>
                  <a:pt x="12911" y="16497"/>
                </a:moveTo>
                <a:lnTo>
                  <a:pt x="13681" y="15801"/>
                </a:lnTo>
                <a:lnTo>
                  <a:pt x="14281" y="15909"/>
                </a:lnTo>
                <a:lnTo>
                  <a:pt x="15309" y="17140"/>
                </a:lnTo>
                <a:lnTo>
                  <a:pt x="13799" y="17696"/>
                </a:lnTo>
                <a:lnTo>
                  <a:pt x="13232" y="17493"/>
                </a:lnTo>
                <a:close/>
                <a:moveTo>
                  <a:pt x="18648" y="16380"/>
                </a:moveTo>
                <a:lnTo>
                  <a:pt x="19376" y="16251"/>
                </a:lnTo>
                <a:lnTo>
                  <a:pt x="19248" y="16979"/>
                </a:lnTo>
                <a:lnTo>
                  <a:pt x="19955" y="17236"/>
                </a:lnTo>
                <a:lnTo>
                  <a:pt x="19473" y="17814"/>
                </a:lnTo>
                <a:lnTo>
                  <a:pt x="19955" y="18381"/>
                </a:lnTo>
                <a:lnTo>
                  <a:pt x="19248" y="18649"/>
                </a:lnTo>
                <a:lnTo>
                  <a:pt x="19376" y="19377"/>
                </a:lnTo>
                <a:lnTo>
                  <a:pt x="18648" y="19248"/>
                </a:lnTo>
                <a:lnTo>
                  <a:pt x="18392" y="19955"/>
                </a:lnTo>
                <a:lnTo>
                  <a:pt x="17813" y="19473"/>
                </a:lnTo>
                <a:lnTo>
                  <a:pt x="17246" y="19955"/>
                </a:lnTo>
                <a:lnTo>
                  <a:pt x="16989" y="19248"/>
                </a:lnTo>
                <a:lnTo>
                  <a:pt x="16251" y="19377"/>
                </a:lnTo>
                <a:lnTo>
                  <a:pt x="16379" y="18649"/>
                </a:lnTo>
                <a:lnTo>
                  <a:pt x="15672" y="18381"/>
                </a:lnTo>
                <a:lnTo>
                  <a:pt x="16154" y="17814"/>
                </a:lnTo>
                <a:lnTo>
                  <a:pt x="15672" y="17236"/>
                </a:lnTo>
                <a:lnTo>
                  <a:pt x="16379" y="16979"/>
                </a:lnTo>
                <a:lnTo>
                  <a:pt x="16251" y="16251"/>
                </a:lnTo>
                <a:lnTo>
                  <a:pt x="16989" y="16380"/>
                </a:lnTo>
                <a:lnTo>
                  <a:pt x="17246" y="15673"/>
                </a:lnTo>
                <a:lnTo>
                  <a:pt x="17813" y="16155"/>
                </a:lnTo>
                <a:lnTo>
                  <a:pt x="18392" y="15673"/>
                </a:lnTo>
                <a:close/>
                <a:moveTo>
                  <a:pt x="17321" y="15459"/>
                </a:moveTo>
                <a:lnTo>
                  <a:pt x="17813" y="14121"/>
                </a:lnTo>
                <a:lnTo>
                  <a:pt x="18306" y="15459"/>
                </a:lnTo>
                <a:lnTo>
                  <a:pt x="17813" y="15866"/>
                </a:lnTo>
                <a:close/>
                <a:moveTo>
                  <a:pt x="26656" y="14592"/>
                </a:moveTo>
                <a:lnTo>
                  <a:pt x="26142" y="15106"/>
                </a:lnTo>
                <a:lnTo>
                  <a:pt x="26677" y="15641"/>
                </a:lnTo>
                <a:lnTo>
                  <a:pt x="25949" y="15438"/>
                </a:lnTo>
                <a:lnTo>
                  <a:pt x="25757" y="16144"/>
                </a:lnTo>
                <a:lnTo>
                  <a:pt x="25478" y="16305"/>
                </a:lnTo>
                <a:lnTo>
                  <a:pt x="25179" y="15395"/>
                </a:lnTo>
                <a:lnTo>
                  <a:pt x="24397" y="15181"/>
                </a:lnTo>
                <a:lnTo>
                  <a:pt x="25221" y="14645"/>
                </a:lnTo>
                <a:lnTo>
                  <a:pt x="25221" y="14121"/>
                </a:lnTo>
                <a:lnTo>
                  <a:pt x="25585" y="14485"/>
                </a:lnTo>
                <a:lnTo>
                  <a:pt x="26656" y="14260"/>
                </a:lnTo>
                <a:close/>
                <a:moveTo>
                  <a:pt x="36783" y="15341"/>
                </a:moveTo>
                <a:lnTo>
                  <a:pt x="37639" y="15577"/>
                </a:lnTo>
                <a:lnTo>
                  <a:pt x="37918" y="16412"/>
                </a:lnTo>
                <a:lnTo>
                  <a:pt x="37061" y="16947"/>
                </a:lnTo>
                <a:lnTo>
                  <a:pt x="35616" y="16401"/>
                </a:lnTo>
                <a:lnTo>
                  <a:pt x="35884" y="15577"/>
                </a:lnTo>
                <a:lnTo>
                  <a:pt x="36740" y="15341"/>
                </a:lnTo>
                <a:lnTo>
                  <a:pt x="36761" y="15352"/>
                </a:lnTo>
                <a:close/>
                <a:moveTo>
                  <a:pt x="43912" y="16380"/>
                </a:moveTo>
                <a:lnTo>
                  <a:pt x="44640" y="16251"/>
                </a:lnTo>
                <a:lnTo>
                  <a:pt x="44523" y="16979"/>
                </a:lnTo>
                <a:lnTo>
                  <a:pt x="45218" y="17236"/>
                </a:lnTo>
                <a:lnTo>
                  <a:pt x="44737" y="17814"/>
                </a:lnTo>
                <a:lnTo>
                  <a:pt x="45218" y="18381"/>
                </a:lnTo>
                <a:lnTo>
                  <a:pt x="44523" y="18649"/>
                </a:lnTo>
                <a:lnTo>
                  <a:pt x="44640" y="19377"/>
                </a:lnTo>
                <a:lnTo>
                  <a:pt x="43912" y="19248"/>
                </a:lnTo>
                <a:lnTo>
                  <a:pt x="43655" y="19955"/>
                </a:lnTo>
                <a:lnTo>
                  <a:pt x="43077" y="19473"/>
                </a:lnTo>
                <a:lnTo>
                  <a:pt x="42510" y="19955"/>
                </a:lnTo>
                <a:lnTo>
                  <a:pt x="42253" y="19248"/>
                </a:lnTo>
                <a:lnTo>
                  <a:pt x="41514" y="19377"/>
                </a:lnTo>
                <a:lnTo>
                  <a:pt x="41643" y="18649"/>
                </a:lnTo>
                <a:lnTo>
                  <a:pt x="40947" y="18381"/>
                </a:lnTo>
                <a:lnTo>
                  <a:pt x="41418" y="17814"/>
                </a:lnTo>
                <a:lnTo>
                  <a:pt x="40947" y="17236"/>
                </a:lnTo>
                <a:lnTo>
                  <a:pt x="41643" y="16979"/>
                </a:lnTo>
                <a:lnTo>
                  <a:pt x="41514" y="16251"/>
                </a:lnTo>
                <a:lnTo>
                  <a:pt x="42253" y="16380"/>
                </a:lnTo>
                <a:lnTo>
                  <a:pt x="42510" y="15673"/>
                </a:lnTo>
                <a:lnTo>
                  <a:pt x="43077" y="16155"/>
                </a:lnTo>
                <a:lnTo>
                  <a:pt x="43655" y="15673"/>
                </a:lnTo>
                <a:close/>
                <a:moveTo>
                  <a:pt x="42585" y="15459"/>
                </a:moveTo>
                <a:lnTo>
                  <a:pt x="43077" y="14121"/>
                </a:lnTo>
                <a:lnTo>
                  <a:pt x="43570" y="15459"/>
                </a:lnTo>
                <a:lnTo>
                  <a:pt x="43077" y="15866"/>
                </a:lnTo>
                <a:close/>
                <a:moveTo>
                  <a:pt x="48312" y="23049"/>
                </a:moveTo>
                <a:lnTo>
                  <a:pt x="47092" y="23049"/>
                </a:lnTo>
                <a:lnTo>
                  <a:pt x="46642" y="22599"/>
                </a:lnTo>
                <a:lnTo>
                  <a:pt x="46856" y="21582"/>
                </a:lnTo>
                <a:lnTo>
                  <a:pt x="47873" y="21379"/>
                </a:lnTo>
                <a:lnTo>
                  <a:pt x="48312" y="21818"/>
                </a:lnTo>
                <a:close/>
                <a:moveTo>
                  <a:pt x="45090" y="21946"/>
                </a:moveTo>
                <a:lnTo>
                  <a:pt x="44394" y="22717"/>
                </a:lnTo>
                <a:lnTo>
                  <a:pt x="43409" y="22396"/>
                </a:lnTo>
                <a:lnTo>
                  <a:pt x="43195" y="21828"/>
                </a:lnTo>
                <a:lnTo>
                  <a:pt x="43752" y="20319"/>
                </a:lnTo>
                <a:lnTo>
                  <a:pt x="44983" y="21347"/>
                </a:lnTo>
                <a:close/>
                <a:moveTo>
                  <a:pt x="43024" y="22310"/>
                </a:moveTo>
                <a:lnTo>
                  <a:pt x="43024" y="22310"/>
                </a:lnTo>
                <a:lnTo>
                  <a:pt x="43077" y="22139"/>
                </a:lnTo>
                <a:lnTo>
                  <a:pt x="43142" y="22310"/>
                </a:lnTo>
                <a:lnTo>
                  <a:pt x="43142" y="22310"/>
                </a:lnTo>
                <a:lnTo>
                  <a:pt x="43206" y="22481"/>
                </a:lnTo>
                <a:lnTo>
                  <a:pt x="43238" y="22567"/>
                </a:lnTo>
                <a:lnTo>
                  <a:pt x="43238" y="22567"/>
                </a:lnTo>
                <a:lnTo>
                  <a:pt x="43709" y="23809"/>
                </a:lnTo>
                <a:lnTo>
                  <a:pt x="43077" y="24836"/>
                </a:lnTo>
                <a:lnTo>
                  <a:pt x="42457" y="23809"/>
                </a:lnTo>
                <a:lnTo>
                  <a:pt x="42928" y="22567"/>
                </a:lnTo>
                <a:lnTo>
                  <a:pt x="42928" y="22567"/>
                </a:lnTo>
                <a:lnTo>
                  <a:pt x="42928" y="22567"/>
                </a:lnTo>
                <a:close/>
                <a:moveTo>
                  <a:pt x="42660" y="22653"/>
                </a:moveTo>
                <a:lnTo>
                  <a:pt x="42307" y="23573"/>
                </a:lnTo>
                <a:lnTo>
                  <a:pt x="41900" y="22910"/>
                </a:lnTo>
                <a:close/>
                <a:moveTo>
                  <a:pt x="41172" y="21347"/>
                </a:moveTo>
                <a:lnTo>
                  <a:pt x="42414" y="20319"/>
                </a:lnTo>
                <a:lnTo>
                  <a:pt x="42960" y="21828"/>
                </a:lnTo>
                <a:lnTo>
                  <a:pt x="42756" y="22396"/>
                </a:lnTo>
                <a:lnTo>
                  <a:pt x="41771" y="22717"/>
                </a:lnTo>
                <a:lnTo>
                  <a:pt x="41076" y="21946"/>
                </a:lnTo>
                <a:close/>
                <a:moveTo>
                  <a:pt x="32554" y="22160"/>
                </a:moveTo>
                <a:lnTo>
                  <a:pt x="31976" y="22321"/>
                </a:lnTo>
                <a:lnTo>
                  <a:pt x="31751" y="22695"/>
                </a:lnTo>
                <a:lnTo>
                  <a:pt x="31377" y="22481"/>
                </a:lnTo>
                <a:lnTo>
                  <a:pt x="30799" y="22631"/>
                </a:lnTo>
                <a:lnTo>
                  <a:pt x="30563" y="21743"/>
                </a:lnTo>
                <a:lnTo>
                  <a:pt x="31034" y="19987"/>
                </a:lnTo>
                <a:lnTo>
                  <a:pt x="32308" y="21272"/>
                </a:lnTo>
                <a:close/>
                <a:moveTo>
                  <a:pt x="28583" y="21272"/>
                </a:moveTo>
                <a:lnTo>
                  <a:pt x="29867" y="19987"/>
                </a:lnTo>
                <a:lnTo>
                  <a:pt x="30338" y="21743"/>
                </a:lnTo>
                <a:lnTo>
                  <a:pt x="30092" y="22631"/>
                </a:lnTo>
                <a:lnTo>
                  <a:pt x="29514" y="22481"/>
                </a:lnTo>
                <a:lnTo>
                  <a:pt x="29139" y="22695"/>
                </a:lnTo>
                <a:lnTo>
                  <a:pt x="28925" y="22321"/>
                </a:lnTo>
                <a:lnTo>
                  <a:pt x="28347" y="22160"/>
                </a:lnTo>
                <a:close/>
                <a:moveTo>
                  <a:pt x="25221" y="23263"/>
                </a:moveTo>
                <a:lnTo>
                  <a:pt x="26217" y="23263"/>
                </a:lnTo>
                <a:lnTo>
                  <a:pt x="25510" y="23969"/>
                </a:lnTo>
                <a:lnTo>
                  <a:pt x="25221" y="23680"/>
                </a:lnTo>
                <a:lnTo>
                  <a:pt x="25221" y="23263"/>
                </a:lnTo>
                <a:close/>
                <a:moveTo>
                  <a:pt x="22749" y="23969"/>
                </a:moveTo>
                <a:lnTo>
                  <a:pt x="22042" y="23263"/>
                </a:lnTo>
                <a:lnTo>
                  <a:pt x="23048" y="23263"/>
                </a:lnTo>
                <a:lnTo>
                  <a:pt x="23048" y="23680"/>
                </a:lnTo>
                <a:close/>
                <a:moveTo>
                  <a:pt x="19826" y="21946"/>
                </a:moveTo>
                <a:lnTo>
                  <a:pt x="19130" y="22717"/>
                </a:lnTo>
                <a:lnTo>
                  <a:pt x="18145" y="22396"/>
                </a:lnTo>
                <a:lnTo>
                  <a:pt x="17931" y="21828"/>
                </a:lnTo>
                <a:lnTo>
                  <a:pt x="18488" y="20319"/>
                </a:lnTo>
                <a:lnTo>
                  <a:pt x="19719" y="21347"/>
                </a:lnTo>
                <a:close/>
                <a:moveTo>
                  <a:pt x="17760" y="22310"/>
                </a:moveTo>
                <a:lnTo>
                  <a:pt x="17760" y="22310"/>
                </a:lnTo>
                <a:lnTo>
                  <a:pt x="17813" y="22139"/>
                </a:lnTo>
                <a:lnTo>
                  <a:pt x="17878" y="22310"/>
                </a:lnTo>
                <a:lnTo>
                  <a:pt x="17878" y="22310"/>
                </a:lnTo>
                <a:lnTo>
                  <a:pt x="17931" y="22471"/>
                </a:lnTo>
                <a:lnTo>
                  <a:pt x="17974" y="22567"/>
                </a:lnTo>
                <a:lnTo>
                  <a:pt x="17974" y="22567"/>
                </a:lnTo>
                <a:lnTo>
                  <a:pt x="18445" y="23809"/>
                </a:lnTo>
                <a:lnTo>
                  <a:pt x="17813" y="24836"/>
                </a:lnTo>
                <a:lnTo>
                  <a:pt x="17193" y="23809"/>
                </a:lnTo>
                <a:lnTo>
                  <a:pt x="17664" y="22567"/>
                </a:lnTo>
                <a:lnTo>
                  <a:pt x="17664" y="22567"/>
                </a:lnTo>
                <a:lnTo>
                  <a:pt x="17760" y="22310"/>
                </a:lnTo>
                <a:close/>
                <a:moveTo>
                  <a:pt x="17396" y="22653"/>
                </a:moveTo>
                <a:lnTo>
                  <a:pt x="17043" y="23573"/>
                </a:lnTo>
                <a:lnTo>
                  <a:pt x="16636" y="22910"/>
                </a:lnTo>
                <a:close/>
                <a:moveTo>
                  <a:pt x="15908" y="21347"/>
                </a:moveTo>
                <a:lnTo>
                  <a:pt x="17139" y="20319"/>
                </a:lnTo>
                <a:lnTo>
                  <a:pt x="17696" y="21828"/>
                </a:lnTo>
                <a:lnTo>
                  <a:pt x="17492" y="22396"/>
                </a:lnTo>
                <a:lnTo>
                  <a:pt x="16497" y="22717"/>
                </a:lnTo>
                <a:lnTo>
                  <a:pt x="15812" y="21946"/>
                </a:lnTo>
                <a:close/>
                <a:moveTo>
                  <a:pt x="12579" y="20983"/>
                </a:moveTo>
                <a:lnTo>
                  <a:pt x="11765" y="20447"/>
                </a:lnTo>
                <a:lnTo>
                  <a:pt x="12547" y="20233"/>
                </a:lnTo>
                <a:lnTo>
                  <a:pt x="12836" y="19356"/>
                </a:lnTo>
                <a:lnTo>
                  <a:pt x="13617" y="20051"/>
                </a:lnTo>
                <a:lnTo>
                  <a:pt x="14067" y="19976"/>
                </a:lnTo>
                <a:lnTo>
                  <a:pt x="13778" y="20330"/>
                </a:lnTo>
                <a:lnTo>
                  <a:pt x="13992" y="21357"/>
                </a:lnTo>
                <a:lnTo>
                  <a:pt x="12953" y="21133"/>
                </a:lnTo>
                <a:lnTo>
                  <a:pt x="12579" y="21507"/>
                </a:lnTo>
                <a:close/>
                <a:moveTo>
                  <a:pt x="15812" y="13682"/>
                </a:moveTo>
                <a:lnTo>
                  <a:pt x="16497" y="12911"/>
                </a:lnTo>
                <a:lnTo>
                  <a:pt x="17492" y="13232"/>
                </a:lnTo>
                <a:lnTo>
                  <a:pt x="17696" y="13800"/>
                </a:lnTo>
                <a:lnTo>
                  <a:pt x="17139" y="15309"/>
                </a:lnTo>
                <a:lnTo>
                  <a:pt x="15908" y="14281"/>
                </a:lnTo>
                <a:close/>
                <a:moveTo>
                  <a:pt x="17878" y="13318"/>
                </a:moveTo>
                <a:lnTo>
                  <a:pt x="17878" y="13318"/>
                </a:lnTo>
                <a:lnTo>
                  <a:pt x="17813" y="13478"/>
                </a:lnTo>
                <a:lnTo>
                  <a:pt x="17749" y="13318"/>
                </a:lnTo>
                <a:lnTo>
                  <a:pt x="17760" y="13318"/>
                </a:lnTo>
                <a:lnTo>
                  <a:pt x="17674" y="13093"/>
                </a:lnTo>
                <a:lnTo>
                  <a:pt x="17664" y="13061"/>
                </a:lnTo>
                <a:lnTo>
                  <a:pt x="17653" y="13061"/>
                </a:lnTo>
                <a:lnTo>
                  <a:pt x="17193" y="11809"/>
                </a:lnTo>
                <a:lnTo>
                  <a:pt x="17813" y="10792"/>
                </a:lnTo>
                <a:lnTo>
                  <a:pt x="18445" y="11809"/>
                </a:lnTo>
                <a:close/>
                <a:moveTo>
                  <a:pt x="18242" y="12965"/>
                </a:moveTo>
                <a:lnTo>
                  <a:pt x="18584" y="12044"/>
                </a:lnTo>
                <a:lnTo>
                  <a:pt x="19002" y="12718"/>
                </a:lnTo>
                <a:close/>
                <a:moveTo>
                  <a:pt x="19719" y="14281"/>
                </a:moveTo>
                <a:lnTo>
                  <a:pt x="18488" y="15309"/>
                </a:lnTo>
                <a:lnTo>
                  <a:pt x="17931" y="13800"/>
                </a:lnTo>
                <a:lnTo>
                  <a:pt x="18145" y="13232"/>
                </a:lnTo>
                <a:lnTo>
                  <a:pt x="19130" y="12911"/>
                </a:lnTo>
                <a:lnTo>
                  <a:pt x="19826" y="13682"/>
                </a:lnTo>
                <a:close/>
                <a:moveTo>
                  <a:pt x="23048" y="12579"/>
                </a:moveTo>
                <a:lnTo>
                  <a:pt x="23048" y="13810"/>
                </a:lnTo>
                <a:lnTo>
                  <a:pt x="22599" y="14249"/>
                </a:lnTo>
                <a:lnTo>
                  <a:pt x="21592" y="14035"/>
                </a:lnTo>
                <a:lnTo>
                  <a:pt x="21378" y="13029"/>
                </a:lnTo>
                <a:lnTo>
                  <a:pt x="21828" y="12579"/>
                </a:lnTo>
                <a:close/>
                <a:moveTo>
                  <a:pt x="23048" y="12365"/>
                </a:moveTo>
                <a:lnTo>
                  <a:pt x="22042" y="12365"/>
                </a:lnTo>
                <a:lnTo>
                  <a:pt x="22749" y="11648"/>
                </a:lnTo>
                <a:lnTo>
                  <a:pt x="23048" y="11948"/>
                </a:lnTo>
                <a:close/>
                <a:moveTo>
                  <a:pt x="25510" y="11648"/>
                </a:moveTo>
                <a:lnTo>
                  <a:pt x="26217" y="12365"/>
                </a:lnTo>
                <a:lnTo>
                  <a:pt x="25221" y="12365"/>
                </a:lnTo>
                <a:lnTo>
                  <a:pt x="25221" y="11948"/>
                </a:lnTo>
                <a:close/>
                <a:moveTo>
                  <a:pt x="26677" y="14024"/>
                </a:moveTo>
                <a:lnTo>
                  <a:pt x="26656" y="14024"/>
                </a:lnTo>
                <a:lnTo>
                  <a:pt x="26656" y="14046"/>
                </a:lnTo>
                <a:lnTo>
                  <a:pt x="25660" y="14249"/>
                </a:lnTo>
                <a:lnTo>
                  <a:pt x="25221" y="13810"/>
                </a:lnTo>
                <a:lnTo>
                  <a:pt x="25221" y="12579"/>
                </a:lnTo>
                <a:lnTo>
                  <a:pt x="26442" y="12579"/>
                </a:lnTo>
                <a:lnTo>
                  <a:pt x="26881" y="13029"/>
                </a:lnTo>
                <a:close/>
                <a:moveTo>
                  <a:pt x="28347" y="13468"/>
                </a:moveTo>
                <a:lnTo>
                  <a:pt x="28925" y="13307"/>
                </a:lnTo>
                <a:lnTo>
                  <a:pt x="29139" y="12933"/>
                </a:lnTo>
                <a:lnTo>
                  <a:pt x="29514" y="13147"/>
                </a:lnTo>
                <a:lnTo>
                  <a:pt x="30092" y="12997"/>
                </a:lnTo>
                <a:lnTo>
                  <a:pt x="30338" y="13885"/>
                </a:lnTo>
                <a:lnTo>
                  <a:pt x="29867" y="15641"/>
                </a:lnTo>
                <a:lnTo>
                  <a:pt x="28583" y="14356"/>
                </a:lnTo>
                <a:close/>
                <a:moveTo>
                  <a:pt x="32319" y="14356"/>
                </a:moveTo>
                <a:lnTo>
                  <a:pt x="31034" y="15641"/>
                </a:lnTo>
                <a:lnTo>
                  <a:pt x="30563" y="13885"/>
                </a:lnTo>
                <a:lnTo>
                  <a:pt x="30799" y="12997"/>
                </a:lnTo>
                <a:lnTo>
                  <a:pt x="31377" y="13147"/>
                </a:lnTo>
                <a:lnTo>
                  <a:pt x="31751" y="12933"/>
                </a:lnTo>
                <a:lnTo>
                  <a:pt x="31976" y="13307"/>
                </a:lnTo>
                <a:lnTo>
                  <a:pt x="32554" y="13468"/>
                </a:lnTo>
                <a:close/>
                <a:moveTo>
                  <a:pt x="41076" y="13682"/>
                </a:moveTo>
                <a:lnTo>
                  <a:pt x="41771" y="12911"/>
                </a:lnTo>
                <a:lnTo>
                  <a:pt x="42756" y="13232"/>
                </a:lnTo>
                <a:lnTo>
                  <a:pt x="42960" y="13800"/>
                </a:lnTo>
                <a:lnTo>
                  <a:pt x="42414" y="15309"/>
                </a:lnTo>
                <a:lnTo>
                  <a:pt x="41172" y="14281"/>
                </a:lnTo>
                <a:close/>
                <a:moveTo>
                  <a:pt x="43142" y="13318"/>
                </a:moveTo>
                <a:lnTo>
                  <a:pt x="43142" y="13318"/>
                </a:lnTo>
                <a:lnTo>
                  <a:pt x="43077" y="13478"/>
                </a:lnTo>
                <a:lnTo>
                  <a:pt x="43024" y="13318"/>
                </a:lnTo>
                <a:lnTo>
                  <a:pt x="43024" y="13318"/>
                </a:lnTo>
                <a:lnTo>
                  <a:pt x="42938" y="13093"/>
                </a:lnTo>
                <a:lnTo>
                  <a:pt x="42928" y="13061"/>
                </a:lnTo>
                <a:lnTo>
                  <a:pt x="42928" y="13061"/>
                </a:lnTo>
                <a:lnTo>
                  <a:pt x="42457" y="11809"/>
                </a:lnTo>
                <a:lnTo>
                  <a:pt x="43077" y="10792"/>
                </a:lnTo>
                <a:lnTo>
                  <a:pt x="43709" y="11809"/>
                </a:lnTo>
                <a:lnTo>
                  <a:pt x="43142" y="13318"/>
                </a:lnTo>
                <a:close/>
                <a:moveTo>
                  <a:pt x="43506" y="12965"/>
                </a:moveTo>
                <a:lnTo>
                  <a:pt x="43848" y="12044"/>
                </a:lnTo>
                <a:lnTo>
                  <a:pt x="44266" y="12718"/>
                </a:lnTo>
                <a:close/>
                <a:moveTo>
                  <a:pt x="44983" y="14281"/>
                </a:moveTo>
                <a:lnTo>
                  <a:pt x="43752" y="15309"/>
                </a:lnTo>
                <a:lnTo>
                  <a:pt x="43195" y="13800"/>
                </a:lnTo>
                <a:lnTo>
                  <a:pt x="43409" y="13232"/>
                </a:lnTo>
                <a:lnTo>
                  <a:pt x="44394" y="12911"/>
                </a:lnTo>
                <a:lnTo>
                  <a:pt x="45090" y="13682"/>
                </a:lnTo>
                <a:close/>
                <a:moveTo>
                  <a:pt x="48312" y="12579"/>
                </a:moveTo>
                <a:lnTo>
                  <a:pt x="48312" y="13810"/>
                </a:lnTo>
                <a:lnTo>
                  <a:pt x="47873" y="14249"/>
                </a:lnTo>
                <a:lnTo>
                  <a:pt x="46856" y="14035"/>
                </a:lnTo>
                <a:lnTo>
                  <a:pt x="46642" y="13029"/>
                </a:lnTo>
                <a:lnTo>
                  <a:pt x="47092" y="12579"/>
                </a:lnTo>
                <a:close/>
                <a:moveTo>
                  <a:pt x="48312" y="11948"/>
                </a:moveTo>
                <a:lnTo>
                  <a:pt x="48312" y="12365"/>
                </a:lnTo>
                <a:lnTo>
                  <a:pt x="47306" y="12365"/>
                </a:lnTo>
                <a:lnTo>
                  <a:pt x="48023" y="11648"/>
                </a:lnTo>
                <a:close/>
                <a:moveTo>
                  <a:pt x="50261" y="14528"/>
                </a:moveTo>
                <a:lnTo>
                  <a:pt x="49393" y="15095"/>
                </a:lnTo>
                <a:lnTo>
                  <a:pt x="48537" y="14528"/>
                </a:lnTo>
                <a:lnTo>
                  <a:pt x="48537" y="13896"/>
                </a:lnTo>
                <a:lnTo>
                  <a:pt x="49393" y="13029"/>
                </a:lnTo>
                <a:lnTo>
                  <a:pt x="50261" y="13896"/>
                </a:lnTo>
                <a:close/>
                <a:moveTo>
                  <a:pt x="50261" y="21732"/>
                </a:moveTo>
                <a:lnTo>
                  <a:pt x="49393" y="22599"/>
                </a:lnTo>
                <a:lnTo>
                  <a:pt x="48526" y="21732"/>
                </a:lnTo>
                <a:lnTo>
                  <a:pt x="48526" y="21100"/>
                </a:lnTo>
                <a:lnTo>
                  <a:pt x="49393" y="20533"/>
                </a:lnTo>
                <a:lnTo>
                  <a:pt x="50261" y="21100"/>
                </a:lnTo>
                <a:close/>
                <a:moveTo>
                  <a:pt x="49843" y="23049"/>
                </a:moveTo>
                <a:lnTo>
                  <a:pt x="49554" y="22749"/>
                </a:lnTo>
                <a:lnTo>
                  <a:pt x="50261" y="22042"/>
                </a:lnTo>
                <a:lnTo>
                  <a:pt x="50261" y="23049"/>
                </a:lnTo>
                <a:lnTo>
                  <a:pt x="49843" y="23049"/>
                </a:lnTo>
                <a:close/>
                <a:moveTo>
                  <a:pt x="48312" y="24997"/>
                </a:moveTo>
                <a:lnTo>
                  <a:pt x="47306" y="24997"/>
                </a:lnTo>
                <a:lnTo>
                  <a:pt x="48012" y="24280"/>
                </a:lnTo>
                <a:lnTo>
                  <a:pt x="48312" y="24580"/>
                </a:lnTo>
                <a:close/>
                <a:moveTo>
                  <a:pt x="37853" y="24580"/>
                </a:moveTo>
                <a:lnTo>
                  <a:pt x="38142" y="24280"/>
                </a:lnTo>
                <a:lnTo>
                  <a:pt x="38849" y="24997"/>
                </a:lnTo>
                <a:lnTo>
                  <a:pt x="37853" y="24997"/>
                </a:lnTo>
                <a:close/>
                <a:moveTo>
                  <a:pt x="35380" y="23980"/>
                </a:moveTo>
                <a:lnTo>
                  <a:pt x="34674" y="23263"/>
                </a:lnTo>
                <a:lnTo>
                  <a:pt x="35680" y="23263"/>
                </a:lnTo>
                <a:lnTo>
                  <a:pt x="35680" y="23680"/>
                </a:lnTo>
                <a:close/>
                <a:moveTo>
                  <a:pt x="23776" y="24997"/>
                </a:moveTo>
                <a:lnTo>
                  <a:pt x="23262" y="24997"/>
                </a:lnTo>
                <a:lnTo>
                  <a:pt x="23262" y="24483"/>
                </a:lnTo>
                <a:lnTo>
                  <a:pt x="22909" y="24130"/>
                </a:lnTo>
                <a:lnTo>
                  <a:pt x="23262" y="23766"/>
                </a:lnTo>
                <a:lnTo>
                  <a:pt x="23262" y="23263"/>
                </a:lnTo>
                <a:lnTo>
                  <a:pt x="23776" y="23263"/>
                </a:lnTo>
                <a:lnTo>
                  <a:pt x="24129" y="22910"/>
                </a:lnTo>
                <a:lnTo>
                  <a:pt x="24493" y="23263"/>
                </a:lnTo>
                <a:lnTo>
                  <a:pt x="24997" y="23263"/>
                </a:lnTo>
                <a:lnTo>
                  <a:pt x="24997" y="23766"/>
                </a:lnTo>
                <a:lnTo>
                  <a:pt x="25361" y="24130"/>
                </a:lnTo>
                <a:lnTo>
                  <a:pt x="24997" y="24483"/>
                </a:lnTo>
                <a:lnTo>
                  <a:pt x="24997" y="24997"/>
                </a:lnTo>
                <a:lnTo>
                  <a:pt x="24493" y="24997"/>
                </a:lnTo>
                <a:lnTo>
                  <a:pt x="24129" y="25350"/>
                </a:lnTo>
                <a:lnTo>
                  <a:pt x="23776" y="24997"/>
                </a:lnTo>
                <a:close/>
                <a:moveTo>
                  <a:pt x="12579" y="24580"/>
                </a:moveTo>
                <a:lnTo>
                  <a:pt x="12878" y="24280"/>
                </a:lnTo>
                <a:lnTo>
                  <a:pt x="13585" y="24997"/>
                </a:lnTo>
                <a:lnTo>
                  <a:pt x="12579" y="24997"/>
                </a:lnTo>
                <a:close/>
                <a:moveTo>
                  <a:pt x="10630" y="21100"/>
                </a:moveTo>
                <a:lnTo>
                  <a:pt x="11498" y="20533"/>
                </a:lnTo>
                <a:lnTo>
                  <a:pt x="12365" y="21100"/>
                </a:lnTo>
                <a:lnTo>
                  <a:pt x="12365" y="21732"/>
                </a:lnTo>
                <a:lnTo>
                  <a:pt x="11498" y="22599"/>
                </a:lnTo>
                <a:lnTo>
                  <a:pt x="10630" y="21732"/>
                </a:lnTo>
                <a:close/>
                <a:moveTo>
                  <a:pt x="10630" y="12579"/>
                </a:moveTo>
                <a:lnTo>
                  <a:pt x="11048" y="12579"/>
                </a:lnTo>
                <a:lnTo>
                  <a:pt x="11348" y="12879"/>
                </a:lnTo>
                <a:lnTo>
                  <a:pt x="10630" y="13586"/>
                </a:lnTo>
                <a:close/>
                <a:moveTo>
                  <a:pt x="24493" y="10631"/>
                </a:moveTo>
                <a:lnTo>
                  <a:pt x="24997" y="10631"/>
                </a:lnTo>
                <a:lnTo>
                  <a:pt x="24997" y="11134"/>
                </a:lnTo>
                <a:lnTo>
                  <a:pt x="25361" y="11498"/>
                </a:lnTo>
                <a:lnTo>
                  <a:pt x="24997" y="11851"/>
                </a:lnTo>
                <a:lnTo>
                  <a:pt x="24997" y="12365"/>
                </a:lnTo>
                <a:lnTo>
                  <a:pt x="24493" y="12365"/>
                </a:lnTo>
                <a:lnTo>
                  <a:pt x="24129" y="12718"/>
                </a:lnTo>
                <a:lnTo>
                  <a:pt x="23776" y="12365"/>
                </a:lnTo>
                <a:lnTo>
                  <a:pt x="23262" y="12365"/>
                </a:lnTo>
                <a:lnTo>
                  <a:pt x="23262" y="11851"/>
                </a:lnTo>
                <a:lnTo>
                  <a:pt x="22909" y="11498"/>
                </a:lnTo>
                <a:lnTo>
                  <a:pt x="23262" y="11134"/>
                </a:lnTo>
                <a:lnTo>
                  <a:pt x="23262" y="10631"/>
                </a:lnTo>
                <a:lnTo>
                  <a:pt x="23776" y="10631"/>
                </a:lnTo>
                <a:lnTo>
                  <a:pt x="24129" y="10278"/>
                </a:lnTo>
                <a:lnTo>
                  <a:pt x="24493" y="10631"/>
                </a:lnTo>
                <a:close/>
                <a:moveTo>
                  <a:pt x="35680" y="12579"/>
                </a:moveTo>
                <a:lnTo>
                  <a:pt x="35680" y="13810"/>
                </a:lnTo>
                <a:lnTo>
                  <a:pt x="35231" y="14249"/>
                </a:lnTo>
                <a:lnTo>
                  <a:pt x="34235" y="14046"/>
                </a:lnTo>
                <a:lnTo>
                  <a:pt x="34235" y="14024"/>
                </a:lnTo>
                <a:lnTo>
                  <a:pt x="34224" y="14024"/>
                </a:lnTo>
                <a:lnTo>
                  <a:pt x="34010" y="13029"/>
                </a:lnTo>
                <a:lnTo>
                  <a:pt x="34460" y="12579"/>
                </a:lnTo>
                <a:close/>
                <a:moveTo>
                  <a:pt x="35680" y="12365"/>
                </a:moveTo>
                <a:lnTo>
                  <a:pt x="34674" y="12365"/>
                </a:lnTo>
                <a:lnTo>
                  <a:pt x="35380" y="11648"/>
                </a:lnTo>
                <a:lnTo>
                  <a:pt x="35680" y="11948"/>
                </a:lnTo>
                <a:close/>
                <a:moveTo>
                  <a:pt x="48312" y="11048"/>
                </a:moveTo>
                <a:lnTo>
                  <a:pt x="48023" y="11337"/>
                </a:lnTo>
                <a:lnTo>
                  <a:pt x="47306" y="10631"/>
                </a:lnTo>
                <a:lnTo>
                  <a:pt x="48312" y="10631"/>
                </a:lnTo>
                <a:lnTo>
                  <a:pt x="48312" y="11048"/>
                </a:lnTo>
                <a:close/>
                <a:moveTo>
                  <a:pt x="51941" y="14024"/>
                </a:moveTo>
                <a:lnTo>
                  <a:pt x="51920" y="14024"/>
                </a:lnTo>
                <a:lnTo>
                  <a:pt x="51920" y="14046"/>
                </a:lnTo>
                <a:lnTo>
                  <a:pt x="50924" y="14249"/>
                </a:lnTo>
                <a:lnTo>
                  <a:pt x="50485" y="13810"/>
                </a:lnTo>
                <a:lnTo>
                  <a:pt x="50485" y="12579"/>
                </a:lnTo>
                <a:lnTo>
                  <a:pt x="51706" y="12579"/>
                </a:lnTo>
                <a:lnTo>
                  <a:pt x="52155" y="13029"/>
                </a:lnTo>
                <a:close/>
                <a:moveTo>
                  <a:pt x="54339" y="17022"/>
                </a:moveTo>
                <a:lnTo>
                  <a:pt x="53782" y="17161"/>
                </a:lnTo>
                <a:lnTo>
                  <a:pt x="52680" y="16058"/>
                </a:lnTo>
                <a:lnTo>
                  <a:pt x="54189" y="16465"/>
                </a:lnTo>
                <a:close/>
                <a:moveTo>
                  <a:pt x="43880" y="29065"/>
                </a:moveTo>
                <a:lnTo>
                  <a:pt x="43730" y="28519"/>
                </a:lnTo>
                <a:lnTo>
                  <a:pt x="44833" y="27416"/>
                </a:lnTo>
                <a:lnTo>
                  <a:pt x="44426" y="28915"/>
                </a:lnTo>
                <a:close/>
                <a:moveTo>
                  <a:pt x="41332" y="27406"/>
                </a:moveTo>
                <a:lnTo>
                  <a:pt x="42435" y="28519"/>
                </a:lnTo>
                <a:lnTo>
                  <a:pt x="42285" y="29065"/>
                </a:lnTo>
                <a:lnTo>
                  <a:pt x="41729" y="28915"/>
                </a:lnTo>
                <a:close/>
                <a:moveTo>
                  <a:pt x="31420" y="28765"/>
                </a:moveTo>
                <a:lnTo>
                  <a:pt x="31195" y="28155"/>
                </a:lnTo>
                <a:lnTo>
                  <a:pt x="31195" y="28155"/>
                </a:lnTo>
                <a:lnTo>
                  <a:pt x="32297" y="27245"/>
                </a:lnTo>
                <a:lnTo>
                  <a:pt x="32051" y="28647"/>
                </a:lnTo>
                <a:close/>
                <a:moveTo>
                  <a:pt x="28840" y="28647"/>
                </a:moveTo>
                <a:lnTo>
                  <a:pt x="28604" y="27245"/>
                </a:lnTo>
                <a:lnTo>
                  <a:pt x="29696" y="28155"/>
                </a:lnTo>
                <a:lnTo>
                  <a:pt x="29471" y="28765"/>
                </a:lnTo>
                <a:close/>
                <a:moveTo>
                  <a:pt x="24997" y="27159"/>
                </a:moveTo>
                <a:lnTo>
                  <a:pt x="24129" y="27727"/>
                </a:lnTo>
                <a:lnTo>
                  <a:pt x="23262" y="27159"/>
                </a:lnTo>
                <a:lnTo>
                  <a:pt x="23262" y="26528"/>
                </a:lnTo>
                <a:lnTo>
                  <a:pt x="24129" y="25661"/>
                </a:lnTo>
                <a:lnTo>
                  <a:pt x="24997" y="26528"/>
                </a:lnTo>
                <a:close/>
                <a:moveTo>
                  <a:pt x="18606" y="29065"/>
                </a:moveTo>
                <a:lnTo>
                  <a:pt x="18467" y="28519"/>
                </a:lnTo>
                <a:lnTo>
                  <a:pt x="19569" y="27416"/>
                </a:lnTo>
                <a:lnTo>
                  <a:pt x="19162" y="28915"/>
                </a:lnTo>
                <a:close/>
                <a:moveTo>
                  <a:pt x="16058" y="27406"/>
                </a:moveTo>
                <a:lnTo>
                  <a:pt x="17171" y="28519"/>
                </a:lnTo>
                <a:lnTo>
                  <a:pt x="17021" y="29065"/>
                </a:lnTo>
                <a:lnTo>
                  <a:pt x="16465" y="28915"/>
                </a:lnTo>
                <a:close/>
                <a:moveTo>
                  <a:pt x="8950" y="21604"/>
                </a:moveTo>
                <a:lnTo>
                  <a:pt x="8971" y="21604"/>
                </a:lnTo>
                <a:lnTo>
                  <a:pt x="8971" y="21582"/>
                </a:lnTo>
                <a:lnTo>
                  <a:pt x="9967" y="21379"/>
                </a:lnTo>
                <a:lnTo>
                  <a:pt x="10416" y="21818"/>
                </a:lnTo>
                <a:lnTo>
                  <a:pt x="10416" y="23049"/>
                </a:lnTo>
                <a:lnTo>
                  <a:pt x="9185" y="23049"/>
                </a:lnTo>
                <a:lnTo>
                  <a:pt x="8746" y="22599"/>
                </a:lnTo>
                <a:close/>
                <a:moveTo>
                  <a:pt x="10630" y="10631"/>
                </a:moveTo>
                <a:lnTo>
                  <a:pt x="11144" y="10631"/>
                </a:lnTo>
                <a:lnTo>
                  <a:pt x="11498" y="10278"/>
                </a:lnTo>
                <a:lnTo>
                  <a:pt x="11861" y="10631"/>
                </a:lnTo>
                <a:lnTo>
                  <a:pt x="12365" y="10631"/>
                </a:lnTo>
                <a:lnTo>
                  <a:pt x="12365" y="11134"/>
                </a:lnTo>
                <a:lnTo>
                  <a:pt x="12729" y="11498"/>
                </a:lnTo>
                <a:lnTo>
                  <a:pt x="12365" y="11851"/>
                </a:lnTo>
                <a:lnTo>
                  <a:pt x="12365" y="12365"/>
                </a:lnTo>
                <a:lnTo>
                  <a:pt x="11861" y="12365"/>
                </a:lnTo>
                <a:lnTo>
                  <a:pt x="11498" y="12718"/>
                </a:lnTo>
                <a:lnTo>
                  <a:pt x="11144" y="12365"/>
                </a:lnTo>
                <a:lnTo>
                  <a:pt x="10630" y="12365"/>
                </a:lnTo>
                <a:lnTo>
                  <a:pt x="10630" y="11851"/>
                </a:lnTo>
                <a:lnTo>
                  <a:pt x="10277" y="11498"/>
                </a:lnTo>
                <a:lnTo>
                  <a:pt x="10630" y="11134"/>
                </a:lnTo>
                <a:close/>
                <a:moveTo>
                  <a:pt x="17021" y="6563"/>
                </a:moveTo>
                <a:lnTo>
                  <a:pt x="17171" y="7109"/>
                </a:lnTo>
                <a:lnTo>
                  <a:pt x="16058" y="8212"/>
                </a:lnTo>
                <a:lnTo>
                  <a:pt x="16465" y="6702"/>
                </a:lnTo>
                <a:close/>
                <a:moveTo>
                  <a:pt x="19162" y="6702"/>
                </a:moveTo>
                <a:lnTo>
                  <a:pt x="19569" y="8212"/>
                </a:lnTo>
                <a:lnTo>
                  <a:pt x="18467" y="7109"/>
                </a:lnTo>
                <a:lnTo>
                  <a:pt x="18616" y="6563"/>
                </a:lnTo>
                <a:close/>
                <a:moveTo>
                  <a:pt x="23262" y="8469"/>
                </a:moveTo>
                <a:lnTo>
                  <a:pt x="24129" y="7901"/>
                </a:lnTo>
                <a:lnTo>
                  <a:pt x="24997" y="8469"/>
                </a:lnTo>
                <a:lnTo>
                  <a:pt x="24997" y="9100"/>
                </a:lnTo>
                <a:lnTo>
                  <a:pt x="24129" y="9967"/>
                </a:lnTo>
                <a:lnTo>
                  <a:pt x="23262" y="9100"/>
                </a:lnTo>
                <a:close/>
                <a:moveTo>
                  <a:pt x="29471" y="6863"/>
                </a:moveTo>
                <a:lnTo>
                  <a:pt x="29696" y="7462"/>
                </a:lnTo>
                <a:lnTo>
                  <a:pt x="28604" y="8383"/>
                </a:lnTo>
                <a:lnTo>
                  <a:pt x="28840" y="6970"/>
                </a:lnTo>
                <a:close/>
                <a:moveTo>
                  <a:pt x="32297" y="8383"/>
                </a:moveTo>
                <a:lnTo>
                  <a:pt x="31195" y="7462"/>
                </a:lnTo>
                <a:lnTo>
                  <a:pt x="31420" y="6863"/>
                </a:lnTo>
                <a:lnTo>
                  <a:pt x="32051" y="6970"/>
                </a:lnTo>
                <a:close/>
                <a:moveTo>
                  <a:pt x="42285" y="6563"/>
                </a:moveTo>
                <a:lnTo>
                  <a:pt x="42435" y="7109"/>
                </a:lnTo>
                <a:lnTo>
                  <a:pt x="41332" y="8212"/>
                </a:lnTo>
                <a:lnTo>
                  <a:pt x="41729" y="6702"/>
                </a:lnTo>
                <a:close/>
                <a:moveTo>
                  <a:pt x="44426" y="6702"/>
                </a:moveTo>
                <a:lnTo>
                  <a:pt x="44833" y="8212"/>
                </a:lnTo>
                <a:lnTo>
                  <a:pt x="43730" y="7109"/>
                </a:lnTo>
                <a:lnTo>
                  <a:pt x="43880" y="6563"/>
                </a:lnTo>
                <a:close/>
                <a:moveTo>
                  <a:pt x="53076" y="11766"/>
                </a:moveTo>
                <a:lnTo>
                  <a:pt x="53290" y="12547"/>
                </a:lnTo>
                <a:lnTo>
                  <a:pt x="54200" y="12847"/>
                </a:lnTo>
                <a:lnTo>
                  <a:pt x="54039" y="13125"/>
                </a:lnTo>
                <a:lnTo>
                  <a:pt x="53344" y="13307"/>
                </a:lnTo>
                <a:lnTo>
                  <a:pt x="53536" y="14046"/>
                </a:lnTo>
                <a:lnTo>
                  <a:pt x="53001" y="13511"/>
                </a:lnTo>
                <a:lnTo>
                  <a:pt x="52487" y="14024"/>
                </a:lnTo>
                <a:lnTo>
                  <a:pt x="52166" y="14024"/>
                </a:lnTo>
                <a:lnTo>
                  <a:pt x="52391" y="12954"/>
                </a:lnTo>
                <a:lnTo>
                  <a:pt x="52016" y="12579"/>
                </a:lnTo>
                <a:lnTo>
                  <a:pt x="52541" y="12579"/>
                </a:lnTo>
                <a:close/>
                <a:moveTo>
                  <a:pt x="55709" y="19099"/>
                </a:moveTo>
                <a:lnTo>
                  <a:pt x="55249" y="19570"/>
                </a:lnTo>
                <a:lnTo>
                  <a:pt x="55067" y="18927"/>
                </a:lnTo>
                <a:lnTo>
                  <a:pt x="54435" y="19099"/>
                </a:lnTo>
                <a:lnTo>
                  <a:pt x="54607" y="18456"/>
                </a:lnTo>
                <a:lnTo>
                  <a:pt x="53964" y="18285"/>
                </a:lnTo>
                <a:lnTo>
                  <a:pt x="54435" y="17814"/>
                </a:lnTo>
                <a:lnTo>
                  <a:pt x="53964" y="17343"/>
                </a:lnTo>
                <a:lnTo>
                  <a:pt x="54607" y="17172"/>
                </a:lnTo>
                <a:lnTo>
                  <a:pt x="54435" y="16529"/>
                </a:lnTo>
                <a:lnTo>
                  <a:pt x="55067" y="16701"/>
                </a:lnTo>
                <a:lnTo>
                  <a:pt x="55249" y="16058"/>
                </a:lnTo>
                <a:lnTo>
                  <a:pt x="55709" y="16529"/>
                </a:lnTo>
                <a:lnTo>
                  <a:pt x="56180" y="16058"/>
                </a:lnTo>
                <a:lnTo>
                  <a:pt x="56352" y="16701"/>
                </a:lnTo>
                <a:lnTo>
                  <a:pt x="56994" y="16529"/>
                </a:lnTo>
                <a:lnTo>
                  <a:pt x="56823" y="17172"/>
                </a:lnTo>
                <a:lnTo>
                  <a:pt x="57465" y="17343"/>
                </a:lnTo>
                <a:lnTo>
                  <a:pt x="56994" y="17814"/>
                </a:lnTo>
                <a:lnTo>
                  <a:pt x="57465" y="18285"/>
                </a:lnTo>
                <a:lnTo>
                  <a:pt x="56823" y="18456"/>
                </a:lnTo>
                <a:lnTo>
                  <a:pt x="56994" y="19099"/>
                </a:lnTo>
                <a:lnTo>
                  <a:pt x="56352" y="18927"/>
                </a:lnTo>
                <a:lnTo>
                  <a:pt x="56180" y="19570"/>
                </a:lnTo>
                <a:close/>
                <a:moveTo>
                  <a:pt x="52294" y="28337"/>
                </a:moveTo>
                <a:lnTo>
                  <a:pt x="51909" y="27877"/>
                </a:lnTo>
                <a:lnTo>
                  <a:pt x="52123" y="26860"/>
                </a:lnTo>
                <a:lnTo>
                  <a:pt x="53140" y="26646"/>
                </a:lnTo>
                <a:lnTo>
                  <a:pt x="53611" y="27031"/>
                </a:lnTo>
                <a:lnTo>
                  <a:pt x="53879" y="28615"/>
                </a:lnTo>
                <a:close/>
                <a:moveTo>
                  <a:pt x="53429" y="29697"/>
                </a:moveTo>
                <a:lnTo>
                  <a:pt x="52509" y="28594"/>
                </a:lnTo>
                <a:lnTo>
                  <a:pt x="53922" y="28840"/>
                </a:lnTo>
                <a:lnTo>
                  <a:pt x="54029" y="29472"/>
                </a:lnTo>
                <a:close/>
                <a:moveTo>
                  <a:pt x="53868" y="27245"/>
                </a:moveTo>
                <a:lnTo>
                  <a:pt x="54960" y="28155"/>
                </a:lnTo>
                <a:lnTo>
                  <a:pt x="54960" y="28155"/>
                </a:lnTo>
                <a:lnTo>
                  <a:pt x="54735" y="28765"/>
                </a:lnTo>
                <a:lnTo>
                  <a:pt x="54104" y="28647"/>
                </a:lnTo>
                <a:close/>
                <a:moveTo>
                  <a:pt x="54050" y="30446"/>
                </a:moveTo>
                <a:lnTo>
                  <a:pt x="53579" y="29879"/>
                </a:lnTo>
                <a:lnTo>
                  <a:pt x="54275" y="29611"/>
                </a:lnTo>
                <a:lnTo>
                  <a:pt x="54146" y="28883"/>
                </a:lnTo>
                <a:lnTo>
                  <a:pt x="54885" y="29011"/>
                </a:lnTo>
                <a:lnTo>
                  <a:pt x="55142" y="28305"/>
                </a:lnTo>
                <a:lnTo>
                  <a:pt x="55709" y="28787"/>
                </a:lnTo>
                <a:lnTo>
                  <a:pt x="56287" y="28305"/>
                </a:lnTo>
                <a:lnTo>
                  <a:pt x="56544" y="29011"/>
                </a:lnTo>
                <a:lnTo>
                  <a:pt x="57283" y="28883"/>
                </a:lnTo>
                <a:lnTo>
                  <a:pt x="57155" y="29611"/>
                </a:lnTo>
                <a:lnTo>
                  <a:pt x="57850" y="29879"/>
                </a:lnTo>
                <a:lnTo>
                  <a:pt x="57369" y="30446"/>
                </a:lnTo>
                <a:lnTo>
                  <a:pt x="57850" y="31024"/>
                </a:lnTo>
                <a:lnTo>
                  <a:pt x="57155" y="31281"/>
                </a:lnTo>
                <a:lnTo>
                  <a:pt x="57283" y="32009"/>
                </a:lnTo>
                <a:lnTo>
                  <a:pt x="56544" y="31880"/>
                </a:lnTo>
                <a:lnTo>
                  <a:pt x="56287" y="32587"/>
                </a:lnTo>
                <a:lnTo>
                  <a:pt x="55709" y="32105"/>
                </a:lnTo>
                <a:lnTo>
                  <a:pt x="55142" y="32587"/>
                </a:lnTo>
                <a:lnTo>
                  <a:pt x="54885" y="31880"/>
                </a:lnTo>
                <a:lnTo>
                  <a:pt x="54146" y="32009"/>
                </a:lnTo>
                <a:lnTo>
                  <a:pt x="54275" y="31281"/>
                </a:lnTo>
                <a:lnTo>
                  <a:pt x="53579" y="31024"/>
                </a:lnTo>
                <a:close/>
                <a:moveTo>
                  <a:pt x="50261" y="27159"/>
                </a:moveTo>
                <a:lnTo>
                  <a:pt x="49393" y="27727"/>
                </a:lnTo>
                <a:lnTo>
                  <a:pt x="48526" y="27159"/>
                </a:lnTo>
                <a:lnTo>
                  <a:pt x="48526" y="26528"/>
                </a:lnTo>
                <a:lnTo>
                  <a:pt x="49393" y="25661"/>
                </a:lnTo>
                <a:lnTo>
                  <a:pt x="50261" y="26528"/>
                </a:lnTo>
                <a:close/>
                <a:moveTo>
                  <a:pt x="47766" y="28776"/>
                </a:moveTo>
                <a:lnTo>
                  <a:pt x="47584" y="28069"/>
                </a:lnTo>
                <a:lnTo>
                  <a:pt x="46846" y="28273"/>
                </a:lnTo>
                <a:lnTo>
                  <a:pt x="47381" y="27738"/>
                </a:lnTo>
                <a:lnTo>
                  <a:pt x="46878" y="27224"/>
                </a:lnTo>
                <a:lnTo>
                  <a:pt x="46878" y="26892"/>
                </a:lnTo>
                <a:lnTo>
                  <a:pt x="47938" y="27117"/>
                </a:lnTo>
                <a:lnTo>
                  <a:pt x="48312" y="26742"/>
                </a:lnTo>
                <a:lnTo>
                  <a:pt x="48312" y="27277"/>
                </a:lnTo>
                <a:lnTo>
                  <a:pt x="49136" y="27812"/>
                </a:lnTo>
                <a:lnTo>
                  <a:pt x="48344" y="28027"/>
                </a:lnTo>
                <a:lnTo>
                  <a:pt x="48045" y="28937"/>
                </a:lnTo>
                <a:lnTo>
                  <a:pt x="47766" y="28776"/>
                </a:lnTo>
                <a:close/>
                <a:moveTo>
                  <a:pt x="44458" y="29654"/>
                </a:moveTo>
                <a:lnTo>
                  <a:pt x="44608" y="29097"/>
                </a:lnTo>
                <a:lnTo>
                  <a:pt x="44608" y="29097"/>
                </a:lnTo>
                <a:lnTo>
                  <a:pt x="46118" y="28690"/>
                </a:lnTo>
                <a:lnTo>
                  <a:pt x="45015" y="29793"/>
                </a:lnTo>
                <a:close/>
                <a:moveTo>
                  <a:pt x="41793" y="30446"/>
                </a:moveTo>
                <a:lnTo>
                  <a:pt x="41332" y="29975"/>
                </a:lnTo>
                <a:lnTo>
                  <a:pt x="41975" y="29804"/>
                </a:lnTo>
                <a:lnTo>
                  <a:pt x="41793" y="29161"/>
                </a:lnTo>
                <a:lnTo>
                  <a:pt x="42435" y="29333"/>
                </a:lnTo>
                <a:lnTo>
                  <a:pt x="42606" y="28690"/>
                </a:lnTo>
                <a:lnTo>
                  <a:pt x="43077" y="29161"/>
                </a:lnTo>
                <a:lnTo>
                  <a:pt x="43548" y="28690"/>
                </a:lnTo>
                <a:lnTo>
                  <a:pt x="43720" y="29333"/>
                </a:lnTo>
                <a:lnTo>
                  <a:pt x="44362" y="29161"/>
                </a:lnTo>
                <a:lnTo>
                  <a:pt x="44191" y="29804"/>
                </a:lnTo>
                <a:lnTo>
                  <a:pt x="44833" y="29975"/>
                </a:lnTo>
                <a:lnTo>
                  <a:pt x="44362" y="30446"/>
                </a:lnTo>
                <a:lnTo>
                  <a:pt x="44833" y="30917"/>
                </a:lnTo>
                <a:lnTo>
                  <a:pt x="44191" y="31088"/>
                </a:lnTo>
                <a:lnTo>
                  <a:pt x="44362" y="31731"/>
                </a:lnTo>
                <a:lnTo>
                  <a:pt x="43720" y="31559"/>
                </a:lnTo>
                <a:lnTo>
                  <a:pt x="43548" y="32202"/>
                </a:lnTo>
                <a:lnTo>
                  <a:pt x="43077" y="31731"/>
                </a:lnTo>
                <a:lnTo>
                  <a:pt x="42606" y="32202"/>
                </a:lnTo>
                <a:lnTo>
                  <a:pt x="42435" y="31559"/>
                </a:lnTo>
                <a:lnTo>
                  <a:pt x="41793" y="31731"/>
                </a:lnTo>
                <a:lnTo>
                  <a:pt x="41975" y="31088"/>
                </a:lnTo>
                <a:lnTo>
                  <a:pt x="41332" y="30917"/>
                </a:lnTo>
                <a:close/>
                <a:moveTo>
                  <a:pt x="38110" y="28937"/>
                </a:moveTo>
                <a:lnTo>
                  <a:pt x="37811" y="28027"/>
                </a:lnTo>
                <a:lnTo>
                  <a:pt x="37029" y="27812"/>
                </a:lnTo>
                <a:lnTo>
                  <a:pt x="37853" y="27277"/>
                </a:lnTo>
                <a:lnTo>
                  <a:pt x="37853" y="26753"/>
                </a:lnTo>
                <a:lnTo>
                  <a:pt x="38217" y="27117"/>
                </a:lnTo>
                <a:lnTo>
                  <a:pt x="39288" y="26903"/>
                </a:lnTo>
                <a:lnTo>
                  <a:pt x="39288" y="27224"/>
                </a:lnTo>
                <a:lnTo>
                  <a:pt x="38774" y="27738"/>
                </a:lnTo>
                <a:lnTo>
                  <a:pt x="39309" y="28273"/>
                </a:lnTo>
                <a:lnTo>
                  <a:pt x="38581" y="28069"/>
                </a:lnTo>
                <a:lnTo>
                  <a:pt x="38389" y="28776"/>
                </a:lnTo>
                <a:lnTo>
                  <a:pt x="38110" y="28937"/>
                </a:lnTo>
                <a:close/>
                <a:moveTo>
                  <a:pt x="35894" y="26528"/>
                </a:moveTo>
                <a:lnTo>
                  <a:pt x="36761" y="25661"/>
                </a:lnTo>
                <a:lnTo>
                  <a:pt x="37629" y="26528"/>
                </a:lnTo>
                <a:lnTo>
                  <a:pt x="37629" y="27159"/>
                </a:lnTo>
                <a:lnTo>
                  <a:pt x="36761" y="27727"/>
                </a:lnTo>
                <a:lnTo>
                  <a:pt x="35894" y="27159"/>
                </a:lnTo>
                <a:close/>
                <a:moveTo>
                  <a:pt x="28786" y="30446"/>
                </a:moveTo>
                <a:lnTo>
                  <a:pt x="28315" y="29879"/>
                </a:lnTo>
                <a:lnTo>
                  <a:pt x="29011" y="29611"/>
                </a:lnTo>
                <a:lnTo>
                  <a:pt x="28883" y="28883"/>
                </a:lnTo>
                <a:lnTo>
                  <a:pt x="29621" y="29011"/>
                </a:lnTo>
                <a:lnTo>
                  <a:pt x="29878" y="28305"/>
                </a:lnTo>
                <a:lnTo>
                  <a:pt x="30445" y="28787"/>
                </a:lnTo>
                <a:lnTo>
                  <a:pt x="31024" y="28305"/>
                </a:lnTo>
                <a:lnTo>
                  <a:pt x="31280" y="29011"/>
                </a:lnTo>
                <a:lnTo>
                  <a:pt x="32008" y="28883"/>
                </a:lnTo>
                <a:lnTo>
                  <a:pt x="31891" y="29611"/>
                </a:lnTo>
                <a:lnTo>
                  <a:pt x="32586" y="29879"/>
                </a:lnTo>
                <a:lnTo>
                  <a:pt x="32105" y="30446"/>
                </a:lnTo>
                <a:lnTo>
                  <a:pt x="32586" y="31024"/>
                </a:lnTo>
                <a:lnTo>
                  <a:pt x="31891" y="31281"/>
                </a:lnTo>
                <a:lnTo>
                  <a:pt x="32008" y="32009"/>
                </a:lnTo>
                <a:lnTo>
                  <a:pt x="31280" y="31880"/>
                </a:lnTo>
                <a:lnTo>
                  <a:pt x="31024" y="32587"/>
                </a:lnTo>
                <a:lnTo>
                  <a:pt x="30445" y="32105"/>
                </a:lnTo>
                <a:lnTo>
                  <a:pt x="29878" y="32587"/>
                </a:lnTo>
                <a:lnTo>
                  <a:pt x="29621" y="31880"/>
                </a:lnTo>
                <a:lnTo>
                  <a:pt x="28883" y="32009"/>
                </a:lnTo>
                <a:lnTo>
                  <a:pt x="29011" y="31281"/>
                </a:lnTo>
                <a:lnTo>
                  <a:pt x="28315" y="31024"/>
                </a:lnTo>
                <a:close/>
                <a:moveTo>
                  <a:pt x="22502" y="28776"/>
                </a:moveTo>
                <a:lnTo>
                  <a:pt x="22320" y="28069"/>
                </a:lnTo>
                <a:lnTo>
                  <a:pt x="21582" y="28273"/>
                </a:lnTo>
                <a:lnTo>
                  <a:pt x="22117" y="27738"/>
                </a:lnTo>
                <a:lnTo>
                  <a:pt x="21603" y="27224"/>
                </a:lnTo>
                <a:lnTo>
                  <a:pt x="21603" y="26892"/>
                </a:lnTo>
                <a:lnTo>
                  <a:pt x="22674" y="27117"/>
                </a:lnTo>
                <a:lnTo>
                  <a:pt x="23048" y="26742"/>
                </a:lnTo>
                <a:lnTo>
                  <a:pt x="23048" y="27277"/>
                </a:lnTo>
                <a:lnTo>
                  <a:pt x="23873" y="27812"/>
                </a:lnTo>
                <a:lnTo>
                  <a:pt x="23080" y="28027"/>
                </a:lnTo>
                <a:lnTo>
                  <a:pt x="22781" y="28937"/>
                </a:lnTo>
                <a:lnTo>
                  <a:pt x="22502" y="28776"/>
                </a:lnTo>
                <a:close/>
                <a:moveTo>
                  <a:pt x="19194" y="29654"/>
                </a:moveTo>
                <a:lnTo>
                  <a:pt x="19344" y="29097"/>
                </a:lnTo>
                <a:lnTo>
                  <a:pt x="20854" y="28690"/>
                </a:lnTo>
                <a:lnTo>
                  <a:pt x="19751" y="29793"/>
                </a:lnTo>
                <a:close/>
                <a:moveTo>
                  <a:pt x="16529" y="30446"/>
                </a:moveTo>
                <a:lnTo>
                  <a:pt x="16058" y="29975"/>
                </a:lnTo>
                <a:lnTo>
                  <a:pt x="16700" y="29804"/>
                </a:lnTo>
                <a:lnTo>
                  <a:pt x="16529" y="29161"/>
                </a:lnTo>
                <a:lnTo>
                  <a:pt x="17171" y="29333"/>
                </a:lnTo>
                <a:lnTo>
                  <a:pt x="17342" y="28690"/>
                </a:lnTo>
                <a:lnTo>
                  <a:pt x="17813" y="29161"/>
                </a:lnTo>
                <a:lnTo>
                  <a:pt x="18285" y="28690"/>
                </a:lnTo>
                <a:lnTo>
                  <a:pt x="18456" y="29333"/>
                </a:lnTo>
                <a:lnTo>
                  <a:pt x="19098" y="29161"/>
                </a:lnTo>
                <a:lnTo>
                  <a:pt x="18927" y="29804"/>
                </a:lnTo>
                <a:lnTo>
                  <a:pt x="19569" y="29975"/>
                </a:lnTo>
                <a:lnTo>
                  <a:pt x="19098" y="30446"/>
                </a:lnTo>
                <a:lnTo>
                  <a:pt x="19569" y="30917"/>
                </a:lnTo>
                <a:lnTo>
                  <a:pt x="18927" y="31088"/>
                </a:lnTo>
                <a:lnTo>
                  <a:pt x="19098" y="31731"/>
                </a:lnTo>
                <a:lnTo>
                  <a:pt x="18456" y="31559"/>
                </a:lnTo>
                <a:lnTo>
                  <a:pt x="18285" y="32202"/>
                </a:lnTo>
                <a:lnTo>
                  <a:pt x="17813" y="31731"/>
                </a:lnTo>
                <a:lnTo>
                  <a:pt x="17342" y="32202"/>
                </a:lnTo>
                <a:lnTo>
                  <a:pt x="17171" y="31559"/>
                </a:lnTo>
                <a:lnTo>
                  <a:pt x="16529" y="31731"/>
                </a:lnTo>
                <a:lnTo>
                  <a:pt x="16700" y="31088"/>
                </a:lnTo>
                <a:lnTo>
                  <a:pt x="16058" y="30917"/>
                </a:lnTo>
                <a:close/>
                <a:moveTo>
                  <a:pt x="12846" y="28937"/>
                </a:moveTo>
                <a:lnTo>
                  <a:pt x="12547" y="28027"/>
                </a:lnTo>
                <a:lnTo>
                  <a:pt x="11765" y="27812"/>
                </a:lnTo>
                <a:lnTo>
                  <a:pt x="12579" y="27277"/>
                </a:lnTo>
                <a:lnTo>
                  <a:pt x="12579" y="26753"/>
                </a:lnTo>
                <a:lnTo>
                  <a:pt x="12953" y="27117"/>
                </a:lnTo>
                <a:lnTo>
                  <a:pt x="14024" y="26903"/>
                </a:lnTo>
                <a:lnTo>
                  <a:pt x="14024" y="27224"/>
                </a:lnTo>
                <a:lnTo>
                  <a:pt x="13510" y="27738"/>
                </a:lnTo>
                <a:lnTo>
                  <a:pt x="14045" y="28273"/>
                </a:lnTo>
                <a:lnTo>
                  <a:pt x="13317" y="28069"/>
                </a:lnTo>
                <a:lnTo>
                  <a:pt x="13125" y="28776"/>
                </a:lnTo>
                <a:close/>
                <a:moveTo>
                  <a:pt x="10630" y="26528"/>
                </a:moveTo>
                <a:lnTo>
                  <a:pt x="11498" y="25661"/>
                </a:lnTo>
                <a:lnTo>
                  <a:pt x="12365" y="26528"/>
                </a:lnTo>
                <a:lnTo>
                  <a:pt x="12365" y="27159"/>
                </a:lnTo>
                <a:lnTo>
                  <a:pt x="11498" y="27727"/>
                </a:lnTo>
                <a:lnTo>
                  <a:pt x="10630" y="27159"/>
                </a:lnTo>
                <a:close/>
                <a:moveTo>
                  <a:pt x="7290" y="27031"/>
                </a:moveTo>
                <a:lnTo>
                  <a:pt x="7751" y="26646"/>
                </a:lnTo>
                <a:lnTo>
                  <a:pt x="8778" y="26860"/>
                </a:lnTo>
                <a:lnTo>
                  <a:pt x="8982" y="27877"/>
                </a:lnTo>
                <a:lnTo>
                  <a:pt x="8596" y="28337"/>
                </a:lnTo>
                <a:lnTo>
                  <a:pt x="7012" y="28615"/>
                </a:lnTo>
                <a:close/>
                <a:moveTo>
                  <a:pt x="5931" y="28155"/>
                </a:moveTo>
                <a:lnTo>
                  <a:pt x="5931" y="28155"/>
                </a:lnTo>
                <a:lnTo>
                  <a:pt x="7034" y="27245"/>
                </a:lnTo>
                <a:lnTo>
                  <a:pt x="6787" y="28647"/>
                </a:lnTo>
                <a:lnTo>
                  <a:pt x="6156" y="28765"/>
                </a:lnTo>
                <a:close/>
                <a:moveTo>
                  <a:pt x="8382" y="28594"/>
                </a:moveTo>
                <a:lnTo>
                  <a:pt x="7472" y="29697"/>
                </a:lnTo>
                <a:lnTo>
                  <a:pt x="6862" y="29472"/>
                </a:lnTo>
                <a:lnTo>
                  <a:pt x="6980" y="28840"/>
                </a:lnTo>
                <a:close/>
                <a:moveTo>
                  <a:pt x="5182" y="28787"/>
                </a:moveTo>
                <a:lnTo>
                  <a:pt x="5760" y="28305"/>
                </a:lnTo>
                <a:lnTo>
                  <a:pt x="6017" y="29011"/>
                </a:lnTo>
                <a:lnTo>
                  <a:pt x="6744" y="28883"/>
                </a:lnTo>
                <a:lnTo>
                  <a:pt x="6616" y="29611"/>
                </a:lnTo>
                <a:lnTo>
                  <a:pt x="7323" y="29879"/>
                </a:lnTo>
                <a:lnTo>
                  <a:pt x="6841" y="30446"/>
                </a:lnTo>
                <a:lnTo>
                  <a:pt x="7323" y="31024"/>
                </a:lnTo>
                <a:lnTo>
                  <a:pt x="6616" y="31281"/>
                </a:lnTo>
                <a:lnTo>
                  <a:pt x="6744" y="32009"/>
                </a:lnTo>
                <a:lnTo>
                  <a:pt x="6017" y="31880"/>
                </a:lnTo>
                <a:lnTo>
                  <a:pt x="5760" y="32587"/>
                </a:lnTo>
                <a:lnTo>
                  <a:pt x="5182" y="32105"/>
                </a:lnTo>
                <a:lnTo>
                  <a:pt x="4614" y="32587"/>
                </a:lnTo>
                <a:lnTo>
                  <a:pt x="4347" y="31880"/>
                </a:lnTo>
                <a:lnTo>
                  <a:pt x="3619" y="32009"/>
                </a:lnTo>
                <a:lnTo>
                  <a:pt x="3747" y="31281"/>
                </a:lnTo>
                <a:lnTo>
                  <a:pt x="3041" y="31024"/>
                </a:lnTo>
                <a:lnTo>
                  <a:pt x="3522" y="30446"/>
                </a:lnTo>
                <a:lnTo>
                  <a:pt x="3041" y="29879"/>
                </a:lnTo>
                <a:lnTo>
                  <a:pt x="3747" y="29611"/>
                </a:lnTo>
                <a:lnTo>
                  <a:pt x="3619" y="28883"/>
                </a:lnTo>
                <a:lnTo>
                  <a:pt x="4347" y="29011"/>
                </a:lnTo>
                <a:lnTo>
                  <a:pt x="4614" y="28305"/>
                </a:lnTo>
                <a:close/>
                <a:moveTo>
                  <a:pt x="5182" y="16529"/>
                </a:moveTo>
                <a:lnTo>
                  <a:pt x="5653" y="16058"/>
                </a:lnTo>
                <a:lnTo>
                  <a:pt x="5824" y="16701"/>
                </a:lnTo>
                <a:lnTo>
                  <a:pt x="6466" y="16529"/>
                </a:lnTo>
                <a:lnTo>
                  <a:pt x="6295" y="17172"/>
                </a:lnTo>
                <a:lnTo>
                  <a:pt x="6937" y="17343"/>
                </a:lnTo>
                <a:lnTo>
                  <a:pt x="6466" y="17814"/>
                </a:lnTo>
                <a:lnTo>
                  <a:pt x="6937" y="18285"/>
                </a:lnTo>
                <a:lnTo>
                  <a:pt x="6295" y="18456"/>
                </a:lnTo>
                <a:lnTo>
                  <a:pt x="6466" y="19099"/>
                </a:lnTo>
                <a:lnTo>
                  <a:pt x="5824" y="18927"/>
                </a:lnTo>
                <a:lnTo>
                  <a:pt x="5653" y="19570"/>
                </a:lnTo>
                <a:lnTo>
                  <a:pt x="5182" y="19099"/>
                </a:lnTo>
                <a:lnTo>
                  <a:pt x="4711" y="19570"/>
                </a:lnTo>
                <a:lnTo>
                  <a:pt x="4539" y="18927"/>
                </a:lnTo>
                <a:lnTo>
                  <a:pt x="3897" y="19099"/>
                </a:lnTo>
                <a:lnTo>
                  <a:pt x="4068" y="18456"/>
                </a:lnTo>
                <a:lnTo>
                  <a:pt x="3426" y="18285"/>
                </a:lnTo>
                <a:lnTo>
                  <a:pt x="3897" y="17814"/>
                </a:lnTo>
                <a:lnTo>
                  <a:pt x="3426" y="17343"/>
                </a:lnTo>
                <a:lnTo>
                  <a:pt x="4068" y="17172"/>
                </a:lnTo>
                <a:lnTo>
                  <a:pt x="3897" y="16529"/>
                </a:lnTo>
                <a:lnTo>
                  <a:pt x="4539" y="16701"/>
                </a:lnTo>
                <a:lnTo>
                  <a:pt x="4711" y="16058"/>
                </a:lnTo>
                <a:close/>
                <a:moveTo>
                  <a:pt x="8350" y="12579"/>
                </a:moveTo>
                <a:lnTo>
                  <a:pt x="8885" y="12579"/>
                </a:lnTo>
                <a:lnTo>
                  <a:pt x="8511" y="12954"/>
                </a:lnTo>
                <a:lnTo>
                  <a:pt x="8736" y="14024"/>
                </a:lnTo>
                <a:lnTo>
                  <a:pt x="8404" y="14024"/>
                </a:lnTo>
                <a:lnTo>
                  <a:pt x="7901" y="13511"/>
                </a:lnTo>
                <a:lnTo>
                  <a:pt x="7355" y="14046"/>
                </a:lnTo>
                <a:lnTo>
                  <a:pt x="7558" y="13307"/>
                </a:lnTo>
                <a:lnTo>
                  <a:pt x="6852" y="13125"/>
                </a:lnTo>
                <a:lnTo>
                  <a:pt x="6691" y="12847"/>
                </a:lnTo>
                <a:lnTo>
                  <a:pt x="7601" y="12547"/>
                </a:lnTo>
                <a:lnTo>
                  <a:pt x="7815" y="11766"/>
                </a:lnTo>
                <a:close/>
                <a:moveTo>
                  <a:pt x="8960" y="8961"/>
                </a:moveTo>
                <a:lnTo>
                  <a:pt x="9967" y="8747"/>
                </a:lnTo>
                <a:lnTo>
                  <a:pt x="10416" y="9186"/>
                </a:lnTo>
                <a:lnTo>
                  <a:pt x="10416" y="10417"/>
                </a:lnTo>
                <a:lnTo>
                  <a:pt x="9185" y="10417"/>
                </a:lnTo>
                <a:lnTo>
                  <a:pt x="8746" y="9967"/>
                </a:lnTo>
                <a:close/>
                <a:moveTo>
                  <a:pt x="8596" y="7291"/>
                </a:moveTo>
                <a:lnTo>
                  <a:pt x="8982" y="7751"/>
                </a:lnTo>
                <a:lnTo>
                  <a:pt x="8768" y="8768"/>
                </a:lnTo>
                <a:lnTo>
                  <a:pt x="7751" y="8982"/>
                </a:lnTo>
                <a:lnTo>
                  <a:pt x="7290" y="8597"/>
                </a:lnTo>
                <a:lnTo>
                  <a:pt x="7012" y="7013"/>
                </a:lnTo>
                <a:close/>
                <a:moveTo>
                  <a:pt x="7472" y="5931"/>
                </a:moveTo>
                <a:lnTo>
                  <a:pt x="8382" y="7023"/>
                </a:lnTo>
                <a:lnTo>
                  <a:pt x="6980" y="6788"/>
                </a:lnTo>
                <a:lnTo>
                  <a:pt x="6862" y="6156"/>
                </a:lnTo>
                <a:close/>
                <a:moveTo>
                  <a:pt x="7034" y="8383"/>
                </a:moveTo>
                <a:lnTo>
                  <a:pt x="5931" y="7462"/>
                </a:lnTo>
                <a:lnTo>
                  <a:pt x="6156" y="6863"/>
                </a:lnTo>
                <a:lnTo>
                  <a:pt x="6787" y="6970"/>
                </a:lnTo>
                <a:close/>
                <a:moveTo>
                  <a:pt x="6841" y="5182"/>
                </a:moveTo>
                <a:lnTo>
                  <a:pt x="7323" y="5749"/>
                </a:lnTo>
                <a:lnTo>
                  <a:pt x="6616" y="6006"/>
                </a:lnTo>
                <a:lnTo>
                  <a:pt x="6744" y="6745"/>
                </a:lnTo>
                <a:lnTo>
                  <a:pt x="6017" y="6617"/>
                </a:lnTo>
                <a:lnTo>
                  <a:pt x="5760" y="7312"/>
                </a:lnTo>
                <a:lnTo>
                  <a:pt x="5182" y="6841"/>
                </a:lnTo>
                <a:lnTo>
                  <a:pt x="4614" y="7312"/>
                </a:lnTo>
                <a:lnTo>
                  <a:pt x="4347" y="6617"/>
                </a:lnTo>
                <a:lnTo>
                  <a:pt x="3619" y="6745"/>
                </a:lnTo>
                <a:lnTo>
                  <a:pt x="3747" y="6006"/>
                </a:lnTo>
                <a:lnTo>
                  <a:pt x="3041" y="5749"/>
                </a:lnTo>
                <a:lnTo>
                  <a:pt x="3522" y="5182"/>
                </a:lnTo>
                <a:lnTo>
                  <a:pt x="3041" y="4604"/>
                </a:lnTo>
                <a:lnTo>
                  <a:pt x="3747" y="4347"/>
                </a:lnTo>
                <a:lnTo>
                  <a:pt x="3619" y="3619"/>
                </a:lnTo>
                <a:lnTo>
                  <a:pt x="4347" y="3737"/>
                </a:lnTo>
                <a:lnTo>
                  <a:pt x="4614" y="3041"/>
                </a:lnTo>
                <a:lnTo>
                  <a:pt x="5182" y="3523"/>
                </a:lnTo>
                <a:lnTo>
                  <a:pt x="5760" y="3041"/>
                </a:lnTo>
                <a:lnTo>
                  <a:pt x="6017" y="3737"/>
                </a:lnTo>
                <a:lnTo>
                  <a:pt x="6744" y="3619"/>
                </a:lnTo>
                <a:lnTo>
                  <a:pt x="6616" y="4347"/>
                </a:lnTo>
                <a:lnTo>
                  <a:pt x="7323" y="4604"/>
                </a:lnTo>
                <a:close/>
                <a:moveTo>
                  <a:pt x="10630" y="8469"/>
                </a:moveTo>
                <a:lnTo>
                  <a:pt x="11498" y="7901"/>
                </a:lnTo>
                <a:lnTo>
                  <a:pt x="12365" y="8469"/>
                </a:lnTo>
                <a:lnTo>
                  <a:pt x="12365" y="9100"/>
                </a:lnTo>
                <a:lnTo>
                  <a:pt x="11498" y="9967"/>
                </a:lnTo>
                <a:lnTo>
                  <a:pt x="10630" y="9100"/>
                </a:lnTo>
                <a:close/>
                <a:moveTo>
                  <a:pt x="13125" y="6852"/>
                </a:moveTo>
                <a:lnTo>
                  <a:pt x="13317" y="7548"/>
                </a:lnTo>
                <a:lnTo>
                  <a:pt x="14045" y="7355"/>
                </a:lnTo>
                <a:lnTo>
                  <a:pt x="13510" y="7890"/>
                </a:lnTo>
                <a:lnTo>
                  <a:pt x="14024" y="8404"/>
                </a:lnTo>
                <a:lnTo>
                  <a:pt x="14024" y="8725"/>
                </a:lnTo>
                <a:lnTo>
                  <a:pt x="12953" y="8501"/>
                </a:lnTo>
                <a:lnTo>
                  <a:pt x="12579" y="8875"/>
                </a:lnTo>
                <a:lnTo>
                  <a:pt x="12579" y="8351"/>
                </a:lnTo>
                <a:lnTo>
                  <a:pt x="11765" y="7816"/>
                </a:lnTo>
                <a:lnTo>
                  <a:pt x="12547" y="7601"/>
                </a:lnTo>
                <a:lnTo>
                  <a:pt x="12846" y="6692"/>
                </a:lnTo>
                <a:close/>
                <a:moveTo>
                  <a:pt x="16433" y="5974"/>
                </a:moveTo>
                <a:lnTo>
                  <a:pt x="16293" y="6531"/>
                </a:lnTo>
                <a:lnTo>
                  <a:pt x="14784" y="6938"/>
                </a:lnTo>
                <a:lnTo>
                  <a:pt x="15887" y="5824"/>
                </a:lnTo>
                <a:close/>
                <a:moveTo>
                  <a:pt x="19098" y="5182"/>
                </a:moveTo>
                <a:lnTo>
                  <a:pt x="19569" y="5653"/>
                </a:lnTo>
                <a:lnTo>
                  <a:pt x="18927" y="5824"/>
                </a:lnTo>
                <a:lnTo>
                  <a:pt x="19098" y="6467"/>
                </a:lnTo>
                <a:lnTo>
                  <a:pt x="18456" y="6295"/>
                </a:lnTo>
                <a:lnTo>
                  <a:pt x="18285" y="6938"/>
                </a:lnTo>
                <a:lnTo>
                  <a:pt x="17813" y="6467"/>
                </a:lnTo>
                <a:lnTo>
                  <a:pt x="17342" y="6938"/>
                </a:lnTo>
                <a:lnTo>
                  <a:pt x="17171" y="6295"/>
                </a:lnTo>
                <a:lnTo>
                  <a:pt x="16529" y="6467"/>
                </a:lnTo>
                <a:lnTo>
                  <a:pt x="16700" y="5824"/>
                </a:lnTo>
                <a:lnTo>
                  <a:pt x="16058" y="5653"/>
                </a:lnTo>
                <a:lnTo>
                  <a:pt x="16529" y="5182"/>
                </a:lnTo>
                <a:lnTo>
                  <a:pt x="16058" y="4711"/>
                </a:lnTo>
                <a:lnTo>
                  <a:pt x="16700" y="4540"/>
                </a:lnTo>
                <a:lnTo>
                  <a:pt x="16529" y="3898"/>
                </a:lnTo>
                <a:lnTo>
                  <a:pt x="17171" y="4069"/>
                </a:lnTo>
                <a:lnTo>
                  <a:pt x="17342" y="3426"/>
                </a:lnTo>
                <a:lnTo>
                  <a:pt x="17813" y="3898"/>
                </a:lnTo>
                <a:lnTo>
                  <a:pt x="18285" y="3426"/>
                </a:lnTo>
                <a:lnTo>
                  <a:pt x="18456" y="4069"/>
                </a:lnTo>
                <a:lnTo>
                  <a:pt x="19098" y="3898"/>
                </a:lnTo>
                <a:lnTo>
                  <a:pt x="18927" y="4540"/>
                </a:lnTo>
                <a:lnTo>
                  <a:pt x="19569" y="4711"/>
                </a:lnTo>
                <a:close/>
                <a:moveTo>
                  <a:pt x="22781" y="6692"/>
                </a:moveTo>
                <a:lnTo>
                  <a:pt x="23080" y="7601"/>
                </a:lnTo>
                <a:lnTo>
                  <a:pt x="23873" y="7816"/>
                </a:lnTo>
                <a:lnTo>
                  <a:pt x="23048" y="8351"/>
                </a:lnTo>
                <a:lnTo>
                  <a:pt x="23048" y="8875"/>
                </a:lnTo>
                <a:lnTo>
                  <a:pt x="22674" y="8501"/>
                </a:lnTo>
                <a:lnTo>
                  <a:pt x="21603" y="8725"/>
                </a:lnTo>
                <a:lnTo>
                  <a:pt x="21603" y="8404"/>
                </a:lnTo>
                <a:lnTo>
                  <a:pt x="22117" y="7890"/>
                </a:lnTo>
                <a:lnTo>
                  <a:pt x="21582" y="7355"/>
                </a:lnTo>
                <a:lnTo>
                  <a:pt x="22320" y="7548"/>
                </a:lnTo>
                <a:lnTo>
                  <a:pt x="22502" y="6852"/>
                </a:lnTo>
                <a:lnTo>
                  <a:pt x="22781" y="6692"/>
                </a:lnTo>
                <a:close/>
                <a:moveTo>
                  <a:pt x="32105" y="5182"/>
                </a:moveTo>
                <a:lnTo>
                  <a:pt x="32586" y="5749"/>
                </a:lnTo>
                <a:lnTo>
                  <a:pt x="31891" y="6006"/>
                </a:lnTo>
                <a:lnTo>
                  <a:pt x="32008" y="6745"/>
                </a:lnTo>
                <a:lnTo>
                  <a:pt x="31280" y="6617"/>
                </a:lnTo>
                <a:lnTo>
                  <a:pt x="31024" y="7312"/>
                </a:lnTo>
                <a:lnTo>
                  <a:pt x="30445" y="6841"/>
                </a:lnTo>
                <a:lnTo>
                  <a:pt x="29878" y="7312"/>
                </a:lnTo>
                <a:lnTo>
                  <a:pt x="29621" y="6617"/>
                </a:lnTo>
                <a:lnTo>
                  <a:pt x="28883" y="6745"/>
                </a:lnTo>
                <a:lnTo>
                  <a:pt x="29011" y="6006"/>
                </a:lnTo>
                <a:lnTo>
                  <a:pt x="28315" y="5749"/>
                </a:lnTo>
                <a:lnTo>
                  <a:pt x="28786" y="5182"/>
                </a:lnTo>
                <a:lnTo>
                  <a:pt x="28304" y="4604"/>
                </a:lnTo>
                <a:lnTo>
                  <a:pt x="29011" y="4347"/>
                </a:lnTo>
                <a:lnTo>
                  <a:pt x="28883" y="3619"/>
                </a:lnTo>
                <a:lnTo>
                  <a:pt x="29621" y="3737"/>
                </a:lnTo>
                <a:lnTo>
                  <a:pt x="29878" y="3041"/>
                </a:lnTo>
                <a:lnTo>
                  <a:pt x="30445" y="3523"/>
                </a:lnTo>
                <a:lnTo>
                  <a:pt x="31024" y="3041"/>
                </a:lnTo>
                <a:lnTo>
                  <a:pt x="31280" y="3737"/>
                </a:lnTo>
                <a:lnTo>
                  <a:pt x="32008" y="3619"/>
                </a:lnTo>
                <a:lnTo>
                  <a:pt x="31891" y="4347"/>
                </a:lnTo>
                <a:lnTo>
                  <a:pt x="32586" y="4604"/>
                </a:lnTo>
                <a:close/>
                <a:moveTo>
                  <a:pt x="35894" y="8469"/>
                </a:moveTo>
                <a:lnTo>
                  <a:pt x="36761" y="7901"/>
                </a:lnTo>
                <a:lnTo>
                  <a:pt x="37629" y="8469"/>
                </a:lnTo>
                <a:lnTo>
                  <a:pt x="37629" y="9100"/>
                </a:lnTo>
                <a:lnTo>
                  <a:pt x="36761" y="9967"/>
                </a:lnTo>
                <a:lnTo>
                  <a:pt x="35894" y="9100"/>
                </a:lnTo>
                <a:close/>
                <a:moveTo>
                  <a:pt x="38389" y="6852"/>
                </a:moveTo>
                <a:lnTo>
                  <a:pt x="38581" y="7548"/>
                </a:lnTo>
                <a:lnTo>
                  <a:pt x="39309" y="7355"/>
                </a:lnTo>
                <a:lnTo>
                  <a:pt x="38774" y="7890"/>
                </a:lnTo>
                <a:lnTo>
                  <a:pt x="39288" y="8404"/>
                </a:lnTo>
                <a:lnTo>
                  <a:pt x="39288" y="8725"/>
                </a:lnTo>
                <a:lnTo>
                  <a:pt x="38217" y="8501"/>
                </a:lnTo>
                <a:lnTo>
                  <a:pt x="37853" y="8875"/>
                </a:lnTo>
                <a:lnTo>
                  <a:pt x="37853" y="8351"/>
                </a:lnTo>
                <a:lnTo>
                  <a:pt x="37029" y="7816"/>
                </a:lnTo>
                <a:lnTo>
                  <a:pt x="37811" y="7601"/>
                </a:lnTo>
                <a:lnTo>
                  <a:pt x="38110" y="6692"/>
                </a:lnTo>
                <a:close/>
                <a:moveTo>
                  <a:pt x="41696" y="5974"/>
                </a:moveTo>
                <a:lnTo>
                  <a:pt x="41557" y="6531"/>
                </a:lnTo>
                <a:lnTo>
                  <a:pt x="40048" y="6938"/>
                </a:lnTo>
                <a:lnTo>
                  <a:pt x="41151" y="5824"/>
                </a:lnTo>
                <a:close/>
                <a:moveTo>
                  <a:pt x="44362" y="5182"/>
                </a:moveTo>
                <a:lnTo>
                  <a:pt x="44833" y="5653"/>
                </a:lnTo>
                <a:lnTo>
                  <a:pt x="44191" y="5824"/>
                </a:lnTo>
                <a:lnTo>
                  <a:pt x="44362" y="6467"/>
                </a:lnTo>
                <a:lnTo>
                  <a:pt x="43720" y="6295"/>
                </a:lnTo>
                <a:lnTo>
                  <a:pt x="43548" y="6938"/>
                </a:lnTo>
                <a:lnTo>
                  <a:pt x="43077" y="6467"/>
                </a:lnTo>
                <a:lnTo>
                  <a:pt x="42606" y="6938"/>
                </a:lnTo>
                <a:lnTo>
                  <a:pt x="42435" y="6295"/>
                </a:lnTo>
                <a:lnTo>
                  <a:pt x="41793" y="6467"/>
                </a:lnTo>
                <a:lnTo>
                  <a:pt x="41975" y="5824"/>
                </a:lnTo>
                <a:lnTo>
                  <a:pt x="41332" y="5653"/>
                </a:lnTo>
                <a:lnTo>
                  <a:pt x="41793" y="5182"/>
                </a:lnTo>
                <a:lnTo>
                  <a:pt x="41332" y="4711"/>
                </a:lnTo>
                <a:lnTo>
                  <a:pt x="41975" y="4540"/>
                </a:lnTo>
                <a:lnTo>
                  <a:pt x="41793" y="3898"/>
                </a:lnTo>
                <a:lnTo>
                  <a:pt x="42435" y="4069"/>
                </a:lnTo>
                <a:lnTo>
                  <a:pt x="42606" y="3426"/>
                </a:lnTo>
                <a:lnTo>
                  <a:pt x="43077" y="3898"/>
                </a:lnTo>
                <a:lnTo>
                  <a:pt x="43548" y="3426"/>
                </a:lnTo>
                <a:lnTo>
                  <a:pt x="43720" y="4069"/>
                </a:lnTo>
                <a:lnTo>
                  <a:pt x="44362" y="3898"/>
                </a:lnTo>
                <a:lnTo>
                  <a:pt x="44191" y="4540"/>
                </a:lnTo>
                <a:lnTo>
                  <a:pt x="44833" y="4711"/>
                </a:lnTo>
                <a:close/>
                <a:moveTo>
                  <a:pt x="48045" y="6692"/>
                </a:moveTo>
                <a:lnTo>
                  <a:pt x="48344" y="7601"/>
                </a:lnTo>
                <a:lnTo>
                  <a:pt x="49136" y="7816"/>
                </a:lnTo>
                <a:lnTo>
                  <a:pt x="48312" y="8351"/>
                </a:lnTo>
                <a:lnTo>
                  <a:pt x="48312" y="8875"/>
                </a:lnTo>
                <a:lnTo>
                  <a:pt x="47938" y="8501"/>
                </a:lnTo>
                <a:lnTo>
                  <a:pt x="46878" y="8725"/>
                </a:lnTo>
                <a:lnTo>
                  <a:pt x="46878" y="8404"/>
                </a:lnTo>
                <a:lnTo>
                  <a:pt x="47392" y="7890"/>
                </a:lnTo>
                <a:lnTo>
                  <a:pt x="46846" y="7355"/>
                </a:lnTo>
                <a:lnTo>
                  <a:pt x="47584" y="7548"/>
                </a:lnTo>
                <a:lnTo>
                  <a:pt x="47766" y="6852"/>
                </a:lnTo>
                <a:lnTo>
                  <a:pt x="48045" y="6692"/>
                </a:lnTo>
                <a:close/>
                <a:moveTo>
                  <a:pt x="50261" y="9100"/>
                </a:moveTo>
                <a:lnTo>
                  <a:pt x="49393" y="9967"/>
                </a:lnTo>
                <a:lnTo>
                  <a:pt x="48526" y="9100"/>
                </a:lnTo>
                <a:lnTo>
                  <a:pt x="48526" y="8469"/>
                </a:lnTo>
                <a:lnTo>
                  <a:pt x="49393" y="7901"/>
                </a:lnTo>
                <a:lnTo>
                  <a:pt x="50261" y="8469"/>
                </a:lnTo>
                <a:close/>
                <a:moveTo>
                  <a:pt x="57155" y="6006"/>
                </a:moveTo>
                <a:lnTo>
                  <a:pt x="57283" y="6745"/>
                </a:lnTo>
                <a:lnTo>
                  <a:pt x="56544" y="6617"/>
                </a:lnTo>
                <a:lnTo>
                  <a:pt x="56287" y="7312"/>
                </a:lnTo>
                <a:lnTo>
                  <a:pt x="55709" y="6841"/>
                </a:lnTo>
                <a:lnTo>
                  <a:pt x="55142" y="7312"/>
                </a:lnTo>
                <a:lnTo>
                  <a:pt x="54885" y="6617"/>
                </a:lnTo>
                <a:lnTo>
                  <a:pt x="54146" y="6745"/>
                </a:lnTo>
                <a:lnTo>
                  <a:pt x="54275" y="6006"/>
                </a:lnTo>
                <a:lnTo>
                  <a:pt x="53579" y="5749"/>
                </a:lnTo>
                <a:lnTo>
                  <a:pt x="54050" y="5182"/>
                </a:lnTo>
                <a:lnTo>
                  <a:pt x="53579" y="4604"/>
                </a:lnTo>
                <a:lnTo>
                  <a:pt x="54275" y="4347"/>
                </a:lnTo>
                <a:lnTo>
                  <a:pt x="54146" y="3619"/>
                </a:lnTo>
                <a:lnTo>
                  <a:pt x="54885" y="3737"/>
                </a:lnTo>
                <a:lnTo>
                  <a:pt x="55142" y="3041"/>
                </a:lnTo>
                <a:lnTo>
                  <a:pt x="55709" y="3523"/>
                </a:lnTo>
                <a:lnTo>
                  <a:pt x="56287" y="3041"/>
                </a:lnTo>
                <a:lnTo>
                  <a:pt x="56544" y="3737"/>
                </a:lnTo>
                <a:lnTo>
                  <a:pt x="57283" y="3619"/>
                </a:lnTo>
                <a:lnTo>
                  <a:pt x="57155" y="4347"/>
                </a:lnTo>
                <a:lnTo>
                  <a:pt x="57850" y="4604"/>
                </a:lnTo>
                <a:lnTo>
                  <a:pt x="57379" y="5182"/>
                </a:lnTo>
                <a:lnTo>
                  <a:pt x="57850" y="5749"/>
                </a:lnTo>
                <a:close/>
                <a:moveTo>
                  <a:pt x="55870" y="12879"/>
                </a:moveTo>
                <a:lnTo>
                  <a:pt x="55709" y="13457"/>
                </a:lnTo>
                <a:lnTo>
                  <a:pt x="55560" y="12879"/>
                </a:lnTo>
                <a:lnTo>
                  <a:pt x="55709" y="12622"/>
                </a:lnTo>
                <a:close/>
                <a:moveTo>
                  <a:pt x="55838" y="12419"/>
                </a:moveTo>
                <a:lnTo>
                  <a:pt x="56437" y="11445"/>
                </a:lnTo>
                <a:lnTo>
                  <a:pt x="56930" y="12729"/>
                </a:lnTo>
                <a:lnTo>
                  <a:pt x="56609" y="12911"/>
                </a:lnTo>
                <a:lnTo>
                  <a:pt x="56063" y="12772"/>
                </a:lnTo>
                <a:close/>
                <a:moveTo>
                  <a:pt x="55709" y="23006"/>
                </a:moveTo>
                <a:lnTo>
                  <a:pt x="55560" y="22749"/>
                </a:lnTo>
                <a:lnTo>
                  <a:pt x="55709" y="22160"/>
                </a:lnTo>
                <a:lnTo>
                  <a:pt x="55870" y="22749"/>
                </a:lnTo>
                <a:close/>
                <a:moveTo>
                  <a:pt x="56609" y="22706"/>
                </a:moveTo>
                <a:lnTo>
                  <a:pt x="56930" y="22888"/>
                </a:lnTo>
                <a:lnTo>
                  <a:pt x="56437" y="24183"/>
                </a:lnTo>
                <a:lnTo>
                  <a:pt x="55838" y="23209"/>
                </a:lnTo>
                <a:lnTo>
                  <a:pt x="56063" y="22856"/>
                </a:lnTo>
                <a:close/>
                <a:moveTo>
                  <a:pt x="57658" y="30446"/>
                </a:moveTo>
                <a:lnTo>
                  <a:pt x="58064" y="29953"/>
                </a:lnTo>
                <a:lnTo>
                  <a:pt x="59413" y="30446"/>
                </a:lnTo>
                <a:lnTo>
                  <a:pt x="58064" y="30938"/>
                </a:lnTo>
                <a:close/>
                <a:moveTo>
                  <a:pt x="47434" y="30446"/>
                </a:moveTo>
                <a:lnTo>
                  <a:pt x="48012" y="30285"/>
                </a:lnTo>
                <a:lnTo>
                  <a:pt x="48269" y="30446"/>
                </a:lnTo>
                <a:lnTo>
                  <a:pt x="48012" y="30606"/>
                </a:lnTo>
                <a:close/>
                <a:moveTo>
                  <a:pt x="48483" y="30574"/>
                </a:moveTo>
                <a:lnTo>
                  <a:pt x="49458" y="31174"/>
                </a:lnTo>
                <a:lnTo>
                  <a:pt x="48162" y="31656"/>
                </a:lnTo>
                <a:lnTo>
                  <a:pt x="47980" y="31345"/>
                </a:lnTo>
                <a:lnTo>
                  <a:pt x="48130" y="30788"/>
                </a:lnTo>
                <a:close/>
                <a:moveTo>
                  <a:pt x="41696" y="31238"/>
                </a:moveTo>
                <a:lnTo>
                  <a:pt x="41557" y="31795"/>
                </a:lnTo>
                <a:lnTo>
                  <a:pt x="40048" y="32202"/>
                </a:lnTo>
                <a:lnTo>
                  <a:pt x="41151" y="31099"/>
                </a:lnTo>
                <a:close/>
                <a:moveTo>
                  <a:pt x="37896" y="30446"/>
                </a:moveTo>
                <a:lnTo>
                  <a:pt x="38142" y="30285"/>
                </a:lnTo>
                <a:lnTo>
                  <a:pt x="38731" y="30446"/>
                </a:lnTo>
                <a:lnTo>
                  <a:pt x="38142" y="30606"/>
                </a:lnTo>
                <a:close/>
                <a:moveTo>
                  <a:pt x="38003" y="31656"/>
                </a:moveTo>
                <a:lnTo>
                  <a:pt x="36708" y="31174"/>
                </a:lnTo>
                <a:lnTo>
                  <a:pt x="37682" y="30574"/>
                </a:lnTo>
                <a:lnTo>
                  <a:pt x="38035" y="30788"/>
                </a:lnTo>
                <a:lnTo>
                  <a:pt x="38185" y="31345"/>
                </a:lnTo>
                <a:close/>
                <a:moveTo>
                  <a:pt x="30445" y="32394"/>
                </a:moveTo>
                <a:lnTo>
                  <a:pt x="30938" y="32801"/>
                </a:lnTo>
                <a:lnTo>
                  <a:pt x="30445" y="34139"/>
                </a:lnTo>
                <a:lnTo>
                  <a:pt x="29953" y="32801"/>
                </a:lnTo>
                <a:close/>
                <a:moveTo>
                  <a:pt x="22749" y="30606"/>
                </a:moveTo>
                <a:lnTo>
                  <a:pt x="22170" y="30446"/>
                </a:lnTo>
                <a:lnTo>
                  <a:pt x="22749" y="30285"/>
                </a:lnTo>
                <a:lnTo>
                  <a:pt x="23005" y="30446"/>
                </a:lnTo>
                <a:close/>
                <a:moveTo>
                  <a:pt x="22716" y="31345"/>
                </a:moveTo>
                <a:lnTo>
                  <a:pt x="22866" y="30788"/>
                </a:lnTo>
                <a:lnTo>
                  <a:pt x="23220" y="30574"/>
                </a:lnTo>
                <a:lnTo>
                  <a:pt x="24183" y="31174"/>
                </a:lnTo>
                <a:lnTo>
                  <a:pt x="22898" y="31656"/>
                </a:lnTo>
                <a:close/>
                <a:moveTo>
                  <a:pt x="16433" y="31238"/>
                </a:moveTo>
                <a:lnTo>
                  <a:pt x="16293" y="31795"/>
                </a:lnTo>
                <a:lnTo>
                  <a:pt x="14784" y="32202"/>
                </a:lnTo>
                <a:lnTo>
                  <a:pt x="15887" y="31099"/>
                </a:lnTo>
                <a:close/>
                <a:moveTo>
                  <a:pt x="12622" y="30446"/>
                </a:moveTo>
                <a:lnTo>
                  <a:pt x="12878" y="30285"/>
                </a:lnTo>
                <a:lnTo>
                  <a:pt x="13467" y="30446"/>
                </a:lnTo>
                <a:lnTo>
                  <a:pt x="12878" y="30606"/>
                </a:lnTo>
                <a:close/>
                <a:moveTo>
                  <a:pt x="12739" y="31656"/>
                </a:moveTo>
                <a:lnTo>
                  <a:pt x="11444" y="31174"/>
                </a:lnTo>
                <a:lnTo>
                  <a:pt x="12418" y="30574"/>
                </a:lnTo>
                <a:lnTo>
                  <a:pt x="12771" y="30788"/>
                </a:lnTo>
                <a:lnTo>
                  <a:pt x="12921" y="31345"/>
                </a:lnTo>
                <a:close/>
                <a:moveTo>
                  <a:pt x="5182" y="32394"/>
                </a:moveTo>
                <a:lnTo>
                  <a:pt x="5674" y="32801"/>
                </a:lnTo>
                <a:lnTo>
                  <a:pt x="5182" y="34139"/>
                </a:lnTo>
                <a:lnTo>
                  <a:pt x="4689" y="32801"/>
                </a:lnTo>
                <a:close/>
                <a:moveTo>
                  <a:pt x="3233" y="30446"/>
                </a:moveTo>
                <a:lnTo>
                  <a:pt x="2826" y="30938"/>
                </a:lnTo>
                <a:lnTo>
                  <a:pt x="1488" y="30446"/>
                </a:lnTo>
                <a:lnTo>
                  <a:pt x="2826" y="29953"/>
                </a:lnTo>
                <a:close/>
                <a:moveTo>
                  <a:pt x="6177" y="25650"/>
                </a:moveTo>
                <a:lnTo>
                  <a:pt x="6498" y="25543"/>
                </a:lnTo>
                <a:lnTo>
                  <a:pt x="7194" y="26314"/>
                </a:lnTo>
                <a:lnTo>
                  <a:pt x="7087" y="26913"/>
                </a:lnTo>
                <a:lnTo>
                  <a:pt x="5856" y="27941"/>
                </a:lnTo>
                <a:lnTo>
                  <a:pt x="5299" y="26432"/>
                </a:lnTo>
                <a:lnTo>
                  <a:pt x="5503" y="25864"/>
                </a:lnTo>
                <a:close/>
                <a:moveTo>
                  <a:pt x="5021" y="22749"/>
                </a:moveTo>
                <a:lnTo>
                  <a:pt x="5182" y="22160"/>
                </a:lnTo>
                <a:lnTo>
                  <a:pt x="5342" y="22749"/>
                </a:lnTo>
                <a:lnTo>
                  <a:pt x="5182" y="23006"/>
                </a:lnTo>
                <a:close/>
                <a:moveTo>
                  <a:pt x="5053" y="23209"/>
                </a:moveTo>
                <a:lnTo>
                  <a:pt x="4454" y="24183"/>
                </a:lnTo>
                <a:lnTo>
                  <a:pt x="3972" y="22888"/>
                </a:lnTo>
                <a:lnTo>
                  <a:pt x="4282" y="22706"/>
                </a:lnTo>
                <a:lnTo>
                  <a:pt x="4839" y="22856"/>
                </a:lnTo>
                <a:close/>
                <a:moveTo>
                  <a:pt x="4389" y="19195"/>
                </a:moveTo>
                <a:lnTo>
                  <a:pt x="4539" y="19741"/>
                </a:lnTo>
                <a:lnTo>
                  <a:pt x="3426" y="20844"/>
                </a:lnTo>
                <a:lnTo>
                  <a:pt x="3833" y="19345"/>
                </a:lnTo>
                <a:close/>
                <a:moveTo>
                  <a:pt x="5182" y="12622"/>
                </a:moveTo>
                <a:lnTo>
                  <a:pt x="5342" y="12879"/>
                </a:lnTo>
                <a:lnTo>
                  <a:pt x="5182" y="13468"/>
                </a:lnTo>
                <a:lnTo>
                  <a:pt x="5021" y="12879"/>
                </a:lnTo>
                <a:close/>
                <a:moveTo>
                  <a:pt x="4282" y="12911"/>
                </a:moveTo>
                <a:lnTo>
                  <a:pt x="3972" y="12729"/>
                </a:lnTo>
                <a:lnTo>
                  <a:pt x="4454" y="11445"/>
                </a:lnTo>
                <a:lnTo>
                  <a:pt x="5053" y="12419"/>
                </a:lnTo>
                <a:lnTo>
                  <a:pt x="4839" y="12772"/>
                </a:lnTo>
                <a:close/>
                <a:moveTo>
                  <a:pt x="3233" y="5182"/>
                </a:moveTo>
                <a:lnTo>
                  <a:pt x="2826" y="5675"/>
                </a:lnTo>
                <a:lnTo>
                  <a:pt x="1488" y="5182"/>
                </a:lnTo>
                <a:lnTo>
                  <a:pt x="2826" y="4690"/>
                </a:lnTo>
                <a:close/>
                <a:moveTo>
                  <a:pt x="13467" y="5182"/>
                </a:moveTo>
                <a:lnTo>
                  <a:pt x="12878" y="5332"/>
                </a:lnTo>
                <a:lnTo>
                  <a:pt x="12622" y="5182"/>
                </a:lnTo>
                <a:lnTo>
                  <a:pt x="12878" y="5022"/>
                </a:lnTo>
                <a:close/>
                <a:moveTo>
                  <a:pt x="12418" y="5054"/>
                </a:moveTo>
                <a:lnTo>
                  <a:pt x="11444" y="4454"/>
                </a:lnTo>
                <a:lnTo>
                  <a:pt x="12739" y="3972"/>
                </a:lnTo>
                <a:lnTo>
                  <a:pt x="12921" y="4283"/>
                </a:lnTo>
                <a:lnTo>
                  <a:pt x="12771" y="4840"/>
                </a:lnTo>
                <a:close/>
                <a:moveTo>
                  <a:pt x="19194" y="4379"/>
                </a:moveTo>
                <a:lnTo>
                  <a:pt x="19344" y="3833"/>
                </a:lnTo>
                <a:lnTo>
                  <a:pt x="20854" y="3426"/>
                </a:lnTo>
                <a:lnTo>
                  <a:pt x="19751" y="4529"/>
                </a:lnTo>
                <a:close/>
                <a:moveTo>
                  <a:pt x="23005" y="5182"/>
                </a:moveTo>
                <a:lnTo>
                  <a:pt x="22749" y="5332"/>
                </a:lnTo>
                <a:lnTo>
                  <a:pt x="22170" y="5182"/>
                </a:lnTo>
                <a:lnTo>
                  <a:pt x="22749" y="5022"/>
                </a:lnTo>
                <a:close/>
                <a:moveTo>
                  <a:pt x="22898" y="3972"/>
                </a:moveTo>
                <a:lnTo>
                  <a:pt x="24183" y="4454"/>
                </a:lnTo>
                <a:lnTo>
                  <a:pt x="23220" y="5054"/>
                </a:lnTo>
                <a:lnTo>
                  <a:pt x="22866" y="4840"/>
                </a:lnTo>
                <a:lnTo>
                  <a:pt x="22716" y="4283"/>
                </a:lnTo>
                <a:close/>
                <a:moveTo>
                  <a:pt x="28497" y="5182"/>
                </a:moveTo>
                <a:lnTo>
                  <a:pt x="28090" y="5675"/>
                </a:lnTo>
                <a:lnTo>
                  <a:pt x="26752" y="5182"/>
                </a:lnTo>
                <a:lnTo>
                  <a:pt x="28090" y="4690"/>
                </a:lnTo>
                <a:close/>
                <a:moveTo>
                  <a:pt x="38142" y="5022"/>
                </a:moveTo>
                <a:lnTo>
                  <a:pt x="38731" y="5182"/>
                </a:lnTo>
                <a:lnTo>
                  <a:pt x="38142" y="5332"/>
                </a:lnTo>
                <a:lnTo>
                  <a:pt x="37896" y="5182"/>
                </a:lnTo>
                <a:close/>
                <a:moveTo>
                  <a:pt x="38185" y="4283"/>
                </a:moveTo>
                <a:lnTo>
                  <a:pt x="38035" y="4840"/>
                </a:lnTo>
                <a:lnTo>
                  <a:pt x="37682" y="5054"/>
                </a:lnTo>
                <a:lnTo>
                  <a:pt x="36708" y="4454"/>
                </a:lnTo>
                <a:lnTo>
                  <a:pt x="38003" y="3972"/>
                </a:lnTo>
                <a:close/>
                <a:moveTo>
                  <a:pt x="43077" y="3587"/>
                </a:moveTo>
                <a:lnTo>
                  <a:pt x="42681" y="3180"/>
                </a:lnTo>
                <a:lnTo>
                  <a:pt x="43077" y="1671"/>
                </a:lnTo>
                <a:lnTo>
                  <a:pt x="43484" y="3180"/>
                </a:lnTo>
                <a:close/>
                <a:moveTo>
                  <a:pt x="44458" y="4379"/>
                </a:moveTo>
                <a:lnTo>
                  <a:pt x="44608" y="3833"/>
                </a:lnTo>
                <a:lnTo>
                  <a:pt x="46118" y="3426"/>
                </a:lnTo>
                <a:lnTo>
                  <a:pt x="45015" y="4529"/>
                </a:lnTo>
                <a:close/>
                <a:moveTo>
                  <a:pt x="48269" y="5182"/>
                </a:moveTo>
                <a:lnTo>
                  <a:pt x="48012" y="5332"/>
                </a:lnTo>
                <a:lnTo>
                  <a:pt x="47434" y="5182"/>
                </a:lnTo>
                <a:lnTo>
                  <a:pt x="48012" y="5022"/>
                </a:lnTo>
                <a:close/>
                <a:moveTo>
                  <a:pt x="48162" y="3972"/>
                </a:moveTo>
                <a:lnTo>
                  <a:pt x="49458" y="4454"/>
                </a:lnTo>
                <a:lnTo>
                  <a:pt x="48483" y="5054"/>
                </a:lnTo>
                <a:lnTo>
                  <a:pt x="48130" y="4840"/>
                </a:lnTo>
                <a:lnTo>
                  <a:pt x="47980" y="4283"/>
                </a:lnTo>
                <a:close/>
                <a:moveTo>
                  <a:pt x="54029" y="4208"/>
                </a:moveTo>
                <a:lnTo>
                  <a:pt x="53429" y="4433"/>
                </a:lnTo>
                <a:lnTo>
                  <a:pt x="52519" y="3330"/>
                </a:lnTo>
                <a:lnTo>
                  <a:pt x="53922" y="3576"/>
                </a:lnTo>
                <a:close/>
                <a:moveTo>
                  <a:pt x="57658" y="5182"/>
                </a:moveTo>
                <a:lnTo>
                  <a:pt x="58075" y="4690"/>
                </a:lnTo>
                <a:lnTo>
                  <a:pt x="59413" y="5182"/>
                </a:lnTo>
                <a:lnTo>
                  <a:pt x="58064" y="5675"/>
                </a:lnTo>
                <a:close/>
                <a:moveTo>
                  <a:pt x="57818" y="8597"/>
                </a:moveTo>
                <a:lnTo>
                  <a:pt x="57551" y="7013"/>
                </a:lnTo>
                <a:lnTo>
                  <a:pt x="59135" y="7291"/>
                </a:lnTo>
                <a:lnTo>
                  <a:pt x="59520" y="7751"/>
                </a:lnTo>
                <a:lnTo>
                  <a:pt x="59306" y="8768"/>
                </a:lnTo>
                <a:lnTo>
                  <a:pt x="58289" y="8982"/>
                </a:lnTo>
                <a:close/>
                <a:moveTo>
                  <a:pt x="60473" y="5332"/>
                </a:moveTo>
                <a:lnTo>
                  <a:pt x="60045" y="5182"/>
                </a:lnTo>
                <a:lnTo>
                  <a:pt x="60473" y="5022"/>
                </a:lnTo>
                <a:lnTo>
                  <a:pt x="60869" y="3801"/>
                </a:lnTo>
                <a:lnTo>
                  <a:pt x="59906" y="2934"/>
                </a:lnTo>
                <a:lnTo>
                  <a:pt x="59467" y="3020"/>
                </a:lnTo>
                <a:lnTo>
                  <a:pt x="59756" y="2666"/>
                </a:lnTo>
                <a:lnTo>
                  <a:pt x="59488" y="1403"/>
                </a:lnTo>
                <a:lnTo>
                  <a:pt x="58225" y="1136"/>
                </a:lnTo>
                <a:lnTo>
                  <a:pt x="57883" y="1435"/>
                </a:lnTo>
                <a:lnTo>
                  <a:pt x="57957" y="986"/>
                </a:lnTo>
                <a:lnTo>
                  <a:pt x="57090" y="22"/>
                </a:lnTo>
                <a:lnTo>
                  <a:pt x="55870" y="429"/>
                </a:lnTo>
                <a:lnTo>
                  <a:pt x="55709" y="847"/>
                </a:lnTo>
                <a:lnTo>
                  <a:pt x="55560" y="429"/>
                </a:lnTo>
                <a:lnTo>
                  <a:pt x="54328" y="22"/>
                </a:lnTo>
                <a:lnTo>
                  <a:pt x="53472" y="986"/>
                </a:lnTo>
                <a:lnTo>
                  <a:pt x="53547" y="1435"/>
                </a:lnTo>
                <a:lnTo>
                  <a:pt x="53204" y="1136"/>
                </a:lnTo>
                <a:lnTo>
                  <a:pt x="51941" y="1403"/>
                </a:lnTo>
                <a:lnTo>
                  <a:pt x="51674" y="2666"/>
                </a:lnTo>
                <a:lnTo>
                  <a:pt x="51963" y="3020"/>
                </a:lnTo>
                <a:lnTo>
                  <a:pt x="51513" y="2934"/>
                </a:lnTo>
                <a:lnTo>
                  <a:pt x="50732" y="3641"/>
                </a:lnTo>
                <a:lnTo>
                  <a:pt x="50442" y="2763"/>
                </a:lnTo>
                <a:lnTo>
                  <a:pt x="49426" y="2484"/>
                </a:lnTo>
                <a:lnTo>
                  <a:pt x="49393" y="2581"/>
                </a:lnTo>
                <a:lnTo>
                  <a:pt x="49372" y="2484"/>
                </a:lnTo>
                <a:lnTo>
                  <a:pt x="48344" y="2763"/>
                </a:lnTo>
                <a:lnTo>
                  <a:pt x="48045" y="3673"/>
                </a:lnTo>
                <a:lnTo>
                  <a:pt x="47766" y="3512"/>
                </a:lnTo>
                <a:lnTo>
                  <a:pt x="47584" y="2806"/>
                </a:lnTo>
                <a:lnTo>
                  <a:pt x="46846" y="3009"/>
                </a:lnTo>
                <a:lnTo>
                  <a:pt x="47392" y="2463"/>
                </a:lnTo>
                <a:lnTo>
                  <a:pt x="46878" y="1949"/>
                </a:lnTo>
                <a:lnTo>
                  <a:pt x="46878" y="1393"/>
                </a:lnTo>
                <a:lnTo>
                  <a:pt x="46310" y="1393"/>
                </a:lnTo>
                <a:lnTo>
                  <a:pt x="45797" y="879"/>
                </a:lnTo>
                <a:lnTo>
                  <a:pt x="45251" y="1414"/>
                </a:lnTo>
                <a:lnTo>
                  <a:pt x="45454" y="675"/>
                </a:lnTo>
                <a:lnTo>
                  <a:pt x="44747" y="493"/>
                </a:lnTo>
                <a:lnTo>
                  <a:pt x="44469" y="1"/>
                </a:lnTo>
                <a:lnTo>
                  <a:pt x="43977" y="279"/>
                </a:lnTo>
                <a:lnTo>
                  <a:pt x="43281" y="97"/>
                </a:lnTo>
                <a:lnTo>
                  <a:pt x="43077" y="825"/>
                </a:lnTo>
                <a:lnTo>
                  <a:pt x="42885" y="97"/>
                </a:lnTo>
                <a:lnTo>
                  <a:pt x="42178" y="279"/>
                </a:lnTo>
                <a:lnTo>
                  <a:pt x="41696" y="1"/>
                </a:lnTo>
                <a:lnTo>
                  <a:pt x="41407" y="493"/>
                </a:lnTo>
                <a:lnTo>
                  <a:pt x="40712" y="675"/>
                </a:lnTo>
                <a:lnTo>
                  <a:pt x="40904" y="1414"/>
                </a:lnTo>
                <a:lnTo>
                  <a:pt x="40369" y="879"/>
                </a:lnTo>
                <a:lnTo>
                  <a:pt x="39855" y="1393"/>
                </a:lnTo>
                <a:lnTo>
                  <a:pt x="39288" y="1393"/>
                </a:lnTo>
                <a:lnTo>
                  <a:pt x="39288" y="1949"/>
                </a:lnTo>
                <a:lnTo>
                  <a:pt x="38774" y="2463"/>
                </a:lnTo>
                <a:lnTo>
                  <a:pt x="39309" y="3009"/>
                </a:lnTo>
                <a:lnTo>
                  <a:pt x="38581" y="2806"/>
                </a:lnTo>
                <a:lnTo>
                  <a:pt x="38389" y="3512"/>
                </a:lnTo>
                <a:lnTo>
                  <a:pt x="38110" y="3673"/>
                </a:lnTo>
                <a:lnTo>
                  <a:pt x="37811" y="2763"/>
                </a:lnTo>
                <a:lnTo>
                  <a:pt x="36794" y="2484"/>
                </a:lnTo>
                <a:lnTo>
                  <a:pt x="36761" y="2581"/>
                </a:lnTo>
                <a:lnTo>
                  <a:pt x="36740" y="2484"/>
                </a:lnTo>
                <a:lnTo>
                  <a:pt x="35712" y="2763"/>
                </a:lnTo>
                <a:lnTo>
                  <a:pt x="35423" y="3641"/>
                </a:lnTo>
                <a:lnTo>
                  <a:pt x="34642" y="2934"/>
                </a:lnTo>
                <a:lnTo>
                  <a:pt x="34192" y="3020"/>
                </a:lnTo>
                <a:lnTo>
                  <a:pt x="34492" y="2666"/>
                </a:lnTo>
                <a:lnTo>
                  <a:pt x="34224" y="1403"/>
                </a:lnTo>
                <a:lnTo>
                  <a:pt x="32961" y="1136"/>
                </a:lnTo>
                <a:lnTo>
                  <a:pt x="32608" y="1435"/>
                </a:lnTo>
                <a:lnTo>
                  <a:pt x="32694" y="986"/>
                </a:lnTo>
                <a:lnTo>
                  <a:pt x="31826" y="22"/>
                </a:lnTo>
                <a:lnTo>
                  <a:pt x="30606" y="429"/>
                </a:lnTo>
                <a:lnTo>
                  <a:pt x="30445" y="847"/>
                </a:lnTo>
                <a:lnTo>
                  <a:pt x="30296" y="429"/>
                </a:lnTo>
                <a:lnTo>
                  <a:pt x="29065" y="22"/>
                </a:lnTo>
                <a:lnTo>
                  <a:pt x="28208" y="986"/>
                </a:lnTo>
                <a:lnTo>
                  <a:pt x="28283" y="1435"/>
                </a:lnTo>
                <a:lnTo>
                  <a:pt x="27930" y="1136"/>
                </a:lnTo>
                <a:lnTo>
                  <a:pt x="26677" y="1403"/>
                </a:lnTo>
                <a:lnTo>
                  <a:pt x="26410" y="2666"/>
                </a:lnTo>
                <a:lnTo>
                  <a:pt x="26699" y="3020"/>
                </a:lnTo>
                <a:lnTo>
                  <a:pt x="26249" y="2934"/>
                </a:lnTo>
                <a:lnTo>
                  <a:pt x="25468" y="3641"/>
                </a:lnTo>
                <a:lnTo>
                  <a:pt x="25179" y="2763"/>
                </a:lnTo>
                <a:lnTo>
                  <a:pt x="24162" y="2484"/>
                </a:lnTo>
                <a:lnTo>
                  <a:pt x="24129" y="2581"/>
                </a:lnTo>
                <a:lnTo>
                  <a:pt x="24108" y="2484"/>
                </a:lnTo>
                <a:lnTo>
                  <a:pt x="23080" y="2763"/>
                </a:lnTo>
                <a:lnTo>
                  <a:pt x="22781" y="3673"/>
                </a:lnTo>
                <a:lnTo>
                  <a:pt x="22502" y="3512"/>
                </a:lnTo>
                <a:lnTo>
                  <a:pt x="22320" y="2806"/>
                </a:lnTo>
                <a:lnTo>
                  <a:pt x="21582" y="3009"/>
                </a:lnTo>
                <a:lnTo>
                  <a:pt x="22117" y="2463"/>
                </a:lnTo>
                <a:lnTo>
                  <a:pt x="21603" y="1949"/>
                </a:lnTo>
                <a:lnTo>
                  <a:pt x="21603" y="1393"/>
                </a:lnTo>
                <a:lnTo>
                  <a:pt x="21046" y="1393"/>
                </a:lnTo>
                <a:lnTo>
                  <a:pt x="20533" y="879"/>
                </a:lnTo>
                <a:lnTo>
                  <a:pt x="19987" y="1414"/>
                </a:lnTo>
                <a:lnTo>
                  <a:pt x="20190" y="675"/>
                </a:lnTo>
                <a:lnTo>
                  <a:pt x="19483" y="493"/>
                </a:lnTo>
                <a:lnTo>
                  <a:pt x="19205" y="1"/>
                </a:lnTo>
                <a:lnTo>
                  <a:pt x="18713" y="279"/>
                </a:lnTo>
                <a:lnTo>
                  <a:pt x="18017" y="97"/>
                </a:lnTo>
                <a:lnTo>
                  <a:pt x="17813" y="825"/>
                </a:lnTo>
                <a:lnTo>
                  <a:pt x="17621" y="97"/>
                </a:lnTo>
                <a:lnTo>
                  <a:pt x="16914" y="279"/>
                </a:lnTo>
                <a:lnTo>
                  <a:pt x="16422" y="1"/>
                </a:lnTo>
                <a:lnTo>
                  <a:pt x="16144" y="493"/>
                </a:lnTo>
                <a:lnTo>
                  <a:pt x="15448" y="675"/>
                </a:lnTo>
                <a:lnTo>
                  <a:pt x="15640" y="1414"/>
                </a:lnTo>
                <a:lnTo>
                  <a:pt x="15105" y="879"/>
                </a:lnTo>
                <a:lnTo>
                  <a:pt x="14591" y="1393"/>
                </a:lnTo>
                <a:lnTo>
                  <a:pt x="14024" y="1393"/>
                </a:lnTo>
                <a:lnTo>
                  <a:pt x="14024" y="1949"/>
                </a:lnTo>
                <a:lnTo>
                  <a:pt x="13510" y="2463"/>
                </a:lnTo>
                <a:lnTo>
                  <a:pt x="14045" y="3009"/>
                </a:lnTo>
                <a:lnTo>
                  <a:pt x="13317" y="2806"/>
                </a:lnTo>
                <a:lnTo>
                  <a:pt x="13125" y="3512"/>
                </a:lnTo>
                <a:lnTo>
                  <a:pt x="12846" y="3673"/>
                </a:lnTo>
                <a:lnTo>
                  <a:pt x="12547" y="2763"/>
                </a:lnTo>
                <a:lnTo>
                  <a:pt x="11530" y="2484"/>
                </a:lnTo>
                <a:lnTo>
                  <a:pt x="11498" y="2581"/>
                </a:lnTo>
                <a:lnTo>
                  <a:pt x="11465" y="2484"/>
                </a:lnTo>
                <a:lnTo>
                  <a:pt x="10448" y="2763"/>
                </a:lnTo>
                <a:lnTo>
                  <a:pt x="10159" y="3641"/>
                </a:lnTo>
                <a:lnTo>
                  <a:pt x="9378" y="2934"/>
                </a:lnTo>
                <a:lnTo>
                  <a:pt x="8928" y="3020"/>
                </a:lnTo>
                <a:lnTo>
                  <a:pt x="9217" y="2666"/>
                </a:lnTo>
                <a:lnTo>
                  <a:pt x="8960" y="1403"/>
                </a:lnTo>
                <a:lnTo>
                  <a:pt x="7697" y="1136"/>
                </a:lnTo>
                <a:lnTo>
                  <a:pt x="7344" y="1435"/>
                </a:lnTo>
                <a:lnTo>
                  <a:pt x="7419" y="986"/>
                </a:lnTo>
                <a:lnTo>
                  <a:pt x="6562" y="22"/>
                </a:lnTo>
                <a:lnTo>
                  <a:pt x="5342" y="429"/>
                </a:lnTo>
                <a:lnTo>
                  <a:pt x="5182" y="847"/>
                </a:lnTo>
                <a:lnTo>
                  <a:pt x="5021" y="429"/>
                </a:lnTo>
                <a:lnTo>
                  <a:pt x="3801" y="22"/>
                </a:lnTo>
                <a:lnTo>
                  <a:pt x="2944" y="986"/>
                </a:lnTo>
                <a:lnTo>
                  <a:pt x="3019" y="1435"/>
                </a:lnTo>
                <a:lnTo>
                  <a:pt x="2666" y="1136"/>
                </a:lnTo>
                <a:lnTo>
                  <a:pt x="1403" y="1403"/>
                </a:lnTo>
                <a:lnTo>
                  <a:pt x="1146" y="2666"/>
                </a:lnTo>
                <a:lnTo>
                  <a:pt x="1435" y="3020"/>
                </a:lnTo>
                <a:lnTo>
                  <a:pt x="985" y="2934"/>
                </a:lnTo>
                <a:lnTo>
                  <a:pt x="22" y="3801"/>
                </a:lnTo>
                <a:lnTo>
                  <a:pt x="428" y="5022"/>
                </a:lnTo>
                <a:lnTo>
                  <a:pt x="857" y="5182"/>
                </a:lnTo>
                <a:lnTo>
                  <a:pt x="428" y="5332"/>
                </a:lnTo>
                <a:lnTo>
                  <a:pt x="22" y="6563"/>
                </a:lnTo>
                <a:lnTo>
                  <a:pt x="985" y="7419"/>
                </a:lnTo>
                <a:lnTo>
                  <a:pt x="1435" y="7345"/>
                </a:lnTo>
                <a:lnTo>
                  <a:pt x="1146" y="7698"/>
                </a:lnTo>
                <a:lnTo>
                  <a:pt x="1403" y="8950"/>
                </a:lnTo>
                <a:lnTo>
                  <a:pt x="2666" y="9218"/>
                </a:lnTo>
                <a:lnTo>
                  <a:pt x="3019" y="8929"/>
                </a:lnTo>
                <a:lnTo>
                  <a:pt x="2944" y="9378"/>
                </a:lnTo>
                <a:lnTo>
                  <a:pt x="3640" y="10160"/>
                </a:lnTo>
                <a:lnTo>
                  <a:pt x="2762" y="10449"/>
                </a:lnTo>
                <a:lnTo>
                  <a:pt x="2484" y="11466"/>
                </a:lnTo>
                <a:lnTo>
                  <a:pt x="2591" y="11498"/>
                </a:lnTo>
                <a:lnTo>
                  <a:pt x="2484" y="11519"/>
                </a:lnTo>
                <a:lnTo>
                  <a:pt x="2762" y="12547"/>
                </a:lnTo>
                <a:lnTo>
                  <a:pt x="3672" y="12847"/>
                </a:lnTo>
                <a:lnTo>
                  <a:pt x="3512" y="13125"/>
                </a:lnTo>
                <a:lnTo>
                  <a:pt x="2805" y="13307"/>
                </a:lnTo>
                <a:lnTo>
                  <a:pt x="3008" y="14046"/>
                </a:lnTo>
                <a:lnTo>
                  <a:pt x="2473" y="13511"/>
                </a:lnTo>
                <a:lnTo>
                  <a:pt x="1959" y="14024"/>
                </a:lnTo>
                <a:lnTo>
                  <a:pt x="1392" y="14024"/>
                </a:lnTo>
                <a:lnTo>
                  <a:pt x="1392" y="14592"/>
                </a:lnTo>
                <a:lnTo>
                  <a:pt x="878" y="15106"/>
                </a:lnTo>
                <a:lnTo>
                  <a:pt x="1413" y="15641"/>
                </a:lnTo>
                <a:lnTo>
                  <a:pt x="675" y="15438"/>
                </a:lnTo>
                <a:lnTo>
                  <a:pt x="493" y="16144"/>
                </a:lnTo>
                <a:lnTo>
                  <a:pt x="0" y="16422"/>
                </a:lnTo>
                <a:lnTo>
                  <a:pt x="289" y="16915"/>
                </a:lnTo>
                <a:lnTo>
                  <a:pt x="97" y="17621"/>
                </a:lnTo>
                <a:lnTo>
                  <a:pt x="835" y="17814"/>
                </a:lnTo>
                <a:lnTo>
                  <a:pt x="97" y="18007"/>
                </a:lnTo>
                <a:lnTo>
                  <a:pt x="289" y="18713"/>
                </a:lnTo>
                <a:lnTo>
                  <a:pt x="0" y="19206"/>
                </a:lnTo>
                <a:lnTo>
                  <a:pt x="493" y="19484"/>
                </a:lnTo>
                <a:lnTo>
                  <a:pt x="675" y="20191"/>
                </a:lnTo>
                <a:lnTo>
                  <a:pt x="1413" y="19987"/>
                </a:lnTo>
                <a:lnTo>
                  <a:pt x="878" y="20522"/>
                </a:lnTo>
                <a:lnTo>
                  <a:pt x="1392" y="21036"/>
                </a:lnTo>
                <a:lnTo>
                  <a:pt x="1392" y="21604"/>
                </a:lnTo>
                <a:lnTo>
                  <a:pt x="1959" y="21604"/>
                </a:lnTo>
                <a:lnTo>
                  <a:pt x="2473" y="22117"/>
                </a:lnTo>
                <a:lnTo>
                  <a:pt x="3008" y="21582"/>
                </a:lnTo>
                <a:lnTo>
                  <a:pt x="2805" y="22321"/>
                </a:lnTo>
                <a:lnTo>
                  <a:pt x="3512" y="22503"/>
                </a:lnTo>
                <a:lnTo>
                  <a:pt x="3672" y="22781"/>
                </a:lnTo>
                <a:lnTo>
                  <a:pt x="2762" y="23081"/>
                </a:lnTo>
                <a:lnTo>
                  <a:pt x="2484" y="24098"/>
                </a:lnTo>
                <a:lnTo>
                  <a:pt x="2591" y="24130"/>
                </a:lnTo>
                <a:lnTo>
                  <a:pt x="2484" y="24162"/>
                </a:lnTo>
                <a:lnTo>
                  <a:pt x="2762" y="25179"/>
                </a:lnTo>
                <a:lnTo>
                  <a:pt x="3640" y="25468"/>
                </a:lnTo>
                <a:lnTo>
                  <a:pt x="2944" y="26250"/>
                </a:lnTo>
                <a:lnTo>
                  <a:pt x="3019" y="26699"/>
                </a:lnTo>
                <a:lnTo>
                  <a:pt x="2666" y="26410"/>
                </a:lnTo>
                <a:lnTo>
                  <a:pt x="1403" y="26667"/>
                </a:lnTo>
                <a:lnTo>
                  <a:pt x="1146" y="27930"/>
                </a:lnTo>
                <a:lnTo>
                  <a:pt x="1435" y="28284"/>
                </a:lnTo>
                <a:lnTo>
                  <a:pt x="985" y="28209"/>
                </a:lnTo>
                <a:lnTo>
                  <a:pt x="22" y="29065"/>
                </a:lnTo>
                <a:lnTo>
                  <a:pt x="428" y="30285"/>
                </a:lnTo>
                <a:lnTo>
                  <a:pt x="857" y="30446"/>
                </a:lnTo>
                <a:lnTo>
                  <a:pt x="428" y="30606"/>
                </a:lnTo>
                <a:lnTo>
                  <a:pt x="22" y="31827"/>
                </a:lnTo>
                <a:lnTo>
                  <a:pt x="985" y="32683"/>
                </a:lnTo>
                <a:lnTo>
                  <a:pt x="1435" y="32608"/>
                </a:lnTo>
                <a:lnTo>
                  <a:pt x="1146" y="32962"/>
                </a:lnTo>
                <a:lnTo>
                  <a:pt x="1403" y="34225"/>
                </a:lnTo>
                <a:lnTo>
                  <a:pt x="2666" y="34482"/>
                </a:lnTo>
                <a:lnTo>
                  <a:pt x="3019" y="34193"/>
                </a:lnTo>
                <a:lnTo>
                  <a:pt x="2944" y="34642"/>
                </a:lnTo>
                <a:lnTo>
                  <a:pt x="3801" y="35606"/>
                </a:lnTo>
                <a:lnTo>
                  <a:pt x="5021" y="35199"/>
                </a:lnTo>
                <a:lnTo>
                  <a:pt x="5182" y="34771"/>
                </a:lnTo>
                <a:lnTo>
                  <a:pt x="5342" y="35199"/>
                </a:lnTo>
                <a:lnTo>
                  <a:pt x="6562" y="35606"/>
                </a:lnTo>
                <a:lnTo>
                  <a:pt x="7419" y="34642"/>
                </a:lnTo>
                <a:lnTo>
                  <a:pt x="7344" y="34193"/>
                </a:lnTo>
                <a:lnTo>
                  <a:pt x="7697" y="34482"/>
                </a:lnTo>
                <a:lnTo>
                  <a:pt x="8960" y="34225"/>
                </a:lnTo>
                <a:lnTo>
                  <a:pt x="9217" y="32962"/>
                </a:lnTo>
                <a:lnTo>
                  <a:pt x="8928" y="32608"/>
                </a:lnTo>
                <a:lnTo>
                  <a:pt x="9378" y="32683"/>
                </a:lnTo>
                <a:lnTo>
                  <a:pt x="10159" y="31987"/>
                </a:lnTo>
                <a:lnTo>
                  <a:pt x="10448" y="32865"/>
                </a:lnTo>
                <a:lnTo>
                  <a:pt x="11465" y="33144"/>
                </a:lnTo>
                <a:lnTo>
                  <a:pt x="11498" y="33037"/>
                </a:lnTo>
                <a:lnTo>
                  <a:pt x="11530" y="33144"/>
                </a:lnTo>
                <a:lnTo>
                  <a:pt x="12547" y="32865"/>
                </a:lnTo>
                <a:lnTo>
                  <a:pt x="12846" y="31955"/>
                </a:lnTo>
                <a:lnTo>
                  <a:pt x="13125" y="32116"/>
                </a:lnTo>
                <a:lnTo>
                  <a:pt x="13307" y="32822"/>
                </a:lnTo>
                <a:lnTo>
                  <a:pt x="14045" y="32619"/>
                </a:lnTo>
                <a:lnTo>
                  <a:pt x="13510" y="33154"/>
                </a:lnTo>
                <a:lnTo>
                  <a:pt x="14024" y="33668"/>
                </a:lnTo>
                <a:lnTo>
                  <a:pt x="14024" y="34235"/>
                </a:lnTo>
                <a:lnTo>
                  <a:pt x="14591" y="34235"/>
                </a:lnTo>
                <a:lnTo>
                  <a:pt x="15105" y="34749"/>
                </a:lnTo>
                <a:lnTo>
                  <a:pt x="15640" y="34214"/>
                </a:lnTo>
                <a:lnTo>
                  <a:pt x="15448" y="34953"/>
                </a:lnTo>
                <a:lnTo>
                  <a:pt x="16144" y="35135"/>
                </a:lnTo>
                <a:lnTo>
                  <a:pt x="16422" y="35627"/>
                </a:lnTo>
                <a:lnTo>
                  <a:pt x="16914" y="35349"/>
                </a:lnTo>
                <a:lnTo>
                  <a:pt x="17621" y="35531"/>
                </a:lnTo>
                <a:lnTo>
                  <a:pt x="17813" y="34792"/>
                </a:lnTo>
                <a:lnTo>
                  <a:pt x="18017" y="35531"/>
                </a:lnTo>
                <a:lnTo>
                  <a:pt x="18713" y="35349"/>
                </a:lnTo>
                <a:lnTo>
                  <a:pt x="19205" y="35627"/>
                </a:lnTo>
                <a:lnTo>
                  <a:pt x="19483" y="35135"/>
                </a:lnTo>
                <a:lnTo>
                  <a:pt x="20190" y="34953"/>
                </a:lnTo>
                <a:lnTo>
                  <a:pt x="19987" y="34214"/>
                </a:lnTo>
                <a:lnTo>
                  <a:pt x="20533" y="34749"/>
                </a:lnTo>
                <a:lnTo>
                  <a:pt x="21036" y="34235"/>
                </a:lnTo>
                <a:lnTo>
                  <a:pt x="21603" y="34235"/>
                </a:lnTo>
                <a:lnTo>
                  <a:pt x="21603" y="33668"/>
                </a:lnTo>
                <a:lnTo>
                  <a:pt x="22117" y="33154"/>
                </a:lnTo>
                <a:lnTo>
                  <a:pt x="21582" y="32619"/>
                </a:lnTo>
                <a:lnTo>
                  <a:pt x="22320" y="32822"/>
                </a:lnTo>
                <a:lnTo>
                  <a:pt x="22502" y="32116"/>
                </a:lnTo>
                <a:lnTo>
                  <a:pt x="22781" y="31955"/>
                </a:lnTo>
                <a:lnTo>
                  <a:pt x="23080" y="32865"/>
                </a:lnTo>
                <a:lnTo>
                  <a:pt x="24108" y="33144"/>
                </a:lnTo>
                <a:lnTo>
                  <a:pt x="24129" y="33037"/>
                </a:lnTo>
                <a:lnTo>
                  <a:pt x="24162" y="33144"/>
                </a:lnTo>
                <a:lnTo>
                  <a:pt x="25179" y="32865"/>
                </a:lnTo>
                <a:lnTo>
                  <a:pt x="25468" y="31987"/>
                </a:lnTo>
                <a:lnTo>
                  <a:pt x="26249" y="32683"/>
                </a:lnTo>
                <a:lnTo>
                  <a:pt x="26699" y="32608"/>
                </a:lnTo>
                <a:lnTo>
                  <a:pt x="26410" y="32962"/>
                </a:lnTo>
                <a:lnTo>
                  <a:pt x="26677" y="34225"/>
                </a:lnTo>
                <a:lnTo>
                  <a:pt x="27930" y="34482"/>
                </a:lnTo>
                <a:lnTo>
                  <a:pt x="28283" y="34193"/>
                </a:lnTo>
                <a:lnTo>
                  <a:pt x="28208" y="34642"/>
                </a:lnTo>
                <a:lnTo>
                  <a:pt x="29065" y="35606"/>
                </a:lnTo>
                <a:lnTo>
                  <a:pt x="30296" y="35199"/>
                </a:lnTo>
                <a:lnTo>
                  <a:pt x="30445" y="34771"/>
                </a:lnTo>
                <a:lnTo>
                  <a:pt x="30606" y="35199"/>
                </a:lnTo>
                <a:lnTo>
                  <a:pt x="31826" y="35606"/>
                </a:lnTo>
                <a:lnTo>
                  <a:pt x="32694" y="34642"/>
                </a:lnTo>
                <a:lnTo>
                  <a:pt x="32608" y="34193"/>
                </a:lnTo>
                <a:lnTo>
                  <a:pt x="32961" y="34482"/>
                </a:lnTo>
                <a:lnTo>
                  <a:pt x="34224" y="34225"/>
                </a:lnTo>
                <a:lnTo>
                  <a:pt x="34492" y="32962"/>
                </a:lnTo>
                <a:lnTo>
                  <a:pt x="34192" y="32608"/>
                </a:lnTo>
                <a:lnTo>
                  <a:pt x="34642" y="32683"/>
                </a:lnTo>
                <a:lnTo>
                  <a:pt x="35423" y="31987"/>
                </a:lnTo>
                <a:lnTo>
                  <a:pt x="35712" y="32865"/>
                </a:lnTo>
                <a:lnTo>
                  <a:pt x="36740" y="33144"/>
                </a:lnTo>
                <a:lnTo>
                  <a:pt x="36761" y="33037"/>
                </a:lnTo>
                <a:lnTo>
                  <a:pt x="36794" y="33144"/>
                </a:lnTo>
                <a:lnTo>
                  <a:pt x="37811" y="32865"/>
                </a:lnTo>
                <a:lnTo>
                  <a:pt x="38110" y="31955"/>
                </a:lnTo>
                <a:lnTo>
                  <a:pt x="38389" y="32116"/>
                </a:lnTo>
                <a:lnTo>
                  <a:pt x="38581" y="32822"/>
                </a:lnTo>
                <a:lnTo>
                  <a:pt x="39309" y="32619"/>
                </a:lnTo>
                <a:lnTo>
                  <a:pt x="38774" y="33154"/>
                </a:lnTo>
                <a:lnTo>
                  <a:pt x="39288" y="33668"/>
                </a:lnTo>
                <a:lnTo>
                  <a:pt x="39288" y="34235"/>
                </a:lnTo>
                <a:lnTo>
                  <a:pt x="39855" y="34235"/>
                </a:lnTo>
                <a:lnTo>
                  <a:pt x="40369" y="34749"/>
                </a:lnTo>
                <a:lnTo>
                  <a:pt x="40904" y="34214"/>
                </a:lnTo>
                <a:lnTo>
                  <a:pt x="40712" y="34953"/>
                </a:lnTo>
                <a:lnTo>
                  <a:pt x="41407" y="35135"/>
                </a:lnTo>
                <a:lnTo>
                  <a:pt x="41696" y="35627"/>
                </a:lnTo>
                <a:lnTo>
                  <a:pt x="42178" y="35349"/>
                </a:lnTo>
                <a:lnTo>
                  <a:pt x="42885" y="35531"/>
                </a:lnTo>
                <a:lnTo>
                  <a:pt x="43077" y="34792"/>
                </a:lnTo>
                <a:lnTo>
                  <a:pt x="43281" y="35531"/>
                </a:lnTo>
                <a:lnTo>
                  <a:pt x="43977" y="35349"/>
                </a:lnTo>
                <a:lnTo>
                  <a:pt x="44469" y="35627"/>
                </a:lnTo>
                <a:lnTo>
                  <a:pt x="44747" y="35135"/>
                </a:lnTo>
                <a:lnTo>
                  <a:pt x="45454" y="34953"/>
                </a:lnTo>
                <a:lnTo>
                  <a:pt x="45251" y="34214"/>
                </a:lnTo>
                <a:lnTo>
                  <a:pt x="45797" y="34749"/>
                </a:lnTo>
                <a:lnTo>
                  <a:pt x="46310" y="34235"/>
                </a:lnTo>
                <a:lnTo>
                  <a:pt x="46878" y="34235"/>
                </a:lnTo>
                <a:lnTo>
                  <a:pt x="46878" y="33668"/>
                </a:lnTo>
                <a:lnTo>
                  <a:pt x="47392" y="33154"/>
                </a:lnTo>
                <a:lnTo>
                  <a:pt x="46846" y="32619"/>
                </a:lnTo>
                <a:lnTo>
                  <a:pt x="47584" y="32822"/>
                </a:lnTo>
                <a:lnTo>
                  <a:pt x="47766" y="32116"/>
                </a:lnTo>
                <a:lnTo>
                  <a:pt x="48045" y="31955"/>
                </a:lnTo>
                <a:lnTo>
                  <a:pt x="48344" y="32865"/>
                </a:lnTo>
                <a:lnTo>
                  <a:pt x="49372" y="33144"/>
                </a:lnTo>
                <a:lnTo>
                  <a:pt x="49393" y="33037"/>
                </a:lnTo>
                <a:lnTo>
                  <a:pt x="49426" y="33144"/>
                </a:lnTo>
                <a:lnTo>
                  <a:pt x="50442" y="32865"/>
                </a:lnTo>
                <a:lnTo>
                  <a:pt x="50732" y="31987"/>
                </a:lnTo>
                <a:lnTo>
                  <a:pt x="51513" y="32683"/>
                </a:lnTo>
                <a:lnTo>
                  <a:pt x="51963" y="32608"/>
                </a:lnTo>
                <a:lnTo>
                  <a:pt x="51674" y="32962"/>
                </a:lnTo>
                <a:lnTo>
                  <a:pt x="51941" y="34225"/>
                </a:lnTo>
                <a:lnTo>
                  <a:pt x="53204" y="34482"/>
                </a:lnTo>
                <a:lnTo>
                  <a:pt x="53547" y="34193"/>
                </a:lnTo>
                <a:lnTo>
                  <a:pt x="53472" y="34642"/>
                </a:lnTo>
                <a:lnTo>
                  <a:pt x="54328" y="35606"/>
                </a:lnTo>
                <a:lnTo>
                  <a:pt x="55560" y="35199"/>
                </a:lnTo>
                <a:lnTo>
                  <a:pt x="55709" y="34771"/>
                </a:lnTo>
                <a:lnTo>
                  <a:pt x="55870" y="35199"/>
                </a:lnTo>
                <a:lnTo>
                  <a:pt x="57101" y="35606"/>
                </a:lnTo>
                <a:lnTo>
                  <a:pt x="57957" y="34642"/>
                </a:lnTo>
                <a:lnTo>
                  <a:pt x="57883" y="34193"/>
                </a:lnTo>
                <a:lnTo>
                  <a:pt x="58225" y="34482"/>
                </a:lnTo>
                <a:lnTo>
                  <a:pt x="59488" y="34225"/>
                </a:lnTo>
                <a:lnTo>
                  <a:pt x="59756" y="32962"/>
                </a:lnTo>
                <a:lnTo>
                  <a:pt x="59467" y="32608"/>
                </a:lnTo>
                <a:lnTo>
                  <a:pt x="59906" y="32683"/>
                </a:lnTo>
                <a:lnTo>
                  <a:pt x="60869" y="31827"/>
                </a:lnTo>
                <a:lnTo>
                  <a:pt x="60473" y="30606"/>
                </a:lnTo>
                <a:lnTo>
                  <a:pt x="60045" y="30446"/>
                </a:lnTo>
                <a:lnTo>
                  <a:pt x="60473" y="30285"/>
                </a:lnTo>
                <a:lnTo>
                  <a:pt x="60869" y="29065"/>
                </a:lnTo>
                <a:lnTo>
                  <a:pt x="59906" y="28209"/>
                </a:lnTo>
                <a:lnTo>
                  <a:pt x="59467" y="28284"/>
                </a:lnTo>
                <a:lnTo>
                  <a:pt x="59756" y="27930"/>
                </a:lnTo>
                <a:lnTo>
                  <a:pt x="59488" y="26667"/>
                </a:lnTo>
                <a:lnTo>
                  <a:pt x="58225" y="26410"/>
                </a:lnTo>
                <a:lnTo>
                  <a:pt x="57883" y="26699"/>
                </a:lnTo>
                <a:lnTo>
                  <a:pt x="57957" y="26250"/>
                </a:lnTo>
                <a:lnTo>
                  <a:pt x="57251" y="25468"/>
                </a:lnTo>
                <a:lnTo>
                  <a:pt x="58139" y="25179"/>
                </a:lnTo>
                <a:lnTo>
                  <a:pt x="58407" y="24162"/>
                </a:lnTo>
                <a:lnTo>
                  <a:pt x="58311" y="24130"/>
                </a:lnTo>
                <a:lnTo>
                  <a:pt x="58407" y="24098"/>
                </a:lnTo>
                <a:lnTo>
                  <a:pt x="58139" y="23081"/>
                </a:lnTo>
                <a:lnTo>
                  <a:pt x="57219" y="22781"/>
                </a:lnTo>
                <a:lnTo>
                  <a:pt x="57390" y="22503"/>
                </a:lnTo>
                <a:lnTo>
                  <a:pt x="58086" y="22321"/>
                </a:lnTo>
                <a:lnTo>
                  <a:pt x="57893" y="21582"/>
                </a:lnTo>
                <a:lnTo>
                  <a:pt x="58428" y="22117"/>
                </a:lnTo>
                <a:lnTo>
                  <a:pt x="58942" y="21604"/>
                </a:lnTo>
                <a:lnTo>
                  <a:pt x="59510" y="21604"/>
                </a:lnTo>
                <a:lnTo>
                  <a:pt x="59510" y="21036"/>
                </a:lnTo>
                <a:lnTo>
                  <a:pt x="60024" y="20522"/>
                </a:lnTo>
                <a:lnTo>
                  <a:pt x="59478" y="19987"/>
                </a:lnTo>
                <a:lnTo>
                  <a:pt x="60216" y="20191"/>
                </a:lnTo>
                <a:lnTo>
                  <a:pt x="60409" y="19484"/>
                </a:lnTo>
                <a:lnTo>
                  <a:pt x="60891" y="19206"/>
                </a:lnTo>
                <a:lnTo>
                  <a:pt x="60612" y="18713"/>
                </a:lnTo>
                <a:lnTo>
                  <a:pt x="60794" y="18007"/>
                </a:lnTo>
                <a:lnTo>
                  <a:pt x="60066" y="17814"/>
                </a:lnTo>
                <a:lnTo>
                  <a:pt x="60794" y="17621"/>
                </a:lnTo>
                <a:lnTo>
                  <a:pt x="60612" y="16915"/>
                </a:lnTo>
                <a:lnTo>
                  <a:pt x="60891" y="16422"/>
                </a:lnTo>
                <a:lnTo>
                  <a:pt x="60409" y="16144"/>
                </a:lnTo>
                <a:lnTo>
                  <a:pt x="60216" y="15438"/>
                </a:lnTo>
                <a:lnTo>
                  <a:pt x="59478" y="15641"/>
                </a:lnTo>
                <a:lnTo>
                  <a:pt x="60024" y="15095"/>
                </a:lnTo>
                <a:lnTo>
                  <a:pt x="59510" y="14592"/>
                </a:lnTo>
                <a:lnTo>
                  <a:pt x="59510" y="14024"/>
                </a:lnTo>
                <a:lnTo>
                  <a:pt x="58942" y="14024"/>
                </a:lnTo>
                <a:lnTo>
                  <a:pt x="58428" y="13511"/>
                </a:lnTo>
                <a:lnTo>
                  <a:pt x="57893" y="14046"/>
                </a:lnTo>
                <a:lnTo>
                  <a:pt x="58086" y="13307"/>
                </a:lnTo>
                <a:lnTo>
                  <a:pt x="57390" y="13125"/>
                </a:lnTo>
                <a:lnTo>
                  <a:pt x="57230" y="12847"/>
                </a:lnTo>
                <a:lnTo>
                  <a:pt x="58139" y="12547"/>
                </a:lnTo>
                <a:lnTo>
                  <a:pt x="58407" y="11519"/>
                </a:lnTo>
                <a:lnTo>
                  <a:pt x="58311" y="11498"/>
                </a:lnTo>
                <a:lnTo>
                  <a:pt x="58407" y="11466"/>
                </a:lnTo>
                <a:lnTo>
                  <a:pt x="58139" y="10449"/>
                </a:lnTo>
                <a:lnTo>
                  <a:pt x="57251" y="10160"/>
                </a:lnTo>
                <a:lnTo>
                  <a:pt x="57957" y="9378"/>
                </a:lnTo>
                <a:lnTo>
                  <a:pt x="57883" y="8929"/>
                </a:lnTo>
                <a:lnTo>
                  <a:pt x="58225" y="9218"/>
                </a:lnTo>
                <a:lnTo>
                  <a:pt x="59488" y="8950"/>
                </a:lnTo>
                <a:lnTo>
                  <a:pt x="59756" y="7698"/>
                </a:lnTo>
                <a:lnTo>
                  <a:pt x="59467" y="7345"/>
                </a:lnTo>
                <a:lnTo>
                  <a:pt x="59906" y="7419"/>
                </a:lnTo>
                <a:lnTo>
                  <a:pt x="60869" y="6563"/>
                </a:lnTo>
                <a:lnTo>
                  <a:pt x="60473" y="5332"/>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3"/>
          <p:cNvSpPr txBox="1">
            <a:spLocks noGrp="1"/>
          </p:cNvSpPr>
          <p:nvPr>
            <p:ph type="title"/>
          </p:nvPr>
        </p:nvSpPr>
        <p:spPr>
          <a:xfrm>
            <a:off x="2094300" y="445025"/>
            <a:ext cx="495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solidFill>
                  <a:schemeClr val="l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27" name="Google Shape;227;p13"/>
          <p:cNvSpPr txBox="1">
            <a:spLocks noGrp="1"/>
          </p:cNvSpPr>
          <p:nvPr>
            <p:ph type="subTitle" idx="1"/>
          </p:nvPr>
        </p:nvSpPr>
        <p:spPr>
          <a:xfrm>
            <a:off x="1884938" y="1726110"/>
            <a:ext cx="2526600" cy="351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lt2"/>
              </a:buClr>
              <a:buSzPts val="1400"/>
              <a:buFont typeface="Macondo Swash Caps"/>
              <a:buNone/>
              <a:defRPr sz="2000" b="1">
                <a:solidFill>
                  <a:schemeClr val="accent1"/>
                </a:solidFill>
                <a:latin typeface="Macondo Swash Caps"/>
                <a:ea typeface="Macondo Swash Caps"/>
                <a:cs typeface="Macondo Swash Caps"/>
                <a:sym typeface="Macondo Swash Caps"/>
              </a:defRPr>
            </a:lvl1pPr>
            <a:lvl2pPr lvl="1">
              <a:spcBef>
                <a:spcPts val="0"/>
              </a:spcBef>
              <a:spcAft>
                <a:spcPts val="0"/>
              </a:spcAft>
              <a:buClr>
                <a:schemeClr val="lt2"/>
              </a:buClr>
              <a:buSzPts val="1800"/>
              <a:buFont typeface="Macondo Swash Caps"/>
              <a:buNone/>
              <a:defRPr sz="1800">
                <a:solidFill>
                  <a:schemeClr val="lt2"/>
                </a:solidFill>
                <a:latin typeface="Macondo Swash Caps"/>
                <a:ea typeface="Macondo Swash Caps"/>
                <a:cs typeface="Macondo Swash Caps"/>
                <a:sym typeface="Macondo Swash Caps"/>
              </a:defRPr>
            </a:lvl2pPr>
            <a:lvl3pPr lvl="2">
              <a:spcBef>
                <a:spcPts val="0"/>
              </a:spcBef>
              <a:spcAft>
                <a:spcPts val="0"/>
              </a:spcAft>
              <a:buClr>
                <a:schemeClr val="lt2"/>
              </a:buClr>
              <a:buSzPts val="1800"/>
              <a:buFont typeface="Macondo Swash Caps"/>
              <a:buNone/>
              <a:defRPr sz="1800">
                <a:solidFill>
                  <a:schemeClr val="lt2"/>
                </a:solidFill>
                <a:latin typeface="Macondo Swash Caps"/>
                <a:ea typeface="Macondo Swash Caps"/>
                <a:cs typeface="Macondo Swash Caps"/>
                <a:sym typeface="Macondo Swash Caps"/>
              </a:defRPr>
            </a:lvl3pPr>
            <a:lvl4pPr lvl="3">
              <a:spcBef>
                <a:spcPts val="0"/>
              </a:spcBef>
              <a:spcAft>
                <a:spcPts val="0"/>
              </a:spcAft>
              <a:buClr>
                <a:schemeClr val="lt2"/>
              </a:buClr>
              <a:buSzPts val="1800"/>
              <a:buFont typeface="Macondo Swash Caps"/>
              <a:buNone/>
              <a:defRPr sz="1800">
                <a:solidFill>
                  <a:schemeClr val="lt2"/>
                </a:solidFill>
                <a:latin typeface="Macondo Swash Caps"/>
                <a:ea typeface="Macondo Swash Caps"/>
                <a:cs typeface="Macondo Swash Caps"/>
                <a:sym typeface="Macondo Swash Caps"/>
              </a:defRPr>
            </a:lvl4pPr>
            <a:lvl5pPr lvl="4">
              <a:spcBef>
                <a:spcPts val="0"/>
              </a:spcBef>
              <a:spcAft>
                <a:spcPts val="0"/>
              </a:spcAft>
              <a:buClr>
                <a:schemeClr val="lt2"/>
              </a:buClr>
              <a:buSzPts val="1800"/>
              <a:buFont typeface="Macondo Swash Caps"/>
              <a:buNone/>
              <a:defRPr sz="1800">
                <a:solidFill>
                  <a:schemeClr val="lt2"/>
                </a:solidFill>
                <a:latin typeface="Macondo Swash Caps"/>
                <a:ea typeface="Macondo Swash Caps"/>
                <a:cs typeface="Macondo Swash Caps"/>
                <a:sym typeface="Macondo Swash Caps"/>
              </a:defRPr>
            </a:lvl5pPr>
            <a:lvl6pPr lvl="5">
              <a:spcBef>
                <a:spcPts val="0"/>
              </a:spcBef>
              <a:spcAft>
                <a:spcPts val="0"/>
              </a:spcAft>
              <a:buClr>
                <a:schemeClr val="lt2"/>
              </a:buClr>
              <a:buSzPts val="1800"/>
              <a:buFont typeface="Macondo Swash Caps"/>
              <a:buNone/>
              <a:defRPr sz="1800">
                <a:solidFill>
                  <a:schemeClr val="lt2"/>
                </a:solidFill>
                <a:latin typeface="Macondo Swash Caps"/>
                <a:ea typeface="Macondo Swash Caps"/>
                <a:cs typeface="Macondo Swash Caps"/>
                <a:sym typeface="Macondo Swash Caps"/>
              </a:defRPr>
            </a:lvl6pPr>
            <a:lvl7pPr lvl="6">
              <a:spcBef>
                <a:spcPts val="0"/>
              </a:spcBef>
              <a:spcAft>
                <a:spcPts val="0"/>
              </a:spcAft>
              <a:buClr>
                <a:schemeClr val="lt2"/>
              </a:buClr>
              <a:buSzPts val="1800"/>
              <a:buFont typeface="Macondo Swash Caps"/>
              <a:buNone/>
              <a:defRPr sz="1800">
                <a:solidFill>
                  <a:schemeClr val="lt2"/>
                </a:solidFill>
                <a:latin typeface="Macondo Swash Caps"/>
                <a:ea typeface="Macondo Swash Caps"/>
                <a:cs typeface="Macondo Swash Caps"/>
                <a:sym typeface="Macondo Swash Caps"/>
              </a:defRPr>
            </a:lvl7pPr>
            <a:lvl8pPr lvl="7">
              <a:spcBef>
                <a:spcPts val="0"/>
              </a:spcBef>
              <a:spcAft>
                <a:spcPts val="0"/>
              </a:spcAft>
              <a:buClr>
                <a:schemeClr val="lt2"/>
              </a:buClr>
              <a:buSzPts val="1800"/>
              <a:buFont typeface="Macondo Swash Caps"/>
              <a:buNone/>
              <a:defRPr sz="1800">
                <a:solidFill>
                  <a:schemeClr val="lt2"/>
                </a:solidFill>
                <a:latin typeface="Macondo Swash Caps"/>
                <a:ea typeface="Macondo Swash Caps"/>
                <a:cs typeface="Macondo Swash Caps"/>
                <a:sym typeface="Macondo Swash Caps"/>
              </a:defRPr>
            </a:lvl8pPr>
            <a:lvl9pPr lvl="8">
              <a:spcBef>
                <a:spcPts val="0"/>
              </a:spcBef>
              <a:spcAft>
                <a:spcPts val="0"/>
              </a:spcAft>
              <a:buClr>
                <a:schemeClr val="lt2"/>
              </a:buClr>
              <a:buSzPts val="1800"/>
              <a:buFont typeface="Macondo Swash Caps"/>
              <a:buNone/>
              <a:defRPr sz="1800">
                <a:solidFill>
                  <a:schemeClr val="lt2"/>
                </a:solidFill>
                <a:latin typeface="Macondo Swash Caps"/>
                <a:ea typeface="Macondo Swash Caps"/>
                <a:cs typeface="Macondo Swash Caps"/>
                <a:sym typeface="Macondo Swash Caps"/>
              </a:defRPr>
            </a:lvl9pPr>
          </a:lstStyle>
          <a:p>
            <a:endParaRPr/>
          </a:p>
        </p:txBody>
      </p:sp>
      <p:sp>
        <p:nvSpPr>
          <p:cNvPr id="228" name="Google Shape;228;p13"/>
          <p:cNvSpPr txBox="1">
            <a:spLocks noGrp="1"/>
          </p:cNvSpPr>
          <p:nvPr>
            <p:ph type="subTitle" idx="2"/>
          </p:nvPr>
        </p:nvSpPr>
        <p:spPr>
          <a:xfrm>
            <a:off x="1884938" y="2077109"/>
            <a:ext cx="2526600" cy="52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9" name="Google Shape;229;p13"/>
          <p:cNvSpPr txBox="1">
            <a:spLocks noGrp="1"/>
          </p:cNvSpPr>
          <p:nvPr>
            <p:ph type="subTitle" idx="3"/>
          </p:nvPr>
        </p:nvSpPr>
        <p:spPr>
          <a:xfrm>
            <a:off x="4732454" y="1726100"/>
            <a:ext cx="2526600" cy="35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1400"/>
              <a:buFont typeface="Macondo Swash Caps"/>
              <a:buNone/>
              <a:defRPr sz="2000" b="1">
                <a:solidFill>
                  <a:schemeClr val="accent1"/>
                </a:solidFill>
                <a:latin typeface="Macondo Swash Caps"/>
                <a:ea typeface="Macondo Swash Caps"/>
                <a:cs typeface="Macondo Swash Caps"/>
                <a:sym typeface="Macondo Swash Caps"/>
              </a:defRPr>
            </a:lvl1pPr>
            <a:lvl2pPr lvl="1" rtl="0">
              <a:spcBef>
                <a:spcPts val="0"/>
              </a:spcBef>
              <a:spcAft>
                <a:spcPts val="0"/>
              </a:spcAft>
              <a:buClr>
                <a:schemeClr val="lt2"/>
              </a:buClr>
              <a:buSzPts val="1800"/>
              <a:buFont typeface="Macondo Swash Caps"/>
              <a:buNone/>
              <a:defRPr sz="1800">
                <a:solidFill>
                  <a:schemeClr val="lt2"/>
                </a:solidFill>
                <a:latin typeface="Macondo Swash Caps"/>
                <a:ea typeface="Macondo Swash Caps"/>
                <a:cs typeface="Macondo Swash Caps"/>
                <a:sym typeface="Macondo Swash Caps"/>
              </a:defRPr>
            </a:lvl2pPr>
            <a:lvl3pPr lvl="2" rtl="0">
              <a:spcBef>
                <a:spcPts val="0"/>
              </a:spcBef>
              <a:spcAft>
                <a:spcPts val="0"/>
              </a:spcAft>
              <a:buClr>
                <a:schemeClr val="lt2"/>
              </a:buClr>
              <a:buSzPts val="1800"/>
              <a:buFont typeface="Macondo Swash Caps"/>
              <a:buNone/>
              <a:defRPr sz="1800">
                <a:solidFill>
                  <a:schemeClr val="lt2"/>
                </a:solidFill>
                <a:latin typeface="Macondo Swash Caps"/>
                <a:ea typeface="Macondo Swash Caps"/>
                <a:cs typeface="Macondo Swash Caps"/>
                <a:sym typeface="Macondo Swash Caps"/>
              </a:defRPr>
            </a:lvl3pPr>
            <a:lvl4pPr lvl="3" rtl="0">
              <a:spcBef>
                <a:spcPts val="0"/>
              </a:spcBef>
              <a:spcAft>
                <a:spcPts val="0"/>
              </a:spcAft>
              <a:buClr>
                <a:schemeClr val="lt2"/>
              </a:buClr>
              <a:buSzPts val="1800"/>
              <a:buFont typeface="Macondo Swash Caps"/>
              <a:buNone/>
              <a:defRPr sz="1800">
                <a:solidFill>
                  <a:schemeClr val="lt2"/>
                </a:solidFill>
                <a:latin typeface="Macondo Swash Caps"/>
                <a:ea typeface="Macondo Swash Caps"/>
                <a:cs typeface="Macondo Swash Caps"/>
                <a:sym typeface="Macondo Swash Caps"/>
              </a:defRPr>
            </a:lvl4pPr>
            <a:lvl5pPr lvl="4" rtl="0">
              <a:spcBef>
                <a:spcPts val="0"/>
              </a:spcBef>
              <a:spcAft>
                <a:spcPts val="0"/>
              </a:spcAft>
              <a:buClr>
                <a:schemeClr val="lt2"/>
              </a:buClr>
              <a:buSzPts val="1800"/>
              <a:buFont typeface="Macondo Swash Caps"/>
              <a:buNone/>
              <a:defRPr sz="1800">
                <a:solidFill>
                  <a:schemeClr val="lt2"/>
                </a:solidFill>
                <a:latin typeface="Macondo Swash Caps"/>
                <a:ea typeface="Macondo Swash Caps"/>
                <a:cs typeface="Macondo Swash Caps"/>
                <a:sym typeface="Macondo Swash Caps"/>
              </a:defRPr>
            </a:lvl5pPr>
            <a:lvl6pPr lvl="5" rtl="0">
              <a:spcBef>
                <a:spcPts val="0"/>
              </a:spcBef>
              <a:spcAft>
                <a:spcPts val="0"/>
              </a:spcAft>
              <a:buClr>
                <a:schemeClr val="lt2"/>
              </a:buClr>
              <a:buSzPts val="1800"/>
              <a:buFont typeface="Macondo Swash Caps"/>
              <a:buNone/>
              <a:defRPr sz="1800">
                <a:solidFill>
                  <a:schemeClr val="lt2"/>
                </a:solidFill>
                <a:latin typeface="Macondo Swash Caps"/>
                <a:ea typeface="Macondo Swash Caps"/>
                <a:cs typeface="Macondo Swash Caps"/>
                <a:sym typeface="Macondo Swash Caps"/>
              </a:defRPr>
            </a:lvl6pPr>
            <a:lvl7pPr lvl="6" rtl="0">
              <a:spcBef>
                <a:spcPts val="0"/>
              </a:spcBef>
              <a:spcAft>
                <a:spcPts val="0"/>
              </a:spcAft>
              <a:buClr>
                <a:schemeClr val="lt2"/>
              </a:buClr>
              <a:buSzPts val="1800"/>
              <a:buFont typeface="Macondo Swash Caps"/>
              <a:buNone/>
              <a:defRPr sz="1800">
                <a:solidFill>
                  <a:schemeClr val="lt2"/>
                </a:solidFill>
                <a:latin typeface="Macondo Swash Caps"/>
                <a:ea typeface="Macondo Swash Caps"/>
                <a:cs typeface="Macondo Swash Caps"/>
                <a:sym typeface="Macondo Swash Caps"/>
              </a:defRPr>
            </a:lvl7pPr>
            <a:lvl8pPr lvl="7" rtl="0">
              <a:spcBef>
                <a:spcPts val="0"/>
              </a:spcBef>
              <a:spcAft>
                <a:spcPts val="0"/>
              </a:spcAft>
              <a:buClr>
                <a:schemeClr val="lt2"/>
              </a:buClr>
              <a:buSzPts val="1800"/>
              <a:buFont typeface="Macondo Swash Caps"/>
              <a:buNone/>
              <a:defRPr sz="1800">
                <a:solidFill>
                  <a:schemeClr val="lt2"/>
                </a:solidFill>
                <a:latin typeface="Macondo Swash Caps"/>
                <a:ea typeface="Macondo Swash Caps"/>
                <a:cs typeface="Macondo Swash Caps"/>
                <a:sym typeface="Macondo Swash Caps"/>
              </a:defRPr>
            </a:lvl8pPr>
            <a:lvl9pPr lvl="8" rtl="0">
              <a:spcBef>
                <a:spcPts val="0"/>
              </a:spcBef>
              <a:spcAft>
                <a:spcPts val="0"/>
              </a:spcAft>
              <a:buClr>
                <a:schemeClr val="lt2"/>
              </a:buClr>
              <a:buSzPts val="1800"/>
              <a:buFont typeface="Macondo Swash Caps"/>
              <a:buNone/>
              <a:defRPr sz="1800">
                <a:solidFill>
                  <a:schemeClr val="lt2"/>
                </a:solidFill>
                <a:latin typeface="Macondo Swash Caps"/>
                <a:ea typeface="Macondo Swash Caps"/>
                <a:cs typeface="Macondo Swash Caps"/>
                <a:sym typeface="Macondo Swash Caps"/>
              </a:defRPr>
            </a:lvl9pPr>
          </a:lstStyle>
          <a:p>
            <a:endParaRPr/>
          </a:p>
        </p:txBody>
      </p:sp>
      <p:sp>
        <p:nvSpPr>
          <p:cNvPr id="230" name="Google Shape;230;p13"/>
          <p:cNvSpPr txBox="1">
            <a:spLocks noGrp="1"/>
          </p:cNvSpPr>
          <p:nvPr>
            <p:ph type="subTitle" idx="4"/>
          </p:nvPr>
        </p:nvSpPr>
        <p:spPr>
          <a:xfrm>
            <a:off x="4732454" y="2077100"/>
            <a:ext cx="2526600" cy="52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1" name="Google Shape;231;p13"/>
          <p:cNvSpPr txBox="1">
            <a:spLocks noGrp="1"/>
          </p:cNvSpPr>
          <p:nvPr>
            <p:ph type="subTitle" idx="5"/>
          </p:nvPr>
        </p:nvSpPr>
        <p:spPr>
          <a:xfrm>
            <a:off x="1884938" y="3302177"/>
            <a:ext cx="2526600" cy="35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1400"/>
              <a:buFont typeface="Macondo Swash Caps"/>
              <a:buNone/>
              <a:defRPr sz="2000" b="1">
                <a:solidFill>
                  <a:schemeClr val="accent1"/>
                </a:solidFill>
                <a:latin typeface="Macondo Swash Caps"/>
                <a:ea typeface="Macondo Swash Caps"/>
                <a:cs typeface="Macondo Swash Caps"/>
                <a:sym typeface="Macondo Swash Caps"/>
              </a:defRPr>
            </a:lvl1pPr>
            <a:lvl2pPr lvl="1" rtl="0">
              <a:spcBef>
                <a:spcPts val="0"/>
              </a:spcBef>
              <a:spcAft>
                <a:spcPts val="0"/>
              </a:spcAft>
              <a:buClr>
                <a:schemeClr val="lt2"/>
              </a:buClr>
              <a:buSzPts val="1800"/>
              <a:buFont typeface="Macondo Swash Caps"/>
              <a:buNone/>
              <a:defRPr sz="1800">
                <a:solidFill>
                  <a:schemeClr val="lt2"/>
                </a:solidFill>
                <a:latin typeface="Macondo Swash Caps"/>
                <a:ea typeface="Macondo Swash Caps"/>
                <a:cs typeface="Macondo Swash Caps"/>
                <a:sym typeface="Macondo Swash Caps"/>
              </a:defRPr>
            </a:lvl2pPr>
            <a:lvl3pPr lvl="2" rtl="0">
              <a:spcBef>
                <a:spcPts val="0"/>
              </a:spcBef>
              <a:spcAft>
                <a:spcPts val="0"/>
              </a:spcAft>
              <a:buClr>
                <a:schemeClr val="lt2"/>
              </a:buClr>
              <a:buSzPts val="1800"/>
              <a:buFont typeface="Macondo Swash Caps"/>
              <a:buNone/>
              <a:defRPr sz="1800">
                <a:solidFill>
                  <a:schemeClr val="lt2"/>
                </a:solidFill>
                <a:latin typeface="Macondo Swash Caps"/>
                <a:ea typeface="Macondo Swash Caps"/>
                <a:cs typeface="Macondo Swash Caps"/>
                <a:sym typeface="Macondo Swash Caps"/>
              </a:defRPr>
            </a:lvl3pPr>
            <a:lvl4pPr lvl="3" rtl="0">
              <a:spcBef>
                <a:spcPts val="0"/>
              </a:spcBef>
              <a:spcAft>
                <a:spcPts val="0"/>
              </a:spcAft>
              <a:buClr>
                <a:schemeClr val="lt2"/>
              </a:buClr>
              <a:buSzPts val="1800"/>
              <a:buFont typeface="Macondo Swash Caps"/>
              <a:buNone/>
              <a:defRPr sz="1800">
                <a:solidFill>
                  <a:schemeClr val="lt2"/>
                </a:solidFill>
                <a:latin typeface="Macondo Swash Caps"/>
                <a:ea typeface="Macondo Swash Caps"/>
                <a:cs typeface="Macondo Swash Caps"/>
                <a:sym typeface="Macondo Swash Caps"/>
              </a:defRPr>
            </a:lvl4pPr>
            <a:lvl5pPr lvl="4" rtl="0">
              <a:spcBef>
                <a:spcPts val="0"/>
              </a:spcBef>
              <a:spcAft>
                <a:spcPts val="0"/>
              </a:spcAft>
              <a:buClr>
                <a:schemeClr val="lt2"/>
              </a:buClr>
              <a:buSzPts val="1800"/>
              <a:buFont typeface="Macondo Swash Caps"/>
              <a:buNone/>
              <a:defRPr sz="1800">
                <a:solidFill>
                  <a:schemeClr val="lt2"/>
                </a:solidFill>
                <a:latin typeface="Macondo Swash Caps"/>
                <a:ea typeface="Macondo Swash Caps"/>
                <a:cs typeface="Macondo Swash Caps"/>
                <a:sym typeface="Macondo Swash Caps"/>
              </a:defRPr>
            </a:lvl5pPr>
            <a:lvl6pPr lvl="5" rtl="0">
              <a:spcBef>
                <a:spcPts val="0"/>
              </a:spcBef>
              <a:spcAft>
                <a:spcPts val="0"/>
              </a:spcAft>
              <a:buClr>
                <a:schemeClr val="lt2"/>
              </a:buClr>
              <a:buSzPts val="1800"/>
              <a:buFont typeface="Macondo Swash Caps"/>
              <a:buNone/>
              <a:defRPr sz="1800">
                <a:solidFill>
                  <a:schemeClr val="lt2"/>
                </a:solidFill>
                <a:latin typeface="Macondo Swash Caps"/>
                <a:ea typeface="Macondo Swash Caps"/>
                <a:cs typeface="Macondo Swash Caps"/>
                <a:sym typeface="Macondo Swash Caps"/>
              </a:defRPr>
            </a:lvl6pPr>
            <a:lvl7pPr lvl="6" rtl="0">
              <a:spcBef>
                <a:spcPts val="0"/>
              </a:spcBef>
              <a:spcAft>
                <a:spcPts val="0"/>
              </a:spcAft>
              <a:buClr>
                <a:schemeClr val="lt2"/>
              </a:buClr>
              <a:buSzPts val="1800"/>
              <a:buFont typeface="Macondo Swash Caps"/>
              <a:buNone/>
              <a:defRPr sz="1800">
                <a:solidFill>
                  <a:schemeClr val="lt2"/>
                </a:solidFill>
                <a:latin typeface="Macondo Swash Caps"/>
                <a:ea typeface="Macondo Swash Caps"/>
                <a:cs typeface="Macondo Swash Caps"/>
                <a:sym typeface="Macondo Swash Caps"/>
              </a:defRPr>
            </a:lvl7pPr>
            <a:lvl8pPr lvl="7" rtl="0">
              <a:spcBef>
                <a:spcPts val="0"/>
              </a:spcBef>
              <a:spcAft>
                <a:spcPts val="0"/>
              </a:spcAft>
              <a:buClr>
                <a:schemeClr val="lt2"/>
              </a:buClr>
              <a:buSzPts val="1800"/>
              <a:buFont typeface="Macondo Swash Caps"/>
              <a:buNone/>
              <a:defRPr sz="1800">
                <a:solidFill>
                  <a:schemeClr val="lt2"/>
                </a:solidFill>
                <a:latin typeface="Macondo Swash Caps"/>
                <a:ea typeface="Macondo Swash Caps"/>
                <a:cs typeface="Macondo Swash Caps"/>
                <a:sym typeface="Macondo Swash Caps"/>
              </a:defRPr>
            </a:lvl8pPr>
            <a:lvl9pPr lvl="8" rtl="0">
              <a:spcBef>
                <a:spcPts val="0"/>
              </a:spcBef>
              <a:spcAft>
                <a:spcPts val="0"/>
              </a:spcAft>
              <a:buClr>
                <a:schemeClr val="lt2"/>
              </a:buClr>
              <a:buSzPts val="1800"/>
              <a:buFont typeface="Macondo Swash Caps"/>
              <a:buNone/>
              <a:defRPr sz="1800">
                <a:solidFill>
                  <a:schemeClr val="lt2"/>
                </a:solidFill>
                <a:latin typeface="Macondo Swash Caps"/>
                <a:ea typeface="Macondo Swash Caps"/>
                <a:cs typeface="Macondo Swash Caps"/>
                <a:sym typeface="Macondo Swash Caps"/>
              </a:defRPr>
            </a:lvl9pPr>
          </a:lstStyle>
          <a:p>
            <a:endParaRPr/>
          </a:p>
        </p:txBody>
      </p:sp>
      <p:sp>
        <p:nvSpPr>
          <p:cNvPr id="232" name="Google Shape;232;p13"/>
          <p:cNvSpPr txBox="1">
            <a:spLocks noGrp="1"/>
          </p:cNvSpPr>
          <p:nvPr>
            <p:ph type="subTitle" idx="6"/>
          </p:nvPr>
        </p:nvSpPr>
        <p:spPr>
          <a:xfrm>
            <a:off x="1884938" y="3653175"/>
            <a:ext cx="2526600" cy="52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Kaushan Script"/>
              <a:buNone/>
              <a:defRPr sz="1400"/>
            </a:lvl1pPr>
            <a:lvl2pPr lvl="1" rtl="0">
              <a:spcBef>
                <a:spcPts val="0"/>
              </a:spcBef>
              <a:spcAft>
                <a:spcPts val="0"/>
              </a:spcAft>
              <a:buSzPts val="1400"/>
              <a:buFont typeface="Kaushan Script"/>
              <a:buNone/>
              <a:defRPr>
                <a:latin typeface="Kaushan Script"/>
                <a:ea typeface="Kaushan Script"/>
                <a:cs typeface="Kaushan Script"/>
                <a:sym typeface="Kaushan Script"/>
              </a:defRPr>
            </a:lvl2pPr>
            <a:lvl3pPr lvl="2" rtl="0">
              <a:spcBef>
                <a:spcPts val="0"/>
              </a:spcBef>
              <a:spcAft>
                <a:spcPts val="0"/>
              </a:spcAft>
              <a:buSzPts val="1400"/>
              <a:buFont typeface="Kaushan Script"/>
              <a:buNone/>
              <a:defRPr>
                <a:latin typeface="Kaushan Script"/>
                <a:ea typeface="Kaushan Script"/>
                <a:cs typeface="Kaushan Script"/>
                <a:sym typeface="Kaushan Script"/>
              </a:defRPr>
            </a:lvl3pPr>
            <a:lvl4pPr lvl="3" rtl="0">
              <a:spcBef>
                <a:spcPts val="0"/>
              </a:spcBef>
              <a:spcAft>
                <a:spcPts val="0"/>
              </a:spcAft>
              <a:buSzPts val="1400"/>
              <a:buFont typeface="Kaushan Script"/>
              <a:buNone/>
              <a:defRPr>
                <a:latin typeface="Kaushan Script"/>
                <a:ea typeface="Kaushan Script"/>
                <a:cs typeface="Kaushan Script"/>
                <a:sym typeface="Kaushan Script"/>
              </a:defRPr>
            </a:lvl4pPr>
            <a:lvl5pPr lvl="4" rtl="0">
              <a:spcBef>
                <a:spcPts val="0"/>
              </a:spcBef>
              <a:spcAft>
                <a:spcPts val="0"/>
              </a:spcAft>
              <a:buSzPts val="1400"/>
              <a:buFont typeface="Kaushan Script"/>
              <a:buNone/>
              <a:defRPr>
                <a:latin typeface="Kaushan Script"/>
                <a:ea typeface="Kaushan Script"/>
                <a:cs typeface="Kaushan Script"/>
                <a:sym typeface="Kaushan Script"/>
              </a:defRPr>
            </a:lvl5pPr>
            <a:lvl6pPr lvl="5" rtl="0">
              <a:spcBef>
                <a:spcPts val="0"/>
              </a:spcBef>
              <a:spcAft>
                <a:spcPts val="0"/>
              </a:spcAft>
              <a:buSzPts val="1400"/>
              <a:buFont typeface="Kaushan Script"/>
              <a:buNone/>
              <a:defRPr>
                <a:latin typeface="Kaushan Script"/>
                <a:ea typeface="Kaushan Script"/>
                <a:cs typeface="Kaushan Script"/>
                <a:sym typeface="Kaushan Script"/>
              </a:defRPr>
            </a:lvl6pPr>
            <a:lvl7pPr lvl="6" rtl="0">
              <a:spcBef>
                <a:spcPts val="0"/>
              </a:spcBef>
              <a:spcAft>
                <a:spcPts val="0"/>
              </a:spcAft>
              <a:buSzPts val="1400"/>
              <a:buFont typeface="Kaushan Script"/>
              <a:buNone/>
              <a:defRPr>
                <a:latin typeface="Kaushan Script"/>
                <a:ea typeface="Kaushan Script"/>
                <a:cs typeface="Kaushan Script"/>
                <a:sym typeface="Kaushan Script"/>
              </a:defRPr>
            </a:lvl7pPr>
            <a:lvl8pPr lvl="7" rtl="0">
              <a:spcBef>
                <a:spcPts val="0"/>
              </a:spcBef>
              <a:spcAft>
                <a:spcPts val="0"/>
              </a:spcAft>
              <a:buSzPts val="1400"/>
              <a:buFont typeface="Kaushan Script"/>
              <a:buNone/>
              <a:defRPr>
                <a:latin typeface="Kaushan Script"/>
                <a:ea typeface="Kaushan Script"/>
                <a:cs typeface="Kaushan Script"/>
                <a:sym typeface="Kaushan Script"/>
              </a:defRPr>
            </a:lvl8pPr>
            <a:lvl9pPr lvl="8" rtl="0">
              <a:spcBef>
                <a:spcPts val="0"/>
              </a:spcBef>
              <a:spcAft>
                <a:spcPts val="0"/>
              </a:spcAft>
              <a:buSzPts val="1400"/>
              <a:buFont typeface="Kaushan Script"/>
              <a:buNone/>
              <a:defRPr>
                <a:latin typeface="Kaushan Script"/>
                <a:ea typeface="Kaushan Script"/>
                <a:cs typeface="Kaushan Script"/>
                <a:sym typeface="Kaushan Script"/>
              </a:defRPr>
            </a:lvl9pPr>
          </a:lstStyle>
          <a:p>
            <a:endParaRPr/>
          </a:p>
        </p:txBody>
      </p:sp>
      <p:sp>
        <p:nvSpPr>
          <p:cNvPr id="233" name="Google Shape;233;p13"/>
          <p:cNvSpPr txBox="1">
            <a:spLocks noGrp="1"/>
          </p:cNvSpPr>
          <p:nvPr>
            <p:ph type="subTitle" idx="7"/>
          </p:nvPr>
        </p:nvSpPr>
        <p:spPr>
          <a:xfrm>
            <a:off x="4732454" y="3302173"/>
            <a:ext cx="2526600" cy="35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1400"/>
              <a:buFont typeface="Macondo Swash Caps"/>
              <a:buNone/>
              <a:defRPr sz="2000" b="1">
                <a:solidFill>
                  <a:schemeClr val="accent1"/>
                </a:solidFill>
                <a:latin typeface="Macondo Swash Caps"/>
                <a:ea typeface="Macondo Swash Caps"/>
                <a:cs typeface="Macondo Swash Caps"/>
                <a:sym typeface="Macondo Swash Caps"/>
              </a:defRPr>
            </a:lvl1pPr>
            <a:lvl2pPr lvl="1" rtl="0">
              <a:spcBef>
                <a:spcPts val="0"/>
              </a:spcBef>
              <a:spcAft>
                <a:spcPts val="0"/>
              </a:spcAft>
              <a:buClr>
                <a:schemeClr val="lt2"/>
              </a:buClr>
              <a:buSzPts val="1800"/>
              <a:buFont typeface="Macondo Swash Caps"/>
              <a:buNone/>
              <a:defRPr sz="1800">
                <a:solidFill>
                  <a:schemeClr val="lt2"/>
                </a:solidFill>
                <a:latin typeface="Macondo Swash Caps"/>
                <a:ea typeface="Macondo Swash Caps"/>
                <a:cs typeface="Macondo Swash Caps"/>
                <a:sym typeface="Macondo Swash Caps"/>
              </a:defRPr>
            </a:lvl2pPr>
            <a:lvl3pPr lvl="2" rtl="0">
              <a:spcBef>
                <a:spcPts val="0"/>
              </a:spcBef>
              <a:spcAft>
                <a:spcPts val="0"/>
              </a:spcAft>
              <a:buClr>
                <a:schemeClr val="lt2"/>
              </a:buClr>
              <a:buSzPts val="1800"/>
              <a:buFont typeface="Macondo Swash Caps"/>
              <a:buNone/>
              <a:defRPr sz="1800">
                <a:solidFill>
                  <a:schemeClr val="lt2"/>
                </a:solidFill>
                <a:latin typeface="Macondo Swash Caps"/>
                <a:ea typeface="Macondo Swash Caps"/>
                <a:cs typeface="Macondo Swash Caps"/>
                <a:sym typeface="Macondo Swash Caps"/>
              </a:defRPr>
            </a:lvl3pPr>
            <a:lvl4pPr lvl="3" rtl="0">
              <a:spcBef>
                <a:spcPts val="0"/>
              </a:spcBef>
              <a:spcAft>
                <a:spcPts val="0"/>
              </a:spcAft>
              <a:buClr>
                <a:schemeClr val="lt2"/>
              </a:buClr>
              <a:buSzPts val="1800"/>
              <a:buFont typeface="Macondo Swash Caps"/>
              <a:buNone/>
              <a:defRPr sz="1800">
                <a:solidFill>
                  <a:schemeClr val="lt2"/>
                </a:solidFill>
                <a:latin typeface="Macondo Swash Caps"/>
                <a:ea typeface="Macondo Swash Caps"/>
                <a:cs typeface="Macondo Swash Caps"/>
                <a:sym typeface="Macondo Swash Caps"/>
              </a:defRPr>
            </a:lvl4pPr>
            <a:lvl5pPr lvl="4" rtl="0">
              <a:spcBef>
                <a:spcPts val="0"/>
              </a:spcBef>
              <a:spcAft>
                <a:spcPts val="0"/>
              </a:spcAft>
              <a:buClr>
                <a:schemeClr val="lt2"/>
              </a:buClr>
              <a:buSzPts val="1800"/>
              <a:buFont typeface="Macondo Swash Caps"/>
              <a:buNone/>
              <a:defRPr sz="1800">
                <a:solidFill>
                  <a:schemeClr val="lt2"/>
                </a:solidFill>
                <a:latin typeface="Macondo Swash Caps"/>
                <a:ea typeface="Macondo Swash Caps"/>
                <a:cs typeface="Macondo Swash Caps"/>
                <a:sym typeface="Macondo Swash Caps"/>
              </a:defRPr>
            </a:lvl5pPr>
            <a:lvl6pPr lvl="5" rtl="0">
              <a:spcBef>
                <a:spcPts val="0"/>
              </a:spcBef>
              <a:spcAft>
                <a:spcPts val="0"/>
              </a:spcAft>
              <a:buClr>
                <a:schemeClr val="lt2"/>
              </a:buClr>
              <a:buSzPts val="1800"/>
              <a:buFont typeface="Macondo Swash Caps"/>
              <a:buNone/>
              <a:defRPr sz="1800">
                <a:solidFill>
                  <a:schemeClr val="lt2"/>
                </a:solidFill>
                <a:latin typeface="Macondo Swash Caps"/>
                <a:ea typeface="Macondo Swash Caps"/>
                <a:cs typeface="Macondo Swash Caps"/>
                <a:sym typeface="Macondo Swash Caps"/>
              </a:defRPr>
            </a:lvl6pPr>
            <a:lvl7pPr lvl="6" rtl="0">
              <a:spcBef>
                <a:spcPts val="0"/>
              </a:spcBef>
              <a:spcAft>
                <a:spcPts val="0"/>
              </a:spcAft>
              <a:buClr>
                <a:schemeClr val="lt2"/>
              </a:buClr>
              <a:buSzPts val="1800"/>
              <a:buFont typeface="Macondo Swash Caps"/>
              <a:buNone/>
              <a:defRPr sz="1800">
                <a:solidFill>
                  <a:schemeClr val="lt2"/>
                </a:solidFill>
                <a:latin typeface="Macondo Swash Caps"/>
                <a:ea typeface="Macondo Swash Caps"/>
                <a:cs typeface="Macondo Swash Caps"/>
                <a:sym typeface="Macondo Swash Caps"/>
              </a:defRPr>
            </a:lvl7pPr>
            <a:lvl8pPr lvl="7" rtl="0">
              <a:spcBef>
                <a:spcPts val="0"/>
              </a:spcBef>
              <a:spcAft>
                <a:spcPts val="0"/>
              </a:spcAft>
              <a:buClr>
                <a:schemeClr val="lt2"/>
              </a:buClr>
              <a:buSzPts val="1800"/>
              <a:buFont typeface="Macondo Swash Caps"/>
              <a:buNone/>
              <a:defRPr sz="1800">
                <a:solidFill>
                  <a:schemeClr val="lt2"/>
                </a:solidFill>
                <a:latin typeface="Macondo Swash Caps"/>
                <a:ea typeface="Macondo Swash Caps"/>
                <a:cs typeface="Macondo Swash Caps"/>
                <a:sym typeface="Macondo Swash Caps"/>
              </a:defRPr>
            </a:lvl8pPr>
            <a:lvl9pPr lvl="8" rtl="0">
              <a:spcBef>
                <a:spcPts val="0"/>
              </a:spcBef>
              <a:spcAft>
                <a:spcPts val="0"/>
              </a:spcAft>
              <a:buClr>
                <a:schemeClr val="lt2"/>
              </a:buClr>
              <a:buSzPts val="1800"/>
              <a:buFont typeface="Macondo Swash Caps"/>
              <a:buNone/>
              <a:defRPr sz="1800">
                <a:solidFill>
                  <a:schemeClr val="lt2"/>
                </a:solidFill>
                <a:latin typeface="Macondo Swash Caps"/>
                <a:ea typeface="Macondo Swash Caps"/>
                <a:cs typeface="Macondo Swash Caps"/>
                <a:sym typeface="Macondo Swash Caps"/>
              </a:defRPr>
            </a:lvl9pPr>
          </a:lstStyle>
          <a:p>
            <a:endParaRPr/>
          </a:p>
        </p:txBody>
      </p:sp>
      <p:sp>
        <p:nvSpPr>
          <p:cNvPr id="234" name="Google Shape;234;p13"/>
          <p:cNvSpPr txBox="1">
            <a:spLocks noGrp="1"/>
          </p:cNvSpPr>
          <p:nvPr>
            <p:ph type="subTitle" idx="8"/>
          </p:nvPr>
        </p:nvSpPr>
        <p:spPr>
          <a:xfrm>
            <a:off x="4732454" y="3653173"/>
            <a:ext cx="2526600" cy="52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5" name="Google Shape;235;p13"/>
          <p:cNvSpPr txBox="1">
            <a:spLocks noGrp="1"/>
          </p:cNvSpPr>
          <p:nvPr>
            <p:ph type="title" idx="9" hasCustomPrompt="1"/>
          </p:nvPr>
        </p:nvSpPr>
        <p:spPr>
          <a:xfrm>
            <a:off x="2700488" y="1270675"/>
            <a:ext cx="895500" cy="43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r>
              <a:t>xx%</a:t>
            </a:r>
          </a:p>
        </p:txBody>
      </p:sp>
      <p:sp>
        <p:nvSpPr>
          <p:cNvPr id="236" name="Google Shape;236;p13"/>
          <p:cNvSpPr txBox="1">
            <a:spLocks noGrp="1"/>
          </p:cNvSpPr>
          <p:nvPr>
            <p:ph type="title" idx="13" hasCustomPrompt="1"/>
          </p:nvPr>
        </p:nvSpPr>
        <p:spPr>
          <a:xfrm>
            <a:off x="2700488" y="2846741"/>
            <a:ext cx="895500" cy="43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r>
              <a:t>xx%</a:t>
            </a:r>
          </a:p>
        </p:txBody>
      </p:sp>
      <p:sp>
        <p:nvSpPr>
          <p:cNvPr id="237" name="Google Shape;237;p13"/>
          <p:cNvSpPr txBox="1">
            <a:spLocks noGrp="1"/>
          </p:cNvSpPr>
          <p:nvPr>
            <p:ph type="title" idx="14" hasCustomPrompt="1"/>
          </p:nvPr>
        </p:nvSpPr>
        <p:spPr>
          <a:xfrm>
            <a:off x="5548004" y="2846741"/>
            <a:ext cx="895500" cy="43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r>
              <a:t>xx%</a:t>
            </a:r>
          </a:p>
        </p:txBody>
      </p:sp>
      <p:sp>
        <p:nvSpPr>
          <p:cNvPr id="238" name="Google Shape;238;p13"/>
          <p:cNvSpPr txBox="1">
            <a:spLocks noGrp="1"/>
          </p:cNvSpPr>
          <p:nvPr>
            <p:ph type="title" idx="15" hasCustomPrompt="1"/>
          </p:nvPr>
        </p:nvSpPr>
        <p:spPr>
          <a:xfrm>
            <a:off x="5548004" y="1270675"/>
            <a:ext cx="895500" cy="43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r>
              <a:t>xx%</a:t>
            </a:r>
          </a:p>
        </p:txBody>
      </p:sp>
      <p:sp>
        <p:nvSpPr>
          <p:cNvPr id="239" name="Google Shape;239;p13"/>
          <p:cNvSpPr/>
          <p:nvPr/>
        </p:nvSpPr>
        <p:spPr>
          <a:xfrm flipH="1">
            <a:off x="6833326" y="379299"/>
            <a:ext cx="315569" cy="315494"/>
          </a:xfrm>
          <a:custGeom>
            <a:avLst/>
            <a:gdLst/>
            <a:ahLst/>
            <a:cxnLst/>
            <a:rect l="l" t="t" r="r" b="b"/>
            <a:pathLst>
              <a:path w="25155" h="25154" extrusionOk="0">
                <a:moveTo>
                  <a:pt x="10148" y="0"/>
                </a:moveTo>
                <a:cubicBezTo>
                  <a:pt x="4362" y="1218"/>
                  <a:pt x="0" y="6363"/>
                  <a:pt x="0" y="12434"/>
                </a:cubicBezTo>
                <a:cubicBezTo>
                  <a:pt x="0" y="19511"/>
                  <a:pt x="5717" y="25154"/>
                  <a:pt x="12720" y="25154"/>
                </a:cubicBezTo>
                <a:cubicBezTo>
                  <a:pt x="18866" y="25154"/>
                  <a:pt x="23942" y="20797"/>
                  <a:pt x="25154" y="15006"/>
                </a:cubicBezTo>
                <a:lnTo>
                  <a:pt x="25154" y="15006"/>
                </a:lnTo>
                <a:cubicBezTo>
                  <a:pt x="23228" y="18082"/>
                  <a:pt x="19866" y="20083"/>
                  <a:pt x="16007" y="20083"/>
                </a:cubicBezTo>
                <a:cubicBezTo>
                  <a:pt x="9936" y="20083"/>
                  <a:pt x="5077" y="15224"/>
                  <a:pt x="5077" y="9221"/>
                </a:cubicBezTo>
                <a:cubicBezTo>
                  <a:pt x="5077" y="5362"/>
                  <a:pt x="7078" y="1932"/>
                  <a:pt x="10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3"/>
          <p:cNvSpPr/>
          <p:nvPr/>
        </p:nvSpPr>
        <p:spPr>
          <a:xfrm>
            <a:off x="7269872" y="4536065"/>
            <a:ext cx="162849" cy="161630"/>
          </a:xfrm>
          <a:custGeom>
            <a:avLst/>
            <a:gdLst/>
            <a:ahLst/>
            <a:cxnLst/>
            <a:rect l="l" t="t" r="r" b="b"/>
            <a:pathLst>
              <a:path w="9085" h="9017" extrusionOk="0">
                <a:moveTo>
                  <a:pt x="4544" y="0"/>
                </a:moveTo>
                <a:cubicBezTo>
                  <a:pt x="4492" y="0"/>
                  <a:pt x="4441" y="36"/>
                  <a:pt x="4429" y="108"/>
                </a:cubicBezTo>
                <a:lnTo>
                  <a:pt x="3655" y="3525"/>
                </a:lnTo>
                <a:cubicBezTo>
                  <a:pt x="3655" y="3572"/>
                  <a:pt x="3608" y="3596"/>
                  <a:pt x="3560" y="3620"/>
                </a:cubicBezTo>
                <a:lnTo>
                  <a:pt x="143" y="4394"/>
                </a:lnTo>
                <a:cubicBezTo>
                  <a:pt x="0" y="4418"/>
                  <a:pt x="0" y="4596"/>
                  <a:pt x="143" y="4632"/>
                </a:cubicBezTo>
                <a:lnTo>
                  <a:pt x="3560" y="5406"/>
                </a:lnTo>
                <a:cubicBezTo>
                  <a:pt x="3608" y="5406"/>
                  <a:pt x="3632" y="5442"/>
                  <a:pt x="3655" y="5489"/>
                </a:cubicBezTo>
                <a:lnTo>
                  <a:pt x="4429" y="8918"/>
                </a:lnTo>
                <a:cubicBezTo>
                  <a:pt x="4441" y="8984"/>
                  <a:pt x="4492" y="9016"/>
                  <a:pt x="4544" y="9016"/>
                </a:cubicBezTo>
                <a:cubicBezTo>
                  <a:pt x="4596" y="9016"/>
                  <a:pt x="4650" y="8984"/>
                  <a:pt x="4667" y="8918"/>
                </a:cubicBezTo>
                <a:lnTo>
                  <a:pt x="5441" y="5489"/>
                </a:lnTo>
                <a:cubicBezTo>
                  <a:pt x="5441" y="5442"/>
                  <a:pt x="5477" y="5418"/>
                  <a:pt x="5525" y="5406"/>
                </a:cubicBezTo>
                <a:lnTo>
                  <a:pt x="8954" y="4632"/>
                </a:lnTo>
                <a:cubicBezTo>
                  <a:pt x="9085" y="4596"/>
                  <a:pt x="9085" y="4418"/>
                  <a:pt x="8954" y="4394"/>
                </a:cubicBezTo>
                <a:lnTo>
                  <a:pt x="5525" y="3620"/>
                </a:lnTo>
                <a:cubicBezTo>
                  <a:pt x="5477" y="3620"/>
                  <a:pt x="5453" y="3572"/>
                  <a:pt x="5441" y="3525"/>
                </a:cubicBezTo>
                <a:lnTo>
                  <a:pt x="4667" y="108"/>
                </a:lnTo>
                <a:cubicBezTo>
                  <a:pt x="4650" y="36"/>
                  <a:pt x="4596" y="0"/>
                  <a:pt x="45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a:off x="7190463" y="169900"/>
            <a:ext cx="138450" cy="137475"/>
          </a:xfrm>
          <a:custGeom>
            <a:avLst/>
            <a:gdLst/>
            <a:ahLst/>
            <a:cxnLst/>
            <a:rect l="l" t="t" r="r" b="b"/>
            <a:pathLst>
              <a:path w="5538" h="5499" extrusionOk="0">
                <a:moveTo>
                  <a:pt x="2779" y="0"/>
                </a:moveTo>
                <a:cubicBezTo>
                  <a:pt x="2748" y="0"/>
                  <a:pt x="2715" y="18"/>
                  <a:pt x="2703" y="54"/>
                </a:cubicBezTo>
                <a:lnTo>
                  <a:pt x="2215" y="2138"/>
                </a:lnTo>
                <a:cubicBezTo>
                  <a:pt x="2203" y="2161"/>
                  <a:pt x="2191" y="2197"/>
                  <a:pt x="2156" y="2197"/>
                </a:cubicBezTo>
                <a:lnTo>
                  <a:pt x="72" y="2673"/>
                </a:lnTo>
                <a:cubicBezTo>
                  <a:pt x="1" y="2685"/>
                  <a:pt x="1" y="2804"/>
                  <a:pt x="72" y="2816"/>
                </a:cubicBezTo>
                <a:lnTo>
                  <a:pt x="2156" y="3293"/>
                </a:lnTo>
                <a:cubicBezTo>
                  <a:pt x="2191" y="3304"/>
                  <a:pt x="2215" y="3328"/>
                  <a:pt x="2215" y="3352"/>
                </a:cubicBezTo>
                <a:lnTo>
                  <a:pt x="2703" y="5436"/>
                </a:lnTo>
                <a:cubicBezTo>
                  <a:pt x="2709" y="5477"/>
                  <a:pt x="2742" y="5498"/>
                  <a:pt x="2775" y="5498"/>
                </a:cubicBezTo>
                <a:cubicBezTo>
                  <a:pt x="2808" y="5498"/>
                  <a:pt x="2840" y="5477"/>
                  <a:pt x="2846" y="5436"/>
                </a:cubicBezTo>
                <a:lnTo>
                  <a:pt x="3323" y="3352"/>
                </a:lnTo>
                <a:cubicBezTo>
                  <a:pt x="3334" y="3328"/>
                  <a:pt x="3358" y="3293"/>
                  <a:pt x="3382" y="3293"/>
                </a:cubicBezTo>
                <a:lnTo>
                  <a:pt x="5466" y="2816"/>
                </a:lnTo>
                <a:cubicBezTo>
                  <a:pt x="5537" y="2804"/>
                  <a:pt x="5537" y="2685"/>
                  <a:pt x="5466" y="2673"/>
                </a:cubicBezTo>
                <a:lnTo>
                  <a:pt x="3382" y="2197"/>
                </a:lnTo>
                <a:cubicBezTo>
                  <a:pt x="3358" y="2185"/>
                  <a:pt x="3323" y="2161"/>
                  <a:pt x="3323" y="2138"/>
                </a:cubicBezTo>
                <a:lnTo>
                  <a:pt x="2846" y="54"/>
                </a:lnTo>
                <a:cubicBezTo>
                  <a:pt x="2840" y="18"/>
                  <a:pt x="2811" y="0"/>
                  <a:pt x="27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3"/>
          <p:cNvSpPr/>
          <p:nvPr/>
        </p:nvSpPr>
        <p:spPr>
          <a:xfrm>
            <a:off x="1993838" y="169763"/>
            <a:ext cx="138425" cy="137750"/>
          </a:xfrm>
          <a:custGeom>
            <a:avLst/>
            <a:gdLst/>
            <a:ahLst/>
            <a:cxnLst/>
            <a:rect l="l" t="t" r="r" b="b"/>
            <a:pathLst>
              <a:path w="5537" h="5510" extrusionOk="0">
                <a:moveTo>
                  <a:pt x="2764" y="0"/>
                </a:moveTo>
                <a:cubicBezTo>
                  <a:pt x="2730" y="0"/>
                  <a:pt x="2697" y="21"/>
                  <a:pt x="2691" y="63"/>
                </a:cubicBezTo>
                <a:lnTo>
                  <a:pt x="2215" y="2146"/>
                </a:lnTo>
                <a:cubicBezTo>
                  <a:pt x="2203" y="2182"/>
                  <a:pt x="2191" y="2206"/>
                  <a:pt x="2156" y="2206"/>
                </a:cubicBezTo>
                <a:lnTo>
                  <a:pt x="72" y="2682"/>
                </a:lnTo>
                <a:cubicBezTo>
                  <a:pt x="1" y="2694"/>
                  <a:pt x="1" y="2813"/>
                  <a:pt x="72" y="2837"/>
                </a:cubicBezTo>
                <a:lnTo>
                  <a:pt x="2156" y="3301"/>
                </a:lnTo>
                <a:cubicBezTo>
                  <a:pt x="2191" y="3325"/>
                  <a:pt x="2215" y="3337"/>
                  <a:pt x="2215" y="3373"/>
                </a:cubicBezTo>
                <a:lnTo>
                  <a:pt x="2691" y="5456"/>
                </a:lnTo>
                <a:cubicBezTo>
                  <a:pt x="2697" y="5492"/>
                  <a:pt x="2730" y="5510"/>
                  <a:pt x="2764" y="5510"/>
                </a:cubicBezTo>
                <a:cubicBezTo>
                  <a:pt x="2799" y="5510"/>
                  <a:pt x="2834" y="5492"/>
                  <a:pt x="2846" y="5456"/>
                </a:cubicBezTo>
                <a:lnTo>
                  <a:pt x="3322" y="3373"/>
                </a:lnTo>
                <a:cubicBezTo>
                  <a:pt x="3334" y="3337"/>
                  <a:pt x="3346" y="3301"/>
                  <a:pt x="3382" y="3301"/>
                </a:cubicBezTo>
                <a:lnTo>
                  <a:pt x="5466" y="2837"/>
                </a:lnTo>
                <a:cubicBezTo>
                  <a:pt x="5537" y="2813"/>
                  <a:pt x="5537" y="2694"/>
                  <a:pt x="5466" y="2682"/>
                </a:cubicBezTo>
                <a:lnTo>
                  <a:pt x="3382" y="2206"/>
                </a:lnTo>
                <a:cubicBezTo>
                  <a:pt x="3346" y="2194"/>
                  <a:pt x="3322" y="2182"/>
                  <a:pt x="3322" y="2146"/>
                </a:cubicBezTo>
                <a:lnTo>
                  <a:pt x="2846" y="63"/>
                </a:lnTo>
                <a:cubicBezTo>
                  <a:pt x="2834" y="21"/>
                  <a:pt x="2799" y="0"/>
                  <a:pt x="2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a:off x="4458575" y="82175"/>
            <a:ext cx="226825" cy="225200"/>
          </a:xfrm>
          <a:custGeom>
            <a:avLst/>
            <a:gdLst/>
            <a:ahLst/>
            <a:cxnLst/>
            <a:rect l="l" t="t" r="r" b="b"/>
            <a:pathLst>
              <a:path w="9073" h="9008" extrusionOk="0">
                <a:moveTo>
                  <a:pt x="4528" y="0"/>
                </a:moveTo>
                <a:cubicBezTo>
                  <a:pt x="4474" y="0"/>
                  <a:pt x="4423" y="33"/>
                  <a:pt x="4417" y="98"/>
                </a:cubicBezTo>
                <a:lnTo>
                  <a:pt x="3643" y="3515"/>
                </a:lnTo>
                <a:cubicBezTo>
                  <a:pt x="3643" y="3563"/>
                  <a:pt x="3596" y="3599"/>
                  <a:pt x="3548" y="3611"/>
                </a:cubicBezTo>
                <a:lnTo>
                  <a:pt x="131" y="4385"/>
                </a:lnTo>
                <a:cubicBezTo>
                  <a:pt x="0" y="4408"/>
                  <a:pt x="0" y="4587"/>
                  <a:pt x="131" y="4623"/>
                </a:cubicBezTo>
                <a:lnTo>
                  <a:pt x="3548" y="5397"/>
                </a:lnTo>
                <a:cubicBezTo>
                  <a:pt x="3596" y="5397"/>
                  <a:pt x="3632" y="5444"/>
                  <a:pt x="3643" y="5480"/>
                </a:cubicBezTo>
                <a:lnTo>
                  <a:pt x="4417" y="8909"/>
                </a:lnTo>
                <a:cubicBezTo>
                  <a:pt x="4429" y="8974"/>
                  <a:pt x="4480" y="9007"/>
                  <a:pt x="4532" y="9007"/>
                </a:cubicBezTo>
                <a:cubicBezTo>
                  <a:pt x="4584" y="9007"/>
                  <a:pt x="4638" y="8974"/>
                  <a:pt x="4656" y="8909"/>
                </a:cubicBezTo>
                <a:lnTo>
                  <a:pt x="5429" y="5480"/>
                </a:lnTo>
                <a:cubicBezTo>
                  <a:pt x="5429" y="5444"/>
                  <a:pt x="5477" y="5409"/>
                  <a:pt x="5513" y="5397"/>
                </a:cubicBezTo>
                <a:lnTo>
                  <a:pt x="8942" y="4623"/>
                </a:lnTo>
                <a:cubicBezTo>
                  <a:pt x="9073" y="4587"/>
                  <a:pt x="9073" y="4408"/>
                  <a:pt x="8942" y="4385"/>
                </a:cubicBezTo>
                <a:lnTo>
                  <a:pt x="5513" y="3611"/>
                </a:lnTo>
                <a:cubicBezTo>
                  <a:pt x="5477" y="3611"/>
                  <a:pt x="5441" y="3563"/>
                  <a:pt x="5429" y="3515"/>
                </a:cubicBezTo>
                <a:lnTo>
                  <a:pt x="4656" y="98"/>
                </a:lnTo>
                <a:cubicBezTo>
                  <a:pt x="4638" y="33"/>
                  <a:pt x="4581" y="0"/>
                  <a:pt x="45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2132271" y="4759282"/>
            <a:ext cx="138447" cy="137440"/>
          </a:xfrm>
          <a:custGeom>
            <a:avLst/>
            <a:gdLst/>
            <a:ahLst/>
            <a:cxnLst/>
            <a:rect l="l" t="t" r="r" b="b"/>
            <a:pathLst>
              <a:path w="9074" h="9008" extrusionOk="0">
                <a:moveTo>
                  <a:pt x="4541" y="1"/>
                </a:moveTo>
                <a:cubicBezTo>
                  <a:pt x="4489" y="1"/>
                  <a:pt x="4436" y="34"/>
                  <a:pt x="4418" y="99"/>
                </a:cubicBezTo>
                <a:lnTo>
                  <a:pt x="3644" y="3528"/>
                </a:lnTo>
                <a:cubicBezTo>
                  <a:pt x="3644" y="3576"/>
                  <a:pt x="3596" y="3599"/>
                  <a:pt x="3561" y="3611"/>
                </a:cubicBezTo>
                <a:lnTo>
                  <a:pt x="132" y="4385"/>
                </a:lnTo>
                <a:cubicBezTo>
                  <a:pt x="1" y="4421"/>
                  <a:pt x="1" y="4600"/>
                  <a:pt x="132" y="4623"/>
                </a:cubicBezTo>
                <a:lnTo>
                  <a:pt x="3561" y="5397"/>
                </a:lnTo>
                <a:cubicBezTo>
                  <a:pt x="3596" y="5397"/>
                  <a:pt x="3632" y="5445"/>
                  <a:pt x="3644" y="5493"/>
                </a:cubicBezTo>
                <a:lnTo>
                  <a:pt x="4418" y="8910"/>
                </a:lnTo>
                <a:cubicBezTo>
                  <a:pt x="4436" y="8975"/>
                  <a:pt x="4489" y="9008"/>
                  <a:pt x="4541" y="9008"/>
                </a:cubicBezTo>
                <a:cubicBezTo>
                  <a:pt x="4594" y="9008"/>
                  <a:pt x="4644" y="8975"/>
                  <a:pt x="4656" y="8910"/>
                </a:cubicBezTo>
                <a:lnTo>
                  <a:pt x="5430" y="5493"/>
                </a:lnTo>
                <a:cubicBezTo>
                  <a:pt x="5430" y="5445"/>
                  <a:pt x="5478" y="5409"/>
                  <a:pt x="5525" y="5397"/>
                </a:cubicBezTo>
                <a:lnTo>
                  <a:pt x="8942" y="4623"/>
                </a:lnTo>
                <a:cubicBezTo>
                  <a:pt x="9073" y="4600"/>
                  <a:pt x="9073" y="4421"/>
                  <a:pt x="8942" y="4385"/>
                </a:cubicBezTo>
                <a:lnTo>
                  <a:pt x="5525" y="3611"/>
                </a:lnTo>
                <a:cubicBezTo>
                  <a:pt x="5478" y="3611"/>
                  <a:pt x="5442" y="3576"/>
                  <a:pt x="5430" y="3528"/>
                </a:cubicBezTo>
                <a:lnTo>
                  <a:pt x="4656" y="99"/>
                </a:lnTo>
                <a:cubicBezTo>
                  <a:pt x="4644" y="34"/>
                  <a:pt x="4594" y="1"/>
                  <a:pt x="4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p:nvPr/>
        </p:nvSpPr>
        <p:spPr>
          <a:xfrm>
            <a:off x="2658588" y="356075"/>
            <a:ext cx="137550" cy="136650"/>
          </a:xfrm>
          <a:custGeom>
            <a:avLst/>
            <a:gdLst/>
            <a:ahLst/>
            <a:cxnLst/>
            <a:rect l="l" t="t" r="r" b="b"/>
            <a:pathLst>
              <a:path w="5502" h="5466" extrusionOk="0">
                <a:moveTo>
                  <a:pt x="2751" y="0"/>
                </a:moveTo>
                <a:cubicBezTo>
                  <a:pt x="2719" y="0"/>
                  <a:pt x="2686" y="18"/>
                  <a:pt x="2680" y="54"/>
                </a:cubicBezTo>
                <a:lnTo>
                  <a:pt x="2204" y="2125"/>
                </a:lnTo>
                <a:cubicBezTo>
                  <a:pt x="2180" y="2149"/>
                  <a:pt x="2168" y="2185"/>
                  <a:pt x="2144" y="2185"/>
                </a:cubicBezTo>
                <a:lnTo>
                  <a:pt x="72" y="2661"/>
                </a:lnTo>
                <a:cubicBezTo>
                  <a:pt x="1" y="2673"/>
                  <a:pt x="1" y="2792"/>
                  <a:pt x="72" y="2804"/>
                </a:cubicBezTo>
                <a:lnTo>
                  <a:pt x="2144" y="3280"/>
                </a:lnTo>
                <a:cubicBezTo>
                  <a:pt x="2168" y="3292"/>
                  <a:pt x="2204" y="3316"/>
                  <a:pt x="2204" y="3340"/>
                </a:cubicBezTo>
                <a:lnTo>
                  <a:pt x="2680" y="5411"/>
                </a:lnTo>
                <a:cubicBezTo>
                  <a:pt x="2686" y="5447"/>
                  <a:pt x="2719" y="5465"/>
                  <a:pt x="2751" y="5465"/>
                </a:cubicBezTo>
                <a:cubicBezTo>
                  <a:pt x="2784" y="5465"/>
                  <a:pt x="2817" y="5447"/>
                  <a:pt x="2823" y="5411"/>
                </a:cubicBezTo>
                <a:lnTo>
                  <a:pt x="3299" y="3340"/>
                </a:lnTo>
                <a:cubicBezTo>
                  <a:pt x="3323" y="3316"/>
                  <a:pt x="3335" y="3280"/>
                  <a:pt x="3359" y="3280"/>
                </a:cubicBezTo>
                <a:lnTo>
                  <a:pt x="5430" y="2804"/>
                </a:lnTo>
                <a:cubicBezTo>
                  <a:pt x="5502" y="2792"/>
                  <a:pt x="5502" y="2673"/>
                  <a:pt x="5430" y="2661"/>
                </a:cubicBezTo>
                <a:lnTo>
                  <a:pt x="3359" y="2185"/>
                </a:lnTo>
                <a:cubicBezTo>
                  <a:pt x="3335" y="2173"/>
                  <a:pt x="3299" y="2149"/>
                  <a:pt x="3299" y="2125"/>
                </a:cubicBezTo>
                <a:lnTo>
                  <a:pt x="2823" y="54"/>
                </a:lnTo>
                <a:cubicBezTo>
                  <a:pt x="2817" y="18"/>
                  <a:pt x="2784" y="0"/>
                  <a:pt x="27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6" name="Google Shape;246;p13"/>
          <p:cNvGrpSpPr/>
          <p:nvPr/>
        </p:nvGrpSpPr>
        <p:grpSpPr>
          <a:xfrm>
            <a:off x="4417632" y="4704716"/>
            <a:ext cx="308720" cy="309904"/>
            <a:chOff x="275175" y="3918075"/>
            <a:chExt cx="482375" cy="484225"/>
          </a:xfrm>
        </p:grpSpPr>
        <p:sp>
          <p:nvSpPr>
            <p:cNvPr id="247" name="Google Shape;247;p13"/>
            <p:cNvSpPr/>
            <p:nvPr/>
          </p:nvSpPr>
          <p:spPr>
            <a:xfrm>
              <a:off x="389525" y="3918075"/>
              <a:ext cx="251975" cy="251975"/>
            </a:xfrm>
            <a:custGeom>
              <a:avLst/>
              <a:gdLst/>
              <a:ahLst/>
              <a:cxnLst/>
              <a:rect l="l" t="t" r="r" b="b"/>
              <a:pathLst>
                <a:path w="10079" h="10079" extrusionOk="0">
                  <a:moveTo>
                    <a:pt x="5077" y="2361"/>
                  </a:moveTo>
                  <a:cubicBezTo>
                    <a:pt x="5288" y="2933"/>
                    <a:pt x="5717" y="3505"/>
                    <a:pt x="6146" y="3933"/>
                  </a:cubicBezTo>
                  <a:cubicBezTo>
                    <a:pt x="6649" y="4431"/>
                    <a:pt x="7146" y="4791"/>
                    <a:pt x="7792" y="5077"/>
                  </a:cubicBezTo>
                  <a:cubicBezTo>
                    <a:pt x="7146" y="5288"/>
                    <a:pt x="6649" y="5717"/>
                    <a:pt x="6146" y="6146"/>
                  </a:cubicBezTo>
                  <a:cubicBezTo>
                    <a:pt x="5717" y="6649"/>
                    <a:pt x="5288" y="7146"/>
                    <a:pt x="5077" y="7792"/>
                  </a:cubicBezTo>
                  <a:cubicBezTo>
                    <a:pt x="4791" y="7146"/>
                    <a:pt x="4431" y="6649"/>
                    <a:pt x="3933" y="6146"/>
                  </a:cubicBezTo>
                  <a:cubicBezTo>
                    <a:pt x="3504" y="5717"/>
                    <a:pt x="2933" y="5288"/>
                    <a:pt x="2361" y="5077"/>
                  </a:cubicBezTo>
                  <a:cubicBezTo>
                    <a:pt x="2933" y="4791"/>
                    <a:pt x="3504" y="4431"/>
                    <a:pt x="3933" y="3933"/>
                  </a:cubicBezTo>
                  <a:cubicBezTo>
                    <a:pt x="4431" y="3505"/>
                    <a:pt x="4791" y="2933"/>
                    <a:pt x="5077" y="2361"/>
                  </a:cubicBezTo>
                  <a:close/>
                  <a:moveTo>
                    <a:pt x="5077" y="0"/>
                  </a:moveTo>
                  <a:cubicBezTo>
                    <a:pt x="4859" y="0"/>
                    <a:pt x="4648" y="218"/>
                    <a:pt x="4648" y="429"/>
                  </a:cubicBezTo>
                  <a:cubicBezTo>
                    <a:pt x="4574" y="1504"/>
                    <a:pt x="4145" y="2573"/>
                    <a:pt x="3362" y="3362"/>
                  </a:cubicBezTo>
                  <a:cubicBezTo>
                    <a:pt x="2573" y="4145"/>
                    <a:pt x="1572" y="4574"/>
                    <a:pt x="429" y="4648"/>
                  </a:cubicBezTo>
                  <a:cubicBezTo>
                    <a:pt x="217" y="4648"/>
                    <a:pt x="0" y="4859"/>
                    <a:pt x="0" y="5077"/>
                  </a:cubicBezTo>
                  <a:cubicBezTo>
                    <a:pt x="0" y="5288"/>
                    <a:pt x="217" y="5505"/>
                    <a:pt x="429" y="5505"/>
                  </a:cubicBezTo>
                  <a:cubicBezTo>
                    <a:pt x="1572" y="5505"/>
                    <a:pt x="2573" y="6003"/>
                    <a:pt x="3362" y="6792"/>
                  </a:cubicBezTo>
                  <a:cubicBezTo>
                    <a:pt x="4145" y="7506"/>
                    <a:pt x="4574" y="8575"/>
                    <a:pt x="4648" y="9719"/>
                  </a:cubicBezTo>
                  <a:cubicBezTo>
                    <a:pt x="4648" y="9936"/>
                    <a:pt x="4859" y="10079"/>
                    <a:pt x="5077" y="10079"/>
                  </a:cubicBezTo>
                  <a:cubicBezTo>
                    <a:pt x="5288" y="10079"/>
                    <a:pt x="5505" y="9936"/>
                    <a:pt x="5505" y="9719"/>
                  </a:cubicBezTo>
                  <a:cubicBezTo>
                    <a:pt x="5505" y="8575"/>
                    <a:pt x="6003" y="7506"/>
                    <a:pt x="6792" y="6792"/>
                  </a:cubicBezTo>
                  <a:cubicBezTo>
                    <a:pt x="7506" y="6003"/>
                    <a:pt x="8575" y="5505"/>
                    <a:pt x="9719" y="5505"/>
                  </a:cubicBezTo>
                  <a:cubicBezTo>
                    <a:pt x="9936" y="5505"/>
                    <a:pt x="10079" y="5288"/>
                    <a:pt x="10079" y="5077"/>
                  </a:cubicBezTo>
                  <a:cubicBezTo>
                    <a:pt x="10079" y="4859"/>
                    <a:pt x="9936" y="4648"/>
                    <a:pt x="9719" y="4648"/>
                  </a:cubicBezTo>
                  <a:cubicBezTo>
                    <a:pt x="8575" y="4574"/>
                    <a:pt x="7506" y="4145"/>
                    <a:pt x="6792" y="3362"/>
                  </a:cubicBezTo>
                  <a:cubicBezTo>
                    <a:pt x="6003" y="2573"/>
                    <a:pt x="5505" y="1504"/>
                    <a:pt x="5505" y="429"/>
                  </a:cubicBezTo>
                  <a:cubicBezTo>
                    <a:pt x="5505" y="218"/>
                    <a:pt x="5288" y="0"/>
                    <a:pt x="5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3"/>
            <p:cNvSpPr/>
            <p:nvPr/>
          </p:nvSpPr>
          <p:spPr>
            <a:xfrm>
              <a:off x="505700" y="4034250"/>
              <a:ext cx="251850" cy="251850"/>
            </a:xfrm>
            <a:custGeom>
              <a:avLst/>
              <a:gdLst/>
              <a:ahLst/>
              <a:cxnLst/>
              <a:rect l="l" t="t" r="r" b="b"/>
              <a:pathLst>
                <a:path w="10074" h="10074" extrusionOk="0">
                  <a:moveTo>
                    <a:pt x="5003" y="2288"/>
                  </a:moveTo>
                  <a:cubicBezTo>
                    <a:pt x="5289" y="2928"/>
                    <a:pt x="5643" y="3431"/>
                    <a:pt x="6146" y="3928"/>
                  </a:cubicBezTo>
                  <a:cubicBezTo>
                    <a:pt x="6575" y="4431"/>
                    <a:pt x="7147" y="4786"/>
                    <a:pt x="7787" y="5003"/>
                  </a:cubicBezTo>
                  <a:cubicBezTo>
                    <a:pt x="7147" y="5289"/>
                    <a:pt x="6575" y="5643"/>
                    <a:pt x="6146" y="6146"/>
                  </a:cubicBezTo>
                  <a:cubicBezTo>
                    <a:pt x="5643" y="6575"/>
                    <a:pt x="5289" y="7147"/>
                    <a:pt x="5003" y="7787"/>
                  </a:cubicBezTo>
                  <a:cubicBezTo>
                    <a:pt x="4786" y="7147"/>
                    <a:pt x="4431" y="6575"/>
                    <a:pt x="3928" y="6146"/>
                  </a:cubicBezTo>
                  <a:cubicBezTo>
                    <a:pt x="3431" y="5643"/>
                    <a:pt x="2928" y="5289"/>
                    <a:pt x="2288" y="5003"/>
                  </a:cubicBezTo>
                  <a:cubicBezTo>
                    <a:pt x="2928" y="4786"/>
                    <a:pt x="3431" y="4431"/>
                    <a:pt x="3928" y="3928"/>
                  </a:cubicBezTo>
                  <a:cubicBezTo>
                    <a:pt x="4431" y="3431"/>
                    <a:pt x="4786" y="2928"/>
                    <a:pt x="5003" y="2288"/>
                  </a:cubicBezTo>
                  <a:close/>
                  <a:moveTo>
                    <a:pt x="5003" y="1"/>
                  </a:moveTo>
                  <a:cubicBezTo>
                    <a:pt x="4786" y="1"/>
                    <a:pt x="4643" y="144"/>
                    <a:pt x="4643" y="430"/>
                  </a:cubicBezTo>
                  <a:cubicBezTo>
                    <a:pt x="4574" y="1499"/>
                    <a:pt x="4145" y="2573"/>
                    <a:pt x="3357" y="3357"/>
                  </a:cubicBezTo>
                  <a:cubicBezTo>
                    <a:pt x="2573" y="4146"/>
                    <a:pt x="1499" y="4574"/>
                    <a:pt x="430" y="4643"/>
                  </a:cubicBezTo>
                  <a:cubicBezTo>
                    <a:pt x="144" y="4643"/>
                    <a:pt x="1" y="4786"/>
                    <a:pt x="1" y="5003"/>
                  </a:cubicBezTo>
                  <a:cubicBezTo>
                    <a:pt x="1" y="5289"/>
                    <a:pt x="144" y="5432"/>
                    <a:pt x="430" y="5432"/>
                  </a:cubicBezTo>
                  <a:cubicBezTo>
                    <a:pt x="1499" y="5500"/>
                    <a:pt x="2573" y="5929"/>
                    <a:pt x="3357" y="6718"/>
                  </a:cubicBezTo>
                  <a:cubicBezTo>
                    <a:pt x="4145" y="7501"/>
                    <a:pt x="4574" y="8576"/>
                    <a:pt x="4643" y="9645"/>
                  </a:cubicBezTo>
                  <a:cubicBezTo>
                    <a:pt x="4643" y="9862"/>
                    <a:pt x="4786" y="10074"/>
                    <a:pt x="5003" y="10074"/>
                  </a:cubicBezTo>
                  <a:cubicBezTo>
                    <a:pt x="5289" y="10074"/>
                    <a:pt x="5432" y="9862"/>
                    <a:pt x="5432" y="9645"/>
                  </a:cubicBezTo>
                  <a:cubicBezTo>
                    <a:pt x="5500" y="8576"/>
                    <a:pt x="5929" y="7501"/>
                    <a:pt x="6718" y="6718"/>
                  </a:cubicBezTo>
                  <a:cubicBezTo>
                    <a:pt x="7501" y="5929"/>
                    <a:pt x="8576" y="5500"/>
                    <a:pt x="9645" y="5432"/>
                  </a:cubicBezTo>
                  <a:cubicBezTo>
                    <a:pt x="9931" y="5432"/>
                    <a:pt x="10074" y="5289"/>
                    <a:pt x="10074" y="5003"/>
                  </a:cubicBezTo>
                  <a:cubicBezTo>
                    <a:pt x="10074" y="4786"/>
                    <a:pt x="9931" y="4643"/>
                    <a:pt x="9645" y="4643"/>
                  </a:cubicBezTo>
                  <a:cubicBezTo>
                    <a:pt x="8576" y="4574"/>
                    <a:pt x="7501" y="4146"/>
                    <a:pt x="6718" y="3357"/>
                  </a:cubicBezTo>
                  <a:cubicBezTo>
                    <a:pt x="5929" y="2573"/>
                    <a:pt x="5500" y="1499"/>
                    <a:pt x="5432" y="430"/>
                  </a:cubicBezTo>
                  <a:cubicBezTo>
                    <a:pt x="5432" y="144"/>
                    <a:pt x="5289" y="1"/>
                    <a:pt x="5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3"/>
            <p:cNvSpPr/>
            <p:nvPr/>
          </p:nvSpPr>
          <p:spPr>
            <a:xfrm>
              <a:off x="389525" y="4150300"/>
              <a:ext cx="251975" cy="252000"/>
            </a:xfrm>
            <a:custGeom>
              <a:avLst/>
              <a:gdLst/>
              <a:ahLst/>
              <a:cxnLst/>
              <a:rect l="l" t="t" r="r" b="b"/>
              <a:pathLst>
                <a:path w="10079" h="10080" extrusionOk="0">
                  <a:moveTo>
                    <a:pt x="5077" y="2288"/>
                  </a:moveTo>
                  <a:cubicBezTo>
                    <a:pt x="5288" y="2859"/>
                    <a:pt x="5717" y="3431"/>
                    <a:pt x="6146" y="3934"/>
                  </a:cubicBezTo>
                  <a:cubicBezTo>
                    <a:pt x="6649" y="4363"/>
                    <a:pt x="7146" y="4717"/>
                    <a:pt x="7792" y="5003"/>
                  </a:cubicBezTo>
                  <a:cubicBezTo>
                    <a:pt x="7146" y="5289"/>
                    <a:pt x="6649" y="5649"/>
                    <a:pt x="6146" y="6078"/>
                  </a:cubicBezTo>
                  <a:cubicBezTo>
                    <a:pt x="5717" y="6575"/>
                    <a:pt x="5288" y="7147"/>
                    <a:pt x="5077" y="7719"/>
                  </a:cubicBezTo>
                  <a:cubicBezTo>
                    <a:pt x="4791" y="7147"/>
                    <a:pt x="4431" y="6575"/>
                    <a:pt x="3933" y="6078"/>
                  </a:cubicBezTo>
                  <a:cubicBezTo>
                    <a:pt x="3504" y="5649"/>
                    <a:pt x="2933" y="5289"/>
                    <a:pt x="2361" y="5003"/>
                  </a:cubicBezTo>
                  <a:cubicBezTo>
                    <a:pt x="2933" y="4717"/>
                    <a:pt x="3504" y="4363"/>
                    <a:pt x="3933" y="3934"/>
                  </a:cubicBezTo>
                  <a:cubicBezTo>
                    <a:pt x="4431" y="3431"/>
                    <a:pt x="4791" y="2859"/>
                    <a:pt x="5077" y="2288"/>
                  </a:cubicBezTo>
                  <a:close/>
                  <a:moveTo>
                    <a:pt x="5077" y="1"/>
                  </a:moveTo>
                  <a:cubicBezTo>
                    <a:pt x="4859" y="1"/>
                    <a:pt x="4648" y="144"/>
                    <a:pt x="4648" y="361"/>
                  </a:cubicBezTo>
                  <a:cubicBezTo>
                    <a:pt x="4574" y="1504"/>
                    <a:pt x="4145" y="2505"/>
                    <a:pt x="3362" y="3288"/>
                  </a:cubicBezTo>
                  <a:cubicBezTo>
                    <a:pt x="2573" y="4077"/>
                    <a:pt x="1572" y="4574"/>
                    <a:pt x="429" y="4574"/>
                  </a:cubicBezTo>
                  <a:cubicBezTo>
                    <a:pt x="217" y="4574"/>
                    <a:pt x="0" y="4792"/>
                    <a:pt x="0" y="5003"/>
                  </a:cubicBezTo>
                  <a:cubicBezTo>
                    <a:pt x="0" y="5220"/>
                    <a:pt x="217" y="5432"/>
                    <a:pt x="429" y="5432"/>
                  </a:cubicBezTo>
                  <a:cubicBezTo>
                    <a:pt x="1572" y="5506"/>
                    <a:pt x="2573" y="5935"/>
                    <a:pt x="3362" y="6718"/>
                  </a:cubicBezTo>
                  <a:cubicBezTo>
                    <a:pt x="4145" y="7507"/>
                    <a:pt x="4574" y="8507"/>
                    <a:pt x="4648" y="9651"/>
                  </a:cubicBezTo>
                  <a:cubicBezTo>
                    <a:pt x="4648" y="9862"/>
                    <a:pt x="4859" y="10080"/>
                    <a:pt x="5077" y="10080"/>
                  </a:cubicBezTo>
                  <a:cubicBezTo>
                    <a:pt x="5288" y="10080"/>
                    <a:pt x="5505" y="9862"/>
                    <a:pt x="5505" y="9651"/>
                  </a:cubicBezTo>
                  <a:cubicBezTo>
                    <a:pt x="5505" y="8507"/>
                    <a:pt x="6003" y="7507"/>
                    <a:pt x="6792" y="6718"/>
                  </a:cubicBezTo>
                  <a:cubicBezTo>
                    <a:pt x="7506" y="5935"/>
                    <a:pt x="8575" y="5506"/>
                    <a:pt x="9719" y="5432"/>
                  </a:cubicBezTo>
                  <a:cubicBezTo>
                    <a:pt x="9936" y="5432"/>
                    <a:pt x="10079" y="5220"/>
                    <a:pt x="10079" y="5003"/>
                  </a:cubicBezTo>
                  <a:cubicBezTo>
                    <a:pt x="10079" y="4792"/>
                    <a:pt x="9936" y="4574"/>
                    <a:pt x="9719" y="4574"/>
                  </a:cubicBezTo>
                  <a:cubicBezTo>
                    <a:pt x="8575" y="4574"/>
                    <a:pt x="7506" y="4077"/>
                    <a:pt x="6792" y="3288"/>
                  </a:cubicBezTo>
                  <a:cubicBezTo>
                    <a:pt x="6003" y="2505"/>
                    <a:pt x="5505" y="1504"/>
                    <a:pt x="5505" y="361"/>
                  </a:cubicBezTo>
                  <a:cubicBezTo>
                    <a:pt x="5505" y="144"/>
                    <a:pt x="5288" y="1"/>
                    <a:pt x="5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3"/>
            <p:cNvSpPr/>
            <p:nvPr/>
          </p:nvSpPr>
          <p:spPr>
            <a:xfrm>
              <a:off x="275175" y="4034250"/>
              <a:ext cx="252000" cy="251850"/>
            </a:xfrm>
            <a:custGeom>
              <a:avLst/>
              <a:gdLst/>
              <a:ahLst/>
              <a:cxnLst/>
              <a:rect l="l" t="t" r="r" b="b"/>
              <a:pathLst>
                <a:path w="10080" h="10074" extrusionOk="0">
                  <a:moveTo>
                    <a:pt x="5003" y="2288"/>
                  </a:moveTo>
                  <a:cubicBezTo>
                    <a:pt x="5289" y="2928"/>
                    <a:pt x="5649" y="3431"/>
                    <a:pt x="6146" y="3928"/>
                  </a:cubicBezTo>
                  <a:cubicBezTo>
                    <a:pt x="6575" y="4431"/>
                    <a:pt x="7147" y="4786"/>
                    <a:pt x="7718" y="5003"/>
                  </a:cubicBezTo>
                  <a:cubicBezTo>
                    <a:pt x="7147" y="5289"/>
                    <a:pt x="6575" y="5643"/>
                    <a:pt x="6146" y="6146"/>
                  </a:cubicBezTo>
                  <a:cubicBezTo>
                    <a:pt x="5649" y="6575"/>
                    <a:pt x="5289" y="7147"/>
                    <a:pt x="5003" y="7787"/>
                  </a:cubicBezTo>
                  <a:cubicBezTo>
                    <a:pt x="4791" y="7147"/>
                    <a:pt x="4363" y="6575"/>
                    <a:pt x="3934" y="6146"/>
                  </a:cubicBezTo>
                  <a:cubicBezTo>
                    <a:pt x="3431" y="5643"/>
                    <a:pt x="2859" y="5289"/>
                    <a:pt x="2287" y="5003"/>
                  </a:cubicBezTo>
                  <a:cubicBezTo>
                    <a:pt x="2859" y="4786"/>
                    <a:pt x="3431" y="4431"/>
                    <a:pt x="3934" y="3928"/>
                  </a:cubicBezTo>
                  <a:cubicBezTo>
                    <a:pt x="4363" y="3431"/>
                    <a:pt x="4791" y="2928"/>
                    <a:pt x="5003" y="2288"/>
                  </a:cubicBezTo>
                  <a:close/>
                  <a:moveTo>
                    <a:pt x="5003" y="1"/>
                  </a:moveTo>
                  <a:cubicBezTo>
                    <a:pt x="4791" y="1"/>
                    <a:pt x="4574" y="144"/>
                    <a:pt x="4574" y="430"/>
                  </a:cubicBezTo>
                  <a:cubicBezTo>
                    <a:pt x="4574" y="1499"/>
                    <a:pt x="4077" y="2573"/>
                    <a:pt x="3288" y="3357"/>
                  </a:cubicBezTo>
                  <a:cubicBezTo>
                    <a:pt x="2505" y="4146"/>
                    <a:pt x="1504" y="4574"/>
                    <a:pt x="361" y="4643"/>
                  </a:cubicBezTo>
                  <a:cubicBezTo>
                    <a:pt x="144" y="4643"/>
                    <a:pt x="1" y="4786"/>
                    <a:pt x="1" y="5003"/>
                  </a:cubicBezTo>
                  <a:cubicBezTo>
                    <a:pt x="1" y="5289"/>
                    <a:pt x="144" y="5432"/>
                    <a:pt x="361" y="5432"/>
                  </a:cubicBezTo>
                  <a:cubicBezTo>
                    <a:pt x="1504" y="5500"/>
                    <a:pt x="2505" y="5929"/>
                    <a:pt x="3288" y="6718"/>
                  </a:cubicBezTo>
                  <a:cubicBezTo>
                    <a:pt x="4077" y="7501"/>
                    <a:pt x="4574" y="8576"/>
                    <a:pt x="4574" y="9645"/>
                  </a:cubicBezTo>
                  <a:cubicBezTo>
                    <a:pt x="4574" y="9862"/>
                    <a:pt x="4791" y="10074"/>
                    <a:pt x="5003" y="10074"/>
                  </a:cubicBezTo>
                  <a:cubicBezTo>
                    <a:pt x="5220" y="10074"/>
                    <a:pt x="5432" y="9862"/>
                    <a:pt x="5432" y="9645"/>
                  </a:cubicBezTo>
                  <a:cubicBezTo>
                    <a:pt x="5506" y="8576"/>
                    <a:pt x="5935" y="7501"/>
                    <a:pt x="6718" y="6718"/>
                  </a:cubicBezTo>
                  <a:cubicBezTo>
                    <a:pt x="7507" y="5929"/>
                    <a:pt x="8507" y="5500"/>
                    <a:pt x="9651" y="5432"/>
                  </a:cubicBezTo>
                  <a:cubicBezTo>
                    <a:pt x="9862" y="5432"/>
                    <a:pt x="10079" y="5289"/>
                    <a:pt x="10079" y="5003"/>
                  </a:cubicBezTo>
                  <a:cubicBezTo>
                    <a:pt x="10079" y="4786"/>
                    <a:pt x="9862" y="4643"/>
                    <a:pt x="9651" y="4643"/>
                  </a:cubicBezTo>
                  <a:cubicBezTo>
                    <a:pt x="8507" y="4574"/>
                    <a:pt x="7507" y="4146"/>
                    <a:pt x="6718" y="3357"/>
                  </a:cubicBezTo>
                  <a:cubicBezTo>
                    <a:pt x="5935" y="2573"/>
                    <a:pt x="5506" y="1499"/>
                    <a:pt x="5432" y="430"/>
                  </a:cubicBezTo>
                  <a:cubicBezTo>
                    <a:pt x="5432" y="144"/>
                    <a:pt x="5220" y="1"/>
                    <a:pt x="5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a:off x="414525" y="4059275"/>
              <a:ext cx="203675" cy="201825"/>
            </a:xfrm>
            <a:custGeom>
              <a:avLst/>
              <a:gdLst/>
              <a:ahLst/>
              <a:cxnLst/>
              <a:rect l="l" t="t" r="r" b="b"/>
              <a:pathLst>
                <a:path w="8147" h="8073" extrusionOk="0">
                  <a:moveTo>
                    <a:pt x="4077" y="784"/>
                  </a:moveTo>
                  <a:cubicBezTo>
                    <a:pt x="5860" y="784"/>
                    <a:pt x="7289" y="2287"/>
                    <a:pt x="7289" y="4002"/>
                  </a:cubicBezTo>
                  <a:cubicBezTo>
                    <a:pt x="7289" y="5786"/>
                    <a:pt x="5860" y="7215"/>
                    <a:pt x="4077" y="7215"/>
                  </a:cubicBezTo>
                  <a:cubicBezTo>
                    <a:pt x="2287" y="7215"/>
                    <a:pt x="858" y="5786"/>
                    <a:pt x="858" y="4002"/>
                  </a:cubicBezTo>
                  <a:cubicBezTo>
                    <a:pt x="858" y="2287"/>
                    <a:pt x="2287" y="784"/>
                    <a:pt x="4077" y="784"/>
                  </a:cubicBezTo>
                  <a:close/>
                  <a:moveTo>
                    <a:pt x="4077" y="0"/>
                  </a:moveTo>
                  <a:cubicBezTo>
                    <a:pt x="1858" y="0"/>
                    <a:pt x="1" y="1784"/>
                    <a:pt x="1" y="4002"/>
                  </a:cubicBezTo>
                  <a:cubicBezTo>
                    <a:pt x="1" y="6289"/>
                    <a:pt x="1858" y="8072"/>
                    <a:pt x="4077" y="8072"/>
                  </a:cubicBezTo>
                  <a:cubicBezTo>
                    <a:pt x="6289" y="8072"/>
                    <a:pt x="8147" y="6289"/>
                    <a:pt x="8147" y="4002"/>
                  </a:cubicBezTo>
                  <a:cubicBezTo>
                    <a:pt x="8147" y="1784"/>
                    <a:pt x="6289" y="0"/>
                    <a:pt x="4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1">
  <p:cSld name="CUSTOM_8">
    <p:spTree>
      <p:nvGrpSpPr>
        <p:cNvPr id="1" name="Shape 252"/>
        <p:cNvGrpSpPr/>
        <p:nvPr/>
      </p:nvGrpSpPr>
      <p:grpSpPr>
        <a:xfrm>
          <a:off x="0" y="0"/>
          <a:ext cx="0" cy="0"/>
          <a:chOff x="0" y="0"/>
          <a:chExt cx="0" cy="0"/>
        </a:xfrm>
      </p:grpSpPr>
      <p:grpSp>
        <p:nvGrpSpPr>
          <p:cNvPr id="253" name="Google Shape;253;p14"/>
          <p:cNvGrpSpPr/>
          <p:nvPr/>
        </p:nvGrpSpPr>
        <p:grpSpPr>
          <a:xfrm>
            <a:off x="-369644" y="4429704"/>
            <a:ext cx="9883338" cy="3157442"/>
            <a:chOff x="-399419" y="3812429"/>
            <a:chExt cx="9883338" cy="3157442"/>
          </a:xfrm>
        </p:grpSpPr>
        <p:sp>
          <p:nvSpPr>
            <p:cNvPr id="254" name="Google Shape;254;p14"/>
            <p:cNvSpPr/>
            <p:nvPr/>
          </p:nvSpPr>
          <p:spPr>
            <a:xfrm>
              <a:off x="-399419" y="3812429"/>
              <a:ext cx="5396313" cy="3157442"/>
            </a:xfrm>
            <a:custGeom>
              <a:avLst/>
              <a:gdLst/>
              <a:ahLst/>
              <a:cxnLst/>
              <a:rect l="l" t="t" r="r" b="b"/>
              <a:pathLst>
                <a:path w="60891" h="35628" extrusionOk="0">
                  <a:moveTo>
                    <a:pt x="60291" y="5503"/>
                  </a:moveTo>
                  <a:lnTo>
                    <a:pt x="60623" y="6499"/>
                  </a:lnTo>
                  <a:lnTo>
                    <a:pt x="59842" y="7184"/>
                  </a:lnTo>
                  <a:lnTo>
                    <a:pt x="59242" y="7088"/>
                  </a:lnTo>
                  <a:lnTo>
                    <a:pt x="58214" y="5857"/>
                  </a:lnTo>
                  <a:lnTo>
                    <a:pt x="59724" y="5300"/>
                  </a:lnTo>
                  <a:close/>
                  <a:moveTo>
                    <a:pt x="59724" y="5064"/>
                  </a:moveTo>
                  <a:lnTo>
                    <a:pt x="58214" y="4508"/>
                  </a:lnTo>
                  <a:lnTo>
                    <a:pt x="59242" y="3277"/>
                  </a:lnTo>
                  <a:lnTo>
                    <a:pt x="59842" y="3170"/>
                  </a:lnTo>
                  <a:lnTo>
                    <a:pt x="60612" y="3865"/>
                  </a:lnTo>
                  <a:lnTo>
                    <a:pt x="60291" y="4850"/>
                  </a:lnTo>
                  <a:close/>
                  <a:moveTo>
                    <a:pt x="59124" y="3073"/>
                  </a:moveTo>
                  <a:lnTo>
                    <a:pt x="57551" y="3352"/>
                  </a:lnTo>
                  <a:lnTo>
                    <a:pt x="57818" y="1767"/>
                  </a:lnTo>
                  <a:lnTo>
                    <a:pt x="58289" y="1371"/>
                  </a:lnTo>
                  <a:lnTo>
                    <a:pt x="59306" y="1585"/>
                  </a:lnTo>
                  <a:lnTo>
                    <a:pt x="59520" y="2613"/>
                  </a:lnTo>
                  <a:close/>
                  <a:moveTo>
                    <a:pt x="57615" y="1649"/>
                  </a:moveTo>
                  <a:lnTo>
                    <a:pt x="56384" y="2677"/>
                  </a:lnTo>
                  <a:lnTo>
                    <a:pt x="55827" y="1168"/>
                  </a:lnTo>
                  <a:lnTo>
                    <a:pt x="56041" y="600"/>
                  </a:lnTo>
                  <a:lnTo>
                    <a:pt x="57026" y="279"/>
                  </a:lnTo>
                  <a:lnTo>
                    <a:pt x="57722" y="1050"/>
                  </a:lnTo>
                  <a:close/>
                  <a:moveTo>
                    <a:pt x="55592" y="1168"/>
                  </a:moveTo>
                  <a:lnTo>
                    <a:pt x="55046" y="2677"/>
                  </a:lnTo>
                  <a:lnTo>
                    <a:pt x="53804" y="1649"/>
                  </a:lnTo>
                  <a:lnTo>
                    <a:pt x="53708" y="1050"/>
                  </a:lnTo>
                  <a:lnTo>
                    <a:pt x="54403" y="279"/>
                  </a:lnTo>
                  <a:lnTo>
                    <a:pt x="55388" y="600"/>
                  </a:lnTo>
                  <a:close/>
                  <a:moveTo>
                    <a:pt x="53611" y="1767"/>
                  </a:moveTo>
                  <a:lnTo>
                    <a:pt x="53879" y="3352"/>
                  </a:lnTo>
                  <a:lnTo>
                    <a:pt x="52294" y="3073"/>
                  </a:lnTo>
                  <a:lnTo>
                    <a:pt x="51909" y="2613"/>
                  </a:lnTo>
                  <a:lnTo>
                    <a:pt x="52123" y="1585"/>
                  </a:lnTo>
                  <a:lnTo>
                    <a:pt x="53140" y="1371"/>
                  </a:lnTo>
                  <a:close/>
                  <a:moveTo>
                    <a:pt x="52177" y="3277"/>
                  </a:moveTo>
                  <a:lnTo>
                    <a:pt x="53204" y="4508"/>
                  </a:lnTo>
                  <a:lnTo>
                    <a:pt x="51695" y="5064"/>
                  </a:lnTo>
                  <a:lnTo>
                    <a:pt x="51128" y="4850"/>
                  </a:lnTo>
                  <a:lnTo>
                    <a:pt x="50806" y="3865"/>
                  </a:lnTo>
                  <a:lnTo>
                    <a:pt x="51588" y="3170"/>
                  </a:lnTo>
                  <a:close/>
                  <a:moveTo>
                    <a:pt x="51224" y="5118"/>
                  </a:moveTo>
                  <a:lnTo>
                    <a:pt x="51213" y="5118"/>
                  </a:lnTo>
                  <a:lnTo>
                    <a:pt x="51385" y="5182"/>
                  </a:lnTo>
                  <a:lnTo>
                    <a:pt x="51213" y="5236"/>
                  </a:lnTo>
                  <a:lnTo>
                    <a:pt x="51224" y="5236"/>
                  </a:lnTo>
                  <a:lnTo>
                    <a:pt x="49715" y="5803"/>
                  </a:lnTo>
                  <a:lnTo>
                    <a:pt x="48687" y="5182"/>
                  </a:lnTo>
                  <a:lnTo>
                    <a:pt x="49715" y="4551"/>
                  </a:lnTo>
                  <a:lnTo>
                    <a:pt x="50956" y="5022"/>
                  </a:lnTo>
                  <a:lnTo>
                    <a:pt x="50956" y="5022"/>
                  </a:lnTo>
                  <a:lnTo>
                    <a:pt x="51021" y="5043"/>
                  </a:lnTo>
                  <a:lnTo>
                    <a:pt x="51224" y="5118"/>
                  </a:lnTo>
                  <a:close/>
                  <a:moveTo>
                    <a:pt x="50871" y="4754"/>
                  </a:moveTo>
                  <a:lnTo>
                    <a:pt x="49950" y="4411"/>
                  </a:lnTo>
                  <a:lnTo>
                    <a:pt x="50624" y="3994"/>
                  </a:lnTo>
                  <a:close/>
                  <a:moveTo>
                    <a:pt x="50550" y="3780"/>
                  </a:moveTo>
                  <a:lnTo>
                    <a:pt x="49693" y="4315"/>
                  </a:lnTo>
                  <a:lnTo>
                    <a:pt x="48248" y="3769"/>
                  </a:lnTo>
                  <a:lnTo>
                    <a:pt x="48516" y="2945"/>
                  </a:lnTo>
                  <a:lnTo>
                    <a:pt x="49393" y="2699"/>
                  </a:lnTo>
                  <a:lnTo>
                    <a:pt x="50271" y="2945"/>
                  </a:lnTo>
                  <a:close/>
                  <a:moveTo>
                    <a:pt x="47959" y="3876"/>
                  </a:moveTo>
                  <a:lnTo>
                    <a:pt x="47745" y="4251"/>
                  </a:lnTo>
                  <a:lnTo>
                    <a:pt x="47895" y="4829"/>
                  </a:lnTo>
                  <a:lnTo>
                    <a:pt x="47006" y="5064"/>
                  </a:lnTo>
                  <a:lnTo>
                    <a:pt x="45251" y="4593"/>
                  </a:lnTo>
                  <a:lnTo>
                    <a:pt x="46535" y="3319"/>
                  </a:lnTo>
                  <a:lnTo>
                    <a:pt x="47424" y="3073"/>
                  </a:lnTo>
                  <a:lnTo>
                    <a:pt x="47584" y="3651"/>
                  </a:lnTo>
                  <a:close/>
                  <a:moveTo>
                    <a:pt x="46428" y="3116"/>
                  </a:moveTo>
                  <a:lnTo>
                    <a:pt x="44672" y="3587"/>
                  </a:lnTo>
                  <a:lnTo>
                    <a:pt x="45143" y="1831"/>
                  </a:lnTo>
                  <a:lnTo>
                    <a:pt x="45797" y="1189"/>
                  </a:lnTo>
                  <a:lnTo>
                    <a:pt x="46214" y="1607"/>
                  </a:lnTo>
                  <a:lnTo>
                    <a:pt x="46653" y="1607"/>
                  </a:lnTo>
                  <a:lnTo>
                    <a:pt x="46653" y="2046"/>
                  </a:lnTo>
                  <a:lnTo>
                    <a:pt x="47081" y="2463"/>
                  </a:lnTo>
                  <a:lnTo>
                    <a:pt x="46428" y="3116"/>
                  </a:lnTo>
                  <a:close/>
                  <a:moveTo>
                    <a:pt x="44940" y="1724"/>
                  </a:moveTo>
                  <a:lnTo>
                    <a:pt x="43666" y="3009"/>
                  </a:lnTo>
                  <a:lnTo>
                    <a:pt x="43195" y="1253"/>
                  </a:lnTo>
                  <a:lnTo>
                    <a:pt x="43431" y="365"/>
                  </a:lnTo>
                  <a:lnTo>
                    <a:pt x="44009" y="515"/>
                  </a:lnTo>
                  <a:lnTo>
                    <a:pt x="44383" y="301"/>
                  </a:lnTo>
                  <a:lnTo>
                    <a:pt x="44608" y="675"/>
                  </a:lnTo>
                  <a:lnTo>
                    <a:pt x="45186" y="836"/>
                  </a:lnTo>
                  <a:close/>
                  <a:moveTo>
                    <a:pt x="42970" y="1253"/>
                  </a:moveTo>
                  <a:lnTo>
                    <a:pt x="42499" y="3009"/>
                  </a:lnTo>
                  <a:lnTo>
                    <a:pt x="41215" y="1724"/>
                  </a:lnTo>
                  <a:lnTo>
                    <a:pt x="40979" y="836"/>
                  </a:lnTo>
                  <a:lnTo>
                    <a:pt x="41557" y="675"/>
                  </a:lnTo>
                  <a:lnTo>
                    <a:pt x="41771" y="301"/>
                  </a:lnTo>
                  <a:lnTo>
                    <a:pt x="42146" y="515"/>
                  </a:lnTo>
                  <a:lnTo>
                    <a:pt x="42724" y="365"/>
                  </a:lnTo>
                  <a:close/>
                  <a:moveTo>
                    <a:pt x="41022" y="1831"/>
                  </a:moveTo>
                  <a:lnTo>
                    <a:pt x="41482" y="3587"/>
                  </a:lnTo>
                  <a:lnTo>
                    <a:pt x="39737" y="3116"/>
                  </a:lnTo>
                  <a:lnTo>
                    <a:pt x="39084" y="2463"/>
                  </a:lnTo>
                  <a:lnTo>
                    <a:pt x="39502" y="2046"/>
                  </a:lnTo>
                  <a:lnTo>
                    <a:pt x="39502" y="1607"/>
                  </a:lnTo>
                  <a:lnTo>
                    <a:pt x="39941" y="1607"/>
                  </a:lnTo>
                  <a:lnTo>
                    <a:pt x="40369" y="1189"/>
                  </a:lnTo>
                  <a:lnTo>
                    <a:pt x="41022" y="1831"/>
                  </a:lnTo>
                  <a:close/>
                  <a:moveTo>
                    <a:pt x="39620" y="3319"/>
                  </a:moveTo>
                  <a:lnTo>
                    <a:pt x="40904" y="4593"/>
                  </a:lnTo>
                  <a:lnTo>
                    <a:pt x="39149" y="5064"/>
                  </a:lnTo>
                  <a:lnTo>
                    <a:pt x="38260" y="4829"/>
                  </a:lnTo>
                  <a:lnTo>
                    <a:pt x="38421" y="4251"/>
                  </a:lnTo>
                  <a:lnTo>
                    <a:pt x="38196" y="3876"/>
                  </a:lnTo>
                  <a:lnTo>
                    <a:pt x="38581" y="3651"/>
                  </a:lnTo>
                  <a:lnTo>
                    <a:pt x="38731" y="3073"/>
                  </a:lnTo>
                  <a:close/>
                  <a:moveTo>
                    <a:pt x="37907" y="3769"/>
                  </a:moveTo>
                  <a:lnTo>
                    <a:pt x="36472" y="4315"/>
                  </a:lnTo>
                  <a:lnTo>
                    <a:pt x="35605" y="3780"/>
                  </a:lnTo>
                  <a:lnTo>
                    <a:pt x="35884" y="2945"/>
                  </a:lnTo>
                  <a:lnTo>
                    <a:pt x="36761" y="2699"/>
                  </a:lnTo>
                  <a:lnTo>
                    <a:pt x="37639" y="2945"/>
                  </a:lnTo>
                  <a:close/>
                  <a:moveTo>
                    <a:pt x="35541" y="3994"/>
                  </a:moveTo>
                  <a:lnTo>
                    <a:pt x="36215" y="4411"/>
                  </a:lnTo>
                  <a:lnTo>
                    <a:pt x="35295" y="4754"/>
                  </a:lnTo>
                  <a:close/>
                  <a:moveTo>
                    <a:pt x="34942" y="5118"/>
                  </a:moveTo>
                  <a:lnTo>
                    <a:pt x="34942" y="5118"/>
                  </a:lnTo>
                  <a:lnTo>
                    <a:pt x="35199" y="5022"/>
                  </a:lnTo>
                  <a:lnTo>
                    <a:pt x="35199" y="5022"/>
                  </a:lnTo>
                  <a:lnTo>
                    <a:pt x="35199" y="5022"/>
                  </a:lnTo>
                  <a:lnTo>
                    <a:pt x="36451" y="4551"/>
                  </a:lnTo>
                  <a:lnTo>
                    <a:pt x="37468" y="5182"/>
                  </a:lnTo>
                  <a:lnTo>
                    <a:pt x="36451" y="5803"/>
                  </a:lnTo>
                  <a:lnTo>
                    <a:pt x="35199" y="5332"/>
                  </a:lnTo>
                  <a:lnTo>
                    <a:pt x="35199" y="5332"/>
                  </a:lnTo>
                  <a:lnTo>
                    <a:pt x="35166" y="5321"/>
                  </a:lnTo>
                  <a:lnTo>
                    <a:pt x="34942" y="5236"/>
                  </a:lnTo>
                  <a:lnTo>
                    <a:pt x="34942" y="5236"/>
                  </a:lnTo>
                  <a:lnTo>
                    <a:pt x="34781" y="5182"/>
                  </a:lnTo>
                  <a:close/>
                  <a:moveTo>
                    <a:pt x="35348" y="3865"/>
                  </a:moveTo>
                  <a:lnTo>
                    <a:pt x="35027" y="4850"/>
                  </a:lnTo>
                  <a:lnTo>
                    <a:pt x="34460" y="5064"/>
                  </a:lnTo>
                  <a:lnTo>
                    <a:pt x="32950" y="4508"/>
                  </a:lnTo>
                  <a:lnTo>
                    <a:pt x="33978" y="3277"/>
                  </a:lnTo>
                  <a:lnTo>
                    <a:pt x="34578" y="3170"/>
                  </a:lnTo>
                  <a:close/>
                  <a:moveTo>
                    <a:pt x="33860" y="3073"/>
                  </a:moveTo>
                  <a:lnTo>
                    <a:pt x="32276" y="3341"/>
                  </a:lnTo>
                  <a:lnTo>
                    <a:pt x="32554" y="1767"/>
                  </a:lnTo>
                  <a:lnTo>
                    <a:pt x="33015" y="1371"/>
                  </a:lnTo>
                  <a:lnTo>
                    <a:pt x="34032" y="1585"/>
                  </a:lnTo>
                  <a:lnTo>
                    <a:pt x="34246" y="2613"/>
                  </a:lnTo>
                  <a:close/>
                  <a:moveTo>
                    <a:pt x="32351" y="1649"/>
                  </a:moveTo>
                  <a:lnTo>
                    <a:pt x="31120" y="2677"/>
                  </a:lnTo>
                  <a:lnTo>
                    <a:pt x="30563" y="1168"/>
                  </a:lnTo>
                  <a:lnTo>
                    <a:pt x="30777" y="600"/>
                  </a:lnTo>
                  <a:lnTo>
                    <a:pt x="31762" y="279"/>
                  </a:lnTo>
                  <a:lnTo>
                    <a:pt x="32458" y="1050"/>
                  </a:lnTo>
                  <a:close/>
                  <a:moveTo>
                    <a:pt x="30328" y="1168"/>
                  </a:moveTo>
                  <a:lnTo>
                    <a:pt x="29771" y="2677"/>
                  </a:lnTo>
                  <a:lnTo>
                    <a:pt x="28540" y="1649"/>
                  </a:lnTo>
                  <a:lnTo>
                    <a:pt x="28444" y="1050"/>
                  </a:lnTo>
                  <a:lnTo>
                    <a:pt x="29129" y="279"/>
                  </a:lnTo>
                  <a:lnTo>
                    <a:pt x="30124" y="600"/>
                  </a:lnTo>
                  <a:close/>
                  <a:moveTo>
                    <a:pt x="28337" y="1767"/>
                  </a:moveTo>
                  <a:lnTo>
                    <a:pt x="28615" y="3341"/>
                  </a:lnTo>
                  <a:lnTo>
                    <a:pt x="27031" y="3073"/>
                  </a:lnTo>
                  <a:lnTo>
                    <a:pt x="26645" y="2613"/>
                  </a:lnTo>
                  <a:lnTo>
                    <a:pt x="26859" y="1585"/>
                  </a:lnTo>
                  <a:lnTo>
                    <a:pt x="27876" y="1371"/>
                  </a:lnTo>
                  <a:close/>
                  <a:moveTo>
                    <a:pt x="26913" y="3277"/>
                  </a:moveTo>
                  <a:lnTo>
                    <a:pt x="27940" y="4508"/>
                  </a:lnTo>
                  <a:lnTo>
                    <a:pt x="26431" y="5064"/>
                  </a:lnTo>
                  <a:lnTo>
                    <a:pt x="25864" y="4850"/>
                  </a:lnTo>
                  <a:lnTo>
                    <a:pt x="25543" y="3865"/>
                  </a:lnTo>
                  <a:lnTo>
                    <a:pt x="26313" y="3170"/>
                  </a:lnTo>
                  <a:close/>
                  <a:moveTo>
                    <a:pt x="25949" y="5118"/>
                  </a:moveTo>
                  <a:lnTo>
                    <a:pt x="25949" y="5118"/>
                  </a:lnTo>
                  <a:lnTo>
                    <a:pt x="26121" y="5182"/>
                  </a:lnTo>
                  <a:lnTo>
                    <a:pt x="25949" y="5236"/>
                  </a:lnTo>
                  <a:lnTo>
                    <a:pt x="25949" y="5236"/>
                  </a:lnTo>
                  <a:lnTo>
                    <a:pt x="25789" y="5300"/>
                  </a:lnTo>
                  <a:lnTo>
                    <a:pt x="25692" y="5332"/>
                  </a:lnTo>
                  <a:lnTo>
                    <a:pt x="25692" y="5332"/>
                  </a:lnTo>
                  <a:lnTo>
                    <a:pt x="24440" y="5803"/>
                  </a:lnTo>
                  <a:lnTo>
                    <a:pt x="23423" y="5182"/>
                  </a:lnTo>
                  <a:lnTo>
                    <a:pt x="24440" y="4551"/>
                  </a:lnTo>
                  <a:lnTo>
                    <a:pt x="25692" y="5022"/>
                  </a:lnTo>
                  <a:lnTo>
                    <a:pt x="25692" y="5022"/>
                  </a:lnTo>
                  <a:lnTo>
                    <a:pt x="25949" y="5118"/>
                  </a:lnTo>
                  <a:close/>
                  <a:moveTo>
                    <a:pt x="25607" y="4754"/>
                  </a:moveTo>
                  <a:lnTo>
                    <a:pt x="24686" y="4411"/>
                  </a:lnTo>
                  <a:lnTo>
                    <a:pt x="25350" y="3994"/>
                  </a:lnTo>
                  <a:close/>
                  <a:moveTo>
                    <a:pt x="25286" y="3780"/>
                  </a:moveTo>
                  <a:lnTo>
                    <a:pt x="24419" y="4315"/>
                  </a:lnTo>
                  <a:lnTo>
                    <a:pt x="22984" y="3769"/>
                  </a:lnTo>
                  <a:lnTo>
                    <a:pt x="23252" y="2945"/>
                  </a:lnTo>
                  <a:lnTo>
                    <a:pt x="24129" y="2699"/>
                  </a:lnTo>
                  <a:lnTo>
                    <a:pt x="25007" y="2945"/>
                  </a:lnTo>
                  <a:close/>
                  <a:moveTo>
                    <a:pt x="22695" y="3876"/>
                  </a:moveTo>
                  <a:lnTo>
                    <a:pt x="22481" y="4251"/>
                  </a:lnTo>
                  <a:lnTo>
                    <a:pt x="22631" y="4829"/>
                  </a:lnTo>
                  <a:lnTo>
                    <a:pt x="21742" y="5064"/>
                  </a:lnTo>
                  <a:lnTo>
                    <a:pt x="19987" y="4593"/>
                  </a:lnTo>
                  <a:lnTo>
                    <a:pt x="21271" y="3319"/>
                  </a:lnTo>
                  <a:lnTo>
                    <a:pt x="22160" y="3073"/>
                  </a:lnTo>
                  <a:lnTo>
                    <a:pt x="22320" y="3651"/>
                  </a:lnTo>
                  <a:close/>
                  <a:moveTo>
                    <a:pt x="21164" y="3116"/>
                  </a:moveTo>
                  <a:lnTo>
                    <a:pt x="19409" y="3587"/>
                  </a:lnTo>
                  <a:lnTo>
                    <a:pt x="19880" y="1831"/>
                  </a:lnTo>
                  <a:lnTo>
                    <a:pt x="20533" y="1189"/>
                  </a:lnTo>
                  <a:lnTo>
                    <a:pt x="20950" y="1607"/>
                  </a:lnTo>
                  <a:lnTo>
                    <a:pt x="21389" y="1607"/>
                  </a:lnTo>
                  <a:lnTo>
                    <a:pt x="21389" y="2046"/>
                  </a:lnTo>
                  <a:lnTo>
                    <a:pt x="21806" y="2463"/>
                  </a:lnTo>
                  <a:lnTo>
                    <a:pt x="21164" y="3116"/>
                  </a:lnTo>
                  <a:close/>
                  <a:moveTo>
                    <a:pt x="19676" y="1724"/>
                  </a:moveTo>
                  <a:lnTo>
                    <a:pt x="18402" y="3009"/>
                  </a:lnTo>
                  <a:lnTo>
                    <a:pt x="17931" y="1253"/>
                  </a:lnTo>
                  <a:lnTo>
                    <a:pt x="18167" y="365"/>
                  </a:lnTo>
                  <a:lnTo>
                    <a:pt x="18745" y="515"/>
                  </a:lnTo>
                  <a:lnTo>
                    <a:pt x="19120" y="301"/>
                  </a:lnTo>
                  <a:lnTo>
                    <a:pt x="19344" y="675"/>
                  </a:lnTo>
                  <a:lnTo>
                    <a:pt x="19922" y="836"/>
                  </a:lnTo>
                  <a:close/>
                  <a:moveTo>
                    <a:pt x="17706" y="1253"/>
                  </a:moveTo>
                  <a:lnTo>
                    <a:pt x="17235" y="3009"/>
                  </a:lnTo>
                  <a:lnTo>
                    <a:pt x="15951" y="1724"/>
                  </a:lnTo>
                  <a:lnTo>
                    <a:pt x="15715" y="836"/>
                  </a:lnTo>
                  <a:lnTo>
                    <a:pt x="16283" y="675"/>
                  </a:lnTo>
                  <a:lnTo>
                    <a:pt x="16507" y="301"/>
                  </a:lnTo>
                  <a:lnTo>
                    <a:pt x="16882" y="515"/>
                  </a:lnTo>
                  <a:lnTo>
                    <a:pt x="17460" y="365"/>
                  </a:lnTo>
                  <a:close/>
                  <a:moveTo>
                    <a:pt x="15747" y="1831"/>
                  </a:moveTo>
                  <a:lnTo>
                    <a:pt x="16218" y="3587"/>
                  </a:lnTo>
                  <a:lnTo>
                    <a:pt x="14474" y="3116"/>
                  </a:lnTo>
                  <a:lnTo>
                    <a:pt x="13821" y="2463"/>
                  </a:lnTo>
                  <a:lnTo>
                    <a:pt x="14238" y="2046"/>
                  </a:lnTo>
                  <a:lnTo>
                    <a:pt x="14238" y="1607"/>
                  </a:lnTo>
                  <a:lnTo>
                    <a:pt x="14677" y="1607"/>
                  </a:lnTo>
                  <a:lnTo>
                    <a:pt x="15105" y="1189"/>
                  </a:lnTo>
                  <a:close/>
                  <a:moveTo>
                    <a:pt x="14356" y="3319"/>
                  </a:moveTo>
                  <a:lnTo>
                    <a:pt x="15640" y="4593"/>
                  </a:lnTo>
                  <a:lnTo>
                    <a:pt x="13885" y="5064"/>
                  </a:lnTo>
                  <a:lnTo>
                    <a:pt x="12996" y="4829"/>
                  </a:lnTo>
                  <a:lnTo>
                    <a:pt x="13157" y="4251"/>
                  </a:lnTo>
                  <a:lnTo>
                    <a:pt x="12932" y="3876"/>
                  </a:lnTo>
                  <a:lnTo>
                    <a:pt x="13307" y="3651"/>
                  </a:lnTo>
                  <a:lnTo>
                    <a:pt x="13467" y="3073"/>
                  </a:lnTo>
                  <a:close/>
                  <a:moveTo>
                    <a:pt x="12643" y="3769"/>
                  </a:moveTo>
                  <a:lnTo>
                    <a:pt x="11208" y="4315"/>
                  </a:lnTo>
                  <a:lnTo>
                    <a:pt x="10341" y="3780"/>
                  </a:lnTo>
                  <a:lnTo>
                    <a:pt x="10620" y="2945"/>
                  </a:lnTo>
                  <a:lnTo>
                    <a:pt x="11498" y="2699"/>
                  </a:lnTo>
                  <a:lnTo>
                    <a:pt x="12375" y="2945"/>
                  </a:lnTo>
                  <a:close/>
                  <a:moveTo>
                    <a:pt x="10277" y="3994"/>
                  </a:moveTo>
                  <a:lnTo>
                    <a:pt x="10941" y="4411"/>
                  </a:lnTo>
                  <a:lnTo>
                    <a:pt x="10020" y="4754"/>
                  </a:lnTo>
                  <a:close/>
                  <a:moveTo>
                    <a:pt x="9678" y="5118"/>
                  </a:moveTo>
                  <a:lnTo>
                    <a:pt x="9678" y="5118"/>
                  </a:lnTo>
                  <a:lnTo>
                    <a:pt x="9935" y="5022"/>
                  </a:lnTo>
                  <a:lnTo>
                    <a:pt x="9935" y="5022"/>
                  </a:lnTo>
                  <a:lnTo>
                    <a:pt x="9935" y="5022"/>
                  </a:lnTo>
                  <a:lnTo>
                    <a:pt x="11176" y="4551"/>
                  </a:lnTo>
                  <a:lnTo>
                    <a:pt x="12204" y="5182"/>
                  </a:lnTo>
                  <a:lnTo>
                    <a:pt x="11176" y="5803"/>
                  </a:lnTo>
                  <a:lnTo>
                    <a:pt x="9935" y="5332"/>
                  </a:lnTo>
                  <a:lnTo>
                    <a:pt x="9935" y="5332"/>
                  </a:lnTo>
                  <a:lnTo>
                    <a:pt x="9902" y="5321"/>
                  </a:lnTo>
                  <a:lnTo>
                    <a:pt x="9678" y="5236"/>
                  </a:lnTo>
                  <a:lnTo>
                    <a:pt x="9678" y="5236"/>
                  </a:lnTo>
                  <a:lnTo>
                    <a:pt x="9506" y="5182"/>
                  </a:lnTo>
                  <a:close/>
                  <a:moveTo>
                    <a:pt x="10084" y="3865"/>
                  </a:moveTo>
                  <a:lnTo>
                    <a:pt x="9763" y="4850"/>
                  </a:lnTo>
                  <a:lnTo>
                    <a:pt x="9196" y="5064"/>
                  </a:lnTo>
                  <a:lnTo>
                    <a:pt x="7687" y="4508"/>
                  </a:lnTo>
                  <a:lnTo>
                    <a:pt x="8714" y="3277"/>
                  </a:lnTo>
                  <a:lnTo>
                    <a:pt x="9314" y="3170"/>
                  </a:lnTo>
                  <a:close/>
                  <a:moveTo>
                    <a:pt x="8596" y="3073"/>
                  </a:moveTo>
                  <a:lnTo>
                    <a:pt x="7012" y="3341"/>
                  </a:lnTo>
                  <a:lnTo>
                    <a:pt x="7290" y="1767"/>
                  </a:lnTo>
                  <a:lnTo>
                    <a:pt x="7751" y="1371"/>
                  </a:lnTo>
                  <a:lnTo>
                    <a:pt x="8768" y="1585"/>
                  </a:lnTo>
                  <a:lnTo>
                    <a:pt x="8982" y="2613"/>
                  </a:lnTo>
                  <a:close/>
                  <a:moveTo>
                    <a:pt x="7087" y="1649"/>
                  </a:moveTo>
                  <a:lnTo>
                    <a:pt x="5856" y="2677"/>
                  </a:lnTo>
                  <a:lnTo>
                    <a:pt x="5299" y="1168"/>
                  </a:lnTo>
                  <a:lnTo>
                    <a:pt x="5503" y="600"/>
                  </a:lnTo>
                  <a:lnTo>
                    <a:pt x="6498" y="279"/>
                  </a:lnTo>
                  <a:lnTo>
                    <a:pt x="7194" y="1050"/>
                  </a:lnTo>
                  <a:close/>
                  <a:moveTo>
                    <a:pt x="5064" y="1168"/>
                  </a:moveTo>
                  <a:lnTo>
                    <a:pt x="4507" y="2677"/>
                  </a:lnTo>
                  <a:lnTo>
                    <a:pt x="3276" y="1649"/>
                  </a:lnTo>
                  <a:lnTo>
                    <a:pt x="3169" y="1050"/>
                  </a:lnTo>
                  <a:lnTo>
                    <a:pt x="3865" y="279"/>
                  </a:lnTo>
                  <a:lnTo>
                    <a:pt x="4860" y="600"/>
                  </a:lnTo>
                  <a:close/>
                  <a:moveTo>
                    <a:pt x="3073" y="1767"/>
                  </a:moveTo>
                  <a:lnTo>
                    <a:pt x="3351" y="3341"/>
                  </a:lnTo>
                  <a:lnTo>
                    <a:pt x="1767" y="3073"/>
                  </a:lnTo>
                  <a:lnTo>
                    <a:pt x="1381" y="2613"/>
                  </a:lnTo>
                  <a:lnTo>
                    <a:pt x="1595" y="1585"/>
                  </a:lnTo>
                  <a:lnTo>
                    <a:pt x="2612" y="1371"/>
                  </a:lnTo>
                  <a:close/>
                  <a:moveTo>
                    <a:pt x="1649" y="3277"/>
                  </a:moveTo>
                  <a:lnTo>
                    <a:pt x="2677" y="4508"/>
                  </a:lnTo>
                  <a:lnTo>
                    <a:pt x="1167" y="5064"/>
                  </a:lnTo>
                  <a:lnTo>
                    <a:pt x="600" y="4850"/>
                  </a:lnTo>
                  <a:lnTo>
                    <a:pt x="279" y="3865"/>
                  </a:lnTo>
                  <a:lnTo>
                    <a:pt x="1049" y="3170"/>
                  </a:lnTo>
                  <a:close/>
                  <a:moveTo>
                    <a:pt x="1167" y="5300"/>
                  </a:moveTo>
                  <a:lnTo>
                    <a:pt x="2677" y="5846"/>
                  </a:lnTo>
                  <a:lnTo>
                    <a:pt x="1649" y="7088"/>
                  </a:lnTo>
                  <a:lnTo>
                    <a:pt x="1049" y="7184"/>
                  </a:lnTo>
                  <a:lnTo>
                    <a:pt x="279" y="6488"/>
                  </a:lnTo>
                  <a:lnTo>
                    <a:pt x="600" y="5503"/>
                  </a:lnTo>
                  <a:close/>
                  <a:moveTo>
                    <a:pt x="1767" y="7291"/>
                  </a:moveTo>
                  <a:lnTo>
                    <a:pt x="3351" y="7013"/>
                  </a:lnTo>
                  <a:lnTo>
                    <a:pt x="3073" y="8597"/>
                  </a:lnTo>
                  <a:lnTo>
                    <a:pt x="2612" y="8982"/>
                  </a:lnTo>
                  <a:lnTo>
                    <a:pt x="1595" y="8768"/>
                  </a:lnTo>
                  <a:lnTo>
                    <a:pt x="1381" y="7751"/>
                  </a:lnTo>
                  <a:close/>
                  <a:moveTo>
                    <a:pt x="3276" y="8715"/>
                  </a:moveTo>
                  <a:lnTo>
                    <a:pt x="4507" y="7687"/>
                  </a:lnTo>
                  <a:lnTo>
                    <a:pt x="5064" y="9196"/>
                  </a:lnTo>
                  <a:lnTo>
                    <a:pt x="4860" y="9764"/>
                  </a:lnTo>
                  <a:lnTo>
                    <a:pt x="3865" y="10085"/>
                  </a:lnTo>
                  <a:lnTo>
                    <a:pt x="3169" y="9314"/>
                  </a:lnTo>
                  <a:close/>
                  <a:moveTo>
                    <a:pt x="5128" y="9678"/>
                  </a:moveTo>
                  <a:lnTo>
                    <a:pt x="5117" y="9678"/>
                  </a:lnTo>
                  <a:lnTo>
                    <a:pt x="5182" y="9507"/>
                  </a:lnTo>
                  <a:lnTo>
                    <a:pt x="5246" y="9678"/>
                  </a:lnTo>
                  <a:lnTo>
                    <a:pt x="5235" y="9678"/>
                  </a:lnTo>
                  <a:lnTo>
                    <a:pt x="5331" y="9914"/>
                  </a:lnTo>
                  <a:lnTo>
                    <a:pt x="5342" y="9935"/>
                  </a:lnTo>
                  <a:lnTo>
                    <a:pt x="5813" y="11177"/>
                  </a:lnTo>
                  <a:lnTo>
                    <a:pt x="5182" y="12205"/>
                  </a:lnTo>
                  <a:lnTo>
                    <a:pt x="4550" y="11177"/>
                  </a:lnTo>
                  <a:lnTo>
                    <a:pt x="5021" y="9935"/>
                  </a:lnTo>
                  <a:lnTo>
                    <a:pt x="5021" y="9935"/>
                  </a:lnTo>
                  <a:lnTo>
                    <a:pt x="5032" y="9924"/>
                  </a:lnTo>
                  <a:close/>
                  <a:moveTo>
                    <a:pt x="4753" y="10021"/>
                  </a:moveTo>
                  <a:lnTo>
                    <a:pt x="4411" y="10941"/>
                  </a:lnTo>
                  <a:lnTo>
                    <a:pt x="4004" y="10278"/>
                  </a:lnTo>
                  <a:close/>
                  <a:moveTo>
                    <a:pt x="2944" y="10620"/>
                  </a:moveTo>
                  <a:lnTo>
                    <a:pt x="3790" y="10342"/>
                  </a:lnTo>
                  <a:lnTo>
                    <a:pt x="4314" y="11198"/>
                  </a:lnTo>
                  <a:lnTo>
                    <a:pt x="3768" y="12643"/>
                  </a:lnTo>
                  <a:lnTo>
                    <a:pt x="2944" y="12376"/>
                  </a:lnTo>
                  <a:lnTo>
                    <a:pt x="2698" y="11498"/>
                  </a:lnTo>
                  <a:close/>
                  <a:moveTo>
                    <a:pt x="3651" y="13307"/>
                  </a:moveTo>
                  <a:lnTo>
                    <a:pt x="3876" y="12933"/>
                  </a:lnTo>
                  <a:lnTo>
                    <a:pt x="4250" y="13147"/>
                  </a:lnTo>
                  <a:lnTo>
                    <a:pt x="4828" y="12997"/>
                  </a:lnTo>
                  <a:lnTo>
                    <a:pt x="5064" y="13885"/>
                  </a:lnTo>
                  <a:lnTo>
                    <a:pt x="4603" y="15641"/>
                  </a:lnTo>
                  <a:lnTo>
                    <a:pt x="3319" y="14356"/>
                  </a:lnTo>
                  <a:lnTo>
                    <a:pt x="3073" y="13468"/>
                  </a:lnTo>
                  <a:close/>
                  <a:moveTo>
                    <a:pt x="3115" y="14463"/>
                  </a:moveTo>
                  <a:lnTo>
                    <a:pt x="3586" y="16219"/>
                  </a:lnTo>
                  <a:lnTo>
                    <a:pt x="1842" y="15748"/>
                  </a:lnTo>
                  <a:lnTo>
                    <a:pt x="1189" y="15106"/>
                  </a:lnTo>
                  <a:lnTo>
                    <a:pt x="1606" y="14677"/>
                  </a:lnTo>
                  <a:lnTo>
                    <a:pt x="1606" y="14239"/>
                  </a:lnTo>
                  <a:lnTo>
                    <a:pt x="2045" y="14239"/>
                  </a:lnTo>
                  <a:lnTo>
                    <a:pt x="2473" y="13821"/>
                  </a:lnTo>
                  <a:close/>
                  <a:moveTo>
                    <a:pt x="1724" y="15951"/>
                  </a:moveTo>
                  <a:lnTo>
                    <a:pt x="3008" y="17236"/>
                  </a:lnTo>
                  <a:lnTo>
                    <a:pt x="1253" y="17696"/>
                  </a:lnTo>
                  <a:lnTo>
                    <a:pt x="364" y="17461"/>
                  </a:lnTo>
                  <a:lnTo>
                    <a:pt x="514" y="16883"/>
                  </a:lnTo>
                  <a:lnTo>
                    <a:pt x="300" y="16508"/>
                  </a:lnTo>
                  <a:lnTo>
                    <a:pt x="675" y="16283"/>
                  </a:lnTo>
                  <a:lnTo>
                    <a:pt x="835" y="15705"/>
                  </a:lnTo>
                  <a:close/>
                  <a:moveTo>
                    <a:pt x="1253" y="17932"/>
                  </a:moveTo>
                  <a:lnTo>
                    <a:pt x="3008" y="18392"/>
                  </a:lnTo>
                  <a:lnTo>
                    <a:pt x="1724" y="19677"/>
                  </a:lnTo>
                  <a:lnTo>
                    <a:pt x="835" y="19923"/>
                  </a:lnTo>
                  <a:lnTo>
                    <a:pt x="675" y="19345"/>
                  </a:lnTo>
                  <a:lnTo>
                    <a:pt x="300" y="19120"/>
                  </a:lnTo>
                  <a:lnTo>
                    <a:pt x="514" y="18745"/>
                  </a:lnTo>
                  <a:lnTo>
                    <a:pt x="364" y="18167"/>
                  </a:lnTo>
                  <a:close/>
                  <a:moveTo>
                    <a:pt x="1842" y="19880"/>
                  </a:moveTo>
                  <a:lnTo>
                    <a:pt x="3586" y="19409"/>
                  </a:lnTo>
                  <a:lnTo>
                    <a:pt x="3586" y="19409"/>
                  </a:lnTo>
                  <a:lnTo>
                    <a:pt x="3586" y="19409"/>
                  </a:lnTo>
                  <a:lnTo>
                    <a:pt x="3115" y="21154"/>
                  </a:lnTo>
                  <a:lnTo>
                    <a:pt x="2473" y="21807"/>
                  </a:lnTo>
                  <a:lnTo>
                    <a:pt x="2045" y="21389"/>
                  </a:lnTo>
                  <a:lnTo>
                    <a:pt x="1606" y="21389"/>
                  </a:lnTo>
                  <a:lnTo>
                    <a:pt x="1606" y="20951"/>
                  </a:lnTo>
                  <a:lnTo>
                    <a:pt x="1189" y="20522"/>
                  </a:lnTo>
                  <a:close/>
                  <a:moveTo>
                    <a:pt x="3319" y="21272"/>
                  </a:moveTo>
                  <a:lnTo>
                    <a:pt x="4603" y="19987"/>
                  </a:lnTo>
                  <a:lnTo>
                    <a:pt x="5064" y="21743"/>
                  </a:lnTo>
                  <a:lnTo>
                    <a:pt x="4828" y="22631"/>
                  </a:lnTo>
                  <a:lnTo>
                    <a:pt x="4250" y="22481"/>
                  </a:lnTo>
                  <a:lnTo>
                    <a:pt x="3876" y="22695"/>
                  </a:lnTo>
                  <a:lnTo>
                    <a:pt x="3651" y="22321"/>
                  </a:lnTo>
                  <a:lnTo>
                    <a:pt x="3073" y="22160"/>
                  </a:lnTo>
                  <a:close/>
                  <a:moveTo>
                    <a:pt x="2944" y="23252"/>
                  </a:moveTo>
                  <a:lnTo>
                    <a:pt x="3768" y="22985"/>
                  </a:lnTo>
                  <a:lnTo>
                    <a:pt x="4314" y="24419"/>
                  </a:lnTo>
                  <a:lnTo>
                    <a:pt x="3790" y="25286"/>
                  </a:lnTo>
                  <a:lnTo>
                    <a:pt x="2944" y="25008"/>
                  </a:lnTo>
                  <a:lnTo>
                    <a:pt x="2698" y="24130"/>
                  </a:lnTo>
                  <a:close/>
                  <a:moveTo>
                    <a:pt x="4004" y="25350"/>
                  </a:moveTo>
                  <a:lnTo>
                    <a:pt x="4411" y="24687"/>
                  </a:lnTo>
                  <a:lnTo>
                    <a:pt x="4753" y="25607"/>
                  </a:lnTo>
                  <a:lnTo>
                    <a:pt x="4550" y="25532"/>
                  </a:lnTo>
                  <a:close/>
                  <a:moveTo>
                    <a:pt x="5117" y="25950"/>
                  </a:moveTo>
                  <a:lnTo>
                    <a:pt x="5128" y="25950"/>
                  </a:lnTo>
                  <a:lnTo>
                    <a:pt x="5042" y="25736"/>
                  </a:lnTo>
                  <a:lnTo>
                    <a:pt x="5021" y="25693"/>
                  </a:lnTo>
                  <a:lnTo>
                    <a:pt x="5021" y="25693"/>
                  </a:lnTo>
                  <a:lnTo>
                    <a:pt x="4550" y="24451"/>
                  </a:lnTo>
                  <a:lnTo>
                    <a:pt x="5182" y="23423"/>
                  </a:lnTo>
                  <a:lnTo>
                    <a:pt x="5813" y="24451"/>
                  </a:lnTo>
                  <a:lnTo>
                    <a:pt x="5342" y="25693"/>
                  </a:lnTo>
                  <a:lnTo>
                    <a:pt x="5342" y="25693"/>
                  </a:lnTo>
                  <a:lnTo>
                    <a:pt x="5321" y="25736"/>
                  </a:lnTo>
                  <a:lnTo>
                    <a:pt x="5235" y="25950"/>
                  </a:lnTo>
                  <a:lnTo>
                    <a:pt x="5246" y="25950"/>
                  </a:lnTo>
                  <a:lnTo>
                    <a:pt x="5182" y="26121"/>
                  </a:lnTo>
                  <a:close/>
                  <a:moveTo>
                    <a:pt x="3169" y="26314"/>
                  </a:moveTo>
                  <a:lnTo>
                    <a:pt x="3865" y="25543"/>
                  </a:lnTo>
                  <a:lnTo>
                    <a:pt x="4860" y="25864"/>
                  </a:lnTo>
                  <a:lnTo>
                    <a:pt x="5064" y="26432"/>
                  </a:lnTo>
                  <a:lnTo>
                    <a:pt x="4507" y="27941"/>
                  </a:lnTo>
                  <a:lnTo>
                    <a:pt x="3276" y="26913"/>
                  </a:lnTo>
                  <a:close/>
                  <a:moveTo>
                    <a:pt x="3073" y="27031"/>
                  </a:moveTo>
                  <a:lnTo>
                    <a:pt x="3351" y="28615"/>
                  </a:lnTo>
                  <a:lnTo>
                    <a:pt x="1767" y="28337"/>
                  </a:lnTo>
                  <a:lnTo>
                    <a:pt x="1381" y="27877"/>
                  </a:lnTo>
                  <a:lnTo>
                    <a:pt x="1595" y="26860"/>
                  </a:lnTo>
                  <a:lnTo>
                    <a:pt x="2612" y="26646"/>
                  </a:lnTo>
                  <a:close/>
                  <a:moveTo>
                    <a:pt x="1649" y="28540"/>
                  </a:moveTo>
                  <a:lnTo>
                    <a:pt x="2677" y="29772"/>
                  </a:lnTo>
                  <a:lnTo>
                    <a:pt x="1167" y="30328"/>
                  </a:lnTo>
                  <a:lnTo>
                    <a:pt x="600" y="30125"/>
                  </a:lnTo>
                  <a:lnTo>
                    <a:pt x="279" y="29129"/>
                  </a:lnTo>
                  <a:lnTo>
                    <a:pt x="1049" y="28433"/>
                  </a:lnTo>
                  <a:close/>
                  <a:moveTo>
                    <a:pt x="1167" y="30564"/>
                  </a:moveTo>
                  <a:lnTo>
                    <a:pt x="2677" y="31120"/>
                  </a:lnTo>
                  <a:lnTo>
                    <a:pt x="1649" y="32351"/>
                  </a:lnTo>
                  <a:lnTo>
                    <a:pt x="1049" y="32458"/>
                  </a:lnTo>
                  <a:lnTo>
                    <a:pt x="279" y="31763"/>
                  </a:lnTo>
                  <a:lnTo>
                    <a:pt x="600" y="30767"/>
                  </a:lnTo>
                  <a:close/>
                  <a:moveTo>
                    <a:pt x="1767" y="32555"/>
                  </a:moveTo>
                  <a:lnTo>
                    <a:pt x="3351" y="32276"/>
                  </a:lnTo>
                  <a:lnTo>
                    <a:pt x="3073" y="33861"/>
                  </a:lnTo>
                  <a:lnTo>
                    <a:pt x="2612" y="34246"/>
                  </a:lnTo>
                  <a:lnTo>
                    <a:pt x="1595" y="34032"/>
                  </a:lnTo>
                  <a:lnTo>
                    <a:pt x="1381" y="33015"/>
                  </a:lnTo>
                  <a:close/>
                  <a:moveTo>
                    <a:pt x="3276" y="33979"/>
                  </a:moveTo>
                  <a:lnTo>
                    <a:pt x="4507" y="32951"/>
                  </a:lnTo>
                  <a:lnTo>
                    <a:pt x="5064" y="34460"/>
                  </a:lnTo>
                  <a:lnTo>
                    <a:pt x="4860" y="35028"/>
                  </a:lnTo>
                  <a:lnTo>
                    <a:pt x="3865" y="35349"/>
                  </a:lnTo>
                  <a:lnTo>
                    <a:pt x="3169" y="34578"/>
                  </a:lnTo>
                  <a:close/>
                  <a:moveTo>
                    <a:pt x="5299" y="34460"/>
                  </a:moveTo>
                  <a:lnTo>
                    <a:pt x="5856" y="32951"/>
                  </a:lnTo>
                  <a:lnTo>
                    <a:pt x="7087" y="33979"/>
                  </a:lnTo>
                  <a:lnTo>
                    <a:pt x="7194" y="34578"/>
                  </a:lnTo>
                  <a:lnTo>
                    <a:pt x="6498" y="35349"/>
                  </a:lnTo>
                  <a:lnTo>
                    <a:pt x="5503" y="35028"/>
                  </a:lnTo>
                  <a:close/>
                  <a:moveTo>
                    <a:pt x="7290" y="33861"/>
                  </a:moveTo>
                  <a:lnTo>
                    <a:pt x="7012" y="32276"/>
                  </a:lnTo>
                  <a:lnTo>
                    <a:pt x="8596" y="32555"/>
                  </a:lnTo>
                  <a:lnTo>
                    <a:pt x="8982" y="33015"/>
                  </a:lnTo>
                  <a:lnTo>
                    <a:pt x="8768" y="34032"/>
                  </a:lnTo>
                  <a:lnTo>
                    <a:pt x="7751" y="34246"/>
                  </a:lnTo>
                  <a:close/>
                  <a:moveTo>
                    <a:pt x="8714" y="32351"/>
                  </a:moveTo>
                  <a:lnTo>
                    <a:pt x="7687" y="31120"/>
                  </a:lnTo>
                  <a:lnTo>
                    <a:pt x="9196" y="30564"/>
                  </a:lnTo>
                  <a:lnTo>
                    <a:pt x="9763" y="30767"/>
                  </a:lnTo>
                  <a:lnTo>
                    <a:pt x="10084" y="31763"/>
                  </a:lnTo>
                  <a:lnTo>
                    <a:pt x="9314" y="32458"/>
                  </a:lnTo>
                  <a:close/>
                  <a:moveTo>
                    <a:pt x="9678" y="30499"/>
                  </a:moveTo>
                  <a:lnTo>
                    <a:pt x="9678" y="30510"/>
                  </a:lnTo>
                  <a:lnTo>
                    <a:pt x="9506" y="30446"/>
                  </a:lnTo>
                  <a:lnTo>
                    <a:pt x="9678" y="30382"/>
                  </a:lnTo>
                  <a:lnTo>
                    <a:pt x="9678" y="30392"/>
                  </a:lnTo>
                  <a:lnTo>
                    <a:pt x="9902" y="30307"/>
                  </a:lnTo>
                  <a:lnTo>
                    <a:pt x="9935" y="30285"/>
                  </a:lnTo>
                  <a:lnTo>
                    <a:pt x="9935" y="30285"/>
                  </a:lnTo>
                  <a:lnTo>
                    <a:pt x="11176" y="29814"/>
                  </a:lnTo>
                  <a:lnTo>
                    <a:pt x="12204" y="30446"/>
                  </a:lnTo>
                  <a:lnTo>
                    <a:pt x="11187" y="31078"/>
                  </a:lnTo>
                  <a:lnTo>
                    <a:pt x="9935" y="30606"/>
                  </a:lnTo>
                  <a:lnTo>
                    <a:pt x="9935" y="30606"/>
                  </a:lnTo>
                  <a:lnTo>
                    <a:pt x="9935" y="30596"/>
                  </a:lnTo>
                  <a:close/>
                  <a:moveTo>
                    <a:pt x="10020" y="30874"/>
                  </a:moveTo>
                  <a:lnTo>
                    <a:pt x="10941" y="31217"/>
                  </a:lnTo>
                  <a:lnTo>
                    <a:pt x="10277" y="31623"/>
                  </a:lnTo>
                  <a:close/>
                  <a:moveTo>
                    <a:pt x="10341" y="31838"/>
                  </a:moveTo>
                  <a:lnTo>
                    <a:pt x="11208" y="31313"/>
                  </a:lnTo>
                  <a:lnTo>
                    <a:pt x="12643" y="31859"/>
                  </a:lnTo>
                  <a:lnTo>
                    <a:pt x="12375" y="32683"/>
                  </a:lnTo>
                  <a:lnTo>
                    <a:pt x="11498" y="32929"/>
                  </a:lnTo>
                  <a:lnTo>
                    <a:pt x="10620" y="32683"/>
                  </a:lnTo>
                  <a:close/>
                  <a:moveTo>
                    <a:pt x="12932" y="31752"/>
                  </a:moveTo>
                  <a:lnTo>
                    <a:pt x="13146" y="31377"/>
                  </a:lnTo>
                  <a:lnTo>
                    <a:pt x="12996" y="30799"/>
                  </a:lnTo>
                  <a:lnTo>
                    <a:pt x="13885" y="30564"/>
                  </a:lnTo>
                  <a:lnTo>
                    <a:pt x="15640" y="31024"/>
                  </a:lnTo>
                  <a:lnTo>
                    <a:pt x="14356" y="32309"/>
                  </a:lnTo>
                  <a:lnTo>
                    <a:pt x="13467" y="32555"/>
                  </a:lnTo>
                  <a:lnTo>
                    <a:pt x="13307" y="31977"/>
                  </a:lnTo>
                  <a:close/>
                  <a:moveTo>
                    <a:pt x="14474" y="32512"/>
                  </a:moveTo>
                  <a:lnTo>
                    <a:pt x="16218" y="32041"/>
                  </a:lnTo>
                  <a:lnTo>
                    <a:pt x="15747" y="33786"/>
                  </a:lnTo>
                  <a:lnTo>
                    <a:pt x="15105" y="34439"/>
                  </a:lnTo>
                  <a:lnTo>
                    <a:pt x="14677" y="34021"/>
                  </a:lnTo>
                  <a:lnTo>
                    <a:pt x="14238" y="34021"/>
                  </a:lnTo>
                  <a:lnTo>
                    <a:pt x="14238" y="33582"/>
                  </a:lnTo>
                  <a:lnTo>
                    <a:pt x="13821" y="33154"/>
                  </a:lnTo>
                  <a:close/>
                  <a:moveTo>
                    <a:pt x="15951" y="33904"/>
                  </a:moveTo>
                  <a:lnTo>
                    <a:pt x="17235" y="32619"/>
                  </a:lnTo>
                  <a:lnTo>
                    <a:pt x="17696" y="34375"/>
                  </a:lnTo>
                  <a:lnTo>
                    <a:pt x="17460" y="35263"/>
                  </a:lnTo>
                  <a:lnTo>
                    <a:pt x="16882" y="35113"/>
                  </a:lnTo>
                  <a:lnTo>
                    <a:pt x="16507" y="35327"/>
                  </a:lnTo>
                  <a:lnTo>
                    <a:pt x="16283" y="34953"/>
                  </a:lnTo>
                  <a:lnTo>
                    <a:pt x="15715" y="34792"/>
                  </a:lnTo>
                  <a:close/>
                  <a:moveTo>
                    <a:pt x="17931" y="34375"/>
                  </a:moveTo>
                  <a:lnTo>
                    <a:pt x="18392" y="32619"/>
                  </a:lnTo>
                  <a:lnTo>
                    <a:pt x="19676" y="33904"/>
                  </a:lnTo>
                  <a:lnTo>
                    <a:pt x="19922" y="34792"/>
                  </a:lnTo>
                  <a:lnTo>
                    <a:pt x="19344" y="34953"/>
                  </a:lnTo>
                  <a:lnTo>
                    <a:pt x="19120" y="35327"/>
                  </a:lnTo>
                  <a:lnTo>
                    <a:pt x="18745" y="35113"/>
                  </a:lnTo>
                  <a:lnTo>
                    <a:pt x="18167" y="35263"/>
                  </a:lnTo>
                  <a:close/>
                  <a:moveTo>
                    <a:pt x="19880" y="33786"/>
                  </a:moveTo>
                  <a:lnTo>
                    <a:pt x="19409" y="32041"/>
                  </a:lnTo>
                  <a:lnTo>
                    <a:pt x="21164" y="32512"/>
                  </a:lnTo>
                  <a:lnTo>
                    <a:pt x="21806" y="33154"/>
                  </a:lnTo>
                  <a:lnTo>
                    <a:pt x="21389" y="33582"/>
                  </a:lnTo>
                  <a:lnTo>
                    <a:pt x="21389" y="34021"/>
                  </a:lnTo>
                  <a:lnTo>
                    <a:pt x="20950" y="34021"/>
                  </a:lnTo>
                  <a:lnTo>
                    <a:pt x="20522" y="34439"/>
                  </a:lnTo>
                  <a:lnTo>
                    <a:pt x="19880" y="33786"/>
                  </a:lnTo>
                  <a:close/>
                  <a:moveTo>
                    <a:pt x="21271" y="32309"/>
                  </a:moveTo>
                  <a:lnTo>
                    <a:pt x="19987" y="31024"/>
                  </a:lnTo>
                  <a:lnTo>
                    <a:pt x="21742" y="30564"/>
                  </a:lnTo>
                  <a:lnTo>
                    <a:pt x="22631" y="30799"/>
                  </a:lnTo>
                  <a:lnTo>
                    <a:pt x="22481" y="31377"/>
                  </a:lnTo>
                  <a:lnTo>
                    <a:pt x="22695" y="31752"/>
                  </a:lnTo>
                  <a:lnTo>
                    <a:pt x="22320" y="31977"/>
                  </a:lnTo>
                  <a:lnTo>
                    <a:pt x="22160" y="32555"/>
                  </a:lnTo>
                  <a:close/>
                  <a:moveTo>
                    <a:pt x="22984" y="31859"/>
                  </a:moveTo>
                  <a:lnTo>
                    <a:pt x="24419" y="31313"/>
                  </a:lnTo>
                  <a:lnTo>
                    <a:pt x="25286" y="31838"/>
                  </a:lnTo>
                  <a:lnTo>
                    <a:pt x="25007" y="32683"/>
                  </a:lnTo>
                  <a:lnTo>
                    <a:pt x="24129" y="32929"/>
                  </a:lnTo>
                  <a:lnTo>
                    <a:pt x="23252" y="32683"/>
                  </a:lnTo>
                  <a:close/>
                  <a:moveTo>
                    <a:pt x="25350" y="31623"/>
                  </a:moveTo>
                  <a:lnTo>
                    <a:pt x="24686" y="31217"/>
                  </a:lnTo>
                  <a:lnTo>
                    <a:pt x="25607" y="30874"/>
                  </a:lnTo>
                  <a:close/>
                  <a:moveTo>
                    <a:pt x="25949" y="30510"/>
                  </a:moveTo>
                  <a:lnTo>
                    <a:pt x="25960" y="30499"/>
                  </a:lnTo>
                  <a:lnTo>
                    <a:pt x="25703" y="30596"/>
                  </a:lnTo>
                  <a:lnTo>
                    <a:pt x="25692" y="30606"/>
                  </a:lnTo>
                  <a:lnTo>
                    <a:pt x="25692" y="30606"/>
                  </a:lnTo>
                  <a:lnTo>
                    <a:pt x="24451" y="31078"/>
                  </a:lnTo>
                  <a:lnTo>
                    <a:pt x="23423" y="30446"/>
                  </a:lnTo>
                  <a:lnTo>
                    <a:pt x="24451" y="29814"/>
                  </a:lnTo>
                  <a:lnTo>
                    <a:pt x="25692" y="30285"/>
                  </a:lnTo>
                  <a:lnTo>
                    <a:pt x="25692" y="30285"/>
                  </a:lnTo>
                  <a:lnTo>
                    <a:pt x="25789" y="30328"/>
                  </a:lnTo>
                  <a:lnTo>
                    <a:pt x="25960" y="30392"/>
                  </a:lnTo>
                  <a:lnTo>
                    <a:pt x="25960" y="30382"/>
                  </a:lnTo>
                  <a:lnTo>
                    <a:pt x="26121" y="30446"/>
                  </a:lnTo>
                  <a:lnTo>
                    <a:pt x="25960" y="30510"/>
                  </a:lnTo>
                  <a:close/>
                  <a:moveTo>
                    <a:pt x="25543" y="31763"/>
                  </a:moveTo>
                  <a:lnTo>
                    <a:pt x="25864" y="30767"/>
                  </a:lnTo>
                  <a:lnTo>
                    <a:pt x="26431" y="30564"/>
                  </a:lnTo>
                  <a:lnTo>
                    <a:pt x="27940" y="31120"/>
                  </a:lnTo>
                  <a:lnTo>
                    <a:pt x="26913" y="32351"/>
                  </a:lnTo>
                  <a:lnTo>
                    <a:pt x="26313" y="32458"/>
                  </a:lnTo>
                  <a:close/>
                  <a:moveTo>
                    <a:pt x="27031" y="32555"/>
                  </a:moveTo>
                  <a:lnTo>
                    <a:pt x="28615" y="32276"/>
                  </a:lnTo>
                  <a:lnTo>
                    <a:pt x="28337" y="33861"/>
                  </a:lnTo>
                  <a:lnTo>
                    <a:pt x="27876" y="34246"/>
                  </a:lnTo>
                  <a:lnTo>
                    <a:pt x="26859" y="34032"/>
                  </a:lnTo>
                  <a:lnTo>
                    <a:pt x="26645" y="33015"/>
                  </a:lnTo>
                  <a:close/>
                  <a:moveTo>
                    <a:pt x="28540" y="33979"/>
                  </a:moveTo>
                  <a:lnTo>
                    <a:pt x="29771" y="32951"/>
                  </a:lnTo>
                  <a:lnTo>
                    <a:pt x="30328" y="34460"/>
                  </a:lnTo>
                  <a:lnTo>
                    <a:pt x="30124" y="35028"/>
                  </a:lnTo>
                  <a:lnTo>
                    <a:pt x="29129" y="35349"/>
                  </a:lnTo>
                  <a:lnTo>
                    <a:pt x="28444" y="34578"/>
                  </a:lnTo>
                  <a:close/>
                  <a:moveTo>
                    <a:pt x="30563" y="34460"/>
                  </a:moveTo>
                  <a:lnTo>
                    <a:pt x="31120" y="32951"/>
                  </a:lnTo>
                  <a:lnTo>
                    <a:pt x="32351" y="33979"/>
                  </a:lnTo>
                  <a:lnTo>
                    <a:pt x="32458" y="34578"/>
                  </a:lnTo>
                  <a:lnTo>
                    <a:pt x="31762" y="35349"/>
                  </a:lnTo>
                  <a:lnTo>
                    <a:pt x="30777" y="35028"/>
                  </a:lnTo>
                  <a:close/>
                  <a:moveTo>
                    <a:pt x="32554" y="33861"/>
                  </a:moveTo>
                  <a:lnTo>
                    <a:pt x="32276" y="32276"/>
                  </a:lnTo>
                  <a:lnTo>
                    <a:pt x="33860" y="32555"/>
                  </a:lnTo>
                  <a:lnTo>
                    <a:pt x="34246" y="33015"/>
                  </a:lnTo>
                  <a:lnTo>
                    <a:pt x="34032" y="34032"/>
                  </a:lnTo>
                  <a:lnTo>
                    <a:pt x="33015" y="34246"/>
                  </a:lnTo>
                  <a:close/>
                  <a:moveTo>
                    <a:pt x="33978" y="32351"/>
                  </a:moveTo>
                  <a:lnTo>
                    <a:pt x="32950" y="31120"/>
                  </a:lnTo>
                  <a:lnTo>
                    <a:pt x="34460" y="30564"/>
                  </a:lnTo>
                  <a:lnTo>
                    <a:pt x="35027" y="30767"/>
                  </a:lnTo>
                  <a:lnTo>
                    <a:pt x="35348" y="31763"/>
                  </a:lnTo>
                  <a:lnTo>
                    <a:pt x="34578" y="32458"/>
                  </a:lnTo>
                  <a:close/>
                  <a:moveTo>
                    <a:pt x="34942" y="30499"/>
                  </a:moveTo>
                  <a:lnTo>
                    <a:pt x="34942" y="30510"/>
                  </a:lnTo>
                  <a:lnTo>
                    <a:pt x="34781" y="30446"/>
                  </a:lnTo>
                  <a:lnTo>
                    <a:pt x="34942" y="30382"/>
                  </a:lnTo>
                  <a:lnTo>
                    <a:pt x="34942" y="30392"/>
                  </a:lnTo>
                  <a:lnTo>
                    <a:pt x="35166" y="30307"/>
                  </a:lnTo>
                  <a:lnTo>
                    <a:pt x="35199" y="30285"/>
                  </a:lnTo>
                  <a:lnTo>
                    <a:pt x="35199" y="30285"/>
                  </a:lnTo>
                  <a:lnTo>
                    <a:pt x="36451" y="29814"/>
                  </a:lnTo>
                  <a:lnTo>
                    <a:pt x="37468" y="30446"/>
                  </a:lnTo>
                  <a:lnTo>
                    <a:pt x="36451" y="31078"/>
                  </a:lnTo>
                  <a:lnTo>
                    <a:pt x="35199" y="30606"/>
                  </a:lnTo>
                  <a:lnTo>
                    <a:pt x="35199" y="30606"/>
                  </a:lnTo>
                  <a:lnTo>
                    <a:pt x="35199" y="30596"/>
                  </a:lnTo>
                  <a:close/>
                  <a:moveTo>
                    <a:pt x="35295" y="30874"/>
                  </a:moveTo>
                  <a:lnTo>
                    <a:pt x="36215" y="31217"/>
                  </a:lnTo>
                  <a:lnTo>
                    <a:pt x="35541" y="31623"/>
                  </a:lnTo>
                  <a:close/>
                  <a:moveTo>
                    <a:pt x="35605" y="31838"/>
                  </a:moveTo>
                  <a:lnTo>
                    <a:pt x="36472" y="31313"/>
                  </a:lnTo>
                  <a:lnTo>
                    <a:pt x="37907" y="31859"/>
                  </a:lnTo>
                  <a:lnTo>
                    <a:pt x="37639" y="32683"/>
                  </a:lnTo>
                  <a:lnTo>
                    <a:pt x="36761" y="32929"/>
                  </a:lnTo>
                  <a:lnTo>
                    <a:pt x="35884" y="32683"/>
                  </a:lnTo>
                  <a:close/>
                  <a:moveTo>
                    <a:pt x="38196" y="31752"/>
                  </a:moveTo>
                  <a:lnTo>
                    <a:pt x="38421" y="31377"/>
                  </a:lnTo>
                  <a:lnTo>
                    <a:pt x="38260" y="30799"/>
                  </a:lnTo>
                  <a:lnTo>
                    <a:pt x="39149" y="30564"/>
                  </a:lnTo>
                  <a:lnTo>
                    <a:pt x="40904" y="31024"/>
                  </a:lnTo>
                  <a:lnTo>
                    <a:pt x="39620" y="32309"/>
                  </a:lnTo>
                  <a:lnTo>
                    <a:pt x="38731" y="32555"/>
                  </a:lnTo>
                  <a:lnTo>
                    <a:pt x="38581" y="31977"/>
                  </a:lnTo>
                  <a:close/>
                  <a:moveTo>
                    <a:pt x="39737" y="32512"/>
                  </a:moveTo>
                  <a:lnTo>
                    <a:pt x="41482" y="32041"/>
                  </a:lnTo>
                  <a:lnTo>
                    <a:pt x="41022" y="33786"/>
                  </a:lnTo>
                  <a:lnTo>
                    <a:pt x="40369" y="34439"/>
                  </a:lnTo>
                  <a:lnTo>
                    <a:pt x="39941" y="34021"/>
                  </a:lnTo>
                  <a:lnTo>
                    <a:pt x="39502" y="34021"/>
                  </a:lnTo>
                  <a:lnTo>
                    <a:pt x="39502" y="33582"/>
                  </a:lnTo>
                  <a:lnTo>
                    <a:pt x="39084" y="33154"/>
                  </a:lnTo>
                  <a:close/>
                  <a:moveTo>
                    <a:pt x="41215" y="33904"/>
                  </a:moveTo>
                  <a:lnTo>
                    <a:pt x="42499" y="32619"/>
                  </a:lnTo>
                  <a:lnTo>
                    <a:pt x="42970" y="34375"/>
                  </a:lnTo>
                  <a:lnTo>
                    <a:pt x="42724" y="35263"/>
                  </a:lnTo>
                  <a:lnTo>
                    <a:pt x="42146" y="35113"/>
                  </a:lnTo>
                  <a:lnTo>
                    <a:pt x="41771" y="35327"/>
                  </a:lnTo>
                  <a:lnTo>
                    <a:pt x="41557" y="34953"/>
                  </a:lnTo>
                  <a:lnTo>
                    <a:pt x="40979" y="34792"/>
                  </a:lnTo>
                  <a:close/>
                  <a:moveTo>
                    <a:pt x="43195" y="34375"/>
                  </a:moveTo>
                  <a:lnTo>
                    <a:pt x="43666" y="32619"/>
                  </a:lnTo>
                  <a:lnTo>
                    <a:pt x="44940" y="33904"/>
                  </a:lnTo>
                  <a:lnTo>
                    <a:pt x="45186" y="34792"/>
                  </a:lnTo>
                  <a:lnTo>
                    <a:pt x="44608" y="34953"/>
                  </a:lnTo>
                  <a:lnTo>
                    <a:pt x="44383" y="35327"/>
                  </a:lnTo>
                  <a:lnTo>
                    <a:pt x="44009" y="35113"/>
                  </a:lnTo>
                  <a:lnTo>
                    <a:pt x="43431" y="35263"/>
                  </a:lnTo>
                  <a:close/>
                  <a:moveTo>
                    <a:pt x="45143" y="33786"/>
                  </a:moveTo>
                  <a:lnTo>
                    <a:pt x="44672" y="32041"/>
                  </a:lnTo>
                  <a:lnTo>
                    <a:pt x="46428" y="32512"/>
                  </a:lnTo>
                  <a:lnTo>
                    <a:pt x="47070" y="33154"/>
                  </a:lnTo>
                  <a:lnTo>
                    <a:pt x="46653" y="33582"/>
                  </a:lnTo>
                  <a:lnTo>
                    <a:pt x="46653" y="34021"/>
                  </a:lnTo>
                  <a:lnTo>
                    <a:pt x="46214" y="34021"/>
                  </a:lnTo>
                  <a:lnTo>
                    <a:pt x="45797" y="34439"/>
                  </a:lnTo>
                  <a:lnTo>
                    <a:pt x="45143" y="33786"/>
                  </a:lnTo>
                  <a:close/>
                  <a:moveTo>
                    <a:pt x="46535" y="32309"/>
                  </a:moveTo>
                  <a:lnTo>
                    <a:pt x="45251" y="31024"/>
                  </a:lnTo>
                  <a:lnTo>
                    <a:pt x="47006" y="30564"/>
                  </a:lnTo>
                  <a:lnTo>
                    <a:pt x="47895" y="30799"/>
                  </a:lnTo>
                  <a:lnTo>
                    <a:pt x="47745" y="31377"/>
                  </a:lnTo>
                  <a:lnTo>
                    <a:pt x="47959" y="31752"/>
                  </a:lnTo>
                  <a:lnTo>
                    <a:pt x="47584" y="31977"/>
                  </a:lnTo>
                  <a:lnTo>
                    <a:pt x="47424" y="32555"/>
                  </a:lnTo>
                  <a:close/>
                  <a:moveTo>
                    <a:pt x="48248" y="31859"/>
                  </a:moveTo>
                  <a:lnTo>
                    <a:pt x="49693" y="31313"/>
                  </a:lnTo>
                  <a:lnTo>
                    <a:pt x="50550" y="31838"/>
                  </a:lnTo>
                  <a:lnTo>
                    <a:pt x="50271" y="32683"/>
                  </a:lnTo>
                  <a:lnTo>
                    <a:pt x="49393" y="32929"/>
                  </a:lnTo>
                  <a:lnTo>
                    <a:pt x="48516" y="32683"/>
                  </a:lnTo>
                  <a:close/>
                  <a:moveTo>
                    <a:pt x="50624" y="31623"/>
                  </a:moveTo>
                  <a:lnTo>
                    <a:pt x="49950" y="31217"/>
                  </a:lnTo>
                  <a:lnTo>
                    <a:pt x="50871" y="30874"/>
                  </a:lnTo>
                  <a:close/>
                  <a:moveTo>
                    <a:pt x="51213" y="30510"/>
                  </a:moveTo>
                  <a:lnTo>
                    <a:pt x="51224" y="30499"/>
                  </a:lnTo>
                  <a:lnTo>
                    <a:pt x="50967" y="30596"/>
                  </a:lnTo>
                  <a:lnTo>
                    <a:pt x="50956" y="30606"/>
                  </a:lnTo>
                  <a:lnTo>
                    <a:pt x="50956" y="30606"/>
                  </a:lnTo>
                  <a:lnTo>
                    <a:pt x="49715" y="31078"/>
                  </a:lnTo>
                  <a:lnTo>
                    <a:pt x="48687" y="30446"/>
                  </a:lnTo>
                  <a:lnTo>
                    <a:pt x="49715" y="29814"/>
                  </a:lnTo>
                  <a:lnTo>
                    <a:pt x="50956" y="30285"/>
                  </a:lnTo>
                  <a:lnTo>
                    <a:pt x="50956" y="30285"/>
                  </a:lnTo>
                  <a:lnTo>
                    <a:pt x="50988" y="30307"/>
                  </a:lnTo>
                  <a:lnTo>
                    <a:pt x="51224" y="30392"/>
                  </a:lnTo>
                  <a:lnTo>
                    <a:pt x="51213" y="30382"/>
                  </a:lnTo>
                  <a:lnTo>
                    <a:pt x="51385" y="30446"/>
                  </a:lnTo>
                  <a:lnTo>
                    <a:pt x="51213" y="30510"/>
                  </a:lnTo>
                  <a:close/>
                  <a:moveTo>
                    <a:pt x="50806" y="31763"/>
                  </a:moveTo>
                  <a:lnTo>
                    <a:pt x="51128" y="30767"/>
                  </a:lnTo>
                  <a:lnTo>
                    <a:pt x="51695" y="30564"/>
                  </a:lnTo>
                  <a:lnTo>
                    <a:pt x="53204" y="31120"/>
                  </a:lnTo>
                  <a:lnTo>
                    <a:pt x="52177" y="32351"/>
                  </a:lnTo>
                  <a:lnTo>
                    <a:pt x="51577" y="32458"/>
                  </a:lnTo>
                  <a:close/>
                  <a:moveTo>
                    <a:pt x="52294" y="32555"/>
                  </a:moveTo>
                  <a:lnTo>
                    <a:pt x="53879" y="32276"/>
                  </a:lnTo>
                  <a:lnTo>
                    <a:pt x="53600" y="33861"/>
                  </a:lnTo>
                  <a:lnTo>
                    <a:pt x="53140" y="34246"/>
                  </a:lnTo>
                  <a:lnTo>
                    <a:pt x="52123" y="34032"/>
                  </a:lnTo>
                  <a:lnTo>
                    <a:pt x="51909" y="33015"/>
                  </a:lnTo>
                  <a:close/>
                  <a:moveTo>
                    <a:pt x="53804" y="33979"/>
                  </a:moveTo>
                  <a:lnTo>
                    <a:pt x="55046" y="32951"/>
                  </a:lnTo>
                  <a:lnTo>
                    <a:pt x="55592" y="34460"/>
                  </a:lnTo>
                  <a:lnTo>
                    <a:pt x="55388" y="35028"/>
                  </a:lnTo>
                  <a:lnTo>
                    <a:pt x="54403" y="35349"/>
                  </a:lnTo>
                  <a:lnTo>
                    <a:pt x="53708" y="34578"/>
                  </a:lnTo>
                  <a:close/>
                  <a:moveTo>
                    <a:pt x="55827" y="34460"/>
                  </a:moveTo>
                  <a:lnTo>
                    <a:pt x="56384" y="32951"/>
                  </a:lnTo>
                  <a:lnTo>
                    <a:pt x="57615" y="33979"/>
                  </a:lnTo>
                  <a:lnTo>
                    <a:pt x="57722" y="34578"/>
                  </a:lnTo>
                  <a:lnTo>
                    <a:pt x="57026" y="35349"/>
                  </a:lnTo>
                  <a:lnTo>
                    <a:pt x="56041" y="35028"/>
                  </a:lnTo>
                  <a:close/>
                  <a:moveTo>
                    <a:pt x="57818" y="33861"/>
                  </a:moveTo>
                  <a:lnTo>
                    <a:pt x="57551" y="32276"/>
                  </a:lnTo>
                  <a:lnTo>
                    <a:pt x="59124" y="32555"/>
                  </a:lnTo>
                  <a:lnTo>
                    <a:pt x="59520" y="33015"/>
                  </a:lnTo>
                  <a:lnTo>
                    <a:pt x="59306" y="34032"/>
                  </a:lnTo>
                  <a:lnTo>
                    <a:pt x="58289" y="34246"/>
                  </a:lnTo>
                  <a:close/>
                  <a:moveTo>
                    <a:pt x="59242" y="32351"/>
                  </a:moveTo>
                  <a:lnTo>
                    <a:pt x="58214" y="31120"/>
                  </a:lnTo>
                  <a:lnTo>
                    <a:pt x="59724" y="30564"/>
                  </a:lnTo>
                  <a:lnTo>
                    <a:pt x="60291" y="30767"/>
                  </a:lnTo>
                  <a:lnTo>
                    <a:pt x="60612" y="31763"/>
                  </a:lnTo>
                  <a:lnTo>
                    <a:pt x="59842" y="32458"/>
                  </a:lnTo>
                  <a:close/>
                  <a:moveTo>
                    <a:pt x="59724" y="30328"/>
                  </a:moveTo>
                  <a:lnTo>
                    <a:pt x="58214" y="29772"/>
                  </a:lnTo>
                  <a:lnTo>
                    <a:pt x="59242" y="28540"/>
                  </a:lnTo>
                  <a:lnTo>
                    <a:pt x="59842" y="28433"/>
                  </a:lnTo>
                  <a:lnTo>
                    <a:pt x="60612" y="29129"/>
                  </a:lnTo>
                  <a:lnTo>
                    <a:pt x="60291" y="30125"/>
                  </a:lnTo>
                  <a:close/>
                  <a:moveTo>
                    <a:pt x="59124" y="28337"/>
                  </a:moveTo>
                  <a:lnTo>
                    <a:pt x="57551" y="28615"/>
                  </a:lnTo>
                  <a:lnTo>
                    <a:pt x="57818" y="27031"/>
                  </a:lnTo>
                  <a:lnTo>
                    <a:pt x="58289" y="26646"/>
                  </a:lnTo>
                  <a:lnTo>
                    <a:pt x="59306" y="26860"/>
                  </a:lnTo>
                  <a:lnTo>
                    <a:pt x="59520" y="27877"/>
                  </a:lnTo>
                  <a:close/>
                  <a:moveTo>
                    <a:pt x="57615" y="26913"/>
                  </a:moveTo>
                  <a:lnTo>
                    <a:pt x="56384" y="27941"/>
                  </a:lnTo>
                  <a:lnTo>
                    <a:pt x="55827" y="26432"/>
                  </a:lnTo>
                  <a:lnTo>
                    <a:pt x="56041" y="25864"/>
                  </a:lnTo>
                  <a:lnTo>
                    <a:pt x="57026" y="25543"/>
                  </a:lnTo>
                  <a:lnTo>
                    <a:pt x="57722" y="26314"/>
                  </a:lnTo>
                  <a:close/>
                  <a:moveTo>
                    <a:pt x="55774" y="25950"/>
                  </a:moveTo>
                  <a:lnTo>
                    <a:pt x="55774" y="25950"/>
                  </a:lnTo>
                  <a:lnTo>
                    <a:pt x="55709" y="26121"/>
                  </a:lnTo>
                  <a:lnTo>
                    <a:pt x="55656" y="25950"/>
                  </a:lnTo>
                  <a:lnTo>
                    <a:pt x="55656" y="25950"/>
                  </a:lnTo>
                  <a:lnTo>
                    <a:pt x="55570" y="25736"/>
                  </a:lnTo>
                  <a:lnTo>
                    <a:pt x="55560" y="25693"/>
                  </a:lnTo>
                  <a:lnTo>
                    <a:pt x="55560" y="25693"/>
                  </a:lnTo>
                  <a:lnTo>
                    <a:pt x="55088" y="24451"/>
                  </a:lnTo>
                  <a:lnTo>
                    <a:pt x="55709" y="23423"/>
                  </a:lnTo>
                  <a:lnTo>
                    <a:pt x="56341" y="24451"/>
                  </a:lnTo>
                  <a:lnTo>
                    <a:pt x="55870" y="25693"/>
                  </a:lnTo>
                  <a:lnTo>
                    <a:pt x="55870" y="25693"/>
                  </a:lnTo>
                  <a:lnTo>
                    <a:pt x="55849" y="25736"/>
                  </a:lnTo>
                  <a:lnTo>
                    <a:pt x="55774" y="25950"/>
                  </a:lnTo>
                  <a:close/>
                  <a:moveTo>
                    <a:pt x="56138" y="25607"/>
                  </a:moveTo>
                  <a:lnTo>
                    <a:pt x="56480" y="24687"/>
                  </a:lnTo>
                  <a:lnTo>
                    <a:pt x="56898" y="25350"/>
                  </a:lnTo>
                  <a:lnTo>
                    <a:pt x="56352" y="25532"/>
                  </a:lnTo>
                  <a:close/>
                  <a:moveTo>
                    <a:pt x="57957" y="25008"/>
                  </a:moveTo>
                  <a:lnTo>
                    <a:pt x="57112" y="25286"/>
                  </a:lnTo>
                  <a:lnTo>
                    <a:pt x="56576" y="24419"/>
                  </a:lnTo>
                  <a:lnTo>
                    <a:pt x="57122" y="22985"/>
                  </a:lnTo>
                  <a:lnTo>
                    <a:pt x="57957" y="23252"/>
                  </a:lnTo>
                  <a:lnTo>
                    <a:pt x="58193" y="24130"/>
                  </a:lnTo>
                  <a:close/>
                  <a:moveTo>
                    <a:pt x="57240" y="22321"/>
                  </a:moveTo>
                  <a:lnTo>
                    <a:pt x="57015" y="22695"/>
                  </a:lnTo>
                  <a:lnTo>
                    <a:pt x="56641" y="22471"/>
                  </a:lnTo>
                  <a:lnTo>
                    <a:pt x="56063" y="22631"/>
                  </a:lnTo>
                  <a:lnTo>
                    <a:pt x="55827" y="21743"/>
                  </a:lnTo>
                  <a:lnTo>
                    <a:pt x="56298" y="19987"/>
                  </a:lnTo>
                  <a:lnTo>
                    <a:pt x="57583" y="21272"/>
                  </a:lnTo>
                  <a:lnTo>
                    <a:pt x="57818" y="22160"/>
                  </a:lnTo>
                  <a:close/>
                  <a:moveTo>
                    <a:pt x="57775" y="21154"/>
                  </a:moveTo>
                  <a:lnTo>
                    <a:pt x="57304" y="19409"/>
                  </a:lnTo>
                  <a:lnTo>
                    <a:pt x="57304" y="19409"/>
                  </a:lnTo>
                  <a:lnTo>
                    <a:pt x="59060" y="19880"/>
                  </a:lnTo>
                  <a:lnTo>
                    <a:pt x="59713" y="20522"/>
                  </a:lnTo>
                  <a:lnTo>
                    <a:pt x="59285" y="20951"/>
                  </a:lnTo>
                  <a:lnTo>
                    <a:pt x="59285" y="21389"/>
                  </a:lnTo>
                  <a:lnTo>
                    <a:pt x="58846" y="21389"/>
                  </a:lnTo>
                  <a:lnTo>
                    <a:pt x="58428" y="21807"/>
                  </a:lnTo>
                  <a:lnTo>
                    <a:pt x="57775" y="21154"/>
                  </a:lnTo>
                  <a:close/>
                  <a:moveTo>
                    <a:pt x="59167" y="19677"/>
                  </a:moveTo>
                  <a:lnTo>
                    <a:pt x="57893" y="18392"/>
                  </a:lnTo>
                  <a:lnTo>
                    <a:pt x="59638" y="17932"/>
                  </a:lnTo>
                  <a:lnTo>
                    <a:pt x="60527" y="18167"/>
                  </a:lnTo>
                  <a:lnTo>
                    <a:pt x="60377" y="18745"/>
                  </a:lnTo>
                  <a:lnTo>
                    <a:pt x="60591" y="19120"/>
                  </a:lnTo>
                  <a:lnTo>
                    <a:pt x="60216" y="19345"/>
                  </a:lnTo>
                  <a:lnTo>
                    <a:pt x="60056" y="19912"/>
                  </a:lnTo>
                  <a:close/>
                  <a:moveTo>
                    <a:pt x="59638" y="17696"/>
                  </a:moveTo>
                  <a:lnTo>
                    <a:pt x="57883" y="17225"/>
                  </a:lnTo>
                  <a:lnTo>
                    <a:pt x="59167" y="15951"/>
                  </a:lnTo>
                  <a:lnTo>
                    <a:pt x="60056" y="15705"/>
                  </a:lnTo>
                  <a:lnTo>
                    <a:pt x="60216" y="16283"/>
                  </a:lnTo>
                  <a:lnTo>
                    <a:pt x="60591" y="16508"/>
                  </a:lnTo>
                  <a:lnTo>
                    <a:pt x="60377" y="16883"/>
                  </a:lnTo>
                  <a:lnTo>
                    <a:pt x="60527" y="17461"/>
                  </a:lnTo>
                  <a:close/>
                  <a:moveTo>
                    <a:pt x="59060" y="15748"/>
                  </a:moveTo>
                  <a:lnTo>
                    <a:pt x="57304" y="16219"/>
                  </a:lnTo>
                  <a:lnTo>
                    <a:pt x="57775" y="14463"/>
                  </a:lnTo>
                  <a:lnTo>
                    <a:pt x="58428" y="13821"/>
                  </a:lnTo>
                  <a:lnTo>
                    <a:pt x="58846" y="14239"/>
                  </a:lnTo>
                  <a:lnTo>
                    <a:pt x="59285" y="14239"/>
                  </a:lnTo>
                  <a:lnTo>
                    <a:pt x="59285" y="14677"/>
                  </a:lnTo>
                  <a:lnTo>
                    <a:pt x="59713" y="15095"/>
                  </a:lnTo>
                  <a:close/>
                  <a:moveTo>
                    <a:pt x="57583" y="14356"/>
                  </a:moveTo>
                  <a:lnTo>
                    <a:pt x="56298" y="15641"/>
                  </a:lnTo>
                  <a:lnTo>
                    <a:pt x="55827" y="13885"/>
                  </a:lnTo>
                  <a:lnTo>
                    <a:pt x="56063" y="12997"/>
                  </a:lnTo>
                  <a:lnTo>
                    <a:pt x="56641" y="13147"/>
                  </a:lnTo>
                  <a:lnTo>
                    <a:pt x="57015" y="12933"/>
                  </a:lnTo>
                  <a:lnTo>
                    <a:pt x="57240" y="13307"/>
                  </a:lnTo>
                  <a:lnTo>
                    <a:pt x="57818" y="13468"/>
                  </a:lnTo>
                  <a:close/>
                  <a:moveTo>
                    <a:pt x="57957" y="12376"/>
                  </a:moveTo>
                  <a:lnTo>
                    <a:pt x="57122" y="12643"/>
                  </a:lnTo>
                  <a:lnTo>
                    <a:pt x="56576" y="11198"/>
                  </a:lnTo>
                  <a:lnTo>
                    <a:pt x="57112" y="10342"/>
                  </a:lnTo>
                  <a:lnTo>
                    <a:pt x="57957" y="10620"/>
                  </a:lnTo>
                  <a:lnTo>
                    <a:pt x="58193" y="11498"/>
                  </a:lnTo>
                  <a:close/>
                  <a:moveTo>
                    <a:pt x="56898" y="10278"/>
                  </a:moveTo>
                  <a:lnTo>
                    <a:pt x="56480" y="10941"/>
                  </a:lnTo>
                  <a:lnTo>
                    <a:pt x="56138" y="10021"/>
                  </a:lnTo>
                  <a:close/>
                  <a:moveTo>
                    <a:pt x="55774" y="9678"/>
                  </a:moveTo>
                  <a:lnTo>
                    <a:pt x="55774" y="9678"/>
                  </a:lnTo>
                  <a:lnTo>
                    <a:pt x="56341" y="11177"/>
                  </a:lnTo>
                  <a:lnTo>
                    <a:pt x="55709" y="12205"/>
                  </a:lnTo>
                  <a:lnTo>
                    <a:pt x="55088" y="11177"/>
                  </a:lnTo>
                  <a:lnTo>
                    <a:pt x="55560" y="9935"/>
                  </a:lnTo>
                  <a:lnTo>
                    <a:pt x="55560" y="9935"/>
                  </a:lnTo>
                  <a:lnTo>
                    <a:pt x="55581" y="9860"/>
                  </a:lnTo>
                  <a:lnTo>
                    <a:pt x="55656" y="9678"/>
                  </a:lnTo>
                  <a:lnTo>
                    <a:pt x="55656" y="9678"/>
                  </a:lnTo>
                  <a:lnTo>
                    <a:pt x="55709" y="9507"/>
                  </a:lnTo>
                  <a:lnTo>
                    <a:pt x="55774" y="9678"/>
                  </a:lnTo>
                  <a:close/>
                  <a:moveTo>
                    <a:pt x="57722" y="9314"/>
                  </a:moveTo>
                  <a:lnTo>
                    <a:pt x="57026" y="10085"/>
                  </a:lnTo>
                  <a:lnTo>
                    <a:pt x="56041" y="9764"/>
                  </a:lnTo>
                  <a:lnTo>
                    <a:pt x="55827" y="9196"/>
                  </a:lnTo>
                  <a:lnTo>
                    <a:pt x="56384" y="7687"/>
                  </a:lnTo>
                  <a:lnTo>
                    <a:pt x="57615" y="8715"/>
                  </a:lnTo>
                  <a:close/>
                  <a:moveTo>
                    <a:pt x="58910" y="7023"/>
                  </a:moveTo>
                  <a:lnTo>
                    <a:pt x="57508" y="6788"/>
                  </a:lnTo>
                  <a:lnTo>
                    <a:pt x="57508" y="6788"/>
                  </a:lnTo>
                  <a:lnTo>
                    <a:pt x="57401" y="6156"/>
                  </a:lnTo>
                  <a:lnTo>
                    <a:pt x="58000" y="5931"/>
                  </a:lnTo>
                  <a:lnTo>
                    <a:pt x="58000" y="5931"/>
                  </a:lnTo>
                  <a:lnTo>
                    <a:pt x="58910" y="7023"/>
                  </a:lnTo>
                  <a:close/>
                  <a:moveTo>
                    <a:pt x="57508" y="3576"/>
                  </a:moveTo>
                  <a:lnTo>
                    <a:pt x="58910" y="3330"/>
                  </a:lnTo>
                  <a:lnTo>
                    <a:pt x="58000" y="4433"/>
                  </a:lnTo>
                  <a:lnTo>
                    <a:pt x="57401" y="4208"/>
                  </a:lnTo>
                  <a:close/>
                  <a:moveTo>
                    <a:pt x="56469" y="2891"/>
                  </a:moveTo>
                  <a:lnTo>
                    <a:pt x="57561" y="1981"/>
                  </a:lnTo>
                  <a:lnTo>
                    <a:pt x="57315" y="3384"/>
                  </a:lnTo>
                  <a:lnTo>
                    <a:pt x="56684" y="3491"/>
                  </a:lnTo>
                  <a:close/>
                  <a:moveTo>
                    <a:pt x="55217" y="2827"/>
                  </a:moveTo>
                  <a:lnTo>
                    <a:pt x="55709" y="1489"/>
                  </a:lnTo>
                  <a:lnTo>
                    <a:pt x="56202" y="2827"/>
                  </a:lnTo>
                  <a:lnTo>
                    <a:pt x="55709" y="3234"/>
                  </a:lnTo>
                  <a:close/>
                  <a:moveTo>
                    <a:pt x="54104" y="3384"/>
                  </a:moveTo>
                  <a:lnTo>
                    <a:pt x="53868" y="1981"/>
                  </a:lnTo>
                  <a:lnTo>
                    <a:pt x="54960" y="2891"/>
                  </a:lnTo>
                  <a:lnTo>
                    <a:pt x="54853" y="3191"/>
                  </a:lnTo>
                  <a:lnTo>
                    <a:pt x="54735" y="3491"/>
                  </a:lnTo>
                  <a:lnTo>
                    <a:pt x="54232" y="3405"/>
                  </a:lnTo>
                  <a:close/>
                  <a:moveTo>
                    <a:pt x="52016" y="5182"/>
                  </a:moveTo>
                  <a:lnTo>
                    <a:pt x="53354" y="4690"/>
                  </a:lnTo>
                  <a:lnTo>
                    <a:pt x="53772" y="5182"/>
                  </a:lnTo>
                  <a:lnTo>
                    <a:pt x="53354" y="5675"/>
                  </a:lnTo>
                  <a:close/>
                  <a:moveTo>
                    <a:pt x="51128" y="5503"/>
                  </a:moveTo>
                  <a:lnTo>
                    <a:pt x="51695" y="5300"/>
                  </a:lnTo>
                  <a:lnTo>
                    <a:pt x="53204" y="5857"/>
                  </a:lnTo>
                  <a:lnTo>
                    <a:pt x="52177" y="7088"/>
                  </a:lnTo>
                  <a:lnTo>
                    <a:pt x="51588" y="7184"/>
                  </a:lnTo>
                  <a:lnTo>
                    <a:pt x="50806" y="6499"/>
                  </a:lnTo>
                  <a:close/>
                  <a:moveTo>
                    <a:pt x="50732" y="6724"/>
                  </a:moveTo>
                  <a:lnTo>
                    <a:pt x="51513" y="7419"/>
                  </a:lnTo>
                  <a:lnTo>
                    <a:pt x="51963" y="7345"/>
                  </a:lnTo>
                  <a:lnTo>
                    <a:pt x="51674" y="7698"/>
                  </a:lnTo>
                  <a:lnTo>
                    <a:pt x="51888" y="8725"/>
                  </a:lnTo>
                  <a:lnTo>
                    <a:pt x="50849" y="8501"/>
                  </a:lnTo>
                  <a:lnTo>
                    <a:pt x="50485" y="8875"/>
                  </a:lnTo>
                  <a:lnTo>
                    <a:pt x="50485" y="8351"/>
                  </a:lnTo>
                  <a:lnTo>
                    <a:pt x="49661" y="7816"/>
                  </a:lnTo>
                  <a:lnTo>
                    <a:pt x="50442" y="7601"/>
                  </a:lnTo>
                  <a:close/>
                  <a:moveTo>
                    <a:pt x="49950" y="5953"/>
                  </a:moveTo>
                  <a:lnTo>
                    <a:pt x="50871" y="5600"/>
                  </a:lnTo>
                  <a:lnTo>
                    <a:pt x="50624" y="6360"/>
                  </a:lnTo>
                  <a:close/>
                  <a:moveTo>
                    <a:pt x="49693" y="6049"/>
                  </a:moveTo>
                  <a:lnTo>
                    <a:pt x="50550" y="6574"/>
                  </a:lnTo>
                  <a:lnTo>
                    <a:pt x="50271" y="7419"/>
                  </a:lnTo>
                  <a:lnTo>
                    <a:pt x="49415" y="7655"/>
                  </a:lnTo>
                  <a:lnTo>
                    <a:pt x="49393" y="7644"/>
                  </a:lnTo>
                  <a:lnTo>
                    <a:pt x="49383" y="7655"/>
                  </a:lnTo>
                  <a:lnTo>
                    <a:pt x="48516" y="7419"/>
                  </a:lnTo>
                  <a:lnTo>
                    <a:pt x="48248" y="6595"/>
                  </a:lnTo>
                  <a:close/>
                  <a:moveTo>
                    <a:pt x="48483" y="5311"/>
                  </a:moveTo>
                  <a:lnTo>
                    <a:pt x="49458" y="5899"/>
                  </a:lnTo>
                  <a:lnTo>
                    <a:pt x="48162" y="6392"/>
                  </a:lnTo>
                  <a:lnTo>
                    <a:pt x="47980" y="6081"/>
                  </a:lnTo>
                  <a:lnTo>
                    <a:pt x="48130" y="5525"/>
                  </a:lnTo>
                  <a:close/>
                  <a:moveTo>
                    <a:pt x="47006" y="5289"/>
                  </a:moveTo>
                  <a:lnTo>
                    <a:pt x="47895" y="5535"/>
                  </a:lnTo>
                  <a:lnTo>
                    <a:pt x="47745" y="6113"/>
                  </a:lnTo>
                  <a:lnTo>
                    <a:pt x="47959" y="6488"/>
                  </a:lnTo>
                  <a:lnTo>
                    <a:pt x="47584" y="6702"/>
                  </a:lnTo>
                  <a:lnTo>
                    <a:pt x="47424" y="7280"/>
                  </a:lnTo>
                  <a:lnTo>
                    <a:pt x="46535" y="7045"/>
                  </a:lnTo>
                  <a:lnTo>
                    <a:pt x="45251" y="5760"/>
                  </a:lnTo>
                  <a:close/>
                  <a:moveTo>
                    <a:pt x="45079" y="4775"/>
                  </a:moveTo>
                  <a:lnTo>
                    <a:pt x="46589" y="5182"/>
                  </a:lnTo>
                  <a:lnTo>
                    <a:pt x="45079" y="5589"/>
                  </a:lnTo>
                  <a:lnTo>
                    <a:pt x="44672" y="5182"/>
                  </a:lnTo>
                  <a:lnTo>
                    <a:pt x="45079" y="4775"/>
                  </a:lnTo>
                  <a:close/>
                  <a:moveTo>
                    <a:pt x="43730" y="3245"/>
                  </a:moveTo>
                  <a:lnTo>
                    <a:pt x="43730" y="3245"/>
                  </a:lnTo>
                  <a:lnTo>
                    <a:pt x="44833" y="2142"/>
                  </a:lnTo>
                  <a:lnTo>
                    <a:pt x="44426" y="3651"/>
                  </a:lnTo>
                  <a:lnTo>
                    <a:pt x="43880" y="3801"/>
                  </a:lnTo>
                  <a:close/>
                  <a:moveTo>
                    <a:pt x="41332" y="2142"/>
                  </a:moveTo>
                  <a:lnTo>
                    <a:pt x="42435" y="3245"/>
                  </a:lnTo>
                  <a:lnTo>
                    <a:pt x="42285" y="3801"/>
                  </a:lnTo>
                  <a:lnTo>
                    <a:pt x="41729" y="3651"/>
                  </a:lnTo>
                  <a:close/>
                  <a:moveTo>
                    <a:pt x="41151" y="4529"/>
                  </a:moveTo>
                  <a:lnTo>
                    <a:pt x="40048" y="3426"/>
                  </a:lnTo>
                  <a:lnTo>
                    <a:pt x="41557" y="3833"/>
                  </a:lnTo>
                  <a:lnTo>
                    <a:pt x="41696" y="4379"/>
                  </a:lnTo>
                  <a:close/>
                  <a:moveTo>
                    <a:pt x="39577" y="5182"/>
                  </a:moveTo>
                  <a:lnTo>
                    <a:pt x="41086" y="4775"/>
                  </a:lnTo>
                  <a:lnTo>
                    <a:pt x="41086" y="4775"/>
                  </a:lnTo>
                  <a:lnTo>
                    <a:pt x="41482" y="5182"/>
                  </a:lnTo>
                  <a:lnTo>
                    <a:pt x="41086" y="5589"/>
                  </a:lnTo>
                  <a:lnTo>
                    <a:pt x="41086" y="5589"/>
                  </a:lnTo>
                  <a:close/>
                  <a:moveTo>
                    <a:pt x="39149" y="5289"/>
                  </a:moveTo>
                  <a:lnTo>
                    <a:pt x="40904" y="5760"/>
                  </a:lnTo>
                  <a:lnTo>
                    <a:pt x="39620" y="7045"/>
                  </a:lnTo>
                  <a:lnTo>
                    <a:pt x="38731" y="7280"/>
                  </a:lnTo>
                  <a:lnTo>
                    <a:pt x="38581" y="6702"/>
                  </a:lnTo>
                  <a:lnTo>
                    <a:pt x="38196" y="6488"/>
                  </a:lnTo>
                  <a:lnTo>
                    <a:pt x="38421" y="6113"/>
                  </a:lnTo>
                  <a:lnTo>
                    <a:pt x="38260" y="5535"/>
                  </a:lnTo>
                  <a:close/>
                  <a:moveTo>
                    <a:pt x="36708" y="5899"/>
                  </a:moveTo>
                  <a:lnTo>
                    <a:pt x="37682" y="5311"/>
                  </a:lnTo>
                  <a:lnTo>
                    <a:pt x="38035" y="5525"/>
                  </a:lnTo>
                  <a:lnTo>
                    <a:pt x="38185" y="6081"/>
                  </a:lnTo>
                  <a:lnTo>
                    <a:pt x="38003" y="6392"/>
                  </a:lnTo>
                  <a:close/>
                  <a:moveTo>
                    <a:pt x="36472" y="6049"/>
                  </a:moveTo>
                  <a:lnTo>
                    <a:pt x="37907" y="6595"/>
                  </a:lnTo>
                  <a:lnTo>
                    <a:pt x="37639" y="7419"/>
                  </a:lnTo>
                  <a:lnTo>
                    <a:pt x="36783" y="7655"/>
                  </a:lnTo>
                  <a:lnTo>
                    <a:pt x="36761" y="7644"/>
                  </a:lnTo>
                  <a:lnTo>
                    <a:pt x="36740" y="7655"/>
                  </a:lnTo>
                  <a:lnTo>
                    <a:pt x="35884" y="7419"/>
                  </a:lnTo>
                  <a:lnTo>
                    <a:pt x="35605" y="6574"/>
                  </a:lnTo>
                  <a:close/>
                  <a:moveTo>
                    <a:pt x="35295" y="5600"/>
                  </a:moveTo>
                  <a:lnTo>
                    <a:pt x="36205" y="5953"/>
                  </a:lnTo>
                  <a:lnTo>
                    <a:pt x="35541" y="6360"/>
                  </a:lnTo>
                  <a:close/>
                  <a:moveTo>
                    <a:pt x="35423" y="6724"/>
                  </a:moveTo>
                  <a:lnTo>
                    <a:pt x="35712" y="7601"/>
                  </a:lnTo>
                  <a:lnTo>
                    <a:pt x="36505" y="7816"/>
                  </a:lnTo>
                  <a:lnTo>
                    <a:pt x="35680" y="8351"/>
                  </a:lnTo>
                  <a:lnTo>
                    <a:pt x="35680" y="8875"/>
                  </a:lnTo>
                  <a:lnTo>
                    <a:pt x="35306" y="8501"/>
                  </a:lnTo>
                  <a:lnTo>
                    <a:pt x="34267" y="8725"/>
                  </a:lnTo>
                  <a:lnTo>
                    <a:pt x="34481" y="7698"/>
                  </a:lnTo>
                  <a:lnTo>
                    <a:pt x="34192" y="7345"/>
                  </a:lnTo>
                  <a:lnTo>
                    <a:pt x="34642" y="7419"/>
                  </a:lnTo>
                  <a:close/>
                  <a:moveTo>
                    <a:pt x="34460" y="5300"/>
                  </a:moveTo>
                  <a:lnTo>
                    <a:pt x="35027" y="5503"/>
                  </a:lnTo>
                  <a:lnTo>
                    <a:pt x="35348" y="6499"/>
                  </a:lnTo>
                  <a:lnTo>
                    <a:pt x="34578" y="7184"/>
                  </a:lnTo>
                  <a:lnTo>
                    <a:pt x="33978" y="7088"/>
                  </a:lnTo>
                  <a:lnTo>
                    <a:pt x="32950" y="5846"/>
                  </a:lnTo>
                  <a:close/>
                  <a:moveTo>
                    <a:pt x="32801" y="4690"/>
                  </a:moveTo>
                  <a:lnTo>
                    <a:pt x="34139" y="5182"/>
                  </a:lnTo>
                  <a:lnTo>
                    <a:pt x="32801" y="5675"/>
                  </a:lnTo>
                  <a:lnTo>
                    <a:pt x="32394" y="5182"/>
                  </a:lnTo>
                  <a:close/>
                  <a:moveTo>
                    <a:pt x="32244" y="3576"/>
                  </a:moveTo>
                  <a:lnTo>
                    <a:pt x="33646" y="3330"/>
                  </a:lnTo>
                  <a:lnTo>
                    <a:pt x="32736" y="4433"/>
                  </a:lnTo>
                  <a:lnTo>
                    <a:pt x="32137" y="4208"/>
                  </a:lnTo>
                  <a:close/>
                  <a:moveTo>
                    <a:pt x="31195" y="2891"/>
                  </a:moveTo>
                  <a:lnTo>
                    <a:pt x="31195" y="2891"/>
                  </a:lnTo>
                  <a:lnTo>
                    <a:pt x="32297" y="1981"/>
                  </a:lnTo>
                  <a:lnTo>
                    <a:pt x="32051" y="3384"/>
                  </a:lnTo>
                  <a:lnTo>
                    <a:pt x="31420" y="3491"/>
                  </a:lnTo>
                  <a:close/>
                  <a:moveTo>
                    <a:pt x="29953" y="2827"/>
                  </a:moveTo>
                  <a:lnTo>
                    <a:pt x="30445" y="1489"/>
                  </a:lnTo>
                  <a:lnTo>
                    <a:pt x="30938" y="2827"/>
                  </a:lnTo>
                  <a:lnTo>
                    <a:pt x="30445" y="3234"/>
                  </a:lnTo>
                  <a:close/>
                  <a:moveTo>
                    <a:pt x="28840" y="3384"/>
                  </a:moveTo>
                  <a:lnTo>
                    <a:pt x="28604" y="1981"/>
                  </a:lnTo>
                  <a:lnTo>
                    <a:pt x="29696" y="2891"/>
                  </a:lnTo>
                  <a:lnTo>
                    <a:pt x="29471" y="3491"/>
                  </a:lnTo>
                  <a:close/>
                  <a:moveTo>
                    <a:pt x="28155" y="4433"/>
                  </a:moveTo>
                  <a:lnTo>
                    <a:pt x="27245" y="3330"/>
                  </a:lnTo>
                  <a:lnTo>
                    <a:pt x="28658" y="3576"/>
                  </a:lnTo>
                  <a:lnTo>
                    <a:pt x="28765" y="4208"/>
                  </a:lnTo>
                  <a:close/>
                  <a:moveTo>
                    <a:pt x="25864" y="5503"/>
                  </a:moveTo>
                  <a:lnTo>
                    <a:pt x="26431" y="5300"/>
                  </a:lnTo>
                  <a:lnTo>
                    <a:pt x="27940" y="5846"/>
                  </a:lnTo>
                  <a:lnTo>
                    <a:pt x="26913" y="7088"/>
                  </a:lnTo>
                  <a:lnTo>
                    <a:pt x="26313" y="7184"/>
                  </a:lnTo>
                  <a:lnTo>
                    <a:pt x="25543" y="6499"/>
                  </a:lnTo>
                  <a:close/>
                  <a:moveTo>
                    <a:pt x="24686" y="5953"/>
                  </a:moveTo>
                  <a:lnTo>
                    <a:pt x="25607" y="5600"/>
                  </a:lnTo>
                  <a:lnTo>
                    <a:pt x="25350" y="6360"/>
                  </a:lnTo>
                  <a:close/>
                  <a:moveTo>
                    <a:pt x="24419" y="6049"/>
                  </a:moveTo>
                  <a:lnTo>
                    <a:pt x="25286" y="6574"/>
                  </a:lnTo>
                  <a:lnTo>
                    <a:pt x="25007" y="7419"/>
                  </a:lnTo>
                  <a:lnTo>
                    <a:pt x="24151" y="7655"/>
                  </a:lnTo>
                  <a:lnTo>
                    <a:pt x="24129" y="7644"/>
                  </a:lnTo>
                  <a:lnTo>
                    <a:pt x="24108" y="7655"/>
                  </a:lnTo>
                  <a:lnTo>
                    <a:pt x="23252" y="7419"/>
                  </a:lnTo>
                  <a:lnTo>
                    <a:pt x="22984" y="6595"/>
                  </a:lnTo>
                  <a:close/>
                  <a:moveTo>
                    <a:pt x="23209" y="5311"/>
                  </a:moveTo>
                  <a:lnTo>
                    <a:pt x="24183" y="5899"/>
                  </a:lnTo>
                  <a:lnTo>
                    <a:pt x="22898" y="6392"/>
                  </a:lnTo>
                  <a:lnTo>
                    <a:pt x="22716" y="6081"/>
                  </a:lnTo>
                  <a:lnTo>
                    <a:pt x="22856" y="5525"/>
                  </a:lnTo>
                  <a:close/>
                  <a:moveTo>
                    <a:pt x="21742" y="5289"/>
                  </a:moveTo>
                  <a:lnTo>
                    <a:pt x="22631" y="5535"/>
                  </a:lnTo>
                  <a:lnTo>
                    <a:pt x="22481" y="6113"/>
                  </a:lnTo>
                  <a:lnTo>
                    <a:pt x="22695" y="6488"/>
                  </a:lnTo>
                  <a:lnTo>
                    <a:pt x="22320" y="6702"/>
                  </a:lnTo>
                  <a:lnTo>
                    <a:pt x="22160" y="7280"/>
                  </a:lnTo>
                  <a:lnTo>
                    <a:pt x="21271" y="7045"/>
                  </a:lnTo>
                  <a:lnTo>
                    <a:pt x="19987" y="5760"/>
                  </a:lnTo>
                  <a:close/>
                  <a:moveTo>
                    <a:pt x="19815" y="4775"/>
                  </a:moveTo>
                  <a:lnTo>
                    <a:pt x="21314" y="5182"/>
                  </a:lnTo>
                  <a:lnTo>
                    <a:pt x="19815" y="5589"/>
                  </a:lnTo>
                  <a:lnTo>
                    <a:pt x="19815" y="5589"/>
                  </a:lnTo>
                  <a:lnTo>
                    <a:pt x="19409" y="5182"/>
                  </a:lnTo>
                  <a:lnTo>
                    <a:pt x="19815" y="4775"/>
                  </a:lnTo>
                  <a:close/>
                  <a:moveTo>
                    <a:pt x="18467" y="3245"/>
                  </a:moveTo>
                  <a:lnTo>
                    <a:pt x="19569" y="2142"/>
                  </a:lnTo>
                  <a:lnTo>
                    <a:pt x="19162" y="3651"/>
                  </a:lnTo>
                  <a:lnTo>
                    <a:pt x="18606" y="3801"/>
                  </a:lnTo>
                  <a:close/>
                  <a:moveTo>
                    <a:pt x="17407" y="3180"/>
                  </a:moveTo>
                  <a:lnTo>
                    <a:pt x="17813" y="1671"/>
                  </a:lnTo>
                  <a:lnTo>
                    <a:pt x="18220" y="3180"/>
                  </a:lnTo>
                  <a:lnTo>
                    <a:pt x="17813" y="3587"/>
                  </a:lnTo>
                  <a:close/>
                  <a:moveTo>
                    <a:pt x="16058" y="2142"/>
                  </a:moveTo>
                  <a:lnTo>
                    <a:pt x="17171" y="3245"/>
                  </a:lnTo>
                  <a:lnTo>
                    <a:pt x="17021" y="3801"/>
                  </a:lnTo>
                  <a:lnTo>
                    <a:pt x="16465" y="3651"/>
                  </a:lnTo>
                  <a:close/>
                  <a:moveTo>
                    <a:pt x="15887" y="4529"/>
                  </a:moveTo>
                  <a:lnTo>
                    <a:pt x="14784" y="3426"/>
                  </a:lnTo>
                  <a:lnTo>
                    <a:pt x="16283" y="3833"/>
                  </a:lnTo>
                  <a:lnTo>
                    <a:pt x="16433" y="4379"/>
                  </a:lnTo>
                  <a:close/>
                  <a:moveTo>
                    <a:pt x="14313" y="5182"/>
                  </a:moveTo>
                  <a:lnTo>
                    <a:pt x="15822" y="4775"/>
                  </a:lnTo>
                  <a:lnTo>
                    <a:pt x="15822" y="4775"/>
                  </a:lnTo>
                  <a:lnTo>
                    <a:pt x="16218" y="5182"/>
                  </a:lnTo>
                  <a:lnTo>
                    <a:pt x="15822" y="5589"/>
                  </a:lnTo>
                  <a:close/>
                  <a:moveTo>
                    <a:pt x="13885" y="5289"/>
                  </a:moveTo>
                  <a:lnTo>
                    <a:pt x="15640" y="5760"/>
                  </a:lnTo>
                  <a:lnTo>
                    <a:pt x="14356" y="7045"/>
                  </a:lnTo>
                  <a:lnTo>
                    <a:pt x="13467" y="7280"/>
                  </a:lnTo>
                  <a:lnTo>
                    <a:pt x="13307" y="6702"/>
                  </a:lnTo>
                  <a:lnTo>
                    <a:pt x="12932" y="6488"/>
                  </a:lnTo>
                  <a:lnTo>
                    <a:pt x="13157" y="6113"/>
                  </a:lnTo>
                  <a:lnTo>
                    <a:pt x="12996" y="5535"/>
                  </a:lnTo>
                  <a:close/>
                  <a:moveTo>
                    <a:pt x="11444" y="5899"/>
                  </a:moveTo>
                  <a:lnTo>
                    <a:pt x="12418" y="5311"/>
                  </a:lnTo>
                  <a:lnTo>
                    <a:pt x="12771" y="5525"/>
                  </a:lnTo>
                  <a:lnTo>
                    <a:pt x="12921" y="6081"/>
                  </a:lnTo>
                  <a:lnTo>
                    <a:pt x="12739" y="6392"/>
                  </a:lnTo>
                  <a:close/>
                  <a:moveTo>
                    <a:pt x="11208" y="6049"/>
                  </a:moveTo>
                  <a:lnTo>
                    <a:pt x="12643" y="6595"/>
                  </a:lnTo>
                  <a:lnTo>
                    <a:pt x="12375" y="7419"/>
                  </a:lnTo>
                  <a:lnTo>
                    <a:pt x="11519" y="7655"/>
                  </a:lnTo>
                  <a:lnTo>
                    <a:pt x="11498" y="7644"/>
                  </a:lnTo>
                  <a:lnTo>
                    <a:pt x="11476" y="7655"/>
                  </a:lnTo>
                  <a:lnTo>
                    <a:pt x="10620" y="7419"/>
                  </a:lnTo>
                  <a:lnTo>
                    <a:pt x="10341" y="6574"/>
                  </a:lnTo>
                  <a:close/>
                  <a:moveTo>
                    <a:pt x="10020" y="5600"/>
                  </a:moveTo>
                  <a:lnTo>
                    <a:pt x="10941" y="5953"/>
                  </a:lnTo>
                  <a:lnTo>
                    <a:pt x="10277" y="6360"/>
                  </a:lnTo>
                  <a:close/>
                  <a:moveTo>
                    <a:pt x="10159" y="6724"/>
                  </a:moveTo>
                  <a:lnTo>
                    <a:pt x="10448" y="7601"/>
                  </a:lnTo>
                  <a:lnTo>
                    <a:pt x="11230" y="7816"/>
                  </a:lnTo>
                  <a:lnTo>
                    <a:pt x="10416" y="8351"/>
                  </a:lnTo>
                  <a:lnTo>
                    <a:pt x="10416" y="8875"/>
                  </a:lnTo>
                  <a:lnTo>
                    <a:pt x="10042" y="8501"/>
                  </a:lnTo>
                  <a:lnTo>
                    <a:pt x="9003" y="8725"/>
                  </a:lnTo>
                  <a:lnTo>
                    <a:pt x="9217" y="7698"/>
                  </a:lnTo>
                  <a:lnTo>
                    <a:pt x="8928" y="7345"/>
                  </a:lnTo>
                  <a:lnTo>
                    <a:pt x="9378" y="7419"/>
                  </a:lnTo>
                  <a:close/>
                  <a:moveTo>
                    <a:pt x="9196" y="5300"/>
                  </a:moveTo>
                  <a:lnTo>
                    <a:pt x="9763" y="5503"/>
                  </a:lnTo>
                  <a:lnTo>
                    <a:pt x="10084" y="6499"/>
                  </a:lnTo>
                  <a:lnTo>
                    <a:pt x="9314" y="7184"/>
                  </a:lnTo>
                  <a:lnTo>
                    <a:pt x="8714" y="7088"/>
                  </a:lnTo>
                  <a:lnTo>
                    <a:pt x="7687" y="5846"/>
                  </a:lnTo>
                  <a:close/>
                  <a:moveTo>
                    <a:pt x="7537" y="4690"/>
                  </a:moveTo>
                  <a:lnTo>
                    <a:pt x="8875" y="5182"/>
                  </a:lnTo>
                  <a:lnTo>
                    <a:pt x="7537" y="5675"/>
                  </a:lnTo>
                  <a:lnTo>
                    <a:pt x="7130" y="5182"/>
                  </a:lnTo>
                  <a:close/>
                  <a:moveTo>
                    <a:pt x="6980" y="3576"/>
                  </a:moveTo>
                  <a:lnTo>
                    <a:pt x="8382" y="3330"/>
                  </a:lnTo>
                  <a:lnTo>
                    <a:pt x="7472" y="4433"/>
                  </a:lnTo>
                  <a:lnTo>
                    <a:pt x="6862" y="4208"/>
                  </a:lnTo>
                  <a:close/>
                  <a:moveTo>
                    <a:pt x="5931" y="2891"/>
                  </a:moveTo>
                  <a:lnTo>
                    <a:pt x="5931" y="2891"/>
                  </a:lnTo>
                  <a:lnTo>
                    <a:pt x="7034" y="1981"/>
                  </a:lnTo>
                  <a:lnTo>
                    <a:pt x="6787" y="3384"/>
                  </a:lnTo>
                  <a:lnTo>
                    <a:pt x="6156" y="3491"/>
                  </a:lnTo>
                  <a:close/>
                  <a:moveTo>
                    <a:pt x="4689" y="2827"/>
                  </a:moveTo>
                  <a:lnTo>
                    <a:pt x="5182" y="1489"/>
                  </a:lnTo>
                  <a:lnTo>
                    <a:pt x="5674" y="2827"/>
                  </a:lnTo>
                  <a:lnTo>
                    <a:pt x="5182" y="3234"/>
                  </a:lnTo>
                  <a:close/>
                  <a:moveTo>
                    <a:pt x="3576" y="3384"/>
                  </a:moveTo>
                  <a:lnTo>
                    <a:pt x="3330" y="1981"/>
                  </a:lnTo>
                  <a:lnTo>
                    <a:pt x="4432" y="2891"/>
                  </a:lnTo>
                  <a:lnTo>
                    <a:pt x="4207" y="3491"/>
                  </a:lnTo>
                  <a:close/>
                  <a:moveTo>
                    <a:pt x="2891" y="4433"/>
                  </a:moveTo>
                  <a:lnTo>
                    <a:pt x="1981" y="3330"/>
                  </a:lnTo>
                  <a:lnTo>
                    <a:pt x="3383" y="3576"/>
                  </a:lnTo>
                  <a:lnTo>
                    <a:pt x="3501" y="4208"/>
                  </a:lnTo>
                  <a:close/>
                  <a:moveTo>
                    <a:pt x="3383" y="6788"/>
                  </a:moveTo>
                  <a:lnTo>
                    <a:pt x="1981" y="7023"/>
                  </a:lnTo>
                  <a:lnTo>
                    <a:pt x="2891" y="5931"/>
                  </a:lnTo>
                  <a:lnTo>
                    <a:pt x="2891" y="5931"/>
                  </a:lnTo>
                  <a:lnTo>
                    <a:pt x="3501" y="6156"/>
                  </a:lnTo>
                  <a:close/>
                  <a:moveTo>
                    <a:pt x="4432" y="7462"/>
                  </a:moveTo>
                  <a:lnTo>
                    <a:pt x="3330" y="8383"/>
                  </a:lnTo>
                  <a:lnTo>
                    <a:pt x="3576" y="6970"/>
                  </a:lnTo>
                  <a:lnTo>
                    <a:pt x="4207" y="6863"/>
                  </a:lnTo>
                  <a:close/>
                  <a:moveTo>
                    <a:pt x="5182" y="8875"/>
                  </a:moveTo>
                  <a:lnTo>
                    <a:pt x="4689" y="7537"/>
                  </a:lnTo>
                  <a:lnTo>
                    <a:pt x="5182" y="7130"/>
                  </a:lnTo>
                  <a:lnTo>
                    <a:pt x="5674" y="7537"/>
                  </a:lnTo>
                  <a:close/>
                  <a:moveTo>
                    <a:pt x="5503" y="9764"/>
                  </a:moveTo>
                  <a:lnTo>
                    <a:pt x="5299" y="9196"/>
                  </a:lnTo>
                  <a:lnTo>
                    <a:pt x="5856" y="7687"/>
                  </a:lnTo>
                  <a:lnTo>
                    <a:pt x="7087" y="8715"/>
                  </a:lnTo>
                  <a:lnTo>
                    <a:pt x="7194" y="9314"/>
                  </a:lnTo>
                  <a:lnTo>
                    <a:pt x="6498" y="10085"/>
                  </a:lnTo>
                  <a:close/>
                  <a:moveTo>
                    <a:pt x="6723" y="10160"/>
                  </a:moveTo>
                  <a:lnTo>
                    <a:pt x="7419" y="9378"/>
                  </a:lnTo>
                  <a:lnTo>
                    <a:pt x="7344" y="8929"/>
                  </a:lnTo>
                  <a:lnTo>
                    <a:pt x="7697" y="9218"/>
                  </a:lnTo>
                  <a:lnTo>
                    <a:pt x="8725" y="9004"/>
                  </a:lnTo>
                  <a:lnTo>
                    <a:pt x="8511" y="10042"/>
                  </a:lnTo>
                  <a:lnTo>
                    <a:pt x="8875" y="10417"/>
                  </a:lnTo>
                  <a:lnTo>
                    <a:pt x="8350" y="10417"/>
                  </a:lnTo>
                  <a:lnTo>
                    <a:pt x="7815" y="11230"/>
                  </a:lnTo>
                  <a:lnTo>
                    <a:pt x="7601" y="10449"/>
                  </a:lnTo>
                  <a:close/>
                  <a:moveTo>
                    <a:pt x="5952" y="10941"/>
                  </a:moveTo>
                  <a:lnTo>
                    <a:pt x="5610" y="10021"/>
                  </a:lnTo>
                  <a:lnTo>
                    <a:pt x="6359" y="10278"/>
                  </a:lnTo>
                  <a:close/>
                  <a:moveTo>
                    <a:pt x="6049" y="11198"/>
                  </a:moveTo>
                  <a:lnTo>
                    <a:pt x="6573" y="10342"/>
                  </a:lnTo>
                  <a:lnTo>
                    <a:pt x="7419" y="10620"/>
                  </a:lnTo>
                  <a:lnTo>
                    <a:pt x="7654" y="11477"/>
                  </a:lnTo>
                  <a:lnTo>
                    <a:pt x="7644" y="11498"/>
                  </a:lnTo>
                  <a:lnTo>
                    <a:pt x="7654" y="11519"/>
                  </a:lnTo>
                  <a:lnTo>
                    <a:pt x="7419" y="12376"/>
                  </a:lnTo>
                  <a:lnTo>
                    <a:pt x="6595" y="12643"/>
                  </a:lnTo>
                  <a:close/>
                  <a:moveTo>
                    <a:pt x="5310" y="12419"/>
                  </a:moveTo>
                  <a:lnTo>
                    <a:pt x="5909" y="11445"/>
                  </a:lnTo>
                  <a:lnTo>
                    <a:pt x="6391" y="12729"/>
                  </a:lnTo>
                  <a:lnTo>
                    <a:pt x="6081" y="12911"/>
                  </a:lnTo>
                  <a:lnTo>
                    <a:pt x="5524" y="12772"/>
                  </a:lnTo>
                  <a:close/>
                  <a:moveTo>
                    <a:pt x="5299" y="13885"/>
                  </a:moveTo>
                  <a:lnTo>
                    <a:pt x="5535" y="12997"/>
                  </a:lnTo>
                  <a:lnTo>
                    <a:pt x="6113" y="13147"/>
                  </a:lnTo>
                  <a:lnTo>
                    <a:pt x="6488" y="12933"/>
                  </a:lnTo>
                  <a:lnTo>
                    <a:pt x="6712" y="13307"/>
                  </a:lnTo>
                  <a:lnTo>
                    <a:pt x="7290" y="13468"/>
                  </a:lnTo>
                  <a:lnTo>
                    <a:pt x="7044" y="14356"/>
                  </a:lnTo>
                  <a:lnTo>
                    <a:pt x="5760" y="15641"/>
                  </a:lnTo>
                  <a:close/>
                  <a:moveTo>
                    <a:pt x="4775" y="15812"/>
                  </a:moveTo>
                  <a:lnTo>
                    <a:pt x="4775" y="15812"/>
                  </a:lnTo>
                  <a:lnTo>
                    <a:pt x="5182" y="14313"/>
                  </a:lnTo>
                  <a:lnTo>
                    <a:pt x="5588" y="15812"/>
                  </a:lnTo>
                  <a:lnTo>
                    <a:pt x="5182" y="16219"/>
                  </a:lnTo>
                  <a:close/>
                  <a:moveTo>
                    <a:pt x="3426" y="14774"/>
                  </a:moveTo>
                  <a:lnTo>
                    <a:pt x="4529" y="15887"/>
                  </a:lnTo>
                  <a:lnTo>
                    <a:pt x="4389" y="16433"/>
                  </a:lnTo>
                  <a:lnTo>
                    <a:pt x="3833" y="16283"/>
                  </a:lnTo>
                  <a:close/>
                  <a:moveTo>
                    <a:pt x="3255" y="17161"/>
                  </a:moveTo>
                  <a:lnTo>
                    <a:pt x="2141" y="16058"/>
                  </a:lnTo>
                  <a:lnTo>
                    <a:pt x="3651" y="16465"/>
                  </a:lnTo>
                  <a:lnTo>
                    <a:pt x="3801" y="17022"/>
                  </a:lnTo>
                  <a:close/>
                  <a:moveTo>
                    <a:pt x="1681" y="17814"/>
                  </a:moveTo>
                  <a:lnTo>
                    <a:pt x="3180" y="17407"/>
                  </a:lnTo>
                  <a:lnTo>
                    <a:pt x="3586" y="17814"/>
                  </a:lnTo>
                  <a:lnTo>
                    <a:pt x="3180" y="18221"/>
                  </a:lnTo>
                  <a:close/>
                  <a:moveTo>
                    <a:pt x="3651" y="19163"/>
                  </a:moveTo>
                  <a:lnTo>
                    <a:pt x="2141" y="19570"/>
                  </a:lnTo>
                  <a:lnTo>
                    <a:pt x="3255" y="18467"/>
                  </a:lnTo>
                  <a:lnTo>
                    <a:pt x="3801" y="18606"/>
                  </a:lnTo>
                  <a:lnTo>
                    <a:pt x="3683" y="19056"/>
                  </a:lnTo>
                  <a:close/>
                  <a:moveTo>
                    <a:pt x="5182" y="21315"/>
                  </a:moveTo>
                  <a:lnTo>
                    <a:pt x="4775" y="19805"/>
                  </a:lnTo>
                  <a:lnTo>
                    <a:pt x="5182" y="19409"/>
                  </a:lnTo>
                  <a:lnTo>
                    <a:pt x="5588" y="19805"/>
                  </a:lnTo>
                  <a:close/>
                  <a:moveTo>
                    <a:pt x="5299" y="21743"/>
                  </a:moveTo>
                  <a:lnTo>
                    <a:pt x="5760" y="19987"/>
                  </a:lnTo>
                  <a:lnTo>
                    <a:pt x="7044" y="21272"/>
                  </a:lnTo>
                  <a:lnTo>
                    <a:pt x="7290" y="22160"/>
                  </a:lnTo>
                  <a:lnTo>
                    <a:pt x="6712" y="22321"/>
                  </a:lnTo>
                  <a:lnTo>
                    <a:pt x="6488" y="22695"/>
                  </a:lnTo>
                  <a:lnTo>
                    <a:pt x="6113" y="22481"/>
                  </a:lnTo>
                  <a:lnTo>
                    <a:pt x="5535" y="22631"/>
                  </a:lnTo>
                  <a:close/>
                  <a:moveTo>
                    <a:pt x="5909" y="24183"/>
                  </a:moveTo>
                  <a:lnTo>
                    <a:pt x="5310" y="23209"/>
                  </a:lnTo>
                  <a:lnTo>
                    <a:pt x="5524" y="22856"/>
                  </a:lnTo>
                  <a:lnTo>
                    <a:pt x="6081" y="22706"/>
                  </a:lnTo>
                  <a:lnTo>
                    <a:pt x="6391" y="22888"/>
                  </a:lnTo>
                  <a:close/>
                  <a:moveTo>
                    <a:pt x="6049" y="24419"/>
                  </a:moveTo>
                  <a:lnTo>
                    <a:pt x="6595" y="22985"/>
                  </a:lnTo>
                  <a:lnTo>
                    <a:pt x="7419" y="23252"/>
                  </a:lnTo>
                  <a:lnTo>
                    <a:pt x="7654" y="24109"/>
                  </a:lnTo>
                  <a:lnTo>
                    <a:pt x="7644" y="24130"/>
                  </a:lnTo>
                  <a:lnTo>
                    <a:pt x="7654" y="24151"/>
                  </a:lnTo>
                  <a:lnTo>
                    <a:pt x="7419" y="25008"/>
                  </a:lnTo>
                  <a:lnTo>
                    <a:pt x="6573" y="25286"/>
                  </a:lnTo>
                  <a:close/>
                  <a:moveTo>
                    <a:pt x="5610" y="25607"/>
                  </a:moveTo>
                  <a:lnTo>
                    <a:pt x="5952" y="24687"/>
                  </a:lnTo>
                  <a:lnTo>
                    <a:pt x="6359" y="25350"/>
                  </a:lnTo>
                  <a:close/>
                  <a:moveTo>
                    <a:pt x="4689" y="28091"/>
                  </a:moveTo>
                  <a:lnTo>
                    <a:pt x="5182" y="26753"/>
                  </a:lnTo>
                  <a:lnTo>
                    <a:pt x="5674" y="28091"/>
                  </a:lnTo>
                  <a:lnTo>
                    <a:pt x="5182" y="28498"/>
                  </a:lnTo>
                  <a:close/>
                  <a:moveTo>
                    <a:pt x="3576" y="28647"/>
                  </a:moveTo>
                  <a:lnTo>
                    <a:pt x="3330" y="27245"/>
                  </a:lnTo>
                  <a:lnTo>
                    <a:pt x="4432" y="28155"/>
                  </a:lnTo>
                  <a:lnTo>
                    <a:pt x="4207" y="28765"/>
                  </a:lnTo>
                  <a:close/>
                  <a:moveTo>
                    <a:pt x="1981" y="28594"/>
                  </a:moveTo>
                  <a:lnTo>
                    <a:pt x="3383" y="28840"/>
                  </a:lnTo>
                  <a:lnTo>
                    <a:pt x="3501" y="29472"/>
                  </a:lnTo>
                  <a:lnTo>
                    <a:pt x="2891" y="29697"/>
                  </a:lnTo>
                  <a:close/>
                  <a:moveTo>
                    <a:pt x="3383" y="32052"/>
                  </a:moveTo>
                  <a:lnTo>
                    <a:pt x="1981" y="32298"/>
                  </a:lnTo>
                  <a:lnTo>
                    <a:pt x="2891" y="31195"/>
                  </a:lnTo>
                  <a:lnTo>
                    <a:pt x="3501" y="31420"/>
                  </a:lnTo>
                  <a:close/>
                  <a:moveTo>
                    <a:pt x="4432" y="32737"/>
                  </a:moveTo>
                  <a:lnTo>
                    <a:pt x="3330" y="33647"/>
                  </a:lnTo>
                  <a:lnTo>
                    <a:pt x="3576" y="32244"/>
                  </a:lnTo>
                  <a:lnTo>
                    <a:pt x="4207" y="32127"/>
                  </a:lnTo>
                  <a:close/>
                  <a:moveTo>
                    <a:pt x="7034" y="33647"/>
                  </a:moveTo>
                  <a:lnTo>
                    <a:pt x="5931" y="32737"/>
                  </a:lnTo>
                  <a:lnTo>
                    <a:pt x="6156" y="32127"/>
                  </a:lnTo>
                  <a:lnTo>
                    <a:pt x="6787" y="32244"/>
                  </a:lnTo>
                  <a:close/>
                  <a:moveTo>
                    <a:pt x="8382" y="32298"/>
                  </a:moveTo>
                  <a:lnTo>
                    <a:pt x="6980" y="32052"/>
                  </a:lnTo>
                  <a:lnTo>
                    <a:pt x="6862" y="31420"/>
                  </a:lnTo>
                  <a:lnTo>
                    <a:pt x="7472" y="31195"/>
                  </a:lnTo>
                  <a:close/>
                  <a:moveTo>
                    <a:pt x="8875" y="30446"/>
                  </a:moveTo>
                  <a:lnTo>
                    <a:pt x="7537" y="30938"/>
                  </a:lnTo>
                  <a:lnTo>
                    <a:pt x="7130" y="30446"/>
                  </a:lnTo>
                  <a:lnTo>
                    <a:pt x="7537" y="29953"/>
                  </a:lnTo>
                  <a:close/>
                  <a:moveTo>
                    <a:pt x="9763" y="30125"/>
                  </a:moveTo>
                  <a:lnTo>
                    <a:pt x="9196" y="30328"/>
                  </a:lnTo>
                  <a:lnTo>
                    <a:pt x="7687" y="29772"/>
                  </a:lnTo>
                  <a:lnTo>
                    <a:pt x="8714" y="28540"/>
                  </a:lnTo>
                  <a:lnTo>
                    <a:pt x="9314" y="28433"/>
                  </a:lnTo>
                  <a:lnTo>
                    <a:pt x="10084" y="29129"/>
                  </a:lnTo>
                  <a:close/>
                  <a:moveTo>
                    <a:pt x="10159" y="28904"/>
                  </a:moveTo>
                  <a:lnTo>
                    <a:pt x="9378" y="28209"/>
                  </a:lnTo>
                  <a:lnTo>
                    <a:pt x="8928" y="28284"/>
                  </a:lnTo>
                  <a:lnTo>
                    <a:pt x="9217" y="27930"/>
                  </a:lnTo>
                  <a:lnTo>
                    <a:pt x="9003" y="26903"/>
                  </a:lnTo>
                  <a:lnTo>
                    <a:pt x="10042" y="27117"/>
                  </a:lnTo>
                  <a:lnTo>
                    <a:pt x="10416" y="26753"/>
                  </a:lnTo>
                  <a:lnTo>
                    <a:pt x="10416" y="27277"/>
                  </a:lnTo>
                  <a:lnTo>
                    <a:pt x="11230" y="27812"/>
                  </a:lnTo>
                  <a:lnTo>
                    <a:pt x="10448" y="28027"/>
                  </a:lnTo>
                  <a:close/>
                  <a:moveTo>
                    <a:pt x="10941" y="29675"/>
                  </a:moveTo>
                  <a:lnTo>
                    <a:pt x="10020" y="30018"/>
                  </a:lnTo>
                  <a:lnTo>
                    <a:pt x="10277" y="29268"/>
                  </a:lnTo>
                  <a:close/>
                  <a:moveTo>
                    <a:pt x="11208" y="29579"/>
                  </a:moveTo>
                  <a:lnTo>
                    <a:pt x="10341" y="29054"/>
                  </a:lnTo>
                  <a:lnTo>
                    <a:pt x="10620" y="28209"/>
                  </a:lnTo>
                  <a:lnTo>
                    <a:pt x="11476" y="27973"/>
                  </a:lnTo>
                  <a:lnTo>
                    <a:pt x="11498" y="27984"/>
                  </a:lnTo>
                  <a:lnTo>
                    <a:pt x="11519" y="27973"/>
                  </a:lnTo>
                  <a:lnTo>
                    <a:pt x="12375" y="28209"/>
                  </a:lnTo>
                  <a:lnTo>
                    <a:pt x="12643" y="29033"/>
                  </a:lnTo>
                  <a:close/>
                  <a:moveTo>
                    <a:pt x="12418" y="30317"/>
                  </a:moveTo>
                  <a:lnTo>
                    <a:pt x="11444" y="29718"/>
                  </a:lnTo>
                  <a:lnTo>
                    <a:pt x="12739" y="29236"/>
                  </a:lnTo>
                  <a:lnTo>
                    <a:pt x="12921" y="29547"/>
                  </a:lnTo>
                  <a:lnTo>
                    <a:pt x="12771" y="30103"/>
                  </a:lnTo>
                  <a:close/>
                  <a:moveTo>
                    <a:pt x="13885" y="30328"/>
                  </a:moveTo>
                  <a:lnTo>
                    <a:pt x="12996" y="30093"/>
                  </a:lnTo>
                  <a:lnTo>
                    <a:pt x="13146" y="29515"/>
                  </a:lnTo>
                  <a:lnTo>
                    <a:pt x="12932" y="29140"/>
                  </a:lnTo>
                  <a:lnTo>
                    <a:pt x="13307" y="28915"/>
                  </a:lnTo>
                  <a:lnTo>
                    <a:pt x="13467" y="28337"/>
                  </a:lnTo>
                  <a:lnTo>
                    <a:pt x="14356" y="28583"/>
                  </a:lnTo>
                  <a:lnTo>
                    <a:pt x="15640" y="29868"/>
                  </a:lnTo>
                  <a:close/>
                  <a:moveTo>
                    <a:pt x="15822" y="30853"/>
                  </a:moveTo>
                  <a:lnTo>
                    <a:pt x="14313" y="30446"/>
                  </a:lnTo>
                  <a:lnTo>
                    <a:pt x="15822" y="30039"/>
                  </a:lnTo>
                  <a:lnTo>
                    <a:pt x="16218" y="30446"/>
                  </a:lnTo>
                  <a:close/>
                  <a:moveTo>
                    <a:pt x="17171" y="32373"/>
                  </a:moveTo>
                  <a:lnTo>
                    <a:pt x="16058" y="33486"/>
                  </a:lnTo>
                  <a:lnTo>
                    <a:pt x="16465" y="31977"/>
                  </a:lnTo>
                  <a:lnTo>
                    <a:pt x="17021" y="31827"/>
                  </a:lnTo>
                  <a:close/>
                  <a:moveTo>
                    <a:pt x="18220" y="32437"/>
                  </a:moveTo>
                  <a:lnTo>
                    <a:pt x="17813" y="33946"/>
                  </a:lnTo>
                  <a:lnTo>
                    <a:pt x="17407" y="32448"/>
                  </a:lnTo>
                  <a:lnTo>
                    <a:pt x="17813" y="32041"/>
                  </a:lnTo>
                  <a:close/>
                  <a:moveTo>
                    <a:pt x="19162" y="31977"/>
                  </a:moveTo>
                  <a:lnTo>
                    <a:pt x="19569" y="33486"/>
                  </a:lnTo>
                  <a:lnTo>
                    <a:pt x="18467" y="32373"/>
                  </a:lnTo>
                  <a:lnTo>
                    <a:pt x="18606" y="31827"/>
                  </a:lnTo>
                  <a:close/>
                  <a:moveTo>
                    <a:pt x="19740" y="31099"/>
                  </a:moveTo>
                  <a:lnTo>
                    <a:pt x="20854" y="32202"/>
                  </a:lnTo>
                  <a:lnTo>
                    <a:pt x="19344" y="31795"/>
                  </a:lnTo>
                  <a:lnTo>
                    <a:pt x="19194" y="31238"/>
                  </a:lnTo>
                  <a:close/>
                  <a:moveTo>
                    <a:pt x="21314" y="30446"/>
                  </a:moveTo>
                  <a:lnTo>
                    <a:pt x="19815" y="30853"/>
                  </a:lnTo>
                  <a:lnTo>
                    <a:pt x="19409" y="30446"/>
                  </a:lnTo>
                  <a:lnTo>
                    <a:pt x="19815" y="30039"/>
                  </a:lnTo>
                  <a:lnTo>
                    <a:pt x="19815" y="30039"/>
                  </a:lnTo>
                  <a:close/>
                  <a:moveTo>
                    <a:pt x="21742" y="30328"/>
                  </a:moveTo>
                  <a:lnTo>
                    <a:pt x="19987" y="29868"/>
                  </a:lnTo>
                  <a:lnTo>
                    <a:pt x="21271" y="28583"/>
                  </a:lnTo>
                  <a:lnTo>
                    <a:pt x="22160" y="28337"/>
                  </a:lnTo>
                  <a:lnTo>
                    <a:pt x="22320" y="28915"/>
                  </a:lnTo>
                  <a:lnTo>
                    <a:pt x="22695" y="29140"/>
                  </a:lnTo>
                  <a:lnTo>
                    <a:pt x="22481" y="29515"/>
                  </a:lnTo>
                  <a:lnTo>
                    <a:pt x="22631" y="30093"/>
                  </a:lnTo>
                  <a:close/>
                  <a:moveTo>
                    <a:pt x="24183" y="29718"/>
                  </a:moveTo>
                  <a:lnTo>
                    <a:pt x="23209" y="30317"/>
                  </a:lnTo>
                  <a:lnTo>
                    <a:pt x="22856" y="30103"/>
                  </a:lnTo>
                  <a:lnTo>
                    <a:pt x="22716" y="29547"/>
                  </a:lnTo>
                  <a:lnTo>
                    <a:pt x="22898" y="29236"/>
                  </a:lnTo>
                  <a:close/>
                  <a:moveTo>
                    <a:pt x="24419" y="29579"/>
                  </a:moveTo>
                  <a:lnTo>
                    <a:pt x="22984" y="29033"/>
                  </a:lnTo>
                  <a:lnTo>
                    <a:pt x="23252" y="28209"/>
                  </a:lnTo>
                  <a:lnTo>
                    <a:pt x="24108" y="27973"/>
                  </a:lnTo>
                  <a:lnTo>
                    <a:pt x="24129" y="27984"/>
                  </a:lnTo>
                  <a:lnTo>
                    <a:pt x="24151" y="27973"/>
                  </a:lnTo>
                  <a:lnTo>
                    <a:pt x="25007" y="28209"/>
                  </a:lnTo>
                  <a:lnTo>
                    <a:pt x="25286" y="29054"/>
                  </a:lnTo>
                  <a:close/>
                  <a:moveTo>
                    <a:pt x="25607" y="30018"/>
                  </a:moveTo>
                  <a:lnTo>
                    <a:pt x="24686" y="29675"/>
                  </a:lnTo>
                  <a:lnTo>
                    <a:pt x="25350" y="29268"/>
                  </a:lnTo>
                  <a:close/>
                  <a:moveTo>
                    <a:pt x="26431" y="30328"/>
                  </a:moveTo>
                  <a:lnTo>
                    <a:pt x="25864" y="30125"/>
                  </a:lnTo>
                  <a:lnTo>
                    <a:pt x="25543" y="29129"/>
                  </a:lnTo>
                  <a:lnTo>
                    <a:pt x="26313" y="28433"/>
                  </a:lnTo>
                  <a:lnTo>
                    <a:pt x="26913" y="28540"/>
                  </a:lnTo>
                  <a:lnTo>
                    <a:pt x="27940" y="29772"/>
                  </a:lnTo>
                  <a:close/>
                  <a:moveTo>
                    <a:pt x="28090" y="30938"/>
                  </a:moveTo>
                  <a:lnTo>
                    <a:pt x="26752" y="30446"/>
                  </a:lnTo>
                  <a:lnTo>
                    <a:pt x="28090" y="29953"/>
                  </a:lnTo>
                  <a:lnTo>
                    <a:pt x="28497" y="30446"/>
                  </a:lnTo>
                  <a:close/>
                  <a:moveTo>
                    <a:pt x="28658" y="32052"/>
                  </a:moveTo>
                  <a:lnTo>
                    <a:pt x="27245" y="32298"/>
                  </a:lnTo>
                  <a:lnTo>
                    <a:pt x="28155" y="31195"/>
                  </a:lnTo>
                  <a:lnTo>
                    <a:pt x="28765" y="31420"/>
                  </a:lnTo>
                  <a:close/>
                  <a:moveTo>
                    <a:pt x="29696" y="32737"/>
                  </a:moveTo>
                  <a:lnTo>
                    <a:pt x="28604" y="33647"/>
                  </a:lnTo>
                  <a:lnTo>
                    <a:pt x="28840" y="32244"/>
                  </a:lnTo>
                  <a:lnTo>
                    <a:pt x="29471" y="32127"/>
                  </a:lnTo>
                  <a:close/>
                  <a:moveTo>
                    <a:pt x="32297" y="33647"/>
                  </a:moveTo>
                  <a:lnTo>
                    <a:pt x="31195" y="32737"/>
                  </a:lnTo>
                  <a:lnTo>
                    <a:pt x="31420" y="32127"/>
                  </a:lnTo>
                  <a:lnTo>
                    <a:pt x="32051" y="32244"/>
                  </a:lnTo>
                  <a:close/>
                  <a:moveTo>
                    <a:pt x="33646" y="32298"/>
                  </a:moveTo>
                  <a:lnTo>
                    <a:pt x="32244" y="32052"/>
                  </a:lnTo>
                  <a:lnTo>
                    <a:pt x="32137" y="31420"/>
                  </a:lnTo>
                  <a:lnTo>
                    <a:pt x="32736" y="31195"/>
                  </a:lnTo>
                  <a:close/>
                  <a:moveTo>
                    <a:pt x="34139" y="30446"/>
                  </a:moveTo>
                  <a:lnTo>
                    <a:pt x="32801" y="30938"/>
                  </a:lnTo>
                  <a:lnTo>
                    <a:pt x="32394" y="30446"/>
                  </a:lnTo>
                  <a:lnTo>
                    <a:pt x="32801" y="29953"/>
                  </a:lnTo>
                  <a:close/>
                  <a:moveTo>
                    <a:pt x="35027" y="30125"/>
                  </a:moveTo>
                  <a:lnTo>
                    <a:pt x="34460" y="30328"/>
                  </a:lnTo>
                  <a:lnTo>
                    <a:pt x="32950" y="29772"/>
                  </a:lnTo>
                  <a:lnTo>
                    <a:pt x="33978" y="28540"/>
                  </a:lnTo>
                  <a:lnTo>
                    <a:pt x="34578" y="28433"/>
                  </a:lnTo>
                  <a:lnTo>
                    <a:pt x="35348" y="29129"/>
                  </a:lnTo>
                  <a:close/>
                  <a:moveTo>
                    <a:pt x="35423" y="28904"/>
                  </a:moveTo>
                  <a:lnTo>
                    <a:pt x="34642" y="28209"/>
                  </a:lnTo>
                  <a:lnTo>
                    <a:pt x="34192" y="28284"/>
                  </a:lnTo>
                  <a:lnTo>
                    <a:pt x="34481" y="27930"/>
                  </a:lnTo>
                  <a:lnTo>
                    <a:pt x="34267" y="26903"/>
                  </a:lnTo>
                  <a:lnTo>
                    <a:pt x="35306" y="27117"/>
                  </a:lnTo>
                  <a:lnTo>
                    <a:pt x="35680" y="26753"/>
                  </a:lnTo>
                  <a:lnTo>
                    <a:pt x="35680" y="27277"/>
                  </a:lnTo>
                  <a:lnTo>
                    <a:pt x="36505" y="27812"/>
                  </a:lnTo>
                  <a:lnTo>
                    <a:pt x="35712" y="28027"/>
                  </a:lnTo>
                  <a:close/>
                  <a:moveTo>
                    <a:pt x="36205" y="29675"/>
                  </a:moveTo>
                  <a:lnTo>
                    <a:pt x="35295" y="30018"/>
                  </a:lnTo>
                  <a:lnTo>
                    <a:pt x="35541" y="29268"/>
                  </a:lnTo>
                  <a:close/>
                  <a:moveTo>
                    <a:pt x="36472" y="29579"/>
                  </a:moveTo>
                  <a:lnTo>
                    <a:pt x="35605" y="29054"/>
                  </a:lnTo>
                  <a:lnTo>
                    <a:pt x="35884" y="28209"/>
                  </a:lnTo>
                  <a:lnTo>
                    <a:pt x="36740" y="27973"/>
                  </a:lnTo>
                  <a:lnTo>
                    <a:pt x="36761" y="27984"/>
                  </a:lnTo>
                  <a:lnTo>
                    <a:pt x="36783" y="27973"/>
                  </a:lnTo>
                  <a:lnTo>
                    <a:pt x="37639" y="28209"/>
                  </a:lnTo>
                  <a:lnTo>
                    <a:pt x="37907" y="29033"/>
                  </a:lnTo>
                  <a:close/>
                  <a:moveTo>
                    <a:pt x="37682" y="30317"/>
                  </a:moveTo>
                  <a:lnTo>
                    <a:pt x="36708" y="29718"/>
                  </a:lnTo>
                  <a:lnTo>
                    <a:pt x="38003" y="29236"/>
                  </a:lnTo>
                  <a:lnTo>
                    <a:pt x="38185" y="29547"/>
                  </a:lnTo>
                  <a:lnTo>
                    <a:pt x="38035" y="30103"/>
                  </a:lnTo>
                  <a:close/>
                  <a:moveTo>
                    <a:pt x="39149" y="30328"/>
                  </a:moveTo>
                  <a:lnTo>
                    <a:pt x="38260" y="30093"/>
                  </a:lnTo>
                  <a:lnTo>
                    <a:pt x="38421" y="29515"/>
                  </a:lnTo>
                  <a:lnTo>
                    <a:pt x="38196" y="29140"/>
                  </a:lnTo>
                  <a:lnTo>
                    <a:pt x="38581" y="28915"/>
                  </a:lnTo>
                  <a:lnTo>
                    <a:pt x="38731" y="28337"/>
                  </a:lnTo>
                  <a:lnTo>
                    <a:pt x="39620" y="28583"/>
                  </a:lnTo>
                  <a:lnTo>
                    <a:pt x="40904" y="29868"/>
                  </a:lnTo>
                  <a:close/>
                  <a:moveTo>
                    <a:pt x="41086" y="30853"/>
                  </a:moveTo>
                  <a:lnTo>
                    <a:pt x="39577" y="30446"/>
                  </a:lnTo>
                  <a:lnTo>
                    <a:pt x="41086" y="30039"/>
                  </a:lnTo>
                  <a:lnTo>
                    <a:pt x="41086" y="30039"/>
                  </a:lnTo>
                  <a:lnTo>
                    <a:pt x="41482" y="30446"/>
                  </a:lnTo>
                  <a:close/>
                  <a:moveTo>
                    <a:pt x="42435" y="32373"/>
                  </a:moveTo>
                  <a:lnTo>
                    <a:pt x="41322" y="33486"/>
                  </a:lnTo>
                  <a:lnTo>
                    <a:pt x="41729" y="31977"/>
                  </a:lnTo>
                  <a:lnTo>
                    <a:pt x="42285" y="31827"/>
                  </a:lnTo>
                  <a:close/>
                  <a:moveTo>
                    <a:pt x="43484" y="32437"/>
                  </a:moveTo>
                  <a:lnTo>
                    <a:pt x="43077" y="33946"/>
                  </a:lnTo>
                  <a:lnTo>
                    <a:pt x="42671" y="32448"/>
                  </a:lnTo>
                  <a:lnTo>
                    <a:pt x="43077" y="32041"/>
                  </a:lnTo>
                  <a:close/>
                  <a:moveTo>
                    <a:pt x="44426" y="31977"/>
                  </a:moveTo>
                  <a:lnTo>
                    <a:pt x="44833" y="33486"/>
                  </a:lnTo>
                  <a:lnTo>
                    <a:pt x="43730" y="32373"/>
                  </a:lnTo>
                  <a:lnTo>
                    <a:pt x="43880" y="31827"/>
                  </a:lnTo>
                  <a:close/>
                  <a:moveTo>
                    <a:pt x="45015" y="31099"/>
                  </a:moveTo>
                  <a:lnTo>
                    <a:pt x="46118" y="32202"/>
                  </a:lnTo>
                  <a:lnTo>
                    <a:pt x="44608" y="31795"/>
                  </a:lnTo>
                  <a:lnTo>
                    <a:pt x="44458" y="31238"/>
                  </a:lnTo>
                  <a:close/>
                  <a:moveTo>
                    <a:pt x="46589" y="30446"/>
                  </a:moveTo>
                  <a:lnTo>
                    <a:pt x="45079" y="30853"/>
                  </a:lnTo>
                  <a:lnTo>
                    <a:pt x="45079" y="30853"/>
                  </a:lnTo>
                  <a:lnTo>
                    <a:pt x="44672" y="30446"/>
                  </a:lnTo>
                  <a:lnTo>
                    <a:pt x="45079" y="30039"/>
                  </a:lnTo>
                  <a:lnTo>
                    <a:pt x="45079" y="30039"/>
                  </a:lnTo>
                  <a:close/>
                  <a:moveTo>
                    <a:pt x="47006" y="30328"/>
                  </a:moveTo>
                  <a:lnTo>
                    <a:pt x="45251" y="29868"/>
                  </a:lnTo>
                  <a:lnTo>
                    <a:pt x="46535" y="28583"/>
                  </a:lnTo>
                  <a:lnTo>
                    <a:pt x="47424" y="28337"/>
                  </a:lnTo>
                  <a:lnTo>
                    <a:pt x="47584" y="28915"/>
                  </a:lnTo>
                  <a:lnTo>
                    <a:pt x="47959" y="29140"/>
                  </a:lnTo>
                  <a:lnTo>
                    <a:pt x="47745" y="29515"/>
                  </a:lnTo>
                  <a:lnTo>
                    <a:pt x="47895" y="30093"/>
                  </a:lnTo>
                  <a:close/>
                  <a:moveTo>
                    <a:pt x="49458" y="29718"/>
                  </a:moveTo>
                  <a:lnTo>
                    <a:pt x="48483" y="30317"/>
                  </a:lnTo>
                  <a:lnTo>
                    <a:pt x="48130" y="30103"/>
                  </a:lnTo>
                  <a:lnTo>
                    <a:pt x="47980" y="29547"/>
                  </a:lnTo>
                  <a:lnTo>
                    <a:pt x="48162" y="29236"/>
                  </a:lnTo>
                  <a:close/>
                  <a:moveTo>
                    <a:pt x="49693" y="29579"/>
                  </a:moveTo>
                  <a:lnTo>
                    <a:pt x="48248" y="29033"/>
                  </a:lnTo>
                  <a:lnTo>
                    <a:pt x="48516" y="28209"/>
                  </a:lnTo>
                  <a:lnTo>
                    <a:pt x="49383" y="27973"/>
                  </a:lnTo>
                  <a:lnTo>
                    <a:pt x="49393" y="27984"/>
                  </a:lnTo>
                  <a:lnTo>
                    <a:pt x="49415" y="27973"/>
                  </a:lnTo>
                  <a:lnTo>
                    <a:pt x="50271" y="28209"/>
                  </a:lnTo>
                  <a:lnTo>
                    <a:pt x="50550" y="29054"/>
                  </a:lnTo>
                  <a:close/>
                  <a:moveTo>
                    <a:pt x="50871" y="30018"/>
                  </a:moveTo>
                  <a:lnTo>
                    <a:pt x="49950" y="29675"/>
                  </a:lnTo>
                  <a:lnTo>
                    <a:pt x="50624" y="29268"/>
                  </a:lnTo>
                  <a:close/>
                  <a:moveTo>
                    <a:pt x="50732" y="28904"/>
                  </a:moveTo>
                  <a:lnTo>
                    <a:pt x="50442" y="28027"/>
                  </a:lnTo>
                  <a:lnTo>
                    <a:pt x="49661" y="27812"/>
                  </a:lnTo>
                  <a:lnTo>
                    <a:pt x="50485" y="27277"/>
                  </a:lnTo>
                  <a:lnTo>
                    <a:pt x="50485" y="26742"/>
                  </a:lnTo>
                  <a:lnTo>
                    <a:pt x="50849" y="27117"/>
                  </a:lnTo>
                  <a:lnTo>
                    <a:pt x="51888" y="26903"/>
                  </a:lnTo>
                  <a:lnTo>
                    <a:pt x="51674" y="27930"/>
                  </a:lnTo>
                  <a:lnTo>
                    <a:pt x="51963" y="28284"/>
                  </a:lnTo>
                  <a:lnTo>
                    <a:pt x="51513" y="28209"/>
                  </a:lnTo>
                  <a:close/>
                  <a:moveTo>
                    <a:pt x="51695" y="30328"/>
                  </a:moveTo>
                  <a:lnTo>
                    <a:pt x="51128" y="30125"/>
                  </a:lnTo>
                  <a:lnTo>
                    <a:pt x="50806" y="29129"/>
                  </a:lnTo>
                  <a:lnTo>
                    <a:pt x="51577" y="28433"/>
                  </a:lnTo>
                  <a:lnTo>
                    <a:pt x="52177" y="28540"/>
                  </a:lnTo>
                  <a:lnTo>
                    <a:pt x="53204" y="29772"/>
                  </a:lnTo>
                  <a:close/>
                  <a:moveTo>
                    <a:pt x="53354" y="30938"/>
                  </a:moveTo>
                  <a:lnTo>
                    <a:pt x="52016" y="30446"/>
                  </a:lnTo>
                  <a:lnTo>
                    <a:pt x="53354" y="29953"/>
                  </a:lnTo>
                  <a:lnTo>
                    <a:pt x="53772" y="30446"/>
                  </a:lnTo>
                  <a:close/>
                  <a:moveTo>
                    <a:pt x="53922" y="32052"/>
                  </a:moveTo>
                  <a:lnTo>
                    <a:pt x="52509" y="32298"/>
                  </a:lnTo>
                  <a:lnTo>
                    <a:pt x="53429" y="31195"/>
                  </a:lnTo>
                  <a:lnTo>
                    <a:pt x="54029" y="31420"/>
                  </a:lnTo>
                  <a:close/>
                  <a:moveTo>
                    <a:pt x="54960" y="32737"/>
                  </a:moveTo>
                  <a:lnTo>
                    <a:pt x="54960" y="32737"/>
                  </a:lnTo>
                  <a:lnTo>
                    <a:pt x="53868" y="33647"/>
                  </a:lnTo>
                  <a:lnTo>
                    <a:pt x="54104" y="32244"/>
                  </a:lnTo>
                  <a:lnTo>
                    <a:pt x="54104" y="32244"/>
                  </a:lnTo>
                  <a:lnTo>
                    <a:pt x="54735" y="32127"/>
                  </a:lnTo>
                  <a:close/>
                  <a:moveTo>
                    <a:pt x="56202" y="32801"/>
                  </a:moveTo>
                  <a:lnTo>
                    <a:pt x="55709" y="34139"/>
                  </a:lnTo>
                  <a:lnTo>
                    <a:pt x="55217" y="32801"/>
                  </a:lnTo>
                  <a:lnTo>
                    <a:pt x="55709" y="32394"/>
                  </a:lnTo>
                  <a:close/>
                  <a:moveTo>
                    <a:pt x="57315" y="32244"/>
                  </a:moveTo>
                  <a:lnTo>
                    <a:pt x="57561" y="33647"/>
                  </a:lnTo>
                  <a:lnTo>
                    <a:pt x="56459" y="32737"/>
                  </a:lnTo>
                  <a:lnTo>
                    <a:pt x="56684" y="32127"/>
                  </a:lnTo>
                  <a:close/>
                  <a:moveTo>
                    <a:pt x="58000" y="31195"/>
                  </a:moveTo>
                  <a:lnTo>
                    <a:pt x="58910" y="32298"/>
                  </a:lnTo>
                  <a:lnTo>
                    <a:pt x="57508" y="32052"/>
                  </a:lnTo>
                  <a:lnTo>
                    <a:pt x="57401" y="31420"/>
                  </a:lnTo>
                  <a:close/>
                  <a:moveTo>
                    <a:pt x="57508" y="28840"/>
                  </a:moveTo>
                  <a:lnTo>
                    <a:pt x="58910" y="28594"/>
                  </a:lnTo>
                  <a:lnTo>
                    <a:pt x="58000" y="29697"/>
                  </a:lnTo>
                  <a:lnTo>
                    <a:pt x="57401" y="29472"/>
                  </a:lnTo>
                  <a:close/>
                  <a:moveTo>
                    <a:pt x="56459" y="28155"/>
                  </a:moveTo>
                  <a:lnTo>
                    <a:pt x="57561" y="27245"/>
                  </a:lnTo>
                  <a:lnTo>
                    <a:pt x="57315" y="28647"/>
                  </a:lnTo>
                  <a:lnTo>
                    <a:pt x="56684" y="28765"/>
                  </a:lnTo>
                  <a:close/>
                  <a:moveTo>
                    <a:pt x="55709" y="26753"/>
                  </a:moveTo>
                  <a:lnTo>
                    <a:pt x="56202" y="28091"/>
                  </a:lnTo>
                  <a:lnTo>
                    <a:pt x="55709" y="28498"/>
                  </a:lnTo>
                  <a:lnTo>
                    <a:pt x="55217" y="28091"/>
                  </a:lnTo>
                  <a:close/>
                  <a:moveTo>
                    <a:pt x="55388" y="25864"/>
                  </a:moveTo>
                  <a:lnTo>
                    <a:pt x="55592" y="26432"/>
                  </a:lnTo>
                  <a:lnTo>
                    <a:pt x="55046" y="27941"/>
                  </a:lnTo>
                  <a:lnTo>
                    <a:pt x="53804" y="26913"/>
                  </a:lnTo>
                  <a:lnTo>
                    <a:pt x="53708" y="26314"/>
                  </a:lnTo>
                  <a:lnTo>
                    <a:pt x="54403" y="25543"/>
                  </a:lnTo>
                  <a:lnTo>
                    <a:pt x="54585" y="25607"/>
                  </a:lnTo>
                  <a:close/>
                  <a:moveTo>
                    <a:pt x="54939" y="24687"/>
                  </a:moveTo>
                  <a:lnTo>
                    <a:pt x="55292" y="25607"/>
                  </a:lnTo>
                  <a:lnTo>
                    <a:pt x="54532" y="25350"/>
                  </a:lnTo>
                  <a:close/>
                  <a:moveTo>
                    <a:pt x="54842" y="24419"/>
                  </a:moveTo>
                  <a:lnTo>
                    <a:pt x="54318" y="25286"/>
                  </a:lnTo>
                  <a:lnTo>
                    <a:pt x="53472" y="25008"/>
                  </a:lnTo>
                  <a:lnTo>
                    <a:pt x="53237" y="24151"/>
                  </a:lnTo>
                  <a:lnTo>
                    <a:pt x="53247" y="24130"/>
                  </a:lnTo>
                  <a:lnTo>
                    <a:pt x="53237" y="24109"/>
                  </a:lnTo>
                  <a:lnTo>
                    <a:pt x="53472" y="23252"/>
                  </a:lnTo>
                  <a:lnTo>
                    <a:pt x="54296" y="22985"/>
                  </a:lnTo>
                  <a:close/>
                  <a:moveTo>
                    <a:pt x="55581" y="23209"/>
                  </a:moveTo>
                  <a:lnTo>
                    <a:pt x="54992" y="24183"/>
                  </a:lnTo>
                  <a:lnTo>
                    <a:pt x="54500" y="22888"/>
                  </a:lnTo>
                  <a:lnTo>
                    <a:pt x="54810" y="22706"/>
                  </a:lnTo>
                  <a:lnTo>
                    <a:pt x="55367" y="22856"/>
                  </a:lnTo>
                  <a:close/>
                  <a:moveTo>
                    <a:pt x="55602" y="21743"/>
                  </a:moveTo>
                  <a:lnTo>
                    <a:pt x="55356" y="22631"/>
                  </a:lnTo>
                  <a:lnTo>
                    <a:pt x="54789" y="22471"/>
                  </a:lnTo>
                  <a:lnTo>
                    <a:pt x="54403" y="22695"/>
                  </a:lnTo>
                  <a:lnTo>
                    <a:pt x="54189" y="22321"/>
                  </a:lnTo>
                  <a:lnTo>
                    <a:pt x="53611" y="22160"/>
                  </a:lnTo>
                  <a:lnTo>
                    <a:pt x="53847" y="21272"/>
                  </a:lnTo>
                  <a:lnTo>
                    <a:pt x="55131" y="19987"/>
                  </a:lnTo>
                  <a:close/>
                  <a:moveTo>
                    <a:pt x="56116" y="19805"/>
                  </a:moveTo>
                  <a:lnTo>
                    <a:pt x="55709" y="21315"/>
                  </a:lnTo>
                  <a:lnTo>
                    <a:pt x="55313" y="19805"/>
                  </a:lnTo>
                  <a:lnTo>
                    <a:pt x="55709" y="19409"/>
                  </a:lnTo>
                  <a:close/>
                  <a:moveTo>
                    <a:pt x="57058" y="19345"/>
                  </a:moveTo>
                  <a:lnTo>
                    <a:pt x="57465" y="20844"/>
                  </a:lnTo>
                  <a:lnTo>
                    <a:pt x="56362" y="19741"/>
                  </a:lnTo>
                  <a:lnTo>
                    <a:pt x="56512" y="19195"/>
                  </a:lnTo>
                  <a:close/>
                  <a:moveTo>
                    <a:pt x="58750" y="19570"/>
                  </a:moveTo>
                  <a:lnTo>
                    <a:pt x="57240" y="19163"/>
                  </a:lnTo>
                  <a:lnTo>
                    <a:pt x="57240" y="19163"/>
                  </a:lnTo>
                  <a:lnTo>
                    <a:pt x="57090" y="18606"/>
                  </a:lnTo>
                  <a:lnTo>
                    <a:pt x="57647" y="18456"/>
                  </a:lnTo>
                  <a:lnTo>
                    <a:pt x="58750" y="19570"/>
                  </a:lnTo>
                  <a:close/>
                  <a:moveTo>
                    <a:pt x="59221" y="17814"/>
                  </a:moveTo>
                  <a:lnTo>
                    <a:pt x="57711" y="18221"/>
                  </a:lnTo>
                  <a:lnTo>
                    <a:pt x="57304" y="17814"/>
                  </a:lnTo>
                  <a:lnTo>
                    <a:pt x="57711" y="17407"/>
                  </a:lnTo>
                  <a:close/>
                  <a:moveTo>
                    <a:pt x="57240" y="16465"/>
                  </a:moveTo>
                  <a:lnTo>
                    <a:pt x="58750" y="16058"/>
                  </a:lnTo>
                  <a:lnTo>
                    <a:pt x="57647" y="17161"/>
                  </a:lnTo>
                  <a:lnTo>
                    <a:pt x="57090" y="17022"/>
                  </a:lnTo>
                  <a:close/>
                  <a:moveTo>
                    <a:pt x="56362" y="15887"/>
                  </a:moveTo>
                  <a:lnTo>
                    <a:pt x="57465" y="14774"/>
                  </a:lnTo>
                  <a:lnTo>
                    <a:pt x="57058" y="16283"/>
                  </a:lnTo>
                  <a:lnTo>
                    <a:pt x="56512" y="16433"/>
                  </a:lnTo>
                  <a:close/>
                  <a:moveTo>
                    <a:pt x="55709" y="14313"/>
                  </a:moveTo>
                  <a:lnTo>
                    <a:pt x="56116" y="15812"/>
                  </a:lnTo>
                  <a:lnTo>
                    <a:pt x="55709" y="16219"/>
                  </a:lnTo>
                  <a:lnTo>
                    <a:pt x="55313" y="15812"/>
                  </a:lnTo>
                  <a:lnTo>
                    <a:pt x="55313" y="15812"/>
                  </a:lnTo>
                  <a:lnTo>
                    <a:pt x="55313" y="15812"/>
                  </a:lnTo>
                  <a:close/>
                  <a:moveTo>
                    <a:pt x="55602" y="13885"/>
                  </a:moveTo>
                  <a:lnTo>
                    <a:pt x="55131" y="15641"/>
                  </a:lnTo>
                  <a:lnTo>
                    <a:pt x="53847" y="14356"/>
                  </a:lnTo>
                  <a:lnTo>
                    <a:pt x="53611" y="13468"/>
                  </a:lnTo>
                  <a:lnTo>
                    <a:pt x="54189" y="13307"/>
                  </a:lnTo>
                  <a:lnTo>
                    <a:pt x="54403" y="12933"/>
                  </a:lnTo>
                  <a:lnTo>
                    <a:pt x="54789" y="13147"/>
                  </a:lnTo>
                  <a:lnTo>
                    <a:pt x="55356" y="12997"/>
                  </a:lnTo>
                  <a:close/>
                  <a:moveTo>
                    <a:pt x="54992" y="11445"/>
                  </a:moveTo>
                  <a:lnTo>
                    <a:pt x="55581" y="12419"/>
                  </a:lnTo>
                  <a:lnTo>
                    <a:pt x="55367" y="12772"/>
                  </a:lnTo>
                  <a:lnTo>
                    <a:pt x="54810" y="12911"/>
                  </a:lnTo>
                  <a:lnTo>
                    <a:pt x="54500" y="12729"/>
                  </a:lnTo>
                  <a:close/>
                  <a:moveTo>
                    <a:pt x="54842" y="11198"/>
                  </a:moveTo>
                  <a:lnTo>
                    <a:pt x="54296" y="12643"/>
                  </a:lnTo>
                  <a:lnTo>
                    <a:pt x="53472" y="12376"/>
                  </a:lnTo>
                  <a:lnTo>
                    <a:pt x="53237" y="11519"/>
                  </a:lnTo>
                  <a:lnTo>
                    <a:pt x="53247" y="11498"/>
                  </a:lnTo>
                  <a:lnTo>
                    <a:pt x="53237" y="11477"/>
                  </a:lnTo>
                  <a:lnTo>
                    <a:pt x="53472" y="10620"/>
                  </a:lnTo>
                  <a:lnTo>
                    <a:pt x="54318" y="10342"/>
                  </a:lnTo>
                  <a:close/>
                  <a:moveTo>
                    <a:pt x="55292" y="10021"/>
                  </a:moveTo>
                  <a:lnTo>
                    <a:pt x="54939" y="10941"/>
                  </a:lnTo>
                  <a:lnTo>
                    <a:pt x="54532" y="10278"/>
                  </a:lnTo>
                  <a:close/>
                  <a:moveTo>
                    <a:pt x="54168" y="10160"/>
                  </a:moveTo>
                  <a:lnTo>
                    <a:pt x="53290" y="10449"/>
                  </a:lnTo>
                  <a:lnTo>
                    <a:pt x="53076" y="11230"/>
                  </a:lnTo>
                  <a:lnTo>
                    <a:pt x="52541" y="10417"/>
                  </a:lnTo>
                  <a:lnTo>
                    <a:pt x="52016" y="10417"/>
                  </a:lnTo>
                  <a:lnTo>
                    <a:pt x="52391" y="10042"/>
                  </a:lnTo>
                  <a:lnTo>
                    <a:pt x="52166" y="9004"/>
                  </a:lnTo>
                  <a:lnTo>
                    <a:pt x="53204" y="9218"/>
                  </a:lnTo>
                  <a:lnTo>
                    <a:pt x="53547" y="8929"/>
                  </a:lnTo>
                  <a:lnTo>
                    <a:pt x="53472" y="9378"/>
                  </a:lnTo>
                  <a:close/>
                  <a:moveTo>
                    <a:pt x="55592" y="9196"/>
                  </a:moveTo>
                  <a:lnTo>
                    <a:pt x="55388" y="9764"/>
                  </a:lnTo>
                  <a:lnTo>
                    <a:pt x="54403" y="10085"/>
                  </a:lnTo>
                  <a:lnTo>
                    <a:pt x="53708" y="9314"/>
                  </a:lnTo>
                  <a:lnTo>
                    <a:pt x="53804" y="8715"/>
                  </a:lnTo>
                  <a:lnTo>
                    <a:pt x="55046" y="7687"/>
                  </a:lnTo>
                  <a:close/>
                  <a:moveTo>
                    <a:pt x="56202" y="7537"/>
                  </a:moveTo>
                  <a:lnTo>
                    <a:pt x="55709" y="8875"/>
                  </a:lnTo>
                  <a:lnTo>
                    <a:pt x="55217" y="7537"/>
                  </a:lnTo>
                  <a:lnTo>
                    <a:pt x="55709" y="7130"/>
                  </a:lnTo>
                  <a:close/>
                  <a:moveTo>
                    <a:pt x="57315" y="6970"/>
                  </a:moveTo>
                  <a:lnTo>
                    <a:pt x="57561" y="8383"/>
                  </a:lnTo>
                  <a:lnTo>
                    <a:pt x="56469" y="7462"/>
                  </a:lnTo>
                  <a:lnTo>
                    <a:pt x="56684" y="6863"/>
                  </a:lnTo>
                  <a:close/>
                  <a:moveTo>
                    <a:pt x="52509" y="7023"/>
                  </a:moveTo>
                  <a:lnTo>
                    <a:pt x="53429" y="5931"/>
                  </a:lnTo>
                  <a:lnTo>
                    <a:pt x="54029" y="6156"/>
                  </a:lnTo>
                  <a:lnTo>
                    <a:pt x="53922" y="6788"/>
                  </a:lnTo>
                  <a:close/>
                  <a:moveTo>
                    <a:pt x="54960" y="7462"/>
                  </a:moveTo>
                  <a:lnTo>
                    <a:pt x="53868" y="8383"/>
                  </a:lnTo>
                  <a:lnTo>
                    <a:pt x="54104" y="6970"/>
                  </a:lnTo>
                  <a:lnTo>
                    <a:pt x="54735" y="6863"/>
                  </a:lnTo>
                  <a:close/>
                  <a:moveTo>
                    <a:pt x="51909" y="7751"/>
                  </a:moveTo>
                  <a:lnTo>
                    <a:pt x="52294" y="7291"/>
                  </a:lnTo>
                  <a:lnTo>
                    <a:pt x="53879" y="7013"/>
                  </a:lnTo>
                  <a:lnTo>
                    <a:pt x="53600" y="8597"/>
                  </a:lnTo>
                  <a:lnTo>
                    <a:pt x="53140" y="8982"/>
                  </a:lnTo>
                  <a:lnTo>
                    <a:pt x="52123" y="8768"/>
                  </a:lnTo>
                  <a:close/>
                  <a:moveTo>
                    <a:pt x="50485" y="9186"/>
                  </a:moveTo>
                  <a:lnTo>
                    <a:pt x="50924" y="8747"/>
                  </a:lnTo>
                  <a:lnTo>
                    <a:pt x="51941" y="8961"/>
                  </a:lnTo>
                  <a:lnTo>
                    <a:pt x="52145" y="9967"/>
                  </a:lnTo>
                  <a:lnTo>
                    <a:pt x="51706" y="10417"/>
                  </a:lnTo>
                  <a:lnTo>
                    <a:pt x="50485" y="10417"/>
                  </a:lnTo>
                  <a:close/>
                  <a:moveTo>
                    <a:pt x="50261" y="9411"/>
                  </a:moveTo>
                  <a:lnTo>
                    <a:pt x="50261" y="10417"/>
                  </a:lnTo>
                  <a:lnTo>
                    <a:pt x="49843" y="10417"/>
                  </a:lnTo>
                  <a:lnTo>
                    <a:pt x="49554" y="10117"/>
                  </a:lnTo>
                  <a:close/>
                  <a:moveTo>
                    <a:pt x="46428" y="7237"/>
                  </a:moveTo>
                  <a:lnTo>
                    <a:pt x="47070" y="7890"/>
                  </a:lnTo>
                  <a:lnTo>
                    <a:pt x="46653" y="8319"/>
                  </a:lnTo>
                  <a:lnTo>
                    <a:pt x="46653" y="8758"/>
                  </a:lnTo>
                  <a:lnTo>
                    <a:pt x="46214" y="8758"/>
                  </a:lnTo>
                  <a:lnTo>
                    <a:pt x="45797" y="9175"/>
                  </a:lnTo>
                  <a:lnTo>
                    <a:pt x="45143" y="8522"/>
                  </a:lnTo>
                  <a:lnTo>
                    <a:pt x="44672" y="6777"/>
                  </a:lnTo>
                  <a:lnTo>
                    <a:pt x="46428" y="7237"/>
                  </a:lnTo>
                  <a:close/>
                  <a:moveTo>
                    <a:pt x="45015" y="5824"/>
                  </a:moveTo>
                  <a:lnTo>
                    <a:pt x="46118" y="6938"/>
                  </a:lnTo>
                  <a:lnTo>
                    <a:pt x="44608" y="6531"/>
                  </a:lnTo>
                  <a:lnTo>
                    <a:pt x="44458" y="5974"/>
                  </a:lnTo>
                  <a:close/>
                  <a:moveTo>
                    <a:pt x="39737" y="7237"/>
                  </a:moveTo>
                  <a:lnTo>
                    <a:pt x="41482" y="6777"/>
                  </a:lnTo>
                  <a:lnTo>
                    <a:pt x="41022" y="8522"/>
                  </a:lnTo>
                  <a:lnTo>
                    <a:pt x="40369" y="9175"/>
                  </a:lnTo>
                  <a:lnTo>
                    <a:pt x="39941" y="8758"/>
                  </a:lnTo>
                  <a:lnTo>
                    <a:pt x="39502" y="8758"/>
                  </a:lnTo>
                  <a:lnTo>
                    <a:pt x="39502" y="8319"/>
                  </a:lnTo>
                  <a:lnTo>
                    <a:pt x="39084" y="7890"/>
                  </a:lnTo>
                  <a:lnTo>
                    <a:pt x="39737" y="7237"/>
                  </a:lnTo>
                  <a:close/>
                  <a:moveTo>
                    <a:pt x="35894" y="9411"/>
                  </a:moveTo>
                  <a:lnTo>
                    <a:pt x="36612" y="10117"/>
                  </a:lnTo>
                  <a:lnTo>
                    <a:pt x="36312" y="10417"/>
                  </a:lnTo>
                  <a:lnTo>
                    <a:pt x="35894" y="10417"/>
                  </a:lnTo>
                  <a:close/>
                  <a:moveTo>
                    <a:pt x="34224" y="8961"/>
                  </a:moveTo>
                  <a:lnTo>
                    <a:pt x="35231" y="8747"/>
                  </a:lnTo>
                  <a:lnTo>
                    <a:pt x="35680" y="9186"/>
                  </a:lnTo>
                  <a:lnTo>
                    <a:pt x="35680" y="10417"/>
                  </a:lnTo>
                  <a:lnTo>
                    <a:pt x="34449" y="10417"/>
                  </a:lnTo>
                  <a:lnTo>
                    <a:pt x="34010" y="9967"/>
                  </a:lnTo>
                  <a:close/>
                  <a:moveTo>
                    <a:pt x="33860" y="7291"/>
                  </a:moveTo>
                  <a:lnTo>
                    <a:pt x="34246" y="7751"/>
                  </a:lnTo>
                  <a:lnTo>
                    <a:pt x="34042" y="8768"/>
                  </a:lnTo>
                  <a:lnTo>
                    <a:pt x="33015" y="8982"/>
                  </a:lnTo>
                  <a:lnTo>
                    <a:pt x="32554" y="8597"/>
                  </a:lnTo>
                  <a:lnTo>
                    <a:pt x="32276" y="7013"/>
                  </a:lnTo>
                  <a:close/>
                  <a:moveTo>
                    <a:pt x="32736" y="5931"/>
                  </a:moveTo>
                  <a:lnTo>
                    <a:pt x="33646" y="7023"/>
                  </a:lnTo>
                  <a:lnTo>
                    <a:pt x="32244" y="6788"/>
                  </a:lnTo>
                  <a:lnTo>
                    <a:pt x="32126" y="6156"/>
                  </a:lnTo>
                  <a:close/>
                  <a:moveTo>
                    <a:pt x="27245" y="7023"/>
                  </a:moveTo>
                  <a:lnTo>
                    <a:pt x="28165" y="5931"/>
                  </a:lnTo>
                  <a:lnTo>
                    <a:pt x="28765" y="6156"/>
                  </a:lnTo>
                  <a:lnTo>
                    <a:pt x="28658" y="6788"/>
                  </a:lnTo>
                  <a:close/>
                  <a:moveTo>
                    <a:pt x="27031" y="7291"/>
                  </a:moveTo>
                  <a:lnTo>
                    <a:pt x="28615" y="7013"/>
                  </a:lnTo>
                  <a:lnTo>
                    <a:pt x="28337" y="8597"/>
                  </a:lnTo>
                  <a:lnTo>
                    <a:pt x="27876" y="8982"/>
                  </a:lnTo>
                  <a:lnTo>
                    <a:pt x="26859" y="8768"/>
                  </a:lnTo>
                  <a:lnTo>
                    <a:pt x="26645" y="7751"/>
                  </a:lnTo>
                  <a:close/>
                  <a:moveTo>
                    <a:pt x="24397" y="7816"/>
                  </a:moveTo>
                  <a:lnTo>
                    <a:pt x="25179" y="7601"/>
                  </a:lnTo>
                  <a:lnTo>
                    <a:pt x="25468" y="6724"/>
                  </a:lnTo>
                  <a:lnTo>
                    <a:pt x="26249" y="7419"/>
                  </a:lnTo>
                  <a:lnTo>
                    <a:pt x="26699" y="7345"/>
                  </a:lnTo>
                  <a:lnTo>
                    <a:pt x="26410" y="7698"/>
                  </a:lnTo>
                  <a:lnTo>
                    <a:pt x="26624" y="8725"/>
                  </a:lnTo>
                  <a:lnTo>
                    <a:pt x="25585" y="8501"/>
                  </a:lnTo>
                  <a:lnTo>
                    <a:pt x="25211" y="8875"/>
                  </a:lnTo>
                  <a:lnTo>
                    <a:pt x="25211" y="8351"/>
                  </a:lnTo>
                  <a:close/>
                  <a:moveTo>
                    <a:pt x="21164" y="7237"/>
                  </a:moveTo>
                  <a:lnTo>
                    <a:pt x="21806" y="7890"/>
                  </a:lnTo>
                  <a:lnTo>
                    <a:pt x="21389" y="8319"/>
                  </a:lnTo>
                  <a:lnTo>
                    <a:pt x="21389" y="8758"/>
                  </a:lnTo>
                  <a:lnTo>
                    <a:pt x="20950" y="8758"/>
                  </a:lnTo>
                  <a:lnTo>
                    <a:pt x="20522" y="9175"/>
                  </a:lnTo>
                  <a:lnTo>
                    <a:pt x="19880" y="8522"/>
                  </a:lnTo>
                  <a:lnTo>
                    <a:pt x="19409" y="6777"/>
                  </a:lnTo>
                  <a:lnTo>
                    <a:pt x="21164" y="7237"/>
                  </a:lnTo>
                  <a:close/>
                  <a:moveTo>
                    <a:pt x="19740" y="5824"/>
                  </a:moveTo>
                  <a:lnTo>
                    <a:pt x="20854" y="6938"/>
                  </a:lnTo>
                  <a:lnTo>
                    <a:pt x="19344" y="6531"/>
                  </a:lnTo>
                  <a:lnTo>
                    <a:pt x="19194" y="5974"/>
                  </a:lnTo>
                  <a:close/>
                  <a:moveTo>
                    <a:pt x="14474" y="7237"/>
                  </a:moveTo>
                  <a:lnTo>
                    <a:pt x="16218" y="6777"/>
                  </a:lnTo>
                  <a:lnTo>
                    <a:pt x="15747" y="8522"/>
                  </a:lnTo>
                  <a:lnTo>
                    <a:pt x="15105" y="9175"/>
                  </a:lnTo>
                  <a:lnTo>
                    <a:pt x="14677" y="8758"/>
                  </a:lnTo>
                  <a:lnTo>
                    <a:pt x="14238" y="8758"/>
                  </a:lnTo>
                  <a:lnTo>
                    <a:pt x="14238" y="8319"/>
                  </a:lnTo>
                  <a:lnTo>
                    <a:pt x="13821" y="7890"/>
                  </a:lnTo>
                  <a:close/>
                  <a:moveTo>
                    <a:pt x="10630" y="9411"/>
                  </a:moveTo>
                  <a:lnTo>
                    <a:pt x="11348" y="10117"/>
                  </a:lnTo>
                  <a:lnTo>
                    <a:pt x="11048" y="10417"/>
                  </a:lnTo>
                  <a:lnTo>
                    <a:pt x="10630" y="10417"/>
                  </a:lnTo>
                  <a:close/>
                  <a:moveTo>
                    <a:pt x="9410" y="10631"/>
                  </a:moveTo>
                  <a:lnTo>
                    <a:pt x="10416" y="10631"/>
                  </a:lnTo>
                  <a:lnTo>
                    <a:pt x="10416" y="11048"/>
                  </a:lnTo>
                  <a:lnTo>
                    <a:pt x="10117" y="11337"/>
                  </a:lnTo>
                  <a:close/>
                  <a:moveTo>
                    <a:pt x="7901" y="11498"/>
                  </a:moveTo>
                  <a:lnTo>
                    <a:pt x="8468" y="10631"/>
                  </a:lnTo>
                  <a:lnTo>
                    <a:pt x="9100" y="10631"/>
                  </a:lnTo>
                  <a:lnTo>
                    <a:pt x="9967" y="11498"/>
                  </a:lnTo>
                  <a:lnTo>
                    <a:pt x="9100" y="12365"/>
                  </a:lnTo>
                  <a:lnTo>
                    <a:pt x="8468" y="12365"/>
                  </a:lnTo>
                  <a:close/>
                  <a:moveTo>
                    <a:pt x="7248" y="14463"/>
                  </a:moveTo>
                  <a:lnTo>
                    <a:pt x="7890" y="13821"/>
                  </a:lnTo>
                  <a:lnTo>
                    <a:pt x="8318" y="14239"/>
                  </a:lnTo>
                  <a:lnTo>
                    <a:pt x="8757" y="14239"/>
                  </a:lnTo>
                  <a:lnTo>
                    <a:pt x="8757" y="14677"/>
                  </a:lnTo>
                  <a:lnTo>
                    <a:pt x="9175" y="15106"/>
                  </a:lnTo>
                  <a:lnTo>
                    <a:pt x="8522" y="15748"/>
                  </a:lnTo>
                  <a:lnTo>
                    <a:pt x="6777" y="16219"/>
                  </a:lnTo>
                  <a:close/>
                  <a:moveTo>
                    <a:pt x="5835" y="15887"/>
                  </a:moveTo>
                  <a:lnTo>
                    <a:pt x="6937" y="14774"/>
                  </a:lnTo>
                  <a:lnTo>
                    <a:pt x="6530" y="16283"/>
                  </a:lnTo>
                  <a:lnTo>
                    <a:pt x="5974" y="16433"/>
                  </a:lnTo>
                  <a:close/>
                  <a:moveTo>
                    <a:pt x="6937" y="20844"/>
                  </a:moveTo>
                  <a:lnTo>
                    <a:pt x="5835" y="19741"/>
                  </a:lnTo>
                  <a:lnTo>
                    <a:pt x="5974" y="19195"/>
                  </a:lnTo>
                  <a:lnTo>
                    <a:pt x="6530" y="19345"/>
                  </a:lnTo>
                  <a:close/>
                  <a:moveTo>
                    <a:pt x="7248" y="21154"/>
                  </a:moveTo>
                  <a:lnTo>
                    <a:pt x="6777" y="19409"/>
                  </a:lnTo>
                  <a:lnTo>
                    <a:pt x="6777" y="19409"/>
                  </a:lnTo>
                  <a:lnTo>
                    <a:pt x="8522" y="19880"/>
                  </a:lnTo>
                  <a:lnTo>
                    <a:pt x="9175" y="20522"/>
                  </a:lnTo>
                  <a:lnTo>
                    <a:pt x="8757" y="20951"/>
                  </a:lnTo>
                  <a:lnTo>
                    <a:pt x="8757" y="21389"/>
                  </a:lnTo>
                  <a:lnTo>
                    <a:pt x="8318" y="21389"/>
                  </a:lnTo>
                  <a:lnTo>
                    <a:pt x="7890" y="21807"/>
                  </a:lnTo>
                  <a:close/>
                  <a:moveTo>
                    <a:pt x="7815" y="23862"/>
                  </a:moveTo>
                  <a:lnTo>
                    <a:pt x="7601" y="23081"/>
                  </a:lnTo>
                  <a:lnTo>
                    <a:pt x="6691" y="22781"/>
                  </a:lnTo>
                  <a:lnTo>
                    <a:pt x="6852" y="22503"/>
                  </a:lnTo>
                  <a:lnTo>
                    <a:pt x="7558" y="22321"/>
                  </a:lnTo>
                  <a:lnTo>
                    <a:pt x="7355" y="21582"/>
                  </a:lnTo>
                  <a:lnTo>
                    <a:pt x="7890" y="22117"/>
                  </a:lnTo>
                  <a:lnTo>
                    <a:pt x="8404" y="21604"/>
                  </a:lnTo>
                  <a:lnTo>
                    <a:pt x="8725" y="21604"/>
                  </a:lnTo>
                  <a:lnTo>
                    <a:pt x="8511" y="22674"/>
                  </a:lnTo>
                  <a:lnTo>
                    <a:pt x="8875" y="23049"/>
                  </a:lnTo>
                  <a:lnTo>
                    <a:pt x="8350" y="23049"/>
                  </a:lnTo>
                  <a:close/>
                  <a:moveTo>
                    <a:pt x="7344" y="26699"/>
                  </a:moveTo>
                  <a:lnTo>
                    <a:pt x="7419" y="26250"/>
                  </a:lnTo>
                  <a:lnTo>
                    <a:pt x="6723" y="25468"/>
                  </a:lnTo>
                  <a:lnTo>
                    <a:pt x="7601" y="25179"/>
                  </a:lnTo>
                  <a:lnTo>
                    <a:pt x="7815" y="24398"/>
                  </a:lnTo>
                  <a:lnTo>
                    <a:pt x="8350" y="25211"/>
                  </a:lnTo>
                  <a:lnTo>
                    <a:pt x="8875" y="25211"/>
                  </a:lnTo>
                  <a:lnTo>
                    <a:pt x="8511" y="25586"/>
                  </a:lnTo>
                  <a:lnTo>
                    <a:pt x="8725" y="26624"/>
                  </a:lnTo>
                  <a:lnTo>
                    <a:pt x="7697" y="26410"/>
                  </a:lnTo>
                  <a:close/>
                  <a:moveTo>
                    <a:pt x="10416" y="26442"/>
                  </a:moveTo>
                  <a:lnTo>
                    <a:pt x="9967" y="26881"/>
                  </a:lnTo>
                  <a:lnTo>
                    <a:pt x="8960" y="26667"/>
                  </a:lnTo>
                  <a:lnTo>
                    <a:pt x="8746" y="25661"/>
                  </a:lnTo>
                  <a:lnTo>
                    <a:pt x="9185" y="25211"/>
                  </a:lnTo>
                  <a:lnTo>
                    <a:pt x="10416" y="25211"/>
                  </a:lnTo>
                  <a:close/>
                  <a:moveTo>
                    <a:pt x="10630" y="26217"/>
                  </a:moveTo>
                  <a:lnTo>
                    <a:pt x="10630" y="25211"/>
                  </a:lnTo>
                  <a:lnTo>
                    <a:pt x="11048" y="25211"/>
                  </a:lnTo>
                  <a:lnTo>
                    <a:pt x="11348" y="25511"/>
                  </a:lnTo>
                  <a:close/>
                  <a:moveTo>
                    <a:pt x="14474" y="28380"/>
                  </a:moveTo>
                  <a:lnTo>
                    <a:pt x="13821" y="27738"/>
                  </a:lnTo>
                  <a:lnTo>
                    <a:pt x="14238" y="27309"/>
                  </a:lnTo>
                  <a:lnTo>
                    <a:pt x="14238" y="26870"/>
                  </a:lnTo>
                  <a:lnTo>
                    <a:pt x="14677" y="26870"/>
                  </a:lnTo>
                  <a:lnTo>
                    <a:pt x="15105" y="26453"/>
                  </a:lnTo>
                  <a:lnTo>
                    <a:pt x="15747" y="27106"/>
                  </a:lnTo>
                  <a:lnTo>
                    <a:pt x="16218" y="28851"/>
                  </a:lnTo>
                  <a:close/>
                  <a:moveTo>
                    <a:pt x="15887" y="29793"/>
                  </a:moveTo>
                  <a:lnTo>
                    <a:pt x="14784" y="28690"/>
                  </a:lnTo>
                  <a:lnTo>
                    <a:pt x="16283" y="29097"/>
                  </a:lnTo>
                  <a:lnTo>
                    <a:pt x="16433" y="29654"/>
                  </a:lnTo>
                  <a:close/>
                  <a:moveTo>
                    <a:pt x="21164" y="28380"/>
                  </a:moveTo>
                  <a:lnTo>
                    <a:pt x="19409" y="28851"/>
                  </a:lnTo>
                  <a:lnTo>
                    <a:pt x="19880" y="27106"/>
                  </a:lnTo>
                  <a:lnTo>
                    <a:pt x="20522" y="26453"/>
                  </a:lnTo>
                  <a:lnTo>
                    <a:pt x="20950" y="26870"/>
                  </a:lnTo>
                  <a:lnTo>
                    <a:pt x="21389" y="26870"/>
                  </a:lnTo>
                  <a:lnTo>
                    <a:pt x="21389" y="27309"/>
                  </a:lnTo>
                  <a:lnTo>
                    <a:pt x="21806" y="27738"/>
                  </a:lnTo>
                  <a:lnTo>
                    <a:pt x="21164" y="28380"/>
                  </a:lnTo>
                  <a:close/>
                  <a:moveTo>
                    <a:pt x="26699" y="28284"/>
                  </a:moveTo>
                  <a:lnTo>
                    <a:pt x="26249" y="28209"/>
                  </a:lnTo>
                  <a:lnTo>
                    <a:pt x="25468" y="28904"/>
                  </a:lnTo>
                  <a:lnTo>
                    <a:pt x="25179" y="28027"/>
                  </a:lnTo>
                  <a:lnTo>
                    <a:pt x="24397" y="27812"/>
                  </a:lnTo>
                  <a:lnTo>
                    <a:pt x="25211" y="27277"/>
                  </a:lnTo>
                  <a:lnTo>
                    <a:pt x="25211" y="26742"/>
                  </a:lnTo>
                  <a:lnTo>
                    <a:pt x="25585" y="27117"/>
                  </a:lnTo>
                  <a:lnTo>
                    <a:pt x="26624" y="26903"/>
                  </a:lnTo>
                  <a:lnTo>
                    <a:pt x="26410" y="27930"/>
                  </a:lnTo>
                  <a:close/>
                  <a:moveTo>
                    <a:pt x="27031" y="28337"/>
                  </a:moveTo>
                  <a:lnTo>
                    <a:pt x="26645" y="27877"/>
                  </a:lnTo>
                  <a:lnTo>
                    <a:pt x="26859" y="26860"/>
                  </a:lnTo>
                  <a:lnTo>
                    <a:pt x="27876" y="26646"/>
                  </a:lnTo>
                  <a:lnTo>
                    <a:pt x="28337" y="27031"/>
                  </a:lnTo>
                  <a:lnTo>
                    <a:pt x="28615" y="28615"/>
                  </a:lnTo>
                  <a:close/>
                  <a:moveTo>
                    <a:pt x="27245" y="28594"/>
                  </a:moveTo>
                  <a:lnTo>
                    <a:pt x="28658" y="28840"/>
                  </a:lnTo>
                  <a:lnTo>
                    <a:pt x="28765" y="29472"/>
                  </a:lnTo>
                  <a:lnTo>
                    <a:pt x="28165" y="29697"/>
                  </a:lnTo>
                  <a:close/>
                  <a:moveTo>
                    <a:pt x="33646" y="28594"/>
                  </a:moveTo>
                  <a:lnTo>
                    <a:pt x="32736" y="29697"/>
                  </a:lnTo>
                  <a:lnTo>
                    <a:pt x="32126" y="29472"/>
                  </a:lnTo>
                  <a:lnTo>
                    <a:pt x="32244" y="28840"/>
                  </a:lnTo>
                  <a:close/>
                  <a:moveTo>
                    <a:pt x="34246" y="27877"/>
                  </a:moveTo>
                  <a:lnTo>
                    <a:pt x="33860" y="28337"/>
                  </a:lnTo>
                  <a:lnTo>
                    <a:pt x="32276" y="28615"/>
                  </a:lnTo>
                  <a:lnTo>
                    <a:pt x="32554" y="27031"/>
                  </a:lnTo>
                  <a:lnTo>
                    <a:pt x="33015" y="26646"/>
                  </a:lnTo>
                  <a:lnTo>
                    <a:pt x="34042" y="26860"/>
                  </a:lnTo>
                  <a:close/>
                  <a:moveTo>
                    <a:pt x="35680" y="26442"/>
                  </a:moveTo>
                  <a:lnTo>
                    <a:pt x="35231" y="26881"/>
                  </a:lnTo>
                  <a:lnTo>
                    <a:pt x="34224" y="26667"/>
                  </a:lnTo>
                  <a:lnTo>
                    <a:pt x="34010" y="25661"/>
                  </a:lnTo>
                  <a:lnTo>
                    <a:pt x="34449" y="25211"/>
                  </a:lnTo>
                  <a:lnTo>
                    <a:pt x="35680" y="25211"/>
                  </a:lnTo>
                  <a:lnTo>
                    <a:pt x="35680" y="26442"/>
                  </a:lnTo>
                  <a:close/>
                  <a:moveTo>
                    <a:pt x="35894" y="26217"/>
                  </a:moveTo>
                  <a:lnTo>
                    <a:pt x="35894" y="25211"/>
                  </a:lnTo>
                  <a:lnTo>
                    <a:pt x="36312" y="25211"/>
                  </a:lnTo>
                  <a:lnTo>
                    <a:pt x="36612" y="25511"/>
                  </a:lnTo>
                  <a:lnTo>
                    <a:pt x="35894" y="26217"/>
                  </a:lnTo>
                  <a:close/>
                  <a:moveTo>
                    <a:pt x="39737" y="28380"/>
                  </a:moveTo>
                  <a:lnTo>
                    <a:pt x="39084" y="27738"/>
                  </a:lnTo>
                  <a:lnTo>
                    <a:pt x="39502" y="27309"/>
                  </a:lnTo>
                  <a:lnTo>
                    <a:pt x="39502" y="26870"/>
                  </a:lnTo>
                  <a:lnTo>
                    <a:pt x="39941" y="26870"/>
                  </a:lnTo>
                  <a:lnTo>
                    <a:pt x="40369" y="26453"/>
                  </a:lnTo>
                  <a:lnTo>
                    <a:pt x="41022" y="27106"/>
                  </a:lnTo>
                  <a:lnTo>
                    <a:pt x="41482" y="28851"/>
                  </a:lnTo>
                  <a:close/>
                  <a:moveTo>
                    <a:pt x="41151" y="29793"/>
                  </a:moveTo>
                  <a:lnTo>
                    <a:pt x="40048" y="28690"/>
                  </a:lnTo>
                  <a:lnTo>
                    <a:pt x="41557" y="29097"/>
                  </a:lnTo>
                  <a:lnTo>
                    <a:pt x="41696" y="29654"/>
                  </a:lnTo>
                  <a:close/>
                  <a:moveTo>
                    <a:pt x="46428" y="28380"/>
                  </a:moveTo>
                  <a:lnTo>
                    <a:pt x="44672" y="28851"/>
                  </a:lnTo>
                  <a:lnTo>
                    <a:pt x="45143" y="27106"/>
                  </a:lnTo>
                  <a:lnTo>
                    <a:pt x="45797" y="26453"/>
                  </a:lnTo>
                  <a:lnTo>
                    <a:pt x="46214" y="26870"/>
                  </a:lnTo>
                  <a:lnTo>
                    <a:pt x="46653" y="26870"/>
                  </a:lnTo>
                  <a:lnTo>
                    <a:pt x="46653" y="27309"/>
                  </a:lnTo>
                  <a:lnTo>
                    <a:pt x="47081" y="27738"/>
                  </a:lnTo>
                  <a:lnTo>
                    <a:pt x="46428" y="28380"/>
                  </a:lnTo>
                  <a:close/>
                  <a:moveTo>
                    <a:pt x="50261" y="26217"/>
                  </a:moveTo>
                  <a:lnTo>
                    <a:pt x="49554" y="25511"/>
                  </a:lnTo>
                  <a:lnTo>
                    <a:pt x="49843" y="25211"/>
                  </a:lnTo>
                  <a:lnTo>
                    <a:pt x="50261" y="25211"/>
                  </a:lnTo>
                  <a:close/>
                  <a:moveTo>
                    <a:pt x="50924" y="26881"/>
                  </a:moveTo>
                  <a:lnTo>
                    <a:pt x="50485" y="26442"/>
                  </a:lnTo>
                  <a:lnTo>
                    <a:pt x="50485" y="25211"/>
                  </a:lnTo>
                  <a:lnTo>
                    <a:pt x="51706" y="25211"/>
                  </a:lnTo>
                  <a:lnTo>
                    <a:pt x="52145" y="25661"/>
                  </a:lnTo>
                  <a:lnTo>
                    <a:pt x="51941" y="26667"/>
                  </a:lnTo>
                  <a:close/>
                  <a:moveTo>
                    <a:pt x="53076" y="24398"/>
                  </a:moveTo>
                  <a:lnTo>
                    <a:pt x="53290" y="25179"/>
                  </a:lnTo>
                  <a:lnTo>
                    <a:pt x="54168" y="25468"/>
                  </a:lnTo>
                  <a:lnTo>
                    <a:pt x="53472" y="26250"/>
                  </a:lnTo>
                  <a:lnTo>
                    <a:pt x="53547" y="26699"/>
                  </a:lnTo>
                  <a:lnTo>
                    <a:pt x="53204" y="26410"/>
                  </a:lnTo>
                  <a:lnTo>
                    <a:pt x="52166" y="26624"/>
                  </a:lnTo>
                  <a:lnTo>
                    <a:pt x="52391" y="25586"/>
                  </a:lnTo>
                  <a:lnTo>
                    <a:pt x="52016" y="25211"/>
                  </a:lnTo>
                  <a:lnTo>
                    <a:pt x="52541" y="25211"/>
                  </a:lnTo>
                  <a:close/>
                  <a:moveTo>
                    <a:pt x="53536" y="21582"/>
                  </a:moveTo>
                  <a:lnTo>
                    <a:pt x="53344" y="22321"/>
                  </a:lnTo>
                  <a:lnTo>
                    <a:pt x="54039" y="22503"/>
                  </a:lnTo>
                  <a:lnTo>
                    <a:pt x="54200" y="22781"/>
                  </a:lnTo>
                  <a:lnTo>
                    <a:pt x="53290" y="23081"/>
                  </a:lnTo>
                  <a:lnTo>
                    <a:pt x="53076" y="23862"/>
                  </a:lnTo>
                  <a:lnTo>
                    <a:pt x="52541" y="23049"/>
                  </a:lnTo>
                  <a:lnTo>
                    <a:pt x="52016" y="23049"/>
                  </a:lnTo>
                  <a:lnTo>
                    <a:pt x="52391" y="22674"/>
                  </a:lnTo>
                  <a:lnTo>
                    <a:pt x="52166" y="21604"/>
                  </a:lnTo>
                  <a:lnTo>
                    <a:pt x="52487" y="21604"/>
                  </a:lnTo>
                  <a:lnTo>
                    <a:pt x="53001" y="22117"/>
                  </a:lnTo>
                  <a:close/>
                  <a:moveTo>
                    <a:pt x="53654" y="21154"/>
                  </a:moveTo>
                  <a:lnTo>
                    <a:pt x="53001" y="21807"/>
                  </a:lnTo>
                  <a:lnTo>
                    <a:pt x="52573" y="21389"/>
                  </a:lnTo>
                  <a:lnTo>
                    <a:pt x="52134" y="21389"/>
                  </a:lnTo>
                  <a:lnTo>
                    <a:pt x="52134" y="20951"/>
                  </a:lnTo>
                  <a:lnTo>
                    <a:pt x="51716" y="20522"/>
                  </a:lnTo>
                  <a:lnTo>
                    <a:pt x="52369" y="19880"/>
                  </a:lnTo>
                  <a:lnTo>
                    <a:pt x="54125" y="19409"/>
                  </a:lnTo>
                  <a:close/>
                  <a:moveTo>
                    <a:pt x="55067" y="19741"/>
                  </a:moveTo>
                  <a:lnTo>
                    <a:pt x="53964" y="20844"/>
                  </a:lnTo>
                  <a:lnTo>
                    <a:pt x="54361" y="19345"/>
                  </a:lnTo>
                  <a:lnTo>
                    <a:pt x="54917" y="19195"/>
                  </a:lnTo>
                  <a:close/>
                  <a:moveTo>
                    <a:pt x="53964" y="14774"/>
                  </a:moveTo>
                  <a:lnTo>
                    <a:pt x="55067" y="15887"/>
                  </a:lnTo>
                  <a:lnTo>
                    <a:pt x="54917" y="16433"/>
                  </a:lnTo>
                  <a:lnTo>
                    <a:pt x="54361" y="16283"/>
                  </a:lnTo>
                  <a:close/>
                  <a:moveTo>
                    <a:pt x="53654" y="14463"/>
                  </a:moveTo>
                  <a:lnTo>
                    <a:pt x="54125" y="16219"/>
                  </a:lnTo>
                  <a:lnTo>
                    <a:pt x="52369" y="15748"/>
                  </a:lnTo>
                  <a:lnTo>
                    <a:pt x="51716" y="15095"/>
                  </a:lnTo>
                  <a:lnTo>
                    <a:pt x="52134" y="14677"/>
                  </a:lnTo>
                  <a:lnTo>
                    <a:pt x="52134" y="14239"/>
                  </a:lnTo>
                  <a:lnTo>
                    <a:pt x="52573" y="14239"/>
                  </a:lnTo>
                  <a:lnTo>
                    <a:pt x="53001" y="13821"/>
                  </a:lnTo>
                  <a:close/>
                  <a:moveTo>
                    <a:pt x="51791" y="10631"/>
                  </a:moveTo>
                  <a:lnTo>
                    <a:pt x="52423" y="10631"/>
                  </a:lnTo>
                  <a:lnTo>
                    <a:pt x="52990" y="11498"/>
                  </a:lnTo>
                  <a:lnTo>
                    <a:pt x="52423" y="12365"/>
                  </a:lnTo>
                  <a:lnTo>
                    <a:pt x="51791" y="12365"/>
                  </a:lnTo>
                  <a:lnTo>
                    <a:pt x="50935" y="11498"/>
                  </a:lnTo>
                  <a:close/>
                  <a:moveTo>
                    <a:pt x="50485" y="10631"/>
                  </a:moveTo>
                  <a:lnTo>
                    <a:pt x="51481" y="10631"/>
                  </a:lnTo>
                  <a:lnTo>
                    <a:pt x="50774" y="11337"/>
                  </a:lnTo>
                  <a:lnTo>
                    <a:pt x="50485" y="11048"/>
                  </a:lnTo>
                  <a:close/>
                  <a:moveTo>
                    <a:pt x="49757" y="10631"/>
                  </a:moveTo>
                  <a:lnTo>
                    <a:pt x="50261" y="10631"/>
                  </a:lnTo>
                  <a:lnTo>
                    <a:pt x="50261" y="11134"/>
                  </a:lnTo>
                  <a:lnTo>
                    <a:pt x="50624" y="11498"/>
                  </a:lnTo>
                  <a:lnTo>
                    <a:pt x="50261" y="11851"/>
                  </a:lnTo>
                  <a:lnTo>
                    <a:pt x="50261" y="12365"/>
                  </a:lnTo>
                  <a:lnTo>
                    <a:pt x="49757" y="12365"/>
                  </a:lnTo>
                  <a:lnTo>
                    <a:pt x="49393" y="12718"/>
                  </a:lnTo>
                  <a:lnTo>
                    <a:pt x="49040" y="12365"/>
                  </a:lnTo>
                  <a:lnTo>
                    <a:pt x="48526" y="12365"/>
                  </a:lnTo>
                  <a:lnTo>
                    <a:pt x="48526" y="11851"/>
                  </a:lnTo>
                  <a:lnTo>
                    <a:pt x="48173" y="11498"/>
                  </a:lnTo>
                  <a:lnTo>
                    <a:pt x="48526" y="11134"/>
                  </a:lnTo>
                  <a:lnTo>
                    <a:pt x="48526" y="10631"/>
                  </a:lnTo>
                  <a:lnTo>
                    <a:pt x="49040" y="10631"/>
                  </a:lnTo>
                  <a:lnTo>
                    <a:pt x="49393" y="10278"/>
                  </a:lnTo>
                  <a:lnTo>
                    <a:pt x="49757" y="10631"/>
                  </a:lnTo>
                  <a:close/>
                  <a:moveTo>
                    <a:pt x="48526" y="9411"/>
                  </a:moveTo>
                  <a:lnTo>
                    <a:pt x="49244" y="10117"/>
                  </a:lnTo>
                  <a:lnTo>
                    <a:pt x="48944" y="10417"/>
                  </a:lnTo>
                  <a:lnTo>
                    <a:pt x="48526" y="10417"/>
                  </a:lnTo>
                  <a:close/>
                  <a:moveTo>
                    <a:pt x="46878" y="8972"/>
                  </a:moveTo>
                  <a:lnTo>
                    <a:pt x="46878" y="8950"/>
                  </a:lnTo>
                  <a:lnTo>
                    <a:pt x="47863" y="8747"/>
                  </a:lnTo>
                  <a:lnTo>
                    <a:pt x="48312" y="9186"/>
                  </a:lnTo>
                  <a:lnTo>
                    <a:pt x="48312" y="10417"/>
                  </a:lnTo>
                  <a:lnTo>
                    <a:pt x="47092" y="10417"/>
                  </a:lnTo>
                  <a:lnTo>
                    <a:pt x="46642" y="9967"/>
                  </a:lnTo>
                  <a:lnTo>
                    <a:pt x="46856" y="8972"/>
                  </a:lnTo>
                  <a:lnTo>
                    <a:pt x="46867" y="8972"/>
                  </a:lnTo>
                  <a:close/>
                  <a:moveTo>
                    <a:pt x="45454" y="9678"/>
                  </a:moveTo>
                  <a:lnTo>
                    <a:pt x="45251" y="8950"/>
                  </a:lnTo>
                  <a:lnTo>
                    <a:pt x="45797" y="9486"/>
                  </a:lnTo>
                  <a:lnTo>
                    <a:pt x="46310" y="8972"/>
                  </a:lnTo>
                  <a:lnTo>
                    <a:pt x="46631" y="8972"/>
                  </a:lnTo>
                  <a:lnTo>
                    <a:pt x="46407" y="10042"/>
                  </a:lnTo>
                  <a:lnTo>
                    <a:pt x="46781" y="10417"/>
                  </a:lnTo>
                  <a:lnTo>
                    <a:pt x="46246" y="10417"/>
                  </a:lnTo>
                  <a:lnTo>
                    <a:pt x="45711" y="11230"/>
                  </a:lnTo>
                  <a:lnTo>
                    <a:pt x="45497" y="10449"/>
                  </a:lnTo>
                  <a:lnTo>
                    <a:pt x="44587" y="10149"/>
                  </a:lnTo>
                  <a:lnTo>
                    <a:pt x="44747" y="9871"/>
                  </a:lnTo>
                  <a:close/>
                  <a:moveTo>
                    <a:pt x="44940" y="8640"/>
                  </a:moveTo>
                  <a:lnTo>
                    <a:pt x="45186" y="9528"/>
                  </a:lnTo>
                  <a:lnTo>
                    <a:pt x="44608" y="9678"/>
                  </a:lnTo>
                  <a:lnTo>
                    <a:pt x="44383" y="10064"/>
                  </a:lnTo>
                  <a:lnTo>
                    <a:pt x="44009" y="9839"/>
                  </a:lnTo>
                  <a:lnTo>
                    <a:pt x="43431" y="9999"/>
                  </a:lnTo>
                  <a:lnTo>
                    <a:pt x="43195" y="9111"/>
                  </a:lnTo>
                  <a:lnTo>
                    <a:pt x="43666" y="7355"/>
                  </a:lnTo>
                  <a:close/>
                  <a:moveTo>
                    <a:pt x="43077" y="6777"/>
                  </a:moveTo>
                  <a:lnTo>
                    <a:pt x="43484" y="7173"/>
                  </a:lnTo>
                  <a:lnTo>
                    <a:pt x="43077" y="8683"/>
                  </a:lnTo>
                  <a:lnTo>
                    <a:pt x="42671" y="7173"/>
                  </a:lnTo>
                  <a:close/>
                  <a:moveTo>
                    <a:pt x="41215" y="8640"/>
                  </a:moveTo>
                  <a:lnTo>
                    <a:pt x="42499" y="7355"/>
                  </a:lnTo>
                  <a:lnTo>
                    <a:pt x="42970" y="9111"/>
                  </a:lnTo>
                  <a:lnTo>
                    <a:pt x="42724" y="9999"/>
                  </a:lnTo>
                  <a:lnTo>
                    <a:pt x="42146" y="9839"/>
                  </a:lnTo>
                  <a:lnTo>
                    <a:pt x="41771" y="10064"/>
                  </a:lnTo>
                  <a:lnTo>
                    <a:pt x="41557" y="9678"/>
                  </a:lnTo>
                  <a:lnTo>
                    <a:pt x="40979" y="9528"/>
                  </a:lnTo>
                  <a:close/>
                  <a:moveTo>
                    <a:pt x="39759" y="10042"/>
                  </a:moveTo>
                  <a:lnTo>
                    <a:pt x="39534" y="8972"/>
                  </a:lnTo>
                  <a:lnTo>
                    <a:pt x="39855" y="8972"/>
                  </a:lnTo>
                  <a:lnTo>
                    <a:pt x="40369" y="9486"/>
                  </a:lnTo>
                  <a:lnTo>
                    <a:pt x="40904" y="8950"/>
                  </a:lnTo>
                  <a:lnTo>
                    <a:pt x="40712" y="9678"/>
                  </a:lnTo>
                  <a:lnTo>
                    <a:pt x="41407" y="9871"/>
                  </a:lnTo>
                  <a:lnTo>
                    <a:pt x="41568" y="10149"/>
                  </a:lnTo>
                  <a:lnTo>
                    <a:pt x="40658" y="10449"/>
                  </a:lnTo>
                  <a:lnTo>
                    <a:pt x="40444" y="11230"/>
                  </a:lnTo>
                  <a:lnTo>
                    <a:pt x="39909" y="10417"/>
                  </a:lnTo>
                  <a:lnTo>
                    <a:pt x="39384" y="10417"/>
                  </a:lnTo>
                  <a:close/>
                  <a:moveTo>
                    <a:pt x="37843" y="9186"/>
                  </a:moveTo>
                  <a:lnTo>
                    <a:pt x="38292" y="8747"/>
                  </a:lnTo>
                  <a:lnTo>
                    <a:pt x="39288" y="8950"/>
                  </a:lnTo>
                  <a:lnTo>
                    <a:pt x="39288" y="8972"/>
                  </a:lnTo>
                  <a:lnTo>
                    <a:pt x="39309" y="8972"/>
                  </a:lnTo>
                  <a:lnTo>
                    <a:pt x="39513" y="9967"/>
                  </a:lnTo>
                  <a:lnTo>
                    <a:pt x="39074" y="10417"/>
                  </a:lnTo>
                  <a:lnTo>
                    <a:pt x="37843" y="10417"/>
                  </a:lnTo>
                  <a:close/>
                  <a:moveTo>
                    <a:pt x="36922" y="10117"/>
                  </a:moveTo>
                  <a:lnTo>
                    <a:pt x="37629" y="9411"/>
                  </a:lnTo>
                  <a:lnTo>
                    <a:pt x="37629" y="10417"/>
                  </a:lnTo>
                  <a:lnTo>
                    <a:pt x="37211" y="10417"/>
                  </a:lnTo>
                  <a:close/>
                  <a:moveTo>
                    <a:pt x="35894" y="10631"/>
                  </a:moveTo>
                  <a:lnTo>
                    <a:pt x="36408" y="10631"/>
                  </a:lnTo>
                  <a:lnTo>
                    <a:pt x="36761" y="10278"/>
                  </a:lnTo>
                  <a:lnTo>
                    <a:pt x="37125" y="10631"/>
                  </a:lnTo>
                  <a:lnTo>
                    <a:pt x="37629" y="10631"/>
                  </a:lnTo>
                  <a:lnTo>
                    <a:pt x="37629" y="11134"/>
                  </a:lnTo>
                  <a:lnTo>
                    <a:pt x="37993" y="11498"/>
                  </a:lnTo>
                  <a:lnTo>
                    <a:pt x="37629" y="11851"/>
                  </a:lnTo>
                  <a:lnTo>
                    <a:pt x="37629" y="12365"/>
                  </a:lnTo>
                  <a:lnTo>
                    <a:pt x="37125" y="12365"/>
                  </a:lnTo>
                  <a:lnTo>
                    <a:pt x="36761" y="12718"/>
                  </a:lnTo>
                  <a:lnTo>
                    <a:pt x="36408" y="12365"/>
                  </a:lnTo>
                  <a:lnTo>
                    <a:pt x="35894" y="12365"/>
                  </a:lnTo>
                  <a:lnTo>
                    <a:pt x="35894" y="11851"/>
                  </a:lnTo>
                  <a:lnTo>
                    <a:pt x="35541" y="11498"/>
                  </a:lnTo>
                  <a:lnTo>
                    <a:pt x="35894" y="11134"/>
                  </a:lnTo>
                  <a:lnTo>
                    <a:pt x="35894" y="10631"/>
                  </a:lnTo>
                  <a:close/>
                  <a:moveTo>
                    <a:pt x="34674" y="10631"/>
                  </a:moveTo>
                  <a:lnTo>
                    <a:pt x="35680" y="10631"/>
                  </a:lnTo>
                  <a:lnTo>
                    <a:pt x="35680" y="11048"/>
                  </a:lnTo>
                  <a:lnTo>
                    <a:pt x="35380" y="11337"/>
                  </a:lnTo>
                  <a:lnTo>
                    <a:pt x="34674" y="10631"/>
                  </a:lnTo>
                  <a:close/>
                  <a:moveTo>
                    <a:pt x="34364" y="10631"/>
                  </a:moveTo>
                  <a:lnTo>
                    <a:pt x="35231" y="11498"/>
                  </a:lnTo>
                  <a:lnTo>
                    <a:pt x="34364" y="12365"/>
                  </a:lnTo>
                  <a:lnTo>
                    <a:pt x="33732" y="12365"/>
                  </a:lnTo>
                  <a:lnTo>
                    <a:pt x="33165" y="11498"/>
                  </a:lnTo>
                  <a:lnTo>
                    <a:pt x="33732" y="10631"/>
                  </a:lnTo>
                  <a:close/>
                  <a:moveTo>
                    <a:pt x="32694" y="9378"/>
                  </a:moveTo>
                  <a:lnTo>
                    <a:pt x="32608" y="8929"/>
                  </a:lnTo>
                  <a:lnTo>
                    <a:pt x="32961" y="9218"/>
                  </a:lnTo>
                  <a:lnTo>
                    <a:pt x="33989" y="9004"/>
                  </a:lnTo>
                  <a:lnTo>
                    <a:pt x="33775" y="10042"/>
                  </a:lnTo>
                  <a:lnTo>
                    <a:pt x="34149" y="10417"/>
                  </a:lnTo>
                  <a:lnTo>
                    <a:pt x="33614" y="10417"/>
                  </a:lnTo>
                  <a:lnTo>
                    <a:pt x="33079" y="11230"/>
                  </a:lnTo>
                  <a:lnTo>
                    <a:pt x="32865" y="10449"/>
                  </a:lnTo>
                  <a:lnTo>
                    <a:pt x="31987" y="10160"/>
                  </a:lnTo>
                  <a:close/>
                  <a:moveTo>
                    <a:pt x="32351" y="8715"/>
                  </a:moveTo>
                  <a:lnTo>
                    <a:pt x="32458" y="9314"/>
                  </a:lnTo>
                  <a:lnTo>
                    <a:pt x="31762" y="10085"/>
                  </a:lnTo>
                  <a:lnTo>
                    <a:pt x="30777" y="9764"/>
                  </a:lnTo>
                  <a:lnTo>
                    <a:pt x="30563" y="9196"/>
                  </a:lnTo>
                  <a:lnTo>
                    <a:pt x="31120" y="7687"/>
                  </a:lnTo>
                  <a:close/>
                  <a:moveTo>
                    <a:pt x="30445" y="7130"/>
                  </a:moveTo>
                  <a:lnTo>
                    <a:pt x="30938" y="7537"/>
                  </a:lnTo>
                  <a:lnTo>
                    <a:pt x="30445" y="8875"/>
                  </a:lnTo>
                  <a:lnTo>
                    <a:pt x="29953" y="7537"/>
                  </a:lnTo>
                  <a:close/>
                  <a:moveTo>
                    <a:pt x="28540" y="8715"/>
                  </a:moveTo>
                  <a:lnTo>
                    <a:pt x="29771" y="7687"/>
                  </a:lnTo>
                  <a:lnTo>
                    <a:pt x="30328" y="9196"/>
                  </a:lnTo>
                  <a:lnTo>
                    <a:pt x="30124" y="9764"/>
                  </a:lnTo>
                  <a:lnTo>
                    <a:pt x="29129" y="10085"/>
                  </a:lnTo>
                  <a:lnTo>
                    <a:pt x="28444" y="9314"/>
                  </a:lnTo>
                  <a:close/>
                  <a:moveTo>
                    <a:pt x="27127" y="10042"/>
                  </a:moveTo>
                  <a:lnTo>
                    <a:pt x="26902" y="9004"/>
                  </a:lnTo>
                  <a:lnTo>
                    <a:pt x="27930" y="9218"/>
                  </a:lnTo>
                  <a:lnTo>
                    <a:pt x="28283" y="8929"/>
                  </a:lnTo>
                  <a:lnTo>
                    <a:pt x="28208" y="9378"/>
                  </a:lnTo>
                  <a:lnTo>
                    <a:pt x="28904" y="10160"/>
                  </a:lnTo>
                  <a:lnTo>
                    <a:pt x="28026" y="10449"/>
                  </a:lnTo>
                  <a:lnTo>
                    <a:pt x="27812" y="11230"/>
                  </a:lnTo>
                  <a:lnTo>
                    <a:pt x="27277" y="10417"/>
                  </a:lnTo>
                  <a:lnTo>
                    <a:pt x="26752" y="10417"/>
                  </a:lnTo>
                  <a:close/>
                  <a:moveTo>
                    <a:pt x="25211" y="9186"/>
                  </a:moveTo>
                  <a:lnTo>
                    <a:pt x="25660" y="8747"/>
                  </a:lnTo>
                  <a:lnTo>
                    <a:pt x="26667" y="8961"/>
                  </a:lnTo>
                  <a:lnTo>
                    <a:pt x="26881" y="9967"/>
                  </a:lnTo>
                  <a:lnTo>
                    <a:pt x="26442" y="10417"/>
                  </a:lnTo>
                  <a:lnTo>
                    <a:pt x="25211" y="10417"/>
                  </a:lnTo>
                  <a:close/>
                  <a:moveTo>
                    <a:pt x="24997" y="9411"/>
                  </a:moveTo>
                  <a:lnTo>
                    <a:pt x="24997" y="10417"/>
                  </a:lnTo>
                  <a:lnTo>
                    <a:pt x="24579" y="10417"/>
                  </a:lnTo>
                  <a:lnTo>
                    <a:pt x="24290" y="10117"/>
                  </a:lnTo>
                  <a:close/>
                  <a:moveTo>
                    <a:pt x="23262" y="9411"/>
                  </a:moveTo>
                  <a:lnTo>
                    <a:pt x="23980" y="10117"/>
                  </a:lnTo>
                  <a:lnTo>
                    <a:pt x="23680" y="10417"/>
                  </a:lnTo>
                  <a:lnTo>
                    <a:pt x="23262" y="10417"/>
                  </a:lnTo>
                  <a:lnTo>
                    <a:pt x="23262" y="9411"/>
                  </a:lnTo>
                  <a:close/>
                  <a:moveTo>
                    <a:pt x="21603" y="8972"/>
                  </a:moveTo>
                  <a:lnTo>
                    <a:pt x="21603" y="8950"/>
                  </a:lnTo>
                  <a:lnTo>
                    <a:pt x="22599" y="8747"/>
                  </a:lnTo>
                  <a:lnTo>
                    <a:pt x="23048" y="9186"/>
                  </a:lnTo>
                  <a:lnTo>
                    <a:pt x="23048" y="10417"/>
                  </a:lnTo>
                  <a:lnTo>
                    <a:pt x="21817" y="10417"/>
                  </a:lnTo>
                  <a:lnTo>
                    <a:pt x="21378" y="9967"/>
                  </a:lnTo>
                  <a:lnTo>
                    <a:pt x="21582" y="8972"/>
                  </a:lnTo>
                  <a:lnTo>
                    <a:pt x="21603" y="8972"/>
                  </a:lnTo>
                  <a:close/>
                  <a:moveTo>
                    <a:pt x="20190" y="9678"/>
                  </a:moveTo>
                  <a:lnTo>
                    <a:pt x="19987" y="8950"/>
                  </a:lnTo>
                  <a:lnTo>
                    <a:pt x="20533" y="9486"/>
                  </a:lnTo>
                  <a:lnTo>
                    <a:pt x="21036" y="8972"/>
                  </a:lnTo>
                  <a:lnTo>
                    <a:pt x="21368" y="8972"/>
                  </a:lnTo>
                  <a:lnTo>
                    <a:pt x="21143" y="10042"/>
                  </a:lnTo>
                  <a:lnTo>
                    <a:pt x="21517" y="10417"/>
                  </a:lnTo>
                  <a:lnTo>
                    <a:pt x="20982" y="10417"/>
                  </a:lnTo>
                  <a:lnTo>
                    <a:pt x="20447" y="11230"/>
                  </a:lnTo>
                  <a:lnTo>
                    <a:pt x="20233" y="10449"/>
                  </a:lnTo>
                  <a:lnTo>
                    <a:pt x="19323" y="10149"/>
                  </a:lnTo>
                  <a:lnTo>
                    <a:pt x="19483" y="9871"/>
                  </a:lnTo>
                  <a:close/>
                  <a:moveTo>
                    <a:pt x="19676" y="8640"/>
                  </a:moveTo>
                  <a:lnTo>
                    <a:pt x="19922" y="9528"/>
                  </a:lnTo>
                  <a:lnTo>
                    <a:pt x="19344" y="9678"/>
                  </a:lnTo>
                  <a:lnTo>
                    <a:pt x="19120" y="10064"/>
                  </a:lnTo>
                  <a:lnTo>
                    <a:pt x="18745" y="9839"/>
                  </a:lnTo>
                  <a:lnTo>
                    <a:pt x="18167" y="9999"/>
                  </a:lnTo>
                  <a:lnTo>
                    <a:pt x="17931" y="9111"/>
                  </a:lnTo>
                  <a:lnTo>
                    <a:pt x="18402" y="7355"/>
                  </a:lnTo>
                  <a:close/>
                  <a:moveTo>
                    <a:pt x="17813" y="6777"/>
                  </a:moveTo>
                  <a:lnTo>
                    <a:pt x="18220" y="7173"/>
                  </a:lnTo>
                  <a:lnTo>
                    <a:pt x="17813" y="8683"/>
                  </a:lnTo>
                  <a:lnTo>
                    <a:pt x="17407" y="7173"/>
                  </a:lnTo>
                  <a:close/>
                  <a:moveTo>
                    <a:pt x="15951" y="8640"/>
                  </a:moveTo>
                  <a:lnTo>
                    <a:pt x="17235" y="7355"/>
                  </a:lnTo>
                  <a:lnTo>
                    <a:pt x="17706" y="9111"/>
                  </a:lnTo>
                  <a:lnTo>
                    <a:pt x="17460" y="9999"/>
                  </a:lnTo>
                  <a:lnTo>
                    <a:pt x="16882" y="9839"/>
                  </a:lnTo>
                  <a:lnTo>
                    <a:pt x="16507" y="10064"/>
                  </a:lnTo>
                  <a:lnTo>
                    <a:pt x="16283" y="9678"/>
                  </a:lnTo>
                  <a:lnTo>
                    <a:pt x="15715" y="9528"/>
                  </a:lnTo>
                  <a:close/>
                  <a:moveTo>
                    <a:pt x="14495" y="10042"/>
                  </a:moveTo>
                  <a:lnTo>
                    <a:pt x="14270" y="8972"/>
                  </a:lnTo>
                  <a:lnTo>
                    <a:pt x="14591" y="8972"/>
                  </a:lnTo>
                  <a:lnTo>
                    <a:pt x="15105" y="9486"/>
                  </a:lnTo>
                  <a:lnTo>
                    <a:pt x="15640" y="8950"/>
                  </a:lnTo>
                  <a:lnTo>
                    <a:pt x="15437" y="9678"/>
                  </a:lnTo>
                  <a:lnTo>
                    <a:pt x="16144" y="9871"/>
                  </a:lnTo>
                  <a:lnTo>
                    <a:pt x="16304" y="10149"/>
                  </a:lnTo>
                  <a:lnTo>
                    <a:pt x="15394" y="10449"/>
                  </a:lnTo>
                  <a:lnTo>
                    <a:pt x="15180" y="11230"/>
                  </a:lnTo>
                  <a:lnTo>
                    <a:pt x="14645" y="10417"/>
                  </a:lnTo>
                  <a:lnTo>
                    <a:pt x="14120" y="10417"/>
                  </a:lnTo>
                  <a:close/>
                  <a:moveTo>
                    <a:pt x="12579" y="9186"/>
                  </a:moveTo>
                  <a:lnTo>
                    <a:pt x="13028" y="8747"/>
                  </a:lnTo>
                  <a:lnTo>
                    <a:pt x="14024" y="8950"/>
                  </a:lnTo>
                  <a:lnTo>
                    <a:pt x="14024" y="8972"/>
                  </a:lnTo>
                  <a:lnTo>
                    <a:pt x="14045" y="8972"/>
                  </a:lnTo>
                  <a:lnTo>
                    <a:pt x="14249" y="9967"/>
                  </a:lnTo>
                  <a:lnTo>
                    <a:pt x="13810" y="10417"/>
                  </a:lnTo>
                  <a:lnTo>
                    <a:pt x="12579" y="10417"/>
                  </a:lnTo>
                  <a:close/>
                  <a:moveTo>
                    <a:pt x="11658" y="10117"/>
                  </a:moveTo>
                  <a:lnTo>
                    <a:pt x="12365" y="9411"/>
                  </a:lnTo>
                  <a:lnTo>
                    <a:pt x="12365" y="10417"/>
                  </a:lnTo>
                  <a:lnTo>
                    <a:pt x="11947" y="10417"/>
                  </a:lnTo>
                  <a:close/>
                  <a:moveTo>
                    <a:pt x="9410" y="12365"/>
                  </a:moveTo>
                  <a:lnTo>
                    <a:pt x="10117" y="11648"/>
                  </a:lnTo>
                  <a:lnTo>
                    <a:pt x="10416" y="11948"/>
                  </a:lnTo>
                  <a:lnTo>
                    <a:pt x="10416" y="12365"/>
                  </a:lnTo>
                  <a:close/>
                  <a:moveTo>
                    <a:pt x="8746" y="13029"/>
                  </a:moveTo>
                  <a:lnTo>
                    <a:pt x="9185" y="12579"/>
                  </a:lnTo>
                  <a:lnTo>
                    <a:pt x="10416" y="12579"/>
                  </a:lnTo>
                  <a:lnTo>
                    <a:pt x="10416" y="13810"/>
                  </a:lnTo>
                  <a:lnTo>
                    <a:pt x="9967" y="14249"/>
                  </a:lnTo>
                  <a:lnTo>
                    <a:pt x="8971" y="14046"/>
                  </a:lnTo>
                  <a:lnTo>
                    <a:pt x="8971" y="14024"/>
                  </a:lnTo>
                  <a:lnTo>
                    <a:pt x="8950" y="14024"/>
                  </a:lnTo>
                  <a:close/>
                  <a:moveTo>
                    <a:pt x="8950" y="15641"/>
                  </a:moveTo>
                  <a:lnTo>
                    <a:pt x="9485" y="15106"/>
                  </a:lnTo>
                  <a:lnTo>
                    <a:pt x="8971" y="14592"/>
                  </a:lnTo>
                  <a:lnTo>
                    <a:pt x="8971" y="14260"/>
                  </a:lnTo>
                  <a:lnTo>
                    <a:pt x="10042" y="14485"/>
                  </a:lnTo>
                  <a:lnTo>
                    <a:pt x="10416" y="14121"/>
                  </a:lnTo>
                  <a:lnTo>
                    <a:pt x="10416" y="14645"/>
                  </a:lnTo>
                  <a:lnTo>
                    <a:pt x="11230" y="15181"/>
                  </a:lnTo>
                  <a:lnTo>
                    <a:pt x="10448" y="15395"/>
                  </a:lnTo>
                  <a:lnTo>
                    <a:pt x="10149" y="16305"/>
                  </a:lnTo>
                  <a:lnTo>
                    <a:pt x="9870" y="16144"/>
                  </a:lnTo>
                  <a:lnTo>
                    <a:pt x="9688" y="15438"/>
                  </a:lnTo>
                  <a:close/>
                  <a:moveTo>
                    <a:pt x="8639" y="15951"/>
                  </a:moveTo>
                  <a:lnTo>
                    <a:pt x="9528" y="15705"/>
                  </a:lnTo>
                  <a:lnTo>
                    <a:pt x="9688" y="16283"/>
                  </a:lnTo>
                  <a:lnTo>
                    <a:pt x="10063" y="16508"/>
                  </a:lnTo>
                  <a:lnTo>
                    <a:pt x="9849" y="16883"/>
                  </a:lnTo>
                  <a:lnTo>
                    <a:pt x="9999" y="17461"/>
                  </a:lnTo>
                  <a:lnTo>
                    <a:pt x="9110" y="17696"/>
                  </a:lnTo>
                  <a:lnTo>
                    <a:pt x="7355" y="17236"/>
                  </a:lnTo>
                  <a:close/>
                  <a:moveTo>
                    <a:pt x="6712" y="16465"/>
                  </a:moveTo>
                  <a:lnTo>
                    <a:pt x="8222" y="16058"/>
                  </a:lnTo>
                  <a:lnTo>
                    <a:pt x="7108" y="17161"/>
                  </a:lnTo>
                  <a:lnTo>
                    <a:pt x="6562" y="17022"/>
                  </a:lnTo>
                  <a:close/>
                  <a:moveTo>
                    <a:pt x="6777" y="17814"/>
                  </a:moveTo>
                  <a:lnTo>
                    <a:pt x="7173" y="17407"/>
                  </a:lnTo>
                  <a:lnTo>
                    <a:pt x="8682" y="17814"/>
                  </a:lnTo>
                  <a:lnTo>
                    <a:pt x="7183" y="18221"/>
                  </a:lnTo>
                  <a:close/>
                  <a:moveTo>
                    <a:pt x="8222" y="19570"/>
                  </a:moveTo>
                  <a:lnTo>
                    <a:pt x="6712" y="19163"/>
                  </a:lnTo>
                  <a:lnTo>
                    <a:pt x="6562" y="18606"/>
                  </a:lnTo>
                  <a:lnTo>
                    <a:pt x="7108" y="18467"/>
                  </a:lnTo>
                  <a:close/>
                  <a:moveTo>
                    <a:pt x="8639" y="19677"/>
                  </a:moveTo>
                  <a:lnTo>
                    <a:pt x="7355" y="18392"/>
                  </a:lnTo>
                  <a:lnTo>
                    <a:pt x="9110" y="17932"/>
                  </a:lnTo>
                  <a:lnTo>
                    <a:pt x="9999" y="18167"/>
                  </a:lnTo>
                  <a:lnTo>
                    <a:pt x="9849" y="18745"/>
                  </a:lnTo>
                  <a:lnTo>
                    <a:pt x="10063" y="19120"/>
                  </a:lnTo>
                  <a:lnTo>
                    <a:pt x="9688" y="19345"/>
                  </a:lnTo>
                  <a:lnTo>
                    <a:pt x="9528" y="19923"/>
                  </a:lnTo>
                  <a:close/>
                  <a:moveTo>
                    <a:pt x="8971" y="21036"/>
                  </a:moveTo>
                  <a:lnTo>
                    <a:pt x="9485" y="20522"/>
                  </a:lnTo>
                  <a:lnTo>
                    <a:pt x="8950" y="19987"/>
                  </a:lnTo>
                  <a:lnTo>
                    <a:pt x="9688" y="20191"/>
                  </a:lnTo>
                  <a:lnTo>
                    <a:pt x="9870" y="19484"/>
                  </a:lnTo>
                  <a:lnTo>
                    <a:pt x="10149" y="19323"/>
                  </a:lnTo>
                  <a:lnTo>
                    <a:pt x="10448" y="20233"/>
                  </a:lnTo>
                  <a:lnTo>
                    <a:pt x="11230" y="20447"/>
                  </a:lnTo>
                  <a:lnTo>
                    <a:pt x="10416" y="20983"/>
                  </a:lnTo>
                  <a:lnTo>
                    <a:pt x="10416" y="21507"/>
                  </a:lnTo>
                  <a:lnTo>
                    <a:pt x="10042" y="21133"/>
                  </a:lnTo>
                  <a:lnTo>
                    <a:pt x="8971" y="21357"/>
                  </a:lnTo>
                  <a:close/>
                  <a:moveTo>
                    <a:pt x="9410" y="23263"/>
                  </a:moveTo>
                  <a:lnTo>
                    <a:pt x="10416" y="23263"/>
                  </a:lnTo>
                  <a:lnTo>
                    <a:pt x="10416" y="23680"/>
                  </a:lnTo>
                  <a:lnTo>
                    <a:pt x="10117" y="23980"/>
                  </a:lnTo>
                  <a:close/>
                  <a:moveTo>
                    <a:pt x="9100" y="24997"/>
                  </a:moveTo>
                  <a:lnTo>
                    <a:pt x="8468" y="24997"/>
                  </a:lnTo>
                  <a:lnTo>
                    <a:pt x="7901" y="24130"/>
                  </a:lnTo>
                  <a:lnTo>
                    <a:pt x="8468" y="23263"/>
                  </a:lnTo>
                  <a:lnTo>
                    <a:pt x="9100" y="23263"/>
                  </a:lnTo>
                  <a:lnTo>
                    <a:pt x="9967" y="24130"/>
                  </a:lnTo>
                  <a:close/>
                  <a:moveTo>
                    <a:pt x="10416" y="24997"/>
                  </a:moveTo>
                  <a:lnTo>
                    <a:pt x="9410" y="24997"/>
                  </a:lnTo>
                  <a:lnTo>
                    <a:pt x="10117" y="24280"/>
                  </a:lnTo>
                  <a:lnTo>
                    <a:pt x="10416" y="24580"/>
                  </a:lnTo>
                  <a:close/>
                  <a:moveTo>
                    <a:pt x="11144" y="24997"/>
                  </a:moveTo>
                  <a:lnTo>
                    <a:pt x="10630" y="24997"/>
                  </a:lnTo>
                  <a:lnTo>
                    <a:pt x="10630" y="24483"/>
                  </a:lnTo>
                  <a:lnTo>
                    <a:pt x="10277" y="24130"/>
                  </a:lnTo>
                  <a:lnTo>
                    <a:pt x="10630" y="23766"/>
                  </a:lnTo>
                  <a:lnTo>
                    <a:pt x="10630" y="23263"/>
                  </a:lnTo>
                  <a:lnTo>
                    <a:pt x="11144" y="23263"/>
                  </a:lnTo>
                  <a:lnTo>
                    <a:pt x="11498" y="22910"/>
                  </a:lnTo>
                  <a:lnTo>
                    <a:pt x="11851" y="23263"/>
                  </a:lnTo>
                  <a:lnTo>
                    <a:pt x="12365" y="23263"/>
                  </a:lnTo>
                  <a:lnTo>
                    <a:pt x="12365" y="23766"/>
                  </a:lnTo>
                  <a:lnTo>
                    <a:pt x="12718" y="24130"/>
                  </a:lnTo>
                  <a:lnTo>
                    <a:pt x="12365" y="24494"/>
                  </a:lnTo>
                  <a:lnTo>
                    <a:pt x="12365" y="24997"/>
                  </a:lnTo>
                  <a:lnTo>
                    <a:pt x="11861" y="24997"/>
                  </a:lnTo>
                  <a:lnTo>
                    <a:pt x="11498" y="25350"/>
                  </a:lnTo>
                  <a:close/>
                  <a:moveTo>
                    <a:pt x="12365" y="26217"/>
                  </a:moveTo>
                  <a:lnTo>
                    <a:pt x="11647" y="25511"/>
                  </a:lnTo>
                  <a:lnTo>
                    <a:pt x="11947" y="25211"/>
                  </a:lnTo>
                  <a:lnTo>
                    <a:pt x="12365" y="25211"/>
                  </a:lnTo>
                  <a:close/>
                  <a:moveTo>
                    <a:pt x="14024" y="26678"/>
                  </a:moveTo>
                  <a:lnTo>
                    <a:pt x="13028" y="26881"/>
                  </a:lnTo>
                  <a:lnTo>
                    <a:pt x="12579" y="26442"/>
                  </a:lnTo>
                  <a:lnTo>
                    <a:pt x="12579" y="25211"/>
                  </a:lnTo>
                  <a:lnTo>
                    <a:pt x="13810" y="25211"/>
                  </a:lnTo>
                  <a:lnTo>
                    <a:pt x="14249" y="25661"/>
                  </a:lnTo>
                  <a:lnTo>
                    <a:pt x="14045" y="26656"/>
                  </a:lnTo>
                  <a:lnTo>
                    <a:pt x="14024" y="26656"/>
                  </a:lnTo>
                  <a:close/>
                  <a:moveTo>
                    <a:pt x="15437" y="25939"/>
                  </a:moveTo>
                  <a:lnTo>
                    <a:pt x="15640" y="26678"/>
                  </a:lnTo>
                  <a:lnTo>
                    <a:pt x="15105" y="26143"/>
                  </a:lnTo>
                  <a:lnTo>
                    <a:pt x="14591" y="26656"/>
                  </a:lnTo>
                  <a:lnTo>
                    <a:pt x="14270" y="26656"/>
                  </a:lnTo>
                  <a:lnTo>
                    <a:pt x="14484" y="25586"/>
                  </a:lnTo>
                  <a:lnTo>
                    <a:pt x="14120" y="25211"/>
                  </a:lnTo>
                  <a:lnTo>
                    <a:pt x="14645" y="25211"/>
                  </a:lnTo>
                  <a:lnTo>
                    <a:pt x="15180" y="24398"/>
                  </a:lnTo>
                  <a:lnTo>
                    <a:pt x="15394" y="25179"/>
                  </a:lnTo>
                  <a:lnTo>
                    <a:pt x="16304" y="25479"/>
                  </a:lnTo>
                  <a:lnTo>
                    <a:pt x="16144" y="25757"/>
                  </a:lnTo>
                  <a:close/>
                  <a:moveTo>
                    <a:pt x="15951" y="26988"/>
                  </a:moveTo>
                  <a:lnTo>
                    <a:pt x="15705" y="26100"/>
                  </a:lnTo>
                  <a:lnTo>
                    <a:pt x="16283" y="25939"/>
                  </a:lnTo>
                  <a:lnTo>
                    <a:pt x="16507" y="25564"/>
                  </a:lnTo>
                  <a:lnTo>
                    <a:pt x="16882" y="25779"/>
                  </a:lnTo>
                  <a:lnTo>
                    <a:pt x="17460" y="25629"/>
                  </a:lnTo>
                  <a:lnTo>
                    <a:pt x="17696" y="26517"/>
                  </a:lnTo>
                  <a:lnTo>
                    <a:pt x="17235" y="28273"/>
                  </a:lnTo>
                  <a:lnTo>
                    <a:pt x="17235" y="28273"/>
                  </a:lnTo>
                  <a:lnTo>
                    <a:pt x="15951" y="26988"/>
                  </a:lnTo>
                  <a:close/>
                  <a:moveTo>
                    <a:pt x="17813" y="28851"/>
                  </a:moveTo>
                  <a:lnTo>
                    <a:pt x="17407" y="28444"/>
                  </a:lnTo>
                  <a:lnTo>
                    <a:pt x="17813" y="26945"/>
                  </a:lnTo>
                  <a:lnTo>
                    <a:pt x="18220" y="28455"/>
                  </a:lnTo>
                  <a:close/>
                  <a:moveTo>
                    <a:pt x="19676" y="26988"/>
                  </a:moveTo>
                  <a:lnTo>
                    <a:pt x="18392" y="28273"/>
                  </a:lnTo>
                  <a:lnTo>
                    <a:pt x="17931" y="26517"/>
                  </a:lnTo>
                  <a:lnTo>
                    <a:pt x="18167" y="25629"/>
                  </a:lnTo>
                  <a:lnTo>
                    <a:pt x="18745" y="25779"/>
                  </a:lnTo>
                  <a:lnTo>
                    <a:pt x="19120" y="25564"/>
                  </a:lnTo>
                  <a:lnTo>
                    <a:pt x="19344" y="25939"/>
                  </a:lnTo>
                  <a:lnTo>
                    <a:pt x="19922" y="26100"/>
                  </a:lnTo>
                  <a:close/>
                  <a:moveTo>
                    <a:pt x="21143" y="25586"/>
                  </a:moveTo>
                  <a:lnTo>
                    <a:pt x="21368" y="26656"/>
                  </a:lnTo>
                  <a:lnTo>
                    <a:pt x="21036" y="26656"/>
                  </a:lnTo>
                  <a:lnTo>
                    <a:pt x="20522" y="26143"/>
                  </a:lnTo>
                  <a:lnTo>
                    <a:pt x="19987" y="26678"/>
                  </a:lnTo>
                  <a:lnTo>
                    <a:pt x="20190" y="25939"/>
                  </a:lnTo>
                  <a:lnTo>
                    <a:pt x="19483" y="25757"/>
                  </a:lnTo>
                  <a:lnTo>
                    <a:pt x="19323" y="25479"/>
                  </a:lnTo>
                  <a:lnTo>
                    <a:pt x="20233" y="25179"/>
                  </a:lnTo>
                  <a:lnTo>
                    <a:pt x="20447" y="24398"/>
                  </a:lnTo>
                  <a:lnTo>
                    <a:pt x="20982" y="25211"/>
                  </a:lnTo>
                  <a:lnTo>
                    <a:pt x="21507" y="25211"/>
                  </a:lnTo>
                  <a:close/>
                  <a:moveTo>
                    <a:pt x="23048" y="26442"/>
                  </a:moveTo>
                  <a:lnTo>
                    <a:pt x="22599" y="26881"/>
                  </a:lnTo>
                  <a:lnTo>
                    <a:pt x="21603" y="26678"/>
                  </a:lnTo>
                  <a:lnTo>
                    <a:pt x="21603" y="26656"/>
                  </a:lnTo>
                  <a:lnTo>
                    <a:pt x="21582" y="26656"/>
                  </a:lnTo>
                  <a:lnTo>
                    <a:pt x="21378" y="25661"/>
                  </a:lnTo>
                  <a:lnTo>
                    <a:pt x="21817" y="25211"/>
                  </a:lnTo>
                  <a:lnTo>
                    <a:pt x="23048" y="25211"/>
                  </a:lnTo>
                  <a:close/>
                  <a:moveTo>
                    <a:pt x="23262" y="26217"/>
                  </a:moveTo>
                  <a:lnTo>
                    <a:pt x="23262" y="25211"/>
                  </a:lnTo>
                  <a:lnTo>
                    <a:pt x="23680" y="25211"/>
                  </a:lnTo>
                  <a:lnTo>
                    <a:pt x="23980" y="25511"/>
                  </a:lnTo>
                  <a:close/>
                  <a:moveTo>
                    <a:pt x="24997" y="26217"/>
                  </a:moveTo>
                  <a:lnTo>
                    <a:pt x="24290" y="25511"/>
                  </a:lnTo>
                  <a:lnTo>
                    <a:pt x="24579" y="25211"/>
                  </a:lnTo>
                  <a:lnTo>
                    <a:pt x="24997" y="25211"/>
                  </a:lnTo>
                  <a:close/>
                  <a:moveTo>
                    <a:pt x="25660" y="26881"/>
                  </a:moveTo>
                  <a:lnTo>
                    <a:pt x="25211" y="26442"/>
                  </a:lnTo>
                  <a:lnTo>
                    <a:pt x="25211" y="25211"/>
                  </a:lnTo>
                  <a:lnTo>
                    <a:pt x="26442" y="25211"/>
                  </a:lnTo>
                  <a:lnTo>
                    <a:pt x="26881" y="25661"/>
                  </a:lnTo>
                  <a:lnTo>
                    <a:pt x="26667" y="26667"/>
                  </a:lnTo>
                  <a:close/>
                  <a:moveTo>
                    <a:pt x="28208" y="26250"/>
                  </a:moveTo>
                  <a:lnTo>
                    <a:pt x="28283" y="26699"/>
                  </a:lnTo>
                  <a:lnTo>
                    <a:pt x="27930" y="26410"/>
                  </a:lnTo>
                  <a:lnTo>
                    <a:pt x="26902" y="26624"/>
                  </a:lnTo>
                  <a:lnTo>
                    <a:pt x="27127" y="25586"/>
                  </a:lnTo>
                  <a:lnTo>
                    <a:pt x="26752" y="25211"/>
                  </a:lnTo>
                  <a:lnTo>
                    <a:pt x="27277" y="25211"/>
                  </a:lnTo>
                  <a:lnTo>
                    <a:pt x="27812" y="24398"/>
                  </a:lnTo>
                  <a:lnTo>
                    <a:pt x="28026" y="25179"/>
                  </a:lnTo>
                  <a:lnTo>
                    <a:pt x="28904" y="25468"/>
                  </a:lnTo>
                  <a:close/>
                  <a:moveTo>
                    <a:pt x="28540" y="26913"/>
                  </a:moveTo>
                  <a:lnTo>
                    <a:pt x="28444" y="26314"/>
                  </a:lnTo>
                  <a:lnTo>
                    <a:pt x="29129" y="25543"/>
                  </a:lnTo>
                  <a:lnTo>
                    <a:pt x="30124" y="25864"/>
                  </a:lnTo>
                  <a:lnTo>
                    <a:pt x="30328" y="26432"/>
                  </a:lnTo>
                  <a:lnTo>
                    <a:pt x="29771" y="27941"/>
                  </a:lnTo>
                  <a:close/>
                  <a:moveTo>
                    <a:pt x="30445" y="28498"/>
                  </a:moveTo>
                  <a:lnTo>
                    <a:pt x="29953" y="28091"/>
                  </a:lnTo>
                  <a:lnTo>
                    <a:pt x="30445" y="26753"/>
                  </a:lnTo>
                  <a:lnTo>
                    <a:pt x="30938" y="28091"/>
                  </a:lnTo>
                  <a:close/>
                  <a:moveTo>
                    <a:pt x="32351" y="26913"/>
                  </a:moveTo>
                  <a:lnTo>
                    <a:pt x="31120" y="27941"/>
                  </a:lnTo>
                  <a:lnTo>
                    <a:pt x="30563" y="26432"/>
                  </a:lnTo>
                  <a:lnTo>
                    <a:pt x="30777" y="25864"/>
                  </a:lnTo>
                  <a:lnTo>
                    <a:pt x="31323" y="25682"/>
                  </a:lnTo>
                  <a:lnTo>
                    <a:pt x="31762" y="25543"/>
                  </a:lnTo>
                  <a:lnTo>
                    <a:pt x="32458" y="26314"/>
                  </a:lnTo>
                  <a:close/>
                  <a:moveTo>
                    <a:pt x="34149" y="25211"/>
                  </a:moveTo>
                  <a:lnTo>
                    <a:pt x="33775" y="25586"/>
                  </a:lnTo>
                  <a:lnTo>
                    <a:pt x="33989" y="26624"/>
                  </a:lnTo>
                  <a:lnTo>
                    <a:pt x="32961" y="26410"/>
                  </a:lnTo>
                  <a:lnTo>
                    <a:pt x="32608" y="26699"/>
                  </a:lnTo>
                  <a:lnTo>
                    <a:pt x="32694" y="26250"/>
                  </a:lnTo>
                  <a:lnTo>
                    <a:pt x="31987" y="25468"/>
                  </a:lnTo>
                  <a:lnTo>
                    <a:pt x="32865" y="25179"/>
                  </a:lnTo>
                  <a:lnTo>
                    <a:pt x="33079" y="24398"/>
                  </a:lnTo>
                  <a:lnTo>
                    <a:pt x="33614" y="25211"/>
                  </a:lnTo>
                  <a:close/>
                  <a:moveTo>
                    <a:pt x="34364" y="24997"/>
                  </a:moveTo>
                  <a:lnTo>
                    <a:pt x="33732" y="24997"/>
                  </a:lnTo>
                  <a:lnTo>
                    <a:pt x="33165" y="24130"/>
                  </a:lnTo>
                  <a:lnTo>
                    <a:pt x="33732" y="23263"/>
                  </a:lnTo>
                  <a:lnTo>
                    <a:pt x="34364" y="23263"/>
                  </a:lnTo>
                  <a:lnTo>
                    <a:pt x="35231" y="24130"/>
                  </a:lnTo>
                  <a:close/>
                  <a:moveTo>
                    <a:pt x="35680" y="24997"/>
                  </a:moveTo>
                  <a:lnTo>
                    <a:pt x="34674" y="24997"/>
                  </a:lnTo>
                  <a:lnTo>
                    <a:pt x="35380" y="24280"/>
                  </a:lnTo>
                  <a:lnTo>
                    <a:pt x="35680" y="24580"/>
                  </a:lnTo>
                  <a:lnTo>
                    <a:pt x="35680" y="24997"/>
                  </a:lnTo>
                  <a:close/>
                  <a:moveTo>
                    <a:pt x="36408" y="24997"/>
                  </a:moveTo>
                  <a:lnTo>
                    <a:pt x="35894" y="24997"/>
                  </a:lnTo>
                  <a:lnTo>
                    <a:pt x="35894" y="24483"/>
                  </a:lnTo>
                  <a:lnTo>
                    <a:pt x="35541" y="24130"/>
                  </a:lnTo>
                  <a:lnTo>
                    <a:pt x="35894" y="23766"/>
                  </a:lnTo>
                  <a:lnTo>
                    <a:pt x="35894" y="23263"/>
                  </a:lnTo>
                  <a:lnTo>
                    <a:pt x="36408" y="23263"/>
                  </a:lnTo>
                  <a:lnTo>
                    <a:pt x="36761" y="22910"/>
                  </a:lnTo>
                  <a:lnTo>
                    <a:pt x="37125" y="23263"/>
                  </a:lnTo>
                  <a:lnTo>
                    <a:pt x="37629" y="23263"/>
                  </a:lnTo>
                  <a:lnTo>
                    <a:pt x="37629" y="23766"/>
                  </a:lnTo>
                  <a:lnTo>
                    <a:pt x="37993" y="24130"/>
                  </a:lnTo>
                  <a:lnTo>
                    <a:pt x="37629" y="24494"/>
                  </a:lnTo>
                  <a:lnTo>
                    <a:pt x="37629" y="24997"/>
                  </a:lnTo>
                  <a:lnTo>
                    <a:pt x="37125" y="24997"/>
                  </a:lnTo>
                  <a:lnTo>
                    <a:pt x="36761" y="25350"/>
                  </a:lnTo>
                  <a:close/>
                  <a:moveTo>
                    <a:pt x="37629" y="26217"/>
                  </a:moveTo>
                  <a:lnTo>
                    <a:pt x="36922" y="25511"/>
                  </a:lnTo>
                  <a:lnTo>
                    <a:pt x="37211" y="25211"/>
                  </a:lnTo>
                  <a:lnTo>
                    <a:pt x="37629" y="25211"/>
                  </a:lnTo>
                  <a:close/>
                  <a:moveTo>
                    <a:pt x="39288" y="26678"/>
                  </a:moveTo>
                  <a:lnTo>
                    <a:pt x="38292" y="26881"/>
                  </a:lnTo>
                  <a:lnTo>
                    <a:pt x="37843" y="26442"/>
                  </a:lnTo>
                  <a:lnTo>
                    <a:pt x="37843" y="25211"/>
                  </a:lnTo>
                  <a:lnTo>
                    <a:pt x="39074" y="25211"/>
                  </a:lnTo>
                  <a:lnTo>
                    <a:pt x="39513" y="25661"/>
                  </a:lnTo>
                  <a:lnTo>
                    <a:pt x="39309" y="26656"/>
                  </a:lnTo>
                  <a:lnTo>
                    <a:pt x="39288" y="26656"/>
                  </a:lnTo>
                  <a:close/>
                  <a:moveTo>
                    <a:pt x="40712" y="25939"/>
                  </a:moveTo>
                  <a:lnTo>
                    <a:pt x="40904" y="26678"/>
                  </a:lnTo>
                  <a:lnTo>
                    <a:pt x="40369" y="26143"/>
                  </a:lnTo>
                  <a:lnTo>
                    <a:pt x="39855" y="26656"/>
                  </a:lnTo>
                  <a:lnTo>
                    <a:pt x="39534" y="26656"/>
                  </a:lnTo>
                  <a:lnTo>
                    <a:pt x="39759" y="25586"/>
                  </a:lnTo>
                  <a:lnTo>
                    <a:pt x="39384" y="25211"/>
                  </a:lnTo>
                  <a:lnTo>
                    <a:pt x="39909" y="25211"/>
                  </a:lnTo>
                  <a:lnTo>
                    <a:pt x="40444" y="24398"/>
                  </a:lnTo>
                  <a:lnTo>
                    <a:pt x="40658" y="25179"/>
                  </a:lnTo>
                  <a:lnTo>
                    <a:pt x="41568" y="25479"/>
                  </a:lnTo>
                  <a:lnTo>
                    <a:pt x="41407" y="25757"/>
                  </a:lnTo>
                  <a:close/>
                  <a:moveTo>
                    <a:pt x="41215" y="26988"/>
                  </a:moveTo>
                  <a:lnTo>
                    <a:pt x="40979" y="26100"/>
                  </a:lnTo>
                  <a:lnTo>
                    <a:pt x="41557" y="25939"/>
                  </a:lnTo>
                  <a:lnTo>
                    <a:pt x="41771" y="25564"/>
                  </a:lnTo>
                  <a:lnTo>
                    <a:pt x="42146" y="25779"/>
                  </a:lnTo>
                  <a:lnTo>
                    <a:pt x="42724" y="25629"/>
                  </a:lnTo>
                  <a:lnTo>
                    <a:pt x="42970" y="26517"/>
                  </a:lnTo>
                  <a:lnTo>
                    <a:pt x="42499" y="28273"/>
                  </a:lnTo>
                  <a:lnTo>
                    <a:pt x="42499" y="28273"/>
                  </a:lnTo>
                  <a:close/>
                  <a:moveTo>
                    <a:pt x="43077" y="28851"/>
                  </a:moveTo>
                  <a:lnTo>
                    <a:pt x="42671" y="28444"/>
                  </a:lnTo>
                  <a:lnTo>
                    <a:pt x="43077" y="26945"/>
                  </a:lnTo>
                  <a:lnTo>
                    <a:pt x="43484" y="28455"/>
                  </a:lnTo>
                  <a:close/>
                  <a:moveTo>
                    <a:pt x="44940" y="26988"/>
                  </a:moveTo>
                  <a:lnTo>
                    <a:pt x="43666" y="28273"/>
                  </a:lnTo>
                  <a:lnTo>
                    <a:pt x="43195" y="26517"/>
                  </a:lnTo>
                  <a:lnTo>
                    <a:pt x="43431" y="25629"/>
                  </a:lnTo>
                  <a:lnTo>
                    <a:pt x="44009" y="25779"/>
                  </a:lnTo>
                  <a:lnTo>
                    <a:pt x="44383" y="25564"/>
                  </a:lnTo>
                  <a:lnTo>
                    <a:pt x="44608" y="25939"/>
                  </a:lnTo>
                  <a:lnTo>
                    <a:pt x="45186" y="26100"/>
                  </a:lnTo>
                  <a:close/>
                  <a:moveTo>
                    <a:pt x="46407" y="25586"/>
                  </a:moveTo>
                  <a:lnTo>
                    <a:pt x="46631" y="26656"/>
                  </a:lnTo>
                  <a:lnTo>
                    <a:pt x="46310" y="26656"/>
                  </a:lnTo>
                  <a:lnTo>
                    <a:pt x="45797" y="26143"/>
                  </a:lnTo>
                  <a:lnTo>
                    <a:pt x="45251" y="26678"/>
                  </a:lnTo>
                  <a:lnTo>
                    <a:pt x="45454" y="25939"/>
                  </a:lnTo>
                  <a:lnTo>
                    <a:pt x="44747" y="25757"/>
                  </a:lnTo>
                  <a:lnTo>
                    <a:pt x="44587" y="25479"/>
                  </a:lnTo>
                  <a:lnTo>
                    <a:pt x="45497" y="25179"/>
                  </a:lnTo>
                  <a:lnTo>
                    <a:pt x="45711" y="24398"/>
                  </a:lnTo>
                  <a:lnTo>
                    <a:pt x="46246" y="25211"/>
                  </a:lnTo>
                  <a:lnTo>
                    <a:pt x="46781" y="25211"/>
                  </a:lnTo>
                  <a:close/>
                  <a:moveTo>
                    <a:pt x="48312" y="26442"/>
                  </a:moveTo>
                  <a:lnTo>
                    <a:pt x="47863" y="26881"/>
                  </a:lnTo>
                  <a:lnTo>
                    <a:pt x="46867" y="26678"/>
                  </a:lnTo>
                  <a:lnTo>
                    <a:pt x="46867" y="26656"/>
                  </a:lnTo>
                  <a:lnTo>
                    <a:pt x="46856" y="26656"/>
                  </a:lnTo>
                  <a:lnTo>
                    <a:pt x="46642" y="25661"/>
                  </a:lnTo>
                  <a:lnTo>
                    <a:pt x="47092" y="25211"/>
                  </a:lnTo>
                  <a:lnTo>
                    <a:pt x="48312" y="25211"/>
                  </a:lnTo>
                  <a:close/>
                  <a:moveTo>
                    <a:pt x="49244" y="25511"/>
                  </a:moveTo>
                  <a:lnTo>
                    <a:pt x="48526" y="26217"/>
                  </a:lnTo>
                  <a:lnTo>
                    <a:pt x="48526" y="25211"/>
                  </a:lnTo>
                  <a:lnTo>
                    <a:pt x="48944" y="25211"/>
                  </a:lnTo>
                  <a:close/>
                  <a:moveTo>
                    <a:pt x="50261" y="24997"/>
                  </a:moveTo>
                  <a:lnTo>
                    <a:pt x="49757" y="24997"/>
                  </a:lnTo>
                  <a:lnTo>
                    <a:pt x="49393" y="25350"/>
                  </a:lnTo>
                  <a:lnTo>
                    <a:pt x="49040" y="24997"/>
                  </a:lnTo>
                  <a:lnTo>
                    <a:pt x="48526" y="24997"/>
                  </a:lnTo>
                  <a:lnTo>
                    <a:pt x="48526" y="24483"/>
                  </a:lnTo>
                  <a:lnTo>
                    <a:pt x="48173" y="24130"/>
                  </a:lnTo>
                  <a:lnTo>
                    <a:pt x="48526" y="23766"/>
                  </a:lnTo>
                  <a:lnTo>
                    <a:pt x="48526" y="23263"/>
                  </a:lnTo>
                  <a:lnTo>
                    <a:pt x="49040" y="23263"/>
                  </a:lnTo>
                  <a:lnTo>
                    <a:pt x="49393" y="22899"/>
                  </a:lnTo>
                  <a:lnTo>
                    <a:pt x="49757" y="23263"/>
                  </a:lnTo>
                  <a:lnTo>
                    <a:pt x="50261" y="23263"/>
                  </a:lnTo>
                  <a:lnTo>
                    <a:pt x="50261" y="23766"/>
                  </a:lnTo>
                  <a:lnTo>
                    <a:pt x="50624" y="24130"/>
                  </a:lnTo>
                  <a:lnTo>
                    <a:pt x="50261" y="24483"/>
                  </a:lnTo>
                  <a:lnTo>
                    <a:pt x="50261" y="24997"/>
                  </a:lnTo>
                  <a:close/>
                  <a:moveTo>
                    <a:pt x="51481" y="24997"/>
                  </a:moveTo>
                  <a:lnTo>
                    <a:pt x="50485" y="24997"/>
                  </a:lnTo>
                  <a:lnTo>
                    <a:pt x="50485" y="24580"/>
                  </a:lnTo>
                  <a:lnTo>
                    <a:pt x="50774" y="24280"/>
                  </a:lnTo>
                  <a:close/>
                  <a:moveTo>
                    <a:pt x="51791" y="23263"/>
                  </a:moveTo>
                  <a:lnTo>
                    <a:pt x="52423" y="23263"/>
                  </a:lnTo>
                  <a:lnTo>
                    <a:pt x="52990" y="24130"/>
                  </a:lnTo>
                  <a:lnTo>
                    <a:pt x="52423" y="24997"/>
                  </a:lnTo>
                  <a:lnTo>
                    <a:pt x="51791" y="24997"/>
                  </a:lnTo>
                  <a:lnTo>
                    <a:pt x="50935" y="24130"/>
                  </a:lnTo>
                  <a:close/>
                  <a:moveTo>
                    <a:pt x="51481" y="23263"/>
                  </a:moveTo>
                  <a:lnTo>
                    <a:pt x="50774" y="23969"/>
                  </a:lnTo>
                  <a:lnTo>
                    <a:pt x="50485" y="23680"/>
                  </a:lnTo>
                  <a:lnTo>
                    <a:pt x="50485" y="23263"/>
                  </a:lnTo>
                  <a:close/>
                  <a:moveTo>
                    <a:pt x="52145" y="22599"/>
                  </a:moveTo>
                  <a:lnTo>
                    <a:pt x="51706" y="23049"/>
                  </a:lnTo>
                  <a:lnTo>
                    <a:pt x="50485" y="23049"/>
                  </a:lnTo>
                  <a:lnTo>
                    <a:pt x="50485" y="21818"/>
                  </a:lnTo>
                  <a:lnTo>
                    <a:pt x="50924" y="21379"/>
                  </a:lnTo>
                  <a:lnTo>
                    <a:pt x="51920" y="21582"/>
                  </a:lnTo>
                  <a:lnTo>
                    <a:pt x="51920" y="21604"/>
                  </a:lnTo>
                  <a:lnTo>
                    <a:pt x="51941" y="21604"/>
                  </a:lnTo>
                  <a:close/>
                  <a:moveTo>
                    <a:pt x="51941" y="19987"/>
                  </a:moveTo>
                  <a:lnTo>
                    <a:pt x="51406" y="20522"/>
                  </a:lnTo>
                  <a:lnTo>
                    <a:pt x="51920" y="21036"/>
                  </a:lnTo>
                  <a:lnTo>
                    <a:pt x="51920" y="21357"/>
                  </a:lnTo>
                  <a:lnTo>
                    <a:pt x="50849" y="21133"/>
                  </a:lnTo>
                  <a:lnTo>
                    <a:pt x="50485" y="21507"/>
                  </a:lnTo>
                  <a:lnTo>
                    <a:pt x="50485" y="20983"/>
                  </a:lnTo>
                  <a:lnTo>
                    <a:pt x="49661" y="20447"/>
                  </a:lnTo>
                  <a:lnTo>
                    <a:pt x="50442" y="20233"/>
                  </a:lnTo>
                  <a:lnTo>
                    <a:pt x="50742" y="19323"/>
                  </a:lnTo>
                  <a:lnTo>
                    <a:pt x="51021" y="19484"/>
                  </a:lnTo>
                  <a:lnTo>
                    <a:pt x="51213" y="20191"/>
                  </a:lnTo>
                  <a:close/>
                  <a:moveTo>
                    <a:pt x="52252" y="19677"/>
                  </a:moveTo>
                  <a:lnTo>
                    <a:pt x="51363" y="19912"/>
                  </a:lnTo>
                  <a:lnTo>
                    <a:pt x="51213" y="19345"/>
                  </a:lnTo>
                  <a:lnTo>
                    <a:pt x="50828" y="19120"/>
                  </a:lnTo>
                  <a:lnTo>
                    <a:pt x="51053" y="18745"/>
                  </a:lnTo>
                  <a:lnTo>
                    <a:pt x="50892" y="18167"/>
                  </a:lnTo>
                  <a:lnTo>
                    <a:pt x="51781" y="17921"/>
                  </a:lnTo>
                  <a:lnTo>
                    <a:pt x="53536" y="18392"/>
                  </a:lnTo>
                  <a:close/>
                  <a:moveTo>
                    <a:pt x="54189" y="19163"/>
                  </a:moveTo>
                  <a:lnTo>
                    <a:pt x="52680" y="19570"/>
                  </a:lnTo>
                  <a:lnTo>
                    <a:pt x="53782" y="18456"/>
                  </a:lnTo>
                  <a:lnTo>
                    <a:pt x="54328" y="18606"/>
                  </a:lnTo>
                  <a:close/>
                  <a:moveTo>
                    <a:pt x="54125" y="17814"/>
                  </a:moveTo>
                  <a:lnTo>
                    <a:pt x="53718" y="18221"/>
                  </a:lnTo>
                  <a:lnTo>
                    <a:pt x="52209" y="17814"/>
                  </a:lnTo>
                  <a:lnTo>
                    <a:pt x="53718" y="17407"/>
                  </a:lnTo>
                  <a:close/>
                  <a:moveTo>
                    <a:pt x="52252" y="15951"/>
                  </a:moveTo>
                  <a:lnTo>
                    <a:pt x="53536" y="17225"/>
                  </a:lnTo>
                  <a:lnTo>
                    <a:pt x="51781" y="17696"/>
                  </a:lnTo>
                  <a:lnTo>
                    <a:pt x="50892" y="17461"/>
                  </a:lnTo>
                  <a:lnTo>
                    <a:pt x="51053" y="16883"/>
                  </a:lnTo>
                  <a:lnTo>
                    <a:pt x="50828" y="16508"/>
                  </a:lnTo>
                  <a:lnTo>
                    <a:pt x="51213" y="16283"/>
                  </a:lnTo>
                  <a:lnTo>
                    <a:pt x="51363" y="15705"/>
                  </a:lnTo>
                  <a:close/>
                  <a:moveTo>
                    <a:pt x="51920" y="14592"/>
                  </a:moveTo>
                  <a:lnTo>
                    <a:pt x="51406" y="15095"/>
                  </a:lnTo>
                  <a:lnTo>
                    <a:pt x="51941" y="15641"/>
                  </a:lnTo>
                  <a:lnTo>
                    <a:pt x="51213" y="15438"/>
                  </a:lnTo>
                  <a:lnTo>
                    <a:pt x="51021" y="16144"/>
                  </a:lnTo>
                  <a:lnTo>
                    <a:pt x="50742" y="16305"/>
                  </a:lnTo>
                  <a:lnTo>
                    <a:pt x="50442" y="15395"/>
                  </a:lnTo>
                  <a:lnTo>
                    <a:pt x="49661" y="15181"/>
                  </a:lnTo>
                  <a:lnTo>
                    <a:pt x="50485" y="14645"/>
                  </a:lnTo>
                  <a:lnTo>
                    <a:pt x="50485" y="14121"/>
                  </a:lnTo>
                  <a:lnTo>
                    <a:pt x="50849" y="14485"/>
                  </a:lnTo>
                  <a:lnTo>
                    <a:pt x="51920" y="14260"/>
                  </a:lnTo>
                  <a:close/>
                  <a:moveTo>
                    <a:pt x="50774" y="11648"/>
                  </a:moveTo>
                  <a:lnTo>
                    <a:pt x="51492" y="12365"/>
                  </a:lnTo>
                  <a:lnTo>
                    <a:pt x="50485" y="12365"/>
                  </a:lnTo>
                  <a:lnTo>
                    <a:pt x="50485" y="11948"/>
                  </a:lnTo>
                  <a:close/>
                  <a:moveTo>
                    <a:pt x="49843" y="12579"/>
                  </a:moveTo>
                  <a:lnTo>
                    <a:pt x="50261" y="12579"/>
                  </a:lnTo>
                  <a:lnTo>
                    <a:pt x="50261" y="13586"/>
                  </a:lnTo>
                  <a:lnTo>
                    <a:pt x="49554" y="12879"/>
                  </a:lnTo>
                  <a:close/>
                  <a:moveTo>
                    <a:pt x="48526" y="12579"/>
                  </a:moveTo>
                  <a:lnTo>
                    <a:pt x="48944" y="12579"/>
                  </a:lnTo>
                  <a:lnTo>
                    <a:pt x="49244" y="12879"/>
                  </a:lnTo>
                  <a:lnTo>
                    <a:pt x="48526" y="13586"/>
                  </a:lnTo>
                  <a:close/>
                  <a:moveTo>
                    <a:pt x="45807" y="11498"/>
                  </a:moveTo>
                  <a:lnTo>
                    <a:pt x="46364" y="10631"/>
                  </a:lnTo>
                  <a:lnTo>
                    <a:pt x="46995" y="10631"/>
                  </a:lnTo>
                  <a:lnTo>
                    <a:pt x="47863" y="11498"/>
                  </a:lnTo>
                  <a:lnTo>
                    <a:pt x="46995" y="12365"/>
                  </a:lnTo>
                  <a:lnTo>
                    <a:pt x="46364" y="12365"/>
                  </a:lnTo>
                  <a:close/>
                  <a:moveTo>
                    <a:pt x="46246" y="12579"/>
                  </a:moveTo>
                  <a:lnTo>
                    <a:pt x="46781" y="12579"/>
                  </a:lnTo>
                  <a:lnTo>
                    <a:pt x="46407" y="12954"/>
                  </a:lnTo>
                  <a:lnTo>
                    <a:pt x="46621" y="13992"/>
                  </a:lnTo>
                  <a:lnTo>
                    <a:pt x="45593" y="13778"/>
                  </a:lnTo>
                  <a:lnTo>
                    <a:pt x="45240" y="14067"/>
                  </a:lnTo>
                  <a:lnTo>
                    <a:pt x="45325" y="13618"/>
                  </a:lnTo>
                  <a:lnTo>
                    <a:pt x="44619" y="12836"/>
                  </a:lnTo>
                  <a:lnTo>
                    <a:pt x="45497" y="12547"/>
                  </a:lnTo>
                  <a:lnTo>
                    <a:pt x="45711" y="11766"/>
                  </a:lnTo>
                  <a:close/>
                  <a:moveTo>
                    <a:pt x="44490" y="10353"/>
                  </a:moveTo>
                  <a:lnTo>
                    <a:pt x="45315" y="10620"/>
                  </a:lnTo>
                  <a:lnTo>
                    <a:pt x="45550" y="11477"/>
                  </a:lnTo>
                  <a:lnTo>
                    <a:pt x="45540" y="11498"/>
                  </a:lnTo>
                  <a:lnTo>
                    <a:pt x="45550" y="11519"/>
                  </a:lnTo>
                  <a:lnTo>
                    <a:pt x="45315" y="12376"/>
                  </a:lnTo>
                  <a:lnTo>
                    <a:pt x="44480" y="12654"/>
                  </a:lnTo>
                  <a:lnTo>
                    <a:pt x="43945" y="11787"/>
                  </a:lnTo>
                  <a:close/>
                  <a:moveTo>
                    <a:pt x="43977" y="10074"/>
                  </a:moveTo>
                  <a:lnTo>
                    <a:pt x="44287" y="10256"/>
                  </a:lnTo>
                  <a:lnTo>
                    <a:pt x="43805" y="11552"/>
                  </a:lnTo>
                  <a:lnTo>
                    <a:pt x="43206" y="10577"/>
                  </a:lnTo>
                  <a:lnTo>
                    <a:pt x="43420" y="10224"/>
                  </a:lnTo>
                  <a:close/>
                  <a:moveTo>
                    <a:pt x="42928" y="10117"/>
                  </a:moveTo>
                  <a:lnTo>
                    <a:pt x="43077" y="9528"/>
                  </a:lnTo>
                  <a:lnTo>
                    <a:pt x="43238" y="10117"/>
                  </a:lnTo>
                  <a:lnTo>
                    <a:pt x="43077" y="10374"/>
                  </a:lnTo>
                  <a:close/>
                  <a:moveTo>
                    <a:pt x="41868" y="10256"/>
                  </a:moveTo>
                  <a:lnTo>
                    <a:pt x="42178" y="10074"/>
                  </a:lnTo>
                  <a:lnTo>
                    <a:pt x="42735" y="10224"/>
                  </a:lnTo>
                  <a:lnTo>
                    <a:pt x="42949" y="10577"/>
                  </a:lnTo>
                  <a:lnTo>
                    <a:pt x="42349" y="11552"/>
                  </a:lnTo>
                  <a:close/>
                  <a:moveTo>
                    <a:pt x="40615" y="11498"/>
                  </a:moveTo>
                  <a:lnTo>
                    <a:pt x="40605" y="11477"/>
                  </a:lnTo>
                  <a:lnTo>
                    <a:pt x="40840" y="10620"/>
                  </a:lnTo>
                  <a:lnTo>
                    <a:pt x="41664" y="10353"/>
                  </a:lnTo>
                  <a:lnTo>
                    <a:pt x="42210" y="11787"/>
                  </a:lnTo>
                  <a:lnTo>
                    <a:pt x="41686" y="12654"/>
                  </a:lnTo>
                  <a:lnTo>
                    <a:pt x="40840" y="12376"/>
                  </a:lnTo>
                  <a:lnTo>
                    <a:pt x="40605" y="11519"/>
                  </a:lnTo>
                  <a:close/>
                  <a:moveTo>
                    <a:pt x="40444" y="11766"/>
                  </a:moveTo>
                  <a:lnTo>
                    <a:pt x="40658" y="12547"/>
                  </a:lnTo>
                  <a:lnTo>
                    <a:pt x="41536" y="12836"/>
                  </a:lnTo>
                  <a:lnTo>
                    <a:pt x="40840" y="13618"/>
                  </a:lnTo>
                  <a:lnTo>
                    <a:pt x="40915" y="14067"/>
                  </a:lnTo>
                  <a:lnTo>
                    <a:pt x="40562" y="13778"/>
                  </a:lnTo>
                  <a:lnTo>
                    <a:pt x="39534" y="13992"/>
                  </a:lnTo>
                  <a:lnTo>
                    <a:pt x="39759" y="12954"/>
                  </a:lnTo>
                  <a:lnTo>
                    <a:pt x="39384" y="12579"/>
                  </a:lnTo>
                  <a:lnTo>
                    <a:pt x="39909" y="12579"/>
                  </a:lnTo>
                  <a:close/>
                  <a:moveTo>
                    <a:pt x="39159" y="10631"/>
                  </a:moveTo>
                  <a:lnTo>
                    <a:pt x="39791" y="10631"/>
                  </a:lnTo>
                  <a:lnTo>
                    <a:pt x="40358" y="11498"/>
                  </a:lnTo>
                  <a:lnTo>
                    <a:pt x="39791" y="12365"/>
                  </a:lnTo>
                  <a:lnTo>
                    <a:pt x="39159" y="12365"/>
                  </a:lnTo>
                  <a:lnTo>
                    <a:pt x="38292" y="11498"/>
                  </a:lnTo>
                  <a:close/>
                  <a:moveTo>
                    <a:pt x="37843" y="10631"/>
                  </a:moveTo>
                  <a:lnTo>
                    <a:pt x="38849" y="10631"/>
                  </a:lnTo>
                  <a:lnTo>
                    <a:pt x="38142" y="11337"/>
                  </a:lnTo>
                  <a:lnTo>
                    <a:pt x="37843" y="11048"/>
                  </a:lnTo>
                  <a:close/>
                  <a:moveTo>
                    <a:pt x="37843" y="11948"/>
                  </a:moveTo>
                  <a:lnTo>
                    <a:pt x="38142" y="11648"/>
                  </a:lnTo>
                  <a:lnTo>
                    <a:pt x="38849" y="12365"/>
                  </a:lnTo>
                  <a:lnTo>
                    <a:pt x="37843" y="12365"/>
                  </a:lnTo>
                  <a:close/>
                  <a:moveTo>
                    <a:pt x="37211" y="12579"/>
                  </a:moveTo>
                  <a:lnTo>
                    <a:pt x="37629" y="12579"/>
                  </a:lnTo>
                  <a:lnTo>
                    <a:pt x="37629" y="13586"/>
                  </a:lnTo>
                  <a:lnTo>
                    <a:pt x="36922" y="12879"/>
                  </a:lnTo>
                  <a:close/>
                  <a:moveTo>
                    <a:pt x="35894" y="12579"/>
                  </a:moveTo>
                  <a:lnTo>
                    <a:pt x="36312" y="12579"/>
                  </a:lnTo>
                  <a:lnTo>
                    <a:pt x="36612" y="12879"/>
                  </a:lnTo>
                  <a:lnTo>
                    <a:pt x="35894" y="13586"/>
                  </a:lnTo>
                  <a:close/>
                  <a:moveTo>
                    <a:pt x="33614" y="12579"/>
                  </a:moveTo>
                  <a:lnTo>
                    <a:pt x="34149" y="12579"/>
                  </a:lnTo>
                  <a:lnTo>
                    <a:pt x="33775" y="12954"/>
                  </a:lnTo>
                  <a:lnTo>
                    <a:pt x="34000" y="14024"/>
                  </a:lnTo>
                  <a:lnTo>
                    <a:pt x="33678" y="14024"/>
                  </a:lnTo>
                  <a:lnTo>
                    <a:pt x="33165" y="13511"/>
                  </a:lnTo>
                  <a:lnTo>
                    <a:pt x="32619" y="14046"/>
                  </a:lnTo>
                  <a:lnTo>
                    <a:pt x="32822" y="13307"/>
                  </a:lnTo>
                  <a:lnTo>
                    <a:pt x="32115" y="13125"/>
                  </a:lnTo>
                  <a:lnTo>
                    <a:pt x="31955" y="12847"/>
                  </a:lnTo>
                  <a:lnTo>
                    <a:pt x="32865" y="12547"/>
                  </a:lnTo>
                  <a:lnTo>
                    <a:pt x="33079" y="11766"/>
                  </a:lnTo>
                  <a:close/>
                  <a:moveTo>
                    <a:pt x="31848" y="10342"/>
                  </a:moveTo>
                  <a:lnTo>
                    <a:pt x="32683" y="10620"/>
                  </a:lnTo>
                  <a:lnTo>
                    <a:pt x="32918" y="11477"/>
                  </a:lnTo>
                  <a:lnTo>
                    <a:pt x="32908" y="11498"/>
                  </a:lnTo>
                  <a:lnTo>
                    <a:pt x="32918" y="11519"/>
                  </a:lnTo>
                  <a:lnTo>
                    <a:pt x="32683" y="12376"/>
                  </a:lnTo>
                  <a:lnTo>
                    <a:pt x="31859" y="12643"/>
                  </a:lnTo>
                  <a:lnTo>
                    <a:pt x="31313" y="11198"/>
                  </a:lnTo>
                  <a:close/>
                  <a:moveTo>
                    <a:pt x="31634" y="10278"/>
                  </a:moveTo>
                  <a:lnTo>
                    <a:pt x="31216" y="10941"/>
                  </a:lnTo>
                  <a:lnTo>
                    <a:pt x="30874" y="10021"/>
                  </a:lnTo>
                  <a:close/>
                  <a:moveTo>
                    <a:pt x="30392" y="9678"/>
                  </a:moveTo>
                  <a:lnTo>
                    <a:pt x="30381" y="9678"/>
                  </a:lnTo>
                  <a:lnTo>
                    <a:pt x="30445" y="9507"/>
                  </a:lnTo>
                  <a:lnTo>
                    <a:pt x="30510" y="9678"/>
                  </a:lnTo>
                  <a:lnTo>
                    <a:pt x="30510" y="9678"/>
                  </a:lnTo>
                  <a:lnTo>
                    <a:pt x="30595" y="9924"/>
                  </a:lnTo>
                  <a:lnTo>
                    <a:pt x="30606" y="9935"/>
                  </a:lnTo>
                  <a:lnTo>
                    <a:pt x="30606" y="9935"/>
                  </a:lnTo>
                  <a:lnTo>
                    <a:pt x="31077" y="11177"/>
                  </a:lnTo>
                  <a:lnTo>
                    <a:pt x="30445" y="12205"/>
                  </a:lnTo>
                  <a:lnTo>
                    <a:pt x="29825" y="11177"/>
                  </a:lnTo>
                  <a:lnTo>
                    <a:pt x="30285" y="9935"/>
                  </a:lnTo>
                  <a:lnTo>
                    <a:pt x="30285" y="9935"/>
                  </a:lnTo>
                  <a:lnTo>
                    <a:pt x="30296" y="9914"/>
                  </a:lnTo>
                  <a:lnTo>
                    <a:pt x="30392" y="9678"/>
                  </a:lnTo>
                  <a:close/>
                  <a:moveTo>
                    <a:pt x="30017" y="10021"/>
                  </a:moveTo>
                  <a:lnTo>
                    <a:pt x="29675" y="10941"/>
                  </a:lnTo>
                  <a:lnTo>
                    <a:pt x="29268" y="10278"/>
                  </a:lnTo>
                  <a:close/>
                  <a:moveTo>
                    <a:pt x="27983" y="11498"/>
                  </a:moveTo>
                  <a:lnTo>
                    <a:pt x="27973" y="11477"/>
                  </a:lnTo>
                  <a:lnTo>
                    <a:pt x="28208" y="10620"/>
                  </a:lnTo>
                  <a:lnTo>
                    <a:pt x="29054" y="10342"/>
                  </a:lnTo>
                  <a:lnTo>
                    <a:pt x="29578" y="11198"/>
                  </a:lnTo>
                  <a:lnTo>
                    <a:pt x="29032" y="12643"/>
                  </a:lnTo>
                  <a:lnTo>
                    <a:pt x="28208" y="12376"/>
                  </a:lnTo>
                  <a:lnTo>
                    <a:pt x="27973" y="11519"/>
                  </a:lnTo>
                  <a:close/>
                  <a:moveTo>
                    <a:pt x="27812" y="11766"/>
                  </a:moveTo>
                  <a:lnTo>
                    <a:pt x="28026" y="12547"/>
                  </a:lnTo>
                  <a:lnTo>
                    <a:pt x="28936" y="12847"/>
                  </a:lnTo>
                  <a:lnTo>
                    <a:pt x="28775" y="13125"/>
                  </a:lnTo>
                  <a:lnTo>
                    <a:pt x="28069" y="13307"/>
                  </a:lnTo>
                  <a:lnTo>
                    <a:pt x="28272" y="14046"/>
                  </a:lnTo>
                  <a:lnTo>
                    <a:pt x="27737" y="13511"/>
                  </a:lnTo>
                  <a:lnTo>
                    <a:pt x="27223" y="14024"/>
                  </a:lnTo>
                  <a:lnTo>
                    <a:pt x="26902" y="14024"/>
                  </a:lnTo>
                  <a:lnTo>
                    <a:pt x="27127" y="12954"/>
                  </a:lnTo>
                  <a:lnTo>
                    <a:pt x="26752" y="12579"/>
                  </a:lnTo>
                  <a:lnTo>
                    <a:pt x="27277" y="12579"/>
                  </a:lnTo>
                  <a:close/>
                  <a:moveTo>
                    <a:pt x="26527" y="10631"/>
                  </a:moveTo>
                  <a:lnTo>
                    <a:pt x="27159" y="10631"/>
                  </a:lnTo>
                  <a:lnTo>
                    <a:pt x="27726" y="11498"/>
                  </a:lnTo>
                  <a:lnTo>
                    <a:pt x="27159" y="12365"/>
                  </a:lnTo>
                  <a:lnTo>
                    <a:pt x="26527" y="12365"/>
                  </a:lnTo>
                  <a:lnTo>
                    <a:pt x="25660" y="11498"/>
                  </a:lnTo>
                  <a:close/>
                  <a:moveTo>
                    <a:pt x="25211" y="10631"/>
                  </a:moveTo>
                  <a:lnTo>
                    <a:pt x="26217" y="10631"/>
                  </a:lnTo>
                  <a:lnTo>
                    <a:pt x="25510" y="11337"/>
                  </a:lnTo>
                  <a:lnTo>
                    <a:pt x="25211" y="11048"/>
                  </a:lnTo>
                  <a:close/>
                  <a:moveTo>
                    <a:pt x="22042" y="10631"/>
                  </a:moveTo>
                  <a:lnTo>
                    <a:pt x="23048" y="10631"/>
                  </a:lnTo>
                  <a:lnTo>
                    <a:pt x="23048" y="11048"/>
                  </a:lnTo>
                  <a:lnTo>
                    <a:pt x="22749" y="11337"/>
                  </a:lnTo>
                  <a:close/>
                  <a:moveTo>
                    <a:pt x="20533" y="11498"/>
                  </a:moveTo>
                  <a:lnTo>
                    <a:pt x="21100" y="10631"/>
                  </a:lnTo>
                  <a:lnTo>
                    <a:pt x="21732" y="10631"/>
                  </a:lnTo>
                  <a:lnTo>
                    <a:pt x="22599" y="11498"/>
                  </a:lnTo>
                  <a:lnTo>
                    <a:pt x="21732" y="12365"/>
                  </a:lnTo>
                  <a:lnTo>
                    <a:pt x="21100" y="12365"/>
                  </a:lnTo>
                  <a:close/>
                  <a:moveTo>
                    <a:pt x="20982" y="12579"/>
                  </a:moveTo>
                  <a:lnTo>
                    <a:pt x="21517" y="12579"/>
                  </a:lnTo>
                  <a:lnTo>
                    <a:pt x="21143" y="12954"/>
                  </a:lnTo>
                  <a:lnTo>
                    <a:pt x="21357" y="13992"/>
                  </a:lnTo>
                  <a:lnTo>
                    <a:pt x="20329" y="13778"/>
                  </a:lnTo>
                  <a:lnTo>
                    <a:pt x="19976" y="14067"/>
                  </a:lnTo>
                  <a:lnTo>
                    <a:pt x="20051" y="13618"/>
                  </a:lnTo>
                  <a:lnTo>
                    <a:pt x="19355" y="12836"/>
                  </a:lnTo>
                  <a:lnTo>
                    <a:pt x="20233" y="12547"/>
                  </a:lnTo>
                  <a:lnTo>
                    <a:pt x="20447" y="11766"/>
                  </a:lnTo>
                  <a:close/>
                  <a:moveTo>
                    <a:pt x="19227" y="10353"/>
                  </a:moveTo>
                  <a:lnTo>
                    <a:pt x="20051" y="10620"/>
                  </a:lnTo>
                  <a:lnTo>
                    <a:pt x="20286" y="11477"/>
                  </a:lnTo>
                  <a:lnTo>
                    <a:pt x="20276" y="11498"/>
                  </a:lnTo>
                  <a:lnTo>
                    <a:pt x="20286" y="11519"/>
                  </a:lnTo>
                  <a:lnTo>
                    <a:pt x="20051" y="12376"/>
                  </a:lnTo>
                  <a:lnTo>
                    <a:pt x="19205" y="12654"/>
                  </a:lnTo>
                  <a:lnTo>
                    <a:pt x="18681" y="11787"/>
                  </a:lnTo>
                  <a:close/>
                  <a:moveTo>
                    <a:pt x="18713" y="10074"/>
                  </a:moveTo>
                  <a:lnTo>
                    <a:pt x="19023" y="10256"/>
                  </a:lnTo>
                  <a:lnTo>
                    <a:pt x="18541" y="11552"/>
                  </a:lnTo>
                  <a:lnTo>
                    <a:pt x="17942" y="10577"/>
                  </a:lnTo>
                  <a:lnTo>
                    <a:pt x="18156" y="10224"/>
                  </a:lnTo>
                  <a:close/>
                  <a:moveTo>
                    <a:pt x="17653" y="10117"/>
                  </a:moveTo>
                  <a:lnTo>
                    <a:pt x="17813" y="9528"/>
                  </a:lnTo>
                  <a:lnTo>
                    <a:pt x="17974" y="10117"/>
                  </a:lnTo>
                  <a:lnTo>
                    <a:pt x="17813" y="10374"/>
                  </a:lnTo>
                  <a:close/>
                  <a:moveTo>
                    <a:pt x="16604" y="10256"/>
                  </a:moveTo>
                  <a:lnTo>
                    <a:pt x="16914" y="10074"/>
                  </a:lnTo>
                  <a:lnTo>
                    <a:pt x="17471" y="10224"/>
                  </a:lnTo>
                  <a:lnTo>
                    <a:pt x="17685" y="10577"/>
                  </a:lnTo>
                  <a:lnTo>
                    <a:pt x="17086" y="11552"/>
                  </a:lnTo>
                  <a:close/>
                  <a:moveTo>
                    <a:pt x="15351" y="11498"/>
                  </a:moveTo>
                  <a:lnTo>
                    <a:pt x="15341" y="11477"/>
                  </a:lnTo>
                  <a:lnTo>
                    <a:pt x="15576" y="10620"/>
                  </a:lnTo>
                  <a:lnTo>
                    <a:pt x="16400" y="10353"/>
                  </a:lnTo>
                  <a:lnTo>
                    <a:pt x="16946" y="11787"/>
                  </a:lnTo>
                  <a:lnTo>
                    <a:pt x="16422" y="12654"/>
                  </a:lnTo>
                  <a:lnTo>
                    <a:pt x="15576" y="12376"/>
                  </a:lnTo>
                  <a:lnTo>
                    <a:pt x="15341" y="11519"/>
                  </a:lnTo>
                  <a:close/>
                  <a:moveTo>
                    <a:pt x="15180" y="11766"/>
                  </a:moveTo>
                  <a:lnTo>
                    <a:pt x="15394" y="12547"/>
                  </a:lnTo>
                  <a:lnTo>
                    <a:pt x="16272" y="12836"/>
                  </a:lnTo>
                  <a:lnTo>
                    <a:pt x="15576" y="13618"/>
                  </a:lnTo>
                  <a:lnTo>
                    <a:pt x="15651" y="14067"/>
                  </a:lnTo>
                  <a:lnTo>
                    <a:pt x="15298" y="13778"/>
                  </a:lnTo>
                  <a:lnTo>
                    <a:pt x="14270" y="13992"/>
                  </a:lnTo>
                  <a:lnTo>
                    <a:pt x="14495" y="12954"/>
                  </a:lnTo>
                  <a:lnTo>
                    <a:pt x="14120" y="12579"/>
                  </a:lnTo>
                  <a:lnTo>
                    <a:pt x="14645" y="12579"/>
                  </a:lnTo>
                  <a:close/>
                  <a:moveTo>
                    <a:pt x="13895" y="10631"/>
                  </a:moveTo>
                  <a:lnTo>
                    <a:pt x="14527" y="10631"/>
                  </a:lnTo>
                  <a:lnTo>
                    <a:pt x="15094" y="11498"/>
                  </a:lnTo>
                  <a:lnTo>
                    <a:pt x="14527" y="12365"/>
                  </a:lnTo>
                  <a:lnTo>
                    <a:pt x="13895" y="12365"/>
                  </a:lnTo>
                  <a:lnTo>
                    <a:pt x="13028" y="11498"/>
                  </a:lnTo>
                  <a:close/>
                  <a:moveTo>
                    <a:pt x="12579" y="10631"/>
                  </a:moveTo>
                  <a:lnTo>
                    <a:pt x="13585" y="10631"/>
                  </a:lnTo>
                  <a:lnTo>
                    <a:pt x="12878" y="11337"/>
                  </a:lnTo>
                  <a:lnTo>
                    <a:pt x="12579" y="11048"/>
                  </a:lnTo>
                  <a:close/>
                  <a:moveTo>
                    <a:pt x="12579" y="11948"/>
                  </a:moveTo>
                  <a:lnTo>
                    <a:pt x="12878" y="11648"/>
                  </a:lnTo>
                  <a:lnTo>
                    <a:pt x="13585" y="12365"/>
                  </a:lnTo>
                  <a:lnTo>
                    <a:pt x="12579" y="12365"/>
                  </a:lnTo>
                  <a:close/>
                  <a:moveTo>
                    <a:pt x="11947" y="12579"/>
                  </a:moveTo>
                  <a:lnTo>
                    <a:pt x="12365" y="12579"/>
                  </a:lnTo>
                  <a:lnTo>
                    <a:pt x="12365" y="13586"/>
                  </a:lnTo>
                  <a:lnTo>
                    <a:pt x="11658" y="12879"/>
                  </a:lnTo>
                  <a:close/>
                  <a:moveTo>
                    <a:pt x="10630" y="14528"/>
                  </a:moveTo>
                  <a:lnTo>
                    <a:pt x="10630" y="13896"/>
                  </a:lnTo>
                  <a:lnTo>
                    <a:pt x="11498" y="13029"/>
                  </a:lnTo>
                  <a:lnTo>
                    <a:pt x="12365" y="13896"/>
                  </a:lnTo>
                  <a:lnTo>
                    <a:pt x="12365" y="14528"/>
                  </a:lnTo>
                  <a:lnTo>
                    <a:pt x="11498" y="15095"/>
                  </a:lnTo>
                  <a:close/>
                  <a:moveTo>
                    <a:pt x="10352" y="16401"/>
                  </a:moveTo>
                  <a:lnTo>
                    <a:pt x="10620" y="15577"/>
                  </a:lnTo>
                  <a:lnTo>
                    <a:pt x="11476" y="15341"/>
                  </a:lnTo>
                  <a:lnTo>
                    <a:pt x="11498" y="15352"/>
                  </a:lnTo>
                  <a:lnTo>
                    <a:pt x="11519" y="15341"/>
                  </a:lnTo>
                  <a:lnTo>
                    <a:pt x="12375" y="15577"/>
                  </a:lnTo>
                  <a:lnTo>
                    <a:pt x="12654" y="16412"/>
                  </a:lnTo>
                  <a:lnTo>
                    <a:pt x="11787" y="16947"/>
                  </a:lnTo>
                  <a:close/>
                  <a:moveTo>
                    <a:pt x="10256" y="16604"/>
                  </a:moveTo>
                  <a:lnTo>
                    <a:pt x="11551" y="17086"/>
                  </a:lnTo>
                  <a:lnTo>
                    <a:pt x="10577" y="17686"/>
                  </a:lnTo>
                  <a:lnTo>
                    <a:pt x="10224" y="17471"/>
                  </a:lnTo>
                  <a:lnTo>
                    <a:pt x="10084" y="16915"/>
                  </a:lnTo>
                  <a:close/>
                  <a:moveTo>
                    <a:pt x="9528" y="17814"/>
                  </a:moveTo>
                  <a:lnTo>
                    <a:pt x="10117" y="17653"/>
                  </a:lnTo>
                  <a:lnTo>
                    <a:pt x="10373" y="17814"/>
                  </a:lnTo>
                  <a:lnTo>
                    <a:pt x="10117" y="17975"/>
                  </a:lnTo>
                  <a:close/>
                  <a:moveTo>
                    <a:pt x="10256" y="19024"/>
                  </a:moveTo>
                  <a:lnTo>
                    <a:pt x="10084" y="18713"/>
                  </a:lnTo>
                  <a:lnTo>
                    <a:pt x="10224" y="18157"/>
                  </a:lnTo>
                  <a:lnTo>
                    <a:pt x="10577" y="17942"/>
                  </a:lnTo>
                  <a:lnTo>
                    <a:pt x="11551" y="18542"/>
                  </a:lnTo>
                  <a:close/>
                  <a:moveTo>
                    <a:pt x="11476" y="20287"/>
                  </a:moveTo>
                  <a:lnTo>
                    <a:pt x="10620" y="20051"/>
                  </a:lnTo>
                  <a:lnTo>
                    <a:pt x="10352" y="19227"/>
                  </a:lnTo>
                  <a:lnTo>
                    <a:pt x="11787" y="18681"/>
                  </a:lnTo>
                  <a:lnTo>
                    <a:pt x="12654" y="19206"/>
                  </a:lnTo>
                  <a:lnTo>
                    <a:pt x="12375" y="20051"/>
                  </a:lnTo>
                  <a:lnTo>
                    <a:pt x="11519" y="20287"/>
                  </a:lnTo>
                  <a:lnTo>
                    <a:pt x="11498" y="20276"/>
                  </a:lnTo>
                  <a:close/>
                  <a:moveTo>
                    <a:pt x="11048" y="23049"/>
                  </a:moveTo>
                  <a:lnTo>
                    <a:pt x="10630" y="23049"/>
                  </a:lnTo>
                  <a:lnTo>
                    <a:pt x="10630" y="22042"/>
                  </a:lnTo>
                  <a:lnTo>
                    <a:pt x="11348" y="22749"/>
                  </a:lnTo>
                  <a:close/>
                  <a:moveTo>
                    <a:pt x="11947" y="23049"/>
                  </a:moveTo>
                  <a:lnTo>
                    <a:pt x="11647" y="22749"/>
                  </a:lnTo>
                  <a:lnTo>
                    <a:pt x="12365" y="22042"/>
                  </a:lnTo>
                  <a:lnTo>
                    <a:pt x="12365" y="23049"/>
                  </a:lnTo>
                  <a:close/>
                  <a:moveTo>
                    <a:pt x="12579" y="23263"/>
                  </a:moveTo>
                  <a:lnTo>
                    <a:pt x="13585" y="23263"/>
                  </a:lnTo>
                  <a:lnTo>
                    <a:pt x="12878" y="23980"/>
                  </a:lnTo>
                  <a:lnTo>
                    <a:pt x="12579" y="23680"/>
                  </a:lnTo>
                  <a:close/>
                  <a:moveTo>
                    <a:pt x="15094" y="24130"/>
                  </a:moveTo>
                  <a:lnTo>
                    <a:pt x="14527" y="24997"/>
                  </a:lnTo>
                  <a:lnTo>
                    <a:pt x="13895" y="24997"/>
                  </a:lnTo>
                  <a:lnTo>
                    <a:pt x="13028" y="24130"/>
                  </a:lnTo>
                  <a:lnTo>
                    <a:pt x="13895" y="23263"/>
                  </a:lnTo>
                  <a:lnTo>
                    <a:pt x="14527" y="23263"/>
                  </a:lnTo>
                  <a:close/>
                  <a:moveTo>
                    <a:pt x="14645" y="23049"/>
                  </a:moveTo>
                  <a:lnTo>
                    <a:pt x="14120" y="23049"/>
                  </a:lnTo>
                  <a:lnTo>
                    <a:pt x="14495" y="22674"/>
                  </a:lnTo>
                  <a:lnTo>
                    <a:pt x="14270" y="21636"/>
                  </a:lnTo>
                  <a:lnTo>
                    <a:pt x="15298" y="21850"/>
                  </a:lnTo>
                  <a:lnTo>
                    <a:pt x="15651" y="21561"/>
                  </a:lnTo>
                  <a:lnTo>
                    <a:pt x="15576" y="22010"/>
                  </a:lnTo>
                  <a:lnTo>
                    <a:pt x="16272" y="22792"/>
                  </a:lnTo>
                  <a:lnTo>
                    <a:pt x="15394" y="23081"/>
                  </a:lnTo>
                  <a:lnTo>
                    <a:pt x="15180" y="23862"/>
                  </a:lnTo>
                  <a:close/>
                  <a:moveTo>
                    <a:pt x="16400" y="25275"/>
                  </a:moveTo>
                  <a:lnTo>
                    <a:pt x="15576" y="25008"/>
                  </a:lnTo>
                  <a:lnTo>
                    <a:pt x="15341" y="24151"/>
                  </a:lnTo>
                  <a:lnTo>
                    <a:pt x="15351" y="24130"/>
                  </a:lnTo>
                  <a:lnTo>
                    <a:pt x="15341" y="24109"/>
                  </a:lnTo>
                  <a:lnTo>
                    <a:pt x="15576" y="23252"/>
                  </a:lnTo>
                  <a:lnTo>
                    <a:pt x="16422" y="22974"/>
                  </a:lnTo>
                  <a:lnTo>
                    <a:pt x="16946" y="23841"/>
                  </a:lnTo>
                  <a:close/>
                  <a:moveTo>
                    <a:pt x="16914" y="25543"/>
                  </a:moveTo>
                  <a:lnTo>
                    <a:pt x="16604" y="25361"/>
                  </a:lnTo>
                  <a:lnTo>
                    <a:pt x="17086" y="24076"/>
                  </a:lnTo>
                  <a:lnTo>
                    <a:pt x="17685" y="25051"/>
                  </a:lnTo>
                  <a:lnTo>
                    <a:pt x="17471" y="25404"/>
                  </a:lnTo>
                  <a:close/>
                  <a:moveTo>
                    <a:pt x="17974" y="25511"/>
                  </a:moveTo>
                  <a:lnTo>
                    <a:pt x="17813" y="26100"/>
                  </a:lnTo>
                  <a:lnTo>
                    <a:pt x="17653" y="25511"/>
                  </a:lnTo>
                  <a:lnTo>
                    <a:pt x="17813" y="25254"/>
                  </a:lnTo>
                  <a:close/>
                  <a:moveTo>
                    <a:pt x="19023" y="25361"/>
                  </a:moveTo>
                  <a:lnTo>
                    <a:pt x="18713" y="25543"/>
                  </a:lnTo>
                  <a:lnTo>
                    <a:pt x="18156" y="25404"/>
                  </a:lnTo>
                  <a:lnTo>
                    <a:pt x="17942" y="25051"/>
                  </a:lnTo>
                  <a:lnTo>
                    <a:pt x="18541" y="24076"/>
                  </a:lnTo>
                  <a:close/>
                  <a:moveTo>
                    <a:pt x="20276" y="24130"/>
                  </a:moveTo>
                  <a:lnTo>
                    <a:pt x="20286" y="24151"/>
                  </a:lnTo>
                  <a:lnTo>
                    <a:pt x="20051" y="25008"/>
                  </a:lnTo>
                  <a:lnTo>
                    <a:pt x="19227" y="25275"/>
                  </a:lnTo>
                  <a:lnTo>
                    <a:pt x="18681" y="23841"/>
                  </a:lnTo>
                  <a:lnTo>
                    <a:pt x="19205" y="22974"/>
                  </a:lnTo>
                  <a:lnTo>
                    <a:pt x="20051" y="23252"/>
                  </a:lnTo>
                  <a:lnTo>
                    <a:pt x="20286" y="24109"/>
                  </a:lnTo>
                  <a:close/>
                  <a:moveTo>
                    <a:pt x="20447" y="23862"/>
                  </a:moveTo>
                  <a:lnTo>
                    <a:pt x="20233" y="23081"/>
                  </a:lnTo>
                  <a:lnTo>
                    <a:pt x="19355" y="22792"/>
                  </a:lnTo>
                  <a:lnTo>
                    <a:pt x="20051" y="22010"/>
                  </a:lnTo>
                  <a:lnTo>
                    <a:pt x="19976" y="21561"/>
                  </a:lnTo>
                  <a:lnTo>
                    <a:pt x="20329" y="21850"/>
                  </a:lnTo>
                  <a:lnTo>
                    <a:pt x="21357" y="21636"/>
                  </a:lnTo>
                  <a:lnTo>
                    <a:pt x="21143" y="22674"/>
                  </a:lnTo>
                  <a:lnTo>
                    <a:pt x="21507" y="23049"/>
                  </a:lnTo>
                  <a:lnTo>
                    <a:pt x="20982" y="23049"/>
                  </a:lnTo>
                  <a:close/>
                  <a:moveTo>
                    <a:pt x="21732" y="24997"/>
                  </a:moveTo>
                  <a:lnTo>
                    <a:pt x="21100" y="24997"/>
                  </a:lnTo>
                  <a:lnTo>
                    <a:pt x="20533" y="24130"/>
                  </a:lnTo>
                  <a:lnTo>
                    <a:pt x="21100" y="23263"/>
                  </a:lnTo>
                  <a:lnTo>
                    <a:pt x="21732" y="23263"/>
                  </a:lnTo>
                  <a:lnTo>
                    <a:pt x="22599" y="24130"/>
                  </a:lnTo>
                  <a:close/>
                  <a:moveTo>
                    <a:pt x="23048" y="24997"/>
                  </a:moveTo>
                  <a:lnTo>
                    <a:pt x="22042" y="24997"/>
                  </a:lnTo>
                  <a:lnTo>
                    <a:pt x="22749" y="24280"/>
                  </a:lnTo>
                  <a:lnTo>
                    <a:pt x="23048" y="24580"/>
                  </a:lnTo>
                  <a:close/>
                  <a:moveTo>
                    <a:pt x="26217" y="24997"/>
                  </a:moveTo>
                  <a:lnTo>
                    <a:pt x="25211" y="24997"/>
                  </a:lnTo>
                  <a:lnTo>
                    <a:pt x="25211" y="24580"/>
                  </a:lnTo>
                  <a:lnTo>
                    <a:pt x="25510" y="24280"/>
                  </a:lnTo>
                  <a:close/>
                  <a:moveTo>
                    <a:pt x="27726" y="24130"/>
                  </a:moveTo>
                  <a:lnTo>
                    <a:pt x="27159" y="24997"/>
                  </a:lnTo>
                  <a:lnTo>
                    <a:pt x="26527" y="24997"/>
                  </a:lnTo>
                  <a:lnTo>
                    <a:pt x="25660" y="24130"/>
                  </a:lnTo>
                  <a:lnTo>
                    <a:pt x="26527" y="23263"/>
                  </a:lnTo>
                  <a:lnTo>
                    <a:pt x="27159" y="23263"/>
                  </a:lnTo>
                  <a:close/>
                  <a:moveTo>
                    <a:pt x="27277" y="23049"/>
                  </a:moveTo>
                  <a:lnTo>
                    <a:pt x="26752" y="23049"/>
                  </a:lnTo>
                  <a:lnTo>
                    <a:pt x="27127" y="22674"/>
                  </a:lnTo>
                  <a:lnTo>
                    <a:pt x="26902" y="21604"/>
                  </a:lnTo>
                  <a:lnTo>
                    <a:pt x="27223" y="21604"/>
                  </a:lnTo>
                  <a:lnTo>
                    <a:pt x="27737" y="22117"/>
                  </a:lnTo>
                  <a:lnTo>
                    <a:pt x="28272" y="21582"/>
                  </a:lnTo>
                  <a:lnTo>
                    <a:pt x="28080" y="22321"/>
                  </a:lnTo>
                  <a:lnTo>
                    <a:pt x="28775" y="22503"/>
                  </a:lnTo>
                  <a:lnTo>
                    <a:pt x="28936" y="22781"/>
                  </a:lnTo>
                  <a:lnTo>
                    <a:pt x="28026" y="23081"/>
                  </a:lnTo>
                  <a:lnTo>
                    <a:pt x="27812" y="23862"/>
                  </a:lnTo>
                  <a:close/>
                  <a:moveTo>
                    <a:pt x="29054" y="25286"/>
                  </a:moveTo>
                  <a:lnTo>
                    <a:pt x="28208" y="25008"/>
                  </a:lnTo>
                  <a:lnTo>
                    <a:pt x="27973" y="24151"/>
                  </a:lnTo>
                  <a:lnTo>
                    <a:pt x="27983" y="24130"/>
                  </a:lnTo>
                  <a:lnTo>
                    <a:pt x="27973" y="24109"/>
                  </a:lnTo>
                  <a:lnTo>
                    <a:pt x="28208" y="23252"/>
                  </a:lnTo>
                  <a:lnTo>
                    <a:pt x="29032" y="22985"/>
                  </a:lnTo>
                  <a:lnTo>
                    <a:pt x="29578" y="24419"/>
                  </a:lnTo>
                  <a:close/>
                  <a:moveTo>
                    <a:pt x="29268" y="25350"/>
                  </a:moveTo>
                  <a:lnTo>
                    <a:pt x="29675" y="24687"/>
                  </a:lnTo>
                  <a:lnTo>
                    <a:pt x="30017" y="25607"/>
                  </a:lnTo>
                  <a:lnTo>
                    <a:pt x="29653" y="25479"/>
                  </a:lnTo>
                  <a:close/>
                  <a:moveTo>
                    <a:pt x="30510" y="25950"/>
                  </a:moveTo>
                  <a:lnTo>
                    <a:pt x="30510" y="25950"/>
                  </a:lnTo>
                  <a:lnTo>
                    <a:pt x="30445" y="26121"/>
                  </a:lnTo>
                  <a:lnTo>
                    <a:pt x="30392" y="25950"/>
                  </a:lnTo>
                  <a:lnTo>
                    <a:pt x="30392" y="25950"/>
                  </a:lnTo>
                  <a:lnTo>
                    <a:pt x="30306" y="25746"/>
                  </a:lnTo>
                  <a:lnTo>
                    <a:pt x="30296" y="25693"/>
                  </a:lnTo>
                  <a:lnTo>
                    <a:pt x="30296" y="25693"/>
                  </a:lnTo>
                  <a:lnTo>
                    <a:pt x="29825" y="24451"/>
                  </a:lnTo>
                  <a:lnTo>
                    <a:pt x="30445" y="23423"/>
                  </a:lnTo>
                  <a:lnTo>
                    <a:pt x="31077" y="24451"/>
                  </a:lnTo>
                  <a:lnTo>
                    <a:pt x="30606" y="25693"/>
                  </a:lnTo>
                  <a:lnTo>
                    <a:pt x="30606" y="25693"/>
                  </a:lnTo>
                  <a:lnTo>
                    <a:pt x="30585" y="25736"/>
                  </a:lnTo>
                  <a:lnTo>
                    <a:pt x="30510" y="25950"/>
                  </a:lnTo>
                  <a:close/>
                  <a:moveTo>
                    <a:pt x="31634" y="25350"/>
                  </a:moveTo>
                  <a:lnTo>
                    <a:pt x="30874" y="25607"/>
                  </a:lnTo>
                  <a:lnTo>
                    <a:pt x="31216" y="24687"/>
                  </a:lnTo>
                  <a:close/>
                  <a:moveTo>
                    <a:pt x="32908" y="24130"/>
                  </a:moveTo>
                  <a:lnTo>
                    <a:pt x="32918" y="24151"/>
                  </a:lnTo>
                  <a:lnTo>
                    <a:pt x="32683" y="25008"/>
                  </a:lnTo>
                  <a:lnTo>
                    <a:pt x="31848" y="25286"/>
                  </a:lnTo>
                  <a:lnTo>
                    <a:pt x="31313" y="24419"/>
                  </a:lnTo>
                  <a:lnTo>
                    <a:pt x="31859" y="22985"/>
                  </a:lnTo>
                  <a:lnTo>
                    <a:pt x="32683" y="23252"/>
                  </a:lnTo>
                  <a:lnTo>
                    <a:pt x="32918" y="24109"/>
                  </a:lnTo>
                  <a:close/>
                  <a:moveTo>
                    <a:pt x="34149" y="23049"/>
                  </a:moveTo>
                  <a:lnTo>
                    <a:pt x="33614" y="23049"/>
                  </a:lnTo>
                  <a:lnTo>
                    <a:pt x="33079" y="23862"/>
                  </a:lnTo>
                  <a:lnTo>
                    <a:pt x="32865" y="23081"/>
                  </a:lnTo>
                  <a:lnTo>
                    <a:pt x="31955" y="22781"/>
                  </a:lnTo>
                  <a:lnTo>
                    <a:pt x="32115" y="22503"/>
                  </a:lnTo>
                  <a:lnTo>
                    <a:pt x="32822" y="22321"/>
                  </a:lnTo>
                  <a:lnTo>
                    <a:pt x="32619" y="21582"/>
                  </a:lnTo>
                  <a:lnTo>
                    <a:pt x="33165" y="22117"/>
                  </a:lnTo>
                  <a:lnTo>
                    <a:pt x="33678" y="21604"/>
                  </a:lnTo>
                  <a:lnTo>
                    <a:pt x="34000" y="21604"/>
                  </a:lnTo>
                  <a:lnTo>
                    <a:pt x="33775" y="22674"/>
                  </a:lnTo>
                  <a:close/>
                  <a:moveTo>
                    <a:pt x="34449" y="23049"/>
                  </a:moveTo>
                  <a:lnTo>
                    <a:pt x="34010" y="22599"/>
                  </a:lnTo>
                  <a:lnTo>
                    <a:pt x="34214" y="21604"/>
                  </a:lnTo>
                  <a:lnTo>
                    <a:pt x="34235" y="21604"/>
                  </a:lnTo>
                  <a:lnTo>
                    <a:pt x="34235" y="21582"/>
                  </a:lnTo>
                  <a:lnTo>
                    <a:pt x="35231" y="21379"/>
                  </a:lnTo>
                  <a:lnTo>
                    <a:pt x="35680" y="21818"/>
                  </a:lnTo>
                  <a:lnTo>
                    <a:pt x="35680" y="23049"/>
                  </a:lnTo>
                  <a:close/>
                  <a:moveTo>
                    <a:pt x="36312" y="23049"/>
                  </a:moveTo>
                  <a:lnTo>
                    <a:pt x="35894" y="23049"/>
                  </a:lnTo>
                  <a:lnTo>
                    <a:pt x="35894" y="22042"/>
                  </a:lnTo>
                  <a:lnTo>
                    <a:pt x="36612" y="22749"/>
                  </a:lnTo>
                  <a:close/>
                  <a:moveTo>
                    <a:pt x="37211" y="23049"/>
                  </a:moveTo>
                  <a:lnTo>
                    <a:pt x="36922" y="22749"/>
                  </a:lnTo>
                  <a:lnTo>
                    <a:pt x="37629" y="22042"/>
                  </a:lnTo>
                  <a:lnTo>
                    <a:pt x="37629" y="23049"/>
                  </a:lnTo>
                  <a:close/>
                  <a:moveTo>
                    <a:pt x="37843" y="23263"/>
                  </a:moveTo>
                  <a:lnTo>
                    <a:pt x="38849" y="23263"/>
                  </a:lnTo>
                  <a:lnTo>
                    <a:pt x="38142" y="23980"/>
                  </a:lnTo>
                  <a:lnTo>
                    <a:pt x="37843" y="23680"/>
                  </a:lnTo>
                  <a:close/>
                  <a:moveTo>
                    <a:pt x="40358" y="24130"/>
                  </a:moveTo>
                  <a:lnTo>
                    <a:pt x="39791" y="24997"/>
                  </a:lnTo>
                  <a:lnTo>
                    <a:pt x="39159" y="24997"/>
                  </a:lnTo>
                  <a:lnTo>
                    <a:pt x="38292" y="24130"/>
                  </a:lnTo>
                  <a:lnTo>
                    <a:pt x="39159" y="23263"/>
                  </a:lnTo>
                  <a:lnTo>
                    <a:pt x="39791" y="23263"/>
                  </a:lnTo>
                  <a:close/>
                  <a:moveTo>
                    <a:pt x="39909" y="23049"/>
                  </a:moveTo>
                  <a:lnTo>
                    <a:pt x="39384" y="23049"/>
                  </a:lnTo>
                  <a:lnTo>
                    <a:pt x="39759" y="22674"/>
                  </a:lnTo>
                  <a:lnTo>
                    <a:pt x="39534" y="21636"/>
                  </a:lnTo>
                  <a:lnTo>
                    <a:pt x="40562" y="21850"/>
                  </a:lnTo>
                  <a:lnTo>
                    <a:pt x="40915" y="21561"/>
                  </a:lnTo>
                  <a:lnTo>
                    <a:pt x="40840" y="22010"/>
                  </a:lnTo>
                  <a:lnTo>
                    <a:pt x="41536" y="22792"/>
                  </a:lnTo>
                  <a:lnTo>
                    <a:pt x="40658" y="23081"/>
                  </a:lnTo>
                  <a:lnTo>
                    <a:pt x="40444" y="23862"/>
                  </a:lnTo>
                  <a:close/>
                  <a:moveTo>
                    <a:pt x="41664" y="25275"/>
                  </a:moveTo>
                  <a:lnTo>
                    <a:pt x="40840" y="25008"/>
                  </a:lnTo>
                  <a:lnTo>
                    <a:pt x="40605" y="24151"/>
                  </a:lnTo>
                  <a:lnTo>
                    <a:pt x="40615" y="24130"/>
                  </a:lnTo>
                  <a:lnTo>
                    <a:pt x="40605" y="24109"/>
                  </a:lnTo>
                  <a:lnTo>
                    <a:pt x="40840" y="23252"/>
                  </a:lnTo>
                  <a:lnTo>
                    <a:pt x="41686" y="22974"/>
                  </a:lnTo>
                  <a:lnTo>
                    <a:pt x="42210" y="23841"/>
                  </a:lnTo>
                  <a:close/>
                  <a:moveTo>
                    <a:pt x="42178" y="25543"/>
                  </a:moveTo>
                  <a:lnTo>
                    <a:pt x="41868" y="25361"/>
                  </a:lnTo>
                  <a:lnTo>
                    <a:pt x="42360" y="24076"/>
                  </a:lnTo>
                  <a:lnTo>
                    <a:pt x="42949" y="25051"/>
                  </a:lnTo>
                  <a:lnTo>
                    <a:pt x="42735" y="25404"/>
                  </a:lnTo>
                  <a:close/>
                  <a:moveTo>
                    <a:pt x="43238" y="25511"/>
                  </a:moveTo>
                  <a:lnTo>
                    <a:pt x="43077" y="26100"/>
                  </a:lnTo>
                  <a:lnTo>
                    <a:pt x="42928" y="25511"/>
                  </a:lnTo>
                  <a:lnTo>
                    <a:pt x="43077" y="25254"/>
                  </a:lnTo>
                  <a:close/>
                  <a:moveTo>
                    <a:pt x="44287" y="25361"/>
                  </a:moveTo>
                  <a:lnTo>
                    <a:pt x="43977" y="25543"/>
                  </a:lnTo>
                  <a:lnTo>
                    <a:pt x="43420" y="25404"/>
                  </a:lnTo>
                  <a:lnTo>
                    <a:pt x="43206" y="25051"/>
                  </a:lnTo>
                  <a:lnTo>
                    <a:pt x="43805" y="24076"/>
                  </a:lnTo>
                  <a:close/>
                  <a:moveTo>
                    <a:pt x="45540" y="24130"/>
                  </a:moveTo>
                  <a:lnTo>
                    <a:pt x="45550" y="24151"/>
                  </a:lnTo>
                  <a:lnTo>
                    <a:pt x="45315" y="25008"/>
                  </a:lnTo>
                  <a:lnTo>
                    <a:pt x="44490" y="25275"/>
                  </a:lnTo>
                  <a:lnTo>
                    <a:pt x="43945" y="23841"/>
                  </a:lnTo>
                  <a:lnTo>
                    <a:pt x="44480" y="22974"/>
                  </a:lnTo>
                  <a:lnTo>
                    <a:pt x="45315" y="23252"/>
                  </a:lnTo>
                  <a:lnTo>
                    <a:pt x="45550" y="24109"/>
                  </a:lnTo>
                  <a:close/>
                  <a:moveTo>
                    <a:pt x="45711" y="23862"/>
                  </a:moveTo>
                  <a:lnTo>
                    <a:pt x="45497" y="23081"/>
                  </a:lnTo>
                  <a:lnTo>
                    <a:pt x="44619" y="22792"/>
                  </a:lnTo>
                  <a:lnTo>
                    <a:pt x="45325" y="22010"/>
                  </a:lnTo>
                  <a:lnTo>
                    <a:pt x="45240" y="21561"/>
                  </a:lnTo>
                  <a:lnTo>
                    <a:pt x="45593" y="21850"/>
                  </a:lnTo>
                  <a:lnTo>
                    <a:pt x="46621" y="21636"/>
                  </a:lnTo>
                  <a:lnTo>
                    <a:pt x="46407" y="22674"/>
                  </a:lnTo>
                  <a:lnTo>
                    <a:pt x="46781" y="23049"/>
                  </a:lnTo>
                  <a:lnTo>
                    <a:pt x="46246" y="23049"/>
                  </a:lnTo>
                  <a:close/>
                  <a:moveTo>
                    <a:pt x="46995" y="24997"/>
                  </a:moveTo>
                  <a:lnTo>
                    <a:pt x="46364" y="24997"/>
                  </a:lnTo>
                  <a:lnTo>
                    <a:pt x="45807" y="24130"/>
                  </a:lnTo>
                  <a:lnTo>
                    <a:pt x="46364" y="23263"/>
                  </a:lnTo>
                  <a:lnTo>
                    <a:pt x="46995" y="23263"/>
                  </a:lnTo>
                  <a:lnTo>
                    <a:pt x="47863" y="24130"/>
                  </a:lnTo>
                  <a:close/>
                  <a:moveTo>
                    <a:pt x="48312" y="23680"/>
                  </a:moveTo>
                  <a:lnTo>
                    <a:pt x="48012" y="23969"/>
                  </a:lnTo>
                  <a:lnTo>
                    <a:pt x="47306" y="23263"/>
                  </a:lnTo>
                  <a:lnTo>
                    <a:pt x="48312" y="23263"/>
                  </a:lnTo>
                  <a:close/>
                  <a:moveTo>
                    <a:pt x="49244" y="22749"/>
                  </a:moveTo>
                  <a:lnTo>
                    <a:pt x="49244" y="22749"/>
                  </a:lnTo>
                  <a:lnTo>
                    <a:pt x="48944" y="23049"/>
                  </a:lnTo>
                  <a:lnTo>
                    <a:pt x="48526" y="23049"/>
                  </a:lnTo>
                  <a:lnTo>
                    <a:pt x="48526" y="22042"/>
                  </a:lnTo>
                  <a:close/>
                  <a:moveTo>
                    <a:pt x="50550" y="19227"/>
                  </a:moveTo>
                  <a:lnTo>
                    <a:pt x="50271" y="20051"/>
                  </a:lnTo>
                  <a:lnTo>
                    <a:pt x="49415" y="20287"/>
                  </a:lnTo>
                  <a:lnTo>
                    <a:pt x="49393" y="20276"/>
                  </a:lnTo>
                  <a:lnTo>
                    <a:pt x="49372" y="20287"/>
                  </a:lnTo>
                  <a:lnTo>
                    <a:pt x="48516" y="20051"/>
                  </a:lnTo>
                  <a:lnTo>
                    <a:pt x="48237" y="19206"/>
                  </a:lnTo>
                  <a:lnTo>
                    <a:pt x="49104" y="18681"/>
                  </a:lnTo>
                  <a:close/>
                  <a:moveTo>
                    <a:pt x="50635" y="19024"/>
                  </a:moveTo>
                  <a:lnTo>
                    <a:pt x="49340" y="18542"/>
                  </a:lnTo>
                  <a:lnTo>
                    <a:pt x="50314" y="17942"/>
                  </a:lnTo>
                  <a:lnTo>
                    <a:pt x="50667" y="18157"/>
                  </a:lnTo>
                  <a:lnTo>
                    <a:pt x="50817" y="18713"/>
                  </a:lnTo>
                  <a:close/>
                  <a:moveTo>
                    <a:pt x="51363" y="17814"/>
                  </a:moveTo>
                  <a:lnTo>
                    <a:pt x="50774" y="17964"/>
                  </a:lnTo>
                  <a:lnTo>
                    <a:pt x="50517" y="17814"/>
                  </a:lnTo>
                  <a:lnTo>
                    <a:pt x="50774" y="17653"/>
                  </a:lnTo>
                  <a:close/>
                  <a:moveTo>
                    <a:pt x="50635" y="16604"/>
                  </a:moveTo>
                  <a:lnTo>
                    <a:pt x="50817" y="16915"/>
                  </a:lnTo>
                  <a:lnTo>
                    <a:pt x="50667" y="17471"/>
                  </a:lnTo>
                  <a:lnTo>
                    <a:pt x="50314" y="17686"/>
                  </a:lnTo>
                  <a:lnTo>
                    <a:pt x="49340" y="17086"/>
                  </a:lnTo>
                  <a:close/>
                  <a:moveTo>
                    <a:pt x="49415" y="15341"/>
                  </a:moveTo>
                  <a:lnTo>
                    <a:pt x="50271" y="15577"/>
                  </a:lnTo>
                  <a:lnTo>
                    <a:pt x="50550" y="16401"/>
                  </a:lnTo>
                  <a:lnTo>
                    <a:pt x="49104" y="16947"/>
                  </a:lnTo>
                  <a:lnTo>
                    <a:pt x="48237" y="16412"/>
                  </a:lnTo>
                  <a:lnTo>
                    <a:pt x="48516" y="15577"/>
                  </a:lnTo>
                  <a:lnTo>
                    <a:pt x="49372" y="15341"/>
                  </a:lnTo>
                  <a:lnTo>
                    <a:pt x="49393" y="15352"/>
                  </a:lnTo>
                  <a:close/>
                  <a:moveTo>
                    <a:pt x="48312" y="14121"/>
                  </a:moveTo>
                  <a:lnTo>
                    <a:pt x="48312" y="14645"/>
                  </a:lnTo>
                  <a:lnTo>
                    <a:pt x="49126" y="15181"/>
                  </a:lnTo>
                  <a:lnTo>
                    <a:pt x="48344" y="15395"/>
                  </a:lnTo>
                  <a:lnTo>
                    <a:pt x="48055" y="16272"/>
                  </a:lnTo>
                  <a:lnTo>
                    <a:pt x="47274" y="15566"/>
                  </a:lnTo>
                  <a:lnTo>
                    <a:pt x="46824" y="15652"/>
                  </a:lnTo>
                  <a:lnTo>
                    <a:pt x="47124" y="15298"/>
                  </a:lnTo>
                  <a:lnTo>
                    <a:pt x="46899" y="14271"/>
                  </a:lnTo>
                  <a:lnTo>
                    <a:pt x="47938" y="14485"/>
                  </a:lnTo>
                  <a:close/>
                  <a:moveTo>
                    <a:pt x="45186" y="14399"/>
                  </a:moveTo>
                  <a:lnTo>
                    <a:pt x="45647" y="14014"/>
                  </a:lnTo>
                  <a:lnTo>
                    <a:pt x="46674" y="14228"/>
                  </a:lnTo>
                  <a:lnTo>
                    <a:pt x="46888" y="15245"/>
                  </a:lnTo>
                  <a:lnTo>
                    <a:pt x="46492" y="15705"/>
                  </a:lnTo>
                  <a:lnTo>
                    <a:pt x="44908" y="15983"/>
                  </a:lnTo>
                  <a:close/>
                  <a:moveTo>
                    <a:pt x="44929" y="14613"/>
                  </a:moveTo>
                  <a:lnTo>
                    <a:pt x="44683" y="16016"/>
                  </a:lnTo>
                  <a:lnTo>
                    <a:pt x="44052" y="16133"/>
                  </a:lnTo>
                  <a:lnTo>
                    <a:pt x="43827" y="15523"/>
                  </a:lnTo>
                  <a:close/>
                  <a:moveTo>
                    <a:pt x="41900" y="12718"/>
                  </a:moveTo>
                  <a:lnTo>
                    <a:pt x="42307" y="12044"/>
                  </a:lnTo>
                  <a:lnTo>
                    <a:pt x="42660" y="12965"/>
                  </a:lnTo>
                  <a:close/>
                  <a:moveTo>
                    <a:pt x="41236" y="14613"/>
                  </a:moveTo>
                  <a:lnTo>
                    <a:pt x="42328" y="15523"/>
                  </a:lnTo>
                  <a:lnTo>
                    <a:pt x="42328" y="15523"/>
                  </a:lnTo>
                  <a:lnTo>
                    <a:pt x="42103" y="16133"/>
                  </a:lnTo>
                  <a:lnTo>
                    <a:pt x="41472" y="16016"/>
                  </a:lnTo>
                  <a:close/>
                  <a:moveTo>
                    <a:pt x="40508" y="14014"/>
                  </a:moveTo>
                  <a:lnTo>
                    <a:pt x="40969" y="14399"/>
                  </a:lnTo>
                  <a:lnTo>
                    <a:pt x="41247" y="15983"/>
                  </a:lnTo>
                  <a:lnTo>
                    <a:pt x="39663" y="15705"/>
                  </a:lnTo>
                  <a:lnTo>
                    <a:pt x="39277" y="15245"/>
                  </a:lnTo>
                  <a:lnTo>
                    <a:pt x="39491" y="14228"/>
                  </a:lnTo>
                  <a:close/>
                  <a:moveTo>
                    <a:pt x="37843" y="13810"/>
                  </a:moveTo>
                  <a:lnTo>
                    <a:pt x="37843" y="12579"/>
                  </a:lnTo>
                  <a:lnTo>
                    <a:pt x="39074" y="12579"/>
                  </a:lnTo>
                  <a:lnTo>
                    <a:pt x="39513" y="13029"/>
                  </a:lnTo>
                  <a:lnTo>
                    <a:pt x="39309" y="14035"/>
                  </a:lnTo>
                  <a:lnTo>
                    <a:pt x="38292" y="14249"/>
                  </a:lnTo>
                  <a:close/>
                  <a:moveTo>
                    <a:pt x="37843" y="14645"/>
                  </a:moveTo>
                  <a:lnTo>
                    <a:pt x="37843" y="14121"/>
                  </a:lnTo>
                  <a:lnTo>
                    <a:pt x="38217" y="14485"/>
                  </a:lnTo>
                  <a:lnTo>
                    <a:pt x="39256" y="14271"/>
                  </a:lnTo>
                  <a:lnTo>
                    <a:pt x="39042" y="15298"/>
                  </a:lnTo>
                  <a:lnTo>
                    <a:pt x="39331" y="15652"/>
                  </a:lnTo>
                  <a:lnTo>
                    <a:pt x="38881" y="15566"/>
                  </a:lnTo>
                  <a:lnTo>
                    <a:pt x="38100" y="16272"/>
                  </a:lnTo>
                  <a:lnTo>
                    <a:pt x="37811" y="15395"/>
                  </a:lnTo>
                  <a:lnTo>
                    <a:pt x="37029" y="15181"/>
                  </a:lnTo>
                  <a:close/>
                  <a:moveTo>
                    <a:pt x="35894" y="13896"/>
                  </a:moveTo>
                  <a:lnTo>
                    <a:pt x="36761" y="13029"/>
                  </a:lnTo>
                  <a:lnTo>
                    <a:pt x="37629" y="13896"/>
                  </a:lnTo>
                  <a:lnTo>
                    <a:pt x="37629" y="14528"/>
                  </a:lnTo>
                  <a:lnTo>
                    <a:pt x="36761" y="15095"/>
                  </a:lnTo>
                  <a:lnTo>
                    <a:pt x="35894" y="14528"/>
                  </a:lnTo>
                  <a:close/>
                  <a:moveTo>
                    <a:pt x="34235" y="14260"/>
                  </a:moveTo>
                  <a:lnTo>
                    <a:pt x="35306" y="14485"/>
                  </a:lnTo>
                  <a:lnTo>
                    <a:pt x="35680" y="14121"/>
                  </a:lnTo>
                  <a:lnTo>
                    <a:pt x="35680" y="14645"/>
                  </a:lnTo>
                  <a:lnTo>
                    <a:pt x="36494" y="15181"/>
                  </a:lnTo>
                  <a:lnTo>
                    <a:pt x="35712" y="15395"/>
                  </a:lnTo>
                  <a:lnTo>
                    <a:pt x="35413" y="16305"/>
                  </a:lnTo>
                  <a:lnTo>
                    <a:pt x="35134" y="16144"/>
                  </a:lnTo>
                  <a:lnTo>
                    <a:pt x="34952" y="15438"/>
                  </a:lnTo>
                  <a:lnTo>
                    <a:pt x="34214" y="15641"/>
                  </a:lnTo>
                  <a:lnTo>
                    <a:pt x="34749" y="15095"/>
                  </a:lnTo>
                  <a:lnTo>
                    <a:pt x="34235" y="14592"/>
                  </a:lnTo>
                  <a:close/>
                  <a:moveTo>
                    <a:pt x="32512" y="14463"/>
                  </a:moveTo>
                  <a:lnTo>
                    <a:pt x="33165" y="13821"/>
                  </a:lnTo>
                  <a:lnTo>
                    <a:pt x="33582" y="14239"/>
                  </a:lnTo>
                  <a:lnTo>
                    <a:pt x="34021" y="14239"/>
                  </a:lnTo>
                  <a:lnTo>
                    <a:pt x="34021" y="14677"/>
                  </a:lnTo>
                  <a:lnTo>
                    <a:pt x="34438" y="15095"/>
                  </a:lnTo>
                  <a:lnTo>
                    <a:pt x="33796" y="15748"/>
                  </a:lnTo>
                  <a:lnTo>
                    <a:pt x="32041" y="16219"/>
                  </a:lnTo>
                  <a:close/>
                  <a:moveTo>
                    <a:pt x="32201" y="14774"/>
                  </a:moveTo>
                  <a:lnTo>
                    <a:pt x="31794" y="16283"/>
                  </a:lnTo>
                  <a:lnTo>
                    <a:pt x="31238" y="16433"/>
                  </a:lnTo>
                  <a:lnTo>
                    <a:pt x="31098" y="15887"/>
                  </a:lnTo>
                  <a:close/>
                  <a:moveTo>
                    <a:pt x="30574" y="12419"/>
                  </a:moveTo>
                  <a:lnTo>
                    <a:pt x="31173" y="11445"/>
                  </a:lnTo>
                  <a:lnTo>
                    <a:pt x="31655" y="12729"/>
                  </a:lnTo>
                  <a:lnTo>
                    <a:pt x="31345" y="12911"/>
                  </a:lnTo>
                  <a:lnTo>
                    <a:pt x="30788" y="12772"/>
                  </a:lnTo>
                  <a:close/>
                  <a:moveTo>
                    <a:pt x="30445" y="12622"/>
                  </a:moveTo>
                  <a:lnTo>
                    <a:pt x="30606" y="12879"/>
                  </a:lnTo>
                  <a:lnTo>
                    <a:pt x="30445" y="13468"/>
                  </a:lnTo>
                  <a:lnTo>
                    <a:pt x="30296" y="12879"/>
                  </a:lnTo>
                  <a:close/>
                  <a:moveTo>
                    <a:pt x="29236" y="12729"/>
                  </a:moveTo>
                  <a:lnTo>
                    <a:pt x="29718" y="11445"/>
                  </a:lnTo>
                  <a:lnTo>
                    <a:pt x="30317" y="12419"/>
                  </a:lnTo>
                  <a:lnTo>
                    <a:pt x="30103" y="12772"/>
                  </a:lnTo>
                  <a:lnTo>
                    <a:pt x="29546" y="12911"/>
                  </a:lnTo>
                  <a:close/>
                  <a:moveTo>
                    <a:pt x="28690" y="14774"/>
                  </a:moveTo>
                  <a:lnTo>
                    <a:pt x="29803" y="15887"/>
                  </a:lnTo>
                  <a:lnTo>
                    <a:pt x="29653" y="16433"/>
                  </a:lnTo>
                  <a:lnTo>
                    <a:pt x="29097" y="16283"/>
                  </a:lnTo>
                  <a:close/>
                  <a:moveTo>
                    <a:pt x="26870" y="14677"/>
                  </a:moveTo>
                  <a:lnTo>
                    <a:pt x="26870" y="14239"/>
                  </a:lnTo>
                  <a:lnTo>
                    <a:pt x="27309" y="14239"/>
                  </a:lnTo>
                  <a:lnTo>
                    <a:pt x="27737" y="13821"/>
                  </a:lnTo>
                  <a:lnTo>
                    <a:pt x="28379" y="14463"/>
                  </a:lnTo>
                  <a:lnTo>
                    <a:pt x="28850" y="16219"/>
                  </a:lnTo>
                  <a:lnTo>
                    <a:pt x="27105" y="15748"/>
                  </a:lnTo>
                  <a:lnTo>
                    <a:pt x="26452" y="15106"/>
                  </a:lnTo>
                  <a:close/>
                  <a:moveTo>
                    <a:pt x="24579" y="12579"/>
                  </a:moveTo>
                  <a:lnTo>
                    <a:pt x="24997" y="12579"/>
                  </a:lnTo>
                  <a:lnTo>
                    <a:pt x="24997" y="13586"/>
                  </a:lnTo>
                  <a:lnTo>
                    <a:pt x="24290" y="12879"/>
                  </a:lnTo>
                  <a:close/>
                  <a:moveTo>
                    <a:pt x="23262" y="12579"/>
                  </a:moveTo>
                  <a:lnTo>
                    <a:pt x="23680" y="12579"/>
                  </a:lnTo>
                  <a:lnTo>
                    <a:pt x="23980" y="12879"/>
                  </a:lnTo>
                  <a:lnTo>
                    <a:pt x="23262" y="13586"/>
                  </a:lnTo>
                  <a:close/>
                  <a:moveTo>
                    <a:pt x="19922" y="14399"/>
                  </a:moveTo>
                  <a:lnTo>
                    <a:pt x="20383" y="14014"/>
                  </a:lnTo>
                  <a:lnTo>
                    <a:pt x="21400" y="14228"/>
                  </a:lnTo>
                  <a:lnTo>
                    <a:pt x="21614" y="15245"/>
                  </a:lnTo>
                  <a:lnTo>
                    <a:pt x="21228" y="15705"/>
                  </a:lnTo>
                  <a:lnTo>
                    <a:pt x="19644" y="15983"/>
                  </a:lnTo>
                  <a:close/>
                  <a:moveTo>
                    <a:pt x="19665" y="14613"/>
                  </a:moveTo>
                  <a:lnTo>
                    <a:pt x="19419" y="16016"/>
                  </a:lnTo>
                  <a:lnTo>
                    <a:pt x="18788" y="16133"/>
                  </a:lnTo>
                  <a:lnTo>
                    <a:pt x="18563" y="15523"/>
                  </a:lnTo>
                  <a:close/>
                  <a:moveTo>
                    <a:pt x="16636" y="12718"/>
                  </a:moveTo>
                  <a:lnTo>
                    <a:pt x="17043" y="12044"/>
                  </a:lnTo>
                  <a:lnTo>
                    <a:pt x="17385" y="12965"/>
                  </a:lnTo>
                  <a:close/>
                  <a:moveTo>
                    <a:pt x="15962" y="14613"/>
                  </a:moveTo>
                  <a:lnTo>
                    <a:pt x="17064" y="15523"/>
                  </a:lnTo>
                  <a:lnTo>
                    <a:pt x="17064" y="15523"/>
                  </a:lnTo>
                  <a:lnTo>
                    <a:pt x="16839" y="16133"/>
                  </a:lnTo>
                  <a:lnTo>
                    <a:pt x="16208" y="16016"/>
                  </a:lnTo>
                  <a:close/>
                  <a:moveTo>
                    <a:pt x="15244" y="14014"/>
                  </a:moveTo>
                  <a:lnTo>
                    <a:pt x="15705" y="14399"/>
                  </a:lnTo>
                  <a:lnTo>
                    <a:pt x="15983" y="15983"/>
                  </a:lnTo>
                  <a:lnTo>
                    <a:pt x="14399" y="15705"/>
                  </a:lnTo>
                  <a:lnTo>
                    <a:pt x="14013" y="15245"/>
                  </a:lnTo>
                  <a:lnTo>
                    <a:pt x="14227" y="14228"/>
                  </a:lnTo>
                  <a:close/>
                  <a:moveTo>
                    <a:pt x="12579" y="13810"/>
                  </a:moveTo>
                  <a:lnTo>
                    <a:pt x="12579" y="12579"/>
                  </a:lnTo>
                  <a:lnTo>
                    <a:pt x="13810" y="12579"/>
                  </a:lnTo>
                  <a:lnTo>
                    <a:pt x="14249" y="13029"/>
                  </a:lnTo>
                  <a:lnTo>
                    <a:pt x="14035" y="14035"/>
                  </a:lnTo>
                  <a:lnTo>
                    <a:pt x="13028" y="14249"/>
                  </a:lnTo>
                  <a:close/>
                  <a:moveTo>
                    <a:pt x="12836" y="16272"/>
                  </a:moveTo>
                  <a:lnTo>
                    <a:pt x="12547" y="15395"/>
                  </a:lnTo>
                  <a:lnTo>
                    <a:pt x="11765" y="15181"/>
                  </a:lnTo>
                  <a:lnTo>
                    <a:pt x="12579" y="14645"/>
                  </a:lnTo>
                  <a:lnTo>
                    <a:pt x="12579" y="14121"/>
                  </a:lnTo>
                  <a:lnTo>
                    <a:pt x="12953" y="14485"/>
                  </a:lnTo>
                  <a:lnTo>
                    <a:pt x="13992" y="14271"/>
                  </a:lnTo>
                  <a:lnTo>
                    <a:pt x="13778" y="15298"/>
                  </a:lnTo>
                  <a:lnTo>
                    <a:pt x="14067" y="15652"/>
                  </a:lnTo>
                  <a:lnTo>
                    <a:pt x="13617" y="15566"/>
                  </a:lnTo>
                  <a:close/>
                  <a:moveTo>
                    <a:pt x="12054" y="17043"/>
                  </a:moveTo>
                  <a:lnTo>
                    <a:pt x="12718" y="16626"/>
                  </a:lnTo>
                  <a:lnTo>
                    <a:pt x="12975" y="17386"/>
                  </a:lnTo>
                  <a:close/>
                  <a:moveTo>
                    <a:pt x="11819" y="18435"/>
                  </a:moveTo>
                  <a:lnTo>
                    <a:pt x="10791" y="17814"/>
                  </a:lnTo>
                  <a:lnTo>
                    <a:pt x="11819" y="17182"/>
                  </a:lnTo>
                  <a:lnTo>
                    <a:pt x="13060" y="17653"/>
                  </a:lnTo>
                  <a:lnTo>
                    <a:pt x="13060" y="17653"/>
                  </a:lnTo>
                  <a:lnTo>
                    <a:pt x="13114" y="17675"/>
                  </a:lnTo>
                  <a:lnTo>
                    <a:pt x="13317" y="17760"/>
                  </a:lnTo>
                  <a:lnTo>
                    <a:pt x="13317" y="17750"/>
                  </a:lnTo>
                  <a:lnTo>
                    <a:pt x="13489" y="17814"/>
                  </a:lnTo>
                  <a:lnTo>
                    <a:pt x="13317" y="17878"/>
                  </a:lnTo>
                  <a:lnTo>
                    <a:pt x="13317" y="17868"/>
                  </a:lnTo>
                  <a:close/>
                  <a:moveTo>
                    <a:pt x="12718" y="18992"/>
                  </a:moveTo>
                  <a:lnTo>
                    <a:pt x="12054" y="18585"/>
                  </a:lnTo>
                  <a:lnTo>
                    <a:pt x="12975" y="18242"/>
                  </a:lnTo>
                  <a:close/>
                  <a:moveTo>
                    <a:pt x="14249" y="22599"/>
                  </a:moveTo>
                  <a:lnTo>
                    <a:pt x="13810" y="23049"/>
                  </a:lnTo>
                  <a:lnTo>
                    <a:pt x="12579" y="23049"/>
                  </a:lnTo>
                  <a:lnTo>
                    <a:pt x="12579" y="21818"/>
                  </a:lnTo>
                  <a:lnTo>
                    <a:pt x="13028" y="21379"/>
                  </a:lnTo>
                  <a:lnTo>
                    <a:pt x="14035" y="21593"/>
                  </a:lnTo>
                  <a:lnTo>
                    <a:pt x="14035" y="21593"/>
                  </a:lnTo>
                  <a:lnTo>
                    <a:pt x="14035" y="21593"/>
                  </a:lnTo>
                  <a:close/>
                  <a:moveTo>
                    <a:pt x="15705" y="21229"/>
                  </a:moveTo>
                  <a:lnTo>
                    <a:pt x="15244" y="21614"/>
                  </a:lnTo>
                  <a:lnTo>
                    <a:pt x="14227" y="21400"/>
                  </a:lnTo>
                  <a:lnTo>
                    <a:pt x="14227" y="21400"/>
                  </a:lnTo>
                  <a:lnTo>
                    <a:pt x="14013" y="20383"/>
                  </a:lnTo>
                  <a:lnTo>
                    <a:pt x="14399" y="19923"/>
                  </a:lnTo>
                  <a:lnTo>
                    <a:pt x="15983" y="19645"/>
                  </a:lnTo>
                  <a:close/>
                  <a:moveTo>
                    <a:pt x="15962" y="21015"/>
                  </a:moveTo>
                  <a:lnTo>
                    <a:pt x="16208" y="19612"/>
                  </a:lnTo>
                  <a:lnTo>
                    <a:pt x="16839" y="19495"/>
                  </a:lnTo>
                  <a:lnTo>
                    <a:pt x="17064" y="20105"/>
                  </a:lnTo>
                  <a:close/>
                  <a:moveTo>
                    <a:pt x="18991" y="22910"/>
                  </a:moveTo>
                  <a:lnTo>
                    <a:pt x="18584" y="23573"/>
                  </a:lnTo>
                  <a:lnTo>
                    <a:pt x="18242" y="22653"/>
                  </a:lnTo>
                  <a:close/>
                  <a:moveTo>
                    <a:pt x="19665" y="21015"/>
                  </a:moveTo>
                  <a:lnTo>
                    <a:pt x="18563" y="20094"/>
                  </a:lnTo>
                  <a:lnTo>
                    <a:pt x="18606" y="19987"/>
                  </a:lnTo>
                  <a:lnTo>
                    <a:pt x="18788" y="19495"/>
                  </a:lnTo>
                  <a:lnTo>
                    <a:pt x="19291" y="19591"/>
                  </a:lnTo>
                  <a:lnTo>
                    <a:pt x="19419" y="19612"/>
                  </a:lnTo>
                  <a:close/>
                  <a:moveTo>
                    <a:pt x="21400" y="21400"/>
                  </a:moveTo>
                  <a:lnTo>
                    <a:pt x="20383" y="21614"/>
                  </a:lnTo>
                  <a:lnTo>
                    <a:pt x="19922" y="21229"/>
                  </a:lnTo>
                  <a:lnTo>
                    <a:pt x="19644" y="19645"/>
                  </a:lnTo>
                  <a:lnTo>
                    <a:pt x="21228" y="19923"/>
                  </a:lnTo>
                  <a:lnTo>
                    <a:pt x="21614" y="20383"/>
                  </a:lnTo>
                  <a:close/>
                  <a:moveTo>
                    <a:pt x="21817" y="23049"/>
                  </a:moveTo>
                  <a:lnTo>
                    <a:pt x="21378" y="22599"/>
                  </a:lnTo>
                  <a:lnTo>
                    <a:pt x="21592" y="21593"/>
                  </a:lnTo>
                  <a:lnTo>
                    <a:pt x="22599" y="21379"/>
                  </a:lnTo>
                  <a:lnTo>
                    <a:pt x="23048" y="21818"/>
                  </a:lnTo>
                  <a:lnTo>
                    <a:pt x="23048" y="23049"/>
                  </a:lnTo>
                  <a:close/>
                  <a:moveTo>
                    <a:pt x="23680" y="23049"/>
                  </a:moveTo>
                  <a:lnTo>
                    <a:pt x="23262" y="23049"/>
                  </a:lnTo>
                  <a:lnTo>
                    <a:pt x="23262" y="22042"/>
                  </a:lnTo>
                  <a:lnTo>
                    <a:pt x="23980" y="22749"/>
                  </a:lnTo>
                  <a:close/>
                  <a:moveTo>
                    <a:pt x="24579" y="23049"/>
                  </a:moveTo>
                  <a:lnTo>
                    <a:pt x="24290" y="22749"/>
                  </a:lnTo>
                  <a:lnTo>
                    <a:pt x="24997" y="22042"/>
                  </a:lnTo>
                  <a:lnTo>
                    <a:pt x="24997" y="23049"/>
                  </a:lnTo>
                  <a:lnTo>
                    <a:pt x="24579" y="23049"/>
                  </a:lnTo>
                  <a:close/>
                  <a:moveTo>
                    <a:pt x="26881" y="22599"/>
                  </a:moveTo>
                  <a:lnTo>
                    <a:pt x="26442" y="23049"/>
                  </a:lnTo>
                  <a:lnTo>
                    <a:pt x="25211" y="23049"/>
                  </a:lnTo>
                  <a:lnTo>
                    <a:pt x="25211" y="21818"/>
                  </a:lnTo>
                  <a:lnTo>
                    <a:pt x="25660" y="21379"/>
                  </a:lnTo>
                  <a:lnTo>
                    <a:pt x="26656" y="21582"/>
                  </a:lnTo>
                  <a:lnTo>
                    <a:pt x="26656" y="21604"/>
                  </a:lnTo>
                  <a:lnTo>
                    <a:pt x="26677" y="21604"/>
                  </a:lnTo>
                  <a:close/>
                  <a:moveTo>
                    <a:pt x="28390" y="21154"/>
                  </a:moveTo>
                  <a:lnTo>
                    <a:pt x="27737" y="21807"/>
                  </a:lnTo>
                  <a:lnTo>
                    <a:pt x="27309" y="21389"/>
                  </a:lnTo>
                  <a:lnTo>
                    <a:pt x="26870" y="21389"/>
                  </a:lnTo>
                  <a:lnTo>
                    <a:pt x="26870" y="20951"/>
                  </a:lnTo>
                  <a:lnTo>
                    <a:pt x="26452" y="20522"/>
                  </a:lnTo>
                  <a:lnTo>
                    <a:pt x="27105" y="19880"/>
                  </a:lnTo>
                  <a:lnTo>
                    <a:pt x="28850" y="19409"/>
                  </a:lnTo>
                  <a:lnTo>
                    <a:pt x="28850" y="19409"/>
                  </a:lnTo>
                  <a:lnTo>
                    <a:pt x="28850" y="19409"/>
                  </a:lnTo>
                  <a:close/>
                  <a:moveTo>
                    <a:pt x="28690" y="20844"/>
                  </a:moveTo>
                  <a:lnTo>
                    <a:pt x="29097" y="19345"/>
                  </a:lnTo>
                  <a:lnTo>
                    <a:pt x="29653" y="19195"/>
                  </a:lnTo>
                  <a:lnTo>
                    <a:pt x="29803" y="19741"/>
                  </a:lnTo>
                  <a:close/>
                  <a:moveTo>
                    <a:pt x="30317" y="23209"/>
                  </a:moveTo>
                  <a:lnTo>
                    <a:pt x="29718" y="24183"/>
                  </a:lnTo>
                  <a:lnTo>
                    <a:pt x="29236" y="22888"/>
                  </a:lnTo>
                  <a:lnTo>
                    <a:pt x="29546" y="22706"/>
                  </a:lnTo>
                  <a:lnTo>
                    <a:pt x="30103" y="22856"/>
                  </a:lnTo>
                  <a:close/>
                  <a:moveTo>
                    <a:pt x="30445" y="23006"/>
                  </a:moveTo>
                  <a:lnTo>
                    <a:pt x="30296" y="22749"/>
                  </a:lnTo>
                  <a:lnTo>
                    <a:pt x="30445" y="22160"/>
                  </a:lnTo>
                  <a:lnTo>
                    <a:pt x="30606" y="22749"/>
                  </a:lnTo>
                  <a:close/>
                  <a:moveTo>
                    <a:pt x="31655" y="22888"/>
                  </a:moveTo>
                  <a:lnTo>
                    <a:pt x="31173" y="24183"/>
                  </a:lnTo>
                  <a:lnTo>
                    <a:pt x="30574" y="23209"/>
                  </a:lnTo>
                  <a:lnTo>
                    <a:pt x="30788" y="22856"/>
                  </a:lnTo>
                  <a:lnTo>
                    <a:pt x="31345" y="22706"/>
                  </a:lnTo>
                  <a:close/>
                  <a:moveTo>
                    <a:pt x="32201" y="20844"/>
                  </a:moveTo>
                  <a:lnTo>
                    <a:pt x="31098" y="19741"/>
                  </a:lnTo>
                  <a:lnTo>
                    <a:pt x="31248" y="19195"/>
                  </a:lnTo>
                  <a:lnTo>
                    <a:pt x="31794" y="19345"/>
                  </a:lnTo>
                  <a:close/>
                  <a:moveTo>
                    <a:pt x="34021" y="20951"/>
                  </a:moveTo>
                  <a:lnTo>
                    <a:pt x="34021" y="21389"/>
                  </a:lnTo>
                  <a:lnTo>
                    <a:pt x="33582" y="21389"/>
                  </a:lnTo>
                  <a:lnTo>
                    <a:pt x="33165" y="21807"/>
                  </a:lnTo>
                  <a:lnTo>
                    <a:pt x="32512" y="21154"/>
                  </a:lnTo>
                  <a:lnTo>
                    <a:pt x="32041" y="19409"/>
                  </a:lnTo>
                  <a:lnTo>
                    <a:pt x="32041" y="19409"/>
                  </a:lnTo>
                  <a:lnTo>
                    <a:pt x="33796" y="19880"/>
                  </a:lnTo>
                  <a:lnTo>
                    <a:pt x="34438" y="20522"/>
                  </a:lnTo>
                  <a:close/>
                  <a:moveTo>
                    <a:pt x="35680" y="20983"/>
                  </a:moveTo>
                  <a:lnTo>
                    <a:pt x="35680" y="21507"/>
                  </a:lnTo>
                  <a:lnTo>
                    <a:pt x="35306" y="21133"/>
                  </a:lnTo>
                  <a:lnTo>
                    <a:pt x="34235" y="21357"/>
                  </a:lnTo>
                  <a:lnTo>
                    <a:pt x="34235" y="21036"/>
                  </a:lnTo>
                  <a:lnTo>
                    <a:pt x="34749" y="20522"/>
                  </a:lnTo>
                  <a:lnTo>
                    <a:pt x="34214" y="19987"/>
                  </a:lnTo>
                  <a:lnTo>
                    <a:pt x="34952" y="20191"/>
                  </a:lnTo>
                  <a:lnTo>
                    <a:pt x="35134" y="19484"/>
                  </a:lnTo>
                  <a:lnTo>
                    <a:pt x="35413" y="19323"/>
                  </a:lnTo>
                  <a:lnTo>
                    <a:pt x="35712" y="20233"/>
                  </a:lnTo>
                  <a:lnTo>
                    <a:pt x="36494" y="20447"/>
                  </a:lnTo>
                  <a:close/>
                  <a:moveTo>
                    <a:pt x="37629" y="21732"/>
                  </a:moveTo>
                  <a:lnTo>
                    <a:pt x="36761" y="22599"/>
                  </a:lnTo>
                  <a:lnTo>
                    <a:pt x="35894" y="21732"/>
                  </a:lnTo>
                  <a:lnTo>
                    <a:pt x="35894" y="21100"/>
                  </a:lnTo>
                  <a:lnTo>
                    <a:pt x="36761" y="20533"/>
                  </a:lnTo>
                  <a:lnTo>
                    <a:pt x="37629" y="21100"/>
                  </a:lnTo>
                  <a:close/>
                  <a:moveTo>
                    <a:pt x="37843" y="21507"/>
                  </a:moveTo>
                  <a:lnTo>
                    <a:pt x="37843" y="20983"/>
                  </a:lnTo>
                  <a:lnTo>
                    <a:pt x="37029" y="20447"/>
                  </a:lnTo>
                  <a:lnTo>
                    <a:pt x="37811" y="20233"/>
                  </a:lnTo>
                  <a:lnTo>
                    <a:pt x="38100" y="19356"/>
                  </a:lnTo>
                  <a:lnTo>
                    <a:pt x="38881" y="20051"/>
                  </a:lnTo>
                  <a:lnTo>
                    <a:pt x="39331" y="19976"/>
                  </a:lnTo>
                  <a:lnTo>
                    <a:pt x="39042" y="20330"/>
                  </a:lnTo>
                  <a:lnTo>
                    <a:pt x="39256" y="21357"/>
                  </a:lnTo>
                  <a:lnTo>
                    <a:pt x="38217" y="21133"/>
                  </a:lnTo>
                  <a:close/>
                  <a:moveTo>
                    <a:pt x="39513" y="22599"/>
                  </a:moveTo>
                  <a:lnTo>
                    <a:pt x="39074" y="23049"/>
                  </a:lnTo>
                  <a:lnTo>
                    <a:pt x="37843" y="23049"/>
                  </a:lnTo>
                  <a:lnTo>
                    <a:pt x="37843" y="21818"/>
                  </a:lnTo>
                  <a:lnTo>
                    <a:pt x="38292" y="21379"/>
                  </a:lnTo>
                  <a:lnTo>
                    <a:pt x="39299" y="21593"/>
                  </a:lnTo>
                  <a:lnTo>
                    <a:pt x="39299" y="21593"/>
                  </a:lnTo>
                  <a:lnTo>
                    <a:pt x="39299" y="21593"/>
                  </a:lnTo>
                  <a:lnTo>
                    <a:pt x="39513" y="22599"/>
                  </a:lnTo>
                  <a:close/>
                  <a:moveTo>
                    <a:pt x="40969" y="21229"/>
                  </a:moveTo>
                  <a:lnTo>
                    <a:pt x="40508" y="21614"/>
                  </a:lnTo>
                  <a:lnTo>
                    <a:pt x="39491" y="21400"/>
                  </a:lnTo>
                  <a:lnTo>
                    <a:pt x="39491" y="21400"/>
                  </a:lnTo>
                  <a:lnTo>
                    <a:pt x="39277" y="20383"/>
                  </a:lnTo>
                  <a:lnTo>
                    <a:pt x="39663" y="19923"/>
                  </a:lnTo>
                  <a:lnTo>
                    <a:pt x="41247" y="19645"/>
                  </a:lnTo>
                  <a:lnTo>
                    <a:pt x="40969" y="21229"/>
                  </a:lnTo>
                  <a:close/>
                  <a:moveTo>
                    <a:pt x="41236" y="21015"/>
                  </a:moveTo>
                  <a:lnTo>
                    <a:pt x="41472" y="19612"/>
                  </a:lnTo>
                  <a:lnTo>
                    <a:pt x="42103" y="19495"/>
                  </a:lnTo>
                  <a:lnTo>
                    <a:pt x="42328" y="20105"/>
                  </a:lnTo>
                  <a:close/>
                  <a:moveTo>
                    <a:pt x="44266" y="22910"/>
                  </a:moveTo>
                  <a:lnTo>
                    <a:pt x="43848" y="23573"/>
                  </a:lnTo>
                  <a:lnTo>
                    <a:pt x="43506" y="22653"/>
                  </a:lnTo>
                  <a:close/>
                  <a:moveTo>
                    <a:pt x="44929" y="21015"/>
                  </a:moveTo>
                  <a:lnTo>
                    <a:pt x="43827" y="20094"/>
                  </a:lnTo>
                  <a:lnTo>
                    <a:pt x="43945" y="19805"/>
                  </a:lnTo>
                  <a:lnTo>
                    <a:pt x="44052" y="19495"/>
                  </a:lnTo>
                  <a:lnTo>
                    <a:pt x="44555" y="19591"/>
                  </a:lnTo>
                  <a:lnTo>
                    <a:pt x="44683" y="19612"/>
                  </a:lnTo>
                  <a:close/>
                  <a:moveTo>
                    <a:pt x="46674" y="21400"/>
                  </a:moveTo>
                  <a:lnTo>
                    <a:pt x="45647" y="21614"/>
                  </a:lnTo>
                  <a:lnTo>
                    <a:pt x="45186" y="21229"/>
                  </a:lnTo>
                  <a:lnTo>
                    <a:pt x="44908" y="19645"/>
                  </a:lnTo>
                  <a:lnTo>
                    <a:pt x="46492" y="19923"/>
                  </a:lnTo>
                  <a:lnTo>
                    <a:pt x="46888" y="20383"/>
                  </a:lnTo>
                  <a:close/>
                  <a:moveTo>
                    <a:pt x="48055" y="19356"/>
                  </a:moveTo>
                  <a:lnTo>
                    <a:pt x="48344" y="20233"/>
                  </a:lnTo>
                  <a:lnTo>
                    <a:pt x="49136" y="20447"/>
                  </a:lnTo>
                  <a:lnTo>
                    <a:pt x="48312" y="20983"/>
                  </a:lnTo>
                  <a:lnTo>
                    <a:pt x="48312" y="21507"/>
                  </a:lnTo>
                  <a:lnTo>
                    <a:pt x="47938" y="21133"/>
                  </a:lnTo>
                  <a:lnTo>
                    <a:pt x="46899" y="21357"/>
                  </a:lnTo>
                  <a:lnTo>
                    <a:pt x="47124" y="20330"/>
                  </a:lnTo>
                  <a:lnTo>
                    <a:pt x="46824" y="19976"/>
                  </a:lnTo>
                  <a:lnTo>
                    <a:pt x="47274" y="20051"/>
                  </a:lnTo>
                  <a:close/>
                  <a:moveTo>
                    <a:pt x="48847" y="18585"/>
                  </a:moveTo>
                  <a:lnTo>
                    <a:pt x="48173" y="18992"/>
                  </a:lnTo>
                  <a:lnTo>
                    <a:pt x="47927" y="18232"/>
                  </a:lnTo>
                  <a:close/>
                  <a:moveTo>
                    <a:pt x="49083" y="17182"/>
                  </a:moveTo>
                  <a:lnTo>
                    <a:pt x="50100" y="17814"/>
                  </a:lnTo>
                  <a:lnTo>
                    <a:pt x="49083" y="18435"/>
                  </a:lnTo>
                  <a:lnTo>
                    <a:pt x="47574" y="17868"/>
                  </a:lnTo>
                  <a:lnTo>
                    <a:pt x="47574" y="17878"/>
                  </a:lnTo>
                  <a:lnTo>
                    <a:pt x="47413" y="17814"/>
                  </a:lnTo>
                  <a:lnTo>
                    <a:pt x="47574" y="17750"/>
                  </a:lnTo>
                  <a:lnTo>
                    <a:pt x="47574" y="17750"/>
                  </a:lnTo>
                  <a:lnTo>
                    <a:pt x="47756" y="17686"/>
                  </a:lnTo>
                  <a:lnTo>
                    <a:pt x="47830" y="17653"/>
                  </a:lnTo>
                  <a:lnTo>
                    <a:pt x="47830" y="17653"/>
                  </a:lnTo>
                  <a:lnTo>
                    <a:pt x="49083" y="17182"/>
                  </a:lnTo>
                  <a:close/>
                  <a:moveTo>
                    <a:pt x="48173" y="16626"/>
                  </a:moveTo>
                  <a:lnTo>
                    <a:pt x="48847" y="17043"/>
                  </a:lnTo>
                  <a:lnTo>
                    <a:pt x="47927" y="17386"/>
                  </a:lnTo>
                  <a:close/>
                  <a:moveTo>
                    <a:pt x="46610" y="15909"/>
                  </a:moveTo>
                  <a:lnTo>
                    <a:pt x="47210" y="15801"/>
                  </a:lnTo>
                  <a:lnTo>
                    <a:pt x="47980" y="16497"/>
                  </a:lnTo>
                  <a:lnTo>
                    <a:pt x="47659" y="17493"/>
                  </a:lnTo>
                  <a:lnTo>
                    <a:pt x="47092" y="17696"/>
                  </a:lnTo>
                  <a:lnTo>
                    <a:pt x="45582" y="17140"/>
                  </a:lnTo>
                  <a:close/>
                  <a:moveTo>
                    <a:pt x="46278" y="15962"/>
                  </a:moveTo>
                  <a:lnTo>
                    <a:pt x="45368" y="17065"/>
                  </a:lnTo>
                  <a:lnTo>
                    <a:pt x="44769" y="16840"/>
                  </a:lnTo>
                  <a:lnTo>
                    <a:pt x="44876" y="16208"/>
                  </a:lnTo>
                  <a:close/>
                  <a:moveTo>
                    <a:pt x="45433" y="17322"/>
                  </a:moveTo>
                  <a:lnTo>
                    <a:pt x="46771" y="17814"/>
                  </a:lnTo>
                  <a:lnTo>
                    <a:pt x="45433" y="18306"/>
                  </a:lnTo>
                  <a:lnTo>
                    <a:pt x="45026" y="17814"/>
                  </a:lnTo>
                  <a:close/>
                  <a:moveTo>
                    <a:pt x="47980" y="19131"/>
                  </a:moveTo>
                  <a:lnTo>
                    <a:pt x="47210" y="19827"/>
                  </a:lnTo>
                  <a:lnTo>
                    <a:pt x="46610" y="19720"/>
                  </a:lnTo>
                  <a:lnTo>
                    <a:pt x="45582" y="18488"/>
                  </a:lnTo>
                  <a:lnTo>
                    <a:pt x="47092" y="17932"/>
                  </a:lnTo>
                  <a:lnTo>
                    <a:pt x="47659" y="18135"/>
                  </a:lnTo>
                  <a:close/>
                  <a:moveTo>
                    <a:pt x="44769" y="18788"/>
                  </a:moveTo>
                  <a:lnTo>
                    <a:pt x="45368" y="18563"/>
                  </a:lnTo>
                  <a:lnTo>
                    <a:pt x="46278" y="19666"/>
                  </a:lnTo>
                  <a:lnTo>
                    <a:pt x="44876" y="19420"/>
                  </a:lnTo>
                  <a:close/>
                  <a:moveTo>
                    <a:pt x="43570" y="20169"/>
                  </a:moveTo>
                  <a:lnTo>
                    <a:pt x="43077" y="21507"/>
                  </a:lnTo>
                  <a:lnTo>
                    <a:pt x="42585" y="20169"/>
                  </a:lnTo>
                  <a:lnTo>
                    <a:pt x="43077" y="19762"/>
                  </a:lnTo>
                  <a:close/>
                  <a:moveTo>
                    <a:pt x="39877" y="15962"/>
                  </a:moveTo>
                  <a:lnTo>
                    <a:pt x="41290" y="16208"/>
                  </a:lnTo>
                  <a:lnTo>
                    <a:pt x="41290" y="16208"/>
                  </a:lnTo>
                  <a:lnTo>
                    <a:pt x="41397" y="16840"/>
                  </a:lnTo>
                  <a:lnTo>
                    <a:pt x="40797" y="17065"/>
                  </a:lnTo>
                  <a:lnTo>
                    <a:pt x="39877" y="15962"/>
                  </a:lnTo>
                  <a:close/>
                  <a:moveTo>
                    <a:pt x="38175" y="16497"/>
                  </a:moveTo>
                  <a:lnTo>
                    <a:pt x="38945" y="15801"/>
                  </a:lnTo>
                  <a:lnTo>
                    <a:pt x="39545" y="15909"/>
                  </a:lnTo>
                  <a:lnTo>
                    <a:pt x="40572" y="17140"/>
                  </a:lnTo>
                  <a:lnTo>
                    <a:pt x="39063" y="17696"/>
                  </a:lnTo>
                  <a:lnTo>
                    <a:pt x="38496" y="17493"/>
                  </a:lnTo>
                  <a:close/>
                  <a:moveTo>
                    <a:pt x="35530" y="16604"/>
                  </a:moveTo>
                  <a:lnTo>
                    <a:pt x="36815" y="17086"/>
                  </a:lnTo>
                  <a:lnTo>
                    <a:pt x="35841" y="17686"/>
                  </a:lnTo>
                  <a:lnTo>
                    <a:pt x="35488" y="17471"/>
                  </a:lnTo>
                  <a:lnTo>
                    <a:pt x="35348" y="16915"/>
                  </a:lnTo>
                  <a:close/>
                  <a:moveTo>
                    <a:pt x="35530" y="19024"/>
                  </a:moveTo>
                  <a:lnTo>
                    <a:pt x="35348" y="18713"/>
                  </a:lnTo>
                  <a:lnTo>
                    <a:pt x="35498" y="18157"/>
                  </a:lnTo>
                  <a:lnTo>
                    <a:pt x="35841" y="17942"/>
                  </a:lnTo>
                  <a:lnTo>
                    <a:pt x="36815" y="18542"/>
                  </a:lnTo>
                  <a:close/>
                  <a:moveTo>
                    <a:pt x="37993" y="18992"/>
                  </a:moveTo>
                  <a:lnTo>
                    <a:pt x="37318" y="18585"/>
                  </a:lnTo>
                  <a:lnTo>
                    <a:pt x="38239" y="18242"/>
                  </a:lnTo>
                  <a:close/>
                  <a:moveTo>
                    <a:pt x="38217" y="17343"/>
                  </a:moveTo>
                  <a:lnTo>
                    <a:pt x="38239" y="17386"/>
                  </a:lnTo>
                  <a:lnTo>
                    <a:pt x="37318" y="17043"/>
                  </a:lnTo>
                  <a:lnTo>
                    <a:pt x="37993" y="16626"/>
                  </a:lnTo>
                  <a:close/>
                  <a:moveTo>
                    <a:pt x="38581" y="17878"/>
                  </a:moveTo>
                  <a:lnTo>
                    <a:pt x="38592" y="17868"/>
                  </a:lnTo>
                  <a:lnTo>
                    <a:pt x="37083" y="18435"/>
                  </a:lnTo>
                  <a:lnTo>
                    <a:pt x="36055" y="17814"/>
                  </a:lnTo>
                  <a:lnTo>
                    <a:pt x="37083" y="17182"/>
                  </a:lnTo>
                  <a:lnTo>
                    <a:pt x="38324" y="17653"/>
                  </a:lnTo>
                  <a:lnTo>
                    <a:pt x="38324" y="17653"/>
                  </a:lnTo>
                  <a:lnTo>
                    <a:pt x="38378" y="17675"/>
                  </a:lnTo>
                  <a:lnTo>
                    <a:pt x="38592" y="17760"/>
                  </a:lnTo>
                  <a:lnTo>
                    <a:pt x="38592" y="17750"/>
                  </a:lnTo>
                  <a:lnTo>
                    <a:pt x="38753" y="17814"/>
                  </a:lnTo>
                  <a:lnTo>
                    <a:pt x="38592" y="17878"/>
                  </a:lnTo>
                  <a:close/>
                  <a:moveTo>
                    <a:pt x="39545" y="19720"/>
                  </a:moveTo>
                  <a:lnTo>
                    <a:pt x="38945" y="19827"/>
                  </a:lnTo>
                  <a:lnTo>
                    <a:pt x="38175" y="19131"/>
                  </a:lnTo>
                  <a:lnTo>
                    <a:pt x="38496" y="18135"/>
                  </a:lnTo>
                  <a:lnTo>
                    <a:pt x="39063" y="17932"/>
                  </a:lnTo>
                  <a:lnTo>
                    <a:pt x="40572" y="18488"/>
                  </a:lnTo>
                  <a:close/>
                  <a:moveTo>
                    <a:pt x="41129" y="17814"/>
                  </a:moveTo>
                  <a:lnTo>
                    <a:pt x="40722" y="18306"/>
                  </a:lnTo>
                  <a:lnTo>
                    <a:pt x="39384" y="17814"/>
                  </a:lnTo>
                  <a:lnTo>
                    <a:pt x="40722" y="17322"/>
                  </a:lnTo>
                  <a:close/>
                  <a:moveTo>
                    <a:pt x="41290" y="19420"/>
                  </a:moveTo>
                  <a:lnTo>
                    <a:pt x="39877" y="19666"/>
                  </a:lnTo>
                  <a:lnTo>
                    <a:pt x="40797" y="18563"/>
                  </a:lnTo>
                  <a:lnTo>
                    <a:pt x="41397" y="18788"/>
                  </a:lnTo>
                  <a:close/>
                  <a:moveTo>
                    <a:pt x="36740" y="20287"/>
                  </a:moveTo>
                  <a:lnTo>
                    <a:pt x="35884" y="20051"/>
                  </a:lnTo>
                  <a:lnTo>
                    <a:pt x="35616" y="19227"/>
                  </a:lnTo>
                  <a:lnTo>
                    <a:pt x="37061" y="18681"/>
                  </a:lnTo>
                  <a:lnTo>
                    <a:pt x="37918" y="19206"/>
                  </a:lnTo>
                  <a:lnTo>
                    <a:pt x="37639" y="20051"/>
                  </a:lnTo>
                  <a:lnTo>
                    <a:pt x="36783" y="20287"/>
                  </a:lnTo>
                  <a:lnTo>
                    <a:pt x="36761" y="20276"/>
                  </a:lnTo>
                  <a:close/>
                  <a:moveTo>
                    <a:pt x="35380" y="17653"/>
                  </a:moveTo>
                  <a:lnTo>
                    <a:pt x="35637" y="17814"/>
                  </a:lnTo>
                  <a:lnTo>
                    <a:pt x="35380" y="17975"/>
                  </a:lnTo>
                  <a:lnTo>
                    <a:pt x="34802" y="17814"/>
                  </a:lnTo>
                  <a:close/>
                  <a:moveTo>
                    <a:pt x="33903" y="15951"/>
                  </a:moveTo>
                  <a:lnTo>
                    <a:pt x="34792" y="15705"/>
                  </a:lnTo>
                  <a:lnTo>
                    <a:pt x="34952" y="16283"/>
                  </a:lnTo>
                  <a:lnTo>
                    <a:pt x="35327" y="16508"/>
                  </a:lnTo>
                  <a:lnTo>
                    <a:pt x="35113" y="16883"/>
                  </a:lnTo>
                  <a:lnTo>
                    <a:pt x="35263" y="17461"/>
                  </a:lnTo>
                  <a:lnTo>
                    <a:pt x="34374" y="17696"/>
                  </a:lnTo>
                  <a:lnTo>
                    <a:pt x="32619" y="17236"/>
                  </a:lnTo>
                  <a:close/>
                  <a:moveTo>
                    <a:pt x="31976" y="16465"/>
                  </a:moveTo>
                  <a:lnTo>
                    <a:pt x="33486" y="16058"/>
                  </a:lnTo>
                  <a:lnTo>
                    <a:pt x="32383" y="17161"/>
                  </a:lnTo>
                  <a:lnTo>
                    <a:pt x="31826" y="17022"/>
                  </a:lnTo>
                  <a:close/>
                  <a:moveTo>
                    <a:pt x="31088" y="16701"/>
                  </a:moveTo>
                  <a:lnTo>
                    <a:pt x="31730" y="16529"/>
                  </a:lnTo>
                  <a:lnTo>
                    <a:pt x="31559" y="17172"/>
                  </a:lnTo>
                  <a:lnTo>
                    <a:pt x="32201" y="17343"/>
                  </a:lnTo>
                  <a:lnTo>
                    <a:pt x="31730" y="17814"/>
                  </a:lnTo>
                  <a:lnTo>
                    <a:pt x="32201" y="18285"/>
                  </a:lnTo>
                  <a:lnTo>
                    <a:pt x="31559" y="18456"/>
                  </a:lnTo>
                  <a:lnTo>
                    <a:pt x="31730" y="19099"/>
                  </a:lnTo>
                  <a:lnTo>
                    <a:pt x="31088" y="18927"/>
                  </a:lnTo>
                  <a:lnTo>
                    <a:pt x="30916" y="19570"/>
                  </a:lnTo>
                  <a:lnTo>
                    <a:pt x="30445" y="19099"/>
                  </a:lnTo>
                  <a:lnTo>
                    <a:pt x="29974" y="19570"/>
                  </a:lnTo>
                  <a:lnTo>
                    <a:pt x="29803" y="18927"/>
                  </a:lnTo>
                  <a:lnTo>
                    <a:pt x="29161" y="19099"/>
                  </a:lnTo>
                  <a:lnTo>
                    <a:pt x="29332" y="18456"/>
                  </a:lnTo>
                  <a:lnTo>
                    <a:pt x="28690" y="18285"/>
                  </a:lnTo>
                  <a:lnTo>
                    <a:pt x="29161" y="17814"/>
                  </a:lnTo>
                  <a:lnTo>
                    <a:pt x="28701" y="17343"/>
                  </a:lnTo>
                  <a:lnTo>
                    <a:pt x="29332" y="17172"/>
                  </a:lnTo>
                  <a:lnTo>
                    <a:pt x="29161" y="16529"/>
                  </a:lnTo>
                  <a:lnTo>
                    <a:pt x="29803" y="16701"/>
                  </a:lnTo>
                  <a:lnTo>
                    <a:pt x="29974" y="16058"/>
                  </a:lnTo>
                  <a:lnTo>
                    <a:pt x="30445" y="16529"/>
                  </a:lnTo>
                  <a:lnTo>
                    <a:pt x="30916" y="16058"/>
                  </a:lnTo>
                  <a:close/>
                  <a:moveTo>
                    <a:pt x="30039" y="15812"/>
                  </a:moveTo>
                  <a:lnTo>
                    <a:pt x="30039" y="15812"/>
                  </a:lnTo>
                  <a:lnTo>
                    <a:pt x="30445" y="14313"/>
                  </a:lnTo>
                  <a:lnTo>
                    <a:pt x="30852" y="15812"/>
                  </a:lnTo>
                  <a:lnTo>
                    <a:pt x="30445" y="16219"/>
                  </a:lnTo>
                  <a:close/>
                  <a:moveTo>
                    <a:pt x="27416" y="16058"/>
                  </a:moveTo>
                  <a:lnTo>
                    <a:pt x="28925" y="16465"/>
                  </a:lnTo>
                  <a:lnTo>
                    <a:pt x="29065" y="17022"/>
                  </a:lnTo>
                  <a:lnTo>
                    <a:pt x="28519" y="17161"/>
                  </a:lnTo>
                  <a:close/>
                  <a:moveTo>
                    <a:pt x="26988" y="15951"/>
                  </a:moveTo>
                  <a:lnTo>
                    <a:pt x="28272" y="17236"/>
                  </a:lnTo>
                  <a:lnTo>
                    <a:pt x="26517" y="17696"/>
                  </a:lnTo>
                  <a:lnTo>
                    <a:pt x="25628" y="17461"/>
                  </a:lnTo>
                  <a:lnTo>
                    <a:pt x="25789" y="16883"/>
                  </a:lnTo>
                  <a:lnTo>
                    <a:pt x="25564" y="16508"/>
                  </a:lnTo>
                  <a:lnTo>
                    <a:pt x="25949" y="16283"/>
                  </a:lnTo>
                  <a:lnTo>
                    <a:pt x="26099" y="15705"/>
                  </a:lnTo>
                  <a:close/>
                  <a:moveTo>
                    <a:pt x="23262" y="13896"/>
                  </a:moveTo>
                  <a:lnTo>
                    <a:pt x="24129" y="13029"/>
                  </a:lnTo>
                  <a:lnTo>
                    <a:pt x="24997" y="13896"/>
                  </a:lnTo>
                  <a:lnTo>
                    <a:pt x="24997" y="14528"/>
                  </a:lnTo>
                  <a:lnTo>
                    <a:pt x="24129" y="15095"/>
                  </a:lnTo>
                  <a:lnTo>
                    <a:pt x="23262" y="14528"/>
                  </a:lnTo>
                  <a:close/>
                  <a:moveTo>
                    <a:pt x="21560" y="15652"/>
                  </a:moveTo>
                  <a:lnTo>
                    <a:pt x="21849" y="15298"/>
                  </a:lnTo>
                  <a:lnTo>
                    <a:pt x="21635" y="14271"/>
                  </a:lnTo>
                  <a:lnTo>
                    <a:pt x="22674" y="14485"/>
                  </a:lnTo>
                  <a:lnTo>
                    <a:pt x="23048" y="14110"/>
                  </a:lnTo>
                  <a:lnTo>
                    <a:pt x="23048" y="14645"/>
                  </a:lnTo>
                  <a:lnTo>
                    <a:pt x="23862" y="15181"/>
                  </a:lnTo>
                  <a:lnTo>
                    <a:pt x="23080" y="15395"/>
                  </a:lnTo>
                  <a:lnTo>
                    <a:pt x="22791" y="16272"/>
                  </a:lnTo>
                  <a:lnTo>
                    <a:pt x="22010" y="15566"/>
                  </a:lnTo>
                  <a:close/>
                  <a:moveTo>
                    <a:pt x="21346" y="15909"/>
                  </a:moveTo>
                  <a:lnTo>
                    <a:pt x="21946" y="15801"/>
                  </a:lnTo>
                  <a:lnTo>
                    <a:pt x="22716" y="16497"/>
                  </a:lnTo>
                  <a:lnTo>
                    <a:pt x="22395" y="17493"/>
                  </a:lnTo>
                  <a:lnTo>
                    <a:pt x="21828" y="17696"/>
                  </a:lnTo>
                  <a:lnTo>
                    <a:pt x="20318" y="17140"/>
                  </a:lnTo>
                  <a:close/>
                  <a:moveTo>
                    <a:pt x="21014" y="15962"/>
                  </a:moveTo>
                  <a:lnTo>
                    <a:pt x="20104" y="17065"/>
                  </a:lnTo>
                  <a:lnTo>
                    <a:pt x="19494" y="16840"/>
                  </a:lnTo>
                  <a:lnTo>
                    <a:pt x="19612" y="16208"/>
                  </a:lnTo>
                  <a:lnTo>
                    <a:pt x="19612" y="16208"/>
                  </a:lnTo>
                  <a:lnTo>
                    <a:pt x="21014" y="15962"/>
                  </a:lnTo>
                  <a:close/>
                  <a:moveTo>
                    <a:pt x="21014" y="19666"/>
                  </a:moveTo>
                  <a:lnTo>
                    <a:pt x="19612" y="19420"/>
                  </a:lnTo>
                  <a:lnTo>
                    <a:pt x="19505" y="18788"/>
                  </a:lnTo>
                  <a:lnTo>
                    <a:pt x="20104" y="18563"/>
                  </a:lnTo>
                  <a:close/>
                  <a:moveTo>
                    <a:pt x="20169" y="17322"/>
                  </a:moveTo>
                  <a:lnTo>
                    <a:pt x="21507" y="17814"/>
                  </a:lnTo>
                  <a:lnTo>
                    <a:pt x="20169" y="18306"/>
                  </a:lnTo>
                  <a:lnTo>
                    <a:pt x="19762" y="17814"/>
                  </a:lnTo>
                  <a:close/>
                  <a:moveTo>
                    <a:pt x="21346" y="19720"/>
                  </a:moveTo>
                  <a:lnTo>
                    <a:pt x="20318" y="18488"/>
                  </a:lnTo>
                  <a:lnTo>
                    <a:pt x="21828" y="17932"/>
                  </a:lnTo>
                  <a:lnTo>
                    <a:pt x="22395" y="18135"/>
                  </a:lnTo>
                  <a:lnTo>
                    <a:pt x="22716" y="19131"/>
                  </a:lnTo>
                  <a:lnTo>
                    <a:pt x="21946" y="19827"/>
                  </a:lnTo>
                  <a:close/>
                  <a:moveTo>
                    <a:pt x="23048" y="20983"/>
                  </a:moveTo>
                  <a:lnTo>
                    <a:pt x="23048" y="21507"/>
                  </a:lnTo>
                  <a:lnTo>
                    <a:pt x="22674" y="21133"/>
                  </a:lnTo>
                  <a:lnTo>
                    <a:pt x="21635" y="21357"/>
                  </a:lnTo>
                  <a:lnTo>
                    <a:pt x="21860" y="20330"/>
                  </a:lnTo>
                  <a:lnTo>
                    <a:pt x="21560" y="19976"/>
                  </a:lnTo>
                  <a:lnTo>
                    <a:pt x="22010" y="20051"/>
                  </a:lnTo>
                  <a:lnTo>
                    <a:pt x="22791" y="19356"/>
                  </a:lnTo>
                  <a:lnTo>
                    <a:pt x="23080" y="20233"/>
                  </a:lnTo>
                  <a:lnTo>
                    <a:pt x="23873" y="20447"/>
                  </a:lnTo>
                  <a:close/>
                  <a:moveTo>
                    <a:pt x="24997" y="21732"/>
                  </a:moveTo>
                  <a:lnTo>
                    <a:pt x="24129" y="22599"/>
                  </a:lnTo>
                  <a:lnTo>
                    <a:pt x="23262" y="21732"/>
                  </a:lnTo>
                  <a:lnTo>
                    <a:pt x="23262" y="21100"/>
                  </a:lnTo>
                  <a:lnTo>
                    <a:pt x="24129" y="20533"/>
                  </a:lnTo>
                  <a:lnTo>
                    <a:pt x="24997" y="21100"/>
                  </a:lnTo>
                  <a:close/>
                  <a:moveTo>
                    <a:pt x="26677" y="19987"/>
                  </a:moveTo>
                  <a:lnTo>
                    <a:pt x="26142" y="20522"/>
                  </a:lnTo>
                  <a:lnTo>
                    <a:pt x="26656" y="21036"/>
                  </a:lnTo>
                  <a:lnTo>
                    <a:pt x="26656" y="21357"/>
                  </a:lnTo>
                  <a:lnTo>
                    <a:pt x="25585" y="21133"/>
                  </a:lnTo>
                  <a:lnTo>
                    <a:pt x="25221" y="21507"/>
                  </a:lnTo>
                  <a:lnTo>
                    <a:pt x="25221" y="20983"/>
                  </a:lnTo>
                  <a:lnTo>
                    <a:pt x="24397" y="20447"/>
                  </a:lnTo>
                  <a:lnTo>
                    <a:pt x="25179" y="20233"/>
                  </a:lnTo>
                  <a:lnTo>
                    <a:pt x="25478" y="19323"/>
                  </a:lnTo>
                  <a:lnTo>
                    <a:pt x="25757" y="19484"/>
                  </a:lnTo>
                  <a:lnTo>
                    <a:pt x="25949" y="20191"/>
                  </a:lnTo>
                  <a:close/>
                  <a:moveTo>
                    <a:pt x="26099" y="17814"/>
                  </a:moveTo>
                  <a:lnTo>
                    <a:pt x="25510" y="17975"/>
                  </a:lnTo>
                  <a:lnTo>
                    <a:pt x="25254" y="17814"/>
                  </a:lnTo>
                  <a:lnTo>
                    <a:pt x="25510" y="17653"/>
                  </a:lnTo>
                  <a:close/>
                  <a:moveTo>
                    <a:pt x="25371" y="16604"/>
                  </a:moveTo>
                  <a:lnTo>
                    <a:pt x="25553" y="16915"/>
                  </a:lnTo>
                  <a:lnTo>
                    <a:pt x="25403" y="17471"/>
                  </a:lnTo>
                  <a:lnTo>
                    <a:pt x="25050" y="17686"/>
                  </a:lnTo>
                  <a:lnTo>
                    <a:pt x="24076" y="17086"/>
                  </a:lnTo>
                  <a:close/>
                  <a:moveTo>
                    <a:pt x="22909" y="16626"/>
                  </a:moveTo>
                  <a:lnTo>
                    <a:pt x="23584" y="17043"/>
                  </a:lnTo>
                  <a:lnTo>
                    <a:pt x="22663" y="17386"/>
                  </a:lnTo>
                  <a:close/>
                  <a:moveTo>
                    <a:pt x="22310" y="17868"/>
                  </a:moveTo>
                  <a:lnTo>
                    <a:pt x="22310" y="17878"/>
                  </a:lnTo>
                  <a:lnTo>
                    <a:pt x="22149" y="17814"/>
                  </a:lnTo>
                  <a:lnTo>
                    <a:pt x="22310" y="17750"/>
                  </a:lnTo>
                  <a:lnTo>
                    <a:pt x="22310" y="17750"/>
                  </a:lnTo>
                  <a:lnTo>
                    <a:pt x="22492" y="17686"/>
                  </a:lnTo>
                  <a:lnTo>
                    <a:pt x="22567" y="17653"/>
                  </a:lnTo>
                  <a:lnTo>
                    <a:pt x="22567" y="17653"/>
                  </a:lnTo>
                  <a:lnTo>
                    <a:pt x="23819" y="17182"/>
                  </a:lnTo>
                  <a:lnTo>
                    <a:pt x="24836" y="17814"/>
                  </a:lnTo>
                  <a:lnTo>
                    <a:pt x="23819" y="18435"/>
                  </a:lnTo>
                  <a:lnTo>
                    <a:pt x="22310" y="17868"/>
                  </a:lnTo>
                  <a:close/>
                  <a:moveTo>
                    <a:pt x="22663" y="18232"/>
                  </a:moveTo>
                  <a:lnTo>
                    <a:pt x="23584" y="18585"/>
                  </a:lnTo>
                  <a:lnTo>
                    <a:pt x="22909" y="18992"/>
                  </a:lnTo>
                  <a:close/>
                  <a:moveTo>
                    <a:pt x="25371" y="19024"/>
                  </a:moveTo>
                  <a:lnTo>
                    <a:pt x="24076" y="18542"/>
                  </a:lnTo>
                  <a:lnTo>
                    <a:pt x="25050" y="17942"/>
                  </a:lnTo>
                  <a:lnTo>
                    <a:pt x="25403" y="18157"/>
                  </a:lnTo>
                  <a:lnTo>
                    <a:pt x="25553" y="18713"/>
                  </a:lnTo>
                  <a:close/>
                  <a:moveTo>
                    <a:pt x="24108" y="20287"/>
                  </a:moveTo>
                  <a:lnTo>
                    <a:pt x="23252" y="20051"/>
                  </a:lnTo>
                  <a:lnTo>
                    <a:pt x="22973" y="19206"/>
                  </a:lnTo>
                  <a:lnTo>
                    <a:pt x="23840" y="18681"/>
                  </a:lnTo>
                  <a:lnTo>
                    <a:pt x="25286" y="19227"/>
                  </a:lnTo>
                  <a:lnTo>
                    <a:pt x="25007" y="20051"/>
                  </a:lnTo>
                  <a:lnTo>
                    <a:pt x="24151" y="20287"/>
                  </a:lnTo>
                  <a:lnTo>
                    <a:pt x="24129" y="20276"/>
                  </a:lnTo>
                  <a:close/>
                  <a:moveTo>
                    <a:pt x="24151" y="15341"/>
                  </a:moveTo>
                  <a:lnTo>
                    <a:pt x="25007" y="15577"/>
                  </a:lnTo>
                  <a:lnTo>
                    <a:pt x="25286" y="16401"/>
                  </a:lnTo>
                  <a:lnTo>
                    <a:pt x="23840" y="16947"/>
                  </a:lnTo>
                  <a:lnTo>
                    <a:pt x="22973" y="16412"/>
                  </a:lnTo>
                  <a:lnTo>
                    <a:pt x="23252" y="15577"/>
                  </a:lnTo>
                  <a:lnTo>
                    <a:pt x="24108" y="15341"/>
                  </a:lnTo>
                  <a:lnTo>
                    <a:pt x="24129" y="15352"/>
                  </a:lnTo>
                  <a:close/>
                  <a:moveTo>
                    <a:pt x="26988" y="19677"/>
                  </a:moveTo>
                  <a:lnTo>
                    <a:pt x="26099" y="19923"/>
                  </a:lnTo>
                  <a:lnTo>
                    <a:pt x="25949" y="19345"/>
                  </a:lnTo>
                  <a:lnTo>
                    <a:pt x="25564" y="19120"/>
                  </a:lnTo>
                  <a:lnTo>
                    <a:pt x="25789" y="18745"/>
                  </a:lnTo>
                  <a:lnTo>
                    <a:pt x="25628" y="18167"/>
                  </a:lnTo>
                  <a:lnTo>
                    <a:pt x="26517" y="17932"/>
                  </a:lnTo>
                  <a:lnTo>
                    <a:pt x="28272" y="18392"/>
                  </a:lnTo>
                  <a:lnTo>
                    <a:pt x="28272" y="18392"/>
                  </a:lnTo>
                  <a:close/>
                  <a:moveTo>
                    <a:pt x="28925" y="19163"/>
                  </a:moveTo>
                  <a:lnTo>
                    <a:pt x="27416" y="19570"/>
                  </a:lnTo>
                  <a:lnTo>
                    <a:pt x="28519" y="18467"/>
                  </a:lnTo>
                  <a:lnTo>
                    <a:pt x="29065" y="18606"/>
                  </a:lnTo>
                  <a:close/>
                  <a:moveTo>
                    <a:pt x="28850" y="17814"/>
                  </a:moveTo>
                  <a:lnTo>
                    <a:pt x="28454" y="18221"/>
                  </a:lnTo>
                  <a:lnTo>
                    <a:pt x="26945" y="17814"/>
                  </a:lnTo>
                  <a:lnTo>
                    <a:pt x="28454" y="17407"/>
                  </a:lnTo>
                  <a:close/>
                  <a:moveTo>
                    <a:pt x="30852" y="19805"/>
                  </a:moveTo>
                  <a:lnTo>
                    <a:pt x="30445" y="21315"/>
                  </a:lnTo>
                  <a:lnTo>
                    <a:pt x="30039" y="19805"/>
                  </a:lnTo>
                  <a:lnTo>
                    <a:pt x="30445" y="19409"/>
                  </a:lnTo>
                  <a:close/>
                  <a:moveTo>
                    <a:pt x="33486" y="19570"/>
                  </a:moveTo>
                  <a:lnTo>
                    <a:pt x="31976" y="19163"/>
                  </a:lnTo>
                  <a:lnTo>
                    <a:pt x="31826" y="18606"/>
                  </a:lnTo>
                  <a:lnTo>
                    <a:pt x="32383" y="18467"/>
                  </a:lnTo>
                  <a:close/>
                  <a:moveTo>
                    <a:pt x="33957" y="17814"/>
                  </a:moveTo>
                  <a:lnTo>
                    <a:pt x="32447" y="18221"/>
                  </a:lnTo>
                  <a:lnTo>
                    <a:pt x="32041" y="17814"/>
                  </a:lnTo>
                  <a:lnTo>
                    <a:pt x="32447" y="17407"/>
                  </a:lnTo>
                  <a:close/>
                  <a:moveTo>
                    <a:pt x="35113" y="18745"/>
                  </a:moveTo>
                  <a:lnTo>
                    <a:pt x="35327" y="19120"/>
                  </a:lnTo>
                  <a:lnTo>
                    <a:pt x="34952" y="19345"/>
                  </a:lnTo>
                  <a:lnTo>
                    <a:pt x="34792" y="19923"/>
                  </a:lnTo>
                  <a:lnTo>
                    <a:pt x="33903" y="19677"/>
                  </a:lnTo>
                  <a:lnTo>
                    <a:pt x="32619" y="18392"/>
                  </a:lnTo>
                  <a:lnTo>
                    <a:pt x="34374" y="17932"/>
                  </a:lnTo>
                  <a:lnTo>
                    <a:pt x="35263" y="18167"/>
                  </a:lnTo>
                  <a:close/>
                  <a:moveTo>
                    <a:pt x="18306" y="20169"/>
                  </a:moveTo>
                  <a:lnTo>
                    <a:pt x="17813" y="21507"/>
                  </a:lnTo>
                  <a:lnTo>
                    <a:pt x="17321" y="20169"/>
                  </a:lnTo>
                  <a:lnTo>
                    <a:pt x="17813" y="19762"/>
                  </a:lnTo>
                  <a:close/>
                  <a:moveTo>
                    <a:pt x="14613" y="15962"/>
                  </a:moveTo>
                  <a:lnTo>
                    <a:pt x="16026" y="16208"/>
                  </a:lnTo>
                  <a:lnTo>
                    <a:pt x="16026" y="16208"/>
                  </a:lnTo>
                  <a:lnTo>
                    <a:pt x="16133" y="16840"/>
                  </a:lnTo>
                  <a:lnTo>
                    <a:pt x="15533" y="17065"/>
                  </a:lnTo>
                  <a:close/>
                  <a:moveTo>
                    <a:pt x="14120" y="17814"/>
                  </a:moveTo>
                  <a:lnTo>
                    <a:pt x="15458" y="17322"/>
                  </a:lnTo>
                  <a:lnTo>
                    <a:pt x="15865" y="17814"/>
                  </a:lnTo>
                  <a:lnTo>
                    <a:pt x="15458" y="18306"/>
                  </a:lnTo>
                  <a:close/>
                  <a:moveTo>
                    <a:pt x="16026" y="19420"/>
                  </a:moveTo>
                  <a:lnTo>
                    <a:pt x="14613" y="19666"/>
                  </a:lnTo>
                  <a:lnTo>
                    <a:pt x="15533" y="18563"/>
                  </a:lnTo>
                  <a:lnTo>
                    <a:pt x="16133" y="18788"/>
                  </a:lnTo>
                  <a:close/>
                  <a:moveTo>
                    <a:pt x="13232" y="18135"/>
                  </a:moveTo>
                  <a:lnTo>
                    <a:pt x="13799" y="17932"/>
                  </a:lnTo>
                  <a:lnTo>
                    <a:pt x="15309" y="18488"/>
                  </a:lnTo>
                  <a:lnTo>
                    <a:pt x="14281" y="19720"/>
                  </a:lnTo>
                  <a:lnTo>
                    <a:pt x="13681" y="19827"/>
                  </a:lnTo>
                  <a:lnTo>
                    <a:pt x="12911" y="19131"/>
                  </a:lnTo>
                  <a:close/>
                  <a:moveTo>
                    <a:pt x="12911" y="16497"/>
                  </a:moveTo>
                  <a:lnTo>
                    <a:pt x="13681" y="15801"/>
                  </a:lnTo>
                  <a:lnTo>
                    <a:pt x="14281" y="15909"/>
                  </a:lnTo>
                  <a:lnTo>
                    <a:pt x="15309" y="17140"/>
                  </a:lnTo>
                  <a:lnTo>
                    <a:pt x="13799" y="17696"/>
                  </a:lnTo>
                  <a:lnTo>
                    <a:pt x="13232" y="17493"/>
                  </a:lnTo>
                  <a:close/>
                  <a:moveTo>
                    <a:pt x="18648" y="16380"/>
                  </a:moveTo>
                  <a:lnTo>
                    <a:pt x="19376" y="16251"/>
                  </a:lnTo>
                  <a:lnTo>
                    <a:pt x="19248" y="16979"/>
                  </a:lnTo>
                  <a:lnTo>
                    <a:pt x="19955" y="17236"/>
                  </a:lnTo>
                  <a:lnTo>
                    <a:pt x="19473" y="17814"/>
                  </a:lnTo>
                  <a:lnTo>
                    <a:pt x="19955" y="18381"/>
                  </a:lnTo>
                  <a:lnTo>
                    <a:pt x="19248" y="18649"/>
                  </a:lnTo>
                  <a:lnTo>
                    <a:pt x="19376" y="19377"/>
                  </a:lnTo>
                  <a:lnTo>
                    <a:pt x="18648" y="19248"/>
                  </a:lnTo>
                  <a:lnTo>
                    <a:pt x="18392" y="19955"/>
                  </a:lnTo>
                  <a:lnTo>
                    <a:pt x="17813" y="19473"/>
                  </a:lnTo>
                  <a:lnTo>
                    <a:pt x="17246" y="19955"/>
                  </a:lnTo>
                  <a:lnTo>
                    <a:pt x="16989" y="19248"/>
                  </a:lnTo>
                  <a:lnTo>
                    <a:pt x="16251" y="19377"/>
                  </a:lnTo>
                  <a:lnTo>
                    <a:pt x="16379" y="18649"/>
                  </a:lnTo>
                  <a:lnTo>
                    <a:pt x="15672" y="18381"/>
                  </a:lnTo>
                  <a:lnTo>
                    <a:pt x="16154" y="17814"/>
                  </a:lnTo>
                  <a:lnTo>
                    <a:pt x="15672" y="17236"/>
                  </a:lnTo>
                  <a:lnTo>
                    <a:pt x="16379" y="16979"/>
                  </a:lnTo>
                  <a:lnTo>
                    <a:pt x="16251" y="16251"/>
                  </a:lnTo>
                  <a:lnTo>
                    <a:pt x="16989" y="16380"/>
                  </a:lnTo>
                  <a:lnTo>
                    <a:pt x="17246" y="15673"/>
                  </a:lnTo>
                  <a:lnTo>
                    <a:pt x="17813" y="16155"/>
                  </a:lnTo>
                  <a:lnTo>
                    <a:pt x="18392" y="15673"/>
                  </a:lnTo>
                  <a:close/>
                  <a:moveTo>
                    <a:pt x="17321" y="15459"/>
                  </a:moveTo>
                  <a:lnTo>
                    <a:pt x="17813" y="14121"/>
                  </a:lnTo>
                  <a:lnTo>
                    <a:pt x="18306" y="15459"/>
                  </a:lnTo>
                  <a:lnTo>
                    <a:pt x="17813" y="15866"/>
                  </a:lnTo>
                  <a:close/>
                  <a:moveTo>
                    <a:pt x="26656" y="14592"/>
                  </a:moveTo>
                  <a:lnTo>
                    <a:pt x="26142" y="15106"/>
                  </a:lnTo>
                  <a:lnTo>
                    <a:pt x="26677" y="15641"/>
                  </a:lnTo>
                  <a:lnTo>
                    <a:pt x="25949" y="15438"/>
                  </a:lnTo>
                  <a:lnTo>
                    <a:pt x="25757" y="16144"/>
                  </a:lnTo>
                  <a:lnTo>
                    <a:pt x="25478" y="16305"/>
                  </a:lnTo>
                  <a:lnTo>
                    <a:pt x="25179" y="15395"/>
                  </a:lnTo>
                  <a:lnTo>
                    <a:pt x="24397" y="15181"/>
                  </a:lnTo>
                  <a:lnTo>
                    <a:pt x="25221" y="14645"/>
                  </a:lnTo>
                  <a:lnTo>
                    <a:pt x="25221" y="14121"/>
                  </a:lnTo>
                  <a:lnTo>
                    <a:pt x="25585" y="14485"/>
                  </a:lnTo>
                  <a:lnTo>
                    <a:pt x="26656" y="14260"/>
                  </a:lnTo>
                  <a:close/>
                  <a:moveTo>
                    <a:pt x="36783" y="15341"/>
                  </a:moveTo>
                  <a:lnTo>
                    <a:pt x="37639" y="15577"/>
                  </a:lnTo>
                  <a:lnTo>
                    <a:pt x="37918" y="16412"/>
                  </a:lnTo>
                  <a:lnTo>
                    <a:pt x="37061" y="16947"/>
                  </a:lnTo>
                  <a:lnTo>
                    <a:pt x="35616" y="16401"/>
                  </a:lnTo>
                  <a:lnTo>
                    <a:pt x="35884" y="15577"/>
                  </a:lnTo>
                  <a:lnTo>
                    <a:pt x="36740" y="15341"/>
                  </a:lnTo>
                  <a:lnTo>
                    <a:pt x="36761" y="15352"/>
                  </a:lnTo>
                  <a:close/>
                  <a:moveTo>
                    <a:pt x="43912" y="16380"/>
                  </a:moveTo>
                  <a:lnTo>
                    <a:pt x="44640" y="16251"/>
                  </a:lnTo>
                  <a:lnTo>
                    <a:pt x="44523" y="16979"/>
                  </a:lnTo>
                  <a:lnTo>
                    <a:pt x="45218" y="17236"/>
                  </a:lnTo>
                  <a:lnTo>
                    <a:pt x="44737" y="17814"/>
                  </a:lnTo>
                  <a:lnTo>
                    <a:pt x="45218" y="18381"/>
                  </a:lnTo>
                  <a:lnTo>
                    <a:pt x="44523" y="18649"/>
                  </a:lnTo>
                  <a:lnTo>
                    <a:pt x="44640" y="19377"/>
                  </a:lnTo>
                  <a:lnTo>
                    <a:pt x="43912" y="19248"/>
                  </a:lnTo>
                  <a:lnTo>
                    <a:pt x="43655" y="19955"/>
                  </a:lnTo>
                  <a:lnTo>
                    <a:pt x="43077" y="19473"/>
                  </a:lnTo>
                  <a:lnTo>
                    <a:pt x="42510" y="19955"/>
                  </a:lnTo>
                  <a:lnTo>
                    <a:pt x="42253" y="19248"/>
                  </a:lnTo>
                  <a:lnTo>
                    <a:pt x="41514" y="19377"/>
                  </a:lnTo>
                  <a:lnTo>
                    <a:pt x="41643" y="18649"/>
                  </a:lnTo>
                  <a:lnTo>
                    <a:pt x="40947" y="18381"/>
                  </a:lnTo>
                  <a:lnTo>
                    <a:pt x="41418" y="17814"/>
                  </a:lnTo>
                  <a:lnTo>
                    <a:pt x="40947" y="17236"/>
                  </a:lnTo>
                  <a:lnTo>
                    <a:pt x="41643" y="16979"/>
                  </a:lnTo>
                  <a:lnTo>
                    <a:pt x="41514" y="16251"/>
                  </a:lnTo>
                  <a:lnTo>
                    <a:pt x="42253" y="16380"/>
                  </a:lnTo>
                  <a:lnTo>
                    <a:pt x="42510" y="15673"/>
                  </a:lnTo>
                  <a:lnTo>
                    <a:pt x="43077" y="16155"/>
                  </a:lnTo>
                  <a:lnTo>
                    <a:pt x="43655" y="15673"/>
                  </a:lnTo>
                  <a:close/>
                  <a:moveTo>
                    <a:pt x="42585" y="15459"/>
                  </a:moveTo>
                  <a:lnTo>
                    <a:pt x="43077" y="14121"/>
                  </a:lnTo>
                  <a:lnTo>
                    <a:pt x="43570" y="15459"/>
                  </a:lnTo>
                  <a:lnTo>
                    <a:pt x="43077" y="15866"/>
                  </a:lnTo>
                  <a:close/>
                  <a:moveTo>
                    <a:pt x="48312" y="23049"/>
                  </a:moveTo>
                  <a:lnTo>
                    <a:pt x="47092" y="23049"/>
                  </a:lnTo>
                  <a:lnTo>
                    <a:pt x="46642" y="22599"/>
                  </a:lnTo>
                  <a:lnTo>
                    <a:pt x="46856" y="21582"/>
                  </a:lnTo>
                  <a:lnTo>
                    <a:pt x="47873" y="21379"/>
                  </a:lnTo>
                  <a:lnTo>
                    <a:pt x="48312" y="21818"/>
                  </a:lnTo>
                  <a:close/>
                  <a:moveTo>
                    <a:pt x="45090" y="21946"/>
                  </a:moveTo>
                  <a:lnTo>
                    <a:pt x="44394" y="22717"/>
                  </a:lnTo>
                  <a:lnTo>
                    <a:pt x="43409" y="22396"/>
                  </a:lnTo>
                  <a:lnTo>
                    <a:pt x="43195" y="21828"/>
                  </a:lnTo>
                  <a:lnTo>
                    <a:pt x="43752" y="20319"/>
                  </a:lnTo>
                  <a:lnTo>
                    <a:pt x="44983" y="21347"/>
                  </a:lnTo>
                  <a:close/>
                  <a:moveTo>
                    <a:pt x="43024" y="22310"/>
                  </a:moveTo>
                  <a:lnTo>
                    <a:pt x="43024" y="22310"/>
                  </a:lnTo>
                  <a:lnTo>
                    <a:pt x="43077" y="22139"/>
                  </a:lnTo>
                  <a:lnTo>
                    <a:pt x="43142" y="22310"/>
                  </a:lnTo>
                  <a:lnTo>
                    <a:pt x="43142" y="22310"/>
                  </a:lnTo>
                  <a:lnTo>
                    <a:pt x="43206" y="22481"/>
                  </a:lnTo>
                  <a:lnTo>
                    <a:pt x="43238" y="22567"/>
                  </a:lnTo>
                  <a:lnTo>
                    <a:pt x="43238" y="22567"/>
                  </a:lnTo>
                  <a:lnTo>
                    <a:pt x="43709" y="23809"/>
                  </a:lnTo>
                  <a:lnTo>
                    <a:pt x="43077" y="24836"/>
                  </a:lnTo>
                  <a:lnTo>
                    <a:pt x="42457" y="23809"/>
                  </a:lnTo>
                  <a:lnTo>
                    <a:pt x="42928" y="22567"/>
                  </a:lnTo>
                  <a:lnTo>
                    <a:pt x="42928" y="22567"/>
                  </a:lnTo>
                  <a:lnTo>
                    <a:pt x="42928" y="22567"/>
                  </a:lnTo>
                  <a:close/>
                  <a:moveTo>
                    <a:pt x="42660" y="22653"/>
                  </a:moveTo>
                  <a:lnTo>
                    <a:pt x="42307" y="23573"/>
                  </a:lnTo>
                  <a:lnTo>
                    <a:pt x="41900" y="22910"/>
                  </a:lnTo>
                  <a:close/>
                  <a:moveTo>
                    <a:pt x="41172" y="21347"/>
                  </a:moveTo>
                  <a:lnTo>
                    <a:pt x="42414" y="20319"/>
                  </a:lnTo>
                  <a:lnTo>
                    <a:pt x="42960" y="21828"/>
                  </a:lnTo>
                  <a:lnTo>
                    <a:pt x="42756" y="22396"/>
                  </a:lnTo>
                  <a:lnTo>
                    <a:pt x="41771" y="22717"/>
                  </a:lnTo>
                  <a:lnTo>
                    <a:pt x="41076" y="21946"/>
                  </a:lnTo>
                  <a:close/>
                  <a:moveTo>
                    <a:pt x="32554" y="22160"/>
                  </a:moveTo>
                  <a:lnTo>
                    <a:pt x="31976" y="22321"/>
                  </a:lnTo>
                  <a:lnTo>
                    <a:pt x="31751" y="22695"/>
                  </a:lnTo>
                  <a:lnTo>
                    <a:pt x="31377" y="22481"/>
                  </a:lnTo>
                  <a:lnTo>
                    <a:pt x="30799" y="22631"/>
                  </a:lnTo>
                  <a:lnTo>
                    <a:pt x="30563" y="21743"/>
                  </a:lnTo>
                  <a:lnTo>
                    <a:pt x="31034" y="19987"/>
                  </a:lnTo>
                  <a:lnTo>
                    <a:pt x="32308" y="21272"/>
                  </a:lnTo>
                  <a:close/>
                  <a:moveTo>
                    <a:pt x="28583" y="21272"/>
                  </a:moveTo>
                  <a:lnTo>
                    <a:pt x="29867" y="19987"/>
                  </a:lnTo>
                  <a:lnTo>
                    <a:pt x="30338" y="21743"/>
                  </a:lnTo>
                  <a:lnTo>
                    <a:pt x="30092" y="22631"/>
                  </a:lnTo>
                  <a:lnTo>
                    <a:pt x="29514" y="22481"/>
                  </a:lnTo>
                  <a:lnTo>
                    <a:pt x="29139" y="22695"/>
                  </a:lnTo>
                  <a:lnTo>
                    <a:pt x="28925" y="22321"/>
                  </a:lnTo>
                  <a:lnTo>
                    <a:pt x="28347" y="22160"/>
                  </a:lnTo>
                  <a:close/>
                  <a:moveTo>
                    <a:pt x="25221" y="23263"/>
                  </a:moveTo>
                  <a:lnTo>
                    <a:pt x="26217" y="23263"/>
                  </a:lnTo>
                  <a:lnTo>
                    <a:pt x="25510" y="23969"/>
                  </a:lnTo>
                  <a:lnTo>
                    <a:pt x="25221" y="23680"/>
                  </a:lnTo>
                  <a:lnTo>
                    <a:pt x="25221" y="23263"/>
                  </a:lnTo>
                  <a:close/>
                  <a:moveTo>
                    <a:pt x="22749" y="23969"/>
                  </a:moveTo>
                  <a:lnTo>
                    <a:pt x="22042" y="23263"/>
                  </a:lnTo>
                  <a:lnTo>
                    <a:pt x="23048" y="23263"/>
                  </a:lnTo>
                  <a:lnTo>
                    <a:pt x="23048" y="23680"/>
                  </a:lnTo>
                  <a:close/>
                  <a:moveTo>
                    <a:pt x="19826" y="21946"/>
                  </a:moveTo>
                  <a:lnTo>
                    <a:pt x="19130" y="22717"/>
                  </a:lnTo>
                  <a:lnTo>
                    <a:pt x="18145" y="22396"/>
                  </a:lnTo>
                  <a:lnTo>
                    <a:pt x="17931" y="21828"/>
                  </a:lnTo>
                  <a:lnTo>
                    <a:pt x="18488" y="20319"/>
                  </a:lnTo>
                  <a:lnTo>
                    <a:pt x="19719" y="21347"/>
                  </a:lnTo>
                  <a:close/>
                  <a:moveTo>
                    <a:pt x="17760" y="22310"/>
                  </a:moveTo>
                  <a:lnTo>
                    <a:pt x="17760" y="22310"/>
                  </a:lnTo>
                  <a:lnTo>
                    <a:pt x="17813" y="22139"/>
                  </a:lnTo>
                  <a:lnTo>
                    <a:pt x="17878" y="22310"/>
                  </a:lnTo>
                  <a:lnTo>
                    <a:pt x="17878" y="22310"/>
                  </a:lnTo>
                  <a:lnTo>
                    <a:pt x="17931" y="22471"/>
                  </a:lnTo>
                  <a:lnTo>
                    <a:pt x="17974" y="22567"/>
                  </a:lnTo>
                  <a:lnTo>
                    <a:pt x="17974" y="22567"/>
                  </a:lnTo>
                  <a:lnTo>
                    <a:pt x="18445" y="23809"/>
                  </a:lnTo>
                  <a:lnTo>
                    <a:pt x="17813" y="24836"/>
                  </a:lnTo>
                  <a:lnTo>
                    <a:pt x="17193" y="23809"/>
                  </a:lnTo>
                  <a:lnTo>
                    <a:pt x="17664" y="22567"/>
                  </a:lnTo>
                  <a:lnTo>
                    <a:pt x="17664" y="22567"/>
                  </a:lnTo>
                  <a:lnTo>
                    <a:pt x="17760" y="22310"/>
                  </a:lnTo>
                  <a:close/>
                  <a:moveTo>
                    <a:pt x="17396" y="22653"/>
                  </a:moveTo>
                  <a:lnTo>
                    <a:pt x="17043" y="23573"/>
                  </a:lnTo>
                  <a:lnTo>
                    <a:pt x="16636" y="22910"/>
                  </a:lnTo>
                  <a:close/>
                  <a:moveTo>
                    <a:pt x="15908" y="21347"/>
                  </a:moveTo>
                  <a:lnTo>
                    <a:pt x="17139" y="20319"/>
                  </a:lnTo>
                  <a:lnTo>
                    <a:pt x="17696" y="21828"/>
                  </a:lnTo>
                  <a:lnTo>
                    <a:pt x="17492" y="22396"/>
                  </a:lnTo>
                  <a:lnTo>
                    <a:pt x="16497" y="22717"/>
                  </a:lnTo>
                  <a:lnTo>
                    <a:pt x="15812" y="21946"/>
                  </a:lnTo>
                  <a:close/>
                  <a:moveTo>
                    <a:pt x="12579" y="20983"/>
                  </a:moveTo>
                  <a:lnTo>
                    <a:pt x="11765" y="20447"/>
                  </a:lnTo>
                  <a:lnTo>
                    <a:pt x="12547" y="20233"/>
                  </a:lnTo>
                  <a:lnTo>
                    <a:pt x="12836" y="19356"/>
                  </a:lnTo>
                  <a:lnTo>
                    <a:pt x="13617" y="20051"/>
                  </a:lnTo>
                  <a:lnTo>
                    <a:pt x="14067" y="19976"/>
                  </a:lnTo>
                  <a:lnTo>
                    <a:pt x="13778" y="20330"/>
                  </a:lnTo>
                  <a:lnTo>
                    <a:pt x="13992" y="21357"/>
                  </a:lnTo>
                  <a:lnTo>
                    <a:pt x="12953" y="21133"/>
                  </a:lnTo>
                  <a:lnTo>
                    <a:pt x="12579" y="21507"/>
                  </a:lnTo>
                  <a:close/>
                  <a:moveTo>
                    <a:pt x="15812" y="13682"/>
                  </a:moveTo>
                  <a:lnTo>
                    <a:pt x="16497" y="12911"/>
                  </a:lnTo>
                  <a:lnTo>
                    <a:pt x="17492" y="13232"/>
                  </a:lnTo>
                  <a:lnTo>
                    <a:pt x="17696" y="13800"/>
                  </a:lnTo>
                  <a:lnTo>
                    <a:pt x="17139" y="15309"/>
                  </a:lnTo>
                  <a:lnTo>
                    <a:pt x="15908" y="14281"/>
                  </a:lnTo>
                  <a:close/>
                  <a:moveTo>
                    <a:pt x="17878" y="13318"/>
                  </a:moveTo>
                  <a:lnTo>
                    <a:pt x="17878" y="13318"/>
                  </a:lnTo>
                  <a:lnTo>
                    <a:pt x="17813" y="13478"/>
                  </a:lnTo>
                  <a:lnTo>
                    <a:pt x="17749" y="13318"/>
                  </a:lnTo>
                  <a:lnTo>
                    <a:pt x="17760" y="13318"/>
                  </a:lnTo>
                  <a:lnTo>
                    <a:pt x="17674" y="13093"/>
                  </a:lnTo>
                  <a:lnTo>
                    <a:pt x="17664" y="13061"/>
                  </a:lnTo>
                  <a:lnTo>
                    <a:pt x="17653" y="13061"/>
                  </a:lnTo>
                  <a:lnTo>
                    <a:pt x="17193" y="11809"/>
                  </a:lnTo>
                  <a:lnTo>
                    <a:pt x="17813" y="10792"/>
                  </a:lnTo>
                  <a:lnTo>
                    <a:pt x="18445" y="11809"/>
                  </a:lnTo>
                  <a:close/>
                  <a:moveTo>
                    <a:pt x="18242" y="12965"/>
                  </a:moveTo>
                  <a:lnTo>
                    <a:pt x="18584" y="12044"/>
                  </a:lnTo>
                  <a:lnTo>
                    <a:pt x="19002" y="12718"/>
                  </a:lnTo>
                  <a:close/>
                  <a:moveTo>
                    <a:pt x="19719" y="14281"/>
                  </a:moveTo>
                  <a:lnTo>
                    <a:pt x="18488" y="15309"/>
                  </a:lnTo>
                  <a:lnTo>
                    <a:pt x="17931" y="13800"/>
                  </a:lnTo>
                  <a:lnTo>
                    <a:pt x="18145" y="13232"/>
                  </a:lnTo>
                  <a:lnTo>
                    <a:pt x="19130" y="12911"/>
                  </a:lnTo>
                  <a:lnTo>
                    <a:pt x="19826" y="13682"/>
                  </a:lnTo>
                  <a:close/>
                  <a:moveTo>
                    <a:pt x="23048" y="12579"/>
                  </a:moveTo>
                  <a:lnTo>
                    <a:pt x="23048" y="13810"/>
                  </a:lnTo>
                  <a:lnTo>
                    <a:pt x="22599" y="14249"/>
                  </a:lnTo>
                  <a:lnTo>
                    <a:pt x="21592" y="14035"/>
                  </a:lnTo>
                  <a:lnTo>
                    <a:pt x="21378" y="13029"/>
                  </a:lnTo>
                  <a:lnTo>
                    <a:pt x="21828" y="12579"/>
                  </a:lnTo>
                  <a:close/>
                  <a:moveTo>
                    <a:pt x="23048" y="12365"/>
                  </a:moveTo>
                  <a:lnTo>
                    <a:pt x="22042" y="12365"/>
                  </a:lnTo>
                  <a:lnTo>
                    <a:pt x="22749" y="11648"/>
                  </a:lnTo>
                  <a:lnTo>
                    <a:pt x="23048" y="11948"/>
                  </a:lnTo>
                  <a:close/>
                  <a:moveTo>
                    <a:pt x="25510" y="11648"/>
                  </a:moveTo>
                  <a:lnTo>
                    <a:pt x="26217" y="12365"/>
                  </a:lnTo>
                  <a:lnTo>
                    <a:pt x="25221" y="12365"/>
                  </a:lnTo>
                  <a:lnTo>
                    <a:pt x="25221" y="11948"/>
                  </a:lnTo>
                  <a:close/>
                  <a:moveTo>
                    <a:pt x="26677" y="14024"/>
                  </a:moveTo>
                  <a:lnTo>
                    <a:pt x="26656" y="14024"/>
                  </a:lnTo>
                  <a:lnTo>
                    <a:pt x="26656" y="14046"/>
                  </a:lnTo>
                  <a:lnTo>
                    <a:pt x="25660" y="14249"/>
                  </a:lnTo>
                  <a:lnTo>
                    <a:pt x="25221" y="13810"/>
                  </a:lnTo>
                  <a:lnTo>
                    <a:pt x="25221" y="12579"/>
                  </a:lnTo>
                  <a:lnTo>
                    <a:pt x="26442" y="12579"/>
                  </a:lnTo>
                  <a:lnTo>
                    <a:pt x="26881" y="13029"/>
                  </a:lnTo>
                  <a:close/>
                  <a:moveTo>
                    <a:pt x="28347" y="13468"/>
                  </a:moveTo>
                  <a:lnTo>
                    <a:pt x="28925" y="13307"/>
                  </a:lnTo>
                  <a:lnTo>
                    <a:pt x="29139" y="12933"/>
                  </a:lnTo>
                  <a:lnTo>
                    <a:pt x="29514" y="13147"/>
                  </a:lnTo>
                  <a:lnTo>
                    <a:pt x="30092" y="12997"/>
                  </a:lnTo>
                  <a:lnTo>
                    <a:pt x="30338" y="13885"/>
                  </a:lnTo>
                  <a:lnTo>
                    <a:pt x="29867" y="15641"/>
                  </a:lnTo>
                  <a:lnTo>
                    <a:pt x="28583" y="14356"/>
                  </a:lnTo>
                  <a:close/>
                  <a:moveTo>
                    <a:pt x="32319" y="14356"/>
                  </a:moveTo>
                  <a:lnTo>
                    <a:pt x="31034" y="15641"/>
                  </a:lnTo>
                  <a:lnTo>
                    <a:pt x="30563" y="13885"/>
                  </a:lnTo>
                  <a:lnTo>
                    <a:pt x="30799" y="12997"/>
                  </a:lnTo>
                  <a:lnTo>
                    <a:pt x="31377" y="13147"/>
                  </a:lnTo>
                  <a:lnTo>
                    <a:pt x="31751" y="12933"/>
                  </a:lnTo>
                  <a:lnTo>
                    <a:pt x="31976" y="13307"/>
                  </a:lnTo>
                  <a:lnTo>
                    <a:pt x="32554" y="13468"/>
                  </a:lnTo>
                  <a:close/>
                  <a:moveTo>
                    <a:pt x="41076" y="13682"/>
                  </a:moveTo>
                  <a:lnTo>
                    <a:pt x="41771" y="12911"/>
                  </a:lnTo>
                  <a:lnTo>
                    <a:pt x="42756" y="13232"/>
                  </a:lnTo>
                  <a:lnTo>
                    <a:pt x="42960" y="13800"/>
                  </a:lnTo>
                  <a:lnTo>
                    <a:pt x="42414" y="15309"/>
                  </a:lnTo>
                  <a:lnTo>
                    <a:pt x="41172" y="14281"/>
                  </a:lnTo>
                  <a:close/>
                  <a:moveTo>
                    <a:pt x="43142" y="13318"/>
                  </a:moveTo>
                  <a:lnTo>
                    <a:pt x="43142" y="13318"/>
                  </a:lnTo>
                  <a:lnTo>
                    <a:pt x="43077" y="13478"/>
                  </a:lnTo>
                  <a:lnTo>
                    <a:pt x="43024" y="13318"/>
                  </a:lnTo>
                  <a:lnTo>
                    <a:pt x="43024" y="13318"/>
                  </a:lnTo>
                  <a:lnTo>
                    <a:pt x="42938" y="13093"/>
                  </a:lnTo>
                  <a:lnTo>
                    <a:pt x="42928" y="13061"/>
                  </a:lnTo>
                  <a:lnTo>
                    <a:pt x="42928" y="13061"/>
                  </a:lnTo>
                  <a:lnTo>
                    <a:pt x="42457" y="11809"/>
                  </a:lnTo>
                  <a:lnTo>
                    <a:pt x="43077" y="10792"/>
                  </a:lnTo>
                  <a:lnTo>
                    <a:pt x="43709" y="11809"/>
                  </a:lnTo>
                  <a:lnTo>
                    <a:pt x="43142" y="13318"/>
                  </a:lnTo>
                  <a:close/>
                  <a:moveTo>
                    <a:pt x="43506" y="12965"/>
                  </a:moveTo>
                  <a:lnTo>
                    <a:pt x="43848" y="12044"/>
                  </a:lnTo>
                  <a:lnTo>
                    <a:pt x="44266" y="12718"/>
                  </a:lnTo>
                  <a:close/>
                  <a:moveTo>
                    <a:pt x="44983" y="14281"/>
                  </a:moveTo>
                  <a:lnTo>
                    <a:pt x="43752" y="15309"/>
                  </a:lnTo>
                  <a:lnTo>
                    <a:pt x="43195" y="13800"/>
                  </a:lnTo>
                  <a:lnTo>
                    <a:pt x="43409" y="13232"/>
                  </a:lnTo>
                  <a:lnTo>
                    <a:pt x="44394" y="12911"/>
                  </a:lnTo>
                  <a:lnTo>
                    <a:pt x="45090" y="13682"/>
                  </a:lnTo>
                  <a:close/>
                  <a:moveTo>
                    <a:pt x="48312" y="12579"/>
                  </a:moveTo>
                  <a:lnTo>
                    <a:pt x="48312" y="13810"/>
                  </a:lnTo>
                  <a:lnTo>
                    <a:pt x="47873" y="14249"/>
                  </a:lnTo>
                  <a:lnTo>
                    <a:pt x="46856" y="14035"/>
                  </a:lnTo>
                  <a:lnTo>
                    <a:pt x="46642" y="13029"/>
                  </a:lnTo>
                  <a:lnTo>
                    <a:pt x="47092" y="12579"/>
                  </a:lnTo>
                  <a:close/>
                  <a:moveTo>
                    <a:pt x="48312" y="11948"/>
                  </a:moveTo>
                  <a:lnTo>
                    <a:pt x="48312" y="12365"/>
                  </a:lnTo>
                  <a:lnTo>
                    <a:pt x="47306" y="12365"/>
                  </a:lnTo>
                  <a:lnTo>
                    <a:pt x="48023" y="11648"/>
                  </a:lnTo>
                  <a:close/>
                  <a:moveTo>
                    <a:pt x="50261" y="14528"/>
                  </a:moveTo>
                  <a:lnTo>
                    <a:pt x="49393" y="15095"/>
                  </a:lnTo>
                  <a:lnTo>
                    <a:pt x="48537" y="14528"/>
                  </a:lnTo>
                  <a:lnTo>
                    <a:pt x="48537" y="13896"/>
                  </a:lnTo>
                  <a:lnTo>
                    <a:pt x="49393" y="13029"/>
                  </a:lnTo>
                  <a:lnTo>
                    <a:pt x="50261" y="13896"/>
                  </a:lnTo>
                  <a:close/>
                  <a:moveTo>
                    <a:pt x="50261" y="21732"/>
                  </a:moveTo>
                  <a:lnTo>
                    <a:pt x="49393" y="22599"/>
                  </a:lnTo>
                  <a:lnTo>
                    <a:pt x="48526" y="21732"/>
                  </a:lnTo>
                  <a:lnTo>
                    <a:pt x="48526" y="21100"/>
                  </a:lnTo>
                  <a:lnTo>
                    <a:pt x="49393" y="20533"/>
                  </a:lnTo>
                  <a:lnTo>
                    <a:pt x="50261" y="21100"/>
                  </a:lnTo>
                  <a:close/>
                  <a:moveTo>
                    <a:pt x="49843" y="23049"/>
                  </a:moveTo>
                  <a:lnTo>
                    <a:pt x="49554" y="22749"/>
                  </a:lnTo>
                  <a:lnTo>
                    <a:pt x="50261" y="22042"/>
                  </a:lnTo>
                  <a:lnTo>
                    <a:pt x="50261" y="23049"/>
                  </a:lnTo>
                  <a:lnTo>
                    <a:pt x="49843" y="23049"/>
                  </a:lnTo>
                  <a:close/>
                  <a:moveTo>
                    <a:pt x="48312" y="24997"/>
                  </a:moveTo>
                  <a:lnTo>
                    <a:pt x="47306" y="24997"/>
                  </a:lnTo>
                  <a:lnTo>
                    <a:pt x="48012" y="24280"/>
                  </a:lnTo>
                  <a:lnTo>
                    <a:pt x="48312" y="24580"/>
                  </a:lnTo>
                  <a:close/>
                  <a:moveTo>
                    <a:pt x="37853" y="24580"/>
                  </a:moveTo>
                  <a:lnTo>
                    <a:pt x="38142" y="24280"/>
                  </a:lnTo>
                  <a:lnTo>
                    <a:pt x="38849" y="24997"/>
                  </a:lnTo>
                  <a:lnTo>
                    <a:pt x="37853" y="24997"/>
                  </a:lnTo>
                  <a:close/>
                  <a:moveTo>
                    <a:pt x="35380" y="23980"/>
                  </a:moveTo>
                  <a:lnTo>
                    <a:pt x="34674" y="23263"/>
                  </a:lnTo>
                  <a:lnTo>
                    <a:pt x="35680" y="23263"/>
                  </a:lnTo>
                  <a:lnTo>
                    <a:pt x="35680" y="23680"/>
                  </a:lnTo>
                  <a:close/>
                  <a:moveTo>
                    <a:pt x="23776" y="24997"/>
                  </a:moveTo>
                  <a:lnTo>
                    <a:pt x="23262" y="24997"/>
                  </a:lnTo>
                  <a:lnTo>
                    <a:pt x="23262" y="24483"/>
                  </a:lnTo>
                  <a:lnTo>
                    <a:pt x="22909" y="24130"/>
                  </a:lnTo>
                  <a:lnTo>
                    <a:pt x="23262" y="23766"/>
                  </a:lnTo>
                  <a:lnTo>
                    <a:pt x="23262" y="23263"/>
                  </a:lnTo>
                  <a:lnTo>
                    <a:pt x="23776" y="23263"/>
                  </a:lnTo>
                  <a:lnTo>
                    <a:pt x="24129" y="22910"/>
                  </a:lnTo>
                  <a:lnTo>
                    <a:pt x="24493" y="23263"/>
                  </a:lnTo>
                  <a:lnTo>
                    <a:pt x="24997" y="23263"/>
                  </a:lnTo>
                  <a:lnTo>
                    <a:pt x="24997" y="23766"/>
                  </a:lnTo>
                  <a:lnTo>
                    <a:pt x="25361" y="24130"/>
                  </a:lnTo>
                  <a:lnTo>
                    <a:pt x="24997" y="24483"/>
                  </a:lnTo>
                  <a:lnTo>
                    <a:pt x="24997" y="24997"/>
                  </a:lnTo>
                  <a:lnTo>
                    <a:pt x="24493" y="24997"/>
                  </a:lnTo>
                  <a:lnTo>
                    <a:pt x="24129" y="25350"/>
                  </a:lnTo>
                  <a:lnTo>
                    <a:pt x="23776" y="24997"/>
                  </a:lnTo>
                  <a:close/>
                  <a:moveTo>
                    <a:pt x="12579" y="24580"/>
                  </a:moveTo>
                  <a:lnTo>
                    <a:pt x="12878" y="24280"/>
                  </a:lnTo>
                  <a:lnTo>
                    <a:pt x="13585" y="24997"/>
                  </a:lnTo>
                  <a:lnTo>
                    <a:pt x="12579" y="24997"/>
                  </a:lnTo>
                  <a:close/>
                  <a:moveTo>
                    <a:pt x="10630" y="21100"/>
                  </a:moveTo>
                  <a:lnTo>
                    <a:pt x="11498" y="20533"/>
                  </a:lnTo>
                  <a:lnTo>
                    <a:pt x="12365" y="21100"/>
                  </a:lnTo>
                  <a:lnTo>
                    <a:pt x="12365" y="21732"/>
                  </a:lnTo>
                  <a:lnTo>
                    <a:pt x="11498" y="22599"/>
                  </a:lnTo>
                  <a:lnTo>
                    <a:pt x="10630" y="21732"/>
                  </a:lnTo>
                  <a:close/>
                  <a:moveTo>
                    <a:pt x="10630" y="12579"/>
                  </a:moveTo>
                  <a:lnTo>
                    <a:pt x="11048" y="12579"/>
                  </a:lnTo>
                  <a:lnTo>
                    <a:pt x="11348" y="12879"/>
                  </a:lnTo>
                  <a:lnTo>
                    <a:pt x="10630" y="13586"/>
                  </a:lnTo>
                  <a:close/>
                  <a:moveTo>
                    <a:pt x="24493" y="10631"/>
                  </a:moveTo>
                  <a:lnTo>
                    <a:pt x="24997" y="10631"/>
                  </a:lnTo>
                  <a:lnTo>
                    <a:pt x="24997" y="11134"/>
                  </a:lnTo>
                  <a:lnTo>
                    <a:pt x="25361" y="11498"/>
                  </a:lnTo>
                  <a:lnTo>
                    <a:pt x="24997" y="11851"/>
                  </a:lnTo>
                  <a:lnTo>
                    <a:pt x="24997" y="12365"/>
                  </a:lnTo>
                  <a:lnTo>
                    <a:pt x="24493" y="12365"/>
                  </a:lnTo>
                  <a:lnTo>
                    <a:pt x="24129" y="12718"/>
                  </a:lnTo>
                  <a:lnTo>
                    <a:pt x="23776" y="12365"/>
                  </a:lnTo>
                  <a:lnTo>
                    <a:pt x="23262" y="12365"/>
                  </a:lnTo>
                  <a:lnTo>
                    <a:pt x="23262" y="11851"/>
                  </a:lnTo>
                  <a:lnTo>
                    <a:pt x="22909" y="11498"/>
                  </a:lnTo>
                  <a:lnTo>
                    <a:pt x="23262" y="11134"/>
                  </a:lnTo>
                  <a:lnTo>
                    <a:pt x="23262" y="10631"/>
                  </a:lnTo>
                  <a:lnTo>
                    <a:pt x="23776" y="10631"/>
                  </a:lnTo>
                  <a:lnTo>
                    <a:pt x="24129" y="10278"/>
                  </a:lnTo>
                  <a:lnTo>
                    <a:pt x="24493" y="10631"/>
                  </a:lnTo>
                  <a:close/>
                  <a:moveTo>
                    <a:pt x="35680" y="12579"/>
                  </a:moveTo>
                  <a:lnTo>
                    <a:pt x="35680" y="13810"/>
                  </a:lnTo>
                  <a:lnTo>
                    <a:pt x="35231" y="14249"/>
                  </a:lnTo>
                  <a:lnTo>
                    <a:pt x="34235" y="14046"/>
                  </a:lnTo>
                  <a:lnTo>
                    <a:pt x="34235" y="14024"/>
                  </a:lnTo>
                  <a:lnTo>
                    <a:pt x="34224" y="14024"/>
                  </a:lnTo>
                  <a:lnTo>
                    <a:pt x="34010" y="13029"/>
                  </a:lnTo>
                  <a:lnTo>
                    <a:pt x="34460" y="12579"/>
                  </a:lnTo>
                  <a:close/>
                  <a:moveTo>
                    <a:pt x="35680" y="12365"/>
                  </a:moveTo>
                  <a:lnTo>
                    <a:pt x="34674" y="12365"/>
                  </a:lnTo>
                  <a:lnTo>
                    <a:pt x="35380" y="11648"/>
                  </a:lnTo>
                  <a:lnTo>
                    <a:pt x="35680" y="11948"/>
                  </a:lnTo>
                  <a:close/>
                  <a:moveTo>
                    <a:pt x="48312" y="11048"/>
                  </a:moveTo>
                  <a:lnTo>
                    <a:pt x="48023" y="11337"/>
                  </a:lnTo>
                  <a:lnTo>
                    <a:pt x="47306" y="10631"/>
                  </a:lnTo>
                  <a:lnTo>
                    <a:pt x="48312" y="10631"/>
                  </a:lnTo>
                  <a:lnTo>
                    <a:pt x="48312" y="11048"/>
                  </a:lnTo>
                  <a:close/>
                  <a:moveTo>
                    <a:pt x="51941" y="14024"/>
                  </a:moveTo>
                  <a:lnTo>
                    <a:pt x="51920" y="14024"/>
                  </a:lnTo>
                  <a:lnTo>
                    <a:pt x="51920" y="14046"/>
                  </a:lnTo>
                  <a:lnTo>
                    <a:pt x="50924" y="14249"/>
                  </a:lnTo>
                  <a:lnTo>
                    <a:pt x="50485" y="13810"/>
                  </a:lnTo>
                  <a:lnTo>
                    <a:pt x="50485" y="12579"/>
                  </a:lnTo>
                  <a:lnTo>
                    <a:pt x="51706" y="12579"/>
                  </a:lnTo>
                  <a:lnTo>
                    <a:pt x="52155" y="13029"/>
                  </a:lnTo>
                  <a:close/>
                  <a:moveTo>
                    <a:pt x="54339" y="17022"/>
                  </a:moveTo>
                  <a:lnTo>
                    <a:pt x="53782" y="17161"/>
                  </a:lnTo>
                  <a:lnTo>
                    <a:pt x="52680" y="16058"/>
                  </a:lnTo>
                  <a:lnTo>
                    <a:pt x="54189" y="16465"/>
                  </a:lnTo>
                  <a:close/>
                  <a:moveTo>
                    <a:pt x="43880" y="29065"/>
                  </a:moveTo>
                  <a:lnTo>
                    <a:pt x="43730" y="28519"/>
                  </a:lnTo>
                  <a:lnTo>
                    <a:pt x="44833" y="27416"/>
                  </a:lnTo>
                  <a:lnTo>
                    <a:pt x="44426" y="28915"/>
                  </a:lnTo>
                  <a:close/>
                  <a:moveTo>
                    <a:pt x="41332" y="27406"/>
                  </a:moveTo>
                  <a:lnTo>
                    <a:pt x="42435" y="28519"/>
                  </a:lnTo>
                  <a:lnTo>
                    <a:pt x="42285" y="29065"/>
                  </a:lnTo>
                  <a:lnTo>
                    <a:pt x="41729" y="28915"/>
                  </a:lnTo>
                  <a:close/>
                  <a:moveTo>
                    <a:pt x="31420" y="28765"/>
                  </a:moveTo>
                  <a:lnTo>
                    <a:pt x="31195" y="28155"/>
                  </a:lnTo>
                  <a:lnTo>
                    <a:pt x="31195" y="28155"/>
                  </a:lnTo>
                  <a:lnTo>
                    <a:pt x="32297" y="27245"/>
                  </a:lnTo>
                  <a:lnTo>
                    <a:pt x="32051" y="28647"/>
                  </a:lnTo>
                  <a:close/>
                  <a:moveTo>
                    <a:pt x="28840" y="28647"/>
                  </a:moveTo>
                  <a:lnTo>
                    <a:pt x="28604" y="27245"/>
                  </a:lnTo>
                  <a:lnTo>
                    <a:pt x="29696" y="28155"/>
                  </a:lnTo>
                  <a:lnTo>
                    <a:pt x="29471" y="28765"/>
                  </a:lnTo>
                  <a:close/>
                  <a:moveTo>
                    <a:pt x="24997" y="27159"/>
                  </a:moveTo>
                  <a:lnTo>
                    <a:pt x="24129" y="27727"/>
                  </a:lnTo>
                  <a:lnTo>
                    <a:pt x="23262" y="27159"/>
                  </a:lnTo>
                  <a:lnTo>
                    <a:pt x="23262" y="26528"/>
                  </a:lnTo>
                  <a:lnTo>
                    <a:pt x="24129" y="25661"/>
                  </a:lnTo>
                  <a:lnTo>
                    <a:pt x="24997" y="26528"/>
                  </a:lnTo>
                  <a:close/>
                  <a:moveTo>
                    <a:pt x="18606" y="29065"/>
                  </a:moveTo>
                  <a:lnTo>
                    <a:pt x="18467" y="28519"/>
                  </a:lnTo>
                  <a:lnTo>
                    <a:pt x="19569" y="27416"/>
                  </a:lnTo>
                  <a:lnTo>
                    <a:pt x="19162" y="28915"/>
                  </a:lnTo>
                  <a:close/>
                  <a:moveTo>
                    <a:pt x="16058" y="27406"/>
                  </a:moveTo>
                  <a:lnTo>
                    <a:pt x="17171" y="28519"/>
                  </a:lnTo>
                  <a:lnTo>
                    <a:pt x="17021" y="29065"/>
                  </a:lnTo>
                  <a:lnTo>
                    <a:pt x="16465" y="28915"/>
                  </a:lnTo>
                  <a:close/>
                  <a:moveTo>
                    <a:pt x="8950" y="21604"/>
                  </a:moveTo>
                  <a:lnTo>
                    <a:pt x="8971" y="21604"/>
                  </a:lnTo>
                  <a:lnTo>
                    <a:pt x="8971" y="21582"/>
                  </a:lnTo>
                  <a:lnTo>
                    <a:pt x="9967" y="21379"/>
                  </a:lnTo>
                  <a:lnTo>
                    <a:pt x="10416" y="21818"/>
                  </a:lnTo>
                  <a:lnTo>
                    <a:pt x="10416" y="23049"/>
                  </a:lnTo>
                  <a:lnTo>
                    <a:pt x="9185" y="23049"/>
                  </a:lnTo>
                  <a:lnTo>
                    <a:pt x="8746" y="22599"/>
                  </a:lnTo>
                  <a:close/>
                  <a:moveTo>
                    <a:pt x="10630" y="10631"/>
                  </a:moveTo>
                  <a:lnTo>
                    <a:pt x="11144" y="10631"/>
                  </a:lnTo>
                  <a:lnTo>
                    <a:pt x="11498" y="10278"/>
                  </a:lnTo>
                  <a:lnTo>
                    <a:pt x="11861" y="10631"/>
                  </a:lnTo>
                  <a:lnTo>
                    <a:pt x="12365" y="10631"/>
                  </a:lnTo>
                  <a:lnTo>
                    <a:pt x="12365" y="11134"/>
                  </a:lnTo>
                  <a:lnTo>
                    <a:pt x="12729" y="11498"/>
                  </a:lnTo>
                  <a:lnTo>
                    <a:pt x="12365" y="11851"/>
                  </a:lnTo>
                  <a:lnTo>
                    <a:pt x="12365" y="12365"/>
                  </a:lnTo>
                  <a:lnTo>
                    <a:pt x="11861" y="12365"/>
                  </a:lnTo>
                  <a:lnTo>
                    <a:pt x="11498" y="12718"/>
                  </a:lnTo>
                  <a:lnTo>
                    <a:pt x="11144" y="12365"/>
                  </a:lnTo>
                  <a:lnTo>
                    <a:pt x="10630" y="12365"/>
                  </a:lnTo>
                  <a:lnTo>
                    <a:pt x="10630" y="11851"/>
                  </a:lnTo>
                  <a:lnTo>
                    <a:pt x="10277" y="11498"/>
                  </a:lnTo>
                  <a:lnTo>
                    <a:pt x="10630" y="11134"/>
                  </a:lnTo>
                  <a:close/>
                  <a:moveTo>
                    <a:pt x="17021" y="6563"/>
                  </a:moveTo>
                  <a:lnTo>
                    <a:pt x="17171" y="7109"/>
                  </a:lnTo>
                  <a:lnTo>
                    <a:pt x="16058" y="8212"/>
                  </a:lnTo>
                  <a:lnTo>
                    <a:pt x="16465" y="6702"/>
                  </a:lnTo>
                  <a:close/>
                  <a:moveTo>
                    <a:pt x="19162" y="6702"/>
                  </a:moveTo>
                  <a:lnTo>
                    <a:pt x="19569" y="8212"/>
                  </a:lnTo>
                  <a:lnTo>
                    <a:pt x="18467" y="7109"/>
                  </a:lnTo>
                  <a:lnTo>
                    <a:pt x="18616" y="6563"/>
                  </a:lnTo>
                  <a:close/>
                  <a:moveTo>
                    <a:pt x="23262" y="8469"/>
                  </a:moveTo>
                  <a:lnTo>
                    <a:pt x="24129" y="7901"/>
                  </a:lnTo>
                  <a:lnTo>
                    <a:pt x="24997" y="8469"/>
                  </a:lnTo>
                  <a:lnTo>
                    <a:pt x="24997" y="9100"/>
                  </a:lnTo>
                  <a:lnTo>
                    <a:pt x="24129" y="9967"/>
                  </a:lnTo>
                  <a:lnTo>
                    <a:pt x="23262" y="9100"/>
                  </a:lnTo>
                  <a:close/>
                  <a:moveTo>
                    <a:pt x="29471" y="6863"/>
                  </a:moveTo>
                  <a:lnTo>
                    <a:pt x="29696" y="7462"/>
                  </a:lnTo>
                  <a:lnTo>
                    <a:pt x="28604" y="8383"/>
                  </a:lnTo>
                  <a:lnTo>
                    <a:pt x="28840" y="6970"/>
                  </a:lnTo>
                  <a:close/>
                  <a:moveTo>
                    <a:pt x="32297" y="8383"/>
                  </a:moveTo>
                  <a:lnTo>
                    <a:pt x="31195" y="7462"/>
                  </a:lnTo>
                  <a:lnTo>
                    <a:pt x="31420" y="6863"/>
                  </a:lnTo>
                  <a:lnTo>
                    <a:pt x="32051" y="6970"/>
                  </a:lnTo>
                  <a:close/>
                  <a:moveTo>
                    <a:pt x="42285" y="6563"/>
                  </a:moveTo>
                  <a:lnTo>
                    <a:pt x="42435" y="7109"/>
                  </a:lnTo>
                  <a:lnTo>
                    <a:pt x="41332" y="8212"/>
                  </a:lnTo>
                  <a:lnTo>
                    <a:pt x="41729" y="6702"/>
                  </a:lnTo>
                  <a:close/>
                  <a:moveTo>
                    <a:pt x="44426" y="6702"/>
                  </a:moveTo>
                  <a:lnTo>
                    <a:pt x="44833" y="8212"/>
                  </a:lnTo>
                  <a:lnTo>
                    <a:pt x="43730" y="7109"/>
                  </a:lnTo>
                  <a:lnTo>
                    <a:pt x="43880" y="6563"/>
                  </a:lnTo>
                  <a:close/>
                  <a:moveTo>
                    <a:pt x="53076" y="11766"/>
                  </a:moveTo>
                  <a:lnTo>
                    <a:pt x="53290" y="12547"/>
                  </a:lnTo>
                  <a:lnTo>
                    <a:pt x="54200" y="12847"/>
                  </a:lnTo>
                  <a:lnTo>
                    <a:pt x="54039" y="13125"/>
                  </a:lnTo>
                  <a:lnTo>
                    <a:pt x="53344" y="13307"/>
                  </a:lnTo>
                  <a:lnTo>
                    <a:pt x="53536" y="14046"/>
                  </a:lnTo>
                  <a:lnTo>
                    <a:pt x="53001" y="13511"/>
                  </a:lnTo>
                  <a:lnTo>
                    <a:pt x="52487" y="14024"/>
                  </a:lnTo>
                  <a:lnTo>
                    <a:pt x="52166" y="14024"/>
                  </a:lnTo>
                  <a:lnTo>
                    <a:pt x="52391" y="12954"/>
                  </a:lnTo>
                  <a:lnTo>
                    <a:pt x="52016" y="12579"/>
                  </a:lnTo>
                  <a:lnTo>
                    <a:pt x="52541" y="12579"/>
                  </a:lnTo>
                  <a:close/>
                  <a:moveTo>
                    <a:pt x="55709" y="19099"/>
                  </a:moveTo>
                  <a:lnTo>
                    <a:pt x="55249" y="19570"/>
                  </a:lnTo>
                  <a:lnTo>
                    <a:pt x="55067" y="18927"/>
                  </a:lnTo>
                  <a:lnTo>
                    <a:pt x="54435" y="19099"/>
                  </a:lnTo>
                  <a:lnTo>
                    <a:pt x="54607" y="18456"/>
                  </a:lnTo>
                  <a:lnTo>
                    <a:pt x="53964" y="18285"/>
                  </a:lnTo>
                  <a:lnTo>
                    <a:pt x="54435" y="17814"/>
                  </a:lnTo>
                  <a:lnTo>
                    <a:pt x="53964" y="17343"/>
                  </a:lnTo>
                  <a:lnTo>
                    <a:pt x="54607" y="17172"/>
                  </a:lnTo>
                  <a:lnTo>
                    <a:pt x="54435" y="16529"/>
                  </a:lnTo>
                  <a:lnTo>
                    <a:pt x="55067" y="16701"/>
                  </a:lnTo>
                  <a:lnTo>
                    <a:pt x="55249" y="16058"/>
                  </a:lnTo>
                  <a:lnTo>
                    <a:pt x="55709" y="16529"/>
                  </a:lnTo>
                  <a:lnTo>
                    <a:pt x="56180" y="16058"/>
                  </a:lnTo>
                  <a:lnTo>
                    <a:pt x="56352" y="16701"/>
                  </a:lnTo>
                  <a:lnTo>
                    <a:pt x="56994" y="16529"/>
                  </a:lnTo>
                  <a:lnTo>
                    <a:pt x="56823" y="17172"/>
                  </a:lnTo>
                  <a:lnTo>
                    <a:pt x="57465" y="17343"/>
                  </a:lnTo>
                  <a:lnTo>
                    <a:pt x="56994" y="17814"/>
                  </a:lnTo>
                  <a:lnTo>
                    <a:pt x="57465" y="18285"/>
                  </a:lnTo>
                  <a:lnTo>
                    <a:pt x="56823" y="18456"/>
                  </a:lnTo>
                  <a:lnTo>
                    <a:pt x="56994" y="19099"/>
                  </a:lnTo>
                  <a:lnTo>
                    <a:pt x="56352" y="18927"/>
                  </a:lnTo>
                  <a:lnTo>
                    <a:pt x="56180" y="19570"/>
                  </a:lnTo>
                  <a:close/>
                  <a:moveTo>
                    <a:pt x="52294" y="28337"/>
                  </a:moveTo>
                  <a:lnTo>
                    <a:pt x="51909" y="27877"/>
                  </a:lnTo>
                  <a:lnTo>
                    <a:pt x="52123" y="26860"/>
                  </a:lnTo>
                  <a:lnTo>
                    <a:pt x="53140" y="26646"/>
                  </a:lnTo>
                  <a:lnTo>
                    <a:pt x="53611" y="27031"/>
                  </a:lnTo>
                  <a:lnTo>
                    <a:pt x="53879" y="28615"/>
                  </a:lnTo>
                  <a:close/>
                  <a:moveTo>
                    <a:pt x="53429" y="29697"/>
                  </a:moveTo>
                  <a:lnTo>
                    <a:pt x="52509" y="28594"/>
                  </a:lnTo>
                  <a:lnTo>
                    <a:pt x="53922" y="28840"/>
                  </a:lnTo>
                  <a:lnTo>
                    <a:pt x="54029" y="29472"/>
                  </a:lnTo>
                  <a:close/>
                  <a:moveTo>
                    <a:pt x="53868" y="27245"/>
                  </a:moveTo>
                  <a:lnTo>
                    <a:pt x="54960" y="28155"/>
                  </a:lnTo>
                  <a:lnTo>
                    <a:pt x="54960" y="28155"/>
                  </a:lnTo>
                  <a:lnTo>
                    <a:pt x="54735" y="28765"/>
                  </a:lnTo>
                  <a:lnTo>
                    <a:pt x="54104" y="28647"/>
                  </a:lnTo>
                  <a:close/>
                  <a:moveTo>
                    <a:pt x="54050" y="30446"/>
                  </a:moveTo>
                  <a:lnTo>
                    <a:pt x="53579" y="29879"/>
                  </a:lnTo>
                  <a:lnTo>
                    <a:pt x="54275" y="29611"/>
                  </a:lnTo>
                  <a:lnTo>
                    <a:pt x="54146" y="28883"/>
                  </a:lnTo>
                  <a:lnTo>
                    <a:pt x="54885" y="29011"/>
                  </a:lnTo>
                  <a:lnTo>
                    <a:pt x="55142" y="28305"/>
                  </a:lnTo>
                  <a:lnTo>
                    <a:pt x="55709" y="28787"/>
                  </a:lnTo>
                  <a:lnTo>
                    <a:pt x="56287" y="28305"/>
                  </a:lnTo>
                  <a:lnTo>
                    <a:pt x="56544" y="29011"/>
                  </a:lnTo>
                  <a:lnTo>
                    <a:pt x="57283" y="28883"/>
                  </a:lnTo>
                  <a:lnTo>
                    <a:pt x="57155" y="29611"/>
                  </a:lnTo>
                  <a:lnTo>
                    <a:pt x="57850" y="29879"/>
                  </a:lnTo>
                  <a:lnTo>
                    <a:pt x="57369" y="30446"/>
                  </a:lnTo>
                  <a:lnTo>
                    <a:pt x="57850" y="31024"/>
                  </a:lnTo>
                  <a:lnTo>
                    <a:pt x="57155" y="31281"/>
                  </a:lnTo>
                  <a:lnTo>
                    <a:pt x="57283" y="32009"/>
                  </a:lnTo>
                  <a:lnTo>
                    <a:pt x="56544" y="31880"/>
                  </a:lnTo>
                  <a:lnTo>
                    <a:pt x="56287" y="32587"/>
                  </a:lnTo>
                  <a:lnTo>
                    <a:pt x="55709" y="32105"/>
                  </a:lnTo>
                  <a:lnTo>
                    <a:pt x="55142" y="32587"/>
                  </a:lnTo>
                  <a:lnTo>
                    <a:pt x="54885" y="31880"/>
                  </a:lnTo>
                  <a:lnTo>
                    <a:pt x="54146" y="32009"/>
                  </a:lnTo>
                  <a:lnTo>
                    <a:pt x="54275" y="31281"/>
                  </a:lnTo>
                  <a:lnTo>
                    <a:pt x="53579" y="31024"/>
                  </a:lnTo>
                  <a:close/>
                  <a:moveTo>
                    <a:pt x="50261" y="27159"/>
                  </a:moveTo>
                  <a:lnTo>
                    <a:pt x="49393" y="27727"/>
                  </a:lnTo>
                  <a:lnTo>
                    <a:pt x="48526" y="27159"/>
                  </a:lnTo>
                  <a:lnTo>
                    <a:pt x="48526" y="26528"/>
                  </a:lnTo>
                  <a:lnTo>
                    <a:pt x="49393" y="25661"/>
                  </a:lnTo>
                  <a:lnTo>
                    <a:pt x="50261" y="26528"/>
                  </a:lnTo>
                  <a:close/>
                  <a:moveTo>
                    <a:pt x="47766" y="28776"/>
                  </a:moveTo>
                  <a:lnTo>
                    <a:pt x="47584" y="28069"/>
                  </a:lnTo>
                  <a:lnTo>
                    <a:pt x="46846" y="28273"/>
                  </a:lnTo>
                  <a:lnTo>
                    <a:pt x="47381" y="27738"/>
                  </a:lnTo>
                  <a:lnTo>
                    <a:pt x="46878" y="27224"/>
                  </a:lnTo>
                  <a:lnTo>
                    <a:pt x="46878" y="26892"/>
                  </a:lnTo>
                  <a:lnTo>
                    <a:pt x="47938" y="27117"/>
                  </a:lnTo>
                  <a:lnTo>
                    <a:pt x="48312" y="26742"/>
                  </a:lnTo>
                  <a:lnTo>
                    <a:pt x="48312" y="27277"/>
                  </a:lnTo>
                  <a:lnTo>
                    <a:pt x="49136" y="27812"/>
                  </a:lnTo>
                  <a:lnTo>
                    <a:pt x="48344" y="28027"/>
                  </a:lnTo>
                  <a:lnTo>
                    <a:pt x="48045" y="28937"/>
                  </a:lnTo>
                  <a:lnTo>
                    <a:pt x="47766" y="28776"/>
                  </a:lnTo>
                  <a:close/>
                  <a:moveTo>
                    <a:pt x="44458" y="29654"/>
                  </a:moveTo>
                  <a:lnTo>
                    <a:pt x="44608" y="29097"/>
                  </a:lnTo>
                  <a:lnTo>
                    <a:pt x="44608" y="29097"/>
                  </a:lnTo>
                  <a:lnTo>
                    <a:pt x="46118" y="28690"/>
                  </a:lnTo>
                  <a:lnTo>
                    <a:pt x="45015" y="29793"/>
                  </a:lnTo>
                  <a:close/>
                  <a:moveTo>
                    <a:pt x="41793" y="30446"/>
                  </a:moveTo>
                  <a:lnTo>
                    <a:pt x="41332" y="29975"/>
                  </a:lnTo>
                  <a:lnTo>
                    <a:pt x="41975" y="29804"/>
                  </a:lnTo>
                  <a:lnTo>
                    <a:pt x="41793" y="29161"/>
                  </a:lnTo>
                  <a:lnTo>
                    <a:pt x="42435" y="29333"/>
                  </a:lnTo>
                  <a:lnTo>
                    <a:pt x="42606" y="28690"/>
                  </a:lnTo>
                  <a:lnTo>
                    <a:pt x="43077" y="29161"/>
                  </a:lnTo>
                  <a:lnTo>
                    <a:pt x="43548" y="28690"/>
                  </a:lnTo>
                  <a:lnTo>
                    <a:pt x="43720" y="29333"/>
                  </a:lnTo>
                  <a:lnTo>
                    <a:pt x="44362" y="29161"/>
                  </a:lnTo>
                  <a:lnTo>
                    <a:pt x="44191" y="29804"/>
                  </a:lnTo>
                  <a:lnTo>
                    <a:pt x="44833" y="29975"/>
                  </a:lnTo>
                  <a:lnTo>
                    <a:pt x="44362" y="30446"/>
                  </a:lnTo>
                  <a:lnTo>
                    <a:pt x="44833" y="30917"/>
                  </a:lnTo>
                  <a:lnTo>
                    <a:pt x="44191" y="31088"/>
                  </a:lnTo>
                  <a:lnTo>
                    <a:pt x="44362" y="31731"/>
                  </a:lnTo>
                  <a:lnTo>
                    <a:pt x="43720" y="31559"/>
                  </a:lnTo>
                  <a:lnTo>
                    <a:pt x="43548" y="32202"/>
                  </a:lnTo>
                  <a:lnTo>
                    <a:pt x="43077" y="31731"/>
                  </a:lnTo>
                  <a:lnTo>
                    <a:pt x="42606" y="32202"/>
                  </a:lnTo>
                  <a:lnTo>
                    <a:pt x="42435" y="31559"/>
                  </a:lnTo>
                  <a:lnTo>
                    <a:pt x="41793" y="31731"/>
                  </a:lnTo>
                  <a:lnTo>
                    <a:pt x="41975" y="31088"/>
                  </a:lnTo>
                  <a:lnTo>
                    <a:pt x="41332" y="30917"/>
                  </a:lnTo>
                  <a:close/>
                  <a:moveTo>
                    <a:pt x="38110" y="28937"/>
                  </a:moveTo>
                  <a:lnTo>
                    <a:pt x="37811" y="28027"/>
                  </a:lnTo>
                  <a:lnTo>
                    <a:pt x="37029" y="27812"/>
                  </a:lnTo>
                  <a:lnTo>
                    <a:pt x="37853" y="27277"/>
                  </a:lnTo>
                  <a:lnTo>
                    <a:pt x="37853" y="26753"/>
                  </a:lnTo>
                  <a:lnTo>
                    <a:pt x="38217" y="27117"/>
                  </a:lnTo>
                  <a:lnTo>
                    <a:pt x="39288" y="26903"/>
                  </a:lnTo>
                  <a:lnTo>
                    <a:pt x="39288" y="27224"/>
                  </a:lnTo>
                  <a:lnTo>
                    <a:pt x="38774" y="27738"/>
                  </a:lnTo>
                  <a:lnTo>
                    <a:pt x="39309" y="28273"/>
                  </a:lnTo>
                  <a:lnTo>
                    <a:pt x="38581" y="28069"/>
                  </a:lnTo>
                  <a:lnTo>
                    <a:pt x="38389" y="28776"/>
                  </a:lnTo>
                  <a:lnTo>
                    <a:pt x="38110" y="28937"/>
                  </a:lnTo>
                  <a:close/>
                  <a:moveTo>
                    <a:pt x="35894" y="26528"/>
                  </a:moveTo>
                  <a:lnTo>
                    <a:pt x="36761" y="25661"/>
                  </a:lnTo>
                  <a:lnTo>
                    <a:pt x="37629" y="26528"/>
                  </a:lnTo>
                  <a:lnTo>
                    <a:pt x="37629" y="27159"/>
                  </a:lnTo>
                  <a:lnTo>
                    <a:pt x="36761" y="27727"/>
                  </a:lnTo>
                  <a:lnTo>
                    <a:pt x="35894" y="27159"/>
                  </a:lnTo>
                  <a:close/>
                  <a:moveTo>
                    <a:pt x="28786" y="30446"/>
                  </a:moveTo>
                  <a:lnTo>
                    <a:pt x="28315" y="29879"/>
                  </a:lnTo>
                  <a:lnTo>
                    <a:pt x="29011" y="29611"/>
                  </a:lnTo>
                  <a:lnTo>
                    <a:pt x="28883" y="28883"/>
                  </a:lnTo>
                  <a:lnTo>
                    <a:pt x="29621" y="29011"/>
                  </a:lnTo>
                  <a:lnTo>
                    <a:pt x="29878" y="28305"/>
                  </a:lnTo>
                  <a:lnTo>
                    <a:pt x="30445" y="28787"/>
                  </a:lnTo>
                  <a:lnTo>
                    <a:pt x="31024" y="28305"/>
                  </a:lnTo>
                  <a:lnTo>
                    <a:pt x="31280" y="29011"/>
                  </a:lnTo>
                  <a:lnTo>
                    <a:pt x="32008" y="28883"/>
                  </a:lnTo>
                  <a:lnTo>
                    <a:pt x="31891" y="29611"/>
                  </a:lnTo>
                  <a:lnTo>
                    <a:pt x="32586" y="29879"/>
                  </a:lnTo>
                  <a:lnTo>
                    <a:pt x="32105" y="30446"/>
                  </a:lnTo>
                  <a:lnTo>
                    <a:pt x="32586" y="31024"/>
                  </a:lnTo>
                  <a:lnTo>
                    <a:pt x="31891" y="31281"/>
                  </a:lnTo>
                  <a:lnTo>
                    <a:pt x="32008" y="32009"/>
                  </a:lnTo>
                  <a:lnTo>
                    <a:pt x="31280" y="31880"/>
                  </a:lnTo>
                  <a:lnTo>
                    <a:pt x="31024" y="32587"/>
                  </a:lnTo>
                  <a:lnTo>
                    <a:pt x="30445" y="32105"/>
                  </a:lnTo>
                  <a:lnTo>
                    <a:pt x="29878" y="32587"/>
                  </a:lnTo>
                  <a:lnTo>
                    <a:pt x="29621" y="31880"/>
                  </a:lnTo>
                  <a:lnTo>
                    <a:pt x="28883" y="32009"/>
                  </a:lnTo>
                  <a:lnTo>
                    <a:pt x="29011" y="31281"/>
                  </a:lnTo>
                  <a:lnTo>
                    <a:pt x="28315" y="31024"/>
                  </a:lnTo>
                  <a:close/>
                  <a:moveTo>
                    <a:pt x="22502" y="28776"/>
                  </a:moveTo>
                  <a:lnTo>
                    <a:pt x="22320" y="28069"/>
                  </a:lnTo>
                  <a:lnTo>
                    <a:pt x="21582" y="28273"/>
                  </a:lnTo>
                  <a:lnTo>
                    <a:pt x="22117" y="27738"/>
                  </a:lnTo>
                  <a:lnTo>
                    <a:pt x="21603" y="27224"/>
                  </a:lnTo>
                  <a:lnTo>
                    <a:pt x="21603" y="26892"/>
                  </a:lnTo>
                  <a:lnTo>
                    <a:pt x="22674" y="27117"/>
                  </a:lnTo>
                  <a:lnTo>
                    <a:pt x="23048" y="26742"/>
                  </a:lnTo>
                  <a:lnTo>
                    <a:pt x="23048" y="27277"/>
                  </a:lnTo>
                  <a:lnTo>
                    <a:pt x="23873" y="27812"/>
                  </a:lnTo>
                  <a:lnTo>
                    <a:pt x="23080" y="28027"/>
                  </a:lnTo>
                  <a:lnTo>
                    <a:pt x="22781" y="28937"/>
                  </a:lnTo>
                  <a:lnTo>
                    <a:pt x="22502" y="28776"/>
                  </a:lnTo>
                  <a:close/>
                  <a:moveTo>
                    <a:pt x="19194" y="29654"/>
                  </a:moveTo>
                  <a:lnTo>
                    <a:pt x="19344" y="29097"/>
                  </a:lnTo>
                  <a:lnTo>
                    <a:pt x="20854" y="28690"/>
                  </a:lnTo>
                  <a:lnTo>
                    <a:pt x="19751" y="29793"/>
                  </a:lnTo>
                  <a:close/>
                  <a:moveTo>
                    <a:pt x="16529" y="30446"/>
                  </a:moveTo>
                  <a:lnTo>
                    <a:pt x="16058" y="29975"/>
                  </a:lnTo>
                  <a:lnTo>
                    <a:pt x="16700" y="29804"/>
                  </a:lnTo>
                  <a:lnTo>
                    <a:pt x="16529" y="29161"/>
                  </a:lnTo>
                  <a:lnTo>
                    <a:pt x="17171" y="29333"/>
                  </a:lnTo>
                  <a:lnTo>
                    <a:pt x="17342" y="28690"/>
                  </a:lnTo>
                  <a:lnTo>
                    <a:pt x="17813" y="29161"/>
                  </a:lnTo>
                  <a:lnTo>
                    <a:pt x="18285" y="28690"/>
                  </a:lnTo>
                  <a:lnTo>
                    <a:pt x="18456" y="29333"/>
                  </a:lnTo>
                  <a:lnTo>
                    <a:pt x="19098" y="29161"/>
                  </a:lnTo>
                  <a:lnTo>
                    <a:pt x="18927" y="29804"/>
                  </a:lnTo>
                  <a:lnTo>
                    <a:pt x="19569" y="29975"/>
                  </a:lnTo>
                  <a:lnTo>
                    <a:pt x="19098" y="30446"/>
                  </a:lnTo>
                  <a:lnTo>
                    <a:pt x="19569" y="30917"/>
                  </a:lnTo>
                  <a:lnTo>
                    <a:pt x="18927" y="31088"/>
                  </a:lnTo>
                  <a:lnTo>
                    <a:pt x="19098" y="31731"/>
                  </a:lnTo>
                  <a:lnTo>
                    <a:pt x="18456" y="31559"/>
                  </a:lnTo>
                  <a:lnTo>
                    <a:pt x="18285" y="32202"/>
                  </a:lnTo>
                  <a:lnTo>
                    <a:pt x="17813" y="31731"/>
                  </a:lnTo>
                  <a:lnTo>
                    <a:pt x="17342" y="32202"/>
                  </a:lnTo>
                  <a:lnTo>
                    <a:pt x="17171" y="31559"/>
                  </a:lnTo>
                  <a:lnTo>
                    <a:pt x="16529" y="31731"/>
                  </a:lnTo>
                  <a:lnTo>
                    <a:pt x="16700" y="31088"/>
                  </a:lnTo>
                  <a:lnTo>
                    <a:pt x="16058" y="30917"/>
                  </a:lnTo>
                  <a:close/>
                  <a:moveTo>
                    <a:pt x="12846" y="28937"/>
                  </a:moveTo>
                  <a:lnTo>
                    <a:pt x="12547" y="28027"/>
                  </a:lnTo>
                  <a:lnTo>
                    <a:pt x="11765" y="27812"/>
                  </a:lnTo>
                  <a:lnTo>
                    <a:pt x="12579" y="27277"/>
                  </a:lnTo>
                  <a:lnTo>
                    <a:pt x="12579" y="26753"/>
                  </a:lnTo>
                  <a:lnTo>
                    <a:pt x="12953" y="27117"/>
                  </a:lnTo>
                  <a:lnTo>
                    <a:pt x="14024" y="26903"/>
                  </a:lnTo>
                  <a:lnTo>
                    <a:pt x="14024" y="27224"/>
                  </a:lnTo>
                  <a:lnTo>
                    <a:pt x="13510" y="27738"/>
                  </a:lnTo>
                  <a:lnTo>
                    <a:pt x="14045" y="28273"/>
                  </a:lnTo>
                  <a:lnTo>
                    <a:pt x="13317" y="28069"/>
                  </a:lnTo>
                  <a:lnTo>
                    <a:pt x="13125" y="28776"/>
                  </a:lnTo>
                  <a:close/>
                  <a:moveTo>
                    <a:pt x="10630" y="26528"/>
                  </a:moveTo>
                  <a:lnTo>
                    <a:pt x="11498" y="25661"/>
                  </a:lnTo>
                  <a:lnTo>
                    <a:pt x="12365" y="26528"/>
                  </a:lnTo>
                  <a:lnTo>
                    <a:pt x="12365" y="27159"/>
                  </a:lnTo>
                  <a:lnTo>
                    <a:pt x="11498" y="27727"/>
                  </a:lnTo>
                  <a:lnTo>
                    <a:pt x="10630" y="27159"/>
                  </a:lnTo>
                  <a:close/>
                  <a:moveTo>
                    <a:pt x="7290" y="27031"/>
                  </a:moveTo>
                  <a:lnTo>
                    <a:pt x="7751" y="26646"/>
                  </a:lnTo>
                  <a:lnTo>
                    <a:pt x="8778" y="26860"/>
                  </a:lnTo>
                  <a:lnTo>
                    <a:pt x="8982" y="27877"/>
                  </a:lnTo>
                  <a:lnTo>
                    <a:pt x="8596" y="28337"/>
                  </a:lnTo>
                  <a:lnTo>
                    <a:pt x="7012" y="28615"/>
                  </a:lnTo>
                  <a:close/>
                  <a:moveTo>
                    <a:pt x="5931" y="28155"/>
                  </a:moveTo>
                  <a:lnTo>
                    <a:pt x="5931" y="28155"/>
                  </a:lnTo>
                  <a:lnTo>
                    <a:pt x="7034" y="27245"/>
                  </a:lnTo>
                  <a:lnTo>
                    <a:pt x="6787" y="28647"/>
                  </a:lnTo>
                  <a:lnTo>
                    <a:pt x="6156" y="28765"/>
                  </a:lnTo>
                  <a:close/>
                  <a:moveTo>
                    <a:pt x="8382" y="28594"/>
                  </a:moveTo>
                  <a:lnTo>
                    <a:pt x="7472" y="29697"/>
                  </a:lnTo>
                  <a:lnTo>
                    <a:pt x="6862" y="29472"/>
                  </a:lnTo>
                  <a:lnTo>
                    <a:pt x="6980" y="28840"/>
                  </a:lnTo>
                  <a:close/>
                  <a:moveTo>
                    <a:pt x="5182" y="28787"/>
                  </a:moveTo>
                  <a:lnTo>
                    <a:pt x="5760" y="28305"/>
                  </a:lnTo>
                  <a:lnTo>
                    <a:pt x="6017" y="29011"/>
                  </a:lnTo>
                  <a:lnTo>
                    <a:pt x="6744" y="28883"/>
                  </a:lnTo>
                  <a:lnTo>
                    <a:pt x="6616" y="29611"/>
                  </a:lnTo>
                  <a:lnTo>
                    <a:pt x="7323" y="29879"/>
                  </a:lnTo>
                  <a:lnTo>
                    <a:pt x="6841" y="30446"/>
                  </a:lnTo>
                  <a:lnTo>
                    <a:pt x="7323" y="31024"/>
                  </a:lnTo>
                  <a:lnTo>
                    <a:pt x="6616" y="31281"/>
                  </a:lnTo>
                  <a:lnTo>
                    <a:pt x="6744" y="32009"/>
                  </a:lnTo>
                  <a:lnTo>
                    <a:pt x="6017" y="31880"/>
                  </a:lnTo>
                  <a:lnTo>
                    <a:pt x="5760" y="32587"/>
                  </a:lnTo>
                  <a:lnTo>
                    <a:pt x="5182" y="32105"/>
                  </a:lnTo>
                  <a:lnTo>
                    <a:pt x="4614" y="32587"/>
                  </a:lnTo>
                  <a:lnTo>
                    <a:pt x="4347" y="31880"/>
                  </a:lnTo>
                  <a:lnTo>
                    <a:pt x="3619" y="32009"/>
                  </a:lnTo>
                  <a:lnTo>
                    <a:pt x="3747" y="31281"/>
                  </a:lnTo>
                  <a:lnTo>
                    <a:pt x="3041" y="31024"/>
                  </a:lnTo>
                  <a:lnTo>
                    <a:pt x="3522" y="30446"/>
                  </a:lnTo>
                  <a:lnTo>
                    <a:pt x="3041" y="29879"/>
                  </a:lnTo>
                  <a:lnTo>
                    <a:pt x="3747" y="29611"/>
                  </a:lnTo>
                  <a:lnTo>
                    <a:pt x="3619" y="28883"/>
                  </a:lnTo>
                  <a:lnTo>
                    <a:pt x="4347" y="29011"/>
                  </a:lnTo>
                  <a:lnTo>
                    <a:pt x="4614" y="28305"/>
                  </a:lnTo>
                  <a:close/>
                  <a:moveTo>
                    <a:pt x="5182" y="16529"/>
                  </a:moveTo>
                  <a:lnTo>
                    <a:pt x="5653" y="16058"/>
                  </a:lnTo>
                  <a:lnTo>
                    <a:pt x="5824" y="16701"/>
                  </a:lnTo>
                  <a:lnTo>
                    <a:pt x="6466" y="16529"/>
                  </a:lnTo>
                  <a:lnTo>
                    <a:pt x="6295" y="17172"/>
                  </a:lnTo>
                  <a:lnTo>
                    <a:pt x="6937" y="17343"/>
                  </a:lnTo>
                  <a:lnTo>
                    <a:pt x="6466" y="17814"/>
                  </a:lnTo>
                  <a:lnTo>
                    <a:pt x="6937" y="18285"/>
                  </a:lnTo>
                  <a:lnTo>
                    <a:pt x="6295" y="18456"/>
                  </a:lnTo>
                  <a:lnTo>
                    <a:pt x="6466" y="19099"/>
                  </a:lnTo>
                  <a:lnTo>
                    <a:pt x="5824" y="18927"/>
                  </a:lnTo>
                  <a:lnTo>
                    <a:pt x="5653" y="19570"/>
                  </a:lnTo>
                  <a:lnTo>
                    <a:pt x="5182" y="19099"/>
                  </a:lnTo>
                  <a:lnTo>
                    <a:pt x="4711" y="19570"/>
                  </a:lnTo>
                  <a:lnTo>
                    <a:pt x="4539" y="18927"/>
                  </a:lnTo>
                  <a:lnTo>
                    <a:pt x="3897" y="19099"/>
                  </a:lnTo>
                  <a:lnTo>
                    <a:pt x="4068" y="18456"/>
                  </a:lnTo>
                  <a:lnTo>
                    <a:pt x="3426" y="18285"/>
                  </a:lnTo>
                  <a:lnTo>
                    <a:pt x="3897" y="17814"/>
                  </a:lnTo>
                  <a:lnTo>
                    <a:pt x="3426" y="17343"/>
                  </a:lnTo>
                  <a:lnTo>
                    <a:pt x="4068" y="17172"/>
                  </a:lnTo>
                  <a:lnTo>
                    <a:pt x="3897" y="16529"/>
                  </a:lnTo>
                  <a:lnTo>
                    <a:pt x="4539" y="16701"/>
                  </a:lnTo>
                  <a:lnTo>
                    <a:pt x="4711" y="16058"/>
                  </a:lnTo>
                  <a:close/>
                  <a:moveTo>
                    <a:pt x="8350" y="12579"/>
                  </a:moveTo>
                  <a:lnTo>
                    <a:pt x="8885" y="12579"/>
                  </a:lnTo>
                  <a:lnTo>
                    <a:pt x="8511" y="12954"/>
                  </a:lnTo>
                  <a:lnTo>
                    <a:pt x="8736" y="14024"/>
                  </a:lnTo>
                  <a:lnTo>
                    <a:pt x="8404" y="14024"/>
                  </a:lnTo>
                  <a:lnTo>
                    <a:pt x="7901" y="13511"/>
                  </a:lnTo>
                  <a:lnTo>
                    <a:pt x="7355" y="14046"/>
                  </a:lnTo>
                  <a:lnTo>
                    <a:pt x="7558" y="13307"/>
                  </a:lnTo>
                  <a:lnTo>
                    <a:pt x="6852" y="13125"/>
                  </a:lnTo>
                  <a:lnTo>
                    <a:pt x="6691" y="12847"/>
                  </a:lnTo>
                  <a:lnTo>
                    <a:pt x="7601" y="12547"/>
                  </a:lnTo>
                  <a:lnTo>
                    <a:pt x="7815" y="11766"/>
                  </a:lnTo>
                  <a:close/>
                  <a:moveTo>
                    <a:pt x="8960" y="8961"/>
                  </a:moveTo>
                  <a:lnTo>
                    <a:pt x="9967" y="8747"/>
                  </a:lnTo>
                  <a:lnTo>
                    <a:pt x="10416" y="9186"/>
                  </a:lnTo>
                  <a:lnTo>
                    <a:pt x="10416" y="10417"/>
                  </a:lnTo>
                  <a:lnTo>
                    <a:pt x="9185" y="10417"/>
                  </a:lnTo>
                  <a:lnTo>
                    <a:pt x="8746" y="9967"/>
                  </a:lnTo>
                  <a:close/>
                  <a:moveTo>
                    <a:pt x="8596" y="7291"/>
                  </a:moveTo>
                  <a:lnTo>
                    <a:pt x="8982" y="7751"/>
                  </a:lnTo>
                  <a:lnTo>
                    <a:pt x="8768" y="8768"/>
                  </a:lnTo>
                  <a:lnTo>
                    <a:pt x="7751" y="8982"/>
                  </a:lnTo>
                  <a:lnTo>
                    <a:pt x="7290" y="8597"/>
                  </a:lnTo>
                  <a:lnTo>
                    <a:pt x="7012" y="7013"/>
                  </a:lnTo>
                  <a:close/>
                  <a:moveTo>
                    <a:pt x="7472" y="5931"/>
                  </a:moveTo>
                  <a:lnTo>
                    <a:pt x="8382" y="7023"/>
                  </a:lnTo>
                  <a:lnTo>
                    <a:pt x="6980" y="6788"/>
                  </a:lnTo>
                  <a:lnTo>
                    <a:pt x="6862" y="6156"/>
                  </a:lnTo>
                  <a:close/>
                  <a:moveTo>
                    <a:pt x="7034" y="8383"/>
                  </a:moveTo>
                  <a:lnTo>
                    <a:pt x="5931" y="7462"/>
                  </a:lnTo>
                  <a:lnTo>
                    <a:pt x="6156" y="6863"/>
                  </a:lnTo>
                  <a:lnTo>
                    <a:pt x="6787" y="6970"/>
                  </a:lnTo>
                  <a:close/>
                  <a:moveTo>
                    <a:pt x="6841" y="5182"/>
                  </a:moveTo>
                  <a:lnTo>
                    <a:pt x="7323" y="5749"/>
                  </a:lnTo>
                  <a:lnTo>
                    <a:pt x="6616" y="6006"/>
                  </a:lnTo>
                  <a:lnTo>
                    <a:pt x="6744" y="6745"/>
                  </a:lnTo>
                  <a:lnTo>
                    <a:pt x="6017" y="6617"/>
                  </a:lnTo>
                  <a:lnTo>
                    <a:pt x="5760" y="7312"/>
                  </a:lnTo>
                  <a:lnTo>
                    <a:pt x="5182" y="6841"/>
                  </a:lnTo>
                  <a:lnTo>
                    <a:pt x="4614" y="7312"/>
                  </a:lnTo>
                  <a:lnTo>
                    <a:pt x="4347" y="6617"/>
                  </a:lnTo>
                  <a:lnTo>
                    <a:pt x="3619" y="6745"/>
                  </a:lnTo>
                  <a:lnTo>
                    <a:pt x="3747" y="6006"/>
                  </a:lnTo>
                  <a:lnTo>
                    <a:pt x="3041" y="5749"/>
                  </a:lnTo>
                  <a:lnTo>
                    <a:pt x="3522" y="5182"/>
                  </a:lnTo>
                  <a:lnTo>
                    <a:pt x="3041" y="4604"/>
                  </a:lnTo>
                  <a:lnTo>
                    <a:pt x="3747" y="4347"/>
                  </a:lnTo>
                  <a:lnTo>
                    <a:pt x="3619" y="3619"/>
                  </a:lnTo>
                  <a:lnTo>
                    <a:pt x="4347" y="3737"/>
                  </a:lnTo>
                  <a:lnTo>
                    <a:pt x="4614" y="3041"/>
                  </a:lnTo>
                  <a:lnTo>
                    <a:pt x="5182" y="3523"/>
                  </a:lnTo>
                  <a:lnTo>
                    <a:pt x="5760" y="3041"/>
                  </a:lnTo>
                  <a:lnTo>
                    <a:pt x="6017" y="3737"/>
                  </a:lnTo>
                  <a:lnTo>
                    <a:pt x="6744" y="3619"/>
                  </a:lnTo>
                  <a:lnTo>
                    <a:pt x="6616" y="4347"/>
                  </a:lnTo>
                  <a:lnTo>
                    <a:pt x="7323" y="4604"/>
                  </a:lnTo>
                  <a:close/>
                  <a:moveTo>
                    <a:pt x="10630" y="8469"/>
                  </a:moveTo>
                  <a:lnTo>
                    <a:pt x="11498" y="7901"/>
                  </a:lnTo>
                  <a:lnTo>
                    <a:pt x="12365" y="8469"/>
                  </a:lnTo>
                  <a:lnTo>
                    <a:pt x="12365" y="9100"/>
                  </a:lnTo>
                  <a:lnTo>
                    <a:pt x="11498" y="9967"/>
                  </a:lnTo>
                  <a:lnTo>
                    <a:pt x="10630" y="9100"/>
                  </a:lnTo>
                  <a:close/>
                  <a:moveTo>
                    <a:pt x="13125" y="6852"/>
                  </a:moveTo>
                  <a:lnTo>
                    <a:pt x="13317" y="7548"/>
                  </a:lnTo>
                  <a:lnTo>
                    <a:pt x="14045" y="7355"/>
                  </a:lnTo>
                  <a:lnTo>
                    <a:pt x="13510" y="7890"/>
                  </a:lnTo>
                  <a:lnTo>
                    <a:pt x="14024" y="8404"/>
                  </a:lnTo>
                  <a:lnTo>
                    <a:pt x="14024" y="8725"/>
                  </a:lnTo>
                  <a:lnTo>
                    <a:pt x="12953" y="8501"/>
                  </a:lnTo>
                  <a:lnTo>
                    <a:pt x="12579" y="8875"/>
                  </a:lnTo>
                  <a:lnTo>
                    <a:pt x="12579" y="8351"/>
                  </a:lnTo>
                  <a:lnTo>
                    <a:pt x="11765" y="7816"/>
                  </a:lnTo>
                  <a:lnTo>
                    <a:pt x="12547" y="7601"/>
                  </a:lnTo>
                  <a:lnTo>
                    <a:pt x="12846" y="6692"/>
                  </a:lnTo>
                  <a:close/>
                  <a:moveTo>
                    <a:pt x="16433" y="5974"/>
                  </a:moveTo>
                  <a:lnTo>
                    <a:pt x="16293" y="6531"/>
                  </a:lnTo>
                  <a:lnTo>
                    <a:pt x="14784" y="6938"/>
                  </a:lnTo>
                  <a:lnTo>
                    <a:pt x="15887" y="5824"/>
                  </a:lnTo>
                  <a:close/>
                  <a:moveTo>
                    <a:pt x="19098" y="5182"/>
                  </a:moveTo>
                  <a:lnTo>
                    <a:pt x="19569" y="5653"/>
                  </a:lnTo>
                  <a:lnTo>
                    <a:pt x="18927" y="5824"/>
                  </a:lnTo>
                  <a:lnTo>
                    <a:pt x="19098" y="6467"/>
                  </a:lnTo>
                  <a:lnTo>
                    <a:pt x="18456" y="6295"/>
                  </a:lnTo>
                  <a:lnTo>
                    <a:pt x="18285" y="6938"/>
                  </a:lnTo>
                  <a:lnTo>
                    <a:pt x="17813" y="6467"/>
                  </a:lnTo>
                  <a:lnTo>
                    <a:pt x="17342" y="6938"/>
                  </a:lnTo>
                  <a:lnTo>
                    <a:pt x="17171" y="6295"/>
                  </a:lnTo>
                  <a:lnTo>
                    <a:pt x="16529" y="6467"/>
                  </a:lnTo>
                  <a:lnTo>
                    <a:pt x="16700" y="5824"/>
                  </a:lnTo>
                  <a:lnTo>
                    <a:pt x="16058" y="5653"/>
                  </a:lnTo>
                  <a:lnTo>
                    <a:pt x="16529" y="5182"/>
                  </a:lnTo>
                  <a:lnTo>
                    <a:pt x="16058" y="4711"/>
                  </a:lnTo>
                  <a:lnTo>
                    <a:pt x="16700" y="4540"/>
                  </a:lnTo>
                  <a:lnTo>
                    <a:pt x="16529" y="3898"/>
                  </a:lnTo>
                  <a:lnTo>
                    <a:pt x="17171" y="4069"/>
                  </a:lnTo>
                  <a:lnTo>
                    <a:pt x="17342" y="3426"/>
                  </a:lnTo>
                  <a:lnTo>
                    <a:pt x="17813" y="3898"/>
                  </a:lnTo>
                  <a:lnTo>
                    <a:pt x="18285" y="3426"/>
                  </a:lnTo>
                  <a:lnTo>
                    <a:pt x="18456" y="4069"/>
                  </a:lnTo>
                  <a:lnTo>
                    <a:pt x="19098" y="3898"/>
                  </a:lnTo>
                  <a:lnTo>
                    <a:pt x="18927" y="4540"/>
                  </a:lnTo>
                  <a:lnTo>
                    <a:pt x="19569" y="4711"/>
                  </a:lnTo>
                  <a:close/>
                  <a:moveTo>
                    <a:pt x="22781" y="6692"/>
                  </a:moveTo>
                  <a:lnTo>
                    <a:pt x="23080" y="7601"/>
                  </a:lnTo>
                  <a:lnTo>
                    <a:pt x="23873" y="7816"/>
                  </a:lnTo>
                  <a:lnTo>
                    <a:pt x="23048" y="8351"/>
                  </a:lnTo>
                  <a:lnTo>
                    <a:pt x="23048" y="8875"/>
                  </a:lnTo>
                  <a:lnTo>
                    <a:pt x="22674" y="8501"/>
                  </a:lnTo>
                  <a:lnTo>
                    <a:pt x="21603" y="8725"/>
                  </a:lnTo>
                  <a:lnTo>
                    <a:pt x="21603" y="8404"/>
                  </a:lnTo>
                  <a:lnTo>
                    <a:pt x="22117" y="7890"/>
                  </a:lnTo>
                  <a:lnTo>
                    <a:pt x="21582" y="7355"/>
                  </a:lnTo>
                  <a:lnTo>
                    <a:pt x="22320" y="7548"/>
                  </a:lnTo>
                  <a:lnTo>
                    <a:pt x="22502" y="6852"/>
                  </a:lnTo>
                  <a:lnTo>
                    <a:pt x="22781" y="6692"/>
                  </a:lnTo>
                  <a:close/>
                  <a:moveTo>
                    <a:pt x="32105" y="5182"/>
                  </a:moveTo>
                  <a:lnTo>
                    <a:pt x="32586" y="5749"/>
                  </a:lnTo>
                  <a:lnTo>
                    <a:pt x="31891" y="6006"/>
                  </a:lnTo>
                  <a:lnTo>
                    <a:pt x="32008" y="6745"/>
                  </a:lnTo>
                  <a:lnTo>
                    <a:pt x="31280" y="6617"/>
                  </a:lnTo>
                  <a:lnTo>
                    <a:pt x="31024" y="7312"/>
                  </a:lnTo>
                  <a:lnTo>
                    <a:pt x="30445" y="6841"/>
                  </a:lnTo>
                  <a:lnTo>
                    <a:pt x="29878" y="7312"/>
                  </a:lnTo>
                  <a:lnTo>
                    <a:pt x="29621" y="6617"/>
                  </a:lnTo>
                  <a:lnTo>
                    <a:pt x="28883" y="6745"/>
                  </a:lnTo>
                  <a:lnTo>
                    <a:pt x="29011" y="6006"/>
                  </a:lnTo>
                  <a:lnTo>
                    <a:pt x="28315" y="5749"/>
                  </a:lnTo>
                  <a:lnTo>
                    <a:pt x="28786" y="5182"/>
                  </a:lnTo>
                  <a:lnTo>
                    <a:pt x="28304" y="4604"/>
                  </a:lnTo>
                  <a:lnTo>
                    <a:pt x="29011" y="4347"/>
                  </a:lnTo>
                  <a:lnTo>
                    <a:pt x="28883" y="3619"/>
                  </a:lnTo>
                  <a:lnTo>
                    <a:pt x="29621" y="3737"/>
                  </a:lnTo>
                  <a:lnTo>
                    <a:pt x="29878" y="3041"/>
                  </a:lnTo>
                  <a:lnTo>
                    <a:pt x="30445" y="3523"/>
                  </a:lnTo>
                  <a:lnTo>
                    <a:pt x="31024" y="3041"/>
                  </a:lnTo>
                  <a:lnTo>
                    <a:pt x="31280" y="3737"/>
                  </a:lnTo>
                  <a:lnTo>
                    <a:pt x="32008" y="3619"/>
                  </a:lnTo>
                  <a:lnTo>
                    <a:pt x="31891" y="4347"/>
                  </a:lnTo>
                  <a:lnTo>
                    <a:pt x="32586" y="4604"/>
                  </a:lnTo>
                  <a:close/>
                  <a:moveTo>
                    <a:pt x="35894" y="8469"/>
                  </a:moveTo>
                  <a:lnTo>
                    <a:pt x="36761" y="7901"/>
                  </a:lnTo>
                  <a:lnTo>
                    <a:pt x="37629" y="8469"/>
                  </a:lnTo>
                  <a:lnTo>
                    <a:pt x="37629" y="9100"/>
                  </a:lnTo>
                  <a:lnTo>
                    <a:pt x="36761" y="9967"/>
                  </a:lnTo>
                  <a:lnTo>
                    <a:pt x="35894" y="9100"/>
                  </a:lnTo>
                  <a:close/>
                  <a:moveTo>
                    <a:pt x="38389" y="6852"/>
                  </a:moveTo>
                  <a:lnTo>
                    <a:pt x="38581" y="7548"/>
                  </a:lnTo>
                  <a:lnTo>
                    <a:pt x="39309" y="7355"/>
                  </a:lnTo>
                  <a:lnTo>
                    <a:pt x="38774" y="7890"/>
                  </a:lnTo>
                  <a:lnTo>
                    <a:pt x="39288" y="8404"/>
                  </a:lnTo>
                  <a:lnTo>
                    <a:pt x="39288" y="8725"/>
                  </a:lnTo>
                  <a:lnTo>
                    <a:pt x="38217" y="8501"/>
                  </a:lnTo>
                  <a:lnTo>
                    <a:pt x="37853" y="8875"/>
                  </a:lnTo>
                  <a:lnTo>
                    <a:pt x="37853" y="8351"/>
                  </a:lnTo>
                  <a:lnTo>
                    <a:pt x="37029" y="7816"/>
                  </a:lnTo>
                  <a:lnTo>
                    <a:pt x="37811" y="7601"/>
                  </a:lnTo>
                  <a:lnTo>
                    <a:pt x="38110" y="6692"/>
                  </a:lnTo>
                  <a:close/>
                  <a:moveTo>
                    <a:pt x="41696" y="5974"/>
                  </a:moveTo>
                  <a:lnTo>
                    <a:pt x="41557" y="6531"/>
                  </a:lnTo>
                  <a:lnTo>
                    <a:pt x="40048" y="6938"/>
                  </a:lnTo>
                  <a:lnTo>
                    <a:pt x="41151" y="5824"/>
                  </a:lnTo>
                  <a:close/>
                  <a:moveTo>
                    <a:pt x="44362" y="5182"/>
                  </a:moveTo>
                  <a:lnTo>
                    <a:pt x="44833" y="5653"/>
                  </a:lnTo>
                  <a:lnTo>
                    <a:pt x="44191" y="5824"/>
                  </a:lnTo>
                  <a:lnTo>
                    <a:pt x="44362" y="6467"/>
                  </a:lnTo>
                  <a:lnTo>
                    <a:pt x="43720" y="6295"/>
                  </a:lnTo>
                  <a:lnTo>
                    <a:pt x="43548" y="6938"/>
                  </a:lnTo>
                  <a:lnTo>
                    <a:pt x="43077" y="6467"/>
                  </a:lnTo>
                  <a:lnTo>
                    <a:pt x="42606" y="6938"/>
                  </a:lnTo>
                  <a:lnTo>
                    <a:pt x="42435" y="6295"/>
                  </a:lnTo>
                  <a:lnTo>
                    <a:pt x="41793" y="6467"/>
                  </a:lnTo>
                  <a:lnTo>
                    <a:pt x="41975" y="5824"/>
                  </a:lnTo>
                  <a:lnTo>
                    <a:pt x="41332" y="5653"/>
                  </a:lnTo>
                  <a:lnTo>
                    <a:pt x="41793" y="5182"/>
                  </a:lnTo>
                  <a:lnTo>
                    <a:pt x="41332" y="4711"/>
                  </a:lnTo>
                  <a:lnTo>
                    <a:pt x="41975" y="4540"/>
                  </a:lnTo>
                  <a:lnTo>
                    <a:pt x="41793" y="3898"/>
                  </a:lnTo>
                  <a:lnTo>
                    <a:pt x="42435" y="4069"/>
                  </a:lnTo>
                  <a:lnTo>
                    <a:pt x="42606" y="3426"/>
                  </a:lnTo>
                  <a:lnTo>
                    <a:pt x="43077" y="3898"/>
                  </a:lnTo>
                  <a:lnTo>
                    <a:pt x="43548" y="3426"/>
                  </a:lnTo>
                  <a:lnTo>
                    <a:pt x="43720" y="4069"/>
                  </a:lnTo>
                  <a:lnTo>
                    <a:pt x="44362" y="3898"/>
                  </a:lnTo>
                  <a:lnTo>
                    <a:pt x="44191" y="4540"/>
                  </a:lnTo>
                  <a:lnTo>
                    <a:pt x="44833" y="4711"/>
                  </a:lnTo>
                  <a:close/>
                  <a:moveTo>
                    <a:pt x="48045" y="6692"/>
                  </a:moveTo>
                  <a:lnTo>
                    <a:pt x="48344" y="7601"/>
                  </a:lnTo>
                  <a:lnTo>
                    <a:pt x="49136" y="7816"/>
                  </a:lnTo>
                  <a:lnTo>
                    <a:pt x="48312" y="8351"/>
                  </a:lnTo>
                  <a:lnTo>
                    <a:pt x="48312" y="8875"/>
                  </a:lnTo>
                  <a:lnTo>
                    <a:pt x="47938" y="8501"/>
                  </a:lnTo>
                  <a:lnTo>
                    <a:pt x="46878" y="8725"/>
                  </a:lnTo>
                  <a:lnTo>
                    <a:pt x="46878" y="8404"/>
                  </a:lnTo>
                  <a:lnTo>
                    <a:pt x="47392" y="7890"/>
                  </a:lnTo>
                  <a:lnTo>
                    <a:pt x="46846" y="7355"/>
                  </a:lnTo>
                  <a:lnTo>
                    <a:pt x="47584" y="7548"/>
                  </a:lnTo>
                  <a:lnTo>
                    <a:pt x="47766" y="6852"/>
                  </a:lnTo>
                  <a:lnTo>
                    <a:pt x="48045" y="6692"/>
                  </a:lnTo>
                  <a:close/>
                  <a:moveTo>
                    <a:pt x="50261" y="9100"/>
                  </a:moveTo>
                  <a:lnTo>
                    <a:pt x="49393" y="9967"/>
                  </a:lnTo>
                  <a:lnTo>
                    <a:pt x="48526" y="9100"/>
                  </a:lnTo>
                  <a:lnTo>
                    <a:pt x="48526" y="8469"/>
                  </a:lnTo>
                  <a:lnTo>
                    <a:pt x="49393" y="7901"/>
                  </a:lnTo>
                  <a:lnTo>
                    <a:pt x="50261" y="8469"/>
                  </a:lnTo>
                  <a:close/>
                  <a:moveTo>
                    <a:pt x="57155" y="6006"/>
                  </a:moveTo>
                  <a:lnTo>
                    <a:pt x="57283" y="6745"/>
                  </a:lnTo>
                  <a:lnTo>
                    <a:pt x="56544" y="6617"/>
                  </a:lnTo>
                  <a:lnTo>
                    <a:pt x="56287" y="7312"/>
                  </a:lnTo>
                  <a:lnTo>
                    <a:pt x="55709" y="6841"/>
                  </a:lnTo>
                  <a:lnTo>
                    <a:pt x="55142" y="7312"/>
                  </a:lnTo>
                  <a:lnTo>
                    <a:pt x="54885" y="6617"/>
                  </a:lnTo>
                  <a:lnTo>
                    <a:pt x="54146" y="6745"/>
                  </a:lnTo>
                  <a:lnTo>
                    <a:pt x="54275" y="6006"/>
                  </a:lnTo>
                  <a:lnTo>
                    <a:pt x="53579" y="5749"/>
                  </a:lnTo>
                  <a:lnTo>
                    <a:pt x="54050" y="5182"/>
                  </a:lnTo>
                  <a:lnTo>
                    <a:pt x="53579" y="4604"/>
                  </a:lnTo>
                  <a:lnTo>
                    <a:pt x="54275" y="4347"/>
                  </a:lnTo>
                  <a:lnTo>
                    <a:pt x="54146" y="3619"/>
                  </a:lnTo>
                  <a:lnTo>
                    <a:pt x="54885" y="3737"/>
                  </a:lnTo>
                  <a:lnTo>
                    <a:pt x="55142" y="3041"/>
                  </a:lnTo>
                  <a:lnTo>
                    <a:pt x="55709" y="3523"/>
                  </a:lnTo>
                  <a:lnTo>
                    <a:pt x="56287" y="3041"/>
                  </a:lnTo>
                  <a:lnTo>
                    <a:pt x="56544" y="3737"/>
                  </a:lnTo>
                  <a:lnTo>
                    <a:pt x="57283" y="3619"/>
                  </a:lnTo>
                  <a:lnTo>
                    <a:pt x="57155" y="4347"/>
                  </a:lnTo>
                  <a:lnTo>
                    <a:pt x="57850" y="4604"/>
                  </a:lnTo>
                  <a:lnTo>
                    <a:pt x="57379" y="5182"/>
                  </a:lnTo>
                  <a:lnTo>
                    <a:pt x="57850" y="5749"/>
                  </a:lnTo>
                  <a:close/>
                  <a:moveTo>
                    <a:pt x="55870" y="12879"/>
                  </a:moveTo>
                  <a:lnTo>
                    <a:pt x="55709" y="13457"/>
                  </a:lnTo>
                  <a:lnTo>
                    <a:pt x="55560" y="12879"/>
                  </a:lnTo>
                  <a:lnTo>
                    <a:pt x="55709" y="12622"/>
                  </a:lnTo>
                  <a:close/>
                  <a:moveTo>
                    <a:pt x="55838" y="12419"/>
                  </a:moveTo>
                  <a:lnTo>
                    <a:pt x="56437" y="11445"/>
                  </a:lnTo>
                  <a:lnTo>
                    <a:pt x="56930" y="12729"/>
                  </a:lnTo>
                  <a:lnTo>
                    <a:pt x="56609" y="12911"/>
                  </a:lnTo>
                  <a:lnTo>
                    <a:pt x="56063" y="12772"/>
                  </a:lnTo>
                  <a:close/>
                  <a:moveTo>
                    <a:pt x="55709" y="23006"/>
                  </a:moveTo>
                  <a:lnTo>
                    <a:pt x="55560" y="22749"/>
                  </a:lnTo>
                  <a:lnTo>
                    <a:pt x="55709" y="22160"/>
                  </a:lnTo>
                  <a:lnTo>
                    <a:pt x="55870" y="22749"/>
                  </a:lnTo>
                  <a:close/>
                  <a:moveTo>
                    <a:pt x="56609" y="22706"/>
                  </a:moveTo>
                  <a:lnTo>
                    <a:pt x="56930" y="22888"/>
                  </a:lnTo>
                  <a:lnTo>
                    <a:pt x="56437" y="24183"/>
                  </a:lnTo>
                  <a:lnTo>
                    <a:pt x="55838" y="23209"/>
                  </a:lnTo>
                  <a:lnTo>
                    <a:pt x="56063" y="22856"/>
                  </a:lnTo>
                  <a:close/>
                  <a:moveTo>
                    <a:pt x="57658" y="30446"/>
                  </a:moveTo>
                  <a:lnTo>
                    <a:pt x="58064" y="29953"/>
                  </a:lnTo>
                  <a:lnTo>
                    <a:pt x="59413" y="30446"/>
                  </a:lnTo>
                  <a:lnTo>
                    <a:pt x="58064" y="30938"/>
                  </a:lnTo>
                  <a:close/>
                  <a:moveTo>
                    <a:pt x="47434" y="30446"/>
                  </a:moveTo>
                  <a:lnTo>
                    <a:pt x="48012" y="30285"/>
                  </a:lnTo>
                  <a:lnTo>
                    <a:pt x="48269" y="30446"/>
                  </a:lnTo>
                  <a:lnTo>
                    <a:pt x="48012" y="30606"/>
                  </a:lnTo>
                  <a:close/>
                  <a:moveTo>
                    <a:pt x="48483" y="30574"/>
                  </a:moveTo>
                  <a:lnTo>
                    <a:pt x="49458" y="31174"/>
                  </a:lnTo>
                  <a:lnTo>
                    <a:pt x="48162" y="31656"/>
                  </a:lnTo>
                  <a:lnTo>
                    <a:pt x="47980" y="31345"/>
                  </a:lnTo>
                  <a:lnTo>
                    <a:pt x="48130" y="30788"/>
                  </a:lnTo>
                  <a:close/>
                  <a:moveTo>
                    <a:pt x="41696" y="31238"/>
                  </a:moveTo>
                  <a:lnTo>
                    <a:pt x="41557" y="31795"/>
                  </a:lnTo>
                  <a:lnTo>
                    <a:pt x="40048" y="32202"/>
                  </a:lnTo>
                  <a:lnTo>
                    <a:pt x="41151" y="31099"/>
                  </a:lnTo>
                  <a:close/>
                  <a:moveTo>
                    <a:pt x="37896" y="30446"/>
                  </a:moveTo>
                  <a:lnTo>
                    <a:pt x="38142" y="30285"/>
                  </a:lnTo>
                  <a:lnTo>
                    <a:pt x="38731" y="30446"/>
                  </a:lnTo>
                  <a:lnTo>
                    <a:pt x="38142" y="30606"/>
                  </a:lnTo>
                  <a:close/>
                  <a:moveTo>
                    <a:pt x="38003" y="31656"/>
                  </a:moveTo>
                  <a:lnTo>
                    <a:pt x="36708" y="31174"/>
                  </a:lnTo>
                  <a:lnTo>
                    <a:pt x="37682" y="30574"/>
                  </a:lnTo>
                  <a:lnTo>
                    <a:pt x="38035" y="30788"/>
                  </a:lnTo>
                  <a:lnTo>
                    <a:pt x="38185" y="31345"/>
                  </a:lnTo>
                  <a:close/>
                  <a:moveTo>
                    <a:pt x="30445" y="32394"/>
                  </a:moveTo>
                  <a:lnTo>
                    <a:pt x="30938" y="32801"/>
                  </a:lnTo>
                  <a:lnTo>
                    <a:pt x="30445" y="34139"/>
                  </a:lnTo>
                  <a:lnTo>
                    <a:pt x="29953" y="32801"/>
                  </a:lnTo>
                  <a:close/>
                  <a:moveTo>
                    <a:pt x="22749" y="30606"/>
                  </a:moveTo>
                  <a:lnTo>
                    <a:pt x="22170" y="30446"/>
                  </a:lnTo>
                  <a:lnTo>
                    <a:pt x="22749" y="30285"/>
                  </a:lnTo>
                  <a:lnTo>
                    <a:pt x="23005" y="30446"/>
                  </a:lnTo>
                  <a:close/>
                  <a:moveTo>
                    <a:pt x="22716" y="31345"/>
                  </a:moveTo>
                  <a:lnTo>
                    <a:pt x="22866" y="30788"/>
                  </a:lnTo>
                  <a:lnTo>
                    <a:pt x="23220" y="30574"/>
                  </a:lnTo>
                  <a:lnTo>
                    <a:pt x="24183" y="31174"/>
                  </a:lnTo>
                  <a:lnTo>
                    <a:pt x="22898" y="31656"/>
                  </a:lnTo>
                  <a:close/>
                  <a:moveTo>
                    <a:pt x="16433" y="31238"/>
                  </a:moveTo>
                  <a:lnTo>
                    <a:pt x="16293" y="31795"/>
                  </a:lnTo>
                  <a:lnTo>
                    <a:pt x="14784" y="32202"/>
                  </a:lnTo>
                  <a:lnTo>
                    <a:pt x="15887" y="31099"/>
                  </a:lnTo>
                  <a:close/>
                  <a:moveTo>
                    <a:pt x="12622" y="30446"/>
                  </a:moveTo>
                  <a:lnTo>
                    <a:pt x="12878" y="30285"/>
                  </a:lnTo>
                  <a:lnTo>
                    <a:pt x="13467" y="30446"/>
                  </a:lnTo>
                  <a:lnTo>
                    <a:pt x="12878" y="30606"/>
                  </a:lnTo>
                  <a:close/>
                  <a:moveTo>
                    <a:pt x="12739" y="31656"/>
                  </a:moveTo>
                  <a:lnTo>
                    <a:pt x="11444" y="31174"/>
                  </a:lnTo>
                  <a:lnTo>
                    <a:pt x="12418" y="30574"/>
                  </a:lnTo>
                  <a:lnTo>
                    <a:pt x="12771" y="30788"/>
                  </a:lnTo>
                  <a:lnTo>
                    <a:pt x="12921" y="31345"/>
                  </a:lnTo>
                  <a:close/>
                  <a:moveTo>
                    <a:pt x="5182" y="32394"/>
                  </a:moveTo>
                  <a:lnTo>
                    <a:pt x="5674" y="32801"/>
                  </a:lnTo>
                  <a:lnTo>
                    <a:pt x="5182" y="34139"/>
                  </a:lnTo>
                  <a:lnTo>
                    <a:pt x="4689" y="32801"/>
                  </a:lnTo>
                  <a:close/>
                  <a:moveTo>
                    <a:pt x="3233" y="30446"/>
                  </a:moveTo>
                  <a:lnTo>
                    <a:pt x="2826" y="30938"/>
                  </a:lnTo>
                  <a:lnTo>
                    <a:pt x="1488" y="30446"/>
                  </a:lnTo>
                  <a:lnTo>
                    <a:pt x="2826" y="29953"/>
                  </a:lnTo>
                  <a:close/>
                  <a:moveTo>
                    <a:pt x="6177" y="25650"/>
                  </a:moveTo>
                  <a:lnTo>
                    <a:pt x="6498" y="25543"/>
                  </a:lnTo>
                  <a:lnTo>
                    <a:pt x="7194" y="26314"/>
                  </a:lnTo>
                  <a:lnTo>
                    <a:pt x="7087" y="26913"/>
                  </a:lnTo>
                  <a:lnTo>
                    <a:pt x="5856" y="27941"/>
                  </a:lnTo>
                  <a:lnTo>
                    <a:pt x="5299" y="26432"/>
                  </a:lnTo>
                  <a:lnTo>
                    <a:pt x="5503" y="25864"/>
                  </a:lnTo>
                  <a:close/>
                  <a:moveTo>
                    <a:pt x="5021" y="22749"/>
                  </a:moveTo>
                  <a:lnTo>
                    <a:pt x="5182" y="22160"/>
                  </a:lnTo>
                  <a:lnTo>
                    <a:pt x="5342" y="22749"/>
                  </a:lnTo>
                  <a:lnTo>
                    <a:pt x="5182" y="23006"/>
                  </a:lnTo>
                  <a:close/>
                  <a:moveTo>
                    <a:pt x="5053" y="23209"/>
                  </a:moveTo>
                  <a:lnTo>
                    <a:pt x="4454" y="24183"/>
                  </a:lnTo>
                  <a:lnTo>
                    <a:pt x="3972" y="22888"/>
                  </a:lnTo>
                  <a:lnTo>
                    <a:pt x="4282" y="22706"/>
                  </a:lnTo>
                  <a:lnTo>
                    <a:pt x="4839" y="22856"/>
                  </a:lnTo>
                  <a:close/>
                  <a:moveTo>
                    <a:pt x="4389" y="19195"/>
                  </a:moveTo>
                  <a:lnTo>
                    <a:pt x="4539" y="19741"/>
                  </a:lnTo>
                  <a:lnTo>
                    <a:pt x="3426" y="20844"/>
                  </a:lnTo>
                  <a:lnTo>
                    <a:pt x="3833" y="19345"/>
                  </a:lnTo>
                  <a:close/>
                  <a:moveTo>
                    <a:pt x="5182" y="12622"/>
                  </a:moveTo>
                  <a:lnTo>
                    <a:pt x="5342" y="12879"/>
                  </a:lnTo>
                  <a:lnTo>
                    <a:pt x="5182" y="13468"/>
                  </a:lnTo>
                  <a:lnTo>
                    <a:pt x="5021" y="12879"/>
                  </a:lnTo>
                  <a:close/>
                  <a:moveTo>
                    <a:pt x="4282" y="12911"/>
                  </a:moveTo>
                  <a:lnTo>
                    <a:pt x="3972" y="12729"/>
                  </a:lnTo>
                  <a:lnTo>
                    <a:pt x="4454" y="11445"/>
                  </a:lnTo>
                  <a:lnTo>
                    <a:pt x="5053" y="12419"/>
                  </a:lnTo>
                  <a:lnTo>
                    <a:pt x="4839" y="12772"/>
                  </a:lnTo>
                  <a:close/>
                  <a:moveTo>
                    <a:pt x="3233" y="5182"/>
                  </a:moveTo>
                  <a:lnTo>
                    <a:pt x="2826" y="5675"/>
                  </a:lnTo>
                  <a:lnTo>
                    <a:pt x="1488" y="5182"/>
                  </a:lnTo>
                  <a:lnTo>
                    <a:pt x="2826" y="4690"/>
                  </a:lnTo>
                  <a:close/>
                  <a:moveTo>
                    <a:pt x="13467" y="5182"/>
                  </a:moveTo>
                  <a:lnTo>
                    <a:pt x="12878" y="5332"/>
                  </a:lnTo>
                  <a:lnTo>
                    <a:pt x="12622" y="5182"/>
                  </a:lnTo>
                  <a:lnTo>
                    <a:pt x="12878" y="5022"/>
                  </a:lnTo>
                  <a:close/>
                  <a:moveTo>
                    <a:pt x="12418" y="5054"/>
                  </a:moveTo>
                  <a:lnTo>
                    <a:pt x="11444" y="4454"/>
                  </a:lnTo>
                  <a:lnTo>
                    <a:pt x="12739" y="3972"/>
                  </a:lnTo>
                  <a:lnTo>
                    <a:pt x="12921" y="4283"/>
                  </a:lnTo>
                  <a:lnTo>
                    <a:pt x="12771" y="4840"/>
                  </a:lnTo>
                  <a:close/>
                  <a:moveTo>
                    <a:pt x="19194" y="4379"/>
                  </a:moveTo>
                  <a:lnTo>
                    <a:pt x="19344" y="3833"/>
                  </a:lnTo>
                  <a:lnTo>
                    <a:pt x="20854" y="3426"/>
                  </a:lnTo>
                  <a:lnTo>
                    <a:pt x="19751" y="4529"/>
                  </a:lnTo>
                  <a:close/>
                  <a:moveTo>
                    <a:pt x="23005" y="5182"/>
                  </a:moveTo>
                  <a:lnTo>
                    <a:pt x="22749" y="5332"/>
                  </a:lnTo>
                  <a:lnTo>
                    <a:pt x="22170" y="5182"/>
                  </a:lnTo>
                  <a:lnTo>
                    <a:pt x="22749" y="5022"/>
                  </a:lnTo>
                  <a:close/>
                  <a:moveTo>
                    <a:pt x="22898" y="3972"/>
                  </a:moveTo>
                  <a:lnTo>
                    <a:pt x="24183" y="4454"/>
                  </a:lnTo>
                  <a:lnTo>
                    <a:pt x="23220" y="5054"/>
                  </a:lnTo>
                  <a:lnTo>
                    <a:pt x="22866" y="4840"/>
                  </a:lnTo>
                  <a:lnTo>
                    <a:pt x="22716" y="4283"/>
                  </a:lnTo>
                  <a:close/>
                  <a:moveTo>
                    <a:pt x="28497" y="5182"/>
                  </a:moveTo>
                  <a:lnTo>
                    <a:pt x="28090" y="5675"/>
                  </a:lnTo>
                  <a:lnTo>
                    <a:pt x="26752" y="5182"/>
                  </a:lnTo>
                  <a:lnTo>
                    <a:pt x="28090" y="4690"/>
                  </a:lnTo>
                  <a:close/>
                  <a:moveTo>
                    <a:pt x="38142" y="5022"/>
                  </a:moveTo>
                  <a:lnTo>
                    <a:pt x="38731" y="5182"/>
                  </a:lnTo>
                  <a:lnTo>
                    <a:pt x="38142" y="5332"/>
                  </a:lnTo>
                  <a:lnTo>
                    <a:pt x="37896" y="5182"/>
                  </a:lnTo>
                  <a:close/>
                  <a:moveTo>
                    <a:pt x="38185" y="4283"/>
                  </a:moveTo>
                  <a:lnTo>
                    <a:pt x="38035" y="4840"/>
                  </a:lnTo>
                  <a:lnTo>
                    <a:pt x="37682" y="5054"/>
                  </a:lnTo>
                  <a:lnTo>
                    <a:pt x="36708" y="4454"/>
                  </a:lnTo>
                  <a:lnTo>
                    <a:pt x="38003" y="3972"/>
                  </a:lnTo>
                  <a:close/>
                  <a:moveTo>
                    <a:pt x="43077" y="3587"/>
                  </a:moveTo>
                  <a:lnTo>
                    <a:pt x="42681" y="3180"/>
                  </a:lnTo>
                  <a:lnTo>
                    <a:pt x="43077" y="1671"/>
                  </a:lnTo>
                  <a:lnTo>
                    <a:pt x="43484" y="3180"/>
                  </a:lnTo>
                  <a:close/>
                  <a:moveTo>
                    <a:pt x="44458" y="4379"/>
                  </a:moveTo>
                  <a:lnTo>
                    <a:pt x="44608" y="3833"/>
                  </a:lnTo>
                  <a:lnTo>
                    <a:pt x="46118" y="3426"/>
                  </a:lnTo>
                  <a:lnTo>
                    <a:pt x="45015" y="4529"/>
                  </a:lnTo>
                  <a:close/>
                  <a:moveTo>
                    <a:pt x="48269" y="5182"/>
                  </a:moveTo>
                  <a:lnTo>
                    <a:pt x="48012" y="5332"/>
                  </a:lnTo>
                  <a:lnTo>
                    <a:pt x="47434" y="5182"/>
                  </a:lnTo>
                  <a:lnTo>
                    <a:pt x="48012" y="5022"/>
                  </a:lnTo>
                  <a:close/>
                  <a:moveTo>
                    <a:pt x="48162" y="3972"/>
                  </a:moveTo>
                  <a:lnTo>
                    <a:pt x="49458" y="4454"/>
                  </a:lnTo>
                  <a:lnTo>
                    <a:pt x="48483" y="5054"/>
                  </a:lnTo>
                  <a:lnTo>
                    <a:pt x="48130" y="4840"/>
                  </a:lnTo>
                  <a:lnTo>
                    <a:pt x="47980" y="4283"/>
                  </a:lnTo>
                  <a:close/>
                  <a:moveTo>
                    <a:pt x="54029" y="4208"/>
                  </a:moveTo>
                  <a:lnTo>
                    <a:pt x="53429" y="4433"/>
                  </a:lnTo>
                  <a:lnTo>
                    <a:pt x="52519" y="3330"/>
                  </a:lnTo>
                  <a:lnTo>
                    <a:pt x="53922" y="3576"/>
                  </a:lnTo>
                  <a:close/>
                  <a:moveTo>
                    <a:pt x="57658" y="5182"/>
                  </a:moveTo>
                  <a:lnTo>
                    <a:pt x="58075" y="4690"/>
                  </a:lnTo>
                  <a:lnTo>
                    <a:pt x="59413" y="5182"/>
                  </a:lnTo>
                  <a:lnTo>
                    <a:pt x="58064" y="5675"/>
                  </a:lnTo>
                  <a:close/>
                  <a:moveTo>
                    <a:pt x="57818" y="8597"/>
                  </a:moveTo>
                  <a:lnTo>
                    <a:pt x="57551" y="7013"/>
                  </a:lnTo>
                  <a:lnTo>
                    <a:pt x="59135" y="7291"/>
                  </a:lnTo>
                  <a:lnTo>
                    <a:pt x="59520" y="7751"/>
                  </a:lnTo>
                  <a:lnTo>
                    <a:pt x="59306" y="8768"/>
                  </a:lnTo>
                  <a:lnTo>
                    <a:pt x="58289" y="8982"/>
                  </a:lnTo>
                  <a:close/>
                  <a:moveTo>
                    <a:pt x="60473" y="5332"/>
                  </a:moveTo>
                  <a:lnTo>
                    <a:pt x="60045" y="5182"/>
                  </a:lnTo>
                  <a:lnTo>
                    <a:pt x="60473" y="5022"/>
                  </a:lnTo>
                  <a:lnTo>
                    <a:pt x="60869" y="3801"/>
                  </a:lnTo>
                  <a:lnTo>
                    <a:pt x="59906" y="2934"/>
                  </a:lnTo>
                  <a:lnTo>
                    <a:pt x="59467" y="3020"/>
                  </a:lnTo>
                  <a:lnTo>
                    <a:pt x="59756" y="2666"/>
                  </a:lnTo>
                  <a:lnTo>
                    <a:pt x="59488" y="1403"/>
                  </a:lnTo>
                  <a:lnTo>
                    <a:pt x="58225" y="1136"/>
                  </a:lnTo>
                  <a:lnTo>
                    <a:pt x="57883" y="1435"/>
                  </a:lnTo>
                  <a:lnTo>
                    <a:pt x="57957" y="986"/>
                  </a:lnTo>
                  <a:lnTo>
                    <a:pt x="57090" y="22"/>
                  </a:lnTo>
                  <a:lnTo>
                    <a:pt x="55870" y="429"/>
                  </a:lnTo>
                  <a:lnTo>
                    <a:pt x="55709" y="847"/>
                  </a:lnTo>
                  <a:lnTo>
                    <a:pt x="55560" y="429"/>
                  </a:lnTo>
                  <a:lnTo>
                    <a:pt x="54328" y="22"/>
                  </a:lnTo>
                  <a:lnTo>
                    <a:pt x="53472" y="986"/>
                  </a:lnTo>
                  <a:lnTo>
                    <a:pt x="53547" y="1435"/>
                  </a:lnTo>
                  <a:lnTo>
                    <a:pt x="53204" y="1136"/>
                  </a:lnTo>
                  <a:lnTo>
                    <a:pt x="51941" y="1403"/>
                  </a:lnTo>
                  <a:lnTo>
                    <a:pt x="51674" y="2666"/>
                  </a:lnTo>
                  <a:lnTo>
                    <a:pt x="51963" y="3020"/>
                  </a:lnTo>
                  <a:lnTo>
                    <a:pt x="51513" y="2934"/>
                  </a:lnTo>
                  <a:lnTo>
                    <a:pt x="50732" y="3641"/>
                  </a:lnTo>
                  <a:lnTo>
                    <a:pt x="50442" y="2763"/>
                  </a:lnTo>
                  <a:lnTo>
                    <a:pt x="49426" y="2484"/>
                  </a:lnTo>
                  <a:lnTo>
                    <a:pt x="49393" y="2581"/>
                  </a:lnTo>
                  <a:lnTo>
                    <a:pt x="49372" y="2484"/>
                  </a:lnTo>
                  <a:lnTo>
                    <a:pt x="48344" y="2763"/>
                  </a:lnTo>
                  <a:lnTo>
                    <a:pt x="48045" y="3673"/>
                  </a:lnTo>
                  <a:lnTo>
                    <a:pt x="47766" y="3512"/>
                  </a:lnTo>
                  <a:lnTo>
                    <a:pt x="47584" y="2806"/>
                  </a:lnTo>
                  <a:lnTo>
                    <a:pt x="46846" y="3009"/>
                  </a:lnTo>
                  <a:lnTo>
                    <a:pt x="47392" y="2463"/>
                  </a:lnTo>
                  <a:lnTo>
                    <a:pt x="46878" y="1949"/>
                  </a:lnTo>
                  <a:lnTo>
                    <a:pt x="46878" y="1393"/>
                  </a:lnTo>
                  <a:lnTo>
                    <a:pt x="46310" y="1393"/>
                  </a:lnTo>
                  <a:lnTo>
                    <a:pt x="45797" y="879"/>
                  </a:lnTo>
                  <a:lnTo>
                    <a:pt x="45251" y="1414"/>
                  </a:lnTo>
                  <a:lnTo>
                    <a:pt x="45454" y="675"/>
                  </a:lnTo>
                  <a:lnTo>
                    <a:pt x="44747" y="493"/>
                  </a:lnTo>
                  <a:lnTo>
                    <a:pt x="44469" y="1"/>
                  </a:lnTo>
                  <a:lnTo>
                    <a:pt x="43977" y="279"/>
                  </a:lnTo>
                  <a:lnTo>
                    <a:pt x="43281" y="97"/>
                  </a:lnTo>
                  <a:lnTo>
                    <a:pt x="43077" y="825"/>
                  </a:lnTo>
                  <a:lnTo>
                    <a:pt x="42885" y="97"/>
                  </a:lnTo>
                  <a:lnTo>
                    <a:pt x="42178" y="279"/>
                  </a:lnTo>
                  <a:lnTo>
                    <a:pt x="41696" y="1"/>
                  </a:lnTo>
                  <a:lnTo>
                    <a:pt x="41407" y="493"/>
                  </a:lnTo>
                  <a:lnTo>
                    <a:pt x="40712" y="675"/>
                  </a:lnTo>
                  <a:lnTo>
                    <a:pt x="40904" y="1414"/>
                  </a:lnTo>
                  <a:lnTo>
                    <a:pt x="40369" y="879"/>
                  </a:lnTo>
                  <a:lnTo>
                    <a:pt x="39855" y="1393"/>
                  </a:lnTo>
                  <a:lnTo>
                    <a:pt x="39288" y="1393"/>
                  </a:lnTo>
                  <a:lnTo>
                    <a:pt x="39288" y="1949"/>
                  </a:lnTo>
                  <a:lnTo>
                    <a:pt x="38774" y="2463"/>
                  </a:lnTo>
                  <a:lnTo>
                    <a:pt x="39309" y="3009"/>
                  </a:lnTo>
                  <a:lnTo>
                    <a:pt x="38581" y="2806"/>
                  </a:lnTo>
                  <a:lnTo>
                    <a:pt x="38389" y="3512"/>
                  </a:lnTo>
                  <a:lnTo>
                    <a:pt x="38110" y="3673"/>
                  </a:lnTo>
                  <a:lnTo>
                    <a:pt x="37811" y="2763"/>
                  </a:lnTo>
                  <a:lnTo>
                    <a:pt x="36794" y="2484"/>
                  </a:lnTo>
                  <a:lnTo>
                    <a:pt x="36761" y="2581"/>
                  </a:lnTo>
                  <a:lnTo>
                    <a:pt x="36740" y="2484"/>
                  </a:lnTo>
                  <a:lnTo>
                    <a:pt x="35712" y="2763"/>
                  </a:lnTo>
                  <a:lnTo>
                    <a:pt x="35423" y="3641"/>
                  </a:lnTo>
                  <a:lnTo>
                    <a:pt x="34642" y="2934"/>
                  </a:lnTo>
                  <a:lnTo>
                    <a:pt x="34192" y="3020"/>
                  </a:lnTo>
                  <a:lnTo>
                    <a:pt x="34492" y="2666"/>
                  </a:lnTo>
                  <a:lnTo>
                    <a:pt x="34224" y="1403"/>
                  </a:lnTo>
                  <a:lnTo>
                    <a:pt x="32961" y="1136"/>
                  </a:lnTo>
                  <a:lnTo>
                    <a:pt x="32608" y="1435"/>
                  </a:lnTo>
                  <a:lnTo>
                    <a:pt x="32694" y="986"/>
                  </a:lnTo>
                  <a:lnTo>
                    <a:pt x="31826" y="22"/>
                  </a:lnTo>
                  <a:lnTo>
                    <a:pt x="30606" y="429"/>
                  </a:lnTo>
                  <a:lnTo>
                    <a:pt x="30445" y="847"/>
                  </a:lnTo>
                  <a:lnTo>
                    <a:pt x="30296" y="429"/>
                  </a:lnTo>
                  <a:lnTo>
                    <a:pt x="29065" y="22"/>
                  </a:lnTo>
                  <a:lnTo>
                    <a:pt x="28208" y="986"/>
                  </a:lnTo>
                  <a:lnTo>
                    <a:pt x="28283" y="1435"/>
                  </a:lnTo>
                  <a:lnTo>
                    <a:pt x="27930" y="1136"/>
                  </a:lnTo>
                  <a:lnTo>
                    <a:pt x="26677" y="1403"/>
                  </a:lnTo>
                  <a:lnTo>
                    <a:pt x="26410" y="2666"/>
                  </a:lnTo>
                  <a:lnTo>
                    <a:pt x="26699" y="3020"/>
                  </a:lnTo>
                  <a:lnTo>
                    <a:pt x="26249" y="2934"/>
                  </a:lnTo>
                  <a:lnTo>
                    <a:pt x="25468" y="3641"/>
                  </a:lnTo>
                  <a:lnTo>
                    <a:pt x="25179" y="2763"/>
                  </a:lnTo>
                  <a:lnTo>
                    <a:pt x="24162" y="2484"/>
                  </a:lnTo>
                  <a:lnTo>
                    <a:pt x="24129" y="2581"/>
                  </a:lnTo>
                  <a:lnTo>
                    <a:pt x="24108" y="2484"/>
                  </a:lnTo>
                  <a:lnTo>
                    <a:pt x="23080" y="2763"/>
                  </a:lnTo>
                  <a:lnTo>
                    <a:pt x="22781" y="3673"/>
                  </a:lnTo>
                  <a:lnTo>
                    <a:pt x="22502" y="3512"/>
                  </a:lnTo>
                  <a:lnTo>
                    <a:pt x="22320" y="2806"/>
                  </a:lnTo>
                  <a:lnTo>
                    <a:pt x="21582" y="3009"/>
                  </a:lnTo>
                  <a:lnTo>
                    <a:pt x="22117" y="2463"/>
                  </a:lnTo>
                  <a:lnTo>
                    <a:pt x="21603" y="1949"/>
                  </a:lnTo>
                  <a:lnTo>
                    <a:pt x="21603" y="1393"/>
                  </a:lnTo>
                  <a:lnTo>
                    <a:pt x="21046" y="1393"/>
                  </a:lnTo>
                  <a:lnTo>
                    <a:pt x="20533" y="879"/>
                  </a:lnTo>
                  <a:lnTo>
                    <a:pt x="19987" y="1414"/>
                  </a:lnTo>
                  <a:lnTo>
                    <a:pt x="20190" y="675"/>
                  </a:lnTo>
                  <a:lnTo>
                    <a:pt x="19483" y="493"/>
                  </a:lnTo>
                  <a:lnTo>
                    <a:pt x="19205" y="1"/>
                  </a:lnTo>
                  <a:lnTo>
                    <a:pt x="18713" y="279"/>
                  </a:lnTo>
                  <a:lnTo>
                    <a:pt x="18017" y="97"/>
                  </a:lnTo>
                  <a:lnTo>
                    <a:pt x="17813" y="825"/>
                  </a:lnTo>
                  <a:lnTo>
                    <a:pt x="17621" y="97"/>
                  </a:lnTo>
                  <a:lnTo>
                    <a:pt x="16914" y="279"/>
                  </a:lnTo>
                  <a:lnTo>
                    <a:pt x="16422" y="1"/>
                  </a:lnTo>
                  <a:lnTo>
                    <a:pt x="16144" y="493"/>
                  </a:lnTo>
                  <a:lnTo>
                    <a:pt x="15448" y="675"/>
                  </a:lnTo>
                  <a:lnTo>
                    <a:pt x="15640" y="1414"/>
                  </a:lnTo>
                  <a:lnTo>
                    <a:pt x="15105" y="879"/>
                  </a:lnTo>
                  <a:lnTo>
                    <a:pt x="14591" y="1393"/>
                  </a:lnTo>
                  <a:lnTo>
                    <a:pt x="14024" y="1393"/>
                  </a:lnTo>
                  <a:lnTo>
                    <a:pt x="14024" y="1949"/>
                  </a:lnTo>
                  <a:lnTo>
                    <a:pt x="13510" y="2463"/>
                  </a:lnTo>
                  <a:lnTo>
                    <a:pt x="14045" y="3009"/>
                  </a:lnTo>
                  <a:lnTo>
                    <a:pt x="13317" y="2806"/>
                  </a:lnTo>
                  <a:lnTo>
                    <a:pt x="13125" y="3512"/>
                  </a:lnTo>
                  <a:lnTo>
                    <a:pt x="12846" y="3673"/>
                  </a:lnTo>
                  <a:lnTo>
                    <a:pt x="12547" y="2763"/>
                  </a:lnTo>
                  <a:lnTo>
                    <a:pt x="11530" y="2484"/>
                  </a:lnTo>
                  <a:lnTo>
                    <a:pt x="11498" y="2581"/>
                  </a:lnTo>
                  <a:lnTo>
                    <a:pt x="11465" y="2484"/>
                  </a:lnTo>
                  <a:lnTo>
                    <a:pt x="10448" y="2763"/>
                  </a:lnTo>
                  <a:lnTo>
                    <a:pt x="10159" y="3641"/>
                  </a:lnTo>
                  <a:lnTo>
                    <a:pt x="9378" y="2934"/>
                  </a:lnTo>
                  <a:lnTo>
                    <a:pt x="8928" y="3020"/>
                  </a:lnTo>
                  <a:lnTo>
                    <a:pt x="9217" y="2666"/>
                  </a:lnTo>
                  <a:lnTo>
                    <a:pt x="8960" y="1403"/>
                  </a:lnTo>
                  <a:lnTo>
                    <a:pt x="7697" y="1136"/>
                  </a:lnTo>
                  <a:lnTo>
                    <a:pt x="7344" y="1435"/>
                  </a:lnTo>
                  <a:lnTo>
                    <a:pt x="7419" y="986"/>
                  </a:lnTo>
                  <a:lnTo>
                    <a:pt x="6562" y="22"/>
                  </a:lnTo>
                  <a:lnTo>
                    <a:pt x="5342" y="429"/>
                  </a:lnTo>
                  <a:lnTo>
                    <a:pt x="5182" y="847"/>
                  </a:lnTo>
                  <a:lnTo>
                    <a:pt x="5021" y="429"/>
                  </a:lnTo>
                  <a:lnTo>
                    <a:pt x="3801" y="22"/>
                  </a:lnTo>
                  <a:lnTo>
                    <a:pt x="2944" y="986"/>
                  </a:lnTo>
                  <a:lnTo>
                    <a:pt x="3019" y="1435"/>
                  </a:lnTo>
                  <a:lnTo>
                    <a:pt x="2666" y="1136"/>
                  </a:lnTo>
                  <a:lnTo>
                    <a:pt x="1403" y="1403"/>
                  </a:lnTo>
                  <a:lnTo>
                    <a:pt x="1146" y="2666"/>
                  </a:lnTo>
                  <a:lnTo>
                    <a:pt x="1435" y="3020"/>
                  </a:lnTo>
                  <a:lnTo>
                    <a:pt x="985" y="2934"/>
                  </a:lnTo>
                  <a:lnTo>
                    <a:pt x="22" y="3801"/>
                  </a:lnTo>
                  <a:lnTo>
                    <a:pt x="428" y="5022"/>
                  </a:lnTo>
                  <a:lnTo>
                    <a:pt x="857" y="5182"/>
                  </a:lnTo>
                  <a:lnTo>
                    <a:pt x="428" y="5332"/>
                  </a:lnTo>
                  <a:lnTo>
                    <a:pt x="22" y="6563"/>
                  </a:lnTo>
                  <a:lnTo>
                    <a:pt x="985" y="7419"/>
                  </a:lnTo>
                  <a:lnTo>
                    <a:pt x="1435" y="7345"/>
                  </a:lnTo>
                  <a:lnTo>
                    <a:pt x="1146" y="7698"/>
                  </a:lnTo>
                  <a:lnTo>
                    <a:pt x="1403" y="8950"/>
                  </a:lnTo>
                  <a:lnTo>
                    <a:pt x="2666" y="9218"/>
                  </a:lnTo>
                  <a:lnTo>
                    <a:pt x="3019" y="8929"/>
                  </a:lnTo>
                  <a:lnTo>
                    <a:pt x="2944" y="9378"/>
                  </a:lnTo>
                  <a:lnTo>
                    <a:pt x="3640" y="10160"/>
                  </a:lnTo>
                  <a:lnTo>
                    <a:pt x="2762" y="10449"/>
                  </a:lnTo>
                  <a:lnTo>
                    <a:pt x="2484" y="11466"/>
                  </a:lnTo>
                  <a:lnTo>
                    <a:pt x="2591" y="11498"/>
                  </a:lnTo>
                  <a:lnTo>
                    <a:pt x="2484" y="11519"/>
                  </a:lnTo>
                  <a:lnTo>
                    <a:pt x="2762" y="12547"/>
                  </a:lnTo>
                  <a:lnTo>
                    <a:pt x="3672" y="12847"/>
                  </a:lnTo>
                  <a:lnTo>
                    <a:pt x="3512" y="13125"/>
                  </a:lnTo>
                  <a:lnTo>
                    <a:pt x="2805" y="13307"/>
                  </a:lnTo>
                  <a:lnTo>
                    <a:pt x="3008" y="14046"/>
                  </a:lnTo>
                  <a:lnTo>
                    <a:pt x="2473" y="13511"/>
                  </a:lnTo>
                  <a:lnTo>
                    <a:pt x="1959" y="14024"/>
                  </a:lnTo>
                  <a:lnTo>
                    <a:pt x="1392" y="14024"/>
                  </a:lnTo>
                  <a:lnTo>
                    <a:pt x="1392" y="14592"/>
                  </a:lnTo>
                  <a:lnTo>
                    <a:pt x="878" y="15106"/>
                  </a:lnTo>
                  <a:lnTo>
                    <a:pt x="1413" y="15641"/>
                  </a:lnTo>
                  <a:lnTo>
                    <a:pt x="675" y="15438"/>
                  </a:lnTo>
                  <a:lnTo>
                    <a:pt x="493" y="16144"/>
                  </a:lnTo>
                  <a:lnTo>
                    <a:pt x="0" y="16422"/>
                  </a:lnTo>
                  <a:lnTo>
                    <a:pt x="289" y="16915"/>
                  </a:lnTo>
                  <a:lnTo>
                    <a:pt x="97" y="17621"/>
                  </a:lnTo>
                  <a:lnTo>
                    <a:pt x="835" y="17814"/>
                  </a:lnTo>
                  <a:lnTo>
                    <a:pt x="97" y="18007"/>
                  </a:lnTo>
                  <a:lnTo>
                    <a:pt x="289" y="18713"/>
                  </a:lnTo>
                  <a:lnTo>
                    <a:pt x="0" y="19206"/>
                  </a:lnTo>
                  <a:lnTo>
                    <a:pt x="493" y="19484"/>
                  </a:lnTo>
                  <a:lnTo>
                    <a:pt x="675" y="20191"/>
                  </a:lnTo>
                  <a:lnTo>
                    <a:pt x="1413" y="19987"/>
                  </a:lnTo>
                  <a:lnTo>
                    <a:pt x="878" y="20522"/>
                  </a:lnTo>
                  <a:lnTo>
                    <a:pt x="1392" y="21036"/>
                  </a:lnTo>
                  <a:lnTo>
                    <a:pt x="1392" y="21604"/>
                  </a:lnTo>
                  <a:lnTo>
                    <a:pt x="1959" y="21604"/>
                  </a:lnTo>
                  <a:lnTo>
                    <a:pt x="2473" y="22117"/>
                  </a:lnTo>
                  <a:lnTo>
                    <a:pt x="3008" y="21582"/>
                  </a:lnTo>
                  <a:lnTo>
                    <a:pt x="2805" y="22321"/>
                  </a:lnTo>
                  <a:lnTo>
                    <a:pt x="3512" y="22503"/>
                  </a:lnTo>
                  <a:lnTo>
                    <a:pt x="3672" y="22781"/>
                  </a:lnTo>
                  <a:lnTo>
                    <a:pt x="2762" y="23081"/>
                  </a:lnTo>
                  <a:lnTo>
                    <a:pt x="2484" y="24098"/>
                  </a:lnTo>
                  <a:lnTo>
                    <a:pt x="2591" y="24130"/>
                  </a:lnTo>
                  <a:lnTo>
                    <a:pt x="2484" y="24162"/>
                  </a:lnTo>
                  <a:lnTo>
                    <a:pt x="2762" y="25179"/>
                  </a:lnTo>
                  <a:lnTo>
                    <a:pt x="3640" y="25468"/>
                  </a:lnTo>
                  <a:lnTo>
                    <a:pt x="2944" y="26250"/>
                  </a:lnTo>
                  <a:lnTo>
                    <a:pt x="3019" y="26699"/>
                  </a:lnTo>
                  <a:lnTo>
                    <a:pt x="2666" y="26410"/>
                  </a:lnTo>
                  <a:lnTo>
                    <a:pt x="1403" y="26667"/>
                  </a:lnTo>
                  <a:lnTo>
                    <a:pt x="1146" y="27930"/>
                  </a:lnTo>
                  <a:lnTo>
                    <a:pt x="1435" y="28284"/>
                  </a:lnTo>
                  <a:lnTo>
                    <a:pt x="985" y="28209"/>
                  </a:lnTo>
                  <a:lnTo>
                    <a:pt x="22" y="29065"/>
                  </a:lnTo>
                  <a:lnTo>
                    <a:pt x="428" y="30285"/>
                  </a:lnTo>
                  <a:lnTo>
                    <a:pt x="857" y="30446"/>
                  </a:lnTo>
                  <a:lnTo>
                    <a:pt x="428" y="30606"/>
                  </a:lnTo>
                  <a:lnTo>
                    <a:pt x="22" y="31827"/>
                  </a:lnTo>
                  <a:lnTo>
                    <a:pt x="985" y="32683"/>
                  </a:lnTo>
                  <a:lnTo>
                    <a:pt x="1435" y="32608"/>
                  </a:lnTo>
                  <a:lnTo>
                    <a:pt x="1146" y="32962"/>
                  </a:lnTo>
                  <a:lnTo>
                    <a:pt x="1403" y="34225"/>
                  </a:lnTo>
                  <a:lnTo>
                    <a:pt x="2666" y="34482"/>
                  </a:lnTo>
                  <a:lnTo>
                    <a:pt x="3019" y="34193"/>
                  </a:lnTo>
                  <a:lnTo>
                    <a:pt x="2944" y="34642"/>
                  </a:lnTo>
                  <a:lnTo>
                    <a:pt x="3801" y="35606"/>
                  </a:lnTo>
                  <a:lnTo>
                    <a:pt x="5021" y="35199"/>
                  </a:lnTo>
                  <a:lnTo>
                    <a:pt x="5182" y="34771"/>
                  </a:lnTo>
                  <a:lnTo>
                    <a:pt x="5342" y="35199"/>
                  </a:lnTo>
                  <a:lnTo>
                    <a:pt x="6562" y="35606"/>
                  </a:lnTo>
                  <a:lnTo>
                    <a:pt x="7419" y="34642"/>
                  </a:lnTo>
                  <a:lnTo>
                    <a:pt x="7344" y="34193"/>
                  </a:lnTo>
                  <a:lnTo>
                    <a:pt x="7697" y="34482"/>
                  </a:lnTo>
                  <a:lnTo>
                    <a:pt x="8960" y="34225"/>
                  </a:lnTo>
                  <a:lnTo>
                    <a:pt x="9217" y="32962"/>
                  </a:lnTo>
                  <a:lnTo>
                    <a:pt x="8928" y="32608"/>
                  </a:lnTo>
                  <a:lnTo>
                    <a:pt x="9378" y="32683"/>
                  </a:lnTo>
                  <a:lnTo>
                    <a:pt x="10159" y="31987"/>
                  </a:lnTo>
                  <a:lnTo>
                    <a:pt x="10448" y="32865"/>
                  </a:lnTo>
                  <a:lnTo>
                    <a:pt x="11465" y="33144"/>
                  </a:lnTo>
                  <a:lnTo>
                    <a:pt x="11498" y="33037"/>
                  </a:lnTo>
                  <a:lnTo>
                    <a:pt x="11530" y="33144"/>
                  </a:lnTo>
                  <a:lnTo>
                    <a:pt x="12547" y="32865"/>
                  </a:lnTo>
                  <a:lnTo>
                    <a:pt x="12846" y="31955"/>
                  </a:lnTo>
                  <a:lnTo>
                    <a:pt x="13125" y="32116"/>
                  </a:lnTo>
                  <a:lnTo>
                    <a:pt x="13307" y="32822"/>
                  </a:lnTo>
                  <a:lnTo>
                    <a:pt x="14045" y="32619"/>
                  </a:lnTo>
                  <a:lnTo>
                    <a:pt x="13510" y="33154"/>
                  </a:lnTo>
                  <a:lnTo>
                    <a:pt x="14024" y="33668"/>
                  </a:lnTo>
                  <a:lnTo>
                    <a:pt x="14024" y="34235"/>
                  </a:lnTo>
                  <a:lnTo>
                    <a:pt x="14591" y="34235"/>
                  </a:lnTo>
                  <a:lnTo>
                    <a:pt x="15105" y="34749"/>
                  </a:lnTo>
                  <a:lnTo>
                    <a:pt x="15640" y="34214"/>
                  </a:lnTo>
                  <a:lnTo>
                    <a:pt x="15448" y="34953"/>
                  </a:lnTo>
                  <a:lnTo>
                    <a:pt x="16144" y="35135"/>
                  </a:lnTo>
                  <a:lnTo>
                    <a:pt x="16422" y="35627"/>
                  </a:lnTo>
                  <a:lnTo>
                    <a:pt x="16914" y="35349"/>
                  </a:lnTo>
                  <a:lnTo>
                    <a:pt x="17621" y="35531"/>
                  </a:lnTo>
                  <a:lnTo>
                    <a:pt x="17813" y="34792"/>
                  </a:lnTo>
                  <a:lnTo>
                    <a:pt x="18017" y="35531"/>
                  </a:lnTo>
                  <a:lnTo>
                    <a:pt x="18713" y="35349"/>
                  </a:lnTo>
                  <a:lnTo>
                    <a:pt x="19205" y="35627"/>
                  </a:lnTo>
                  <a:lnTo>
                    <a:pt x="19483" y="35135"/>
                  </a:lnTo>
                  <a:lnTo>
                    <a:pt x="20190" y="34953"/>
                  </a:lnTo>
                  <a:lnTo>
                    <a:pt x="19987" y="34214"/>
                  </a:lnTo>
                  <a:lnTo>
                    <a:pt x="20533" y="34749"/>
                  </a:lnTo>
                  <a:lnTo>
                    <a:pt x="21036" y="34235"/>
                  </a:lnTo>
                  <a:lnTo>
                    <a:pt x="21603" y="34235"/>
                  </a:lnTo>
                  <a:lnTo>
                    <a:pt x="21603" y="33668"/>
                  </a:lnTo>
                  <a:lnTo>
                    <a:pt x="22117" y="33154"/>
                  </a:lnTo>
                  <a:lnTo>
                    <a:pt x="21582" y="32619"/>
                  </a:lnTo>
                  <a:lnTo>
                    <a:pt x="22320" y="32822"/>
                  </a:lnTo>
                  <a:lnTo>
                    <a:pt x="22502" y="32116"/>
                  </a:lnTo>
                  <a:lnTo>
                    <a:pt x="22781" y="31955"/>
                  </a:lnTo>
                  <a:lnTo>
                    <a:pt x="23080" y="32865"/>
                  </a:lnTo>
                  <a:lnTo>
                    <a:pt x="24108" y="33144"/>
                  </a:lnTo>
                  <a:lnTo>
                    <a:pt x="24129" y="33037"/>
                  </a:lnTo>
                  <a:lnTo>
                    <a:pt x="24162" y="33144"/>
                  </a:lnTo>
                  <a:lnTo>
                    <a:pt x="25179" y="32865"/>
                  </a:lnTo>
                  <a:lnTo>
                    <a:pt x="25468" y="31987"/>
                  </a:lnTo>
                  <a:lnTo>
                    <a:pt x="26249" y="32683"/>
                  </a:lnTo>
                  <a:lnTo>
                    <a:pt x="26699" y="32608"/>
                  </a:lnTo>
                  <a:lnTo>
                    <a:pt x="26410" y="32962"/>
                  </a:lnTo>
                  <a:lnTo>
                    <a:pt x="26677" y="34225"/>
                  </a:lnTo>
                  <a:lnTo>
                    <a:pt x="27930" y="34482"/>
                  </a:lnTo>
                  <a:lnTo>
                    <a:pt x="28283" y="34193"/>
                  </a:lnTo>
                  <a:lnTo>
                    <a:pt x="28208" y="34642"/>
                  </a:lnTo>
                  <a:lnTo>
                    <a:pt x="29065" y="35606"/>
                  </a:lnTo>
                  <a:lnTo>
                    <a:pt x="30296" y="35199"/>
                  </a:lnTo>
                  <a:lnTo>
                    <a:pt x="30445" y="34771"/>
                  </a:lnTo>
                  <a:lnTo>
                    <a:pt x="30606" y="35199"/>
                  </a:lnTo>
                  <a:lnTo>
                    <a:pt x="31826" y="35606"/>
                  </a:lnTo>
                  <a:lnTo>
                    <a:pt x="32694" y="34642"/>
                  </a:lnTo>
                  <a:lnTo>
                    <a:pt x="32608" y="34193"/>
                  </a:lnTo>
                  <a:lnTo>
                    <a:pt x="32961" y="34482"/>
                  </a:lnTo>
                  <a:lnTo>
                    <a:pt x="34224" y="34225"/>
                  </a:lnTo>
                  <a:lnTo>
                    <a:pt x="34492" y="32962"/>
                  </a:lnTo>
                  <a:lnTo>
                    <a:pt x="34192" y="32608"/>
                  </a:lnTo>
                  <a:lnTo>
                    <a:pt x="34642" y="32683"/>
                  </a:lnTo>
                  <a:lnTo>
                    <a:pt x="35423" y="31987"/>
                  </a:lnTo>
                  <a:lnTo>
                    <a:pt x="35712" y="32865"/>
                  </a:lnTo>
                  <a:lnTo>
                    <a:pt x="36740" y="33144"/>
                  </a:lnTo>
                  <a:lnTo>
                    <a:pt x="36761" y="33037"/>
                  </a:lnTo>
                  <a:lnTo>
                    <a:pt x="36794" y="33144"/>
                  </a:lnTo>
                  <a:lnTo>
                    <a:pt x="37811" y="32865"/>
                  </a:lnTo>
                  <a:lnTo>
                    <a:pt x="38110" y="31955"/>
                  </a:lnTo>
                  <a:lnTo>
                    <a:pt x="38389" y="32116"/>
                  </a:lnTo>
                  <a:lnTo>
                    <a:pt x="38581" y="32822"/>
                  </a:lnTo>
                  <a:lnTo>
                    <a:pt x="39309" y="32619"/>
                  </a:lnTo>
                  <a:lnTo>
                    <a:pt x="38774" y="33154"/>
                  </a:lnTo>
                  <a:lnTo>
                    <a:pt x="39288" y="33668"/>
                  </a:lnTo>
                  <a:lnTo>
                    <a:pt x="39288" y="34235"/>
                  </a:lnTo>
                  <a:lnTo>
                    <a:pt x="39855" y="34235"/>
                  </a:lnTo>
                  <a:lnTo>
                    <a:pt x="40369" y="34749"/>
                  </a:lnTo>
                  <a:lnTo>
                    <a:pt x="40904" y="34214"/>
                  </a:lnTo>
                  <a:lnTo>
                    <a:pt x="40712" y="34953"/>
                  </a:lnTo>
                  <a:lnTo>
                    <a:pt x="41407" y="35135"/>
                  </a:lnTo>
                  <a:lnTo>
                    <a:pt x="41696" y="35627"/>
                  </a:lnTo>
                  <a:lnTo>
                    <a:pt x="42178" y="35349"/>
                  </a:lnTo>
                  <a:lnTo>
                    <a:pt x="42885" y="35531"/>
                  </a:lnTo>
                  <a:lnTo>
                    <a:pt x="43077" y="34792"/>
                  </a:lnTo>
                  <a:lnTo>
                    <a:pt x="43281" y="35531"/>
                  </a:lnTo>
                  <a:lnTo>
                    <a:pt x="43977" y="35349"/>
                  </a:lnTo>
                  <a:lnTo>
                    <a:pt x="44469" y="35627"/>
                  </a:lnTo>
                  <a:lnTo>
                    <a:pt x="44747" y="35135"/>
                  </a:lnTo>
                  <a:lnTo>
                    <a:pt x="45454" y="34953"/>
                  </a:lnTo>
                  <a:lnTo>
                    <a:pt x="45251" y="34214"/>
                  </a:lnTo>
                  <a:lnTo>
                    <a:pt x="45797" y="34749"/>
                  </a:lnTo>
                  <a:lnTo>
                    <a:pt x="46310" y="34235"/>
                  </a:lnTo>
                  <a:lnTo>
                    <a:pt x="46878" y="34235"/>
                  </a:lnTo>
                  <a:lnTo>
                    <a:pt x="46878" y="33668"/>
                  </a:lnTo>
                  <a:lnTo>
                    <a:pt x="47392" y="33154"/>
                  </a:lnTo>
                  <a:lnTo>
                    <a:pt x="46846" y="32619"/>
                  </a:lnTo>
                  <a:lnTo>
                    <a:pt x="47584" y="32822"/>
                  </a:lnTo>
                  <a:lnTo>
                    <a:pt x="47766" y="32116"/>
                  </a:lnTo>
                  <a:lnTo>
                    <a:pt x="48045" y="31955"/>
                  </a:lnTo>
                  <a:lnTo>
                    <a:pt x="48344" y="32865"/>
                  </a:lnTo>
                  <a:lnTo>
                    <a:pt x="49372" y="33144"/>
                  </a:lnTo>
                  <a:lnTo>
                    <a:pt x="49393" y="33037"/>
                  </a:lnTo>
                  <a:lnTo>
                    <a:pt x="49426" y="33144"/>
                  </a:lnTo>
                  <a:lnTo>
                    <a:pt x="50442" y="32865"/>
                  </a:lnTo>
                  <a:lnTo>
                    <a:pt x="50732" y="31987"/>
                  </a:lnTo>
                  <a:lnTo>
                    <a:pt x="51513" y="32683"/>
                  </a:lnTo>
                  <a:lnTo>
                    <a:pt x="51963" y="32608"/>
                  </a:lnTo>
                  <a:lnTo>
                    <a:pt x="51674" y="32962"/>
                  </a:lnTo>
                  <a:lnTo>
                    <a:pt x="51941" y="34225"/>
                  </a:lnTo>
                  <a:lnTo>
                    <a:pt x="53204" y="34482"/>
                  </a:lnTo>
                  <a:lnTo>
                    <a:pt x="53547" y="34193"/>
                  </a:lnTo>
                  <a:lnTo>
                    <a:pt x="53472" y="34642"/>
                  </a:lnTo>
                  <a:lnTo>
                    <a:pt x="54328" y="35606"/>
                  </a:lnTo>
                  <a:lnTo>
                    <a:pt x="55560" y="35199"/>
                  </a:lnTo>
                  <a:lnTo>
                    <a:pt x="55709" y="34771"/>
                  </a:lnTo>
                  <a:lnTo>
                    <a:pt x="55870" y="35199"/>
                  </a:lnTo>
                  <a:lnTo>
                    <a:pt x="57101" y="35606"/>
                  </a:lnTo>
                  <a:lnTo>
                    <a:pt x="57957" y="34642"/>
                  </a:lnTo>
                  <a:lnTo>
                    <a:pt x="57883" y="34193"/>
                  </a:lnTo>
                  <a:lnTo>
                    <a:pt x="58225" y="34482"/>
                  </a:lnTo>
                  <a:lnTo>
                    <a:pt x="59488" y="34225"/>
                  </a:lnTo>
                  <a:lnTo>
                    <a:pt x="59756" y="32962"/>
                  </a:lnTo>
                  <a:lnTo>
                    <a:pt x="59467" y="32608"/>
                  </a:lnTo>
                  <a:lnTo>
                    <a:pt x="59906" y="32683"/>
                  </a:lnTo>
                  <a:lnTo>
                    <a:pt x="60869" y="31827"/>
                  </a:lnTo>
                  <a:lnTo>
                    <a:pt x="60473" y="30606"/>
                  </a:lnTo>
                  <a:lnTo>
                    <a:pt x="60045" y="30446"/>
                  </a:lnTo>
                  <a:lnTo>
                    <a:pt x="60473" y="30285"/>
                  </a:lnTo>
                  <a:lnTo>
                    <a:pt x="60869" y="29065"/>
                  </a:lnTo>
                  <a:lnTo>
                    <a:pt x="59906" y="28209"/>
                  </a:lnTo>
                  <a:lnTo>
                    <a:pt x="59467" y="28284"/>
                  </a:lnTo>
                  <a:lnTo>
                    <a:pt x="59756" y="27930"/>
                  </a:lnTo>
                  <a:lnTo>
                    <a:pt x="59488" y="26667"/>
                  </a:lnTo>
                  <a:lnTo>
                    <a:pt x="58225" y="26410"/>
                  </a:lnTo>
                  <a:lnTo>
                    <a:pt x="57883" y="26699"/>
                  </a:lnTo>
                  <a:lnTo>
                    <a:pt x="57957" y="26250"/>
                  </a:lnTo>
                  <a:lnTo>
                    <a:pt x="57251" y="25468"/>
                  </a:lnTo>
                  <a:lnTo>
                    <a:pt x="58139" y="25179"/>
                  </a:lnTo>
                  <a:lnTo>
                    <a:pt x="58407" y="24162"/>
                  </a:lnTo>
                  <a:lnTo>
                    <a:pt x="58311" y="24130"/>
                  </a:lnTo>
                  <a:lnTo>
                    <a:pt x="58407" y="24098"/>
                  </a:lnTo>
                  <a:lnTo>
                    <a:pt x="58139" y="23081"/>
                  </a:lnTo>
                  <a:lnTo>
                    <a:pt x="57219" y="22781"/>
                  </a:lnTo>
                  <a:lnTo>
                    <a:pt x="57390" y="22503"/>
                  </a:lnTo>
                  <a:lnTo>
                    <a:pt x="58086" y="22321"/>
                  </a:lnTo>
                  <a:lnTo>
                    <a:pt x="57893" y="21582"/>
                  </a:lnTo>
                  <a:lnTo>
                    <a:pt x="58428" y="22117"/>
                  </a:lnTo>
                  <a:lnTo>
                    <a:pt x="58942" y="21604"/>
                  </a:lnTo>
                  <a:lnTo>
                    <a:pt x="59510" y="21604"/>
                  </a:lnTo>
                  <a:lnTo>
                    <a:pt x="59510" y="21036"/>
                  </a:lnTo>
                  <a:lnTo>
                    <a:pt x="60024" y="20522"/>
                  </a:lnTo>
                  <a:lnTo>
                    <a:pt x="59478" y="19987"/>
                  </a:lnTo>
                  <a:lnTo>
                    <a:pt x="60216" y="20191"/>
                  </a:lnTo>
                  <a:lnTo>
                    <a:pt x="60409" y="19484"/>
                  </a:lnTo>
                  <a:lnTo>
                    <a:pt x="60891" y="19206"/>
                  </a:lnTo>
                  <a:lnTo>
                    <a:pt x="60612" y="18713"/>
                  </a:lnTo>
                  <a:lnTo>
                    <a:pt x="60794" y="18007"/>
                  </a:lnTo>
                  <a:lnTo>
                    <a:pt x="60066" y="17814"/>
                  </a:lnTo>
                  <a:lnTo>
                    <a:pt x="60794" y="17621"/>
                  </a:lnTo>
                  <a:lnTo>
                    <a:pt x="60612" y="16915"/>
                  </a:lnTo>
                  <a:lnTo>
                    <a:pt x="60891" y="16422"/>
                  </a:lnTo>
                  <a:lnTo>
                    <a:pt x="60409" y="16144"/>
                  </a:lnTo>
                  <a:lnTo>
                    <a:pt x="60216" y="15438"/>
                  </a:lnTo>
                  <a:lnTo>
                    <a:pt x="59478" y="15641"/>
                  </a:lnTo>
                  <a:lnTo>
                    <a:pt x="60024" y="15095"/>
                  </a:lnTo>
                  <a:lnTo>
                    <a:pt x="59510" y="14592"/>
                  </a:lnTo>
                  <a:lnTo>
                    <a:pt x="59510" y="14024"/>
                  </a:lnTo>
                  <a:lnTo>
                    <a:pt x="58942" y="14024"/>
                  </a:lnTo>
                  <a:lnTo>
                    <a:pt x="58428" y="13511"/>
                  </a:lnTo>
                  <a:lnTo>
                    <a:pt x="57893" y="14046"/>
                  </a:lnTo>
                  <a:lnTo>
                    <a:pt x="58086" y="13307"/>
                  </a:lnTo>
                  <a:lnTo>
                    <a:pt x="57390" y="13125"/>
                  </a:lnTo>
                  <a:lnTo>
                    <a:pt x="57230" y="12847"/>
                  </a:lnTo>
                  <a:lnTo>
                    <a:pt x="58139" y="12547"/>
                  </a:lnTo>
                  <a:lnTo>
                    <a:pt x="58407" y="11519"/>
                  </a:lnTo>
                  <a:lnTo>
                    <a:pt x="58311" y="11498"/>
                  </a:lnTo>
                  <a:lnTo>
                    <a:pt x="58407" y="11466"/>
                  </a:lnTo>
                  <a:lnTo>
                    <a:pt x="58139" y="10449"/>
                  </a:lnTo>
                  <a:lnTo>
                    <a:pt x="57251" y="10160"/>
                  </a:lnTo>
                  <a:lnTo>
                    <a:pt x="57957" y="9378"/>
                  </a:lnTo>
                  <a:lnTo>
                    <a:pt x="57883" y="8929"/>
                  </a:lnTo>
                  <a:lnTo>
                    <a:pt x="58225" y="9218"/>
                  </a:lnTo>
                  <a:lnTo>
                    <a:pt x="59488" y="8950"/>
                  </a:lnTo>
                  <a:lnTo>
                    <a:pt x="59756" y="7698"/>
                  </a:lnTo>
                  <a:lnTo>
                    <a:pt x="59467" y="7345"/>
                  </a:lnTo>
                  <a:lnTo>
                    <a:pt x="59906" y="7419"/>
                  </a:lnTo>
                  <a:lnTo>
                    <a:pt x="60869" y="6563"/>
                  </a:lnTo>
                  <a:lnTo>
                    <a:pt x="60473" y="5332"/>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4087606" y="3812429"/>
              <a:ext cx="5396313" cy="3157442"/>
            </a:xfrm>
            <a:custGeom>
              <a:avLst/>
              <a:gdLst/>
              <a:ahLst/>
              <a:cxnLst/>
              <a:rect l="l" t="t" r="r" b="b"/>
              <a:pathLst>
                <a:path w="60891" h="35628" extrusionOk="0">
                  <a:moveTo>
                    <a:pt x="60291" y="5503"/>
                  </a:moveTo>
                  <a:lnTo>
                    <a:pt x="60623" y="6499"/>
                  </a:lnTo>
                  <a:lnTo>
                    <a:pt x="59842" y="7184"/>
                  </a:lnTo>
                  <a:lnTo>
                    <a:pt x="59242" y="7088"/>
                  </a:lnTo>
                  <a:lnTo>
                    <a:pt x="58214" y="5857"/>
                  </a:lnTo>
                  <a:lnTo>
                    <a:pt x="59724" y="5300"/>
                  </a:lnTo>
                  <a:close/>
                  <a:moveTo>
                    <a:pt x="59724" y="5064"/>
                  </a:moveTo>
                  <a:lnTo>
                    <a:pt x="58214" y="4508"/>
                  </a:lnTo>
                  <a:lnTo>
                    <a:pt x="59242" y="3277"/>
                  </a:lnTo>
                  <a:lnTo>
                    <a:pt x="59842" y="3170"/>
                  </a:lnTo>
                  <a:lnTo>
                    <a:pt x="60612" y="3865"/>
                  </a:lnTo>
                  <a:lnTo>
                    <a:pt x="60291" y="4850"/>
                  </a:lnTo>
                  <a:close/>
                  <a:moveTo>
                    <a:pt x="59124" y="3073"/>
                  </a:moveTo>
                  <a:lnTo>
                    <a:pt x="57551" y="3352"/>
                  </a:lnTo>
                  <a:lnTo>
                    <a:pt x="57818" y="1767"/>
                  </a:lnTo>
                  <a:lnTo>
                    <a:pt x="58289" y="1371"/>
                  </a:lnTo>
                  <a:lnTo>
                    <a:pt x="59306" y="1585"/>
                  </a:lnTo>
                  <a:lnTo>
                    <a:pt x="59520" y="2613"/>
                  </a:lnTo>
                  <a:close/>
                  <a:moveTo>
                    <a:pt x="57615" y="1649"/>
                  </a:moveTo>
                  <a:lnTo>
                    <a:pt x="56384" y="2677"/>
                  </a:lnTo>
                  <a:lnTo>
                    <a:pt x="55827" y="1168"/>
                  </a:lnTo>
                  <a:lnTo>
                    <a:pt x="56041" y="600"/>
                  </a:lnTo>
                  <a:lnTo>
                    <a:pt x="57026" y="279"/>
                  </a:lnTo>
                  <a:lnTo>
                    <a:pt x="57722" y="1050"/>
                  </a:lnTo>
                  <a:close/>
                  <a:moveTo>
                    <a:pt x="55592" y="1168"/>
                  </a:moveTo>
                  <a:lnTo>
                    <a:pt x="55046" y="2677"/>
                  </a:lnTo>
                  <a:lnTo>
                    <a:pt x="53804" y="1649"/>
                  </a:lnTo>
                  <a:lnTo>
                    <a:pt x="53708" y="1050"/>
                  </a:lnTo>
                  <a:lnTo>
                    <a:pt x="54403" y="279"/>
                  </a:lnTo>
                  <a:lnTo>
                    <a:pt x="55388" y="600"/>
                  </a:lnTo>
                  <a:close/>
                  <a:moveTo>
                    <a:pt x="53611" y="1767"/>
                  </a:moveTo>
                  <a:lnTo>
                    <a:pt x="53879" y="3352"/>
                  </a:lnTo>
                  <a:lnTo>
                    <a:pt x="52294" y="3073"/>
                  </a:lnTo>
                  <a:lnTo>
                    <a:pt x="51909" y="2613"/>
                  </a:lnTo>
                  <a:lnTo>
                    <a:pt x="52123" y="1585"/>
                  </a:lnTo>
                  <a:lnTo>
                    <a:pt x="53140" y="1371"/>
                  </a:lnTo>
                  <a:close/>
                  <a:moveTo>
                    <a:pt x="52177" y="3277"/>
                  </a:moveTo>
                  <a:lnTo>
                    <a:pt x="53204" y="4508"/>
                  </a:lnTo>
                  <a:lnTo>
                    <a:pt x="51695" y="5064"/>
                  </a:lnTo>
                  <a:lnTo>
                    <a:pt x="51128" y="4850"/>
                  </a:lnTo>
                  <a:lnTo>
                    <a:pt x="50806" y="3865"/>
                  </a:lnTo>
                  <a:lnTo>
                    <a:pt x="51588" y="3170"/>
                  </a:lnTo>
                  <a:close/>
                  <a:moveTo>
                    <a:pt x="51224" y="5118"/>
                  </a:moveTo>
                  <a:lnTo>
                    <a:pt x="51213" y="5118"/>
                  </a:lnTo>
                  <a:lnTo>
                    <a:pt x="51385" y="5182"/>
                  </a:lnTo>
                  <a:lnTo>
                    <a:pt x="51213" y="5236"/>
                  </a:lnTo>
                  <a:lnTo>
                    <a:pt x="51224" y="5236"/>
                  </a:lnTo>
                  <a:lnTo>
                    <a:pt x="49715" y="5803"/>
                  </a:lnTo>
                  <a:lnTo>
                    <a:pt x="48687" y="5182"/>
                  </a:lnTo>
                  <a:lnTo>
                    <a:pt x="49715" y="4551"/>
                  </a:lnTo>
                  <a:lnTo>
                    <a:pt x="50956" y="5022"/>
                  </a:lnTo>
                  <a:lnTo>
                    <a:pt x="50956" y="5022"/>
                  </a:lnTo>
                  <a:lnTo>
                    <a:pt x="51021" y="5043"/>
                  </a:lnTo>
                  <a:lnTo>
                    <a:pt x="51224" y="5118"/>
                  </a:lnTo>
                  <a:close/>
                  <a:moveTo>
                    <a:pt x="50871" y="4754"/>
                  </a:moveTo>
                  <a:lnTo>
                    <a:pt x="49950" y="4411"/>
                  </a:lnTo>
                  <a:lnTo>
                    <a:pt x="50624" y="3994"/>
                  </a:lnTo>
                  <a:close/>
                  <a:moveTo>
                    <a:pt x="50550" y="3780"/>
                  </a:moveTo>
                  <a:lnTo>
                    <a:pt x="49693" y="4315"/>
                  </a:lnTo>
                  <a:lnTo>
                    <a:pt x="48248" y="3769"/>
                  </a:lnTo>
                  <a:lnTo>
                    <a:pt x="48516" y="2945"/>
                  </a:lnTo>
                  <a:lnTo>
                    <a:pt x="49393" y="2699"/>
                  </a:lnTo>
                  <a:lnTo>
                    <a:pt x="50271" y="2945"/>
                  </a:lnTo>
                  <a:close/>
                  <a:moveTo>
                    <a:pt x="47959" y="3876"/>
                  </a:moveTo>
                  <a:lnTo>
                    <a:pt x="47745" y="4251"/>
                  </a:lnTo>
                  <a:lnTo>
                    <a:pt x="47895" y="4829"/>
                  </a:lnTo>
                  <a:lnTo>
                    <a:pt x="47006" y="5064"/>
                  </a:lnTo>
                  <a:lnTo>
                    <a:pt x="45251" y="4593"/>
                  </a:lnTo>
                  <a:lnTo>
                    <a:pt x="46535" y="3319"/>
                  </a:lnTo>
                  <a:lnTo>
                    <a:pt x="47424" y="3073"/>
                  </a:lnTo>
                  <a:lnTo>
                    <a:pt x="47584" y="3651"/>
                  </a:lnTo>
                  <a:close/>
                  <a:moveTo>
                    <a:pt x="46428" y="3116"/>
                  </a:moveTo>
                  <a:lnTo>
                    <a:pt x="44672" y="3587"/>
                  </a:lnTo>
                  <a:lnTo>
                    <a:pt x="45143" y="1831"/>
                  </a:lnTo>
                  <a:lnTo>
                    <a:pt x="45797" y="1189"/>
                  </a:lnTo>
                  <a:lnTo>
                    <a:pt x="46214" y="1607"/>
                  </a:lnTo>
                  <a:lnTo>
                    <a:pt x="46653" y="1607"/>
                  </a:lnTo>
                  <a:lnTo>
                    <a:pt x="46653" y="2046"/>
                  </a:lnTo>
                  <a:lnTo>
                    <a:pt x="47081" y="2463"/>
                  </a:lnTo>
                  <a:lnTo>
                    <a:pt x="46428" y="3116"/>
                  </a:lnTo>
                  <a:close/>
                  <a:moveTo>
                    <a:pt x="44940" y="1724"/>
                  </a:moveTo>
                  <a:lnTo>
                    <a:pt x="43666" y="3009"/>
                  </a:lnTo>
                  <a:lnTo>
                    <a:pt x="43195" y="1253"/>
                  </a:lnTo>
                  <a:lnTo>
                    <a:pt x="43431" y="365"/>
                  </a:lnTo>
                  <a:lnTo>
                    <a:pt x="44009" y="515"/>
                  </a:lnTo>
                  <a:lnTo>
                    <a:pt x="44383" y="301"/>
                  </a:lnTo>
                  <a:lnTo>
                    <a:pt x="44608" y="675"/>
                  </a:lnTo>
                  <a:lnTo>
                    <a:pt x="45186" y="836"/>
                  </a:lnTo>
                  <a:close/>
                  <a:moveTo>
                    <a:pt x="42970" y="1253"/>
                  </a:moveTo>
                  <a:lnTo>
                    <a:pt x="42499" y="3009"/>
                  </a:lnTo>
                  <a:lnTo>
                    <a:pt x="41215" y="1724"/>
                  </a:lnTo>
                  <a:lnTo>
                    <a:pt x="40979" y="836"/>
                  </a:lnTo>
                  <a:lnTo>
                    <a:pt x="41557" y="675"/>
                  </a:lnTo>
                  <a:lnTo>
                    <a:pt x="41771" y="301"/>
                  </a:lnTo>
                  <a:lnTo>
                    <a:pt x="42146" y="515"/>
                  </a:lnTo>
                  <a:lnTo>
                    <a:pt x="42724" y="365"/>
                  </a:lnTo>
                  <a:close/>
                  <a:moveTo>
                    <a:pt x="41022" y="1831"/>
                  </a:moveTo>
                  <a:lnTo>
                    <a:pt x="41482" y="3587"/>
                  </a:lnTo>
                  <a:lnTo>
                    <a:pt x="39737" y="3116"/>
                  </a:lnTo>
                  <a:lnTo>
                    <a:pt x="39084" y="2463"/>
                  </a:lnTo>
                  <a:lnTo>
                    <a:pt x="39502" y="2046"/>
                  </a:lnTo>
                  <a:lnTo>
                    <a:pt x="39502" y="1607"/>
                  </a:lnTo>
                  <a:lnTo>
                    <a:pt x="39941" y="1607"/>
                  </a:lnTo>
                  <a:lnTo>
                    <a:pt x="40369" y="1189"/>
                  </a:lnTo>
                  <a:lnTo>
                    <a:pt x="41022" y="1831"/>
                  </a:lnTo>
                  <a:close/>
                  <a:moveTo>
                    <a:pt x="39620" y="3319"/>
                  </a:moveTo>
                  <a:lnTo>
                    <a:pt x="40904" y="4593"/>
                  </a:lnTo>
                  <a:lnTo>
                    <a:pt x="39149" y="5064"/>
                  </a:lnTo>
                  <a:lnTo>
                    <a:pt x="38260" y="4829"/>
                  </a:lnTo>
                  <a:lnTo>
                    <a:pt x="38421" y="4251"/>
                  </a:lnTo>
                  <a:lnTo>
                    <a:pt x="38196" y="3876"/>
                  </a:lnTo>
                  <a:lnTo>
                    <a:pt x="38581" y="3651"/>
                  </a:lnTo>
                  <a:lnTo>
                    <a:pt x="38731" y="3073"/>
                  </a:lnTo>
                  <a:close/>
                  <a:moveTo>
                    <a:pt x="37907" y="3769"/>
                  </a:moveTo>
                  <a:lnTo>
                    <a:pt x="36472" y="4315"/>
                  </a:lnTo>
                  <a:lnTo>
                    <a:pt x="35605" y="3780"/>
                  </a:lnTo>
                  <a:lnTo>
                    <a:pt x="35884" y="2945"/>
                  </a:lnTo>
                  <a:lnTo>
                    <a:pt x="36761" y="2699"/>
                  </a:lnTo>
                  <a:lnTo>
                    <a:pt x="37639" y="2945"/>
                  </a:lnTo>
                  <a:close/>
                  <a:moveTo>
                    <a:pt x="35541" y="3994"/>
                  </a:moveTo>
                  <a:lnTo>
                    <a:pt x="36215" y="4411"/>
                  </a:lnTo>
                  <a:lnTo>
                    <a:pt x="35295" y="4754"/>
                  </a:lnTo>
                  <a:close/>
                  <a:moveTo>
                    <a:pt x="34942" y="5118"/>
                  </a:moveTo>
                  <a:lnTo>
                    <a:pt x="34942" y="5118"/>
                  </a:lnTo>
                  <a:lnTo>
                    <a:pt x="35199" y="5022"/>
                  </a:lnTo>
                  <a:lnTo>
                    <a:pt x="35199" y="5022"/>
                  </a:lnTo>
                  <a:lnTo>
                    <a:pt x="35199" y="5022"/>
                  </a:lnTo>
                  <a:lnTo>
                    <a:pt x="36451" y="4551"/>
                  </a:lnTo>
                  <a:lnTo>
                    <a:pt x="37468" y="5182"/>
                  </a:lnTo>
                  <a:lnTo>
                    <a:pt x="36451" y="5803"/>
                  </a:lnTo>
                  <a:lnTo>
                    <a:pt x="35199" y="5332"/>
                  </a:lnTo>
                  <a:lnTo>
                    <a:pt x="35199" y="5332"/>
                  </a:lnTo>
                  <a:lnTo>
                    <a:pt x="35166" y="5321"/>
                  </a:lnTo>
                  <a:lnTo>
                    <a:pt x="34942" y="5236"/>
                  </a:lnTo>
                  <a:lnTo>
                    <a:pt x="34942" y="5236"/>
                  </a:lnTo>
                  <a:lnTo>
                    <a:pt x="34781" y="5182"/>
                  </a:lnTo>
                  <a:close/>
                  <a:moveTo>
                    <a:pt x="35348" y="3865"/>
                  </a:moveTo>
                  <a:lnTo>
                    <a:pt x="35027" y="4850"/>
                  </a:lnTo>
                  <a:lnTo>
                    <a:pt x="34460" y="5064"/>
                  </a:lnTo>
                  <a:lnTo>
                    <a:pt x="32950" y="4508"/>
                  </a:lnTo>
                  <a:lnTo>
                    <a:pt x="33978" y="3277"/>
                  </a:lnTo>
                  <a:lnTo>
                    <a:pt x="34578" y="3170"/>
                  </a:lnTo>
                  <a:close/>
                  <a:moveTo>
                    <a:pt x="33860" y="3073"/>
                  </a:moveTo>
                  <a:lnTo>
                    <a:pt x="32276" y="3341"/>
                  </a:lnTo>
                  <a:lnTo>
                    <a:pt x="32554" y="1767"/>
                  </a:lnTo>
                  <a:lnTo>
                    <a:pt x="33015" y="1371"/>
                  </a:lnTo>
                  <a:lnTo>
                    <a:pt x="34032" y="1585"/>
                  </a:lnTo>
                  <a:lnTo>
                    <a:pt x="34246" y="2613"/>
                  </a:lnTo>
                  <a:close/>
                  <a:moveTo>
                    <a:pt x="32351" y="1649"/>
                  </a:moveTo>
                  <a:lnTo>
                    <a:pt x="31120" y="2677"/>
                  </a:lnTo>
                  <a:lnTo>
                    <a:pt x="30563" y="1168"/>
                  </a:lnTo>
                  <a:lnTo>
                    <a:pt x="30777" y="600"/>
                  </a:lnTo>
                  <a:lnTo>
                    <a:pt x="31762" y="279"/>
                  </a:lnTo>
                  <a:lnTo>
                    <a:pt x="32458" y="1050"/>
                  </a:lnTo>
                  <a:close/>
                  <a:moveTo>
                    <a:pt x="30328" y="1168"/>
                  </a:moveTo>
                  <a:lnTo>
                    <a:pt x="29771" y="2677"/>
                  </a:lnTo>
                  <a:lnTo>
                    <a:pt x="28540" y="1649"/>
                  </a:lnTo>
                  <a:lnTo>
                    <a:pt x="28444" y="1050"/>
                  </a:lnTo>
                  <a:lnTo>
                    <a:pt x="29129" y="279"/>
                  </a:lnTo>
                  <a:lnTo>
                    <a:pt x="30124" y="600"/>
                  </a:lnTo>
                  <a:close/>
                  <a:moveTo>
                    <a:pt x="28337" y="1767"/>
                  </a:moveTo>
                  <a:lnTo>
                    <a:pt x="28615" y="3341"/>
                  </a:lnTo>
                  <a:lnTo>
                    <a:pt x="27031" y="3073"/>
                  </a:lnTo>
                  <a:lnTo>
                    <a:pt x="26645" y="2613"/>
                  </a:lnTo>
                  <a:lnTo>
                    <a:pt x="26859" y="1585"/>
                  </a:lnTo>
                  <a:lnTo>
                    <a:pt x="27876" y="1371"/>
                  </a:lnTo>
                  <a:close/>
                  <a:moveTo>
                    <a:pt x="26913" y="3277"/>
                  </a:moveTo>
                  <a:lnTo>
                    <a:pt x="27940" y="4508"/>
                  </a:lnTo>
                  <a:lnTo>
                    <a:pt x="26431" y="5064"/>
                  </a:lnTo>
                  <a:lnTo>
                    <a:pt x="25864" y="4850"/>
                  </a:lnTo>
                  <a:lnTo>
                    <a:pt x="25543" y="3865"/>
                  </a:lnTo>
                  <a:lnTo>
                    <a:pt x="26313" y="3170"/>
                  </a:lnTo>
                  <a:close/>
                  <a:moveTo>
                    <a:pt x="25949" y="5118"/>
                  </a:moveTo>
                  <a:lnTo>
                    <a:pt x="25949" y="5118"/>
                  </a:lnTo>
                  <a:lnTo>
                    <a:pt x="26121" y="5182"/>
                  </a:lnTo>
                  <a:lnTo>
                    <a:pt x="25949" y="5236"/>
                  </a:lnTo>
                  <a:lnTo>
                    <a:pt x="25949" y="5236"/>
                  </a:lnTo>
                  <a:lnTo>
                    <a:pt x="25789" y="5300"/>
                  </a:lnTo>
                  <a:lnTo>
                    <a:pt x="25692" y="5332"/>
                  </a:lnTo>
                  <a:lnTo>
                    <a:pt x="25692" y="5332"/>
                  </a:lnTo>
                  <a:lnTo>
                    <a:pt x="24440" y="5803"/>
                  </a:lnTo>
                  <a:lnTo>
                    <a:pt x="23423" y="5182"/>
                  </a:lnTo>
                  <a:lnTo>
                    <a:pt x="24440" y="4551"/>
                  </a:lnTo>
                  <a:lnTo>
                    <a:pt x="25692" y="5022"/>
                  </a:lnTo>
                  <a:lnTo>
                    <a:pt x="25692" y="5022"/>
                  </a:lnTo>
                  <a:lnTo>
                    <a:pt x="25949" y="5118"/>
                  </a:lnTo>
                  <a:close/>
                  <a:moveTo>
                    <a:pt x="25607" y="4754"/>
                  </a:moveTo>
                  <a:lnTo>
                    <a:pt x="24686" y="4411"/>
                  </a:lnTo>
                  <a:lnTo>
                    <a:pt x="25350" y="3994"/>
                  </a:lnTo>
                  <a:close/>
                  <a:moveTo>
                    <a:pt x="25286" y="3780"/>
                  </a:moveTo>
                  <a:lnTo>
                    <a:pt x="24419" y="4315"/>
                  </a:lnTo>
                  <a:lnTo>
                    <a:pt x="22984" y="3769"/>
                  </a:lnTo>
                  <a:lnTo>
                    <a:pt x="23252" y="2945"/>
                  </a:lnTo>
                  <a:lnTo>
                    <a:pt x="24129" y="2699"/>
                  </a:lnTo>
                  <a:lnTo>
                    <a:pt x="25007" y="2945"/>
                  </a:lnTo>
                  <a:close/>
                  <a:moveTo>
                    <a:pt x="22695" y="3876"/>
                  </a:moveTo>
                  <a:lnTo>
                    <a:pt x="22481" y="4251"/>
                  </a:lnTo>
                  <a:lnTo>
                    <a:pt x="22631" y="4829"/>
                  </a:lnTo>
                  <a:lnTo>
                    <a:pt x="21742" y="5064"/>
                  </a:lnTo>
                  <a:lnTo>
                    <a:pt x="19987" y="4593"/>
                  </a:lnTo>
                  <a:lnTo>
                    <a:pt x="21271" y="3319"/>
                  </a:lnTo>
                  <a:lnTo>
                    <a:pt x="22160" y="3073"/>
                  </a:lnTo>
                  <a:lnTo>
                    <a:pt x="22320" y="3651"/>
                  </a:lnTo>
                  <a:close/>
                  <a:moveTo>
                    <a:pt x="21164" y="3116"/>
                  </a:moveTo>
                  <a:lnTo>
                    <a:pt x="19409" y="3587"/>
                  </a:lnTo>
                  <a:lnTo>
                    <a:pt x="19880" y="1831"/>
                  </a:lnTo>
                  <a:lnTo>
                    <a:pt x="20533" y="1189"/>
                  </a:lnTo>
                  <a:lnTo>
                    <a:pt x="20950" y="1607"/>
                  </a:lnTo>
                  <a:lnTo>
                    <a:pt x="21389" y="1607"/>
                  </a:lnTo>
                  <a:lnTo>
                    <a:pt x="21389" y="2046"/>
                  </a:lnTo>
                  <a:lnTo>
                    <a:pt x="21806" y="2463"/>
                  </a:lnTo>
                  <a:lnTo>
                    <a:pt x="21164" y="3116"/>
                  </a:lnTo>
                  <a:close/>
                  <a:moveTo>
                    <a:pt x="19676" y="1724"/>
                  </a:moveTo>
                  <a:lnTo>
                    <a:pt x="18402" y="3009"/>
                  </a:lnTo>
                  <a:lnTo>
                    <a:pt x="17931" y="1253"/>
                  </a:lnTo>
                  <a:lnTo>
                    <a:pt x="18167" y="365"/>
                  </a:lnTo>
                  <a:lnTo>
                    <a:pt x="18745" y="515"/>
                  </a:lnTo>
                  <a:lnTo>
                    <a:pt x="19120" y="301"/>
                  </a:lnTo>
                  <a:lnTo>
                    <a:pt x="19344" y="675"/>
                  </a:lnTo>
                  <a:lnTo>
                    <a:pt x="19922" y="836"/>
                  </a:lnTo>
                  <a:close/>
                  <a:moveTo>
                    <a:pt x="17706" y="1253"/>
                  </a:moveTo>
                  <a:lnTo>
                    <a:pt x="17235" y="3009"/>
                  </a:lnTo>
                  <a:lnTo>
                    <a:pt x="15951" y="1724"/>
                  </a:lnTo>
                  <a:lnTo>
                    <a:pt x="15715" y="836"/>
                  </a:lnTo>
                  <a:lnTo>
                    <a:pt x="16283" y="675"/>
                  </a:lnTo>
                  <a:lnTo>
                    <a:pt x="16507" y="301"/>
                  </a:lnTo>
                  <a:lnTo>
                    <a:pt x="16882" y="515"/>
                  </a:lnTo>
                  <a:lnTo>
                    <a:pt x="17460" y="365"/>
                  </a:lnTo>
                  <a:close/>
                  <a:moveTo>
                    <a:pt x="15747" y="1831"/>
                  </a:moveTo>
                  <a:lnTo>
                    <a:pt x="16218" y="3587"/>
                  </a:lnTo>
                  <a:lnTo>
                    <a:pt x="14474" y="3116"/>
                  </a:lnTo>
                  <a:lnTo>
                    <a:pt x="13821" y="2463"/>
                  </a:lnTo>
                  <a:lnTo>
                    <a:pt x="14238" y="2046"/>
                  </a:lnTo>
                  <a:lnTo>
                    <a:pt x="14238" y="1607"/>
                  </a:lnTo>
                  <a:lnTo>
                    <a:pt x="14677" y="1607"/>
                  </a:lnTo>
                  <a:lnTo>
                    <a:pt x="15105" y="1189"/>
                  </a:lnTo>
                  <a:close/>
                  <a:moveTo>
                    <a:pt x="14356" y="3319"/>
                  </a:moveTo>
                  <a:lnTo>
                    <a:pt x="15640" y="4593"/>
                  </a:lnTo>
                  <a:lnTo>
                    <a:pt x="13885" y="5064"/>
                  </a:lnTo>
                  <a:lnTo>
                    <a:pt x="12996" y="4829"/>
                  </a:lnTo>
                  <a:lnTo>
                    <a:pt x="13157" y="4251"/>
                  </a:lnTo>
                  <a:lnTo>
                    <a:pt x="12932" y="3876"/>
                  </a:lnTo>
                  <a:lnTo>
                    <a:pt x="13307" y="3651"/>
                  </a:lnTo>
                  <a:lnTo>
                    <a:pt x="13467" y="3073"/>
                  </a:lnTo>
                  <a:close/>
                  <a:moveTo>
                    <a:pt x="12643" y="3769"/>
                  </a:moveTo>
                  <a:lnTo>
                    <a:pt x="11208" y="4315"/>
                  </a:lnTo>
                  <a:lnTo>
                    <a:pt x="10341" y="3780"/>
                  </a:lnTo>
                  <a:lnTo>
                    <a:pt x="10620" y="2945"/>
                  </a:lnTo>
                  <a:lnTo>
                    <a:pt x="11498" y="2699"/>
                  </a:lnTo>
                  <a:lnTo>
                    <a:pt x="12375" y="2945"/>
                  </a:lnTo>
                  <a:close/>
                  <a:moveTo>
                    <a:pt x="10277" y="3994"/>
                  </a:moveTo>
                  <a:lnTo>
                    <a:pt x="10941" y="4411"/>
                  </a:lnTo>
                  <a:lnTo>
                    <a:pt x="10020" y="4754"/>
                  </a:lnTo>
                  <a:close/>
                  <a:moveTo>
                    <a:pt x="9678" y="5118"/>
                  </a:moveTo>
                  <a:lnTo>
                    <a:pt x="9678" y="5118"/>
                  </a:lnTo>
                  <a:lnTo>
                    <a:pt x="9935" y="5022"/>
                  </a:lnTo>
                  <a:lnTo>
                    <a:pt x="9935" y="5022"/>
                  </a:lnTo>
                  <a:lnTo>
                    <a:pt x="9935" y="5022"/>
                  </a:lnTo>
                  <a:lnTo>
                    <a:pt x="11176" y="4551"/>
                  </a:lnTo>
                  <a:lnTo>
                    <a:pt x="12204" y="5182"/>
                  </a:lnTo>
                  <a:lnTo>
                    <a:pt x="11176" y="5803"/>
                  </a:lnTo>
                  <a:lnTo>
                    <a:pt x="9935" y="5332"/>
                  </a:lnTo>
                  <a:lnTo>
                    <a:pt x="9935" y="5332"/>
                  </a:lnTo>
                  <a:lnTo>
                    <a:pt x="9902" y="5321"/>
                  </a:lnTo>
                  <a:lnTo>
                    <a:pt x="9678" y="5236"/>
                  </a:lnTo>
                  <a:lnTo>
                    <a:pt x="9678" y="5236"/>
                  </a:lnTo>
                  <a:lnTo>
                    <a:pt x="9506" y="5182"/>
                  </a:lnTo>
                  <a:close/>
                  <a:moveTo>
                    <a:pt x="10084" y="3865"/>
                  </a:moveTo>
                  <a:lnTo>
                    <a:pt x="9763" y="4850"/>
                  </a:lnTo>
                  <a:lnTo>
                    <a:pt x="9196" y="5064"/>
                  </a:lnTo>
                  <a:lnTo>
                    <a:pt x="7687" y="4508"/>
                  </a:lnTo>
                  <a:lnTo>
                    <a:pt x="8714" y="3277"/>
                  </a:lnTo>
                  <a:lnTo>
                    <a:pt x="9314" y="3170"/>
                  </a:lnTo>
                  <a:close/>
                  <a:moveTo>
                    <a:pt x="8596" y="3073"/>
                  </a:moveTo>
                  <a:lnTo>
                    <a:pt x="7012" y="3341"/>
                  </a:lnTo>
                  <a:lnTo>
                    <a:pt x="7290" y="1767"/>
                  </a:lnTo>
                  <a:lnTo>
                    <a:pt x="7751" y="1371"/>
                  </a:lnTo>
                  <a:lnTo>
                    <a:pt x="8768" y="1585"/>
                  </a:lnTo>
                  <a:lnTo>
                    <a:pt x="8982" y="2613"/>
                  </a:lnTo>
                  <a:close/>
                  <a:moveTo>
                    <a:pt x="7087" y="1649"/>
                  </a:moveTo>
                  <a:lnTo>
                    <a:pt x="5856" y="2677"/>
                  </a:lnTo>
                  <a:lnTo>
                    <a:pt x="5299" y="1168"/>
                  </a:lnTo>
                  <a:lnTo>
                    <a:pt x="5503" y="600"/>
                  </a:lnTo>
                  <a:lnTo>
                    <a:pt x="6498" y="279"/>
                  </a:lnTo>
                  <a:lnTo>
                    <a:pt x="7194" y="1050"/>
                  </a:lnTo>
                  <a:close/>
                  <a:moveTo>
                    <a:pt x="5064" y="1168"/>
                  </a:moveTo>
                  <a:lnTo>
                    <a:pt x="4507" y="2677"/>
                  </a:lnTo>
                  <a:lnTo>
                    <a:pt x="3276" y="1649"/>
                  </a:lnTo>
                  <a:lnTo>
                    <a:pt x="3169" y="1050"/>
                  </a:lnTo>
                  <a:lnTo>
                    <a:pt x="3865" y="279"/>
                  </a:lnTo>
                  <a:lnTo>
                    <a:pt x="4860" y="600"/>
                  </a:lnTo>
                  <a:close/>
                  <a:moveTo>
                    <a:pt x="3073" y="1767"/>
                  </a:moveTo>
                  <a:lnTo>
                    <a:pt x="3351" y="3341"/>
                  </a:lnTo>
                  <a:lnTo>
                    <a:pt x="1767" y="3073"/>
                  </a:lnTo>
                  <a:lnTo>
                    <a:pt x="1381" y="2613"/>
                  </a:lnTo>
                  <a:lnTo>
                    <a:pt x="1595" y="1585"/>
                  </a:lnTo>
                  <a:lnTo>
                    <a:pt x="2612" y="1371"/>
                  </a:lnTo>
                  <a:close/>
                  <a:moveTo>
                    <a:pt x="1649" y="3277"/>
                  </a:moveTo>
                  <a:lnTo>
                    <a:pt x="2677" y="4508"/>
                  </a:lnTo>
                  <a:lnTo>
                    <a:pt x="1167" y="5064"/>
                  </a:lnTo>
                  <a:lnTo>
                    <a:pt x="600" y="4850"/>
                  </a:lnTo>
                  <a:lnTo>
                    <a:pt x="279" y="3865"/>
                  </a:lnTo>
                  <a:lnTo>
                    <a:pt x="1049" y="3170"/>
                  </a:lnTo>
                  <a:close/>
                  <a:moveTo>
                    <a:pt x="1167" y="5300"/>
                  </a:moveTo>
                  <a:lnTo>
                    <a:pt x="2677" y="5846"/>
                  </a:lnTo>
                  <a:lnTo>
                    <a:pt x="1649" y="7088"/>
                  </a:lnTo>
                  <a:lnTo>
                    <a:pt x="1049" y="7184"/>
                  </a:lnTo>
                  <a:lnTo>
                    <a:pt x="279" y="6488"/>
                  </a:lnTo>
                  <a:lnTo>
                    <a:pt x="600" y="5503"/>
                  </a:lnTo>
                  <a:close/>
                  <a:moveTo>
                    <a:pt x="1767" y="7291"/>
                  </a:moveTo>
                  <a:lnTo>
                    <a:pt x="3351" y="7013"/>
                  </a:lnTo>
                  <a:lnTo>
                    <a:pt x="3073" y="8597"/>
                  </a:lnTo>
                  <a:lnTo>
                    <a:pt x="2612" y="8982"/>
                  </a:lnTo>
                  <a:lnTo>
                    <a:pt x="1595" y="8768"/>
                  </a:lnTo>
                  <a:lnTo>
                    <a:pt x="1381" y="7751"/>
                  </a:lnTo>
                  <a:close/>
                  <a:moveTo>
                    <a:pt x="3276" y="8715"/>
                  </a:moveTo>
                  <a:lnTo>
                    <a:pt x="4507" y="7687"/>
                  </a:lnTo>
                  <a:lnTo>
                    <a:pt x="5064" y="9196"/>
                  </a:lnTo>
                  <a:lnTo>
                    <a:pt x="4860" y="9764"/>
                  </a:lnTo>
                  <a:lnTo>
                    <a:pt x="3865" y="10085"/>
                  </a:lnTo>
                  <a:lnTo>
                    <a:pt x="3169" y="9314"/>
                  </a:lnTo>
                  <a:close/>
                  <a:moveTo>
                    <a:pt x="5128" y="9678"/>
                  </a:moveTo>
                  <a:lnTo>
                    <a:pt x="5117" y="9678"/>
                  </a:lnTo>
                  <a:lnTo>
                    <a:pt x="5182" y="9507"/>
                  </a:lnTo>
                  <a:lnTo>
                    <a:pt x="5246" y="9678"/>
                  </a:lnTo>
                  <a:lnTo>
                    <a:pt x="5235" y="9678"/>
                  </a:lnTo>
                  <a:lnTo>
                    <a:pt x="5331" y="9914"/>
                  </a:lnTo>
                  <a:lnTo>
                    <a:pt x="5342" y="9935"/>
                  </a:lnTo>
                  <a:lnTo>
                    <a:pt x="5813" y="11177"/>
                  </a:lnTo>
                  <a:lnTo>
                    <a:pt x="5182" y="12205"/>
                  </a:lnTo>
                  <a:lnTo>
                    <a:pt x="4550" y="11177"/>
                  </a:lnTo>
                  <a:lnTo>
                    <a:pt x="5021" y="9935"/>
                  </a:lnTo>
                  <a:lnTo>
                    <a:pt x="5021" y="9935"/>
                  </a:lnTo>
                  <a:lnTo>
                    <a:pt x="5032" y="9924"/>
                  </a:lnTo>
                  <a:close/>
                  <a:moveTo>
                    <a:pt x="4753" y="10021"/>
                  </a:moveTo>
                  <a:lnTo>
                    <a:pt x="4411" y="10941"/>
                  </a:lnTo>
                  <a:lnTo>
                    <a:pt x="4004" y="10278"/>
                  </a:lnTo>
                  <a:close/>
                  <a:moveTo>
                    <a:pt x="2944" y="10620"/>
                  </a:moveTo>
                  <a:lnTo>
                    <a:pt x="3790" y="10342"/>
                  </a:lnTo>
                  <a:lnTo>
                    <a:pt x="4314" y="11198"/>
                  </a:lnTo>
                  <a:lnTo>
                    <a:pt x="3768" y="12643"/>
                  </a:lnTo>
                  <a:lnTo>
                    <a:pt x="2944" y="12376"/>
                  </a:lnTo>
                  <a:lnTo>
                    <a:pt x="2698" y="11498"/>
                  </a:lnTo>
                  <a:close/>
                  <a:moveTo>
                    <a:pt x="3651" y="13307"/>
                  </a:moveTo>
                  <a:lnTo>
                    <a:pt x="3876" y="12933"/>
                  </a:lnTo>
                  <a:lnTo>
                    <a:pt x="4250" y="13147"/>
                  </a:lnTo>
                  <a:lnTo>
                    <a:pt x="4828" y="12997"/>
                  </a:lnTo>
                  <a:lnTo>
                    <a:pt x="5064" y="13885"/>
                  </a:lnTo>
                  <a:lnTo>
                    <a:pt x="4603" y="15641"/>
                  </a:lnTo>
                  <a:lnTo>
                    <a:pt x="3319" y="14356"/>
                  </a:lnTo>
                  <a:lnTo>
                    <a:pt x="3073" y="13468"/>
                  </a:lnTo>
                  <a:close/>
                  <a:moveTo>
                    <a:pt x="3115" y="14463"/>
                  </a:moveTo>
                  <a:lnTo>
                    <a:pt x="3586" y="16219"/>
                  </a:lnTo>
                  <a:lnTo>
                    <a:pt x="1842" y="15748"/>
                  </a:lnTo>
                  <a:lnTo>
                    <a:pt x="1189" y="15106"/>
                  </a:lnTo>
                  <a:lnTo>
                    <a:pt x="1606" y="14677"/>
                  </a:lnTo>
                  <a:lnTo>
                    <a:pt x="1606" y="14239"/>
                  </a:lnTo>
                  <a:lnTo>
                    <a:pt x="2045" y="14239"/>
                  </a:lnTo>
                  <a:lnTo>
                    <a:pt x="2473" y="13821"/>
                  </a:lnTo>
                  <a:close/>
                  <a:moveTo>
                    <a:pt x="1724" y="15951"/>
                  </a:moveTo>
                  <a:lnTo>
                    <a:pt x="3008" y="17236"/>
                  </a:lnTo>
                  <a:lnTo>
                    <a:pt x="1253" y="17696"/>
                  </a:lnTo>
                  <a:lnTo>
                    <a:pt x="364" y="17461"/>
                  </a:lnTo>
                  <a:lnTo>
                    <a:pt x="514" y="16883"/>
                  </a:lnTo>
                  <a:lnTo>
                    <a:pt x="300" y="16508"/>
                  </a:lnTo>
                  <a:lnTo>
                    <a:pt x="675" y="16283"/>
                  </a:lnTo>
                  <a:lnTo>
                    <a:pt x="835" y="15705"/>
                  </a:lnTo>
                  <a:close/>
                  <a:moveTo>
                    <a:pt x="1253" y="17932"/>
                  </a:moveTo>
                  <a:lnTo>
                    <a:pt x="3008" y="18392"/>
                  </a:lnTo>
                  <a:lnTo>
                    <a:pt x="1724" y="19677"/>
                  </a:lnTo>
                  <a:lnTo>
                    <a:pt x="835" y="19923"/>
                  </a:lnTo>
                  <a:lnTo>
                    <a:pt x="675" y="19345"/>
                  </a:lnTo>
                  <a:lnTo>
                    <a:pt x="300" y="19120"/>
                  </a:lnTo>
                  <a:lnTo>
                    <a:pt x="514" y="18745"/>
                  </a:lnTo>
                  <a:lnTo>
                    <a:pt x="364" y="18167"/>
                  </a:lnTo>
                  <a:close/>
                  <a:moveTo>
                    <a:pt x="1842" y="19880"/>
                  </a:moveTo>
                  <a:lnTo>
                    <a:pt x="3586" y="19409"/>
                  </a:lnTo>
                  <a:lnTo>
                    <a:pt x="3586" y="19409"/>
                  </a:lnTo>
                  <a:lnTo>
                    <a:pt x="3586" y="19409"/>
                  </a:lnTo>
                  <a:lnTo>
                    <a:pt x="3115" y="21154"/>
                  </a:lnTo>
                  <a:lnTo>
                    <a:pt x="2473" y="21807"/>
                  </a:lnTo>
                  <a:lnTo>
                    <a:pt x="2045" y="21389"/>
                  </a:lnTo>
                  <a:lnTo>
                    <a:pt x="1606" y="21389"/>
                  </a:lnTo>
                  <a:lnTo>
                    <a:pt x="1606" y="20951"/>
                  </a:lnTo>
                  <a:lnTo>
                    <a:pt x="1189" y="20522"/>
                  </a:lnTo>
                  <a:close/>
                  <a:moveTo>
                    <a:pt x="3319" y="21272"/>
                  </a:moveTo>
                  <a:lnTo>
                    <a:pt x="4603" y="19987"/>
                  </a:lnTo>
                  <a:lnTo>
                    <a:pt x="5064" y="21743"/>
                  </a:lnTo>
                  <a:lnTo>
                    <a:pt x="4828" y="22631"/>
                  </a:lnTo>
                  <a:lnTo>
                    <a:pt x="4250" y="22481"/>
                  </a:lnTo>
                  <a:lnTo>
                    <a:pt x="3876" y="22695"/>
                  </a:lnTo>
                  <a:lnTo>
                    <a:pt x="3651" y="22321"/>
                  </a:lnTo>
                  <a:lnTo>
                    <a:pt x="3073" y="22160"/>
                  </a:lnTo>
                  <a:close/>
                  <a:moveTo>
                    <a:pt x="2944" y="23252"/>
                  </a:moveTo>
                  <a:lnTo>
                    <a:pt x="3768" y="22985"/>
                  </a:lnTo>
                  <a:lnTo>
                    <a:pt x="4314" y="24419"/>
                  </a:lnTo>
                  <a:lnTo>
                    <a:pt x="3790" y="25286"/>
                  </a:lnTo>
                  <a:lnTo>
                    <a:pt x="2944" y="25008"/>
                  </a:lnTo>
                  <a:lnTo>
                    <a:pt x="2698" y="24130"/>
                  </a:lnTo>
                  <a:close/>
                  <a:moveTo>
                    <a:pt x="4004" y="25350"/>
                  </a:moveTo>
                  <a:lnTo>
                    <a:pt x="4411" y="24687"/>
                  </a:lnTo>
                  <a:lnTo>
                    <a:pt x="4753" y="25607"/>
                  </a:lnTo>
                  <a:lnTo>
                    <a:pt x="4550" y="25532"/>
                  </a:lnTo>
                  <a:close/>
                  <a:moveTo>
                    <a:pt x="5117" y="25950"/>
                  </a:moveTo>
                  <a:lnTo>
                    <a:pt x="5128" y="25950"/>
                  </a:lnTo>
                  <a:lnTo>
                    <a:pt x="5042" y="25736"/>
                  </a:lnTo>
                  <a:lnTo>
                    <a:pt x="5021" y="25693"/>
                  </a:lnTo>
                  <a:lnTo>
                    <a:pt x="5021" y="25693"/>
                  </a:lnTo>
                  <a:lnTo>
                    <a:pt x="4550" y="24451"/>
                  </a:lnTo>
                  <a:lnTo>
                    <a:pt x="5182" y="23423"/>
                  </a:lnTo>
                  <a:lnTo>
                    <a:pt x="5813" y="24451"/>
                  </a:lnTo>
                  <a:lnTo>
                    <a:pt x="5342" y="25693"/>
                  </a:lnTo>
                  <a:lnTo>
                    <a:pt x="5342" y="25693"/>
                  </a:lnTo>
                  <a:lnTo>
                    <a:pt x="5321" y="25736"/>
                  </a:lnTo>
                  <a:lnTo>
                    <a:pt x="5235" y="25950"/>
                  </a:lnTo>
                  <a:lnTo>
                    <a:pt x="5246" y="25950"/>
                  </a:lnTo>
                  <a:lnTo>
                    <a:pt x="5182" y="26121"/>
                  </a:lnTo>
                  <a:close/>
                  <a:moveTo>
                    <a:pt x="3169" y="26314"/>
                  </a:moveTo>
                  <a:lnTo>
                    <a:pt x="3865" y="25543"/>
                  </a:lnTo>
                  <a:lnTo>
                    <a:pt x="4860" y="25864"/>
                  </a:lnTo>
                  <a:lnTo>
                    <a:pt x="5064" y="26432"/>
                  </a:lnTo>
                  <a:lnTo>
                    <a:pt x="4507" y="27941"/>
                  </a:lnTo>
                  <a:lnTo>
                    <a:pt x="3276" y="26913"/>
                  </a:lnTo>
                  <a:close/>
                  <a:moveTo>
                    <a:pt x="3073" y="27031"/>
                  </a:moveTo>
                  <a:lnTo>
                    <a:pt x="3351" y="28615"/>
                  </a:lnTo>
                  <a:lnTo>
                    <a:pt x="1767" y="28337"/>
                  </a:lnTo>
                  <a:lnTo>
                    <a:pt x="1381" y="27877"/>
                  </a:lnTo>
                  <a:lnTo>
                    <a:pt x="1595" y="26860"/>
                  </a:lnTo>
                  <a:lnTo>
                    <a:pt x="2612" y="26646"/>
                  </a:lnTo>
                  <a:close/>
                  <a:moveTo>
                    <a:pt x="1649" y="28540"/>
                  </a:moveTo>
                  <a:lnTo>
                    <a:pt x="2677" y="29772"/>
                  </a:lnTo>
                  <a:lnTo>
                    <a:pt x="1167" y="30328"/>
                  </a:lnTo>
                  <a:lnTo>
                    <a:pt x="600" y="30125"/>
                  </a:lnTo>
                  <a:lnTo>
                    <a:pt x="279" y="29129"/>
                  </a:lnTo>
                  <a:lnTo>
                    <a:pt x="1049" y="28433"/>
                  </a:lnTo>
                  <a:close/>
                  <a:moveTo>
                    <a:pt x="1167" y="30564"/>
                  </a:moveTo>
                  <a:lnTo>
                    <a:pt x="2677" y="31120"/>
                  </a:lnTo>
                  <a:lnTo>
                    <a:pt x="1649" y="32351"/>
                  </a:lnTo>
                  <a:lnTo>
                    <a:pt x="1049" y="32458"/>
                  </a:lnTo>
                  <a:lnTo>
                    <a:pt x="279" y="31763"/>
                  </a:lnTo>
                  <a:lnTo>
                    <a:pt x="600" y="30767"/>
                  </a:lnTo>
                  <a:close/>
                  <a:moveTo>
                    <a:pt x="1767" y="32555"/>
                  </a:moveTo>
                  <a:lnTo>
                    <a:pt x="3351" y="32276"/>
                  </a:lnTo>
                  <a:lnTo>
                    <a:pt x="3073" y="33861"/>
                  </a:lnTo>
                  <a:lnTo>
                    <a:pt x="2612" y="34246"/>
                  </a:lnTo>
                  <a:lnTo>
                    <a:pt x="1595" y="34032"/>
                  </a:lnTo>
                  <a:lnTo>
                    <a:pt x="1381" y="33015"/>
                  </a:lnTo>
                  <a:close/>
                  <a:moveTo>
                    <a:pt x="3276" y="33979"/>
                  </a:moveTo>
                  <a:lnTo>
                    <a:pt x="4507" y="32951"/>
                  </a:lnTo>
                  <a:lnTo>
                    <a:pt x="5064" y="34460"/>
                  </a:lnTo>
                  <a:lnTo>
                    <a:pt x="4860" y="35028"/>
                  </a:lnTo>
                  <a:lnTo>
                    <a:pt x="3865" y="35349"/>
                  </a:lnTo>
                  <a:lnTo>
                    <a:pt x="3169" y="34578"/>
                  </a:lnTo>
                  <a:close/>
                  <a:moveTo>
                    <a:pt x="5299" y="34460"/>
                  </a:moveTo>
                  <a:lnTo>
                    <a:pt x="5856" y="32951"/>
                  </a:lnTo>
                  <a:lnTo>
                    <a:pt x="7087" y="33979"/>
                  </a:lnTo>
                  <a:lnTo>
                    <a:pt x="7194" y="34578"/>
                  </a:lnTo>
                  <a:lnTo>
                    <a:pt x="6498" y="35349"/>
                  </a:lnTo>
                  <a:lnTo>
                    <a:pt x="5503" y="35028"/>
                  </a:lnTo>
                  <a:close/>
                  <a:moveTo>
                    <a:pt x="7290" y="33861"/>
                  </a:moveTo>
                  <a:lnTo>
                    <a:pt x="7012" y="32276"/>
                  </a:lnTo>
                  <a:lnTo>
                    <a:pt x="8596" y="32555"/>
                  </a:lnTo>
                  <a:lnTo>
                    <a:pt x="8982" y="33015"/>
                  </a:lnTo>
                  <a:lnTo>
                    <a:pt x="8768" y="34032"/>
                  </a:lnTo>
                  <a:lnTo>
                    <a:pt x="7751" y="34246"/>
                  </a:lnTo>
                  <a:close/>
                  <a:moveTo>
                    <a:pt x="8714" y="32351"/>
                  </a:moveTo>
                  <a:lnTo>
                    <a:pt x="7687" y="31120"/>
                  </a:lnTo>
                  <a:lnTo>
                    <a:pt x="9196" y="30564"/>
                  </a:lnTo>
                  <a:lnTo>
                    <a:pt x="9763" y="30767"/>
                  </a:lnTo>
                  <a:lnTo>
                    <a:pt x="10084" y="31763"/>
                  </a:lnTo>
                  <a:lnTo>
                    <a:pt x="9314" y="32458"/>
                  </a:lnTo>
                  <a:close/>
                  <a:moveTo>
                    <a:pt x="9678" y="30499"/>
                  </a:moveTo>
                  <a:lnTo>
                    <a:pt x="9678" y="30510"/>
                  </a:lnTo>
                  <a:lnTo>
                    <a:pt x="9506" y="30446"/>
                  </a:lnTo>
                  <a:lnTo>
                    <a:pt x="9678" y="30382"/>
                  </a:lnTo>
                  <a:lnTo>
                    <a:pt x="9678" y="30392"/>
                  </a:lnTo>
                  <a:lnTo>
                    <a:pt x="9902" y="30307"/>
                  </a:lnTo>
                  <a:lnTo>
                    <a:pt x="9935" y="30285"/>
                  </a:lnTo>
                  <a:lnTo>
                    <a:pt x="9935" y="30285"/>
                  </a:lnTo>
                  <a:lnTo>
                    <a:pt x="11176" y="29814"/>
                  </a:lnTo>
                  <a:lnTo>
                    <a:pt x="12204" y="30446"/>
                  </a:lnTo>
                  <a:lnTo>
                    <a:pt x="11187" y="31078"/>
                  </a:lnTo>
                  <a:lnTo>
                    <a:pt x="9935" y="30606"/>
                  </a:lnTo>
                  <a:lnTo>
                    <a:pt x="9935" y="30606"/>
                  </a:lnTo>
                  <a:lnTo>
                    <a:pt x="9935" y="30596"/>
                  </a:lnTo>
                  <a:close/>
                  <a:moveTo>
                    <a:pt x="10020" y="30874"/>
                  </a:moveTo>
                  <a:lnTo>
                    <a:pt x="10941" y="31217"/>
                  </a:lnTo>
                  <a:lnTo>
                    <a:pt x="10277" y="31623"/>
                  </a:lnTo>
                  <a:close/>
                  <a:moveTo>
                    <a:pt x="10341" y="31838"/>
                  </a:moveTo>
                  <a:lnTo>
                    <a:pt x="11208" y="31313"/>
                  </a:lnTo>
                  <a:lnTo>
                    <a:pt x="12643" y="31859"/>
                  </a:lnTo>
                  <a:lnTo>
                    <a:pt x="12375" y="32683"/>
                  </a:lnTo>
                  <a:lnTo>
                    <a:pt x="11498" y="32929"/>
                  </a:lnTo>
                  <a:lnTo>
                    <a:pt x="10620" y="32683"/>
                  </a:lnTo>
                  <a:close/>
                  <a:moveTo>
                    <a:pt x="12932" y="31752"/>
                  </a:moveTo>
                  <a:lnTo>
                    <a:pt x="13146" y="31377"/>
                  </a:lnTo>
                  <a:lnTo>
                    <a:pt x="12996" y="30799"/>
                  </a:lnTo>
                  <a:lnTo>
                    <a:pt x="13885" y="30564"/>
                  </a:lnTo>
                  <a:lnTo>
                    <a:pt x="15640" y="31024"/>
                  </a:lnTo>
                  <a:lnTo>
                    <a:pt x="14356" y="32309"/>
                  </a:lnTo>
                  <a:lnTo>
                    <a:pt x="13467" y="32555"/>
                  </a:lnTo>
                  <a:lnTo>
                    <a:pt x="13307" y="31977"/>
                  </a:lnTo>
                  <a:close/>
                  <a:moveTo>
                    <a:pt x="14474" y="32512"/>
                  </a:moveTo>
                  <a:lnTo>
                    <a:pt x="16218" y="32041"/>
                  </a:lnTo>
                  <a:lnTo>
                    <a:pt x="15747" y="33786"/>
                  </a:lnTo>
                  <a:lnTo>
                    <a:pt x="15105" y="34439"/>
                  </a:lnTo>
                  <a:lnTo>
                    <a:pt x="14677" y="34021"/>
                  </a:lnTo>
                  <a:lnTo>
                    <a:pt x="14238" y="34021"/>
                  </a:lnTo>
                  <a:lnTo>
                    <a:pt x="14238" y="33582"/>
                  </a:lnTo>
                  <a:lnTo>
                    <a:pt x="13821" y="33154"/>
                  </a:lnTo>
                  <a:close/>
                  <a:moveTo>
                    <a:pt x="15951" y="33904"/>
                  </a:moveTo>
                  <a:lnTo>
                    <a:pt x="17235" y="32619"/>
                  </a:lnTo>
                  <a:lnTo>
                    <a:pt x="17696" y="34375"/>
                  </a:lnTo>
                  <a:lnTo>
                    <a:pt x="17460" y="35263"/>
                  </a:lnTo>
                  <a:lnTo>
                    <a:pt x="16882" y="35113"/>
                  </a:lnTo>
                  <a:lnTo>
                    <a:pt x="16507" y="35327"/>
                  </a:lnTo>
                  <a:lnTo>
                    <a:pt x="16283" y="34953"/>
                  </a:lnTo>
                  <a:lnTo>
                    <a:pt x="15715" y="34792"/>
                  </a:lnTo>
                  <a:close/>
                  <a:moveTo>
                    <a:pt x="17931" y="34375"/>
                  </a:moveTo>
                  <a:lnTo>
                    <a:pt x="18392" y="32619"/>
                  </a:lnTo>
                  <a:lnTo>
                    <a:pt x="19676" y="33904"/>
                  </a:lnTo>
                  <a:lnTo>
                    <a:pt x="19922" y="34792"/>
                  </a:lnTo>
                  <a:lnTo>
                    <a:pt x="19344" y="34953"/>
                  </a:lnTo>
                  <a:lnTo>
                    <a:pt x="19120" y="35327"/>
                  </a:lnTo>
                  <a:lnTo>
                    <a:pt x="18745" y="35113"/>
                  </a:lnTo>
                  <a:lnTo>
                    <a:pt x="18167" y="35263"/>
                  </a:lnTo>
                  <a:close/>
                  <a:moveTo>
                    <a:pt x="19880" y="33786"/>
                  </a:moveTo>
                  <a:lnTo>
                    <a:pt x="19409" y="32041"/>
                  </a:lnTo>
                  <a:lnTo>
                    <a:pt x="21164" y="32512"/>
                  </a:lnTo>
                  <a:lnTo>
                    <a:pt x="21806" y="33154"/>
                  </a:lnTo>
                  <a:lnTo>
                    <a:pt x="21389" y="33582"/>
                  </a:lnTo>
                  <a:lnTo>
                    <a:pt x="21389" y="34021"/>
                  </a:lnTo>
                  <a:lnTo>
                    <a:pt x="20950" y="34021"/>
                  </a:lnTo>
                  <a:lnTo>
                    <a:pt x="20522" y="34439"/>
                  </a:lnTo>
                  <a:lnTo>
                    <a:pt x="19880" y="33786"/>
                  </a:lnTo>
                  <a:close/>
                  <a:moveTo>
                    <a:pt x="21271" y="32309"/>
                  </a:moveTo>
                  <a:lnTo>
                    <a:pt x="19987" y="31024"/>
                  </a:lnTo>
                  <a:lnTo>
                    <a:pt x="21742" y="30564"/>
                  </a:lnTo>
                  <a:lnTo>
                    <a:pt x="22631" y="30799"/>
                  </a:lnTo>
                  <a:lnTo>
                    <a:pt x="22481" y="31377"/>
                  </a:lnTo>
                  <a:lnTo>
                    <a:pt x="22695" y="31752"/>
                  </a:lnTo>
                  <a:lnTo>
                    <a:pt x="22320" y="31977"/>
                  </a:lnTo>
                  <a:lnTo>
                    <a:pt x="22160" y="32555"/>
                  </a:lnTo>
                  <a:close/>
                  <a:moveTo>
                    <a:pt x="22984" y="31859"/>
                  </a:moveTo>
                  <a:lnTo>
                    <a:pt x="24419" y="31313"/>
                  </a:lnTo>
                  <a:lnTo>
                    <a:pt x="25286" y="31838"/>
                  </a:lnTo>
                  <a:lnTo>
                    <a:pt x="25007" y="32683"/>
                  </a:lnTo>
                  <a:lnTo>
                    <a:pt x="24129" y="32929"/>
                  </a:lnTo>
                  <a:lnTo>
                    <a:pt x="23252" y="32683"/>
                  </a:lnTo>
                  <a:close/>
                  <a:moveTo>
                    <a:pt x="25350" y="31623"/>
                  </a:moveTo>
                  <a:lnTo>
                    <a:pt x="24686" y="31217"/>
                  </a:lnTo>
                  <a:lnTo>
                    <a:pt x="25607" y="30874"/>
                  </a:lnTo>
                  <a:close/>
                  <a:moveTo>
                    <a:pt x="25949" y="30510"/>
                  </a:moveTo>
                  <a:lnTo>
                    <a:pt x="25960" y="30499"/>
                  </a:lnTo>
                  <a:lnTo>
                    <a:pt x="25703" y="30596"/>
                  </a:lnTo>
                  <a:lnTo>
                    <a:pt x="25692" y="30606"/>
                  </a:lnTo>
                  <a:lnTo>
                    <a:pt x="25692" y="30606"/>
                  </a:lnTo>
                  <a:lnTo>
                    <a:pt x="24451" y="31078"/>
                  </a:lnTo>
                  <a:lnTo>
                    <a:pt x="23423" y="30446"/>
                  </a:lnTo>
                  <a:lnTo>
                    <a:pt x="24451" y="29814"/>
                  </a:lnTo>
                  <a:lnTo>
                    <a:pt x="25692" y="30285"/>
                  </a:lnTo>
                  <a:lnTo>
                    <a:pt x="25692" y="30285"/>
                  </a:lnTo>
                  <a:lnTo>
                    <a:pt x="25789" y="30328"/>
                  </a:lnTo>
                  <a:lnTo>
                    <a:pt x="25960" y="30392"/>
                  </a:lnTo>
                  <a:lnTo>
                    <a:pt x="25960" y="30382"/>
                  </a:lnTo>
                  <a:lnTo>
                    <a:pt x="26121" y="30446"/>
                  </a:lnTo>
                  <a:lnTo>
                    <a:pt x="25960" y="30510"/>
                  </a:lnTo>
                  <a:close/>
                  <a:moveTo>
                    <a:pt x="25543" y="31763"/>
                  </a:moveTo>
                  <a:lnTo>
                    <a:pt x="25864" y="30767"/>
                  </a:lnTo>
                  <a:lnTo>
                    <a:pt x="26431" y="30564"/>
                  </a:lnTo>
                  <a:lnTo>
                    <a:pt x="27940" y="31120"/>
                  </a:lnTo>
                  <a:lnTo>
                    <a:pt x="26913" y="32351"/>
                  </a:lnTo>
                  <a:lnTo>
                    <a:pt x="26313" y="32458"/>
                  </a:lnTo>
                  <a:close/>
                  <a:moveTo>
                    <a:pt x="27031" y="32555"/>
                  </a:moveTo>
                  <a:lnTo>
                    <a:pt x="28615" y="32276"/>
                  </a:lnTo>
                  <a:lnTo>
                    <a:pt x="28337" y="33861"/>
                  </a:lnTo>
                  <a:lnTo>
                    <a:pt x="27876" y="34246"/>
                  </a:lnTo>
                  <a:lnTo>
                    <a:pt x="26859" y="34032"/>
                  </a:lnTo>
                  <a:lnTo>
                    <a:pt x="26645" y="33015"/>
                  </a:lnTo>
                  <a:close/>
                  <a:moveTo>
                    <a:pt x="28540" y="33979"/>
                  </a:moveTo>
                  <a:lnTo>
                    <a:pt x="29771" y="32951"/>
                  </a:lnTo>
                  <a:lnTo>
                    <a:pt x="30328" y="34460"/>
                  </a:lnTo>
                  <a:lnTo>
                    <a:pt x="30124" y="35028"/>
                  </a:lnTo>
                  <a:lnTo>
                    <a:pt x="29129" y="35349"/>
                  </a:lnTo>
                  <a:lnTo>
                    <a:pt x="28444" y="34578"/>
                  </a:lnTo>
                  <a:close/>
                  <a:moveTo>
                    <a:pt x="30563" y="34460"/>
                  </a:moveTo>
                  <a:lnTo>
                    <a:pt x="31120" y="32951"/>
                  </a:lnTo>
                  <a:lnTo>
                    <a:pt x="32351" y="33979"/>
                  </a:lnTo>
                  <a:lnTo>
                    <a:pt x="32458" y="34578"/>
                  </a:lnTo>
                  <a:lnTo>
                    <a:pt x="31762" y="35349"/>
                  </a:lnTo>
                  <a:lnTo>
                    <a:pt x="30777" y="35028"/>
                  </a:lnTo>
                  <a:close/>
                  <a:moveTo>
                    <a:pt x="32554" y="33861"/>
                  </a:moveTo>
                  <a:lnTo>
                    <a:pt x="32276" y="32276"/>
                  </a:lnTo>
                  <a:lnTo>
                    <a:pt x="33860" y="32555"/>
                  </a:lnTo>
                  <a:lnTo>
                    <a:pt x="34246" y="33015"/>
                  </a:lnTo>
                  <a:lnTo>
                    <a:pt x="34032" y="34032"/>
                  </a:lnTo>
                  <a:lnTo>
                    <a:pt x="33015" y="34246"/>
                  </a:lnTo>
                  <a:close/>
                  <a:moveTo>
                    <a:pt x="33978" y="32351"/>
                  </a:moveTo>
                  <a:lnTo>
                    <a:pt x="32950" y="31120"/>
                  </a:lnTo>
                  <a:lnTo>
                    <a:pt x="34460" y="30564"/>
                  </a:lnTo>
                  <a:lnTo>
                    <a:pt x="35027" y="30767"/>
                  </a:lnTo>
                  <a:lnTo>
                    <a:pt x="35348" y="31763"/>
                  </a:lnTo>
                  <a:lnTo>
                    <a:pt x="34578" y="32458"/>
                  </a:lnTo>
                  <a:close/>
                  <a:moveTo>
                    <a:pt x="34942" y="30499"/>
                  </a:moveTo>
                  <a:lnTo>
                    <a:pt x="34942" y="30510"/>
                  </a:lnTo>
                  <a:lnTo>
                    <a:pt x="34781" y="30446"/>
                  </a:lnTo>
                  <a:lnTo>
                    <a:pt x="34942" y="30382"/>
                  </a:lnTo>
                  <a:lnTo>
                    <a:pt x="34942" y="30392"/>
                  </a:lnTo>
                  <a:lnTo>
                    <a:pt x="35166" y="30307"/>
                  </a:lnTo>
                  <a:lnTo>
                    <a:pt x="35199" y="30285"/>
                  </a:lnTo>
                  <a:lnTo>
                    <a:pt x="35199" y="30285"/>
                  </a:lnTo>
                  <a:lnTo>
                    <a:pt x="36451" y="29814"/>
                  </a:lnTo>
                  <a:lnTo>
                    <a:pt x="37468" y="30446"/>
                  </a:lnTo>
                  <a:lnTo>
                    <a:pt x="36451" y="31078"/>
                  </a:lnTo>
                  <a:lnTo>
                    <a:pt x="35199" y="30606"/>
                  </a:lnTo>
                  <a:lnTo>
                    <a:pt x="35199" y="30606"/>
                  </a:lnTo>
                  <a:lnTo>
                    <a:pt x="35199" y="30596"/>
                  </a:lnTo>
                  <a:close/>
                  <a:moveTo>
                    <a:pt x="35295" y="30874"/>
                  </a:moveTo>
                  <a:lnTo>
                    <a:pt x="36215" y="31217"/>
                  </a:lnTo>
                  <a:lnTo>
                    <a:pt x="35541" y="31623"/>
                  </a:lnTo>
                  <a:close/>
                  <a:moveTo>
                    <a:pt x="35605" y="31838"/>
                  </a:moveTo>
                  <a:lnTo>
                    <a:pt x="36472" y="31313"/>
                  </a:lnTo>
                  <a:lnTo>
                    <a:pt x="37907" y="31859"/>
                  </a:lnTo>
                  <a:lnTo>
                    <a:pt x="37639" y="32683"/>
                  </a:lnTo>
                  <a:lnTo>
                    <a:pt x="36761" y="32929"/>
                  </a:lnTo>
                  <a:lnTo>
                    <a:pt x="35884" y="32683"/>
                  </a:lnTo>
                  <a:close/>
                  <a:moveTo>
                    <a:pt x="38196" y="31752"/>
                  </a:moveTo>
                  <a:lnTo>
                    <a:pt x="38421" y="31377"/>
                  </a:lnTo>
                  <a:lnTo>
                    <a:pt x="38260" y="30799"/>
                  </a:lnTo>
                  <a:lnTo>
                    <a:pt x="39149" y="30564"/>
                  </a:lnTo>
                  <a:lnTo>
                    <a:pt x="40904" y="31024"/>
                  </a:lnTo>
                  <a:lnTo>
                    <a:pt x="39620" y="32309"/>
                  </a:lnTo>
                  <a:lnTo>
                    <a:pt x="38731" y="32555"/>
                  </a:lnTo>
                  <a:lnTo>
                    <a:pt x="38581" y="31977"/>
                  </a:lnTo>
                  <a:close/>
                  <a:moveTo>
                    <a:pt x="39737" y="32512"/>
                  </a:moveTo>
                  <a:lnTo>
                    <a:pt x="41482" y="32041"/>
                  </a:lnTo>
                  <a:lnTo>
                    <a:pt x="41022" y="33786"/>
                  </a:lnTo>
                  <a:lnTo>
                    <a:pt x="40369" y="34439"/>
                  </a:lnTo>
                  <a:lnTo>
                    <a:pt x="39941" y="34021"/>
                  </a:lnTo>
                  <a:lnTo>
                    <a:pt x="39502" y="34021"/>
                  </a:lnTo>
                  <a:lnTo>
                    <a:pt x="39502" y="33582"/>
                  </a:lnTo>
                  <a:lnTo>
                    <a:pt x="39084" y="33154"/>
                  </a:lnTo>
                  <a:close/>
                  <a:moveTo>
                    <a:pt x="41215" y="33904"/>
                  </a:moveTo>
                  <a:lnTo>
                    <a:pt x="42499" y="32619"/>
                  </a:lnTo>
                  <a:lnTo>
                    <a:pt x="42970" y="34375"/>
                  </a:lnTo>
                  <a:lnTo>
                    <a:pt x="42724" y="35263"/>
                  </a:lnTo>
                  <a:lnTo>
                    <a:pt x="42146" y="35113"/>
                  </a:lnTo>
                  <a:lnTo>
                    <a:pt x="41771" y="35327"/>
                  </a:lnTo>
                  <a:lnTo>
                    <a:pt x="41557" y="34953"/>
                  </a:lnTo>
                  <a:lnTo>
                    <a:pt x="40979" y="34792"/>
                  </a:lnTo>
                  <a:close/>
                  <a:moveTo>
                    <a:pt x="43195" y="34375"/>
                  </a:moveTo>
                  <a:lnTo>
                    <a:pt x="43666" y="32619"/>
                  </a:lnTo>
                  <a:lnTo>
                    <a:pt x="44940" y="33904"/>
                  </a:lnTo>
                  <a:lnTo>
                    <a:pt x="45186" y="34792"/>
                  </a:lnTo>
                  <a:lnTo>
                    <a:pt x="44608" y="34953"/>
                  </a:lnTo>
                  <a:lnTo>
                    <a:pt x="44383" y="35327"/>
                  </a:lnTo>
                  <a:lnTo>
                    <a:pt x="44009" y="35113"/>
                  </a:lnTo>
                  <a:lnTo>
                    <a:pt x="43431" y="35263"/>
                  </a:lnTo>
                  <a:close/>
                  <a:moveTo>
                    <a:pt x="45143" y="33786"/>
                  </a:moveTo>
                  <a:lnTo>
                    <a:pt x="44672" y="32041"/>
                  </a:lnTo>
                  <a:lnTo>
                    <a:pt x="46428" y="32512"/>
                  </a:lnTo>
                  <a:lnTo>
                    <a:pt x="47070" y="33154"/>
                  </a:lnTo>
                  <a:lnTo>
                    <a:pt x="46653" y="33582"/>
                  </a:lnTo>
                  <a:lnTo>
                    <a:pt x="46653" y="34021"/>
                  </a:lnTo>
                  <a:lnTo>
                    <a:pt x="46214" y="34021"/>
                  </a:lnTo>
                  <a:lnTo>
                    <a:pt x="45797" y="34439"/>
                  </a:lnTo>
                  <a:lnTo>
                    <a:pt x="45143" y="33786"/>
                  </a:lnTo>
                  <a:close/>
                  <a:moveTo>
                    <a:pt x="46535" y="32309"/>
                  </a:moveTo>
                  <a:lnTo>
                    <a:pt x="45251" y="31024"/>
                  </a:lnTo>
                  <a:lnTo>
                    <a:pt x="47006" y="30564"/>
                  </a:lnTo>
                  <a:lnTo>
                    <a:pt x="47895" y="30799"/>
                  </a:lnTo>
                  <a:lnTo>
                    <a:pt x="47745" y="31377"/>
                  </a:lnTo>
                  <a:lnTo>
                    <a:pt x="47959" y="31752"/>
                  </a:lnTo>
                  <a:lnTo>
                    <a:pt x="47584" y="31977"/>
                  </a:lnTo>
                  <a:lnTo>
                    <a:pt x="47424" y="32555"/>
                  </a:lnTo>
                  <a:close/>
                  <a:moveTo>
                    <a:pt x="48248" y="31859"/>
                  </a:moveTo>
                  <a:lnTo>
                    <a:pt x="49693" y="31313"/>
                  </a:lnTo>
                  <a:lnTo>
                    <a:pt x="50550" y="31838"/>
                  </a:lnTo>
                  <a:lnTo>
                    <a:pt x="50271" y="32683"/>
                  </a:lnTo>
                  <a:lnTo>
                    <a:pt x="49393" y="32929"/>
                  </a:lnTo>
                  <a:lnTo>
                    <a:pt x="48516" y="32683"/>
                  </a:lnTo>
                  <a:close/>
                  <a:moveTo>
                    <a:pt x="50624" y="31623"/>
                  </a:moveTo>
                  <a:lnTo>
                    <a:pt x="49950" y="31217"/>
                  </a:lnTo>
                  <a:lnTo>
                    <a:pt x="50871" y="30874"/>
                  </a:lnTo>
                  <a:close/>
                  <a:moveTo>
                    <a:pt x="51213" y="30510"/>
                  </a:moveTo>
                  <a:lnTo>
                    <a:pt x="51224" y="30499"/>
                  </a:lnTo>
                  <a:lnTo>
                    <a:pt x="50967" y="30596"/>
                  </a:lnTo>
                  <a:lnTo>
                    <a:pt x="50956" y="30606"/>
                  </a:lnTo>
                  <a:lnTo>
                    <a:pt x="50956" y="30606"/>
                  </a:lnTo>
                  <a:lnTo>
                    <a:pt x="49715" y="31078"/>
                  </a:lnTo>
                  <a:lnTo>
                    <a:pt x="48687" y="30446"/>
                  </a:lnTo>
                  <a:lnTo>
                    <a:pt x="49715" y="29814"/>
                  </a:lnTo>
                  <a:lnTo>
                    <a:pt x="50956" y="30285"/>
                  </a:lnTo>
                  <a:lnTo>
                    <a:pt x="50956" y="30285"/>
                  </a:lnTo>
                  <a:lnTo>
                    <a:pt x="50988" y="30307"/>
                  </a:lnTo>
                  <a:lnTo>
                    <a:pt x="51224" y="30392"/>
                  </a:lnTo>
                  <a:lnTo>
                    <a:pt x="51213" y="30382"/>
                  </a:lnTo>
                  <a:lnTo>
                    <a:pt x="51385" y="30446"/>
                  </a:lnTo>
                  <a:lnTo>
                    <a:pt x="51213" y="30510"/>
                  </a:lnTo>
                  <a:close/>
                  <a:moveTo>
                    <a:pt x="50806" y="31763"/>
                  </a:moveTo>
                  <a:lnTo>
                    <a:pt x="51128" y="30767"/>
                  </a:lnTo>
                  <a:lnTo>
                    <a:pt x="51695" y="30564"/>
                  </a:lnTo>
                  <a:lnTo>
                    <a:pt x="53204" y="31120"/>
                  </a:lnTo>
                  <a:lnTo>
                    <a:pt x="52177" y="32351"/>
                  </a:lnTo>
                  <a:lnTo>
                    <a:pt x="51577" y="32458"/>
                  </a:lnTo>
                  <a:close/>
                  <a:moveTo>
                    <a:pt x="52294" y="32555"/>
                  </a:moveTo>
                  <a:lnTo>
                    <a:pt x="53879" y="32276"/>
                  </a:lnTo>
                  <a:lnTo>
                    <a:pt x="53600" y="33861"/>
                  </a:lnTo>
                  <a:lnTo>
                    <a:pt x="53140" y="34246"/>
                  </a:lnTo>
                  <a:lnTo>
                    <a:pt x="52123" y="34032"/>
                  </a:lnTo>
                  <a:lnTo>
                    <a:pt x="51909" y="33015"/>
                  </a:lnTo>
                  <a:close/>
                  <a:moveTo>
                    <a:pt x="53804" y="33979"/>
                  </a:moveTo>
                  <a:lnTo>
                    <a:pt x="55046" y="32951"/>
                  </a:lnTo>
                  <a:lnTo>
                    <a:pt x="55592" y="34460"/>
                  </a:lnTo>
                  <a:lnTo>
                    <a:pt x="55388" y="35028"/>
                  </a:lnTo>
                  <a:lnTo>
                    <a:pt x="54403" y="35349"/>
                  </a:lnTo>
                  <a:lnTo>
                    <a:pt x="53708" y="34578"/>
                  </a:lnTo>
                  <a:close/>
                  <a:moveTo>
                    <a:pt x="55827" y="34460"/>
                  </a:moveTo>
                  <a:lnTo>
                    <a:pt x="56384" y="32951"/>
                  </a:lnTo>
                  <a:lnTo>
                    <a:pt x="57615" y="33979"/>
                  </a:lnTo>
                  <a:lnTo>
                    <a:pt x="57722" y="34578"/>
                  </a:lnTo>
                  <a:lnTo>
                    <a:pt x="57026" y="35349"/>
                  </a:lnTo>
                  <a:lnTo>
                    <a:pt x="56041" y="35028"/>
                  </a:lnTo>
                  <a:close/>
                  <a:moveTo>
                    <a:pt x="57818" y="33861"/>
                  </a:moveTo>
                  <a:lnTo>
                    <a:pt x="57551" y="32276"/>
                  </a:lnTo>
                  <a:lnTo>
                    <a:pt x="59124" y="32555"/>
                  </a:lnTo>
                  <a:lnTo>
                    <a:pt x="59520" y="33015"/>
                  </a:lnTo>
                  <a:lnTo>
                    <a:pt x="59306" y="34032"/>
                  </a:lnTo>
                  <a:lnTo>
                    <a:pt x="58289" y="34246"/>
                  </a:lnTo>
                  <a:close/>
                  <a:moveTo>
                    <a:pt x="59242" y="32351"/>
                  </a:moveTo>
                  <a:lnTo>
                    <a:pt x="58214" y="31120"/>
                  </a:lnTo>
                  <a:lnTo>
                    <a:pt x="59724" y="30564"/>
                  </a:lnTo>
                  <a:lnTo>
                    <a:pt x="60291" y="30767"/>
                  </a:lnTo>
                  <a:lnTo>
                    <a:pt x="60612" y="31763"/>
                  </a:lnTo>
                  <a:lnTo>
                    <a:pt x="59842" y="32458"/>
                  </a:lnTo>
                  <a:close/>
                  <a:moveTo>
                    <a:pt x="59724" y="30328"/>
                  </a:moveTo>
                  <a:lnTo>
                    <a:pt x="58214" y="29772"/>
                  </a:lnTo>
                  <a:lnTo>
                    <a:pt x="59242" y="28540"/>
                  </a:lnTo>
                  <a:lnTo>
                    <a:pt x="59842" y="28433"/>
                  </a:lnTo>
                  <a:lnTo>
                    <a:pt x="60612" y="29129"/>
                  </a:lnTo>
                  <a:lnTo>
                    <a:pt x="60291" y="30125"/>
                  </a:lnTo>
                  <a:close/>
                  <a:moveTo>
                    <a:pt x="59124" y="28337"/>
                  </a:moveTo>
                  <a:lnTo>
                    <a:pt x="57551" y="28615"/>
                  </a:lnTo>
                  <a:lnTo>
                    <a:pt x="57818" y="27031"/>
                  </a:lnTo>
                  <a:lnTo>
                    <a:pt x="58289" y="26646"/>
                  </a:lnTo>
                  <a:lnTo>
                    <a:pt x="59306" y="26860"/>
                  </a:lnTo>
                  <a:lnTo>
                    <a:pt x="59520" y="27877"/>
                  </a:lnTo>
                  <a:close/>
                  <a:moveTo>
                    <a:pt x="57615" y="26913"/>
                  </a:moveTo>
                  <a:lnTo>
                    <a:pt x="56384" y="27941"/>
                  </a:lnTo>
                  <a:lnTo>
                    <a:pt x="55827" y="26432"/>
                  </a:lnTo>
                  <a:lnTo>
                    <a:pt x="56041" y="25864"/>
                  </a:lnTo>
                  <a:lnTo>
                    <a:pt x="57026" y="25543"/>
                  </a:lnTo>
                  <a:lnTo>
                    <a:pt x="57722" y="26314"/>
                  </a:lnTo>
                  <a:close/>
                  <a:moveTo>
                    <a:pt x="55774" y="25950"/>
                  </a:moveTo>
                  <a:lnTo>
                    <a:pt x="55774" y="25950"/>
                  </a:lnTo>
                  <a:lnTo>
                    <a:pt x="55709" y="26121"/>
                  </a:lnTo>
                  <a:lnTo>
                    <a:pt x="55656" y="25950"/>
                  </a:lnTo>
                  <a:lnTo>
                    <a:pt x="55656" y="25950"/>
                  </a:lnTo>
                  <a:lnTo>
                    <a:pt x="55570" y="25736"/>
                  </a:lnTo>
                  <a:lnTo>
                    <a:pt x="55560" y="25693"/>
                  </a:lnTo>
                  <a:lnTo>
                    <a:pt x="55560" y="25693"/>
                  </a:lnTo>
                  <a:lnTo>
                    <a:pt x="55088" y="24451"/>
                  </a:lnTo>
                  <a:lnTo>
                    <a:pt x="55709" y="23423"/>
                  </a:lnTo>
                  <a:lnTo>
                    <a:pt x="56341" y="24451"/>
                  </a:lnTo>
                  <a:lnTo>
                    <a:pt x="55870" y="25693"/>
                  </a:lnTo>
                  <a:lnTo>
                    <a:pt x="55870" y="25693"/>
                  </a:lnTo>
                  <a:lnTo>
                    <a:pt x="55849" y="25736"/>
                  </a:lnTo>
                  <a:lnTo>
                    <a:pt x="55774" y="25950"/>
                  </a:lnTo>
                  <a:close/>
                  <a:moveTo>
                    <a:pt x="56138" y="25607"/>
                  </a:moveTo>
                  <a:lnTo>
                    <a:pt x="56480" y="24687"/>
                  </a:lnTo>
                  <a:lnTo>
                    <a:pt x="56898" y="25350"/>
                  </a:lnTo>
                  <a:lnTo>
                    <a:pt x="56352" y="25532"/>
                  </a:lnTo>
                  <a:close/>
                  <a:moveTo>
                    <a:pt x="57957" y="25008"/>
                  </a:moveTo>
                  <a:lnTo>
                    <a:pt x="57112" y="25286"/>
                  </a:lnTo>
                  <a:lnTo>
                    <a:pt x="56576" y="24419"/>
                  </a:lnTo>
                  <a:lnTo>
                    <a:pt x="57122" y="22985"/>
                  </a:lnTo>
                  <a:lnTo>
                    <a:pt x="57957" y="23252"/>
                  </a:lnTo>
                  <a:lnTo>
                    <a:pt x="58193" y="24130"/>
                  </a:lnTo>
                  <a:close/>
                  <a:moveTo>
                    <a:pt x="57240" y="22321"/>
                  </a:moveTo>
                  <a:lnTo>
                    <a:pt x="57015" y="22695"/>
                  </a:lnTo>
                  <a:lnTo>
                    <a:pt x="56641" y="22471"/>
                  </a:lnTo>
                  <a:lnTo>
                    <a:pt x="56063" y="22631"/>
                  </a:lnTo>
                  <a:lnTo>
                    <a:pt x="55827" y="21743"/>
                  </a:lnTo>
                  <a:lnTo>
                    <a:pt x="56298" y="19987"/>
                  </a:lnTo>
                  <a:lnTo>
                    <a:pt x="57583" y="21272"/>
                  </a:lnTo>
                  <a:lnTo>
                    <a:pt x="57818" y="22160"/>
                  </a:lnTo>
                  <a:close/>
                  <a:moveTo>
                    <a:pt x="57775" y="21154"/>
                  </a:moveTo>
                  <a:lnTo>
                    <a:pt x="57304" y="19409"/>
                  </a:lnTo>
                  <a:lnTo>
                    <a:pt x="57304" y="19409"/>
                  </a:lnTo>
                  <a:lnTo>
                    <a:pt x="59060" y="19880"/>
                  </a:lnTo>
                  <a:lnTo>
                    <a:pt x="59713" y="20522"/>
                  </a:lnTo>
                  <a:lnTo>
                    <a:pt x="59285" y="20951"/>
                  </a:lnTo>
                  <a:lnTo>
                    <a:pt x="59285" y="21389"/>
                  </a:lnTo>
                  <a:lnTo>
                    <a:pt x="58846" y="21389"/>
                  </a:lnTo>
                  <a:lnTo>
                    <a:pt x="58428" y="21807"/>
                  </a:lnTo>
                  <a:lnTo>
                    <a:pt x="57775" y="21154"/>
                  </a:lnTo>
                  <a:close/>
                  <a:moveTo>
                    <a:pt x="59167" y="19677"/>
                  </a:moveTo>
                  <a:lnTo>
                    <a:pt x="57893" y="18392"/>
                  </a:lnTo>
                  <a:lnTo>
                    <a:pt x="59638" y="17932"/>
                  </a:lnTo>
                  <a:lnTo>
                    <a:pt x="60527" y="18167"/>
                  </a:lnTo>
                  <a:lnTo>
                    <a:pt x="60377" y="18745"/>
                  </a:lnTo>
                  <a:lnTo>
                    <a:pt x="60591" y="19120"/>
                  </a:lnTo>
                  <a:lnTo>
                    <a:pt x="60216" y="19345"/>
                  </a:lnTo>
                  <a:lnTo>
                    <a:pt x="60056" y="19912"/>
                  </a:lnTo>
                  <a:close/>
                  <a:moveTo>
                    <a:pt x="59638" y="17696"/>
                  </a:moveTo>
                  <a:lnTo>
                    <a:pt x="57883" y="17225"/>
                  </a:lnTo>
                  <a:lnTo>
                    <a:pt x="59167" y="15951"/>
                  </a:lnTo>
                  <a:lnTo>
                    <a:pt x="60056" y="15705"/>
                  </a:lnTo>
                  <a:lnTo>
                    <a:pt x="60216" y="16283"/>
                  </a:lnTo>
                  <a:lnTo>
                    <a:pt x="60591" y="16508"/>
                  </a:lnTo>
                  <a:lnTo>
                    <a:pt x="60377" y="16883"/>
                  </a:lnTo>
                  <a:lnTo>
                    <a:pt x="60527" y="17461"/>
                  </a:lnTo>
                  <a:close/>
                  <a:moveTo>
                    <a:pt x="59060" y="15748"/>
                  </a:moveTo>
                  <a:lnTo>
                    <a:pt x="57304" y="16219"/>
                  </a:lnTo>
                  <a:lnTo>
                    <a:pt x="57775" y="14463"/>
                  </a:lnTo>
                  <a:lnTo>
                    <a:pt x="58428" y="13821"/>
                  </a:lnTo>
                  <a:lnTo>
                    <a:pt x="58846" y="14239"/>
                  </a:lnTo>
                  <a:lnTo>
                    <a:pt x="59285" y="14239"/>
                  </a:lnTo>
                  <a:lnTo>
                    <a:pt x="59285" y="14677"/>
                  </a:lnTo>
                  <a:lnTo>
                    <a:pt x="59713" y="15095"/>
                  </a:lnTo>
                  <a:close/>
                  <a:moveTo>
                    <a:pt x="57583" y="14356"/>
                  </a:moveTo>
                  <a:lnTo>
                    <a:pt x="56298" y="15641"/>
                  </a:lnTo>
                  <a:lnTo>
                    <a:pt x="55827" y="13885"/>
                  </a:lnTo>
                  <a:lnTo>
                    <a:pt x="56063" y="12997"/>
                  </a:lnTo>
                  <a:lnTo>
                    <a:pt x="56641" y="13147"/>
                  </a:lnTo>
                  <a:lnTo>
                    <a:pt x="57015" y="12933"/>
                  </a:lnTo>
                  <a:lnTo>
                    <a:pt x="57240" y="13307"/>
                  </a:lnTo>
                  <a:lnTo>
                    <a:pt x="57818" y="13468"/>
                  </a:lnTo>
                  <a:close/>
                  <a:moveTo>
                    <a:pt x="57957" y="12376"/>
                  </a:moveTo>
                  <a:lnTo>
                    <a:pt x="57122" y="12643"/>
                  </a:lnTo>
                  <a:lnTo>
                    <a:pt x="56576" y="11198"/>
                  </a:lnTo>
                  <a:lnTo>
                    <a:pt x="57112" y="10342"/>
                  </a:lnTo>
                  <a:lnTo>
                    <a:pt x="57957" y="10620"/>
                  </a:lnTo>
                  <a:lnTo>
                    <a:pt x="58193" y="11498"/>
                  </a:lnTo>
                  <a:close/>
                  <a:moveTo>
                    <a:pt x="56898" y="10278"/>
                  </a:moveTo>
                  <a:lnTo>
                    <a:pt x="56480" y="10941"/>
                  </a:lnTo>
                  <a:lnTo>
                    <a:pt x="56138" y="10021"/>
                  </a:lnTo>
                  <a:close/>
                  <a:moveTo>
                    <a:pt x="55774" y="9678"/>
                  </a:moveTo>
                  <a:lnTo>
                    <a:pt x="55774" y="9678"/>
                  </a:lnTo>
                  <a:lnTo>
                    <a:pt x="56341" y="11177"/>
                  </a:lnTo>
                  <a:lnTo>
                    <a:pt x="55709" y="12205"/>
                  </a:lnTo>
                  <a:lnTo>
                    <a:pt x="55088" y="11177"/>
                  </a:lnTo>
                  <a:lnTo>
                    <a:pt x="55560" y="9935"/>
                  </a:lnTo>
                  <a:lnTo>
                    <a:pt x="55560" y="9935"/>
                  </a:lnTo>
                  <a:lnTo>
                    <a:pt x="55581" y="9860"/>
                  </a:lnTo>
                  <a:lnTo>
                    <a:pt x="55656" y="9678"/>
                  </a:lnTo>
                  <a:lnTo>
                    <a:pt x="55656" y="9678"/>
                  </a:lnTo>
                  <a:lnTo>
                    <a:pt x="55709" y="9507"/>
                  </a:lnTo>
                  <a:lnTo>
                    <a:pt x="55774" y="9678"/>
                  </a:lnTo>
                  <a:close/>
                  <a:moveTo>
                    <a:pt x="57722" y="9314"/>
                  </a:moveTo>
                  <a:lnTo>
                    <a:pt x="57026" y="10085"/>
                  </a:lnTo>
                  <a:lnTo>
                    <a:pt x="56041" y="9764"/>
                  </a:lnTo>
                  <a:lnTo>
                    <a:pt x="55827" y="9196"/>
                  </a:lnTo>
                  <a:lnTo>
                    <a:pt x="56384" y="7687"/>
                  </a:lnTo>
                  <a:lnTo>
                    <a:pt x="57615" y="8715"/>
                  </a:lnTo>
                  <a:close/>
                  <a:moveTo>
                    <a:pt x="58910" y="7023"/>
                  </a:moveTo>
                  <a:lnTo>
                    <a:pt x="57508" y="6788"/>
                  </a:lnTo>
                  <a:lnTo>
                    <a:pt x="57508" y="6788"/>
                  </a:lnTo>
                  <a:lnTo>
                    <a:pt x="57401" y="6156"/>
                  </a:lnTo>
                  <a:lnTo>
                    <a:pt x="58000" y="5931"/>
                  </a:lnTo>
                  <a:lnTo>
                    <a:pt x="58000" y="5931"/>
                  </a:lnTo>
                  <a:lnTo>
                    <a:pt x="58910" y="7023"/>
                  </a:lnTo>
                  <a:close/>
                  <a:moveTo>
                    <a:pt x="57508" y="3576"/>
                  </a:moveTo>
                  <a:lnTo>
                    <a:pt x="58910" y="3330"/>
                  </a:lnTo>
                  <a:lnTo>
                    <a:pt x="58000" y="4433"/>
                  </a:lnTo>
                  <a:lnTo>
                    <a:pt x="57401" y="4208"/>
                  </a:lnTo>
                  <a:close/>
                  <a:moveTo>
                    <a:pt x="56469" y="2891"/>
                  </a:moveTo>
                  <a:lnTo>
                    <a:pt x="57561" y="1981"/>
                  </a:lnTo>
                  <a:lnTo>
                    <a:pt x="57315" y="3384"/>
                  </a:lnTo>
                  <a:lnTo>
                    <a:pt x="56684" y="3491"/>
                  </a:lnTo>
                  <a:close/>
                  <a:moveTo>
                    <a:pt x="55217" y="2827"/>
                  </a:moveTo>
                  <a:lnTo>
                    <a:pt x="55709" y="1489"/>
                  </a:lnTo>
                  <a:lnTo>
                    <a:pt x="56202" y="2827"/>
                  </a:lnTo>
                  <a:lnTo>
                    <a:pt x="55709" y="3234"/>
                  </a:lnTo>
                  <a:close/>
                  <a:moveTo>
                    <a:pt x="54104" y="3384"/>
                  </a:moveTo>
                  <a:lnTo>
                    <a:pt x="53868" y="1981"/>
                  </a:lnTo>
                  <a:lnTo>
                    <a:pt x="54960" y="2891"/>
                  </a:lnTo>
                  <a:lnTo>
                    <a:pt x="54853" y="3191"/>
                  </a:lnTo>
                  <a:lnTo>
                    <a:pt x="54735" y="3491"/>
                  </a:lnTo>
                  <a:lnTo>
                    <a:pt x="54232" y="3405"/>
                  </a:lnTo>
                  <a:close/>
                  <a:moveTo>
                    <a:pt x="52016" y="5182"/>
                  </a:moveTo>
                  <a:lnTo>
                    <a:pt x="53354" y="4690"/>
                  </a:lnTo>
                  <a:lnTo>
                    <a:pt x="53772" y="5182"/>
                  </a:lnTo>
                  <a:lnTo>
                    <a:pt x="53354" y="5675"/>
                  </a:lnTo>
                  <a:close/>
                  <a:moveTo>
                    <a:pt x="51128" y="5503"/>
                  </a:moveTo>
                  <a:lnTo>
                    <a:pt x="51695" y="5300"/>
                  </a:lnTo>
                  <a:lnTo>
                    <a:pt x="53204" y="5857"/>
                  </a:lnTo>
                  <a:lnTo>
                    <a:pt x="52177" y="7088"/>
                  </a:lnTo>
                  <a:lnTo>
                    <a:pt x="51588" y="7184"/>
                  </a:lnTo>
                  <a:lnTo>
                    <a:pt x="50806" y="6499"/>
                  </a:lnTo>
                  <a:close/>
                  <a:moveTo>
                    <a:pt x="50732" y="6724"/>
                  </a:moveTo>
                  <a:lnTo>
                    <a:pt x="51513" y="7419"/>
                  </a:lnTo>
                  <a:lnTo>
                    <a:pt x="51963" y="7345"/>
                  </a:lnTo>
                  <a:lnTo>
                    <a:pt x="51674" y="7698"/>
                  </a:lnTo>
                  <a:lnTo>
                    <a:pt x="51888" y="8725"/>
                  </a:lnTo>
                  <a:lnTo>
                    <a:pt x="50849" y="8501"/>
                  </a:lnTo>
                  <a:lnTo>
                    <a:pt x="50485" y="8875"/>
                  </a:lnTo>
                  <a:lnTo>
                    <a:pt x="50485" y="8351"/>
                  </a:lnTo>
                  <a:lnTo>
                    <a:pt x="49661" y="7816"/>
                  </a:lnTo>
                  <a:lnTo>
                    <a:pt x="50442" y="7601"/>
                  </a:lnTo>
                  <a:close/>
                  <a:moveTo>
                    <a:pt x="49950" y="5953"/>
                  </a:moveTo>
                  <a:lnTo>
                    <a:pt x="50871" y="5600"/>
                  </a:lnTo>
                  <a:lnTo>
                    <a:pt x="50624" y="6360"/>
                  </a:lnTo>
                  <a:close/>
                  <a:moveTo>
                    <a:pt x="49693" y="6049"/>
                  </a:moveTo>
                  <a:lnTo>
                    <a:pt x="50550" y="6574"/>
                  </a:lnTo>
                  <a:lnTo>
                    <a:pt x="50271" y="7419"/>
                  </a:lnTo>
                  <a:lnTo>
                    <a:pt x="49415" y="7655"/>
                  </a:lnTo>
                  <a:lnTo>
                    <a:pt x="49393" y="7644"/>
                  </a:lnTo>
                  <a:lnTo>
                    <a:pt x="49383" y="7655"/>
                  </a:lnTo>
                  <a:lnTo>
                    <a:pt x="48516" y="7419"/>
                  </a:lnTo>
                  <a:lnTo>
                    <a:pt x="48248" y="6595"/>
                  </a:lnTo>
                  <a:close/>
                  <a:moveTo>
                    <a:pt x="48483" y="5311"/>
                  </a:moveTo>
                  <a:lnTo>
                    <a:pt x="49458" y="5899"/>
                  </a:lnTo>
                  <a:lnTo>
                    <a:pt x="48162" y="6392"/>
                  </a:lnTo>
                  <a:lnTo>
                    <a:pt x="47980" y="6081"/>
                  </a:lnTo>
                  <a:lnTo>
                    <a:pt x="48130" y="5525"/>
                  </a:lnTo>
                  <a:close/>
                  <a:moveTo>
                    <a:pt x="47006" y="5289"/>
                  </a:moveTo>
                  <a:lnTo>
                    <a:pt x="47895" y="5535"/>
                  </a:lnTo>
                  <a:lnTo>
                    <a:pt x="47745" y="6113"/>
                  </a:lnTo>
                  <a:lnTo>
                    <a:pt x="47959" y="6488"/>
                  </a:lnTo>
                  <a:lnTo>
                    <a:pt x="47584" y="6702"/>
                  </a:lnTo>
                  <a:lnTo>
                    <a:pt x="47424" y="7280"/>
                  </a:lnTo>
                  <a:lnTo>
                    <a:pt x="46535" y="7045"/>
                  </a:lnTo>
                  <a:lnTo>
                    <a:pt x="45251" y="5760"/>
                  </a:lnTo>
                  <a:close/>
                  <a:moveTo>
                    <a:pt x="45079" y="4775"/>
                  </a:moveTo>
                  <a:lnTo>
                    <a:pt x="46589" y="5182"/>
                  </a:lnTo>
                  <a:lnTo>
                    <a:pt x="45079" y="5589"/>
                  </a:lnTo>
                  <a:lnTo>
                    <a:pt x="44672" y="5182"/>
                  </a:lnTo>
                  <a:lnTo>
                    <a:pt x="45079" y="4775"/>
                  </a:lnTo>
                  <a:close/>
                  <a:moveTo>
                    <a:pt x="43730" y="3245"/>
                  </a:moveTo>
                  <a:lnTo>
                    <a:pt x="43730" y="3245"/>
                  </a:lnTo>
                  <a:lnTo>
                    <a:pt x="44833" y="2142"/>
                  </a:lnTo>
                  <a:lnTo>
                    <a:pt x="44426" y="3651"/>
                  </a:lnTo>
                  <a:lnTo>
                    <a:pt x="43880" y="3801"/>
                  </a:lnTo>
                  <a:close/>
                  <a:moveTo>
                    <a:pt x="41332" y="2142"/>
                  </a:moveTo>
                  <a:lnTo>
                    <a:pt x="42435" y="3245"/>
                  </a:lnTo>
                  <a:lnTo>
                    <a:pt x="42285" y="3801"/>
                  </a:lnTo>
                  <a:lnTo>
                    <a:pt x="41729" y="3651"/>
                  </a:lnTo>
                  <a:close/>
                  <a:moveTo>
                    <a:pt x="41151" y="4529"/>
                  </a:moveTo>
                  <a:lnTo>
                    <a:pt x="40048" y="3426"/>
                  </a:lnTo>
                  <a:lnTo>
                    <a:pt x="41557" y="3833"/>
                  </a:lnTo>
                  <a:lnTo>
                    <a:pt x="41696" y="4379"/>
                  </a:lnTo>
                  <a:close/>
                  <a:moveTo>
                    <a:pt x="39577" y="5182"/>
                  </a:moveTo>
                  <a:lnTo>
                    <a:pt x="41086" y="4775"/>
                  </a:lnTo>
                  <a:lnTo>
                    <a:pt x="41086" y="4775"/>
                  </a:lnTo>
                  <a:lnTo>
                    <a:pt x="41482" y="5182"/>
                  </a:lnTo>
                  <a:lnTo>
                    <a:pt x="41086" y="5589"/>
                  </a:lnTo>
                  <a:lnTo>
                    <a:pt x="41086" y="5589"/>
                  </a:lnTo>
                  <a:close/>
                  <a:moveTo>
                    <a:pt x="39149" y="5289"/>
                  </a:moveTo>
                  <a:lnTo>
                    <a:pt x="40904" y="5760"/>
                  </a:lnTo>
                  <a:lnTo>
                    <a:pt x="39620" y="7045"/>
                  </a:lnTo>
                  <a:lnTo>
                    <a:pt x="38731" y="7280"/>
                  </a:lnTo>
                  <a:lnTo>
                    <a:pt x="38581" y="6702"/>
                  </a:lnTo>
                  <a:lnTo>
                    <a:pt x="38196" y="6488"/>
                  </a:lnTo>
                  <a:lnTo>
                    <a:pt x="38421" y="6113"/>
                  </a:lnTo>
                  <a:lnTo>
                    <a:pt x="38260" y="5535"/>
                  </a:lnTo>
                  <a:close/>
                  <a:moveTo>
                    <a:pt x="36708" y="5899"/>
                  </a:moveTo>
                  <a:lnTo>
                    <a:pt x="37682" y="5311"/>
                  </a:lnTo>
                  <a:lnTo>
                    <a:pt x="38035" y="5525"/>
                  </a:lnTo>
                  <a:lnTo>
                    <a:pt x="38185" y="6081"/>
                  </a:lnTo>
                  <a:lnTo>
                    <a:pt x="38003" y="6392"/>
                  </a:lnTo>
                  <a:close/>
                  <a:moveTo>
                    <a:pt x="36472" y="6049"/>
                  </a:moveTo>
                  <a:lnTo>
                    <a:pt x="37907" y="6595"/>
                  </a:lnTo>
                  <a:lnTo>
                    <a:pt x="37639" y="7419"/>
                  </a:lnTo>
                  <a:lnTo>
                    <a:pt x="36783" y="7655"/>
                  </a:lnTo>
                  <a:lnTo>
                    <a:pt x="36761" y="7644"/>
                  </a:lnTo>
                  <a:lnTo>
                    <a:pt x="36740" y="7655"/>
                  </a:lnTo>
                  <a:lnTo>
                    <a:pt x="35884" y="7419"/>
                  </a:lnTo>
                  <a:lnTo>
                    <a:pt x="35605" y="6574"/>
                  </a:lnTo>
                  <a:close/>
                  <a:moveTo>
                    <a:pt x="35295" y="5600"/>
                  </a:moveTo>
                  <a:lnTo>
                    <a:pt x="36205" y="5953"/>
                  </a:lnTo>
                  <a:lnTo>
                    <a:pt x="35541" y="6360"/>
                  </a:lnTo>
                  <a:close/>
                  <a:moveTo>
                    <a:pt x="35423" y="6724"/>
                  </a:moveTo>
                  <a:lnTo>
                    <a:pt x="35712" y="7601"/>
                  </a:lnTo>
                  <a:lnTo>
                    <a:pt x="36505" y="7816"/>
                  </a:lnTo>
                  <a:lnTo>
                    <a:pt x="35680" y="8351"/>
                  </a:lnTo>
                  <a:lnTo>
                    <a:pt x="35680" y="8875"/>
                  </a:lnTo>
                  <a:lnTo>
                    <a:pt x="35306" y="8501"/>
                  </a:lnTo>
                  <a:lnTo>
                    <a:pt x="34267" y="8725"/>
                  </a:lnTo>
                  <a:lnTo>
                    <a:pt x="34481" y="7698"/>
                  </a:lnTo>
                  <a:lnTo>
                    <a:pt x="34192" y="7345"/>
                  </a:lnTo>
                  <a:lnTo>
                    <a:pt x="34642" y="7419"/>
                  </a:lnTo>
                  <a:close/>
                  <a:moveTo>
                    <a:pt x="34460" y="5300"/>
                  </a:moveTo>
                  <a:lnTo>
                    <a:pt x="35027" y="5503"/>
                  </a:lnTo>
                  <a:lnTo>
                    <a:pt x="35348" y="6499"/>
                  </a:lnTo>
                  <a:lnTo>
                    <a:pt x="34578" y="7184"/>
                  </a:lnTo>
                  <a:lnTo>
                    <a:pt x="33978" y="7088"/>
                  </a:lnTo>
                  <a:lnTo>
                    <a:pt x="32950" y="5846"/>
                  </a:lnTo>
                  <a:close/>
                  <a:moveTo>
                    <a:pt x="32801" y="4690"/>
                  </a:moveTo>
                  <a:lnTo>
                    <a:pt x="34139" y="5182"/>
                  </a:lnTo>
                  <a:lnTo>
                    <a:pt x="32801" y="5675"/>
                  </a:lnTo>
                  <a:lnTo>
                    <a:pt x="32394" y="5182"/>
                  </a:lnTo>
                  <a:close/>
                  <a:moveTo>
                    <a:pt x="32244" y="3576"/>
                  </a:moveTo>
                  <a:lnTo>
                    <a:pt x="33646" y="3330"/>
                  </a:lnTo>
                  <a:lnTo>
                    <a:pt x="32736" y="4433"/>
                  </a:lnTo>
                  <a:lnTo>
                    <a:pt x="32137" y="4208"/>
                  </a:lnTo>
                  <a:close/>
                  <a:moveTo>
                    <a:pt x="31195" y="2891"/>
                  </a:moveTo>
                  <a:lnTo>
                    <a:pt x="31195" y="2891"/>
                  </a:lnTo>
                  <a:lnTo>
                    <a:pt x="32297" y="1981"/>
                  </a:lnTo>
                  <a:lnTo>
                    <a:pt x="32051" y="3384"/>
                  </a:lnTo>
                  <a:lnTo>
                    <a:pt x="31420" y="3491"/>
                  </a:lnTo>
                  <a:close/>
                  <a:moveTo>
                    <a:pt x="29953" y="2827"/>
                  </a:moveTo>
                  <a:lnTo>
                    <a:pt x="30445" y="1489"/>
                  </a:lnTo>
                  <a:lnTo>
                    <a:pt x="30938" y="2827"/>
                  </a:lnTo>
                  <a:lnTo>
                    <a:pt x="30445" y="3234"/>
                  </a:lnTo>
                  <a:close/>
                  <a:moveTo>
                    <a:pt x="28840" y="3384"/>
                  </a:moveTo>
                  <a:lnTo>
                    <a:pt x="28604" y="1981"/>
                  </a:lnTo>
                  <a:lnTo>
                    <a:pt x="29696" y="2891"/>
                  </a:lnTo>
                  <a:lnTo>
                    <a:pt x="29471" y="3491"/>
                  </a:lnTo>
                  <a:close/>
                  <a:moveTo>
                    <a:pt x="28155" y="4433"/>
                  </a:moveTo>
                  <a:lnTo>
                    <a:pt x="27245" y="3330"/>
                  </a:lnTo>
                  <a:lnTo>
                    <a:pt x="28658" y="3576"/>
                  </a:lnTo>
                  <a:lnTo>
                    <a:pt x="28765" y="4208"/>
                  </a:lnTo>
                  <a:close/>
                  <a:moveTo>
                    <a:pt x="25864" y="5503"/>
                  </a:moveTo>
                  <a:lnTo>
                    <a:pt x="26431" y="5300"/>
                  </a:lnTo>
                  <a:lnTo>
                    <a:pt x="27940" y="5846"/>
                  </a:lnTo>
                  <a:lnTo>
                    <a:pt x="26913" y="7088"/>
                  </a:lnTo>
                  <a:lnTo>
                    <a:pt x="26313" y="7184"/>
                  </a:lnTo>
                  <a:lnTo>
                    <a:pt x="25543" y="6499"/>
                  </a:lnTo>
                  <a:close/>
                  <a:moveTo>
                    <a:pt x="24686" y="5953"/>
                  </a:moveTo>
                  <a:lnTo>
                    <a:pt x="25607" y="5600"/>
                  </a:lnTo>
                  <a:lnTo>
                    <a:pt x="25350" y="6360"/>
                  </a:lnTo>
                  <a:close/>
                  <a:moveTo>
                    <a:pt x="24419" y="6049"/>
                  </a:moveTo>
                  <a:lnTo>
                    <a:pt x="25286" y="6574"/>
                  </a:lnTo>
                  <a:lnTo>
                    <a:pt x="25007" y="7419"/>
                  </a:lnTo>
                  <a:lnTo>
                    <a:pt x="24151" y="7655"/>
                  </a:lnTo>
                  <a:lnTo>
                    <a:pt x="24129" y="7644"/>
                  </a:lnTo>
                  <a:lnTo>
                    <a:pt x="24108" y="7655"/>
                  </a:lnTo>
                  <a:lnTo>
                    <a:pt x="23252" y="7419"/>
                  </a:lnTo>
                  <a:lnTo>
                    <a:pt x="22984" y="6595"/>
                  </a:lnTo>
                  <a:close/>
                  <a:moveTo>
                    <a:pt x="23209" y="5311"/>
                  </a:moveTo>
                  <a:lnTo>
                    <a:pt x="24183" y="5899"/>
                  </a:lnTo>
                  <a:lnTo>
                    <a:pt x="22898" y="6392"/>
                  </a:lnTo>
                  <a:lnTo>
                    <a:pt x="22716" y="6081"/>
                  </a:lnTo>
                  <a:lnTo>
                    <a:pt x="22856" y="5525"/>
                  </a:lnTo>
                  <a:close/>
                  <a:moveTo>
                    <a:pt x="21742" y="5289"/>
                  </a:moveTo>
                  <a:lnTo>
                    <a:pt x="22631" y="5535"/>
                  </a:lnTo>
                  <a:lnTo>
                    <a:pt x="22481" y="6113"/>
                  </a:lnTo>
                  <a:lnTo>
                    <a:pt x="22695" y="6488"/>
                  </a:lnTo>
                  <a:lnTo>
                    <a:pt x="22320" y="6702"/>
                  </a:lnTo>
                  <a:lnTo>
                    <a:pt x="22160" y="7280"/>
                  </a:lnTo>
                  <a:lnTo>
                    <a:pt x="21271" y="7045"/>
                  </a:lnTo>
                  <a:lnTo>
                    <a:pt x="19987" y="5760"/>
                  </a:lnTo>
                  <a:close/>
                  <a:moveTo>
                    <a:pt x="19815" y="4775"/>
                  </a:moveTo>
                  <a:lnTo>
                    <a:pt x="21314" y="5182"/>
                  </a:lnTo>
                  <a:lnTo>
                    <a:pt x="19815" y="5589"/>
                  </a:lnTo>
                  <a:lnTo>
                    <a:pt x="19815" y="5589"/>
                  </a:lnTo>
                  <a:lnTo>
                    <a:pt x="19409" y="5182"/>
                  </a:lnTo>
                  <a:lnTo>
                    <a:pt x="19815" y="4775"/>
                  </a:lnTo>
                  <a:close/>
                  <a:moveTo>
                    <a:pt x="18467" y="3245"/>
                  </a:moveTo>
                  <a:lnTo>
                    <a:pt x="19569" y="2142"/>
                  </a:lnTo>
                  <a:lnTo>
                    <a:pt x="19162" y="3651"/>
                  </a:lnTo>
                  <a:lnTo>
                    <a:pt x="18606" y="3801"/>
                  </a:lnTo>
                  <a:close/>
                  <a:moveTo>
                    <a:pt x="17407" y="3180"/>
                  </a:moveTo>
                  <a:lnTo>
                    <a:pt x="17813" y="1671"/>
                  </a:lnTo>
                  <a:lnTo>
                    <a:pt x="18220" y="3180"/>
                  </a:lnTo>
                  <a:lnTo>
                    <a:pt x="17813" y="3587"/>
                  </a:lnTo>
                  <a:close/>
                  <a:moveTo>
                    <a:pt x="16058" y="2142"/>
                  </a:moveTo>
                  <a:lnTo>
                    <a:pt x="17171" y="3245"/>
                  </a:lnTo>
                  <a:lnTo>
                    <a:pt x="17021" y="3801"/>
                  </a:lnTo>
                  <a:lnTo>
                    <a:pt x="16465" y="3651"/>
                  </a:lnTo>
                  <a:close/>
                  <a:moveTo>
                    <a:pt x="15887" y="4529"/>
                  </a:moveTo>
                  <a:lnTo>
                    <a:pt x="14784" y="3426"/>
                  </a:lnTo>
                  <a:lnTo>
                    <a:pt x="16283" y="3833"/>
                  </a:lnTo>
                  <a:lnTo>
                    <a:pt x="16433" y="4379"/>
                  </a:lnTo>
                  <a:close/>
                  <a:moveTo>
                    <a:pt x="14313" y="5182"/>
                  </a:moveTo>
                  <a:lnTo>
                    <a:pt x="15822" y="4775"/>
                  </a:lnTo>
                  <a:lnTo>
                    <a:pt x="15822" y="4775"/>
                  </a:lnTo>
                  <a:lnTo>
                    <a:pt x="16218" y="5182"/>
                  </a:lnTo>
                  <a:lnTo>
                    <a:pt x="15822" y="5589"/>
                  </a:lnTo>
                  <a:close/>
                  <a:moveTo>
                    <a:pt x="13885" y="5289"/>
                  </a:moveTo>
                  <a:lnTo>
                    <a:pt x="15640" y="5760"/>
                  </a:lnTo>
                  <a:lnTo>
                    <a:pt x="14356" y="7045"/>
                  </a:lnTo>
                  <a:lnTo>
                    <a:pt x="13467" y="7280"/>
                  </a:lnTo>
                  <a:lnTo>
                    <a:pt x="13307" y="6702"/>
                  </a:lnTo>
                  <a:lnTo>
                    <a:pt x="12932" y="6488"/>
                  </a:lnTo>
                  <a:lnTo>
                    <a:pt x="13157" y="6113"/>
                  </a:lnTo>
                  <a:lnTo>
                    <a:pt x="12996" y="5535"/>
                  </a:lnTo>
                  <a:close/>
                  <a:moveTo>
                    <a:pt x="11444" y="5899"/>
                  </a:moveTo>
                  <a:lnTo>
                    <a:pt x="12418" y="5311"/>
                  </a:lnTo>
                  <a:lnTo>
                    <a:pt x="12771" y="5525"/>
                  </a:lnTo>
                  <a:lnTo>
                    <a:pt x="12921" y="6081"/>
                  </a:lnTo>
                  <a:lnTo>
                    <a:pt x="12739" y="6392"/>
                  </a:lnTo>
                  <a:close/>
                  <a:moveTo>
                    <a:pt x="11208" y="6049"/>
                  </a:moveTo>
                  <a:lnTo>
                    <a:pt x="12643" y="6595"/>
                  </a:lnTo>
                  <a:lnTo>
                    <a:pt x="12375" y="7419"/>
                  </a:lnTo>
                  <a:lnTo>
                    <a:pt x="11519" y="7655"/>
                  </a:lnTo>
                  <a:lnTo>
                    <a:pt x="11498" y="7644"/>
                  </a:lnTo>
                  <a:lnTo>
                    <a:pt x="11476" y="7655"/>
                  </a:lnTo>
                  <a:lnTo>
                    <a:pt x="10620" y="7419"/>
                  </a:lnTo>
                  <a:lnTo>
                    <a:pt x="10341" y="6574"/>
                  </a:lnTo>
                  <a:close/>
                  <a:moveTo>
                    <a:pt x="10020" y="5600"/>
                  </a:moveTo>
                  <a:lnTo>
                    <a:pt x="10941" y="5953"/>
                  </a:lnTo>
                  <a:lnTo>
                    <a:pt x="10277" y="6360"/>
                  </a:lnTo>
                  <a:close/>
                  <a:moveTo>
                    <a:pt x="10159" y="6724"/>
                  </a:moveTo>
                  <a:lnTo>
                    <a:pt x="10448" y="7601"/>
                  </a:lnTo>
                  <a:lnTo>
                    <a:pt x="11230" y="7816"/>
                  </a:lnTo>
                  <a:lnTo>
                    <a:pt x="10416" y="8351"/>
                  </a:lnTo>
                  <a:lnTo>
                    <a:pt x="10416" y="8875"/>
                  </a:lnTo>
                  <a:lnTo>
                    <a:pt x="10042" y="8501"/>
                  </a:lnTo>
                  <a:lnTo>
                    <a:pt x="9003" y="8725"/>
                  </a:lnTo>
                  <a:lnTo>
                    <a:pt x="9217" y="7698"/>
                  </a:lnTo>
                  <a:lnTo>
                    <a:pt x="8928" y="7345"/>
                  </a:lnTo>
                  <a:lnTo>
                    <a:pt x="9378" y="7419"/>
                  </a:lnTo>
                  <a:close/>
                  <a:moveTo>
                    <a:pt x="9196" y="5300"/>
                  </a:moveTo>
                  <a:lnTo>
                    <a:pt x="9763" y="5503"/>
                  </a:lnTo>
                  <a:lnTo>
                    <a:pt x="10084" y="6499"/>
                  </a:lnTo>
                  <a:lnTo>
                    <a:pt x="9314" y="7184"/>
                  </a:lnTo>
                  <a:lnTo>
                    <a:pt x="8714" y="7088"/>
                  </a:lnTo>
                  <a:lnTo>
                    <a:pt x="7687" y="5846"/>
                  </a:lnTo>
                  <a:close/>
                  <a:moveTo>
                    <a:pt x="7537" y="4690"/>
                  </a:moveTo>
                  <a:lnTo>
                    <a:pt x="8875" y="5182"/>
                  </a:lnTo>
                  <a:lnTo>
                    <a:pt x="7537" y="5675"/>
                  </a:lnTo>
                  <a:lnTo>
                    <a:pt x="7130" y="5182"/>
                  </a:lnTo>
                  <a:close/>
                  <a:moveTo>
                    <a:pt x="6980" y="3576"/>
                  </a:moveTo>
                  <a:lnTo>
                    <a:pt x="8382" y="3330"/>
                  </a:lnTo>
                  <a:lnTo>
                    <a:pt x="7472" y="4433"/>
                  </a:lnTo>
                  <a:lnTo>
                    <a:pt x="6862" y="4208"/>
                  </a:lnTo>
                  <a:close/>
                  <a:moveTo>
                    <a:pt x="5931" y="2891"/>
                  </a:moveTo>
                  <a:lnTo>
                    <a:pt x="5931" y="2891"/>
                  </a:lnTo>
                  <a:lnTo>
                    <a:pt x="7034" y="1981"/>
                  </a:lnTo>
                  <a:lnTo>
                    <a:pt x="6787" y="3384"/>
                  </a:lnTo>
                  <a:lnTo>
                    <a:pt x="6156" y="3491"/>
                  </a:lnTo>
                  <a:close/>
                  <a:moveTo>
                    <a:pt x="4689" y="2827"/>
                  </a:moveTo>
                  <a:lnTo>
                    <a:pt x="5182" y="1489"/>
                  </a:lnTo>
                  <a:lnTo>
                    <a:pt x="5674" y="2827"/>
                  </a:lnTo>
                  <a:lnTo>
                    <a:pt x="5182" y="3234"/>
                  </a:lnTo>
                  <a:close/>
                  <a:moveTo>
                    <a:pt x="3576" y="3384"/>
                  </a:moveTo>
                  <a:lnTo>
                    <a:pt x="3330" y="1981"/>
                  </a:lnTo>
                  <a:lnTo>
                    <a:pt x="4432" y="2891"/>
                  </a:lnTo>
                  <a:lnTo>
                    <a:pt x="4207" y="3491"/>
                  </a:lnTo>
                  <a:close/>
                  <a:moveTo>
                    <a:pt x="2891" y="4433"/>
                  </a:moveTo>
                  <a:lnTo>
                    <a:pt x="1981" y="3330"/>
                  </a:lnTo>
                  <a:lnTo>
                    <a:pt x="3383" y="3576"/>
                  </a:lnTo>
                  <a:lnTo>
                    <a:pt x="3501" y="4208"/>
                  </a:lnTo>
                  <a:close/>
                  <a:moveTo>
                    <a:pt x="3383" y="6788"/>
                  </a:moveTo>
                  <a:lnTo>
                    <a:pt x="1981" y="7023"/>
                  </a:lnTo>
                  <a:lnTo>
                    <a:pt x="2891" y="5931"/>
                  </a:lnTo>
                  <a:lnTo>
                    <a:pt x="2891" y="5931"/>
                  </a:lnTo>
                  <a:lnTo>
                    <a:pt x="3501" y="6156"/>
                  </a:lnTo>
                  <a:close/>
                  <a:moveTo>
                    <a:pt x="4432" y="7462"/>
                  </a:moveTo>
                  <a:lnTo>
                    <a:pt x="3330" y="8383"/>
                  </a:lnTo>
                  <a:lnTo>
                    <a:pt x="3576" y="6970"/>
                  </a:lnTo>
                  <a:lnTo>
                    <a:pt x="4207" y="6863"/>
                  </a:lnTo>
                  <a:close/>
                  <a:moveTo>
                    <a:pt x="5182" y="8875"/>
                  </a:moveTo>
                  <a:lnTo>
                    <a:pt x="4689" y="7537"/>
                  </a:lnTo>
                  <a:lnTo>
                    <a:pt x="5182" y="7130"/>
                  </a:lnTo>
                  <a:lnTo>
                    <a:pt x="5674" y="7537"/>
                  </a:lnTo>
                  <a:close/>
                  <a:moveTo>
                    <a:pt x="5503" y="9764"/>
                  </a:moveTo>
                  <a:lnTo>
                    <a:pt x="5299" y="9196"/>
                  </a:lnTo>
                  <a:lnTo>
                    <a:pt x="5856" y="7687"/>
                  </a:lnTo>
                  <a:lnTo>
                    <a:pt x="7087" y="8715"/>
                  </a:lnTo>
                  <a:lnTo>
                    <a:pt x="7194" y="9314"/>
                  </a:lnTo>
                  <a:lnTo>
                    <a:pt x="6498" y="10085"/>
                  </a:lnTo>
                  <a:close/>
                  <a:moveTo>
                    <a:pt x="6723" y="10160"/>
                  </a:moveTo>
                  <a:lnTo>
                    <a:pt x="7419" y="9378"/>
                  </a:lnTo>
                  <a:lnTo>
                    <a:pt x="7344" y="8929"/>
                  </a:lnTo>
                  <a:lnTo>
                    <a:pt x="7697" y="9218"/>
                  </a:lnTo>
                  <a:lnTo>
                    <a:pt x="8725" y="9004"/>
                  </a:lnTo>
                  <a:lnTo>
                    <a:pt x="8511" y="10042"/>
                  </a:lnTo>
                  <a:lnTo>
                    <a:pt x="8875" y="10417"/>
                  </a:lnTo>
                  <a:lnTo>
                    <a:pt x="8350" y="10417"/>
                  </a:lnTo>
                  <a:lnTo>
                    <a:pt x="7815" y="11230"/>
                  </a:lnTo>
                  <a:lnTo>
                    <a:pt x="7601" y="10449"/>
                  </a:lnTo>
                  <a:close/>
                  <a:moveTo>
                    <a:pt x="5952" y="10941"/>
                  </a:moveTo>
                  <a:lnTo>
                    <a:pt x="5610" y="10021"/>
                  </a:lnTo>
                  <a:lnTo>
                    <a:pt x="6359" y="10278"/>
                  </a:lnTo>
                  <a:close/>
                  <a:moveTo>
                    <a:pt x="6049" y="11198"/>
                  </a:moveTo>
                  <a:lnTo>
                    <a:pt x="6573" y="10342"/>
                  </a:lnTo>
                  <a:lnTo>
                    <a:pt x="7419" y="10620"/>
                  </a:lnTo>
                  <a:lnTo>
                    <a:pt x="7654" y="11477"/>
                  </a:lnTo>
                  <a:lnTo>
                    <a:pt x="7644" y="11498"/>
                  </a:lnTo>
                  <a:lnTo>
                    <a:pt x="7654" y="11519"/>
                  </a:lnTo>
                  <a:lnTo>
                    <a:pt x="7419" y="12376"/>
                  </a:lnTo>
                  <a:lnTo>
                    <a:pt x="6595" y="12643"/>
                  </a:lnTo>
                  <a:close/>
                  <a:moveTo>
                    <a:pt x="5310" y="12419"/>
                  </a:moveTo>
                  <a:lnTo>
                    <a:pt x="5909" y="11445"/>
                  </a:lnTo>
                  <a:lnTo>
                    <a:pt x="6391" y="12729"/>
                  </a:lnTo>
                  <a:lnTo>
                    <a:pt x="6081" y="12911"/>
                  </a:lnTo>
                  <a:lnTo>
                    <a:pt x="5524" y="12772"/>
                  </a:lnTo>
                  <a:close/>
                  <a:moveTo>
                    <a:pt x="5299" y="13885"/>
                  </a:moveTo>
                  <a:lnTo>
                    <a:pt x="5535" y="12997"/>
                  </a:lnTo>
                  <a:lnTo>
                    <a:pt x="6113" y="13147"/>
                  </a:lnTo>
                  <a:lnTo>
                    <a:pt x="6488" y="12933"/>
                  </a:lnTo>
                  <a:lnTo>
                    <a:pt x="6712" y="13307"/>
                  </a:lnTo>
                  <a:lnTo>
                    <a:pt x="7290" y="13468"/>
                  </a:lnTo>
                  <a:lnTo>
                    <a:pt x="7044" y="14356"/>
                  </a:lnTo>
                  <a:lnTo>
                    <a:pt x="5760" y="15641"/>
                  </a:lnTo>
                  <a:close/>
                  <a:moveTo>
                    <a:pt x="4775" y="15812"/>
                  </a:moveTo>
                  <a:lnTo>
                    <a:pt x="4775" y="15812"/>
                  </a:lnTo>
                  <a:lnTo>
                    <a:pt x="5182" y="14313"/>
                  </a:lnTo>
                  <a:lnTo>
                    <a:pt x="5588" y="15812"/>
                  </a:lnTo>
                  <a:lnTo>
                    <a:pt x="5182" y="16219"/>
                  </a:lnTo>
                  <a:close/>
                  <a:moveTo>
                    <a:pt x="3426" y="14774"/>
                  </a:moveTo>
                  <a:lnTo>
                    <a:pt x="4529" y="15887"/>
                  </a:lnTo>
                  <a:lnTo>
                    <a:pt x="4389" y="16433"/>
                  </a:lnTo>
                  <a:lnTo>
                    <a:pt x="3833" y="16283"/>
                  </a:lnTo>
                  <a:close/>
                  <a:moveTo>
                    <a:pt x="3255" y="17161"/>
                  </a:moveTo>
                  <a:lnTo>
                    <a:pt x="2141" y="16058"/>
                  </a:lnTo>
                  <a:lnTo>
                    <a:pt x="3651" y="16465"/>
                  </a:lnTo>
                  <a:lnTo>
                    <a:pt x="3801" y="17022"/>
                  </a:lnTo>
                  <a:close/>
                  <a:moveTo>
                    <a:pt x="1681" y="17814"/>
                  </a:moveTo>
                  <a:lnTo>
                    <a:pt x="3180" y="17407"/>
                  </a:lnTo>
                  <a:lnTo>
                    <a:pt x="3586" y="17814"/>
                  </a:lnTo>
                  <a:lnTo>
                    <a:pt x="3180" y="18221"/>
                  </a:lnTo>
                  <a:close/>
                  <a:moveTo>
                    <a:pt x="3651" y="19163"/>
                  </a:moveTo>
                  <a:lnTo>
                    <a:pt x="2141" y="19570"/>
                  </a:lnTo>
                  <a:lnTo>
                    <a:pt x="3255" y="18467"/>
                  </a:lnTo>
                  <a:lnTo>
                    <a:pt x="3801" y="18606"/>
                  </a:lnTo>
                  <a:lnTo>
                    <a:pt x="3683" y="19056"/>
                  </a:lnTo>
                  <a:close/>
                  <a:moveTo>
                    <a:pt x="5182" y="21315"/>
                  </a:moveTo>
                  <a:lnTo>
                    <a:pt x="4775" y="19805"/>
                  </a:lnTo>
                  <a:lnTo>
                    <a:pt x="5182" y="19409"/>
                  </a:lnTo>
                  <a:lnTo>
                    <a:pt x="5588" y="19805"/>
                  </a:lnTo>
                  <a:close/>
                  <a:moveTo>
                    <a:pt x="5299" y="21743"/>
                  </a:moveTo>
                  <a:lnTo>
                    <a:pt x="5760" y="19987"/>
                  </a:lnTo>
                  <a:lnTo>
                    <a:pt x="7044" y="21272"/>
                  </a:lnTo>
                  <a:lnTo>
                    <a:pt x="7290" y="22160"/>
                  </a:lnTo>
                  <a:lnTo>
                    <a:pt x="6712" y="22321"/>
                  </a:lnTo>
                  <a:lnTo>
                    <a:pt x="6488" y="22695"/>
                  </a:lnTo>
                  <a:lnTo>
                    <a:pt x="6113" y="22481"/>
                  </a:lnTo>
                  <a:lnTo>
                    <a:pt x="5535" y="22631"/>
                  </a:lnTo>
                  <a:close/>
                  <a:moveTo>
                    <a:pt x="5909" y="24183"/>
                  </a:moveTo>
                  <a:lnTo>
                    <a:pt x="5310" y="23209"/>
                  </a:lnTo>
                  <a:lnTo>
                    <a:pt x="5524" y="22856"/>
                  </a:lnTo>
                  <a:lnTo>
                    <a:pt x="6081" y="22706"/>
                  </a:lnTo>
                  <a:lnTo>
                    <a:pt x="6391" y="22888"/>
                  </a:lnTo>
                  <a:close/>
                  <a:moveTo>
                    <a:pt x="6049" y="24419"/>
                  </a:moveTo>
                  <a:lnTo>
                    <a:pt x="6595" y="22985"/>
                  </a:lnTo>
                  <a:lnTo>
                    <a:pt x="7419" y="23252"/>
                  </a:lnTo>
                  <a:lnTo>
                    <a:pt x="7654" y="24109"/>
                  </a:lnTo>
                  <a:lnTo>
                    <a:pt x="7644" y="24130"/>
                  </a:lnTo>
                  <a:lnTo>
                    <a:pt x="7654" y="24151"/>
                  </a:lnTo>
                  <a:lnTo>
                    <a:pt x="7419" y="25008"/>
                  </a:lnTo>
                  <a:lnTo>
                    <a:pt x="6573" y="25286"/>
                  </a:lnTo>
                  <a:close/>
                  <a:moveTo>
                    <a:pt x="5610" y="25607"/>
                  </a:moveTo>
                  <a:lnTo>
                    <a:pt x="5952" y="24687"/>
                  </a:lnTo>
                  <a:lnTo>
                    <a:pt x="6359" y="25350"/>
                  </a:lnTo>
                  <a:close/>
                  <a:moveTo>
                    <a:pt x="4689" y="28091"/>
                  </a:moveTo>
                  <a:lnTo>
                    <a:pt x="5182" y="26753"/>
                  </a:lnTo>
                  <a:lnTo>
                    <a:pt x="5674" y="28091"/>
                  </a:lnTo>
                  <a:lnTo>
                    <a:pt x="5182" y="28498"/>
                  </a:lnTo>
                  <a:close/>
                  <a:moveTo>
                    <a:pt x="3576" y="28647"/>
                  </a:moveTo>
                  <a:lnTo>
                    <a:pt x="3330" y="27245"/>
                  </a:lnTo>
                  <a:lnTo>
                    <a:pt x="4432" y="28155"/>
                  </a:lnTo>
                  <a:lnTo>
                    <a:pt x="4207" y="28765"/>
                  </a:lnTo>
                  <a:close/>
                  <a:moveTo>
                    <a:pt x="1981" y="28594"/>
                  </a:moveTo>
                  <a:lnTo>
                    <a:pt x="3383" y="28840"/>
                  </a:lnTo>
                  <a:lnTo>
                    <a:pt x="3501" y="29472"/>
                  </a:lnTo>
                  <a:lnTo>
                    <a:pt x="2891" y="29697"/>
                  </a:lnTo>
                  <a:close/>
                  <a:moveTo>
                    <a:pt x="3383" y="32052"/>
                  </a:moveTo>
                  <a:lnTo>
                    <a:pt x="1981" y="32298"/>
                  </a:lnTo>
                  <a:lnTo>
                    <a:pt x="2891" y="31195"/>
                  </a:lnTo>
                  <a:lnTo>
                    <a:pt x="3501" y="31420"/>
                  </a:lnTo>
                  <a:close/>
                  <a:moveTo>
                    <a:pt x="4432" y="32737"/>
                  </a:moveTo>
                  <a:lnTo>
                    <a:pt x="3330" y="33647"/>
                  </a:lnTo>
                  <a:lnTo>
                    <a:pt x="3576" y="32244"/>
                  </a:lnTo>
                  <a:lnTo>
                    <a:pt x="4207" y="32127"/>
                  </a:lnTo>
                  <a:close/>
                  <a:moveTo>
                    <a:pt x="7034" y="33647"/>
                  </a:moveTo>
                  <a:lnTo>
                    <a:pt x="5931" y="32737"/>
                  </a:lnTo>
                  <a:lnTo>
                    <a:pt x="6156" y="32127"/>
                  </a:lnTo>
                  <a:lnTo>
                    <a:pt x="6787" y="32244"/>
                  </a:lnTo>
                  <a:close/>
                  <a:moveTo>
                    <a:pt x="8382" y="32298"/>
                  </a:moveTo>
                  <a:lnTo>
                    <a:pt x="6980" y="32052"/>
                  </a:lnTo>
                  <a:lnTo>
                    <a:pt x="6862" y="31420"/>
                  </a:lnTo>
                  <a:lnTo>
                    <a:pt x="7472" y="31195"/>
                  </a:lnTo>
                  <a:close/>
                  <a:moveTo>
                    <a:pt x="8875" y="30446"/>
                  </a:moveTo>
                  <a:lnTo>
                    <a:pt x="7537" y="30938"/>
                  </a:lnTo>
                  <a:lnTo>
                    <a:pt x="7130" y="30446"/>
                  </a:lnTo>
                  <a:lnTo>
                    <a:pt x="7537" y="29953"/>
                  </a:lnTo>
                  <a:close/>
                  <a:moveTo>
                    <a:pt x="9763" y="30125"/>
                  </a:moveTo>
                  <a:lnTo>
                    <a:pt x="9196" y="30328"/>
                  </a:lnTo>
                  <a:lnTo>
                    <a:pt x="7687" y="29772"/>
                  </a:lnTo>
                  <a:lnTo>
                    <a:pt x="8714" y="28540"/>
                  </a:lnTo>
                  <a:lnTo>
                    <a:pt x="9314" y="28433"/>
                  </a:lnTo>
                  <a:lnTo>
                    <a:pt x="10084" y="29129"/>
                  </a:lnTo>
                  <a:close/>
                  <a:moveTo>
                    <a:pt x="10159" y="28904"/>
                  </a:moveTo>
                  <a:lnTo>
                    <a:pt x="9378" y="28209"/>
                  </a:lnTo>
                  <a:lnTo>
                    <a:pt x="8928" y="28284"/>
                  </a:lnTo>
                  <a:lnTo>
                    <a:pt x="9217" y="27930"/>
                  </a:lnTo>
                  <a:lnTo>
                    <a:pt x="9003" y="26903"/>
                  </a:lnTo>
                  <a:lnTo>
                    <a:pt x="10042" y="27117"/>
                  </a:lnTo>
                  <a:lnTo>
                    <a:pt x="10416" y="26753"/>
                  </a:lnTo>
                  <a:lnTo>
                    <a:pt x="10416" y="27277"/>
                  </a:lnTo>
                  <a:lnTo>
                    <a:pt x="11230" y="27812"/>
                  </a:lnTo>
                  <a:lnTo>
                    <a:pt x="10448" y="28027"/>
                  </a:lnTo>
                  <a:close/>
                  <a:moveTo>
                    <a:pt x="10941" y="29675"/>
                  </a:moveTo>
                  <a:lnTo>
                    <a:pt x="10020" y="30018"/>
                  </a:lnTo>
                  <a:lnTo>
                    <a:pt x="10277" y="29268"/>
                  </a:lnTo>
                  <a:close/>
                  <a:moveTo>
                    <a:pt x="11208" y="29579"/>
                  </a:moveTo>
                  <a:lnTo>
                    <a:pt x="10341" y="29054"/>
                  </a:lnTo>
                  <a:lnTo>
                    <a:pt x="10620" y="28209"/>
                  </a:lnTo>
                  <a:lnTo>
                    <a:pt x="11476" y="27973"/>
                  </a:lnTo>
                  <a:lnTo>
                    <a:pt x="11498" y="27984"/>
                  </a:lnTo>
                  <a:lnTo>
                    <a:pt x="11519" y="27973"/>
                  </a:lnTo>
                  <a:lnTo>
                    <a:pt x="12375" y="28209"/>
                  </a:lnTo>
                  <a:lnTo>
                    <a:pt x="12643" y="29033"/>
                  </a:lnTo>
                  <a:close/>
                  <a:moveTo>
                    <a:pt x="12418" y="30317"/>
                  </a:moveTo>
                  <a:lnTo>
                    <a:pt x="11444" y="29718"/>
                  </a:lnTo>
                  <a:lnTo>
                    <a:pt x="12739" y="29236"/>
                  </a:lnTo>
                  <a:lnTo>
                    <a:pt x="12921" y="29547"/>
                  </a:lnTo>
                  <a:lnTo>
                    <a:pt x="12771" y="30103"/>
                  </a:lnTo>
                  <a:close/>
                  <a:moveTo>
                    <a:pt x="13885" y="30328"/>
                  </a:moveTo>
                  <a:lnTo>
                    <a:pt x="12996" y="30093"/>
                  </a:lnTo>
                  <a:lnTo>
                    <a:pt x="13146" y="29515"/>
                  </a:lnTo>
                  <a:lnTo>
                    <a:pt x="12932" y="29140"/>
                  </a:lnTo>
                  <a:lnTo>
                    <a:pt x="13307" y="28915"/>
                  </a:lnTo>
                  <a:lnTo>
                    <a:pt x="13467" y="28337"/>
                  </a:lnTo>
                  <a:lnTo>
                    <a:pt x="14356" y="28583"/>
                  </a:lnTo>
                  <a:lnTo>
                    <a:pt x="15640" y="29868"/>
                  </a:lnTo>
                  <a:close/>
                  <a:moveTo>
                    <a:pt x="15822" y="30853"/>
                  </a:moveTo>
                  <a:lnTo>
                    <a:pt x="14313" y="30446"/>
                  </a:lnTo>
                  <a:lnTo>
                    <a:pt x="15822" y="30039"/>
                  </a:lnTo>
                  <a:lnTo>
                    <a:pt x="16218" y="30446"/>
                  </a:lnTo>
                  <a:close/>
                  <a:moveTo>
                    <a:pt x="17171" y="32373"/>
                  </a:moveTo>
                  <a:lnTo>
                    <a:pt x="16058" y="33486"/>
                  </a:lnTo>
                  <a:lnTo>
                    <a:pt x="16465" y="31977"/>
                  </a:lnTo>
                  <a:lnTo>
                    <a:pt x="17021" y="31827"/>
                  </a:lnTo>
                  <a:close/>
                  <a:moveTo>
                    <a:pt x="18220" y="32437"/>
                  </a:moveTo>
                  <a:lnTo>
                    <a:pt x="17813" y="33946"/>
                  </a:lnTo>
                  <a:lnTo>
                    <a:pt x="17407" y="32448"/>
                  </a:lnTo>
                  <a:lnTo>
                    <a:pt x="17813" y="32041"/>
                  </a:lnTo>
                  <a:close/>
                  <a:moveTo>
                    <a:pt x="19162" y="31977"/>
                  </a:moveTo>
                  <a:lnTo>
                    <a:pt x="19569" y="33486"/>
                  </a:lnTo>
                  <a:lnTo>
                    <a:pt x="18467" y="32373"/>
                  </a:lnTo>
                  <a:lnTo>
                    <a:pt x="18606" y="31827"/>
                  </a:lnTo>
                  <a:close/>
                  <a:moveTo>
                    <a:pt x="19740" y="31099"/>
                  </a:moveTo>
                  <a:lnTo>
                    <a:pt x="20854" y="32202"/>
                  </a:lnTo>
                  <a:lnTo>
                    <a:pt x="19344" y="31795"/>
                  </a:lnTo>
                  <a:lnTo>
                    <a:pt x="19194" y="31238"/>
                  </a:lnTo>
                  <a:close/>
                  <a:moveTo>
                    <a:pt x="21314" y="30446"/>
                  </a:moveTo>
                  <a:lnTo>
                    <a:pt x="19815" y="30853"/>
                  </a:lnTo>
                  <a:lnTo>
                    <a:pt x="19409" y="30446"/>
                  </a:lnTo>
                  <a:lnTo>
                    <a:pt x="19815" y="30039"/>
                  </a:lnTo>
                  <a:lnTo>
                    <a:pt x="19815" y="30039"/>
                  </a:lnTo>
                  <a:close/>
                  <a:moveTo>
                    <a:pt x="21742" y="30328"/>
                  </a:moveTo>
                  <a:lnTo>
                    <a:pt x="19987" y="29868"/>
                  </a:lnTo>
                  <a:lnTo>
                    <a:pt x="21271" y="28583"/>
                  </a:lnTo>
                  <a:lnTo>
                    <a:pt x="22160" y="28337"/>
                  </a:lnTo>
                  <a:lnTo>
                    <a:pt x="22320" y="28915"/>
                  </a:lnTo>
                  <a:lnTo>
                    <a:pt x="22695" y="29140"/>
                  </a:lnTo>
                  <a:lnTo>
                    <a:pt x="22481" y="29515"/>
                  </a:lnTo>
                  <a:lnTo>
                    <a:pt x="22631" y="30093"/>
                  </a:lnTo>
                  <a:close/>
                  <a:moveTo>
                    <a:pt x="24183" y="29718"/>
                  </a:moveTo>
                  <a:lnTo>
                    <a:pt x="23209" y="30317"/>
                  </a:lnTo>
                  <a:lnTo>
                    <a:pt x="22856" y="30103"/>
                  </a:lnTo>
                  <a:lnTo>
                    <a:pt x="22716" y="29547"/>
                  </a:lnTo>
                  <a:lnTo>
                    <a:pt x="22898" y="29236"/>
                  </a:lnTo>
                  <a:close/>
                  <a:moveTo>
                    <a:pt x="24419" y="29579"/>
                  </a:moveTo>
                  <a:lnTo>
                    <a:pt x="22984" y="29033"/>
                  </a:lnTo>
                  <a:lnTo>
                    <a:pt x="23252" y="28209"/>
                  </a:lnTo>
                  <a:lnTo>
                    <a:pt x="24108" y="27973"/>
                  </a:lnTo>
                  <a:lnTo>
                    <a:pt x="24129" y="27984"/>
                  </a:lnTo>
                  <a:lnTo>
                    <a:pt x="24151" y="27973"/>
                  </a:lnTo>
                  <a:lnTo>
                    <a:pt x="25007" y="28209"/>
                  </a:lnTo>
                  <a:lnTo>
                    <a:pt x="25286" y="29054"/>
                  </a:lnTo>
                  <a:close/>
                  <a:moveTo>
                    <a:pt x="25607" y="30018"/>
                  </a:moveTo>
                  <a:lnTo>
                    <a:pt x="24686" y="29675"/>
                  </a:lnTo>
                  <a:lnTo>
                    <a:pt x="25350" y="29268"/>
                  </a:lnTo>
                  <a:close/>
                  <a:moveTo>
                    <a:pt x="26431" y="30328"/>
                  </a:moveTo>
                  <a:lnTo>
                    <a:pt x="25864" y="30125"/>
                  </a:lnTo>
                  <a:lnTo>
                    <a:pt x="25543" y="29129"/>
                  </a:lnTo>
                  <a:lnTo>
                    <a:pt x="26313" y="28433"/>
                  </a:lnTo>
                  <a:lnTo>
                    <a:pt x="26913" y="28540"/>
                  </a:lnTo>
                  <a:lnTo>
                    <a:pt x="27940" y="29772"/>
                  </a:lnTo>
                  <a:close/>
                  <a:moveTo>
                    <a:pt x="28090" y="30938"/>
                  </a:moveTo>
                  <a:lnTo>
                    <a:pt x="26752" y="30446"/>
                  </a:lnTo>
                  <a:lnTo>
                    <a:pt x="28090" y="29953"/>
                  </a:lnTo>
                  <a:lnTo>
                    <a:pt x="28497" y="30446"/>
                  </a:lnTo>
                  <a:close/>
                  <a:moveTo>
                    <a:pt x="28658" y="32052"/>
                  </a:moveTo>
                  <a:lnTo>
                    <a:pt x="27245" y="32298"/>
                  </a:lnTo>
                  <a:lnTo>
                    <a:pt x="28155" y="31195"/>
                  </a:lnTo>
                  <a:lnTo>
                    <a:pt x="28765" y="31420"/>
                  </a:lnTo>
                  <a:close/>
                  <a:moveTo>
                    <a:pt x="29696" y="32737"/>
                  </a:moveTo>
                  <a:lnTo>
                    <a:pt x="28604" y="33647"/>
                  </a:lnTo>
                  <a:lnTo>
                    <a:pt x="28840" y="32244"/>
                  </a:lnTo>
                  <a:lnTo>
                    <a:pt x="29471" y="32127"/>
                  </a:lnTo>
                  <a:close/>
                  <a:moveTo>
                    <a:pt x="32297" y="33647"/>
                  </a:moveTo>
                  <a:lnTo>
                    <a:pt x="31195" y="32737"/>
                  </a:lnTo>
                  <a:lnTo>
                    <a:pt x="31420" y="32127"/>
                  </a:lnTo>
                  <a:lnTo>
                    <a:pt x="32051" y="32244"/>
                  </a:lnTo>
                  <a:close/>
                  <a:moveTo>
                    <a:pt x="33646" y="32298"/>
                  </a:moveTo>
                  <a:lnTo>
                    <a:pt x="32244" y="32052"/>
                  </a:lnTo>
                  <a:lnTo>
                    <a:pt x="32137" y="31420"/>
                  </a:lnTo>
                  <a:lnTo>
                    <a:pt x="32736" y="31195"/>
                  </a:lnTo>
                  <a:close/>
                  <a:moveTo>
                    <a:pt x="34139" y="30446"/>
                  </a:moveTo>
                  <a:lnTo>
                    <a:pt x="32801" y="30938"/>
                  </a:lnTo>
                  <a:lnTo>
                    <a:pt x="32394" y="30446"/>
                  </a:lnTo>
                  <a:lnTo>
                    <a:pt x="32801" y="29953"/>
                  </a:lnTo>
                  <a:close/>
                  <a:moveTo>
                    <a:pt x="35027" y="30125"/>
                  </a:moveTo>
                  <a:lnTo>
                    <a:pt x="34460" y="30328"/>
                  </a:lnTo>
                  <a:lnTo>
                    <a:pt x="32950" y="29772"/>
                  </a:lnTo>
                  <a:lnTo>
                    <a:pt x="33978" y="28540"/>
                  </a:lnTo>
                  <a:lnTo>
                    <a:pt x="34578" y="28433"/>
                  </a:lnTo>
                  <a:lnTo>
                    <a:pt x="35348" y="29129"/>
                  </a:lnTo>
                  <a:close/>
                  <a:moveTo>
                    <a:pt x="35423" y="28904"/>
                  </a:moveTo>
                  <a:lnTo>
                    <a:pt x="34642" y="28209"/>
                  </a:lnTo>
                  <a:lnTo>
                    <a:pt x="34192" y="28284"/>
                  </a:lnTo>
                  <a:lnTo>
                    <a:pt x="34481" y="27930"/>
                  </a:lnTo>
                  <a:lnTo>
                    <a:pt x="34267" y="26903"/>
                  </a:lnTo>
                  <a:lnTo>
                    <a:pt x="35306" y="27117"/>
                  </a:lnTo>
                  <a:lnTo>
                    <a:pt x="35680" y="26753"/>
                  </a:lnTo>
                  <a:lnTo>
                    <a:pt x="35680" y="27277"/>
                  </a:lnTo>
                  <a:lnTo>
                    <a:pt x="36505" y="27812"/>
                  </a:lnTo>
                  <a:lnTo>
                    <a:pt x="35712" y="28027"/>
                  </a:lnTo>
                  <a:close/>
                  <a:moveTo>
                    <a:pt x="36205" y="29675"/>
                  </a:moveTo>
                  <a:lnTo>
                    <a:pt x="35295" y="30018"/>
                  </a:lnTo>
                  <a:lnTo>
                    <a:pt x="35541" y="29268"/>
                  </a:lnTo>
                  <a:close/>
                  <a:moveTo>
                    <a:pt x="36472" y="29579"/>
                  </a:moveTo>
                  <a:lnTo>
                    <a:pt x="35605" y="29054"/>
                  </a:lnTo>
                  <a:lnTo>
                    <a:pt x="35884" y="28209"/>
                  </a:lnTo>
                  <a:lnTo>
                    <a:pt x="36740" y="27973"/>
                  </a:lnTo>
                  <a:lnTo>
                    <a:pt x="36761" y="27984"/>
                  </a:lnTo>
                  <a:lnTo>
                    <a:pt x="36783" y="27973"/>
                  </a:lnTo>
                  <a:lnTo>
                    <a:pt x="37639" y="28209"/>
                  </a:lnTo>
                  <a:lnTo>
                    <a:pt x="37907" y="29033"/>
                  </a:lnTo>
                  <a:close/>
                  <a:moveTo>
                    <a:pt x="37682" y="30317"/>
                  </a:moveTo>
                  <a:lnTo>
                    <a:pt x="36708" y="29718"/>
                  </a:lnTo>
                  <a:lnTo>
                    <a:pt x="38003" y="29236"/>
                  </a:lnTo>
                  <a:lnTo>
                    <a:pt x="38185" y="29547"/>
                  </a:lnTo>
                  <a:lnTo>
                    <a:pt x="38035" y="30103"/>
                  </a:lnTo>
                  <a:close/>
                  <a:moveTo>
                    <a:pt x="39149" y="30328"/>
                  </a:moveTo>
                  <a:lnTo>
                    <a:pt x="38260" y="30093"/>
                  </a:lnTo>
                  <a:lnTo>
                    <a:pt x="38421" y="29515"/>
                  </a:lnTo>
                  <a:lnTo>
                    <a:pt x="38196" y="29140"/>
                  </a:lnTo>
                  <a:lnTo>
                    <a:pt x="38581" y="28915"/>
                  </a:lnTo>
                  <a:lnTo>
                    <a:pt x="38731" y="28337"/>
                  </a:lnTo>
                  <a:lnTo>
                    <a:pt x="39620" y="28583"/>
                  </a:lnTo>
                  <a:lnTo>
                    <a:pt x="40904" y="29868"/>
                  </a:lnTo>
                  <a:close/>
                  <a:moveTo>
                    <a:pt x="41086" y="30853"/>
                  </a:moveTo>
                  <a:lnTo>
                    <a:pt x="39577" y="30446"/>
                  </a:lnTo>
                  <a:lnTo>
                    <a:pt x="41086" y="30039"/>
                  </a:lnTo>
                  <a:lnTo>
                    <a:pt x="41086" y="30039"/>
                  </a:lnTo>
                  <a:lnTo>
                    <a:pt x="41482" y="30446"/>
                  </a:lnTo>
                  <a:close/>
                  <a:moveTo>
                    <a:pt x="42435" y="32373"/>
                  </a:moveTo>
                  <a:lnTo>
                    <a:pt x="41322" y="33486"/>
                  </a:lnTo>
                  <a:lnTo>
                    <a:pt x="41729" y="31977"/>
                  </a:lnTo>
                  <a:lnTo>
                    <a:pt x="42285" y="31827"/>
                  </a:lnTo>
                  <a:close/>
                  <a:moveTo>
                    <a:pt x="43484" y="32437"/>
                  </a:moveTo>
                  <a:lnTo>
                    <a:pt x="43077" y="33946"/>
                  </a:lnTo>
                  <a:lnTo>
                    <a:pt x="42671" y="32448"/>
                  </a:lnTo>
                  <a:lnTo>
                    <a:pt x="43077" y="32041"/>
                  </a:lnTo>
                  <a:close/>
                  <a:moveTo>
                    <a:pt x="44426" y="31977"/>
                  </a:moveTo>
                  <a:lnTo>
                    <a:pt x="44833" y="33486"/>
                  </a:lnTo>
                  <a:lnTo>
                    <a:pt x="43730" y="32373"/>
                  </a:lnTo>
                  <a:lnTo>
                    <a:pt x="43880" y="31827"/>
                  </a:lnTo>
                  <a:close/>
                  <a:moveTo>
                    <a:pt x="45015" y="31099"/>
                  </a:moveTo>
                  <a:lnTo>
                    <a:pt x="46118" y="32202"/>
                  </a:lnTo>
                  <a:lnTo>
                    <a:pt x="44608" y="31795"/>
                  </a:lnTo>
                  <a:lnTo>
                    <a:pt x="44458" y="31238"/>
                  </a:lnTo>
                  <a:close/>
                  <a:moveTo>
                    <a:pt x="46589" y="30446"/>
                  </a:moveTo>
                  <a:lnTo>
                    <a:pt x="45079" y="30853"/>
                  </a:lnTo>
                  <a:lnTo>
                    <a:pt x="45079" y="30853"/>
                  </a:lnTo>
                  <a:lnTo>
                    <a:pt x="44672" y="30446"/>
                  </a:lnTo>
                  <a:lnTo>
                    <a:pt x="45079" y="30039"/>
                  </a:lnTo>
                  <a:lnTo>
                    <a:pt x="45079" y="30039"/>
                  </a:lnTo>
                  <a:close/>
                  <a:moveTo>
                    <a:pt x="47006" y="30328"/>
                  </a:moveTo>
                  <a:lnTo>
                    <a:pt x="45251" y="29868"/>
                  </a:lnTo>
                  <a:lnTo>
                    <a:pt x="46535" y="28583"/>
                  </a:lnTo>
                  <a:lnTo>
                    <a:pt x="47424" y="28337"/>
                  </a:lnTo>
                  <a:lnTo>
                    <a:pt x="47584" y="28915"/>
                  </a:lnTo>
                  <a:lnTo>
                    <a:pt x="47959" y="29140"/>
                  </a:lnTo>
                  <a:lnTo>
                    <a:pt x="47745" y="29515"/>
                  </a:lnTo>
                  <a:lnTo>
                    <a:pt x="47895" y="30093"/>
                  </a:lnTo>
                  <a:close/>
                  <a:moveTo>
                    <a:pt x="49458" y="29718"/>
                  </a:moveTo>
                  <a:lnTo>
                    <a:pt x="48483" y="30317"/>
                  </a:lnTo>
                  <a:lnTo>
                    <a:pt x="48130" y="30103"/>
                  </a:lnTo>
                  <a:lnTo>
                    <a:pt x="47980" y="29547"/>
                  </a:lnTo>
                  <a:lnTo>
                    <a:pt x="48162" y="29236"/>
                  </a:lnTo>
                  <a:close/>
                  <a:moveTo>
                    <a:pt x="49693" y="29579"/>
                  </a:moveTo>
                  <a:lnTo>
                    <a:pt x="48248" y="29033"/>
                  </a:lnTo>
                  <a:lnTo>
                    <a:pt x="48516" y="28209"/>
                  </a:lnTo>
                  <a:lnTo>
                    <a:pt x="49383" y="27973"/>
                  </a:lnTo>
                  <a:lnTo>
                    <a:pt x="49393" y="27984"/>
                  </a:lnTo>
                  <a:lnTo>
                    <a:pt x="49415" y="27973"/>
                  </a:lnTo>
                  <a:lnTo>
                    <a:pt x="50271" y="28209"/>
                  </a:lnTo>
                  <a:lnTo>
                    <a:pt x="50550" y="29054"/>
                  </a:lnTo>
                  <a:close/>
                  <a:moveTo>
                    <a:pt x="50871" y="30018"/>
                  </a:moveTo>
                  <a:lnTo>
                    <a:pt x="49950" y="29675"/>
                  </a:lnTo>
                  <a:lnTo>
                    <a:pt x="50624" y="29268"/>
                  </a:lnTo>
                  <a:close/>
                  <a:moveTo>
                    <a:pt x="50732" y="28904"/>
                  </a:moveTo>
                  <a:lnTo>
                    <a:pt x="50442" y="28027"/>
                  </a:lnTo>
                  <a:lnTo>
                    <a:pt x="49661" y="27812"/>
                  </a:lnTo>
                  <a:lnTo>
                    <a:pt x="50485" y="27277"/>
                  </a:lnTo>
                  <a:lnTo>
                    <a:pt x="50485" y="26742"/>
                  </a:lnTo>
                  <a:lnTo>
                    <a:pt x="50849" y="27117"/>
                  </a:lnTo>
                  <a:lnTo>
                    <a:pt x="51888" y="26903"/>
                  </a:lnTo>
                  <a:lnTo>
                    <a:pt x="51674" y="27930"/>
                  </a:lnTo>
                  <a:lnTo>
                    <a:pt x="51963" y="28284"/>
                  </a:lnTo>
                  <a:lnTo>
                    <a:pt x="51513" y="28209"/>
                  </a:lnTo>
                  <a:close/>
                  <a:moveTo>
                    <a:pt x="51695" y="30328"/>
                  </a:moveTo>
                  <a:lnTo>
                    <a:pt x="51128" y="30125"/>
                  </a:lnTo>
                  <a:lnTo>
                    <a:pt x="50806" y="29129"/>
                  </a:lnTo>
                  <a:lnTo>
                    <a:pt x="51577" y="28433"/>
                  </a:lnTo>
                  <a:lnTo>
                    <a:pt x="52177" y="28540"/>
                  </a:lnTo>
                  <a:lnTo>
                    <a:pt x="53204" y="29772"/>
                  </a:lnTo>
                  <a:close/>
                  <a:moveTo>
                    <a:pt x="53354" y="30938"/>
                  </a:moveTo>
                  <a:lnTo>
                    <a:pt x="52016" y="30446"/>
                  </a:lnTo>
                  <a:lnTo>
                    <a:pt x="53354" y="29953"/>
                  </a:lnTo>
                  <a:lnTo>
                    <a:pt x="53772" y="30446"/>
                  </a:lnTo>
                  <a:close/>
                  <a:moveTo>
                    <a:pt x="53922" y="32052"/>
                  </a:moveTo>
                  <a:lnTo>
                    <a:pt x="52509" y="32298"/>
                  </a:lnTo>
                  <a:lnTo>
                    <a:pt x="53429" y="31195"/>
                  </a:lnTo>
                  <a:lnTo>
                    <a:pt x="54029" y="31420"/>
                  </a:lnTo>
                  <a:close/>
                  <a:moveTo>
                    <a:pt x="54960" y="32737"/>
                  </a:moveTo>
                  <a:lnTo>
                    <a:pt x="54960" y="32737"/>
                  </a:lnTo>
                  <a:lnTo>
                    <a:pt x="53868" y="33647"/>
                  </a:lnTo>
                  <a:lnTo>
                    <a:pt x="54104" y="32244"/>
                  </a:lnTo>
                  <a:lnTo>
                    <a:pt x="54104" y="32244"/>
                  </a:lnTo>
                  <a:lnTo>
                    <a:pt x="54735" y="32127"/>
                  </a:lnTo>
                  <a:close/>
                  <a:moveTo>
                    <a:pt x="56202" y="32801"/>
                  </a:moveTo>
                  <a:lnTo>
                    <a:pt x="55709" y="34139"/>
                  </a:lnTo>
                  <a:lnTo>
                    <a:pt x="55217" y="32801"/>
                  </a:lnTo>
                  <a:lnTo>
                    <a:pt x="55709" y="32394"/>
                  </a:lnTo>
                  <a:close/>
                  <a:moveTo>
                    <a:pt x="57315" y="32244"/>
                  </a:moveTo>
                  <a:lnTo>
                    <a:pt x="57561" y="33647"/>
                  </a:lnTo>
                  <a:lnTo>
                    <a:pt x="56459" y="32737"/>
                  </a:lnTo>
                  <a:lnTo>
                    <a:pt x="56684" y="32127"/>
                  </a:lnTo>
                  <a:close/>
                  <a:moveTo>
                    <a:pt x="58000" y="31195"/>
                  </a:moveTo>
                  <a:lnTo>
                    <a:pt x="58910" y="32298"/>
                  </a:lnTo>
                  <a:lnTo>
                    <a:pt x="57508" y="32052"/>
                  </a:lnTo>
                  <a:lnTo>
                    <a:pt x="57401" y="31420"/>
                  </a:lnTo>
                  <a:close/>
                  <a:moveTo>
                    <a:pt x="57508" y="28840"/>
                  </a:moveTo>
                  <a:lnTo>
                    <a:pt x="58910" y="28594"/>
                  </a:lnTo>
                  <a:lnTo>
                    <a:pt x="58000" y="29697"/>
                  </a:lnTo>
                  <a:lnTo>
                    <a:pt x="57401" y="29472"/>
                  </a:lnTo>
                  <a:close/>
                  <a:moveTo>
                    <a:pt x="56459" y="28155"/>
                  </a:moveTo>
                  <a:lnTo>
                    <a:pt x="57561" y="27245"/>
                  </a:lnTo>
                  <a:lnTo>
                    <a:pt x="57315" y="28647"/>
                  </a:lnTo>
                  <a:lnTo>
                    <a:pt x="56684" y="28765"/>
                  </a:lnTo>
                  <a:close/>
                  <a:moveTo>
                    <a:pt x="55709" y="26753"/>
                  </a:moveTo>
                  <a:lnTo>
                    <a:pt x="56202" y="28091"/>
                  </a:lnTo>
                  <a:lnTo>
                    <a:pt x="55709" y="28498"/>
                  </a:lnTo>
                  <a:lnTo>
                    <a:pt x="55217" y="28091"/>
                  </a:lnTo>
                  <a:close/>
                  <a:moveTo>
                    <a:pt x="55388" y="25864"/>
                  </a:moveTo>
                  <a:lnTo>
                    <a:pt x="55592" y="26432"/>
                  </a:lnTo>
                  <a:lnTo>
                    <a:pt x="55046" y="27941"/>
                  </a:lnTo>
                  <a:lnTo>
                    <a:pt x="53804" y="26913"/>
                  </a:lnTo>
                  <a:lnTo>
                    <a:pt x="53708" y="26314"/>
                  </a:lnTo>
                  <a:lnTo>
                    <a:pt x="54403" y="25543"/>
                  </a:lnTo>
                  <a:lnTo>
                    <a:pt x="54585" y="25607"/>
                  </a:lnTo>
                  <a:close/>
                  <a:moveTo>
                    <a:pt x="54939" y="24687"/>
                  </a:moveTo>
                  <a:lnTo>
                    <a:pt x="55292" y="25607"/>
                  </a:lnTo>
                  <a:lnTo>
                    <a:pt x="54532" y="25350"/>
                  </a:lnTo>
                  <a:close/>
                  <a:moveTo>
                    <a:pt x="54842" y="24419"/>
                  </a:moveTo>
                  <a:lnTo>
                    <a:pt x="54318" y="25286"/>
                  </a:lnTo>
                  <a:lnTo>
                    <a:pt x="53472" y="25008"/>
                  </a:lnTo>
                  <a:lnTo>
                    <a:pt x="53237" y="24151"/>
                  </a:lnTo>
                  <a:lnTo>
                    <a:pt x="53247" y="24130"/>
                  </a:lnTo>
                  <a:lnTo>
                    <a:pt x="53237" y="24109"/>
                  </a:lnTo>
                  <a:lnTo>
                    <a:pt x="53472" y="23252"/>
                  </a:lnTo>
                  <a:lnTo>
                    <a:pt x="54296" y="22985"/>
                  </a:lnTo>
                  <a:close/>
                  <a:moveTo>
                    <a:pt x="55581" y="23209"/>
                  </a:moveTo>
                  <a:lnTo>
                    <a:pt x="54992" y="24183"/>
                  </a:lnTo>
                  <a:lnTo>
                    <a:pt x="54500" y="22888"/>
                  </a:lnTo>
                  <a:lnTo>
                    <a:pt x="54810" y="22706"/>
                  </a:lnTo>
                  <a:lnTo>
                    <a:pt x="55367" y="22856"/>
                  </a:lnTo>
                  <a:close/>
                  <a:moveTo>
                    <a:pt x="55602" y="21743"/>
                  </a:moveTo>
                  <a:lnTo>
                    <a:pt x="55356" y="22631"/>
                  </a:lnTo>
                  <a:lnTo>
                    <a:pt x="54789" y="22471"/>
                  </a:lnTo>
                  <a:lnTo>
                    <a:pt x="54403" y="22695"/>
                  </a:lnTo>
                  <a:lnTo>
                    <a:pt x="54189" y="22321"/>
                  </a:lnTo>
                  <a:lnTo>
                    <a:pt x="53611" y="22160"/>
                  </a:lnTo>
                  <a:lnTo>
                    <a:pt x="53847" y="21272"/>
                  </a:lnTo>
                  <a:lnTo>
                    <a:pt x="55131" y="19987"/>
                  </a:lnTo>
                  <a:close/>
                  <a:moveTo>
                    <a:pt x="56116" y="19805"/>
                  </a:moveTo>
                  <a:lnTo>
                    <a:pt x="55709" y="21315"/>
                  </a:lnTo>
                  <a:lnTo>
                    <a:pt x="55313" y="19805"/>
                  </a:lnTo>
                  <a:lnTo>
                    <a:pt x="55709" y="19409"/>
                  </a:lnTo>
                  <a:close/>
                  <a:moveTo>
                    <a:pt x="57058" y="19345"/>
                  </a:moveTo>
                  <a:lnTo>
                    <a:pt x="57465" y="20844"/>
                  </a:lnTo>
                  <a:lnTo>
                    <a:pt x="56362" y="19741"/>
                  </a:lnTo>
                  <a:lnTo>
                    <a:pt x="56512" y="19195"/>
                  </a:lnTo>
                  <a:close/>
                  <a:moveTo>
                    <a:pt x="58750" y="19570"/>
                  </a:moveTo>
                  <a:lnTo>
                    <a:pt x="57240" y="19163"/>
                  </a:lnTo>
                  <a:lnTo>
                    <a:pt x="57240" y="19163"/>
                  </a:lnTo>
                  <a:lnTo>
                    <a:pt x="57090" y="18606"/>
                  </a:lnTo>
                  <a:lnTo>
                    <a:pt x="57647" y="18456"/>
                  </a:lnTo>
                  <a:lnTo>
                    <a:pt x="58750" y="19570"/>
                  </a:lnTo>
                  <a:close/>
                  <a:moveTo>
                    <a:pt x="59221" y="17814"/>
                  </a:moveTo>
                  <a:lnTo>
                    <a:pt x="57711" y="18221"/>
                  </a:lnTo>
                  <a:lnTo>
                    <a:pt x="57304" y="17814"/>
                  </a:lnTo>
                  <a:lnTo>
                    <a:pt x="57711" y="17407"/>
                  </a:lnTo>
                  <a:close/>
                  <a:moveTo>
                    <a:pt x="57240" y="16465"/>
                  </a:moveTo>
                  <a:lnTo>
                    <a:pt x="58750" y="16058"/>
                  </a:lnTo>
                  <a:lnTo>
                    <a:pt x="57647" y="17161"/>
                  </a:lnTo>
                  <a:lnTo>
                    <a:pt x="57090" y="17022"/>
                  </a:lnTo>
                  <a:close/>
                  <a:moveTo>
                    <a:pt x="56362" y="15887"/>
                  </a:moveTo>
                  <a:lnTo>
                    <a:pt x="57465" y="14774"/>
                  </a:lnTo>
                  <a:lnTo>
                    <a:pt x="57058" y="16283"/>
                  </a:lnTo>
                  <a:lnTo>
                    <a:pt x="56512" y="16433"/>
                  </a:lnTo>
                  <a:close/>
                  <a:moveTo>
                    <a:pt x="55709" y="14313"/>
                  </a:moveTo>
                  <a:lnTo>
                    <a:pt x="56116" y="15812"/>
                  </a:lnTo>
                  <a:lnTo>
                    <a:pt x="55709" y="16219"/>
                  </a:lnTo>
                  <a:lnTo>
                    <a:pt x="55313" y="15812"/>
                  </a:lnTo>
                  <a:lnTo>
                    <a:pt x="55313" y="15812"/>
                  </a:lnTo>
                  <a:lnTo>
                    <a:pt x="55313" y="15812"/>
                  </a:lnTo>
                  <a:close/>
                  <a:moveTo>
                    <a:pt x="55602" y="13885"/>
                  </a:moveTo>
                  <a:lnTo>
                    <a:pt x="55131" y="15641"/>
                  </a:lnTo>
                  <a:lnTo>
                    <a:pt x="53847" y="14356"/>
                  </a:lnTo>
                  <a:lnTo>
                    <a:pt x="53611" y="13468"/>
                  </a:lnTo>
                  <a:lnTo>
                    <a:pt x="54189" y="13307"/>
                  </a:lnTo>
                  <a:lnTo>
                    <a:pt x="54403" y="12933"/>
                  </a:lnTo>
                  <a:lnTo>
                    <a:pt x="54789" y="13147"/>
                  </a:lnTo>
                  <a:lnTo>
                    <a:pt x="55356" y="12997"/>
                  </a:lnTo>
                  <a:close/>
                  <a:moveTo>
                    <a:pt x="54992" y="11445"/>
                  </a:moveTo>
                  <a:lnTo>
                    <a:pt x="55581" y="12419"/>
                  </a:lnTo>
                  <a:lnTo>
                    <a:pt x="55367" y="12772"/>
                  </a:lnTo>
                  <a:lnTo>
                    <a:pt x="54810" y="12911"/>
                  </a:lnTo>
                  <a:lnTo>
                    <a:pt x="54500" y="12729"/>
                  </a:lnTo>
                  <a:close/>
                  <a:moveTo>
                    <a:pt x="54842" y="11198"/>
                  </a:moveTo>
                  <a:lnTo>
                    <a:pt x="54296" y="12643"/>
                  </a:lnTo>
                  <a:lnTo>
                    <a:pt x="53472" y="12376"/>
                  </a:lnTo>
                  <a:lnTo>
                    <a:pt x="53237" y="11519"/>
                  </a:lnTo>
                  <a:lnTo>
                    <a:pt x="53247" y="11498"/>
                  </a:lnTo>
                  <a:lnTo>
                    <a:pt x="53237" y="11477"/>
                  </a:lnTo>
                  <a:lnTo>
                    <a:pt x="53472" y="10620"/>
                  </a:lnTo>
                  <a:lnTo>
                    <a:pt x="54318" y="10342"/>
                  </a:lnTo>
                  <a:close/>
                  <a:moveTo>
                    <a:pt x="55292" y="10021"/>
                  </a:moveTo>
                  <a:lnTo>
                    <a:pt x="54939" y="10941"/>
                  </a:lnTo>
                  <a:lnTo>
                    <a:pt x="54532" y="10278"/>
                  </a:lnTo>
                  <a:close/>
                  <a:moveTo>
                    <a:pt x="54168" y="10160"/>
                  </a:moveTo>
                  <a:lnTo>
                    <a:pt x="53290" y="10449"/>
                  </a:lnTo>
                  <a:lnTo>
                    <a:pt x="53076" y="11230"/>
                  </a:lnTo>
                  <a:lnTo>
                    <a:pt x="52541" y="10417"/>
                  </a:lnTo>
                  <a:lnTo>
                    <a:pt x="52016" y="10417"/>
                  </a:lnTo>
                  <a:lnTo>
                    <a:pt x="52391" y="10042"/>
                  </a:lnTo>
                  <a:lnTo>
                    <a:pt x="52166" y="9004"/>
                  </a:lnTo>
                  <a:lnTo>
                    <a:pt x="53204" y="9218"/>
                  </a:lnTo>
                  <a:lnTo>
                    <a:pt x="53547" y="8929"/>
                  </a:lnTo>
                  <a:lnTo>
                    <a:pt x="53472" y="9378"/>
                  </a:lnTo>
                  <a:close/>
                  <a:moveTo>
                    <a:pt x="55592" y="9196"/>
                  </a:moveTo>
                  <a:lnTo>
                    <a:pt x="55388" y="9764"/>
                  </a:lnTo>
                  <a:lnTo>
                    <a:pt x="54403" y="10085"/>
                  </a:lnTo>
                  <a:lnTo>
                    <a:pt x="53708" y="9314"/>
                  </a:lnTo>
                  <a:lnTo>
                    <a:pt x="53804" y="8715"/>
                  </a:lnTo>
                  <a:lnTo>
                    <a:pt x="55046" y="7687"/>
                  </a:lnTo>
                  <a:close/>
                  <a:moveTo>
                    <a:pt x="56202" y="7537"/>
                  </a:moveTo>
                  <a:lnTo>
                    <a:pt x="55709" y="8875"/>
                  </a:lnTo>
                  <a:lnTo>
                    <a:pt x="55217" y="7537"/>
                  </a:lnTo>
                  <a:lnTo>
                    <a:pt x="55709" y="7130"/>
                  </a:lnTo>
                  <a:close/>
                  <a:moveTo>
                    <a:pt x="57315" y="6970"/>
                  </a:moveTo>
                  <a:lnTo>
                    <a:pt x="57561" y="8383"/>
                  </a:lnTo>
                  <a:lnTo>
                    <a:pt x="56469" y="7462"/>
                  </a:lnTo>
                  <a:lnTo>
                    <a:pt x="56684" y="6863"/>
                  </a:lnTo>
                  <a:close/>
                  <a:moveTo>
                    <a:pt x="52509" y="7023"/>
                  </a:moveTo>
                  <a:lnTo>
                    <a:pt x="53429" y="5931"/>
                  </a:lnTo>
                  <a:lnTo>
                    <a:pt x="54029" y="6156"/>
                  </a:lnTo>
                  <a:lnTo>
                    <a:pt x="53922" y="6788"/>
                  </a:lnTo>
                  <a:close/>
                  <a:moveTo>
                    <a:pt x="54960" y="7462"/>
                  </a:moveTo>
                  <a:lnTo>
                    <a:pt x="53868" y="8383"/>
                  </a:lnTo>
                  <a:lnTo>
                    <a:pt x="54104" y="6970"/>
                  </a:lnTo>
                  <a:lnTo>
                    <a:pt x="54735" y="6863"/>
                  </a:lnTo>
                  <a:close/>
                  <a:moveTo>
                    <a:pt x="51909" y="7751"/>
                  </a:moveTo>
                  <a:lnTo>
                    <a:pt x="52294" y="7291"/>
                  </a:lnTo>
                  <a:lnTo>
                    <a:pt x="53879" y="7013"/>
                  </a:lnTo>
                  <a:lnTo>
                    <a:pt x="53600" y="8597"/>
                  </a:lnTo>
                  <a:lnTo>
                    <a:pt x="53140" y="8982"/>
                  </a:lnTo>
                  <a:lnTo>
                    <a:pt x="52123" y="8768"/>
                  </a:lnTo>
                  <a:close/>
                  <a:moveTo>
                    <a:pt x="50485" y="9186"/>
                  </a:moveTo>
                  <a:lnTo>
                    <a:pt x="50924" y="8747"/>
                  </a:lnTo>
                  <a:lnTo>
                    <a:pt x="51941" y="8961"/>
                  </a:lnTo>
                  <a:lnTo>
                    <a:pt x="52145" y="9967"/>
                  </a:lnTo>
                  <a:lnTo>
                    <a:pt x="51706" y="10417"/>
                  </a:lnTo>
                  <a:lnTo>
                    <a:pt x="50485" y="10417"/>
                  </a:lnTo>
                  <a:close/>
                  <a:moveTo>
                    <a:pt x="50261" y="9411"/>
                  </a:moveTo>
                  <a:lnTo>
                    <a:pt x="50261" y="10417"/>
                  </a:lnTo>
                  <a:lnTo>
                    <a:pt x="49843" y="10417"/>
                  </a:lnTo>
                  <a:lnTo>
                    <a:pt x="49554" y="10117"/>
                  </a:lnTo>
                  <a:close/>
                  <a:moveTo>
                    <a:pt x="46428" y="7237"/>
                  </a:moveTo>
                  <a:lnTo>
                    <a:pt x="47070" y="7890"/>
                  </a:lnTo>
                  <a:lnTo>
                    <a:pt x="46653" y="8319"/>
                  </a:lnTo>
                  <a:lnTo>
                    <a:pt x="46653" y="8758"/>
                  </a:lnTo>
                  <a:lnTo>
                    <a:pt x="46214" y="8758"/>
                  </a:lnTo>
                  <a:lnTo>
                    <a:pt x="45797" y="9175"/>
                  </a:lnTo>
                  <a:lnTo>
                    <a:pt x="45143" y="8522"/>
                  </a:lnTo>
                  <a:lnTo>
                    <a:pt x="44672" y="6777"/>
                  </a:lnTo>
                  <a:lnTo>
                    <a:pt x="46428" y="7237"/>
                  </a:lnTo>
                  <a:close/>
                  <a:moveTo>
                    <a:pt x="45015" y="5824"/>
                  </a:moveTo>
                  <a:lnTo>
                    <a:pt x="46118" y="6938"/>
                  </a:lnTo>
                  <a:lnTo>
                    <a:pt x="44608" y="6531"/>
                  </a:lnTo>
                  <a:lnTo>
                    <a:pt x="44458" y="5974"/>
                  </a:lnTo>
                  <a:close/>
                  <a:moveTo>
                    <a:pt x="39737" y="7237"/>
                  </a:moveTo>
                  <a:lnTo>
                    <a:pt x="41482" y="6777"/>
                  </a:lnTo>
                  <a:lnTo>
                    <a:pt x="41022" y="8522"/>
                  </a:lnTo>
                  <a:lnTo>
                    <a:pt x="40369" y="9175"/>
                  </a:lnTo>
                  <a:lnTo>
                    <a:pt x="39941" y="8758"/>
                  </a:lnTo>
                  <a:lnTo>
                    <a:pt x="39502" y="8758"/>
                  </a:lnTo>
                  <a:lnTo>
                    <a:pt x="39502" y="8319"/>
                  </a:lnTo>
                  <a:lnTo>
                    <a:pt x="39084" y="7890"/>
                  </a:lnTo>
                  <a:lnTo>
                    <a:pt x="39737" y="7237"/>
                  </a:lnTo>
                  <a:close/>
                  <a:moveTo>
                    <a:pt x="35894" y="9411"/>
                  </a:moveTo>
                  <a:lnTo>
                    <a:pt x="36612" y="10117"/>
                  </a:lnTo>
                  <a:lnTo>
                    <a:pt x="36312" y="10417"/>
                  </a:lnTo>
                  <a:lnTo>
                    <a:pt x="35894" y="10417"/>
                  </a:lnTo>
                  <a:close/>
                  <a:moveTo>
                    <a:pt x="34224" y="8961"/>
                  </a:moveTo>
                  <a:lnTo>
                    <a:pt x="35231" y="8747"/>
                  </a:lnTo>
                  <a:lnTo>
                    <a:pt x="35680" y="9186"/>
                  </a:lnTo>
                  <a:lnTo>
                    <a:pt x="35680" y="10417"/>
                  </a:lnTo>
                  <a:lnTo>
                    <a:pt x="34449" y="10417"/>
                  </a:lnTo>
                  <a:lnTo>
                    <a:pt x="34010" y="9967"/>
                  </a:lnTo>
                  <a:close/>
                  <a:moveTo>
                    <a:pt x="33860" y="7291"/>
                  </a:moveTo>
                  <a:lnTo>
                    <a:pt x="34246" y="7751"/>
                  </a:lnTo>
                  <a:lnTo>
                    <a:pt x="34042" y="8768"/>
                  </a:lnTo>
                  <a:lnTo>
                    <a:pt x="33015" y="8982"/>
                  </a:lnTo>
                  <a:lnTo>
                    <a:pt x="32554" y="8597"/>
                  </a:lnTo>
                  <a:lnTo>
                    <a:pt x="32276" y="7013"/>
                  </a:lnTo>
                  <a:close/>
                  <a:moveTo>
                    <a:pt x="32736" y="5931"/>
                  </a:moveTo>
                  <a:lnTo>
                    <a:pt x="33646" y="7023"/>
                  </a:lnTo>
                  <a:lnTo>
                    <a:pt x="32244" y="6788"/>
                  </a:lnTo>
                  <a:lnTo>
                    <a:pt x="32126" y="6156"/>
                  </a:lnTo>
                  <a:close/>
                  <a:moveTo>
                    <a:pt x="27245" y="7023"/>
                  </a:moveTo>
                  <a:lnTo>
                    <a:pt x="28165" y="5931"/>
                  </a:lnTo>
                  <a:lnTo>
                    <a:pt x="28765" y="6156"/>
                  </a:lnTo>
                  <a:lnTo>
                    <a:pt x="28658" y="6788"/>
                  </a:lnTo>
                  <a:close/>
                  <a:moveTo>
                    <a:pt x="27031" y="7291"/>
                  </a:moveTo>
                  <a:lnTo>
                    <a:pt x="28615" y="7013"/>
                  </a:lnTo>
                  <a:lnTo>
                    <a:pt x="28337" y="8597"/>
                  </a:lnTo>
                  <a:lnTo>
                    <a:pt x="27876" y="8982"/>
                  </a:lnTo>
                  <a:lnTo>
                    <a:pt x="26859" y="8768"/>
                  </a:lnTo>
                  <a:lnTo>
                    <a:pt x="26645" y="7751"/>
                  </a:lnTo>
                  <a:close/>
                  <a:moveTo>
                    <a:pt x="24397" y="7816"/>
                  </a:moveTo>
                  <a:lnTo>
                    <a:pt x="25179" y="7601"/>
                  </a:lnTo>
                  <a:lnTo>
                    <a:pt x="25468" y="6724"/>
                  </a:lnTo>
                  <a:lnTo>
                    <a:pt x="26249" y="7419"/>
                  </a:lnTo>
                  <a:lnTo>
                    <a:pt x="26699" y="7345"/>
                  </a:lnTo>
                  <a:lnTo>
                    <a:pt x="26410" y="7698"/>
                  </a:lnTo>
                  <a:lnTo>
                    <a:pt x="26624" y="8725"/>
                  </a:lnTo>
                  <a:lnTo>
                    <a:pt x="25585" y="8501"/>
                  </a:lnTo>
                  <a:lnTo>
                    <a:pt x="25211" y="8875"/>
                  </a:lnTo>
                  <a:lnTo>
                    <a:pt x="25211" y="8351"/>
                  </a:lnTo>
                  <a:close/>
                  <a:moveTo>
                    <a:pt x="21164" y="7237"/>
                  </a:moveTo>
                  <a:lnTo>
                    <a:pt x="21806" y="7890"/>
                  </a:lnTo>
                  <a:lnTo>
                    <a:pt x="21389" y="8319"/>
                  </a:lnTo>
                  <a:lnTo>
                    <a:pt x="21389" y="8758"/>
                  </a:lnTo>
                  <a:lnTo>
                    <a:pt x="20950" y="8758"/>
                  </a:lnTo>
                  <a:lnTo>
                    <a:pt x="20522" y="9175"/>
                  </a:lnTo>
                  <a:lnTo>
                    <a:pt x="19880" y="8522"/>
                  </a:lnTo>
                  <a:lnTo>
                    <a:pt x="19409" y="6777"/>
                  </a:lnTo>
                  <a:lnTo>
                    <a:pt x="21164" y="7237"/>
                  </a:lnTo>
                  <a:close/>
                  <a:moveTo>
                    <a:pt x="19740" y="5824"/>
                  </a:moveTo>
                  <a:lnTo>
                    <a:pt x="20854" y="6938"/>
                  </a:lnTo>
                  <a:lnTo>
                    <a:pt x="19344" y="6531"/>
                  </a:lnTo>
                  <a:lnTo>
                    <a:pt x="19194" y="5974"/>
                  </a:lnTo>
                  <a:close/>
                  <a:moveTo>
                    <a:pt x="14474" y="7237"/>
                  </a:moveTo>
                  <a:lnTo>
                    <a:pt x="16218" y="6777"/>
                  </a:lnTo>
                  <a:lnTo>
                    <a:pt x="15747" y="8522"/>
                  </a:lnTo>
                  <a:lnTo>
                    <a:pt x="15105" y="9175"/>
                  </a:lnTo>
                  <a:lnTo>
                    <a:pt x="14677" y="8758"/>
                  </a:lnTo>
                  <a:lnTo>
                    <a:pt x="14238" y="8758"/>
                  </a:lnTo>
                  <a:lnTo>
                    <a:pt x="14238" y="8319"/>
                  </a:lnTo>
                  <a:lnTo>
                    <a:pt x="13821" y="7890"/>
                  </a:lnTo>
                  <a:close/>
                  <a:moveTo>
                    <a:pt x="10630" y="9411"/>
                  </a:moveTo>
                  <a:lnTo>
                    <a:pt x="11348" y="10117"/>
                  </a:lnTo>
                  <a:lnTo>
                    <a:pt x="11048" y="10417"/>
                  </a:lnTo>
                  <a:lnTo>
                    <a:pt x="10630" y="10417"/>
                  </a:lnTo>
                  <a:close/>
                  <a:moveTo>
                    <a:pt x="9410" y="10631"/>
                  </a:moveTo>
                  <a:lnTo>
                    <a:pt x="10416" y="10631"/>
                  </a:lnTo>
                  <a:lnTo>
                    <a:pt x="10416" y="11048"/>
                  </a:lnTo>
                  <a:lnTo>
                    <a:pt x="10117" y="11337"/>
                  </a:lnTo>
                  <a:close/>
                  <a:moveTo>
                    <a:pt x="7901" y="11498"/>
                  </a:moveTo>
                  <a:lnTo>
                    <a:pt x="8468" y="10631"/>
                  </a:lnTo>
                  <a:lnTo>
                    <a:pt x="9100" y="10631"/>
                  </a:lnTo>
                  <a:lnTo>
                    <a:pt x="9967" y="11498"/>
                  </a:lnTo>
                  <a:lnTo>
                    <a:pt x="9100" y="12365"/>
                  </a:lnTo>
                  <a:lnTo>
                    <a:pt x="8468" y="12365"/>
                  </a:lnTo>
                  <a:close/>
                  <a:moveTo>
                    <a:pt x="7248" y="14463"/>
                  </a:moveTo>
                  <a:lnTo>
                    <a:pt x="7890" y="13821"/>
                  </a:lnTo>
                  <a:lnTo>
                    <a:pt x="8318" y="14239"/>
                  </a:lnTo>
                  <a:lnTo>
                    <a:pt x="8757" y="14239"/>
                  </a:lnTo>
                  <a:lnTo>
                    <a:pt x="8757" y="14677"/>
                  </a:lnTo>
                  <a:lnTo>
                    <a:pt x="9175" y="15106"/>
                  </a:lnTo>
                  <a:lnTo>
                    <a:pt x="8522" y="15748"/>
                  </a:lnTo>
                  <a:lnTo>
                    <a:pt x="6777" y="16219"/>
                  </a:lnTo>
                  <a:close/>
                  <a:moveTo>
                    <a:pt x="5835" y="15887"/>
                  </a:moveTo>
                  <a:lnTo>
                    <a:pt x="6937" y="14774"/>
                  </a:lnTo>
                  <a:lnTo>
                    <a:pt x="6530" y="16283"/>
                  </a:lnTo>
                  <a:lnTo>
                    <a:pt x="5974" y="16433"/>
                  </a:lnTo>
                  <a:close/>
                  <a:moveTo>
                    <a:pt x="6937" y="20844"/>
                  </a:moveTo>
                  <a:lnTo>
                    <a:pt x="5835" y="19741"/>
                  </a:lnTo>
                  <a:lnTo>
                    <a:pt x="5974" y="19195"/>
                  </a:lnTo>
                  <a:lnTo>
                    <a:pt x="6530" y="19345"/>
                  </a:lnTo>
                  <a:close/>
                  <a:moveTo>
                    <a:pt x="7248" y="21154"/>
                  </a:moveTo>
                  <a:lnTo>
                    <a:pt x="6777" y="19409"/>
                  </a:lnTo>
                  <a:lnTo>
                    <a:pt x="6777" y="19409"/>
                  </a:lnTo>
                  <a:lnTo>
                    <a:pt x="8522" y="19880"/>
                  </a:lnTo>
                  <a:lnTo>
                    <a:pt x="9175" y="20522"/>
                  </a:lnTo>
                  <a:lnTo>
                    <a:pt x="8757" y="20951"/>
                  </a:lnTo>
                  <a:lnTo>
                    <a:pt x="8757" y="21389"/>
                  </a:lnTo>
                  <a:lnTo>
                    <a:pt x="8318" y="21389"/>
                  </a:lnTo>
                  <a:lnTo>
                    <a:pt x="7890" y="21807"/>
                  </a:lnTo>
                  <a:close/>
                  <a:moveTo>
                    <a:pt x="7815" y="23862"/>
                  </a:moveTo>
                  <a:lnTo>
                    <a:pt x="7601" y="23081"/>
                  </a:lnTo>
                  <a:lnTo>
                    <a:pt x="6691" y="22781"/>
                  </a:lnTo>
                  <a:lnTo>
                    <a:pt x="6852" y="22503"/>
                  </a:lnTo>
                  <a:lnTo>
                    <a:pt x="7558" y="22321"/>
                  </a:lnTo>
                  <a:lnTo>
                    <a:pt x="7355" y="21582"/>
                  </a:lnTo>
                  <a:lnTo>
                    <a:pt x="7890" y="22117"/>
                  </a:lnTo>
                  <a:lnTo>
                    <a:pt x="8404" y="21604"/>
                  </a:lnTo>
                  <a:lnTo>
                    <a:pt x="8725" y="21604"/>
                  </a:lnTo>
                  <a:lnTo>
                    <a:pt x="8511" y="22674"/>
                  </a:lnTo>
                  <a:lnTo>
                    <a:pt x="8875" y="23049"/>
                  </a:lnTo>
                  <a:lnTo>
                    <a:pt x="8350" y="23049"/>
                  </a:lnTo>
                  <a:close/>
                  <a:moveTo>
                    <a:pt x="7344" y="26699"/>
                  </a:moveTo>
                  <a:lnTo>
                    <a:pt x="7419" y="26250"/>
                  </a:lnTo>
                  <a:lnTo>
                    <a:pt x="6723" y="25468"/>
                  </a:lnTo>
                  <a:lnTo>
                    <a:pt x="7601" y="25179"/>
                  </a:lnTo>
                  <a:lnTo>
                    <a:pt x="7815" y="24398"/>
                  </a:lnTo>
                  <a:lnTo>
                    <a:pt x="8350" y="25211"/>
                  </a:lnTo>
                  <a:lnTo>
                    <a:pt x="8875" y="25211"/>
                  </a:lnTo>
                  <a:lnTo>
                    <a:pt x="8511" y="25586"/>
                  </a:lnTo>
                  <a:lnTo>
                    <a:pt x="8725" y="26624"/>
                  </a:lnTo>
                  <a:lnTo>
                    <a:pt x="7697" y="26410"/>
                  </a:lnTo>
                  <a:close/>
                  <a:moveTo>
                    <a:pt x="10416" y="26442"/>
                  </a:moveTo>
                  <a:lnTo>
                    <a:pt x="9967" y="26881"/>
                  </a:lnTo>
                  <a:lnTo>
                    <a:pt x="8960" y="26667"/>
                  </a:lnTo>
                  <a:lnTo>
                    <a:pt x="8746" y="25661"/>
                  </a:lnTo>
                  <a:lnTo>
                    <a:pt x="9185" y="25211"/>
                  </a:lnTo>
                  <a:lnTo>
                    <a:pt x="10416" y="25211"/>
                  </a:lnTo>
                  <a:close/>
                  <a:moveTo>
                    <a:pt x="10630" y="26217"/>
                  </a:moveTo>
                  <a:lnTo>
                    <a:pt x="10630" y="25211"/>
                  </a:lnTo>
                  <a:lnTo>
                    <a:pt x="11048" y="25211"/>
                  </a:lnTo>
                  <a:lnTo>
                    <a:pt x="11348" y="25511"/>
                  </a:lnTo>
                  <a:close/>
                  <a:moveTo>
                    <a:pt x="14474" y="28380"/>
                  </a:moveTo>
                  <a:lnTo>
                    <a:pt x="13821" y="27738"/>
                  </a:lnTo>
                  <a:lnTo>
                    <a:pt x="14238" y="27309"/>
                  </a:lnTo>
                  <a:lnTo>
                    <a:pt x="14238" y="26870"/>
                  </a:lnTo>
                  <a:lnTo>
                    <a:pt x="14677" y="26870"/>
                  </a:lnTo>
                  <a:lnTo>
                    <a:pt x="15105" y="26453"/>
                  </a:lnTo>
                  <a:lnTo>
                    <a:pt x="15747" y="27106"/>
                  </a:lnTo>
                  <a:lnTo>
                    <a:pt x="16218" y="28851"/>
                  </a:lnTo>
                  <a:close/>
                  <a:moveTo>
                    <a:pt x="15887" y="29793"/>
                  </a:moveTo>
                  <a:lnTo>
                    <a:pt x="14784" y="28690"/>
                  </a:lnTo>
                  <a:lnTo>
                    <a:pt x="16283" y="29097"/>
                  </a:lnTo>
                  <a:lnTo>
                    <a:pt x="16433" y="29654"/>
                  </a:lnTo>
                  <a:close/>
                  <a:moveTo>
                    <a:pt x="21164" y="28380"/>
                  </a:moveTo>
                  <a:lnTo>
                    <a:pt x="19409" y="28851"/>
                  </a:lnTo>
                  <a:lnTo>
                    <a:pt x="19880" y="27106"/>
                  </a:lnTo>
                  <a:lnTo>
                    <a:pt x="20522" y="26453"/>
                  </a:lnTo>
                  <a:lnTo>
                    <a:pt x="20950" y="26870"/>
                  </a:lnTo>
                  <a:lnTo>
                    <a:pt x="21389" y="26870"/>
                  </a:lnTo>
                  <a:lnTo>
                    <a:pt x="21389" y="27309"/>
                  </a:lnTo>
                  <a:lnTo>
                    <a:pt x="21806" y="27738"/>
                  </a:lnTo>
                  <a:lnTo>
                    <a:pt x="21164" y="28380"/>
                  </a:lnTo>
                  <a:close/>
                  <a:moveTo>
                    <a:pt x="26699" y="28284"/>
                  </a:moveTo>
                  <a:lnTo>
                    <a:pt x="26249" y="28209"/>
                  </a:lnTo>
                  <a:lnTo>
                    <a:pt x="25468" y="28904"/>
                  </a:lnTo>
                  <a:lnTo>
                    <a:pt x="25179" y="28027"/>
                  </a:lnTo>
                  <a:lnTo>
                    <a:pt x="24397" y="27812"/>
                  </a:lnTo>
                  <a:lnTo>
                    <a:pt x="25211" y="27277"/>
                  </a:lnTo>
                  <a:lnTo>
                    <a:pt x="25211" y="26742"/>
                  </a:lnTo>
                  <a:lnTo>
                    <a:pt x="25585" y="27117"/>
                  </a:lnTo>
                  <a:lnTo>
                    <a:pt x="26624" y="26903"/>
                  </a:lnTo>
                  <a:lnTo>
                    <a:pt x="26410" y="27930"/>
                  </a:lnTo>
                  <a:close/>
                  <a:moveTo>
                    <a:pt x="27031" y="28337"/>
                  </a:moveTo>
                  <a:lnTo>
                    <a:pt x="26645" y="27877"/>
                  </a:lnTo>
                  <a:lnTo>
                    <a:pt x="26859" y="26860"/>
                  </a:lnTo>
                  <a:lnTo>
                    <a:pt x="27876" y="26646"/>
                  </a:lnTo>
                  <a:lnTo>
                    <a:pt x="28337" y="27031"/>
                  </a:lnTo>
                  <a:lnTo>
                    <a:pt x="28615" y="28615"/>
                  </a:lnTo>
                  <a:close/>
                  <a:moveTo>
                    <a:pt x="27245" y="28594"/>
                  </a:moveTo>
                  <a:lnTo>
                    <a:pt x="28658" y="28840"/>
                  </a:lnTo>
                  <a:lnTo>
                    <a:pt x="28765" y="29472"/>
                  </a:lnTo>
                  <a:lnTo>
                    <a:pt x="28165" y="29697"/>
                  </a:lnTo>
                  <a:close/>
                  <a:moveTo>
                    <a:pt x="33646" y="28594"/>
                  </a:moveTo>
                  <a:lnTo>
                    <a:pt x="32736" y="29697"/>
                  </a:lnTo>
                  <a:lnTo>
                    <a:pt x="32126" y="29472"/>
                  </a:lnTo>
                  <a:lnTo>
                    <a:pt x="32244" y="28840"/>
                  </a:lnTo>
                  <a:close/>
                  <a:moveTo>
                    <a:pt x="34246" y="27877"/>
                  </a:moveTo>
                  <a:lnTo>
                    <a:pt x="33860" y="28337"/>
                  </a:lnTo>
                  <a:lnTo>
                    <a:pt x="32276" y="28615"/>
                  </a:lnTo>
                  <a:lnTo>
                    <a:pt x="32554" y="27031"/>
                  </a:lnTo>
                  <a:lnTo>
                    <a:pt x="33015" y="26646"/>
                  </a:lnTo>
                  <a:lnTo>
                    <a:pt x="34042" y="26860"/>
                  </a:lnTo>
                  <a:close/>
                  <a:moveTo>
                    <a:pt x="35680" y="26442"/>
                  </a:moveTo>
                  <a:lnTo>
                    <a:pt x="35231" y="26881"/>
                  </a:lnTo>
                  <a:lnTo>
                    <a:pt x="34224" y="26667"/>
                  </a:lnTo>
                  <a:lnTo>
                    <a:pt x="34010" y="25661"/>
                  </a:lnTo>
                  <a:lnTo>
                    <a:pt x="34449" y="25211"/>
                  </a:lnTo>
                  <a:lnTo>
                    <a:pt x="35680" y="25211"/>
                  </a:lnTo>
                  <a:lnTo>
                    <a:pt x="35680" y="26442"/>
                  </a:lnTo>
                  <a:close/>
                  <a:moveTo>
                    <a:pt x="35894" y="26217"/>
                  </a:moveTo>
                  <a:lnTo>
                    <a:pt x="35894" y="25211"/>
                  </a:lnTo>
                  <a:lnTo>
                    <a:pt x="36312" y="25211"/>
                  </a:lnTo>
                  <a:lnTo>
                    <a:pt x="36612" y="25511"/>
                  </a:lnTo>
                  <a:lnTo>
                    <a:pt x="35894" y="26217"/>
                  </a:lnTo>
                  <a:close/>
                  <a:moveTo>
                    <a:pt x="39737" y="28380"/>
                  </a:moveTo>
                  <a:lnTo>
                    <a:pt x="39084" y="27738"/>
                  </a:lnTo>
                  <a:lnTo>
                    <a:pt x="39502" y="27309"/>
                  </a:lnTo>
                  <a:lnTo>
                    <a:pt x="39502" y="26870"/>
                  </a:lnTo>
                  <a:lnTo>
                    <a:pt x="39941" y="26870"/>
                  </a:lnTo>
                  <a:lnTo>
                    <a:pt x="40369" y="26453"/>
                  </a:lnTo>
                  <a:lnTo>
                    <a:pt x="41022" y="27106"/>
                  </a:lnTo>
                  <a:lnTo>
                    <a:pt x="41482" y="28851"/>
                  </a:lnTo>
                  <a:close/>
                  <a:moveTo>
                    <a:pt x="41151" y="29793"/>
                  </a:moveTo>
                  <a:lnTo>
                    <a:pt x="40048" y="28690"/>
                  </a:lnTo>
                  <a:lnTo>
                    <a:pt x="41557" y="29097"/>
                  </a:lnTo>
                  <a:lnTo>
                    <a:pt x="41696" y="29654"/>
                  </a:lnTo>
                  <a:close/>
                  <a:moveTo>
                    <a:pt x="46428" y="28380"/>
                  </a:moveTo>
                  <a:lnTo>
                    <a:pt x="44672" y="28851"/>
                  </a:lnTo>
                  <a:lnTo>
                    <a:pt x="45143" y="27106"/>
                  </a:lnTo>
                  <a:lnTo>
                    <a:pt x="45797" y="26453"/>
                  </a:lnTo>
                  <a:lnTo>
                    <a:pt x="46214" y="26870"/>
                  </a:lnTo>
                  <a:lnTo>
                    <a:pt x="46653" y="26870"/>
                  </a:lnTo>
                  <a:lnTo>
                    <a:pt x="46653" y="27309"/>
                  </a:lnTo>
                  <a:lnTo>
                    <a:pt x="47081" y="27738"/>
                  </a:lnTo>
                  <a:lnTo>
                    <a:pt x="46428" y="28380"/>
                  </a:lnTo>
                  <a:close/>
                  <a:moveTo>
                    <a:pt x="50261" y="26217"/>
                  </a:moveTo>
                  <a:lnTo>
                    <a:pt x="49554" y="25511"/>
                  </a:lnTo>
                  <a:lnTo>
                    <a:pt x="49843" y="25211"/>
                  </a:lnTo>
                  <a:lnTo>
                    <a:pt x="50261" y="25211"/>
                  </a:lnTo>
                  <a:close/>
                  <a:moveTo>
                    <a:pt x="50924" y="26881"/>
                  </a:moveTo>
                  <a:lnTo>
                    <a:pt x="50485" y="26442"/>
                  </a:lnTo>
                  <a:lnTo>
                    <a:pt x="50485" y="25211"/>
                  </a:lnTo>
                  <a:lnTo>
                    <a:pt x="51706" y="25211"/>
                  </a:lnTo>
                  <a:lnTo>
                    <a:pt x="52145" y="25661"/>
                  </a:lnTo>
                  <a:lnTo>
                    <a:pt x="51941" y="26667"/>
                  </a:lnTo>
                  <a:close/>
                  <a:moveTo>
                    <a:pt x="53076" y="24398"/>
                  </a:moveTo>
                  <a:lnTo>
                    <a:pt x="53290" y="25179"/>
                  </a:lnTo>
                  <a:lnTo>
                    <a:pt x="54168" y="25468"/>
                  </a:lnTo>
                  <a:lnTo>
                    <a:pt x="53472" y="26250"/>
                  </a:lnTo>
                  <a:lnTo>
                    <a:pt x="53547" y="26699"/>
                  </a:lnTo>
                  <a:lnTo>
                    <a:pt x="53204" y="26410"/>
                  </a:lnTo>
                  <a:lnTo>
                    <a:pt x="52166" y="26624"/>
                  </a:lnTo>
                  <a:lnTo>
                    <a:pt x="52391" y="25586"/>
                  </a:lnTo>
                  <a:lnTo>
                    <a:pt x="52016" y="25211"/>
                  </a:lnTo>
                  <a:lnTo>
                    <a:pt x="52541" y="25211"/>
                  </a:lnTo>
                  <a:close/>
                  <a:moveTo>
                    <a:pt x="53536" y="21582"/>
                  </a:moveTo>
                  <a:lnTo>
                    <a:pt x="53344" y="22321"/>
                  </a:lnTo>
                  <a:lnTo>
                    <a:pt x="54039" y="22503"/>
                  </a:lnTo>
                  <a:lnTo>
                    <a:pt x="54200" y="22781"/>
                  </a:lnTo>
                  <a:lnTo>
                    <a:pt x="53290" y="23081"/>
                  </a:lnTo>
                  <a:lnTo>
                    <a:pt x="53076" y="23862"/>
                  </a:lnTo>
                  <a:lnTo>
                    <a:pt x="52541" y="23049"/>
                  </a:lnTo>
                  <a:lnTo>
                    <a:pt x="52016" y="23049"/>
                  </a:lnTo>
                  <a:lnTo>
                    <a:pt x="52391" y="22674"/>
                  </a:lnTo>
                  <a:lnTo>
                    <a:pt x="52166" y="21604"/>
                  </a:lnTo>
                  <a:lnTo>
                    <a:pt x="52487" y="21604"/>
                  </a:lnTo>
                  <a:lnTo>
                    <a:pt x="53001" y="22117"/>
                  </a:lnTo>
                  <a:close/>
                  <a:moveTo>
                    <a:pt x="53654" y="21154"/>
                  </a:moveTo>
                  <a:lnTo>
                    <a:pt x="53001" y="21807"/>
                  </a:lnTo>
                  <a:lnTo>
                    <a:pt x="52573" y="21389"/>
                  </a:lnTo>
                  <a:lnTo>
                    <a:pt x="52134" y="21389"/>
                  </a:lnTo>
                  <a:lnTo>
                    <a:pt x="52134" y="20951"/>
                  </a:lnTo>
                  <a:lnTo>
                    <a:pt x="51716" y="20522"/>
                  </a:lnTo>
                  <a:lnTo>
                    <a:pt x="52369" y="19880"/>
                  </a:lnTo>
                  <a:lnTo>
                    <a:pt x="54125" y="19409"/>
                  </a:lnTo>
                  <a:close/>
                  <a:moveTo>
                    <a:pt x="55067" y="19741"/>
                  </a:moveTo>
                  <a:lnTo>
                    <a:pt x="53964" y="20844"/>
                  </a:lnTo>
                  <a:lnTo>
                    <a:pt x="54361" y="19345"/>
                  </a:lnTo>
                  <a:lnTo>
                    <a:pt x="54917" y="19195"/>
                  </a:lnTo>
                  <a:close/>
                  <a:moveTo>
                    <a:pt x="53964" y="14774"/>
                  </a:moveTo>
                  <a:lnTo>
                    <a:pt x="55067" y="15887"/>
                  </a:lnTo>
                  <a:lnTo>
                    <a:pt x="54917" y="16433"/>
                  </a:lnTo>
                  <a:lnTo>
                    <a:pt x="54361" y="16283"/>
                  </a:lnTo>
                  <a:close/>
                  <a:moveTo>
                    <a:pt x="53654" y="14463"/>
                  </a:moveTo>
                  <a:lnTo>
                    <a:pt x="54125" y="16219"/>
                  </a:lnTo>
                  <a:lnTo>
                    <a:pt x="52369" y="15748"/>
                  </a:lnTo>
                  <a:lnTo>
                    <a:pt x="51716" y="15095"/>
                  </a:lnTo>
                  <a:lnTo>
                    <a:pt x="52134" y="14677"/>
                  </a:lnTo>
                  <a:lnTo>
                    <a:pt x="52134" y="14239"/>
                  </a:lnTo>
                  <a:lnTo>
                    <a:pt x="52573" y="14239"/>
                  </a:lnTo>
                  <a:lnTo>
                    <a:pt x="53001" y="13821"/>
                  </a:lnTo>
                  <a:close/>
                  <a:moveTo>
                    <a:pt x="51791" y="10631"/>
                  </a:moveTo>
                  <a:lnTo>
                    <a:pt x="52423" y="10631"/>
                  </a:lnTo>
                  <a:lnTo>
                    <a:pt x="52990" y="11498"/>
                  </a:lnTo>
                  <a:lnTo>
                    <a:pt x="52423" y="12365"/>
                  </a:lnTo>
                  <a:lnTo>
                    <a:pt x="51791" y="12365"/>
                  </a:lnTo>
                  <a:lnTo>
                    <a:pt x="50935" y="11498"/>
                  </a:lnTo>
                  <a:close/>
                  <a:moveTo>
                    <a:pt x="50485" y="10631"/>
                  </a:moveTo>
                  <a:lnTo>
                    <a:pt x="51481" y="10631"/>
                  </a:lnTo>
                  <a:lnTo>
                    <a:pt x="50774" y="11337"/>
                  </a:lnTo>
                  <a:lnTo>
                    <a:pt x="50485" y="11048"/>
                  </a:lnTo>
                  <a:close/>
                  <a:moveTo>
                    <a:pt x="49757" y="10631"/>
                  </a:moveTo>
                  <a:lnTo>
                    <a:pt x="50261" y="10631"/>
                  </a:lnTo>
                  <a:lnTo>
                    <a:pt x="50261" y="11134"/>
                  </a:lnTo>
                  <a:lnTo>
                    <a:pt x="50624" y="11498"/>
                  </a:lnTo>
                  <a:lnTo>
                    <a:pt x="50261" y="11851"/>
                  </a:lnTo>
                  <a:lnTo>
                    <a:pt x="50261" y="12365"/>
                  </a:lnTo>
                  <a:lnTo>
                    <a:pt x="49757" y="12365"/>
                  </a:lnTo>
                  <a:lnTo>
                    <a:pt x="49393" y="12718"/>
                  </a:lnTo>
                  <a:lnTo>
                    <a:pt x="49040" y="12365"/>
                  </a:lnTo>
                  <a:lnTo>
                    <a:pt x="48526" y="12365"/>
                  </a:lnTo>
                  <a:lnTo>
                    <a:pt x="48526" y="11851"/>
                  </a:lnTo>
                  <a:lnTo>
                    <a:pt x="48173" y="11498"/>
                  </a:lnTo>
                  <a:lnTo>
                    <a:pt x="48526" y="11134"/>
                  </a:lnTo>
                  <a:lnTo>
                    <a:pt x="48526" y="10631"/>
                  </a:lnTo>
                  <a:lnTo>
                    <a:pt x="49040" y="10631"/>
                  </a:lnTo>
                  <a:lnTo>
                    <a:pt x="49393" y="10278"/>
                  </a:lnTo>
                  <a:lnTo>
                    <a:pt x="49757" y="10631"/>
                  </a:lnTo>
                  <a:close/>
                  <a:moveTo>
                    <a:pt x="48526" y="9411"/>
                  </a:moveTo>
                  <a:lnTo>
                    <a:pt x="49244" y="10117"/>
                  </a:lnTo>
                  <a:lnTo>
                    <a:pt x="48944" y="10417"/>
                  </a:lnTo>
                  <a:lnTo>
                    <a:pt x="48526" y="10417"/>
                  </a:lnTo>
                  <a:close/>
                  <a:moveTo>
                    <a:pt x="46878" y="8972"/>
                  </a:moveTo>
                  <a:lnTo>
                    <a:pt x="46878" y="8950"/>
                  </a:lnTo>
                  <a:lnTo>
                    <a:pt x="47863" y="8747"/>
                  </a:lnTo>
                  <a:lnTo>
                    <a:pt x="48312" y="9186"/>
                  </a:lnTo>
                  <a:lnTo>
                    <a:pt x="48312" y="10417"/>
                  </a:lnTo>
                  <a:lnTo>
                    <a:pt x="47092" y="10417"/>
                  </a:lnTo>
                  <a:lnTo>
                    <a:pt x="46642" y="9967"/>
                  </a:lnTo>
                  <a:lnTo>
                    <a:pt x="46856" y="8972"/>
                  </a:lnTo>
                  <a:lnTo>
                    <a:pt x="46867" y="8972"/>
                  </a:lnTo>
                  <a:close/>
                  <a:moveTo>
                    <a:pt x="45454" y="9678"/>
                  </a:moveTo>
                  <a:lnTo>
                    <a:pt x="45251" y="8950"/>
                  </a:lnTo>
                  <a:lnTo>
                    <a:pt x="45797" y="9486"/>
                  </a:lnTo>
                  <a:lnTo>
                    <a:pt x="46310" y="8972"/>
                  </a:lnTo>
                  <a:lnTo>
                    <a:pt x="46631" y="8972"/>
                  </a:lnTo>
                  <a:lnTo>
                    <a:pt x="46407" y="10042"/>
                  </a:lnTo>
                  <a:lnTo>
                    <a:pt x="46781" y="10417"/>
                  </a:lnTo>
                  <a:lnTo>
                    <a:pt x="46246" y="10417"/>
                  </a:lnTo>
                  <a:lnTo>
                    <a:pt x="45711" y="11230"/>
                  </a:lnTo>
                  <a:lnTo>
                    <a:pt x="45497" y="10449"/>
                  </a:lnTo>
                  <a:lnTo>
                    <a:pt x="44587" y="10149"/>
                  </a:lnTo>
                  <a:lnTo>
                    <a:pt x="44747" y="9871"/>
                  </a:lnTo>
                  <a:close/>
                  <a:moveTo>
                    <a:pt x="44940" y="8640"/>
                  </a:moveTo>
                  <a:lnTo>
                    <a:pt x="45186" y="9528"/>
                  </a:lnTo>
                  <a:lnTo>
                    <a:pt x="44608" y="9678"/>
                  </a:lnTo>
                  <a:lnTo>
                    <a:pt x="44383" y="10064"/>
                  </a:lnTo>
                  <a:lnTo>
                    <a:pt x="44009" y="9839"/>
                  </a:lnTo>
                  <a:lnTo>
                    <a:pt x="43431" y="9999"/>
                  </a:lnTo>
                  <a:lnTo>
                    <a:pt x="43195" y="9111"/>
                  </a:lnTo>
                  <a:lnTo>
                    <a:pt x="43666" y="7355"/>
                  </a:lnTo>
                  <a:close/>
                  <a:moveTo>
                    <a:pt x="43077" y="6777"/>
                  </a:moveTo>
                  <a:lnTo>
                    <a:pt x="43484" y="7173"/>
                  </a:lnTo>
                  <a:lnTo>
                    <a:pt x="43077" y="8683"/>
                  </a:lnTo>
                  <a:lnTo>
                    <a:pt x="42671" y="7173"/>
                  </a:lnTo>
                  <a:close/>
                  <a:moveTo>
                    <a:pt x="41215" y="8640"/>
                  </a:moveTo>
                  <a:lnTo>
                    <a:pt x="42499" y="7355"/>
                  </a:lnTo>
                  <a:lnTo>
                    <a:pt x="42970" y="9111"/>
                  </a:lnTo>
                  <a:lnTo>
                    <a:pt x="42724" y="9999"/>
                  </a:lnTo>
                  <a:lnTo>
                    <a:pt x="42146" y="9839"/>
                  </a:lnTo>
                  <a:lnTo>
                    <a:pt x="41771" y="10064"/>
                  </a:lnTo>
                  <a:lnTo>
                    <a:pt x="41557" y="9678"/>
                  </a:lnTo>
                  <a:lnTo>
                    <a:pt x="40979" y="9528"/>
                  </a:lnTo>
                  <a:close/>
                  <a:moveTo>
                    <a:pt x="39759" y="10042"/>
                  </a:moveTo>
                  <a:lnTo>
                    <a:pt x="39534" y="8972"/>
                  </a:lnTo>
                  <a:lnTo>
                    <a:pt x="39855" y="8972"/>
                  </a:lnTo>
                  <a:lnTo>
                    <a:pt x="40369" y="9486"/>
                  </a:lnTo>
                  <a:lnTo>
                    <a:pt x="40904" y="8950"/>
                  </a:lnTo>
                  <a:lnTo>
                    <a:pt x="40712" y="9678"/>
                  </a:lnTo>
                  <a:lnTo>
                    <a:pt x="41407" y="9871"/>
                  </a:lnTo>
                  <a:lnTo>
                    <a:pt x="41568" y="10149"/>
                  </a:lnTo>
                  <a:lnTo>
                    <a:pt x="40658" y="10449"/>
                  </a:lnTo>
                  <a:lnTo>
                    <a:pt x="40444" y="11230"/>
                  </a:lnTo>
                  <a:lnTo>
                    <a:pt x="39909" y="10417"/>
                  </a:lnTo>
                  <a:lnTo>
                    <a:pt x="39384" y="10417"/>
                  </a:lnTo>
                  <a:close/>
                  <a:moveTo>
                    <a:pt x="37843" y="9186"/>
                  </a:moveTo>
                  <a:lnTo>
                    <a:pt x="38292" y="8747"/>
                  </a:lnTo>
                  <a:lnTo>
                    <a:pt x="39288" y="8950"/>
                  </a:lnTo>
                  <a:lnTo>
                    <a:pt x="39288" y="8972"/>
                  </a:lnTo>
                  <a:lnTo>
                    <a:pt x="39309" y="8972"/>
                  </a:lnTo>
                  <a:lnTo>
                    <a:pt x="39513" y="9967"/>
                  </a:lnTo>
                  <a:lnTo>
                    <a:pt x="39074" y="10417"/>
                  </a:lnTo>
                  <a:lnTo>
                    <a:pt x="37843" y="10417"/>
                  </a:lnTo>
                  <a:close/>
                  <a:moveTo>
                    <a:pt x="36922" y="10117"/>
                  </a:moveTo>
                  <a:lnTo>
                    <a:pt x="37629" y="9411"/>
                  </a:lnTo>
                  <a:lnTo>
                    <a:pt x="37629" y="10417"/>
                  </a:lnTo>
                  <a:lnTo>
                    <a:pt x="37211" y="10417"/>
                  </a:lnTo>
                  <a:close/>
                  <a:moveTo>
                    <a:pt x="35894" y="10631"/>
                  </a:moveTo>
                  <a:lnTo>
                    <a:pt x="36408" y="10631"/>
                  </a:lnTo>
                  <a:lnTo>
                    <a:pt x="36761" y="10278"/>
                  </a:lnTo>
                  <a:lnTo>
                    <a:pt x="37125" y="10631"/>
                  </a:lnTo>
                  <a:lnTo>
                    <a:pt x="37629" y="10631"/>
                  </a:lnTo>
                  <a:lnTo>
                    <a:pt x="37629" y="11134"/>
                  </a:lnTo>
                  <a:lnTo>
                    <a:pt x="37993" y="11498"/>
                  </a:lnTo>
                  <a:lnTo>
                    <a:pt x="37629" y="11851"/>
                  </a:lnTo>
                  <a:lnTo>
                    <a:pt x="37629" y="12365"/>
                  </a:lnTo>
                  <a:lnTo>
                    <a:pt x="37125" y="12365"/>
                  </a:lnTo>
                  <a:lnTo>
                    <a:pt x="36761" y="12718"/>
                  </a:lnTo>
                  <a:lnTo>
                    <a:pt x="36408" y="12365"/>
                  </a:lnTo>
                  <a:lnTo>
                    <a:pt x="35894" y="12365"/>
                  </a:lnTo>
                  <a:lnTo>
                    <a:pt x="35894" y="11851"/>
                  </a:lnTo>
                  <a:lnTo>
                    <a:pt x="35541" y="11498"/>
                  </a:lnTo>
                  <a:lnTo>
                    <a:pt x="35894" y="11134"/>
                  </a:lnTo>
                  <a:lnTo>
                    <a:pt x="35894" y="10631"/>
                  </a:lnTo>
                  <a:close/>
                  <a:moveTo>
                    <a:pt x="34674" y="10631"/>
                  </a:moveTo>
                  <a:lnTo>
                    <a:pt x="35680" y="10631"/>
                  </a:lnTo>
                  <a:lnTo>
                    <a:pt x="35680" y="11048"/>
                  </a:lnTo>
                  <a:lnTo>
                    <a:pt x="35380" y="11337"/>
                  </a:lnTo>
                  <a:lnTo>
                    <a:pt x="34674" y="10631"/>
                  </a:lnTo>
                  <a:close/>
                  <a:moveTo>
                    <a:pt x="34364" y="10631"/>
                  </a:moveTo>
                  <a:lnTo>
                    <a:pt x="35231" y="11498"/>
                  </a:lnTo>
                  <a:lnTo>
                    <a:pt x="34364" y="12365"/>
                  </a:lnTo>
                  <a:lnTo>
                    <a:pt x="33732" y="12365"/>
                  </a:lnTo>
                  <a:lnTo>
                    <a:pt x="33165" y="11498"/>
                  </a:lnTo>
                  <a:lnTo>
                    <a:pt x="33732" y="10631"/>
                  </a:lnTo>
                  <a:close/>
                  <a:moveTo>
                    <a:pt x="32694" y="9378"/>
                  </a:moveTo>
                  <a:lnTo>
                    <a:pt x="32608" y="8929"/>
                  </a:lnTo>
                  <a:lnTo>
                    <a:pt x="32961" y="9218"/>
                  </a:lnTo>
                  <a:lnTo>
                    <a:pt x="33989" y="9004"/>
                  </a:lnTo>
                  <a:lnTo>
                    <a:pt x="33775" y="10042"/>
                  </a:lnTo>
                  <a:lnTo>
                    <a:pt x="34149" y="10417"/>
                  </a:lnTo>
                  <a:lnTo>
                    <a:pt x="33614" y="10417"/>
                  </a:lnTo>
                  <a:lnTo>
                    <a:pt x="33079" y="11230"/>
                  </a:lnTo>
                  <a:lnTo>
                    <a:pt x="32865" y="10449"/>
                  </a:lnTo>
                  <a:lnTo>
                    <a:pt x="31987" y="10160"/>
                  </a:lnTo>
                  <a:close/>
                  <a:moveTo>
                    <a:pt x="32351" y="8715"/>
                  </a:moveTo>
                  <a:lnTo>
                    <a:pt x="32458" y="9314"/>
                  </a:lnTo>
                  <a:lnTo>
                    <a:pt x="31762" y="10085"/>
                  </a:lnTo>
                  <a:lnTo>
                    <a:pt x="30777" y="9764"/>
                  </a:lnTo>
                  <a:lnTo>
                    <a:pt x="30563" y="9196"/>
                  </a:lnTo>
                  <a:lnTo>
                    <a:pt x="31120" y="7687"/>
                  </a:lnTo>
                  <a:close/>
                  <a:moveTo>
                    <a:pt x="30445" y="7130"/>
                  </a:moveTo>
                  <a:lnTo>
                    <a:pt x="30938" y="7537"/>
                  </a:lnTo>
                  <a:lnTo>
                    <a:pt x="30445" y="8875"/>
                  </a:lnTo>
                  <a:lnTo>
                    <a:pt x="29953" y="7537"/>
                  </a:lnTo>
                  <a:close/>
                  <a:moveTo>
                    <a:pt x="28540" y="8715"/>
                  </a:moveTo>
                  <a:lnTo>
                    <a:pt x="29771" y="7687"/>
                  </a:lnTo>
                  <a:lnTo>
                    <a:pt x="30328" y="9196"/>
                  </a:lnTo>
                  <a:lnTo>
                    <a:pt x="30124" y="9764"/>
                  </a:lnTo>
                  <a:lnTo>
                    <a:pt x="29129" y="10085"/>
                  </a:lnTo>
                  <a:lnTo>
                    <a:pt x="28444" y="9314"/>
                  </a:lnTo>
                  <a:close/>
                  <a:moveTo>
                    <a:pt x="27127" y="10042"/>
                  </a:moveTo>
                  <a:lnTo>
                    <a:pt x="26902" y="9004"/>
                  </a:lnTo>
                  <a:lnTo>
                    <a:pt x="27930" y="9218"/>
                  </a:lnTo>
                  <a:lnTo>
                    <a:pt x="28283" y="8929"/>
                  </a:lnTo>
                  <a:lnTo>
                    <a:pt x="28208" y="9378"/>
                  </a:lnTo>
                  <a:lnTo>
                    <a:pt x="28904" y="10160"/>
                  </a:lnTo>
                  <a:lnTo>
                    <a:pt x="28026" y="10449"/>
                  </a:lnTo>
                  <a:lnTo>
                    <a:pt x="27812" y="11230"/>
                  </a:lnTo>
                  <a:lnTo>
                    <a:pt x="27277" y="10417"/>
                  </a:lnTo>
                  <a:lnTo>
                    <a:pt x="26752" y="10417"/>
                  </a:lnTo>
                  <a:close/>
                  <a:moveTo>
                    <a:pt x="25211" y="9186"/>
                  </a:moveTo>
                  <a:lnTo>
                    <a:pt x="25660" y="8747"/>
                  </a:lnTo>
                  <a:lnTo>
                    <a:pt x="26667" y="8961"/>
                  </a:lnTo>
                  <a:lnTo>
                    <a:pt x="26881" y="9967"/>
                  </a:lnTo>
                  <a:lnTo>
                    <a:pt x="26442" y="10417"/>
                  </a:lnTo>
                  <a:lnTo>
                    <a:pt x="25211" y="10417"/>
                  </a:lnTo>
                  <a:close/>
                  <a:moveTo>
                    <a:pt x="24997" y="9411"/>
                  </a:moveTo>
                  <a:lnTo>
                    <a:pt x="24997" y="10417"/>
                  </a:lnTo>
                  <a:lnTo>
                    <a:pt x="24579" y="10417"/>
                  </a:lnTo>
                  <a:lnTo>
                    <a:pt x="24290" y="10117"/>
                  </a:lnTo>
                  <a:close/>
                  <a:moveTo>
                    <a:pt x="23262" y="9411"/>
                  </a:moveTo>
                  <a:lnTo>
                    <a:pt x="23980" y="10117"/>
                  </a:lnTo>
                  <a:lnTo>
                    <a:pt x="23680" y="10417"/>
                  </a:lnTo>
                  <a:lnTo>
                    <a:pt x="23262" y="10417"/>
                  </a:lnTo>
                  <a:lnTo>
                    <a:pt x="23262" y="9411"/>
                  </a:lnTo>
                  <a:close/>
                  <a:moveTo>
                    <a:pt x="21603" y="8972"/>
                  </a:moveTo>
                  <a:lnTo>
                    <a:pt x="21603" y="8950"/>
                  </a:lnTo>
                  <a:lnTo>
                    <a:pt x="22599" y="8747"/>
                  </a:lnTo>
                  <a:lnTo>
                    <a:pt x="23048" y="9186"/>
                  </a:lnTo>
                  <a:lnTo>
                    <a:pt x="23048" y="10417"/>
                  </a:lnTo>
                  <a:lnTo>
                    <a:pt x="21817" y="10417"/>
                  </a:lnTo>
                  <a:lnTo>
                    <a:pt x="21378" y="9967"/>
                  </a:lnTo>
                  <a:lnTo>
                    <a:pt x="21582" y="8972"/>
                  </a:lnTo>
                  <a:lnTo>
                    <a:pt x="21603" y="8972"/>
                  </a:lnTo>
                  <a:close/>
                  <a:moveTo>
                    <a:pt x="20190" y="9678"/>
                  </a:moveTo>
                  <a:lnTo>
                    <a:pt x="19987" y="8950"/>
                  </a:lnTo>
                  <a:lnTo>
                    <a:pt x="20533" y="9486"/>
                  </a:lnTo>
                  <a:lnTo>
                    <a:pt x="21036" y="8972"/>
                  </a:lnTo>
                  <a:lnTo>
                    <a:pt x="21368" y="8972"/>
                  </a:lnTo>
                  <a:lnTo>
                    <a:pt x="21143" y="10042"/>
                  </a:lnTo>
                  <a:lnTo>
                    <a:pt x="21517" y="10417"/>
                  </a:lnTo>
                  <a:lnTo>
                    <a:pt x="20982" y="10417"/>
                  </a:lnTo>
                  <a:lnTo>
                    <a:pt x="20447" y="11230"/>
                  </a:lnTo>
                  <a:lnTo>
                    <a:pt x="20233" y="10449"/>
                  </a:lnTo>
                  <a:lnTo>
                    <a:pt x="19323" y="10149"/>
                  </a:lnTo>
                  <a:lnTo>
                    <a:pt x="19483" y="9871"/>
                  </a:lnTo>
                  <a:close/>
                  <a:moveTo>
                    <a:pt x="19676" y="8640"/>
                  </a:moveTo>
                  <a:lnTo>
                    <a:pt x="19922" y="9528"/>
                  </a:lnTo>
                  <a:lnTo>
                    <a:pt x="19344" y="9678"/>
                  </a:lnTo>
                  <a:lnTo>
                    <a:pt x="19120" y="10064"/>
                  </a:lnTo>
                  <a:lnTo>
                    <a:pt x="18745" y="9839"/>
                  </a:lnTo>
                  <a:lnTo>
                    <a:pt x="18167" y="9999"/>
                  </a:lnTo>
                  <a:lnTo>
                    <a:pt x="17931" y="9111"/>
                  </a:lnTo>
                  <a:lnTo>
                    <a:pt x="18402" y="7355"/>
                  </a:lnTo>
                  <a:close/>
                  <a:moveTo>
                    <a:pt x="17813" y="6777"/>
                  </a:moveTo>
                  <a:lnTo>
                    <a:pt x="18220" y="7173"/>
                  </a:lnTo>
                  <a:lnTo>
                    <a:pt x="17813" y="8683"/>
                  </a:lnTo>
                  <a:lnTo>
                    <a:pt x="17407" y="7173"/>
                  </a:lnTo>
                  <a:close/>
                  <a:moveTo>
                    <a:pt x="15951" y="8640"/>
                  </a:moveTo>
                  <a:lnTo>
                    <a:pt x="17235" y="7355"/>
                  </a:lnTo>
                  <a:lnTo>
                    <a:pt x="17706" y="9111"/>
                  </a:lnTo>
                  <a:lnTo>
                    <a:pt x="17460" y="9999"/>
                  </a:lnTo>
                  <a:lnTo>
                    <a:pt x="16882" y="9839"/>
                  </a:lnTo>
                  <a:lnTo>
                    <a:pt x="16507" y="10064"/>
                  </a:lnTo>
                  <a:lnTo>
                    <a:pt x="16283" y="9678"/>
                  </a:lnTo>
                  <a:lnTo>
                    <a:pt x="15715" y="9528"/>
                  </a:lnTo>
                  <a:close/>
                  <a:moveTo>
                    <a:pt x="14495" y="10042"/>
                  </a:moveTo>
                  <a:lnTo>
                    <a:pt x="14270" y="8972"/>
                  </a:lnTo>
                  <a:lnTo>
                    <a:pt x="14591" y="8972"/>
                  </a:lnTo>
                  <a:lnTo>
                    <a:pt x="15105" y="9486"/>
                  </a:lnTo>
                  <a:lnTo>
                    <a:pt x="15640" y="8950"/>
                  </a:lnTo>
                  <a:lnTo>
                    <a:pt x="15437" y="9678"/>
                  </a:lnTo>
                  <a:lnTo>
                    <a:pt x="16144" y="9871"/>
                  </a:lnTo>
                  <a:lnTo>
                    <a:pt x="16304" y="10149"/>
                  </a:lnTo>
                  <a:lnTo>
                    <a:pt x="15394" y="10449"/>
                  </a:lnTo>
                  <a:lnTo>
                    <a:pt x="15180" y="11230"/>
                  </a:lnTo>
                  <a:lnTo>
                    <a:pt x="14645" y="10417"/>
                  </a:lnTo>
                  <a:lnTo>
                    <a:pt x="14120" y="10417"/>
                  </a:lnTo>
                  <a:close/>
                  <a:moveTo>
                    <a:pt x="12579" y="9186"/>
                  </a:moveTo>
                  <a:lnTo>
                    <a:pt x="13028" y="8747"/>
                  </a:lnTo>
                  <a:lnTo>
                    <a:pt x="14024" y="8950"/>
                  </a:lnTo>
                  <a:lnTo>
                    <a:pt x="14024" y="8972"/>
                  </a:lnTo>
                  <a:lnTo>
                    <a:pt x="14045" y="8972"/>
                  </a:lnTo>
                  <a:lnTo>
                    <a:pt x="14249" y="9967"/>
                  </a:lnTo>
                  <a:lnTo>
                    <a:pt x="13810" y="10417"/>
                  </a:lnTo>
                  <a:lnTo>
                    <a:pt x="12579" y="10417"/>
                  </a:lnTo>
                  <a:close/>
                  <a:moveTo>
                    <a:pt x="11658" y="10117"/>
                  </a:moveTo>
                  <a:lnTo>
                    <a:pt x="12365" y="9411"/>
                  </a:lnTo>
                  <a:lnTo>
                    <a:pt x="12365" y="10417"/>
                  </a:lnTo>
                  <a:lnTo>
                    <a:pt x="11947" y="10417"/>
                  </a:lnTo>
                  <a:close/>
                  <a:moveTo>
                    <a:pt x="9410" y="12365"/>
                  </a:moveTo>
                  <a:lnTo>
                    <a:pt x="10117" y="11648"/>
                  </a:lnTo>
                  <a:lnTo>
                    <a:pt x="10416" y="11948"/>
                  </a:lnTo>
                  <a:lnTo>
                    <a:pt x="10416" y="12365"/>
                  </a:lnTo>
                  <a:close/>
                  <a:moveTo>
                    <a:pt x="8746" y="13029"/>
                  </a:moveTo>
                  <a:lnTo>
                    <a:pt x="9185" y="12579"/>
                  </a:lnTo>
                  <a:lnTo>
                    <a:pt x="10416" y="12579"/>
                  </a:lnTo>
                  <a:lnTo>
                    <a:pt x="10416" y="13810"/>
                  </a:lnTo>
                  <a:lnTo>
                    <a:pt x="9967" y="14249"/>
                  </a:lnTo>
                  <a:lnTo>
                    <a:pt x="8971" y="14046"/>
                  </a:lnTo>
                  <a:lnTo>
                    <a:pt x="8971" y="14024"/>
                  </a:lnTo>
                  <a:lnTo>
                    <a:pt x="8950" y="14024"/>
                  </a:lnTo>
                  <a:close/>
                  <a:moveTo>
                    <a:pt x="8950" y="15641"/>
                  </a:moveTo>
                  <a:lnTo>
                    <a:pt x="9485" y="15106"/>
                  </a:lnTo>
                  <a:lnTo>
                    <a:pt x="8971" y="14592"/>
                  </a:lnTo>
                  <a:lnTo>
                    <a:pt x="8971" y="14260"/>
                  </a:lnTo>
                  <a:lnTo>
                    <a:pt x="10042" y="14485"/>
                  </a:lnTo>
                  <a:lnTo>
                    <a:pt x="10416" y="14121"/>
                  </a:lnTo>
                  <a:lnTo>
                    <a:pt x="10416" y="14645"/>
                  </a:lnTo>
                  <a:lnTo>
                    <a:pt x="11230" y="15181"/>
                  </a:lnTo>
                  <a:lnTo>
                    <a:pt x="10448" y="15395"/>
                  </a:lnTo>
                  <a:lnTo>
                    <a:pt x="10149" y="16305"/>
                  </a:lnTo>
                  <a:lnTo>
                    <a:pt x="9870" y="16144"/>
                  </a:lnTo>
                  <a:lnTo>
                    <a:pt x="9688" y="15438"/>
                  </a:lnTo>
                  <a:close/>
                  <a:moveTo>
                    <a:pt x="8639" y="15951"/>
                  </a:moveTo>
                  <a:lnTo>
                    <a:pt x="9528" y="15705"/>
                  </a:lnTo>
                  <a:lnTo>
                    <a:pt x="9688" y="16283"/>
                  </a:lnTo>
                  <a:lnTo>
                    <a:pt x="10063" y="16508"/>
                  </a:lnTo>
                  <a:lnTo>
                    <a:pt x="9849" y="16883"/>
                  </a:lnTo>
                  <a:lnTo>
                    <a:pt x="9999" y="17461"/>
                  </a:lnTo>
                  <a:lnTo>
                    <a:pt x="9110" y="17696"/>
                  </a:lnTo>
                  <a:lnTo>
                    <a:pt x="7355" y="17236"/>
                  </a:lnTo>
                  <a:close/>
                  <a:moveTo>
                    <a:pt x="6712" y="16465"/>
                  </a:moveTo>
                  <a:lnTo>
                    <a:pt x="8222" y="16058"/>
                  </a:lnTo>
                  <a:lnTo>
                    <a:pt x="7108" y="17161"/>
                  </a:lnTo>
                  <a:lnTo>
                    <a:pt x="6562" y="17022"/>
                  </a:lnTo>
                  <a:close/>
                  <a:moveTo>
                    <a:pt x="6777" y="17814"/>
                  </a:moveTo>
                  <a:lnTo>
                    <a:pt x="7173" y="17407"/>
                  </a:lnTo>
                  <a:lnTo>
                    <a:pt x="8682" y="17814"/>
                  </a:lnTo>
                  <a:lnTo>
                    <a:pt x="7183" y="18221"/>
                  </a:lnTo>
                  <a:close/>
                  <a:moveTo>
                    <a:pt x="8222" y="19570"/>
                  </a:moveTo>
                  <a:lnTo>
                    <a:pt x="6712" y="19163"/>
                  </a:lnTo>
                  <a:lnTo>
                    <a:pt x="6562" y="18606"/>
                  </a:lnTo>
                  <a:lnTo>
                    <a:pt x="7108" y="18467"/>
                  </a:lnTo>
                  <a:close/>
                  <a:moveTo>
                    <a:pt x="8639" y="19677"/>
                  </a:moveTo>
                  <a:lnTo>
                    <a:pt x="7355" y="18392"/>
                  </a:lnTo>
                  <a:lnTo>
                    <a:pt x="9110" y="17932"/>
                  </a:lnTo>
                  <a:lnTo>
                    <a:pt x="9999" y="18167"/>
                  </a:lnTo>
                  <a:lnTo>
                    <a:pt x="9849" y="18745"/>
                  </a:lnTo>
                  <a:lnTo>
                    <a:pt x="10063" y="19120"/>
                  </a:lnTo>
                  <a:lnTo>
                    <a:pt x="9688" y="19345"/>
                  </a:lnTo>
                  <a:lnTo>
                    <a:pt x="9528" y="19923"/>
                  </a:lnTo>
                  <a:close/>
                  <a:moveTo>
                    <a:pt x="8971" y="21036"/>
                  </a:moveTo>
                  <a:lnTo>
                    <a:pt x="9485" y="20522"/>
                  </a:lnTo>
                  <a:lnTo>
                    <a:pt x="8950" y="19987"/>
                  </a:lnTo>
                  <a:lnTo>
                    <a:pt x="9688" y="20191"/>
                  </a:lnTo>
                  <a:lnTo>
                    <a:pt x="9870" y="19484"/>
                  </a:lnTo>
                  <a:lnTo>
                    <a:pt x="10149" y="19323"/>
                  </a:lnTo>
                  <a:lnTo>
                    <a:pt x="10448" y="20233"/>
                  </a:lnTo>
                  <a:lnTo>
                    <a:pt x="11230" y="20447"/>
                  </a:lnTo>
                  <a:lnTo>
                    <a:pt x="10416" y="20983"/>
                  </a:lnTo>
                  <a:lnTo>
                    <a:pt x="10416" y="21507"/>
                  </a:lnTo>
                  <a:lnTo>
                    <a:pt x="10042" y="21133"/>
                  </a:lnTo>
                  <a:lnTo>
                    <a:pt x="8971" y="21357"/>
                  </a:lnTo>
                  <a:close/>
                  <a:moveTo>
                    <a:pt x="9410" y="23263"/>
                  </a:moveTo>
                  <a:lnTo>
                    <a:pt x="10416" y="23263"/>
                  </a:lnTo>
                  <a:lnTo>
                    <a:pt x="10416" y="23680"/>
                  </a:lnTo>
                  <a:lnTo>
                    <a:pt x="10117" y="23980"/>
                  </a:lnTo>
                  <a:close/>
                  <a:moveTo>
                    <a:pt x="9100" y="24997"/>
                  </a:moveTo>
                  <a:lnTo>
                    <a:pt x="8468" y="24997"/>
                  </a:lnTo>
                  <a:lnTo>
                    <a:pt x="7901" y="24130"/>
                  </a:lnTo>
                  <a:lnTo>
                    <a:pt x="8468" y="23263"/>
                  </a:lnTo>
                  <a:lnTo>
                    <a:pt x="9100" y="23263"/>
                  </a:lnTo>
                  <a:lnTo>
                    <a:pt x="9967" y="24130"/>
                  </a:lnTo>
                  <a:close/>
                  <a:moveTo>
                    <a:pt x="10416" y="24997"/>
                  </a:moveTo>
                  <a:lnTo>
                    <a:pt x="9410" y="24997"/>
                  </a:lnTo>
                  <a:lnTo>
                    <a:pt x="10117" y="24280"/>
                  </a:lnTo>
                  <a:lnTo>
                    <a:pt x="10416" y="24580"/>
                  </a:lnTo>
                  <a:close/>
                  <a:moveTo>
                    <a:pt x="11144" y="24997"/>
                  </a:moveTo>
                  <a:lnTo>
                    <a:pt x="10630" y="24997"/>
                  </a:lnTo>
                  <a:lnTo>
                    <a:pt x="10630" y="24483"/>
                  </a:lnTo>
                  <a:lnTo>
                    <a:pt x="10277" y="24130"/>
                  </a:lnTo>
                  <a:lnTo>
                    <a:pt x="10630" y="23766"/>
                  </a:lnTo>
                  <a:lnTo>
                    <a:pt x="10630" y="23263"/>
                  </a:lnTo>
                  <a:lnTo>
                    <a:pt x="11144" y="23263"/>
                  </a:lnTo>
                  <a:lnTo>
                    <a:pt x="11498" y="22910"/>
                  </a:lnTo>
                  <a:lnTo>
                    <a:pt x="11851" y="23263"/>
                  </a:lnTo>
                  <a:lnTo>
                    <a:pt x="12365" y="23263"/>
                  </a:lnTo>
                  <a:lnTo>
                    <a:pt x="12365" y="23766"/>
                  </a:lnTo>
                  <a:lnTo>
                    <a:pt x="12718" y="24130"/>
                  </a:lnTo>
                  <a:lnTo>
                    <a:pt x="12365" y="24494"/>
                  </a:lnTo>
                  <a:lnTo>
                    <a:pt x="12365" y="24997"/>
                  </a:lnTo>
                  <a:lnTo>
                    <a:pt x="11861" y="24997"/>
                  </a:lnTo>
                  <a:lnTo>
                    <a:pt x="11498" y="25350"/>
                  </a:lnTo>
                  <a:close/>
                  <a:moveTo>
                    <a:pt x="12365" y="26217"/>
                  </a:moveTo>
                  <a:lnTo>
                    <a:pt x="11647" y="25511"/>
                  </a:lnTo>
                  <a:lnTo>
                    <a:pt x="11947" y="25211"/>
                  </a:lnTo>
                  <a:lnTo>
                    <a:pt x="12365" y="25211"/>
                  </a:lnTo>
                  <a:close/>
                  <a:moveTo>
                    <a:pt x="14024" y="26678"/>
                  </a:moveTo>
                  <a:lnTo>
                    <a:pt x="13028" y="26881"/>
                  </a:lnTo>
                  <a:lnTo>
                    <a:pt x="12579" y="26442"/>
                  </a:lnTo>
                  <a:lnTo>
                    <a:pt x="12579" y="25211"/>
                  </a:lnTo>
                  <a:lnTo>
                    <a:pt x="13810" y="25211"/>
                  </a:lnTo>
                  <a:lnTo>
                    <a:pt x="14249" y="25661"/>
                  </a:lnTo>
                  <a:lnTo>
                    <a:pt x="14045" y="26656"/>
                  </a:lnTo>
                  <a:lnTo>
                    <a:pt x="14024" y="26656"/>
                  </a:lnTo>
                  <a:close/>
                  <a:moveTo>
                    <a:pt x="15437" y="25939"/>
                  </a:moveTo>
                  <a:lnTo>
                    <a:pt x="15640" y="26678"/>
                  </a:lnTo>
                  <a:lnTo>
                    <a:pt x="15105" y="26143"/>
                  </a:lnTo>
                  <a:lnTo>
                    <a:pt x="14591" y="26656"/>
                  </a:lnTo>
                  <a:lnTo>
                    <a:pt x="14270" y="26656"/>
                  </a:lnTo>
                  <a:lnTo>
                    <a:pt x="14484" y="25586"/>
                  </a:lnTo>
                  <a:lnTo>
                    <a:pt x="14120" y="25211"/>
                  </a:lnTo>
                  <a:lnTo>
                    <a:pt x="14645" y="25211"/>
                  </a:lnTo>
                  <a:lnTo>
                    <a:pt x="15180" y="24398"/>
                  </a:lnTo>
                  <a:lnTo>
                    <a:pt x="15394" y="25179"/>
                  </a:lnTo>
                  <a:lnTo>
                    <a:pt x="16304" y="25479"/>
                  </a:lnTo>
                  <a:lnTo>
                    <a:pt x="16144" y="25757"/>
                  </a:lnTo>
                  <a:close/>
                  <a:moveTo>
                    <a:pt x="15951" y="26988"/>
                  </a:moveTo>
                  <a:lnTo>
                    <a:pt x="15705" y="26100"/>
                  </a:lnTo>
                  <a:lnTo>
                    <a:pt x="16283" y="25939"/>
                  </a:lnTo>
                  <a:lnTo>
                    <a:pt x="16507" y="25564"/>
                  </a:lnTo>
                  <a:lnTo>
                    <a:pt x="16882" y="25779"/>
                  </a:lnTo>
                  <a:lnTo>
                    <a:pt x="17460" y="25629"/>
                  </a:lnTo>
                  <a:lnTo>
                    <a:pt x="17696" y="26517"/>
                  </a:lnTo>
                  <a:lnTo>
                    <a:pt x="17235" y="28273"/>
                  </a:lnTo>
                  <a:lnTo>
                    <a:pt x="17235" y="28273"/>
                  </a:lnTo>
                  <a:lnTo>
                    <a:pt x="15951" y="26988"/>
                  </a:lnTo>
                  <a:close/>
                  <a:moveTo>
                    <a:pt x="17813" y="28851"/>
                  </a:moveTo>
                  <a:lnTo>
                    <a:pt x="17407" y="28444"/>
                  </a:lnTo>
                  <a:lnTo>
                    <a:pt x="17813" y="26945"/>
                  </a:lnTo>
                  <a:lnTo>
                    <a:pt x="18220" y="28455"/>
                  </a:lnTo>
                  <a:close/>
                  <a:moveTo>
                    <a:pt x="19676" y="26988"/>
                  </a:moveTo>
                  <a:lnTo>
                    <a:pt x="18392" y="28273"/>
                  </a:lnTo>
                  <a:lnTo>
                    <a:pt x="17931" y="26517"/>
                  </a:lnTo>
                  <a:lnTo>
                    <a:pt x="18167" y="25629"/>
                  </a:lnTo>
                  <a:lnTo>
                    <a:pt x="18745" y="25779"/>
                  </a:lnTo>
                  <a:lnTo>
                    <a:pt x="19120" y="25564"/>
                  </a:lnTo>
                  <a:lnTo>
                    <a:pt x="19344" y="25939"/>
                  </a:lnTo>
                  <a:lnTo>
                    <a:pt x="19922" y="26100"/>
                  </a:lnTo>
                  <a:close/>
                  <a:moveTo>
                    <a:pt x="21143" y="25586"/>
                  </a:moveTo>
                  <a:lnTo>
                    <a:pt x="21368" y="26656"/>
                  </a:lnTo>
                  <a:lnTo>
                    <a:pt x="21036" y="26656"/>
                  </a:lnTo>
                  <a:lnTo>
                    <a:pt x="20522" y="26143"/>
                  </a:lnTo>
                  <a:lnTo>
                    <a:pt x="19987" y="26678"/>
                  </a:lnTo>
                  <a:lnTo>
                    <a:pt x="20190" y="25939"/>
                  </a:lnTo>
                  <a:lnTo>
                    <a:pt x="19483" y="25757"/>
                  </a:lnTo>
                  <a:lnTo>
                    <a:pt x="19323" y="25479"/>
                  </a:lnTo>
                  <a:lnTo>
                    <a:pt x="20233" y="25179"/>
                  </a:lnTo>
                  <a:lnTo>
                    <a:pt x="20447" y="24398"/>
                  </a:lnTo>
                  <a:lnTo>
                    <a:pt x="20982" y="25211"/>
                  </a:lnTo>
                  <a:lnTo>
                    <a:pt x="21507" y="25211"/>
                  </a:lnTo>
                  <a:close/>
                  <a:moveTo>
                    <a:pt x="23048" y="26442"/>
                  </a:moveTo>
                  <a:lnTo>
                    <a:pt x="22599" y="26881"/>
                  </a:lnTo>
                  <a:lnTo>
                    <a:pt x="21603" y="26678"/>
                  </a:lnTo>
                  <a:lnTo>
                    <a:pt x="21603" y="26656"/>
                  </a:lnTo>
                  <a:lnTo>
                    <a:pt x="21582" y="26656"/>
                  </a:lnTo>
                  <a:lnTo>
                    <a:pt x="21378" y="25661"/>
                  </a:lnTo>
                  <a:lnTo>
                    <a:pt x="21817" y="25211"/>
                  </a:lnTo>
                  <a:lnTo>
                    <a:pt x="23048" y="25211"/>
                  </a:lnTo>
                  <a:close/>
                  <a:moveTo>
                    <a:pt x="23262" y="26217"/>
                  </a:moveTo>
                  <a:lnTo>
                    <a:pt x="23262" y="25211"/>
                  </a:lnTo>
                  <a:lnTo>
                    <a:pt x="23680" y="25211"/>
                  </a:lnTo>
                  <a:lnTo>
                    <a:pt x="23980" y="25511"/>
                  </a:lnTo>
                  <a:close/>
                  <a:moveTo>
                    <a:pt x="24997" y="26217"/>
                  </a:moveTo>
                  <a:lnTo>
                    <a:pt x="24290" y="25511"/>
                  </a:lnTo>
                  <a:lnTo>
                    <a:pt x="24579" y="25211"/>
                  </a:lnTo>
                  <a:lnTo>
                    <a:pt x="24997" y="25211"/>
                  </a:lnTo>
                  <a:close/>
                  <a:moveTo>
                    <a:pt x="25660" y="26881"/>
                  </a:moveTo>
                  <a:lnTo>
                    <a:pt x="25211" y="26442"/>
                  </a:lnTo>
                  <a:lnTo>
                    <a:pt x="25211" y="25211"/>
                  </a:lnTo>
                  <a:lnTo>
                    <a:pt x="26442" y="25211"/>
                  </a:lnTo>
                  <a:lnTo>
                    <a:pt x="26881" y="25661"/>
                  </a:lnTo>
                  <a:lnTo>
                    <a:pt x="26667" y="26667"/>
                  </a:lnTo>
                  <a:close/>
                  <a:moveTo>
                    <a:pt x="28208" y="26250"/>
                  </a:moveTo>
                  <a:lnTo>
                    <a:pt x="28283" y="26699"/>
                  </a:lnTo>
                  <a:lnTo>
                    <a:pt x="27930" y="26410"/>
                  </a:lnTo>
                  <a:lnTo>
                    <a:pt x="26902" y="26624"/>
                  </a:lnTo>
                  <a:lnTo>
                    <a:pt x="27127" y="25586"/>
                  </a:lnTo>
                  <a:lnTo>
                    <a:pt x="26752" y="25211"/>
                  </a:lnTo>
                  <a:lnTo>
                    <a:pt x="27277" y="25211"/>
                  </a:lnTo>
                  <a:lnTo>
                    <a:pt x="27812" y="24398"/>
                  </a:lnTo>
                  <a:lnTo>
                    <a:pt x="28026" y="25179"/>
                  </a:lnTo>
                  <a:lnTo>
                    <a:pt x="28904" y="25468"/>
                  </a:lnTo>
                  <a:close/>
                  <a:moveTo>
                    <a:pt x="28540" y="26913"/>
                  </a:moveTo>
                  <a:lnTo>
                    <a:pt x="28444" y="26314"/>
                  </a:lnTo>
                  <a:lnTo>
                    <a:pt x="29129" y="25543"/>
                  </a:lnTo>
                  <a:lnTo>
                    <a:pt x="30124" y="25864"/>
                  </a:lnTo>
                  <a:lnTo>
                    <a:pt x="30328" y="26432"/>
                  </a:lnTo>
                  <a:lnTo>
                    <a:pt x="29771" y="27941"/>
                  </a:lnTo>
                  <a:close/>
                  <a:moveTo>
                    <a:pt x="30445" y="28498"/>
                  </a:moveTo>
                  <a:lnTo>
                    <a:pt x="29953" y="28091"/>
                  </a:lnTo>
                  <a:lnTo>
                    <a:pt x="30445" y="26753"/>
                  </a:lnTo>
                  <a:lnTo>
                    <a:pt x="30938" y="28091"/>
                  </a:lnTo>
                  <a:close/>
                  <a:moveTo>
                    <a:pt x="32351" y="26913"/>
                  </a:moveTo>
                  <a:lnTo>
                    <a:pt x="31120" y="27941"/>
                  </a:lnTo>
                  <a:lnTo>
                    <a:pt x="30563" y="26432"/>
                  </a:lnTo>
                  <a:lnTo>
                    <a:pt x="30777" y="25864"/>
                  </a:lnTo>
                  <a:lnTo>
                    <a:pt x="31323" y="25682"/>
                  </a:lnTo>
                  <a:lnTo>
                    <a:pt x="31762" y="25543"/>
                  </a:lnTo>
                  <a:lnTo>
                    <a:pt x="32458" y="26314"/>
                  </a:lnTo>
                  <a:close/>
                  <a:moveTo>
                    <a:pt x="34149" y="25211"/>
                  </a:moveTo>
                  <a:lnTo>
                    <a:pt x="33775" y="25586"/>
                  </a:lnTo>
                  <a:lnTo>
                    <a:pt x="33989" y="26624"/>
                  </a:lnTo>
                  <a:lnTo>
                    <a:pt x="32961" y="26410"/>
                  </a:lnTo>
                  <a:lnTo>
                    <a:pt x="32608" y="26699"/>
                  </a:lnTo>
                  <a:lnTo>
                    <a:pt x="32694" y="26250"/>
                  </a:lnTo>
                  <a:lnTo>
                    <a:pt x="31987" y="25468"/>
                  </a:lnTo>
                  <a:lnTo>
                    <a:pt x="32865" y="25179"/>
                  </a:lnTo>
                  <a:lnTo>
                    <a:pt x="33079" y="24398"/>
                  </a:lnTo>
                  <a:lnTo>
                    <a:pt x="33614" y="25211"/>
                  </a:lnTo>
                  <a:close/>
                  <a:moveTo>
                    <a:pt x="34364" y="24997"/>
                  </a:moveTo>
                  <a:lnTo>
                    <a:pt x="33732" y="24997"/>
                  </a:lnTo>
                  <a:lnTo>
                    <a:pt x="33165" y="24130"/>
                  </a:lnTo>
                  <a:lnTo>
                    <a:pt x="33732" y="23263"/>
                  </a:lnTo>
                  <a:lnTo>
                    <a:pt x="34364" y="23263"/>
                  </a:lnTo>
                  <a:lnTo>
                    <a:pt x="35231" y="24130"/>
                  </a:lnTo>
                  <a:close/>
                  <a:moveTo>
                    <a:pt x="35680" y="24997"/>
                  </a:moveTo>
                  <a:lnTo>
                    <a:pt x="34674" y="24997"/>
                  </a:lnTo>
                  <a:lnTo>
                    <a:pt x="35380" y="24280"/>
                  </a:lnTo>
                  <a:lnTo>
                    <a:pt x="35680" y="24580"/>
                  </a:lnTo>
                  <a:lnTo>
                    <a:pt x="35680" y="24997"/>
                  </a:lnTo>
                  <a:close/>
                  <a:moveTo>
                    <a:pt x="36408" y="24997"/>
                  </a:moveTo>
                  <a:lnTo>
                    <a:pt x="35894" y="24997"/>
                  </a:lnTo>
                  <a:lnTo>
                    <a:pt x="35894" y="24483"/>
                  </a:lnTo>
                  <a:lnTo>
                    <a:pt x="35541" y="24130"/>
                  </a:lnTo>
                  <a:lnTo>
                    <a:pt x="35894" y="23766"/>
                  </a:lnTo>
                  <a:lnTo>
                    <a:pt x="35894" y="23263"/>
                  </a:lnTo>
                  <a:lnTo>
                    <a:pt x="36408" y="23263"/>
                  </a:lnTo>
                  <a:lnTo>
                    <a:pt x="36761" y="22910"/>
                  </a:lnTo>
                  <a:lnTo>
                    <a:pt x="37125" y="23263"/>
                  </a:lnTo>
                  <a:lnTo>
                    <a:pt x="37629" y="23263"/>
                  </a:lnTo>
                  <a:lnTo>
                    <a:pt x="37629" y="23766"/>
                  </a:lnTo>
                  <a:lnTo>
                    <a:pt x="37993" y="24130"/>
                  </a:lnTo>
                  <a:lnTo>
                    <a:pt x="37629" y="24494"/>
                  </a:lnTo>
                  <a:lnTo>
                    <a:pt x="37629" y="24997"/>
                  </a:lnTo>
                  <a:lnTo>
                    <a:pt x="37125" y="24997"/>
                  </a:lnTo>
                  <a:lnTo>
                    <a:pt x="36761" y="25350"/>
                  </a:lnTo>
                  <a:close/>
                  <a:moveTo>
                    <a:pt x="37629" y="26217"/>
                  </a:moveTo>
                  <a:lnTo>
                    <a:pt x="36922" y="25511"/>
                  </a:lnTo>
                  <a:lnTo>
                    <a:pt x="37211" y="25211"/>
                  </a:lnTo>
                  <a:lnTo>
                    <a:pt x="37629" y="25211"/>
                  </a:lnTo>
                  <a:close/>
                  <a:moveTo>
                    <a:pt x="39288" y="26678"/>
                  </a:moveTo>
                  <a:lnTo>
                    <a:pt x="38292" y="26881"/>
                  </a:lnTo>
                  <a:lnTo>
                    <a:pt x="37843" y="26442"/>
                  </a:lnTo>
                  <a:lnTo>
                    <a:pt x="37843" y="25211"/>
                  </a:lnTo>
                  <a:lnTo>
                    <a:pt x="39074" y="25211"/>
                  </a:lnTo>
                  <a:lnTo>
                    <a:pt x="39513" y="25661"/>
                  </a:lnTo>
                  <a:lnTo>
                    <a:pt x="39309" y="26656"/>
                  </a:lnTo>
                  <a:lnTo>
                    <a:pt x="39288" y="26656"/>
                  </a:lnTo>
                  <a:close/>
                  <a:moveTo>
                    <a:pt x="40712" y="25939"/>
                  </a:moveTo>
                  <a:lnTo>
                    <a:pt x="40904" y="26678"/>
                  </a:lnTo>
                  <a:lnTo>
                    <a:pt x="40369" y="26143"/>
                  </a:lnTo>
                  <a:lnTo>
                    <a:pt x="39855" y="26656"/>
                  </a:lnTo>
                  <a:lnTo>
                    <a:pt x="39534" y="26656"/>
                  </a:lnTo>
                  <a:lnTo>
                    <a:pt x="39759" y="25586"/>
                  </a:lnTo>
                  <a:lnTo>
                    <a:pt x="39384" y="25211"/>
                  </a:lnTo>
                  <a:lnTo>
                    <a:pt x="39909" y="25211"/>
                  </a:lnTo>
                  <a:lnTo>
                    <a:pt x="40444" y="24398"/>
                  </a:lnTo>
                  <a:lnTo>
                    <a:pt x="40658" y="25179"/>
                  </a:lnTo>
                  <a:lnTo>
                    <a:pt x="41568" y="25479"/>
                  </a:lnTo>
                  <a:lnTo>
                    <a:pt x="41407" y="25757"/>
                  </a:lnTo>
                  <a:close/>
                  <a:moveTo>
                    <a:pt x="41215" y="26988"/>
                  </a:moveTo>
                  <a:lnTo>
                    <a:pt x="40979" y="26100"/>
                  </a:lnTo>
                  <a:lnTo>
                    <a:pt x="41557" y="25939"/>
                  </a:lnTo>
                  <a:lnTo>
                    <a:pt x="41771" y="25564"/>
                  </a:lnTo>
                  <a:lnTo>
                    <a:pt x="42146" y="25779"/>
                  </a:lnTo>
                  <a:lnTo>
                    <a:pt x="42724" y="25629"/>
                  </a:lnTo>
                  <a:lnTo>
                    <a:pt x="42970" y="26517"/>
                  </a:lnTo>
                  <a:lnTo>
                    <a:pt x="42499" y="28273"/>
                  </a:lnTo>
                  <a:lnTo>
                    <a:pt x="42499" y="28273"/>
                  </a:lnTo>
                  <a:close/>
                  <a:moveTo>
                    <a:pt x="43077" y="28851"/>
                  </a:moveTo>
                  <a:lnTo>
                    <a:pt x="42671" y="28444"/>
                  </a:lnTo>
                  <a:lnTo>
                    <a:pt x="43077" y="26945"/>
                  </a:lnTo>
                  <a:lnTo>
                    <a:pt x="43484" y="28455"/>
                  </a:lnTo>
                  <a:close/>
                  <a:moveTo>
                    <a:pt x="44940" y="26988"/>
                  </a:moveTo>
                  <a:lnTo>
                    <a:pt x="43666" y="28273"/>
                  </a:lnTo>
                  <a:lnTo>
                    <a:pt x="43195" y="26517"/>
                  </a:lnTo>
                  <a:lnTo>
                    <a:pt x="43431" y="25629"/>
                  </a:lnTo>
                  <a:lnTo>
                    <a:pt x="44009" y="25779"/>
                  </a:lnTo>
                  <a:lnTo>
                    <a:pt x="44383" y="25564"/>
                  </a:lnTo>
                  <a:lnTo>
                    <a:pt x="44608" y="25939"/>
                  </a:lnTo>
                  <a:lnTo>
                    <a:pt x="45186" y="26100"/>
                  </a:lnTo>
                  <a:close/>
                  <a:moveTo>
                    <a:pt x="46407" y="25586"/>
                  </a:moveTo>
                  <a:lnTo>
                    <a:pt x="46631" y="26656"/>
                  </a:lnTo>
                  <a:lnTo>
                    <a:pt x="46310" y="26656"/>
                  </a:lnTo>
                  <a:lnTo>
                    <a:pt x="45797" y="26143"/>
                  </a:lnTo>
                  <a:lnTo>
                    <a:pt x="45251" y="26678"/>
                  </a:lnTo>
                  <a:lnTo>
                    <a:pt x="45454" y="25939"/>
                  </a:lnTo>
                  <a:lnTo>
                    <a:pt x="44747" y="25757"/>
                  </a:lnTo>
                  <a:lnTo>
                    <a:pt x="44587" y="25479"/>
                  </a:lnTo>
                  <a:lnTo>
                    <a:pt x="45497" y="25179"/>
                  </a:lnTo>
                  <a:lnTo>
                    <a:pt x="45711" y="24398"/>
                  </a:lnTo>
                  <a:lnTo>
                    <a:pt x="46246" y="25211"/>
                  </a:lnTo>
                  <a:lnTo>
                    <a:pt x="46781" y="25211"/>
                  </a:lnTo>
                  <a:close/>
                  <a:moveTo>
                    <a:pt x="48312" y="26442"/>
                  </a:moveTo>
                  <a:lnTo>
                    <a:pt x="47863" y="26881"/>
                  </a:lnTo>
                  <a:lnTo>
                    <a:pt x="46867" y="26678"/>
                  </a:lnTo>
                  <a:lnTo>
                    <a:pt x="46867" y="26656"/>
                  </a:lnTo>
                  <a:lnTo>
                    <a:pt x="46856" y="26656"/>
                  </a:lnTo>
                  <a:lnTo>
                    <a:pt x="46642" y="25661"/>
                  </a:lnTo>
                  <a:lnTo>
                    <a:pt x="47092" y="25211"/>
                  </a:lnTo>
                  <a:lnTo>
                    <a:pt x="48312" y="25211"/>
                  </a:lnTo>
                  <a:close/>
                  <a:moveTo>
                    <a:pt x="49244" y="25511"/>
                  </a:moveTo>
                  <a:lnTo>
                    <a:pt x="48526" y="26217"/>
                  </a:lnTo>
                  <a:lnTo>
                    <a:pt x="48526" y="25211"/>
                  </a:lnTo>
                  <a:lnTo>
                    <a:pt x="48944" y="25211"/>
                  </a:lnTo>
                  <a:close/>
                  <a:moveTo>
                    <a:pt x="50261" y="24997"/>
                  </a:moveTo>
                  <a:lnTo>
                    <a:pt x="49757" y="24997"/>
                  </a:lnTo>
                  <a:lnTo>
                    <a:pt x="49393" y="25350"/>
                  </a:lnTo>
                  <a:lnTo>
                    <a:pt x="49040" y="24997"/>
                  </a:lnTo>
                  <a:lnTo>
                    <a:pt x="48526" y="24997"/>
                  </a:lnTo>
                  <a:lnTo>
                    <a:pt x="48526" y="24483"/>
                  </a:lnTo>
                  <a:lnTo>
                    <a:pt x="48173" y="24130"/>
                  </a:lnTo>
                  <a:lnTo>
                    <a:pt x="48526" y="23766"/>
                  </a:lnTo>
                  <a:lnTo>
                    <a:pt x="48526" y="23263"/>
                  </a:lnTo>
                  <a:lnTo>
                    <a:pt x="49040" y="23263"/>
                  </a:lnTo>
                  <a:lnTo>
                    <a:pt x="49393" y="22899"/>
                  </a:lnTo>
                  <a:lnTo>
                    <a:pt x="49757" y="23263"/>
                  </a:lnTo>
                  <a:lnTo>
                    <a:pt x="50261" y="23263"/>
                  </a:lnTo>
                  <a:lnTo>
                    <a:pt x="50261" y="23766"/>
                  </a:lnTo>
                  <a:lnTo>
                    <a:pt x="50624" y="24130"/>
                  </a:lnTo>
                  <a:lnTo>
                    <a:pt x="50261" y="24483"/>
                  </a:lnTo>
                  <a:lnTo>
                    <a:pt x="50261" y="24997"/>
                  </a:lnTo>
                  <a:close/>
                  <a:moveTo>
                    <a:pt x="51481" y="24997"/>
                  </a:moveTo>
                  <a:lnTo>
                    <a:pt x="50485" y="24997"/>
                  </a:lnTo>
                  <a:lnTo>
                    <a:pt x="50485" y="24580"/>
                  </a:lnTo>
                  <a:lnTo>
                    <a:pt x="50774" y="24280"/>
                  </a:lnTo>
                  <a:close/>
                  <a:moveTo>
                    <a:pt x="51791" y="23263"/>
                  </a:moveTo>
                  <a:lnTo>
                    <a:pt x="52423" y="23263"/>
                  </a:lnTo>
                  <a:lnTo>
                    <a:pt x="52990" y="24130"/>
                  </a:lnTo>
                  <a:lnTo>
                    <a:pt x="52423" y="24997"/>
                  </a:lnTo>
                  <a:lnTo>
                    <a:pt x="51791" y="24997"/>
                  </a:lnTo>
                  <a:lnTo>
                    <a:pt x="50935" y="24130"/>
                  </a:lnTo>
                  <a:close/>
                  <a:moveTo>
                    <a:pt x="51481" y="23263"/>
                  </a:moveTo>
                  <a:lnTo>
                    <a:pt x="50774" y="23969"/>
                  </a:lnTo>
                  <a:lnTo>
                    <a:pt x="50485" y="23680"/>
                  </a:lnTo>
                  <a:lnTo>
                    <a:pt x="50485" y="23263"/>
                  </a:lnTo>
                  <a:close/>
                  <a:moveTo>
                    <a:pt x="52145" y="22599"/>
                  </a:moveTo>
                  <a:lnTo>
                    <a:pt x="51706" y="23049"/>
                  </a:lnTo>
                  <a:lnTo>
                    <a:pt x="50485" y="23049"/>
                  </a:lnTo>
                  <a:lnTo>
                    <a:pt x="50485" y="21818"/>
                  </a:lnTo>
                  <a:lnTo>
                    <a:pt x="50924" y="21379"/>
                  </a:lnTo>
                  <a:lnTo>
                    <a:pt x="51920" y="21582"/>
                  </a:lnTo>
                  <a:lnTo>
                    <a:pt x="51920" y="21604"/>
                  </a:lnTo>
                  <a:lnTo>
                    <a:pt x="51941" y="21604"/>
                  </a:lnTo>
                  <a:close/>
                  <a:moveTo>
                    <a:pt x="51941" y="19987"/>
                  </a:moveTo>
                  <a:lnTo>
                    <a:pt x="51406" y="20522"/>
                  </a:lnTo>
                  <a:lnTo>
                    <a:pt x="51920" y="21036"/>
                  </a:lnTo>
                  <a:lnTo>
                    <a:pt x="51920" y="21357"/>
                  </a:lnTo>
                  <a:lnTo>
                    <a:pt x="50849" y="21133"/>
                  </a:lnTo>
                  <a:lnTo>
                    <a:pt x="50485" y="21507"/>
                  </a:lnTo>
                  <a:lnTo>
                    <a:pt x="50485" y="20983"/>
                  </a:lnTo>
                  <a:lnTo>
                    <a:pt x="49661" y="20447"/>
                  </a:lnTo>
                  <a:lnTo>
                    <a:pt x="50442" y="20233"/>
                  </a:lnTo>
                  <a:lnTo>
                    <a:pt x="50742" y="19323"/>
                  </a:lnTo>
                  <a:lnTo>
                    <a:pt x="51021" y="19484"/>
                  </a:lnTo>
                  <a:lnTo>
                    <a:pt x="51213" y="20191"/>
                  </a:lnTo>
                  <a:close/>
                  <a:moveTo>
                    <a:pt x="52252" y="19677"/>
                  </a:moveTo>
                  <a:lnTo>
                    <a:pt x="51363" y="19912"/>
                  </a:lnTo>
                  <a:lnTo>
                    <a:pt x="51213" y="19345"/>
                  </a:lnTo>
                  <a:lnTo>
                    <a:pt x="50828" y="19120"/>
                  </a:lnTo>
                  <a:lnTo>
                    <a:pt x="51053" y="18745"/>
                  </a:lnTo>
                  <a:lnTo>
                    <a:pt x="50892" y="18167"/>
                  </a:lnTo>
                  <a:lnTo>
                    <a:pt x="51781" y="17921"/>
                  </a:lnTo>
                  <a:lnTo>
                    <a:pt x="53536" y="18392"/>
                  </a:lnTo>
                  <a:close/>
                  <a:moveTo>
                    <a:pt x="54189" y="19163"/>
                  </a:moveTo>
                  <a:lnTo>
                    <a:pt x="52680" y="19570"/>
                  </a:lnTo>
                  <a:lnTo>
                    <a:pt x="53782" y="18456"/>
                  </a:lnTo>
                  <a:lnTo>
                    <a:pt x="54328" y="18606"/>
                  </a:lnTo>
                  <a:close/>
                  <a:moveTo>
                    <a:pt x="54125" y="17814"/>
                  </a:moveTo>
                  <a:lnTo>
                    <a:pt x="53718" y="18221"/>
                  </a:lnTo>
                  <a:lnTo>
                    <a:pt x="52209" y="17814"/>
                  </a:lnTo>
                  <a:lnTo>
                    <a:pt x="53718" y="17407"/>
                  </a:lnTo>
                  <a:close/>
                  <a:moveTo>
                    <a:pt x="52252" y="15951"/>
                  </a:moveTo>
                  <a:lnTo>
                    <a:pt x="53536" y="17225"/>
                  </a:lnTo>
                  <a:lnTo>
                    <a:pt x="51781" y="17696"/>
                  </a:lnTo>
                  <a:lnTo>
                    <a:pt x="50892" y="17461"/>
                  </a:lnTo>
                  <a:lnTo>
                    <a:pt x="51053" y="16883"/>
                  </a:lnTo>
                  <a:lnTo>
                    <a:pt x="50828" y="16508"/>
                  </a:lnTo>
                  <a:lnTo>
                    <a:pt x="51213" y="16283"/>
                  </a:lnTo>
                  <a:lnTo>
                    <a:pt x="51363" y="15705"/>
                  </a:lnTo>
                  <a:close/>
                  <a:moveTo>
                    <a:pt x="51920" y="14592"/>
                  </a:moveTo>
                  <a:lnTo>
                    <a:pt x="51406" y="15095"/>
                  </a:lnTo>
                  <a:lnTo>
                    <a:pt x="51941" y="15641"/>
                  </a:lnTo>
                  <a:lnTo>
                    <a:pt x="51213" y="15438"/>
                  </a:lnTo>
                  <a:lnTo>
                    <a:pt x="51021" y="16144"/>
                  </a:lnTo>
                  <a:lnTo>
                    <a:pt x="50742" y="16305"/>
                  </a:lnTo>
                  <a:lnTo>
                    <a:pt x="50442" y="15395"/>
                  </a:lnTo>
                  <a:lnTo>
                    <a:pt x="49661" y="15181"/>
                  </a:lnTo>
                  <a:lnTo>
                    <a:pt x="50485" y="14645"/>
                  </a:lnTo>
                  <a:lnTo>
                    <a:pt x="50485" y="14121"/>
                  </a:lnTo>
                  <a:lnTo>
                    <a:pt x="50849" y="14485"/>
                  </a:lnTo>
                  <a:lnTo>
                    <a:pt x="51920" y="14260"/>
                  </a:lnTo>
                  <a:close/>
                  <a:moveTo>
                    <a:pt x="50774" y="11648"/>
                  </a:moveTo>
                  <a:lnTo>
                    <a:pt x="51492" y="12365"/>
                  </a:lnTo>
                  <a:lnTo>
                    <a:pt x="50485" y="12365"/>
                  </a:lnTo>
                  <a:lnTo>
                    <a:pt x="50485" y="11948"/>
                  </a:lnTo>
                  <a:close/>
                  <a:moveTo>
                    <a:pt x="49843" y="12579"/>
                  </a:moveTo>
                  <a:lnTo>
                    <a:pt x="50261" y="12579"/>
                  </a:lnTo>
                  <a:lnTo>
                    <a:pt x="50261" y="13586"/>
                  </a:lnTo>
                  <a:lnTo>
                    <a:pt x="49554" y="12879"/>
                  </a:lnTo>
                  <a:close/>
                  <a:moveTo>
                    <a:pt x="48526" y="12579"/>
                  </a:moveTo>
                  <a:lnTo>
                    <a:pt x="48944" y="12579"/>
                  </a:lnTo>
                  <a:lnTo>
                    <a:pt x="49244" y="12879"/>
                  </a:lnTo>
                  <a:lnTo>
                    <a:pt x="48526" y="13586"/>
                  </a:lnTo>
                  <a:close/>
                  <a:moveTo>
                    <a:pt x="45807" y="11498"/>
                  </a:moveTo>
                  <a:lnTo>
                    <a:pt x="46364" y="10631"/>
                  </a:lnTo>
                  <a:lnTo>
                    <a:pt x="46995" y="10631"/>
                  </a:lnTo>
                  <a:lnTo>
                    <a:pt x="47863" y="11498"/>
                  </a:lnTo>
                  <a:lnTo>
                    <a:pt x="46995" y="12365"/>
                  </a:lnTo>
                  <a:lnTo>
                    <a:pt x="46364" y="12365"/>
                  </a:lnTo>
                  <a:close/>
                  <a:moveTo>
                    <a:pt x="46246" y="12579"/>
                  </a:moveTo>
                  <a:lnTo>
                    <a:pt x="46781" y="12579"/>
                  </a:lnTo>
                  <a:lnTo>
                    <a:pt x="46407" y="12954"/>
                  </a:lnTo>
                  <a:lnTo>
                    <a:pt x="46621" y="13992"/>
                  </a:lnTo>
                  <a:lnTo>
                    <a:pt x="45593" y="13778"/>
                  </a:lnTo>
                  <a:lnTo>
                    <a:pt x="45240" y="14067"/>
                  </a:lnTo>
                  <a:lnTo>
                    <a:pt x="45325" y="13618"/>
                  </a:lnTo>
                  <a:lnTo>
                    <a:pt x="44619" y="12836"/>
                  </a:lnTo>
                  <a:lnTo>
                    <a:pt x="45497" y="12547"/>
                  </a:lnTo>
                  <a:lnTo>
                    <a:pt x="45711" y="11766"/>
                  </a:lnTo>
                  <a:close/>
                  <a:moveTo>
                    <a:pt x="44490" y="10353"/>
                  </a:moveTo>
                  <a:lnTo>
                    <a:pt x="45315" y="10620"/>
                  </a:lnTo>
                  <a:lnTo>
                    <a:pt x="45550" y="11477"/>
                  </a:lnTo>
                  <a:lnTo>
                    <a:pt x="45540" y="11498"/>
                  </a:lnTo>
                  <a:lnTo>
                    <a:pt x="45550" y="11519"/>
                  </a:lnTo>
                  <a:lnTo>
                    <a:pt x="45315" y="12376"/>
                  </a:lnTo>
                  <a:lnTo>
                    <a:pt x="44480" y="12654"/>
                  </a:lnTo>
                  <a:lnTo>
                    <a:pt x="43945" y="11787"/>
                  </a:lnTo>
                  <a:close/>
                  <a:moveTo>
                    <a:pt x="43977" y="10074"/>
                  </a:moveTo>
                  <a:lnTo>
                    <a:pt x="44287" y="10256"/>
                  </a:lnTo>
                  <a:lnTo>
                    <a:pt x="43805" y="11552"/>
                  </a:lnTo>
                  <a:lnTo>
                    <a:pt x="43206" y="10577"/>
                  </a:lnTo>
                  <a:lnTo>
                    <a:pt x="43420" y="10224"/>
                  </a:lnTo>
                  <a:close/>
                  <a:moveTo>
                    <a:pt x="42928" y="10117"/>
                  </a:moveTo>
                  <a:lnTo>
                    <a:pt x="43077" y="9528"/>
                  </a:lnTo>
                  <a:lnTo>
                    <a:pt x="43238" y="10117"/>
                  </a:lnTo>
                  <a:lnTo>
                    <a:pt x="43077" y="10374"/>
                  </a:lnTo>
                  <a:close/>
                  <a:moveTo>
                    <a:pt x="41868" y="10256"/>
                  </a:moveTo>
                  <a:lnTo>
                    <a:pt x="42178" y="10074"/>
                  </a:lnTo>
                  <a:lnTo>
                    <a:pt x="42735" y="10224"/>
                  </a:lnTo>
                  <a:lnTo>
                    <a:pt x="42949" y="10577"/>
                  </a:lnTo>
                  <a:lnTo>
                    <a:pt x="42349" y="11552"/>
                  </a:lnTo>
                  <a:close/>
                  <a:moveTo>
                    <a:pt x="40615" y="11498"/>
                  </a:moveTo>
                  <a:lnTo>
                    <a:pt x="40605" y="11477"/>
                  </a:lnTo>
                  <a:lnTo>
                    <a:pt x="40840" y="10620"/>
                  </a:lnTo>
                  <a:lnTo>
                    <a:pt x="41664" y="10353"/>
                  </a:lnTo>
                  <a:lnTo>
                    <a:pt x="42210" y="11787"/>
                  </a:lnTo>
                  <a:lnTo>
                    <a:pt x="41686" y="12654"/>
                  </a:lnTo>
                  <a:lnTo>
                    <a:pt x="40840" y="12376"/>
                  </a:lnTo>
                  <a:lnTo>
                    <a:pt x="40605" y="11519"/>
                  </a:lnTo>
                  <a:close/>
                  <a:moveTo>
                    <a:pt x="40444" y="11766"/>
                  </a:moveTo>
                  <a:lnTo>
                    <a:pt x="40658" y="12547"/>
                  </a:lnTo>
                  <a:lnTo>
                    <a:pt x="41536" y="12836"/>
                  </a:lnTo>
                  <a:lnTo>
                    <a:pt x="40840" y="13618"/>
                  </a:lnTo>
                  <a:lnTo>
                    <a:pt x="40915" y="14067"/>
                  </a:lnTo>
                  <a:lnTo>
                    <a:pt x="40562" y="13778"/>
                  </a:lnTo>
                  <a:lnTo>
                    <a:pt x="39534" y="13992"/>
                  </a:lnTo>
                  <a:lnTo>
                    <a:pt x="39759" y="12954"/>
                  </a:lnTo>
                  <a:lnTo>
                    <a:pt x="39384" y="12579"/>
                  </a:lnTo>
                  <a:lnTo>
                    <a:pt x="39909" y="12579"/>
                  </a:lnTo>
                  <a:close/>
                  <a:moveTo>
                    <a:pt x="39159" y="10631"/>
                  </a:moveTo>
                  <a:lnTo>
                    <a:pt x="39791" y="10631"/>
                  </a:lnTo>
                  <a:lnTo>
                    <a:pt x="40358" y="11498"/>
                  </a:lnTo>
                  <a:lnTo>
                    <a:pt x="39791" y="12365"/>
                  </a:lnTo>
                  <a:lnTo>
                    <a:pt x="39159" y="12365"/>
                  </a:lnTo>
                  <a:lnTo>
                    <a:pt x="38292" y="11498"/>
                  </a:lnTo>
                  <a:close/>
                  <a:moveTo>
                    <a:pt x="37843" y="10631"/>
                  </a:moveTo>
                  <a:lnTo>
                    <a:pt x="38849" y="10631"/>
                  </a:lnTo>
                  <a:lnTo>
                    <a:pt x="38142" y="11337"/>
                  </a:lnTo>
                  <a:lnTo>
                    <a:pt x="37843" y="11048"/>
                  </a:lnTo>
                  <a:close/>
                  <a:moveTo>
                    <a:pt x="37843" y="11948"/>
                  </a:moveTo>
                  <a:lnTo>
                    <a:pt x="38142" y="11648"/>
                  </a:lnTo>
                  <a:lnTo>
                    <a:pt x="38849" y="12365"/>
                  </a:lnTo>
                  <a:lnTo>
                    <a:pt x="37843" y="12365"/>
                  </a:lnTo>
                  <a:close/>
                  <a:moveTo>
                    <a:pt x="37211" y="12579"/>
                  </a:moveTo>
                  <a:lnTo>
                    <a:pt x="37629" y="12579"/>
                  </a:lnTo>
                  <a:lnTo>
                    <a:pt x="37629" y="13586"/>
                  </a:lnTo>
                  <a:lnTo>
                    <a:pt x="36922" y="12879"/>
                  </a:lnTo>
                  <a:close/>
                  <a:moveTo>
                    <a:pt x="35894" y="12579"/>
                  </a:moveTo>
                  <a:lnTo>
                    <a:pt x="36312" y="12579"/>
                  </a:lnTo>
                  <a:lnTo>
                    <a:pt x="36612" y="12879"/>
                  </a:lnTo>
                  <a:lnTo>
                    <a:pt x="35894" y="13586"/>
                  </a:lnTo>
                  <a:close/>
                  <a:moveTo>
                    <a:pt x="33614" y="12579"/>
                  </a:moveTo>
                  <a:lnTo>
                    <a:pt x="34149" y="12579"/>
                  </a:lnTo>
                  <a:lnTo>
                    <a:pt x="33775" y="12954"/>
                  </a:lnTo>
                  <a:lnTo>
                    <a:pt x="34000" y="14024"/>
                  </a:lnTo>
                  <a:lnTo>
                    <a:pt x="33678" y="14024"/>
                  </a:lnTo>
                  <a:lnTo>
                    <a:pt x="33165" y="13511"/>
                  </a:lnTo>
                  <a:lnTo>
                    <a:pt x="32619" y="14046"/>
                  </a:lnTo>
                  <a:lnTo>
                    <a:pt x="32822" y="13307"/>
                  </a:lnTo>
                  <a:lnTo>
                    <a:pt x="32115" y="13125"/>
                  </a:lnTo>
                  <a:lnTo>
                    <a:pt x="31955" y="12847"/>
                  </a:lnTo>
                  <a:lnTo>
                    <a:pt x="32865" y="12547"/>
                  </a:lnTo>
                  <a:lnTo>
                    <a:pt x="33079" y="11766"/>
                  </a:lnTo>
                  <a:close/>
                  <a:moveTo>
                    <a:pt x="31848" y="10342"/>
                  </a:moveTo>
                  <a:lnTo>
                    <a:pt x="32683" y="10620"/>
                  </a:lnTo>
                  <a:lnTo>
                    <a:pt x="32918" y="11477"/>
                  </a:lnTo>
                  <a:lnTo>
                    <a:pt x="32908" y="11498"/>
                  </a:lnTo>
                  <a:lnTo>
                    <a:pt x="32918" y="11519"/>
                  </a:lnTo>
                  <a:lnTo>
                    <a:pt x="32683" y="12376"/>
                  </a:lnTo>
                  <a:lnTo>
                    <a:pt x="31859" y="12643"/>
                  </a:lnTo>
                  <a:lnTo>
                    <a:pt x="31313" y="11198"/>
                  </a:lnTo>
                  <a:close/>
                  <a:moveTo>
                    <a:pt x="31634" y="10278"/>
                  </a:moveTo>
                  <a:lnTo>
                    <a:pt x="31216" y="10941"/>
                  </a:lnTo>
                  <a:lnTo>
                    <a:pt x="30874" y="10021"/>
                  </a:lnTo>
                  <a:close/>
                  <a:moveTo>
                    <a:pt x="30392" y="9678"/>
                  </a:moveTo>
                  <a:lnTo>
                    <a:pt x="30381" y="9678"/>
                  </a:lnTo>
                  <a:lnTo>
                    <a:pt x="30445" y="9507"/>
                  </a:lnTo>
                  <a:lnTo>
                    <a:pt x="30510" y="9678"/>
                  </a:lnTo>
                  <a:lnTo>
                    <a:pt x="30510" y="9678"/>
                  </a:lnTo>
                  <a:lnTo>
                    <a:pt x="30595" y="9924"/>
                  </a:lnTo>
                  <a:lnTo>
                    <a:pt x="30606" y="9935"/>
                  </a:lnTo>
                  <a:lnTo>
                    <a:pt x="30606" y="9935"/>
                  </a:lnTo>
                  <a:lnTo>
                    <a:pt x="31077" y="11177"/>
                  </a:lnTo>
                  <a:lnTo>
                    <a:pt x="30445" y="12205"/>
                  </a:lnTo>
                  <a:lnTo>
                    <a:pt x="29825" y="11177"/>
                  </a:lnTo>
                  <a:lnTo>
                    <a:pt x="30285" y="9935"/>
                  </a:lnTo>
                  <a:lnTo>
                    <a:pt x="30285" y="9935"/>
                  </a:lnTo>
                  <a:lnTo>
                    <a:pt x="30296" y="9914"/>
                  </a:lnTo>
                  <a:lnTo>
                    <a:pt x="30392" y="9678"/>
                  </a:lnTo>
                  <a:close/>
                  <a:moveTo>
                    <a:pt x="30017" y="10021"/>
                  </a:moveTo>
                  <a:lnTo>
                    <a:pt x="29675" y="10941"/>
                  </a:lnTo>
                  <a:lnTo>
                    <a:pt x="29268" y="10278"/>
                  </a:lnTo>
                  <a:close/>
                  <a:moveTo>
                    <a:pt x="27983" y="11498"/>
                  </a:moveTo>
                  <a:lnTo>
                    <a:pt x="27973" y="11477"/>
                  </a:lnTo>
                  <a:lnTo>
                    <a:pt x="28208" y="10620"/>
                  </a:lnTo>
                  <a:lnTo>
                    <a:pt x="29054" y="10342"/>
                  </a:lnTo>
                  <a:lnTo>
                    <a:pt x="29578" y="11198"/>
                  </a:lnTo>
                  <a:lnTo>
                    <a:pt x="29032" y="12643"/>
                  </a:lnTo>
                  <a:lnTo>
                    <a:pt x="28208" y="12376"/>
                  </a:lnTo>
                  <a:lnTo>
                    <a:pt x="27973" y="11519"/>
                  </a:lnTo>
                  <a:close/>
                  <a:moveTo>
                    <a:pt x="27812" y="11766"/>
                  </a:moveTo>
                  <a:lnTo>
                    <a:pt x="28026" y="12547"/>
                  </a:lnTo>
                  <a:lnTo>
                    <a:pt x="28936" y="12847"/>
                  </a:lnTo>
                  <a:lnTo>
                    <a:pt x="28775" y="13125"/>
                  </a:lnTo>
                  <a:lnTo>
                    <a:pt x="28069" y="13307"/>
                  </a:lnTo>
                  <a:lnTo>
                    <a:pt x="28272" y="14046"/>
                  </a:lnTo>
                  <a:lnTo>
                    <a:pt x="27737" y="13511"/>
                  </a:lnTo>
                  <a:lnTo>
                    <a:pt x="27223" y="14024"/>
                  </a:lnTo>
                  <a:lnTo>
                    <a:pt x="26902" y="14024"/>
                  </a:lnTo>
                  <a:lnTo>
                    <a:pt x="27127" y="12954"/>
                  </a:lnTo>
                  <a:lnTo>
                    <a:pt x="26752" y="12579"/>
                  </a:lnTo>
                  <a:lnTo>
                    <a:pt x="27277" y="12579"/>
                  </a:lnTo>
                  <a:close/>
                  <a:moveTo>
                    <a:pt x="26527" y="10631"/>
                  </a:moveTo>
                  <a:lnTo>
                    <a:pt x="27159" y="10631"/>
                  </a:lnTo>
                  <a:lnTo>
                    <a:pt x="27726" y="11498"/>
                  </a:lnTo>
                  <a:lnTo>
                    <a:pt x="27159" y="12365"/>
                  </a:lnTo>
                  <a:lnTo>
                    <a:pt x="26527" y="12365"/>
                  </a:lnTo>
                  <a:lnTo>
                    <a:pt x="25660" y="11498"/>
                  </a:lnTo>
                  <a:close/>
                  <a:moveTo>
                    <a:pt x="25211" y="10631"/>
                  </a:moveTo>
                  <a:lnTo>
                    <a:pt x="26217" y="10631"/>
                  </a:lnTo>
                  <a:lnTo>
                    <a:pt x="25510" y="11337"/>
                  </a:lnTo>
                  <a:lnTo>
                    <a:pt x="25211" y="11048"/>
                  </a:lnTo>
                  <a:close/>
                  <a:moveTo>
                    <a:pt x="22042" y="10631"/>
                  </a:moveTo>
                  <a:lnTo>
                    <a:pt x="23048" y="10631"/>
                  </a:lnTo>
                  <a:lnTo>
                    <a:pt x="23048" y="11048"/>
                  </a:lnTo>
                  <a:lnTo>
                    <a:pt x="22749" y="11337"/>
                  </a:lnTo>
                  <a:close/>
                  <a:moveTo>
                    <a:pt x="20533" y="11498"/>
                  </a:moveTo>
                  <a:lnTo>
                    <a:pt x="21100" y="10631"/>
                  </a:lnTo>
                  <a:lnTo>
                    <a:pt x="21732" y="10631"/>
                  </a:lnTo>
                  <a:lnTo>
                    <a:pt x="22599" y="11498"/>
                  </a:lnTo>
                  <a:lnTo>
                    <a:pt x="21732" y="12365"/>
                  </a:lnTo>
                  <a:lnTo>
                    <a:pt x="21100" y="12365"/>
                  </a:lnTo>
                  <a:close/>
                  <a:moveTo>
                    <a:pt x="20982" y="12579"/>
                  </a:moveTo>
                  <a:lnTo>
                    <a:pt x="21517" y="12579"/>
                  </a:lnTo>
                  <a:lnTo>
                    <a:pt x="21143" y="12954"/>
                  </a:lnTo>
                  <a:lnTo>
                    <a:pt x="21357" y="13992"/>
                  </a:lnTo>
                  <a:lnTo>
                    <a:pt x="20329" y="13778"/>
                  </a:lnTo>
                  <a:lnTo>
                    <a:pt x="19976" y="14067"/>
                  </a:lnTo>
                  <a:lnTo>
                    <a:pt x="20051" y="13618"/>
                  </a:lnTo>
                  <a:lnTo>
                    <a:pt x="19355" y="12836"/>
                  </a:lnTo>
                  <a:lnTo>
                    <a:pt x="20233" y="12547"/>
                  </a:lnTo>
                  <a:lnTo>
                    <a:pt x="20447" y="11766"/>
                  </a:lnTo>
                  <a:close/>
                  <a:moveTo>
                    <a:pt x="19227" y="10353"/>
                  </a:moveTo>
                  <a:lnTo>
                    <a:pt x="20051" y="10620"/>
                  </a:lnTo>
                  <a:lnTo>
                    <a:pt x="20286" y="11477"/>
                  </a:lnTo>
                  <a:lnTo>
                    <a:pt x="20276" y="11498"/>
                  </a:lnTo>
                  <a:lnTo>
                    <a:pt x="20286" y="11519"/>
                  </a:lnTo>
                  <a:lnTo>
                    <a:pt x="20051" y="12376"/>
                  </a:lnTo>
                  <a:lnTo>
                    <a:pt x="19205" y="12654"/>
                  </a:lnTo>
                  <a:lnTo>
                    <a:pt x="18681" y="11787"/>
                  </a:lnTo>
                  <a:close/>
                  <a:moveTo>
                    <a:pt x="18713" y="10074"/>
                  </a:moveTo>
                  <a:lnTo>
                    <a:pt x="19023" y="10256"/>
                  </a:lnTo>
                  <a:lnTo>
                    <a:pt x="18541" y="11552"/>
                  </a:lnTo>
                  <a:lnTo>
                    <a:pt x="17942" y="10577"/>
                  </a:lnTo>
                  <a:lnTo>
                    <a:pt x="18156" y="10224"/>
                  </a:lnTo>
                  <a:close/>
                  <a:moveTo>
                    <a:pt x="17653" y="10117"/>
                  </a:moveTo>
                  <a:lnTo>
                    <a:pt x="17813" y="9528"/>
                  </a:lnTo>
                  <a:lnTo>
                    <a:pt x="17974" y="10117"/>
                  </a:lnTo>
                  <a:lnTo>
                    <a:pt x="17813" y="10374"/>
                  </a:lnTo>
                  <a:close/>
                  <a:moveTo>
                    <a:pt x="16604" y="10256"/>
                  </a:moveTo>
                  <a:lnTo>
                    <a:pt x="16914" y="10074"/>
                  </a:lnTo>
                  <a:lnTo>
                    <a:pt x="17471" y="10224"/>
                  </a:lnTo>
                  <a:lnTo>
                    <a:pt x="17685" y="10577"/>
                  </a:lnTo>
                  <a:lnTo>
                    <a:pt x="17086" y="11552"/>
                  </a:lnTo>
                  <a:close/>
                  <a:moveTo>
                    <a:pt x="15351" y="11498"/>
                  </a:moveTo>
                  <a:lnTo>
                    <a:pt x="15341" y="11477"/>
                  </a:lnTo>
                  <a:lnTo>
                    <a:pt x="15576" y="10620"/>
                  </a:lnTo>
                  <a:lnTo>
                    <a:pt x="16400" y="10353"/>
                  </a:lnTo>
                  <a:lnTo>
                    <a:pt x="16946" y="11787"/>
                  </a:lnTo>
                  <a:lnTo>
                    <a:pt x="16422" y="12654"/>
                  </a:lnTo>
                  <a:lnTo>
                    <a:pt x="15576" y="12376"/>
                  </a:lnTo>
                  <a:lnTo>
                    <a:pt x="15341" y="11519"/>
                  </a:lnTo>
                  <a:close/>
                  <a:moveTo>
                    <a:pt x="15180" y="11766"/>
                  </a:moveTo>
                  <a:lnTo>
                    <a:pt x="15394" y="12547"/>
                  </a:lnTo>
                  <a:lnTo>
                    <a:pt x="16272" y="12836"/>
                  </a:lnTo>
                  <a:lnTo>
                    <a:pt x="15576" y="13618"/>
                  </a:lnTo>
                  <a:lnTo>
                    <a:pt x="15651" y="14067"/>
                  </a:lnTo>
                  <a:lnTo>
                    <a:pt x="15298" y="13778"/>
                  </a:lnTo>
                  <a:lnTo>
                    <a:pt x="14270" y="13992"/>
                  </a:lnTo>
                  <a:lnTo>
                    <a:pt x="14495" y="12954"/>
                  </a:lnTo>
                  <a:lnTo>
                    <a:pt x="14120" y="12579"/>
                  </a:lnTo>
                  <a:lnTo>
                    <a:pt x="14645" y="12579"/>
                  </a:lnTo>
                  <a:close/>
                  <a:moveTo>
                    <a:pt x="13895" y="10631"/>
                  </a:moveTo>
                  <a:lnTo>
                    <a:pt x="14527" y="10631"/>
                  </a:lnTo>
                  <a:lnTo>
                    <a:pt x="15094" y="11498"/>
                  </a:lnTo>
                  <a:lnTo>
                    <a:pt x="14527" y="12365"/>
                  </a:lnTo>
                  <a:lnTo>
                    <a:pt x="13895" y="12365"/>
                  </a:lnTo>
                  <a:lnTo>
                    <a:pt x="13028" y="11498"/>
                  </a:lnTo>
                  <a:close/>
                  <a:moveTo>
                    <a:pt x="12579" y="10631"/>
                  </a:moveTo>
                  <a:lnTo>
                    <a:pt x="13585" y="10631"/>
                  </a:lnTo>
                  <a:lnTo>
                    <a:pt x="12878" y="11337"/>
                  </a:lnTo>
                  <a:lnTo>
                    <a:pt x="12579" y="11048"/>
                  </a:lnTo>
                  <a:close/>
                  <a:moveTo>
                    <a:pt x="12579" y="11948"/>
                  </a:moveTo>
                  <a:lnTo>
                    <a:pt x="12878" y="11648"/>
                  </a:lnTo>
                  <a:lnTo>
                    <a:pt x="13585" y="12365"/>
                  </a:lnTo>
                  <a:lnTo>
                    <a:pt x="12579" y="12365"/>
                  </a:lnTo>
                  <a:close/>
                  <a:moveTo>
                    <a:pt x="11947" y="12579"/>
                  </a:moveTo>
                  <a:lnTo>
                    <a:pt x="12365" y="12579"/>
                  </a:lnTo>
                  <a:lnTo>
                    <a:pt x="12365" y="13586"/>
                  </a:lnTo>
                  <a:lnTo>
                    <a:pt x="11658" y="12879"/>
                  </a:lnTo>
                  <a:close/>
                  <a:moveTo>
                    <a:pt x="10630" y="14528"/>
                  </a:moveTo>
                  <a:lnTo>
                    <a:pt x="10630" y="13896"/>
                  </a:lnTo>
                  <a:lnTo>
                    <a:pt x="11498" y="13029"/>
                  </a:lnTo>
                  <a:lnTo>
                    <a:pt x="12365" y="13896"/>
                  </a:lnTo>
                  <a:lnTo>
                    <a:pt x="12365" y="14528"/>
                  </a:lnTo>
                  <a:lnTo>
                    <a:pt x="11498" y="15095"/>
                  </a:lnTo>
                  <a:close/>
                  <a:moveTo>
                    <a:pt x="10352" y="16401"/>
                  </a:moveTo>
                  <a:lnTo>
                    <a:pt x="10620" y="15577"/>
                  </a:lnTo>
                  <a:lnTo>
                    <a:pt x="11476" y="15341"/>
                  </a:lnTo>
                  <a:lnTo>
                    <a:pt x="11498" y="15352"/>
                  </a:lnTo>
                  <a:lnTo>
                    <a:pt x="11519" y="15341"/>
                  </a:lnTo>
                  <a:lnTo>
                    <a:pt x="12375" y="15577"/>
                  </a:lnTo>
                  <a:lnTo>
                    <a:pt x="12654" y="16412"/>
                  </a:lnTo>
                  <a:lnTo>
                    <a:pt x="11787" y="16947"/>
                  </a:lnTo>
                  <a:close/>
                  <a:moveTo>
                    <a:pt x="10256" y="16604"/>
                  </a:moveTo>
                  <a:lnTo>
                    <a:pt x="11551" y="17086"/>
                  </a:lnTo>
                  <a:lnTo>
                    <a:pt x="10577" y="17686"/>
                  </a:lnTo>
                  <a:lnTo>
                    <a:pt x="10224" y="17471"/>
                  </a:lnTo>
                  <a:lnTo>
                    <a:pt x="10084" y="16915"/>
                  </a:lnTo>
                  <a:close/>
                  <a:moveTo>
                    <a:pt x="9528" y="17814"/>
                  </a:moveTo>
                  <a:lnTo>
                    <a:pt x="10117" y="17653"/>
                  </a:lnTo>
                  <a:lnTo>
                    <a:pt x="10373" y="17814"/>
                  </a:lnTo>
                  <a:lnTo>
                    <a:pt x="10117" y="17975"/>
                  </a:lnTo>
                  <a:close/>
                  <a:moveTo>
                    <a:pt x="10256" y="19024"/>
                  </a:moveTo>
                  <a:lnTo>
                    <a:pt x="10084" y="18713"/>
                  </a:lnTo>
                  <a:lnTo>
                    <a:pt x="10224" y="18157"/>
                  </a:lnTo>
                  <a:lnTo>
                    <a:pt x="10577" y="17942"/>
                  </a:lnTo>
                  <a:lnTo>
                    <a:pt x="11551" y="18542"/>
                  </a:lnTo>
                  <a:close/>
                  <a:moveTo>
                    <a:pt x="11476" y="20287"/>
                  </a:moveTo>
                  <a:lnTo>
                    <a:pt x="10620" y="20051"/>
                  </a:lnTo>
                  <a:lnTo>
                    <a:pt x="10352" y="19227"/>
                  </a:lnTo>
                  <a:lnTo>
                    <a:pt x="11787" y="18681"/>
                  </a:lnTo>
                  <a:lnTo>
                    <a:pt x="12654" y="19206"/>
                  </a:lnTo>
                  <a:lnTo>
                    <a:pt x="12375" y="20051"/>
                  </a:lnTo>
                  <a:lnTo>
                    <a:pt x="11519" y="20287"/>
                  </a:lnTo>
                  <a:lnTo>
                    <a:pt x="11498" y="20276"/>
                  </a:lnTo>
                  <a:close/>
                  <a:moveTo>
                    <a:pt x="11048" y="23049"/>
                  </a:moveTo>
                  <a:lnTo>
                    <a:pt x="10630" y="23049"/>
                  </a:lnTo>
                  <a:lnTo>
                    <a:pt x="10630" y="22042"/>
                  </a:lnTo>
                  <a:lnTo>
                    <a:pt x="11348" y="22749"/>
                  </a:lnTo>
                  <a:close/>
                  <a:moveTo>
                    <a:pt x="11947" y="23049"/>
                  </a:moveTo>
                  <a:lnTo>
                    <a:pt x="11647" y="22749"/>
                  </a:lnTo>
                  <a:lnTo>
                    <a:pt x="12365" y="22042"/>
                  </a:lnTo>
                  <a:lnTo>
                    <a:pt x="12365" y="23049"/>
                  </a:lnTo>
                  <a:close/>
                  <a:moveTo>
                    <a:pt x="12579" y="23263"/>
                  </a:moveTo>
                  <a:lnTo>
                    <a:pt x="13585" y="23263"/>
                  </a:lnTo>
                  <a:lnTo>
                    <a:pt x="12878" y="23980"/>
                  </a:lnTo>
                  <a:lnTo>
                    <a:pt x="12579" y="23680"/>
                  </a:lnTo>
                  <a:close/>
                  <a:moveTo>
                    <a:pt x="15094" y="24130"/>
                  </a:moveTo>
                  <a:lnTo>
                    <a:pt x="14527" y="24997"/>
                  </a:lnTo>
                  <a:lnTo>
                    <a:pt x="13895" y="24997"/>
                  </a:lnTo>
                  <a:lnTo>
                    <a:pt x="13028" y="24130"/>
                  </a:lnTo>
                  <a:lnTo>
                    <a:pt x="13895" y="23263"/>
                  </a:lnTo>
                  <a:lnTo>
                    <a:pt x="14527" y="23263"/>
                  </a:lnTo>
                  <a:close/>
                  <a:moveTo>
                    <a:pt x="14645" y="23049"/>
                  </a:moveTo>
                  <a:lnTo>
                    <a:pt x="14120" y="23049"/>
                  </a:lnTo>
                  <a:lnTo>
                    <a:pt x="14495" y="22674"/>
                  </a:lnTo>
                  <a:lnTo>
                    <a:pt x="14270" y="21636"/>
                  </a:lnTo>
                  <a:lnTo>
                    <a:pt x="15298" y="21850"/>
                  </a:lnTo>
                  <a:lnTo>
                    <a:pt x="15651" y="21561"/>
                  </a:lnTo>
                  <a:lnTo>
                    <a:pt x="15576" y="22010"/>
                  </a:lnTo>
                  <a:lnTo>
                    <a:pt x="16272" y="22792"/>
                  </a:lnTo>
                  <a:lnTo>
                    <a:pt x="15394" y="23081"/>
                  </a:lnTo>
                  <a:lnTo>
                    <a:pt x="15180" y="23862"/>
                  </a:lnTo>
                  <a:close/>
                  <a:moveTo>
                    <a:pt x="16400" y="25275"/>
                  </a:moveTo>
                  <a:lnTo>
                    <a:pt x="15576" y="25008"/>
                  </a:lnTo>
                  <a:lnTo>
                    <a:pt x="15341" y="24151"/>
                  </a:lnTo>
                  <a:lnTo>
                    <a:pt x="15351" y="24130"/>
                  </a:lnTo>
                  <a:lnTo>
                    <a:pt x="15341" y="24109"/>
                  </a:lnTo>
                  <a:lnTo>
                    <a:pt x="15576" y="23252"/>
                  </a:lnTo>
                  <a:lnTo>
                    <a:pt x="16422" y="22974"/>
                  </a:lnTo>
                  <a:lnTo>
                    <a:pt x="16946" y="23841"/>
                  </a:lnTo>
                  <a:close/>
                  <a:moveTo>
                    <a:pt x="16914" y="25543"/>
                  </a:moveTo>
                  <a:lnTo>
                    <a:pt x="16604" y="25361"/>
                  </a:lnTo>
                  <a:lnTo>
                    <a:pt x="17086" y="24076"/>
                  </a:lnTo>
                  <a:lnTo>
                    <a:pt x="17685" y="25051"/>
                  </a:lnTo>
                  <a:lnTo>
                    <a:pt x="17471" y="25404"/>
                  </a:lnTo>
                  <a:close/>
                  <a:moveTo>
                    <a:pt x="17974" y="25511"/>
                  </a:moveTo>
                  <a:lnTo>
                    <a:pt x="17813" y="26100"/>
                  </a:lnTo>
                  <a:lnTo>
                    <a:pt x="17653" y="25511"/>
                  </a:lnTo>
                  <a:lnTo>
                    <a:pt x="17813" y="25254"/>
                  </a:lnTo>
                  <a:close/>
                  <a:moveTo>
                    <a:pt x="19023" y="25361"/>
                  </a:moveTo>
                  <a:lnTo>
                    <a:pt x="18713" y="25543"/>
                  </a:lnTo>
                  <a:lnTo>
                    <a:pt x="18156" y="25404"/>
                  </a:lnTo>
                  <a:lnTo>
                    <a:pt x="17942" y="25051"/>
                  </a:lnTo>
                  <a:lnTo>
                    <a:pt x="18541" y="24076"/>
                  </a:lnTo>
                  <a:close/>
                  <a:moveTo>
                    <a:pt x="20276" y="24130"/>
                  </a:moveTo>
                  <a:lnTo>
                    <a:pt x="20286" y="24151"/>
                  </a:lnTo>
                  <a:lnTo>
                    <a:pt x="20051" y="25008"/>
                  </a:lnTo>
                  <a:lnTo>
                    <a:pt x="19227" y="25275"/>
                  </a:lnTo>
                  <a:lnTo>
                    <a:pt x="18681" y="23841"/>
                  </a:lnTo>
                  <a:lnTo>
                    <a:pt x="19205" y="22974"/>
                  </a:lnTo>
                  <a:lnTo>
                    <a:pt x="20051" y="23252"/>
                  </a:lnTo>
                  <a:lnTo>
                    <a:pt x="20286" y="24109"/>
                  </a:lnTo>
                  <a:close/>
                  <a:moveTo>
                    <a:pt x="20447" y="23862"/>
                  </a:moveTo>
                  <a:lnTo>
                    <a:pt x="20233" y="23081"/>
                  </a:lnTo>
                  <a:lnTo>
                    <a:pt x="19355" y="22792"/>
                  </a:lnTo>
                  <a:lnTo>
                    <a:pt x="20051" y="22010"/>
                  </a:lnTo>
                  <a:lnTo>
                    <a:pt x="19976" y="21561"/>
                  </a:lnTo>
                  <a:lnTo>
                    <a:pt x="20329" y="21850"/>
                  </a:lnTo>
                  <a:lnTo>
                    <a:pt x="21357" y="21636"/>
                  </a:lnTo>
                  <a:lnTo>
                    <a:pt x="21143" y="22674"/>
                  </a:lnTo>
                  <a:lnTo>
                    <a:pt x="21507" y="23049"/>
                  </a:lnTo>
                  <a:lnTo>
                    <a:pt x="20982" y="23049"/>
                  </a:lnTo>
                  <a:close/>
                  <a:moveTo>
                    <a:pt x="21732" y="24997"/>
                  </a:moveTo>
                  <a:lnTo>
                    <a:pt x="21100" y="24997"/>
                  </a:lnTo>
                  <a:lnTo>
                    <a:pt x="20533" y="24130"/>
                  </a:lnTo>
                  <a:lnTo>
                    <a:pt x="21100" y="23263"/>
                  </a:lnTo>
                  <a:lnTo>
                    <a:pt x="21732" y="23263"/>
                  </a:lnTo>
                  <a:lnTo>
                    <a:pt x="22599" y="24130"/>
                  </a:lnTo>
                  <a:close/>
                  <a:moveTo>
                    <a:pt x="23048" y="24997"/>
                  </a:moveTo>
                  <a:lnTo>
                    <a:pt x="22042" y="24997"/>
                  </a:lnTo>
                  <a:lnTo>
                    <a:pt x="22749" y="24280"/>
                  </a:lnTo>
                  <a:lnTo>
                    <a:pt x="23048" y="24580"/>
                  </a:lnTo>
                  <a:close/>
                  <a:moveTo>
                    <a:pt x="26217" y="24997"/>
                  </a:moveTo>
                  <a:lnTo>
                    <a:pt x="25211" y="24997"/>
                  </a:lnTo>
                  <a:lnTo>
                    <a:pt x="25211" y="24580"/>
                  </a:lnTo>
                  <a:lnTo>
                    <a:pt x="25510" y="24280"/>
                  </a:lnTo>
                  <a:close/>
                  <a:moveTo>
                    <a:pt x="27726" y="24130"/>
                  </a:moveTo>
                  <a:lnTo>
                    <a:pt x="27159" y="24997"/>
                  </a:lnTo>
                  <a:lnTo>
                    <a:pt x="26527" y="24997"/>
                  </a:lnTo>
                  <a:lnTo>
                    <a:pt x="25660" y="24130"/>
                  </a:lnTo>
                  <a:lnTo>
                    <a:pt x="26527" y="23263"/>
                  </a:lnTo>
                  <a:lnTo>
                    <a:pt x="27159" y="23263"/>
                  </a:lnTo>
                  <a:close/>
                  <a:moveTo>
                    <a:pt x="27277" y="23049"/>
                  </a:moveTo>
                  <a:lnTo>
                    <a:pt x="26752" y="23049"/>
                  </a:lnTo>
                  <a:lnTo>
                    <a:pt x="27127" y="22674"/>
                  </a:lnTo>
                  <a:lnTo>
                    <a:pt x="26902" y="21604"/>
                  </a:lnTo>
                  <a:lnTo>
                    <a:pt x="27223" y="21604"/>
                  </a:lnTo>
                  <a:lnTo>
                    <a:pt x="27737" y="22117"/>
                  </a:lnTo>
                  <a:lnTo>
                    <a:pt x="28272" y="21582"/>
                  </a:lnTo>
                  <a:lnTo>
                    <a:pt x="28080" y="22321"/>
                  </a:lnTo>
                  <a:lnTo>
                    <a:pt x="28775" y="22503"/>
                  </a:lnTo>
                  <a:lnTo>
                    <a:pt x="28936" y="22781"/>
                  </a:lnTo>
                  <a:lnTo>
                    <a:pt x="28026" y="23081"/>
                  </a:lnTo>
                  <a:lnTo>
                    <a:pt x="27812" y="23862"/>
                  </a:lnTo>
                  <a:close/>
                  <a:moveTo>
                    <a:pt x="29054" y="25286"/>
                  </a:moveTo>
                  <a:lnTo>
                    <a:pt x="28208" y="25008"/>
                  </a:lnTo>
                  <a:lnTo>
                    <a:pt x="27973" y="24151"/>
                  </a:lnTo>
                  <a:lnTo>
                    <a:pt x="27983" y="24130"/>
                  </a:lnTo>
                  <a:lnTo>
                    <a:pt x="27973" y="24109"/>
                  </a:lnTo>
                  <a:lnTo>
                    <a:pt x="28208" y="23252"/>
                  </a:lnTo>
                  <a:lnTo>
                    <a:pt x="29032" y="22985"/>
                  </a:lnTo>
                  <a:lnTo>
                    <a:pt x="29578" y="24419"/>
                  </a:lnTo>
                  <a:close/>
                  <a:moveTo>
                    <a:pt x="29268" y="25350"/>
                  </a:moveTo>
                  <a:lnTo>
                    <a:pt x="29675" y="24687"/>
                  </a:lnTo>
                  <a:lnTo>
                    <a:pt x="30017" y="25607"/>
                  </a:lnTo>
                  <a:lnTo>
                    <a:pt x="29653" y="25479"/>
                  </a:lnTo>
                  <a:close/>
                  <a:moveTo>
                    <a:pt x="30510" y="25950"/>
                  </a:moveTo>
                  <a:lnTo>
                    <a:pt x="30510" y="25950"/>
                  </a:lnTo>
                  <a:lnTo>
                    <a:pt x="30445" y="26121"/>
                  </a:lnTo>
                  <a:lnTo>
                    <a:pt x="30392" y="25950"/>
                  </a:lnTo>
                  <a:lnTo>
                    <a:pt x="30392" y="25950"/>
                  </a:lnTo>
                  <a:lnTo>
                    <a:pt x="30306" y="25746"/>
                  </a:lnTo>
                  <a:lnTo>
                    <a:pt x="30296" y="25693"/>
                  </a:lnTo>
                  <a:lnTo>
                    <a:pt x="30296" y="25693"/>
                  </a:lnTo>
                  <a:lnTo>
                    <a:pt x="29825" y="24451"/>
                  </a:lnTo>
                  <a:lnTo>
                    <a:pt x="30445" y="23423"/>
                  </a:lnTo>
                  <a:lnTo>
                    <a:pt x="31077" y="24451"/>
                  </a:lnTo>
                  <a:lnTo>
                    <a:pt x="30606" y="25693"/>
                  </a:lnTo>
                  <a:lnTo>
                    <a:pt x="30606" y="25693"/>
                  </a:lnTo>
                  <a:lnTo>
                    <a:pt x="30585" y="25736"/>
                  </a:lnTo>
                  <a:lnTo>
                    <a:pt x="30510" y="25950"/>
                  </a:lnTo>
                  <a:close/>
                  <a:moveTo>
                    <a:pt x="31634" y="25350"/>
                  </a:moveTo>
                  <a:lnTo>
                    <a:pt x="30874" y="25607"/>
                  </a:lnTo>
                  <a:lnTo>
                    <a:pt x="31216" y="24687"/>
                  </a:lnTo>
                  <a:close/>
                  <a:moveTo>
                    <a:pt x="32908" y="24130"/>
                  </a:moveTo>
                  <a:lnTo>
                    <a:pt x="32918" y="24151"/>
                  </a:lnTo>
                  <a:lnTo>
                    <a:pt x="32683" y="25008"/>
                  </a:lnTo>
                  <a:lnTo>
                    <a:pt x="31848" y="25286"/>
                  </a:lnTo>
                  <a:lnTo>
                    <a:pt x="31313" y="24419"/>
                  </a:lnTo>
                  <a:lnTo>
                    <a:pt x="31859" y="22985"/>
                  </a:lnTo>
                  <a:lnTo>
                    <a:pt x="32683" y="23252"/>
                  </a:lnTo>
                  <a:lnTo>
                    <a:pt x="32918" y="24109"/>
                  </a:lnTo>
                  <a:close/>
                  <a:moveTo>
                    <a:pt x="34149" y="23049"/>
                  </a:moveTo>
                  <a:lnTo>
                    <a:pt x="33614" y="23049"/>
                  </a:lnTo>
                  <a:lnTo>
                    <a:pt x="33079" y="23862"/>
                  </a:lnTo>
                  <a:lnTo>
                    <a:pt x="32865" y="23081"/>
                  </a:lnTo>
                  <a:lnTo>
                    <a:pt x="31955" y="22781"/>
                  </a:lnTo>
                  <a:lnTo>
                    <a:pt x="32115" y="22503"/>
                  </a:lnTo>
                  <a:lnTo>
                    <a:pt x="32822" y="22321"/>
                  </a:lnTo>
                  <a:lnTo>
                    <a:pt x="32619" y="21582"/>
                  </a:lnTo>
                  <a:lnTo>
                    <a:pt x="33165" y="22117"/>
                  </a:lnTo>
                  <a:lnTo>
                    <a:pt x="33678" y="21604"/>
                  </a:lnTo>
                  <a:lnTo>
                    <a:pt x="34000" y="21604"/>
                  </a:lnTo>
                  <a:lnTo>
                    <a:pt x="33775" y="22674"/>
                  </a:lnTo>
                  <a:close/>
                  <a:moveTo>
                    <a:pt x="34449" y="23049"/>
                  </a:moveTo>
                  <a:lnTo>
                    <a:pt x="34010" y="22599"/>
                  </a:lnTo>
                  <a:lnTo>
                    <a:pt x="34214" y="21604"/>
                  </a:lnTo>
                  <a:lnTo>
                    <a:pt x="34235" y="21604"/>
                  </a:lnTo>
                  <a:lnTo>
                    <a:pt x="34235" y="21582"/>
                  </a:lnTo>
                  <a:lnTo>
                    <a:pt x="35231" y="21379"/>
                  </a:lnTo>
                  <a:lnTo>
                    <a:pt x="35680" y="21818"/>
                  </a:lnTo>
                  <a:lnTo>
                    <a:pt x="35680" y="23049"/>
                  </a:lnTo>
                  <a:close/>
                  <a:moveTo>
                    <a:pt x="36312" y="23049"/>
                  </a:moveTo>
                  <a:lnTo>
                    <a:pt x="35894" y="23049"/>
                  </a:lnTo>
                  <a:lnTo>
                    <a:pt x="35894" y="22042"/>
                  </a:lnTo>
                  <a:lnTo>
                    <a:pt x="36612" y="22749"/>
                  </a:lnTo>
                  <a:close/>
                  <a:moveTo>
                    <a:pt x="37211" y="23049"/>
                  </a:moveTo>
                  <a:lnTo>
                    <a:pt x="36922" y="22749"/>
                  </a:lnTo>
                  <a:lnTo>
                    <a:pt x="37629" y="22042"/>
                  </a:lnTo>
                  <a:lnTo>
                    <a:pt x="37629" y="23049"/>
                  </a:lnTo>
                  <a:close/>
                  <a:moveTo>
                    <a:pt x="37843" y="23263"/>
                  </a:moveTo>
                  <a:lnTo>
                    <a:pt x="38849" y="23263"/>
                  </a:lnTo>
                  <a:lnTo>
                    <a:pt x="38142" y="23980"/>
                  </a:lnTo>
                  <a:lnTo>
                    <a:pt x="37843" y="23680"/>
                  </a:lnTo>
                  <a:close/>
                  <a:moveTo>
                    <a:pt x="40358" y="24130"/>
                  </a:moveTo>
                  <a:lnTo>
                    <a:pt x="39791" y="24997"/>
                  </a:lnTo>
                  <a:lnTo>
                    <a:pt x="39159" y="24997"/>
                  </a:lnTo>
                  <a:lnTo>
                    <a:pt x="38292" y="24130"/>
                  </a:lnTo>
                  <a:lnTo>
                    <a:pt x="39159" y="23263"/>
                  </a:lnTo>
                  <a:lnTo>
                    <a:pt x="39791" y="23263"/>
                  </a:lnTo>
                  <a:close/>
                  <a:moveTo>
                    <a:pt x="39909" y="23049"/>
                  </a:moveTo>
                  <a:lnTo>
                    <a:pt x="39384" y="23049"/>
                  </a:lnTo>
                  <a:lnTo>
                    <a:pt x="39759" y="22674"/>
                  </a:lnTo>
                  <a:lnTo>
                    <a:pt x="39534" y="21636"/>
                  </a:lnTo>
                  <a:lnTo>
                    <a:pt x="40562" y="21850"/>
                  </a:lnTo>
                  <a:lnTo>
                    <a:pt x="40915" y="21561"/>
                  </a:lnTo>
                  <a:lnTo>
                    <a:pt x="40840" y="22010"/>
                  </a:lnTo>
                  <a:lnTo>
                    <a:pt x="41536" y="22792"/>
                  </a:lnTo>
                  <a:lnTo>
                    <a:pt x="40658" y="23081"/>
                  </a:lnTo>
                  <a:lnTo>
                    <a:pt x="40444" y="23862"/>
                  </a:lnTo>
                  <a:close/>
                  <a:moveTo>
                    <a:pt x="41664" y="25275"/>
                  </a:moveTo>
                  <a:lnTo>
                    <a:pt x="40840" y="25008"/>
                  </a:lnTo>
                  <a:lnTo>
                    <a:pt x="40605" y="24151"/>
                  </a:lnTo>
                  <a:lnTo>
                    <a:pt x="40615" y="24130"/>
                  </a:lnTo>
                  <a:lnTo>
                    <a:pt x="40605" y="24109"/>
                  </a:lnTo>
                  <a:lnTo>
                    <a:pt x="40840" y="23252"/>
                  </a:lnTo>
                  <a:lnTo>
                    <a:pt x="41686" y="22974"/>
                  </a:lnTo>
                  <a:lnTo>
                    <a:pt x="42210" y="23841"/>
                  </a:lnTo>
                  <a:close/>
                  <a:moveTo>
                    <a:pt x="42178" y="25543"/>
                  </a:moveTo>
                  <a:lnTo>
                    <a:pt x="41868" y="25361"/>
                  </a:lnTo>
                  <a:lnTo>
                    <a:pt x="42360" y="24076"/>
                  </a:lnTo>
                  <a:lnTo>
                    <a:pt x="42949" y="25051"/>
                  </a:lnTo>
                  <a:lnTo>
                    <a:pt x="42735" y="25404"/>
                  </a:lnTo>
                  <a:close/>
                  <a:moveTo>
                    <a:pt x="43238" y="25511"/>
                  </a:moveTo>
                  <a:lnTo>
                    <a:pt x="43077" y="26100"/>
                  </a:lnTo>
                  <a:lnTo>
                    <a:pt x="42928" y="25511"/>
                  </a:lnTo>
                  <a:lnTo>
                    <a:pt x="43077" y="25254"/>
                  </a:lnTo>
                  <a:close/>
                  <a:moveTo>
                    <a:pt x="44287" y="25361"/>
                  </a:moveTo>
                  <a:lnTo>
                    <a:pt x="43977" y="25543"/>
                  </a:lnTo>
                  <a:lnTo>
                    <a:pt x="43420" y="25404"/>
                  </a:lnTo>
                  <a:lnTo>
                    <a:pt x="43206" y="25051"/>
                  </a:lnTo>
                  <a:lnTo>
                    <a:pt x="43805" y="24076"/>
                  </a:lnTo>
                  <a:close/>
                  <a:moveTo>
                    <a:pt x="45540" y="24130"/>
                  </a:moveTo>
                  <a:lnTo>
                    <a:pt x="45550" y="24151"/>
                  </a:lnTo>
                  <a:lnTo>
                    <a:pt x="45315" y="25008"/>
                  </a:lnTo>
                  <a:lnTo>
                    <a:pt x="44490" y="25275"/>
                  </a:lnTo>
                  <a:lnTo>
                    <a:pt x="43945" y="23841"/>
                  </a:lnTo>
                  <a:lnTo>
                    <a:pt x="44480" y="22974"/>
                  </a:lnTo>
                  <a:lnTo>
                    <a:pt x="45315" y="23252"/>
                  </a:lnTo>
                  <a:lnTo>
                    <a:pt x="45550" y="24109"/>
                  </a:lnTo>
                  <a:close/>
                  <a:moveTo>
                    <a:pt x="45711" y="23862"/>
                  </a:moveTo>
                  <a:lnTo>
                    <a:pt x="45497" y="23081"/>
                  </a:lnTo>
                  <a:lnTo>
                    <a:pt x="44619" y="22792"/>
                  </a:lnTo>
                  <a:lnTo>
                    <a:pt x="45325" y="22010"/>
                  </a:lnTo>
                  <a:lnTo>
                    <a:pt x="45240" y="21561"/>
                  </a:lnTo>
                  <a:lnTo>
                    <a:pt x="45593" y="21850"/>
                  </a:lnTo>
                  <a:lnTo>
                    <a:pt x="46621" y="21636"/>
                  </a:lnTo>
                  <a:lnTo>
                    <a:pt x="46407" y="22674"/>
                  </a:lnTo>
                  <a:lnTo>
                    <a:pt x="46781" y="23049"/>
                  </a:lnTo>
                  <a:lnTo>
                    <a:pt x="46246" y="23049"/>
                  </a:lnTo>
                  <a:close/>
                  <a:moveTo>
                    <a:pt x="46995" y="24997"/>
                  </a:moveTo>
                  <a:lnTo>
                    <a:pt x="46364" y="24997"/>
                  </a:lnTo>
                  <a:lnTo>
                    <a:pt x="45807" y="24130"/>
                  </a:lnTo>
                  <a:lnTo>
                    <a:pt x="46364" y="23263"/>
                  </a:lnTo>
                  <a:lnTo>
                    <a:pt x="46995" y="23263"/>
                  </a:lnTo>
                  <a:lnTo>
                    <a:pt x="47863" y="24130"/>
                  </a:lnTo>
                  <a:close/>
                  <a:moveTo>
                    <a:pt x="48312" y="23680"/>
                  </a:moveTo>
                  <a:lnTo>
                    <a:pt x="48012" y="23969"/>
                  </a:lnTo>
                  <a:lnTo>
                    <a:pt x="47306" y="23263"/>
                  </a:lnTo>
                  <a:lnTo>
                    <a:pt x="48312" y="23263"/>
                  </a:lnTo>
                  <a:close/>
                  <a:moveTo>
                    <a:pt x="49244" y="22749"/>
                  </a:moveTo>
                  <a:lnTo>
                    <a:pt x="49244" y="22749"/>
                  </a:lnTo>
                  <a:lnTo>
                    <a:pt x="48944" y="23049"/>
                  </a:lnTo>
                  <a:lnTo>
                    <a:pt x="48526" y="23049"/>
                  </a:lnTo>
                  <a:lnTo>
                    <a:pt x="48526" y="22042"/>
                  </a:lnTo>
                  <a:close/>
                  <a:moveTo>
                    <a:pt x="50550" y="19227"/>
                  </a:moveTo>
                  <a:lnTo>
                    <a:pt x="50271" y="20051"/>
                  </a:lnTo>
                  <a:lnTo>
                    <a:pt x="49415" y="20287"/>
                  </a:lnTo>
                  <a:lnTo>
                    <a:pt x="49393" y="20276"/>
                  </a:lnTo>
                  <a:lnTo>
                    <a:pt x="49372" y="20287"/>
                  </a:lnTo>
                  <a:lnTo>
                    <a:pt x="48516" y="20051"/>
                  </a:lnTo>
                  <a:lnTo>
                    <a:pt x="48237" y="19206"/>
                  </a:lnTo>
                  <a:lnTo>
                    <a:pt x="49104" y="18681"/>
                  </a:lnTo>
                  <a:close/>
                  <a:moveTo>
                    <a:pt x="50635" y="19024"/>
                  </a:moveTo>
                  <a:lnTo>
                    <a:pt x="49340" y="18542"/>
                  </a:lnTo>
                  <a:lnTo>
                    <a:pt x="50314" y="17942"/>
                  </a:lnTo>
                  <a:lnTo>
                    <a:pt x="50667" y="18157"/>
                  </a:lnTo>
                  <a:lnTo>
                    <a:pt x="50817" y="18713"/>
                  </a:lnTo>
                  <a:close/>
                  <a:moveTo>
                    <a:pt x="51363" y="17814"/>
                  </a:moveTo>
                  <a:lnTo>
                    <a:pt x="50774" y="17964"/>
                  </a:lnTo>
                  <a:lnTo>
                    <a:pt x="50517" y="17814"/>
                  </a:lnTo>
                  <a:lnTo>
                    <a:pt x="50774" y="17653"/>
                  </a:lnTo>
                  <a:close/>
                  <a:moveTo>
                    <a:pt x="50635" y="16604"/>
                  </a:moveTo>
                  <a:lnTo>
                    <a:pt x="50817" y="16915"/>
                  </a:lnTo>
                  <a:lnTo>
                    <a:pt x="50667" y="17471"/>
                  </a:lnTo>
                  <a:lnTo>
                    <a:pt x="50314" y="17686"/>
                  </a:lnTo>
                  <a:lnTo>
                    <a:pt x="49340" y="17086"/>
                  </a:lnTo>
                  <a:close/>
                  <a:moveTo>
                    <a:pt x="49415" y="15341"/>
                  </a:moveTo>
                  <a:lnTo>
                    <a:pt x="50271" y="15577"/>
                  </a:lnTo>
                  <a:lnTo>
                    <a:pt x="50550" y="16401"/>
                  </a:lnTo>
                  <a:lnTo>
                    <a:pt x="49104" y="16947"/>
                  </a:lnTo>
                  <a:lnTo>
                    <a:pt x="48237" y="16412"/>
                  </a:lnTo>
                  <a:lnTo>
                    <a:pt x="48516" y="15577"/>
                  </a:lnTo>
                  <a:lnTo>
                    <a:pt x="49372" y="15341"/>
                  </a:lnTo>
                  <a:lnTo>
                    <a:pt x="49393" y="15352"/>
                  </a:lnTo>
                  <a:close/>
                  <a:moveTo>
                    <a:pt x="48312" y="14121"/>
                  </a:moveTo>
                  <a:lnTo>
                    <a:pt x="48312" y="14645"/>
                  </a:lnTo>
                  <a:lnTo>
                    <a:pt x="49126" y="15181"/>
                  </a:lnTo>
                  <a:lnTo>
                    <a:pt x="48344" y="15395"/>
                  </a:lnTo>
                  <a:lnTo>
                    <a:pt x="48055" y="16272"/>
                  </a:lnTo>
                  <a:lnTo>
                    <a:pt x="47274" y="15566"/>
                  </a:lnTo>
                  <a:lnTo>
                    <a:pt x="46824" y="15652"/>
                  </a:lnTo>
                  <a:lnTo>
                    <a:pt x="47124" y="15298"/>
                  </a:lnTo>
                  <a:lnTo>
                    <a:pt x="46899" y="14271"/>
                  </a:lnTo>
                  <a:lnTo>
                    <a:pt x="47938" y="14485"/>
                  </a:lnTo>
                  <a:close/>
                  <a:moveTo>
                    <a:pt x="45186" y="14399"/>
                  </a:moveTo>
                  <a:lnTo>
                    <a:pt x="45647" y="14014"/>
                  </a:lnTo>
                  <a:lnTo>
                    <a:pt x="46674" y="14228"/>
                  </a:lnTo>
                  <a:lnTo>
                    <a:pt x="46888" y="15245"/>
                  </a:lnTo>
                  <a:lnTo>
                    <a:pt x="46492" y="15705"/>
                  </a:lnTo>
                  <a:lnTo>
                    <a:pt x="44908" y="15983"/>
                  </a:lnTo>
                  <a:close/>
                  <a:moveTo>
                    <a:pt x="44929" y="14613"/>
                  </a:moveTo>
                  <a:lnTo>
                    <a:pt x="44683" y="16016"/>
                  </a:lnTo>
                  <a:lnTo>
                    <a:pt x="44052" y="16133"/>
                  </a:lnTo>
                  <a:lnTo>
                    <a:pt x="43827" y="15523"/>
                  </a:lnTo>
                  <a:close/>
                  <a:moveTo>
                    <a:pt x="41900" y="12718"/>
                  </a:moveTo>
                  <a:lnTo>
                    <a:pt x="42307" y="12044"/>
                  </a:lnTo>
                  <a:lnTo>
                    <a:pt x="42660" y="12965"/>
                  </a:lnTo>
                  <a:close/>
                  <a:moveTo>
                    <a:pt x="41236" y="14613"/>
                  </a:moveTo>
                  <a:lnTo>
                    <a:pt x="42328" y="15523"/>
                  </a:lnTo>
                  <a:lnTo>
                    <a:pt x="42328" y="15523"/>
                  </a:lnTo>
                  <a:lnTo>
                    <a:pt x="42103" y="16133"/>
                  </a:lnTo>
                  <a:lnTo>
                    <a:pt x="41472" y="16016"/>
                  </a:lnTo>
                  <a:close/>
                  <a:moveTo>
                    <a:pt x="40508" y="14014"/>
                  </a:moveTo>
                  <a:lnTo>
                    <a:pt x="40969" y="14399"/>
                  </a:lnTo>
                  <a:lnTo>
                    <a:pt x="41247" y="15983"/>
                  </a:lnTo>
                  <a:lnTo>
                    <a:pt x="39663" y="15705"/>
                  </a:lnTo>
                  <a:lnTo>
                    <a:pt x="39277" y="15245"/>
                  </a:lnTo>
                  <a:lnTo>
                    <a:pt x="39491" y="14228"/>
                  </a:lnTo>
                  <a:close/>
                  <a:moveTo>
                    <a:pt x="37843" y="13810"/>
                  </a:moveTo>
                  <a:lnTo>
                    <a:pt x="37843" y="12579"/>
                  </a:lnTo>
                  <a:lnTo>
                    <a:pt x="39074" y="12579"/>
                  </a:lnTo>
                  <a:lnTo>
                    <a:pt x="39513" y="13029"/>
                  </a:lnTo>
                  <a:lnTo>
                    <a:pt x="39309" y="14035"/>
                  </a:lnTo>
                  <a:lnTo>
                    <a:pt x="38292" y="14249"/>
                  </a:lnTo>
                  <a:close/>
                  <a:moveTo>
                    <a:pt x="37843" y="14645"/>
                  </a:moveTo>
                  <a:lnTo>
                    <a:pt x="37843" y="14121"/>
                  </a:lnTo>
                  <a:lnTo>
                    <a:pt x="38217" y="14485"/>
                  </a:lnTo>
                  <a:lnTo>
                    <a:pt x="39256" y="14271"/>
                  </a:lnTo>
                  <a:lnTo>
                    <a:pt x="39042" y="15298"/>
                  </a:lnTo>
                  <a:lnTo>
                    <a:pt x="39331" y="15652"/>
                  </a:lnTo>
                  <a:lnTo>
                    <a:pt x="38881" y="15566"/>
                  </a:lnTo>
                  <a:lnTo>
                    <a:pt x="38100" y="16272"/>
                  </a:lnTo>
                  <a:lnTo>
                    <a:pt x="37811" y="15395"/>
                  </a:lnTo>
                  <a:lnTo>
                    <a:pt x="37029" y="15181"/>
                  </a:lnTo>
                  <a:close/>
                  <a:moveTo>
                    <a:pt x="35894" y="13896"/>
                  </a:moveTo>
                  <a:lnTo>
                    <a:pt x="36761" y="13029"/>
                  </a:lnTo>
                  <a:lnTo>
                    <a:pt x="37629" y="13896"/>
                  </a:lnTo>
                  <a:lnTo>
                    <a:pt x="37629" y="14528"/>
                  </a:lnTo>
                  <a:lnTo>
                    <a:pt x="36761" y="15095"/>
                  </a:lnTo>
                  <a:lnTo>
                    <a:pt x="35894" y="14528"/>
                  </a:lnTo>
                  <a:close/>
                  <a:moveTo>
                    <a:pt x="34235" y="14260"/>
                  </a:moveTo>
                  <a:lnTo>
                    <a:pt x="35306" y="14485"/>
                  </a:lnTo>
                  <a:lnTo>
                    <a:pt x="35680" y="14121"/>
                  </a:lnTo>
                  <a:lnTo>
                    <a:pt x="35680" y="14645"/>
                  </a:lnTo>
                  <a:lnTo>
                    <a:pt x="36494" y="15181"/>
                  </a:lnTo>
                  <a:lnTo>
                    <a:pt x="35712" y="15395"/>
                  </a:lnTo>
                  <a:lnTo>
                    <a:pt x="35413" y="16305"/>
                  </a:lnTo>
                  <a:lnTo>
                    <a:pt x="35134" y="16144"/>
                  </a:lnTo>
                  <a:lnTo>
                    <a:pt x="34952" y="15438"/>
                  </a:lnTo>
                  <a:lnTo>
                    <a:pt x="34214" y="15641"/>
                  </a:lnTo>
                  <a:lnTo>
                    <a:pt x="34749" y="15095"/>
                  </a:lnTo>
                  <a:lnTo>
                    <a:pt x="34235" y="14592"/>
                  </a:lnTo>
                  <a:close/>
                  <a:moveTo>
                    <a:pt x="32512" y="14463"/>
                  </a:moveTo>
                  <a:lnTo>
                    <a:pt x="33165" y="13821"/>
                  </a:lnTo>
                  <a:lnTo>
                    <a:pt x="33582" y="14239"/>
                  </a:lnTo>
                  <a:lnTo>
                    <a:pt x="34021" y="14239"/>
                  </a:lnTo>
                  <a:lnTo>
                    <a:pt x="34021" y="14677"/>
                  </a:lnTo>
                  <a:lnTo>
                    <a:pt x="34438" y="15095"/>
                  </a:lnTo>
                  <a:lnTo>
                    <a:pt x="33796" y="15748"/>
                  </a:lnTo>
                  <a:lnTo>
                    <a:pt x="32041" y="16219"/>
                  </a:lnTo>
                  <a:close/>
                  <a:moveTo>
                    <a:pt x="32201" y="14774"/>
                  </a:moveTo>
                  <a:lnTo>
                    <a:pt x="31794" y="16283"/>
                  </a:lnTo>
                  <a:lnTo>
                    <a:pt x="31238" y="16433"/>
                  </a:lnTo>
                  <a:lnTo>
                    <a:pt x="31098" y="15887"/>
                  </a:lnTo>
                  <a:close/>
                  <a:moveTo>
                    <a:pt x="30574" y="12419"/>
                  </a:moveTo>
                  <a:lnTo>
                    <a:pt x="31173" y="11445"/>
                  </a:lnTo>
                  <a:lnTo>
                    <a:pt x="31655" y="12729"/>
                  </a:lnTo>
                  <a:lnTo>
                    <a:pt x="31345" y="12911"/>
                  </a:lnTo>
                  <a:lnTo>
                    <a:pt x="30788" y="12772"/>
                  </a:lnTo>
                  <a:close/>
                  <a:moveTo>
                    <a:pt x="30445" y="12622"/>
                  </a:moveTo>
                  <a:lnTo>
                    <a:pt x="30606" y="12879"/>
                  </a:lnTo>
                  <a:lnTo>
                    <a:pt x="30445" y="13468"/>
                  </a:lnTo>
                  <a:lnTo>
                    <a:pt x="30296" y="12879"/>
                  </a:lnTo>
                  <a:close/>
                  <a:moveTo>
                    <a:pt x="29236" y="12729"/>
                  </a:moveTo>
                  <a:lnTo>
                    <a:pt x="29718" y="11445"/>
                  </a:lnTo>
                  <a:lnTo>
                    <a:pt x="30317" y="12419"/>
                  </a:lnTo>
                  <a:lnTo>
                    <a:pt x="30103" y="12772"/>
                  </a:lnTo>
                  <a:lnTo>
                    <a:pt x="29546" y="12911"/>
                  </a:lnTo>
                  <a:close/>
                  <a:moveTo>
                    <a:pt x="28690" y="14774"/>
                  </a:moveTo>
                  <a:lnTo>
                    <a:pt x="29803" y="15887"/>
                  </a:lnTo>
                  <a:lnTo>
                    <a:pt x="29653" y="16433"/>
                  </a:lnTo>
                  <a:lnTo>
                    <a:pt x="29097" y="16283"/>
                  </a:lnTo>
                  <a:close/>
                  <a:moveTo>
                    <a:pt x="26870" y="14677"/>
                  </a:moveTo>
                  <a:lnTo>
                    <a:pt x="26870" y="14239"/>
                  </a:lnTo>
                  <a:lnTo>
                    <a:pt x="27309" y="14239"/>
                  </a:lnTo>
                  <a:lnTo>
                    <a:pt x="27737" y="13821"/>
                  </a:lnTo>
                  <a:lnTo>
                    <a:pt x="28379" y="14463"/>
                  </a:lnTo>
                  <a:lnTo>
                    <a:pt x="28850" y="16219"/>
                  </a:lnTo>
                  <a:lnTo>
                    <a:pt x="27105" y="15748"/>
                  </a:lnTo>
                  <a:lnTo>
                    <a:pt x="26452" y="15106"/>
                  </a:lnTo>
                  <a:close/>
                  <a:moveTo>
                    <a:pt x="24579" y="12579"/>
                  </a:moveTo>
                  <a:lnTo>
                    <a:pt x="24997" y="12579"/>
                  </a:lnTo>
                  <a:lnTo>
                    <a:pt x="24997" y="13586"/>
                  </a:lnTo>
                  <a:lnTo>
                    <a:pt x="24290" y="12879"/>
                  </a:lnTo>
                  <a:close/>
                  <a:moveTo>
                    <a:pt x="23262" y="12579"/>
                  </a:moveTo>
                  <a:lnTo>
                    <a:pt x="23680" y="12579"/>
                  </a:lnTo>
                  <a:lnTo>
                    <a:pt x="23980" y="12879"/>
                  </a:lnTo>
                  <a:lnTo>
                    <a:pt x="23262" y="13586"/>
                  </a:lnTo>
                  <a:close/>
                  <a:moveTo>
                    <a:pt x="19922" y="14399"/>
                  </a:moveTo>
                  <a:lnTo>
                    <a:pt x="20383" y="14014"/>
                  </a:lnTo>
                  <a:lnTo>
                    <a:pt x="21400" y="14228"/>
                  </a:lnTo>
                  <a:lnTo>
                    <a:pt x="21614" y="15245"/>
                  </a:lnTo>
                  <a:lnTo>
                    <a:pt x="21228" y="15705"/>
                  </a:lnTo>
                  <a:lnTo>
                    <a:pt x="19644" y="15983"/>
                  </a:lnTo>
                  <a:close/>
                  <a:moveTo>
                    <a:pt x="19665" y="14613"/>
                  </a:moveTo>
                  <a:lnTo>
                    <a:pt x="19419" y="16016"/>
                  </a:lnTo>
                  <a:lnTo>
                    <a:pt x="18788" y="16133"/>
                  </a:lnTo>
                  <a:lnTo>
                    <a:pt x="18563" y="15523"/>
                  </a:lnTo>
                  <a:close/>
                  <a:moveTo>
                    <a:pt x="16636" y="12718"/>
                  </a:moveTo>
                  <a:lnTo>
                    <a:pt x="17043" y="12044"/>
                  </a:lnTo>
                  <a:lnTo>
                    <a:pt x="17385" y="12965"/>
                  </a:lnTo>
                  <a:close/>
                  <a:moveTo>
                    <a:pt x="15962" y="14613"/>
                  </a:moveTo>
                  <a:lnTo>
                    <a:pt x="17064" y="15523"/>
                  </a:lnTo>
                  <a:lnTo>
                    <a:pt x="17064" y="15523"/>
                  </a:lnTo>
                  <a:lnTo>
                    <a:pt x="16839" y="16133"/>
                  </a:lnTo>
                  <a:lnTo>
                    <a:pt x="16208" y="16016"/>
                  </a:lnTo>
                  <a:close/>
                  <a:moveTo>
                    <a:pt x="15244" y="14014"/>
                  </a:moveTo>
                  <a:lnTo>
                    <a:pt x="15705" y="14399"/>
                  </a:lnTo>
                  <a:lnTo>
                    <a:pt x="15983" y="15983"/>
                  </a:lnTo>
                  <a:lnTo>
                    <a:pt x="14399" y="15705"/>
                  </a:lnTo>
                  <a:lnTo>
                    <a:pt x="14013" y="15245"/>
                  </a:lnTo>
                  <a:lnTo>
                    <a:pt x="14227" y="14228"/>
                  </a:lnTo>
                  <a:close/>
                  <a:moveTo>
                    <a:pt x="12579" y="13810"/>
                  </a:moveTo>
                  <a:lnTo>
                    <a:pt x="12579" y="12579"/>
                  </a:lnTo>
                  <a:lnTo>
                    <a:pt x="13810" y="12579"/>
                  </a:lnTo>
                  <a:lnTo>
                    <a:pt x="14249" y="13029"/>
                  </a:lnTo>
                  <a:lnTo>
                    <a:pt x="14035" y="14035"/>
                  </a:lnTo>
                  <a:lnTo>
                    <a:pt x="13028" y="14249"/>
                  </a:lnTo>
                  <a:close/>
                  <a:moveTo>
                    <a:pt x="12836" y="16272"/>
                  </a:moveTo>
                  <a:lnTo>
                    <a:pt x="12547" y="15395"/>
                  </a:lnTo>
                  <a:lnTo>
                    <a:pt x="11765" y="15181"/>
                  </a:lnTo>
                  <a:lnTo>
                    <a:pt x="12579" y="14645"/>
                  </a:lnTo>
                  <a:lnTo>
                    <a:pt x="12579" y="14121"/>
                  </a:lnTo>
                  <a:lnTo>
                    <a:pt x="12953" y="14485"/>
                  </a:lnTo>
                  <a:lnTo>
                    <a:pt x="13992" y="14271"/>
                  </a:lnTo>
                  <a:lnTo>
                    <a:pt x="13778" y="15298"/>
                  </a:lnTo>
                  <a:lnTo>
                    <a:pt x="14067" y="15652"/>
                  </a:lnTo>
                  <a:lnTo>
                    <a:pt x="13617" y="15566"/>
                  </a:lnTo>
                  <a:close/>
                  <a:moveTo>
                    <a:pt x="12054" y="17043"/>
                  </a:moveTo>
                  <a:lnTo>
                    <a:pt x="12718" y="16626"/>
                  </a:lnTo>
                  <a:lnTo>
                    <a:pt x="12975" y="17386"/>
                  </a:lnTo>
                  <a:close/>
                  <a:moveTo>
                    <a:pt x="11819" y="18435"/>
                  </a:moveTo>
                  <a:lnTo>
                    <a:pt x="10791" y="17814"/>
                  </a:lnTo>
                  <a:lnTo>
                    <a:pt x="11819" y="17182"/>
                  </a:lnTo>
                  <a:lnTo>
                    <a:pt x="13060" y="17653"/>
                  </a:lnTo>
                  <a:lnTo>
                    <a:pt x="13060" y="17653"/>
                  </a:lnTo>
                  <a:lnTo>
                    <a:pt x="13114" y="17675"/>
                  </a:lnTo>
                  <a:lnTo>
                    <a:pt x="13317" y="17760"/>
                  </a:lnTo>
                  <a:lnTo>
                    <a:pt x="13317" y="17750"/>
                  </a:lnTo>
                  <a:lnTo>
                    <a:pt x="13489" y="17814"/>
                  </a:lnTo>
                  <a:lnTo>
                    <a:pt x="13317" y="17878"/>
                  </a:lnTo>
                  <a:lnTo>
                    <a:pt x="13317" y="17868"/>
                  </a:lnTo>
                  <a:close/>
                  <a:moveTo>
                    <a:pt x="12718" y="18992"/>
                  </a:moveTo>
                  <a:lnTo>
                    <a:pt x="12054" y="18585"/>
                  </a:lnTo>
                  <a:lnTo>
                    <a:pt x="12975" y="18242"/>
                  </a:lnTo>
                  <a:close/>
                  <a:moveTo>
                    <a:pt x="14249" y="22599"/>
                  </a:moveTo>
                  <a:lnTo>
                    <a:pt x="13810" y="23049"/>
                  </a:lnTo>
                  <a:lnTo>
                    <a:pt x="12579" y="23049"/>
                  </a:lnTo>
                  <a:lnTo>
                    <a:pt x="12579" y="21818"/>
                  </a:lnTo>
                  <a:lnTo>
                    <a:pt x="13028" y="21379"/>
                  </a:lnTo>
                  <a:lnTo>
                    <a:pt x="14035" y="21593"/>
                  </a:lnTo>
                  <a:lnTo>
                    <a:pt x="14035" y="21593"/>
                  </a:lnTo>
                  <a:lnTo>
                    <a:pt x="14035" y="21593"/>
                  </a:lnTo>
                  <a:close/>
                  <a:moveTo>
                    <a:pt x="15705" y="21229"/>
                  </a:moveTo>
                  <a:lnTo>
                    <a:pt x="15244" y="21614"/>
                  </a:lnTo>
                  <a:lnTo>
                    <a:pt x="14227" y="21400"/>
                  </a:lnTo>
                  <a:lnTo>
                    <a:pt x="14227" y="21400"/>
                  </a:lnTo>
                  <a:lnTo>
                    <a:pt x="14013" y="20383"/>
                  </a:lnTo>
                  <a:lnTo>
                    <a:pt x="14399" y="19923"/>
                  </a:lnTo>
                  <a:lnTo>
                    <a:pt x="15983" y="19645"/>
                  </a:lnTo>
                  <a:close/>
                  <a:moveTo>
                    <a:pt x="15962" y="21015"/>
                  </a:moveTo>
                  <a:lnTo>
                    <a:pt x="16208" y="19612"/>
                  </a:lnTo>
                  <a:lnTo>
                    <a:pt x="16839" y="19495"/>
                  </a:lnTo>
                  <a:lnTo>
                    <a:pt x="17064" y="20105"/>
                  </a:lnTo>
                  <a:close/>
                  <a:moveTo>
                    <a:pt x="18991" y="22910"/>
                  </a:moveTo>
                  <a:lnTo>
                    <a:pt x="18584" y="23573"/>
                  </a:lnTo>
                  <a:lnTo>
                    <a:pt x="18242" y="22653"/>
                  </a:lnTo>
                  <a:close/>
                  <a:moveTo>
                    <a:pt x="19665" y="21015"/>
                  </a:moveTo>
                  <a:lnTo>
                    <a:pt x="18563" y="20094"/>
                  </a:lnTo>
                  <a:lnTo>
                    <a:pt x="18606" y="19987"/>
                  </a:lnTo>
                  <a:lnTo>
                    <a:pt x="18788" y="19495"/>
                  </a:lnTo>
                  <a:lnTo>
                    <a:pt x="19291" y="19591"/>
                  </a:lnTo>
                  <a:lnTo>
                    <a:pt x="19419" y="19612"/>
                  </a:lnTo>
                  <a:close/>
                  <a:moveTo>
                    <a:pt x="21400" y="21400"/>
                  </a:moveTo>
                  <a:lnTo>
                    <a:pt x="20383" y="21614"/>
                  </a:lnTo>
                  <a:lnTo>
                    <a:pt x="19922" y="21229"/>
                  </a:lnTo>
                  <a:lnTo>
                    <a:pt x="19644" y="19645"/>
                  </a:lnTo>
                  <a:lnTo>
                    <a:pt x="21228" y="19923"/>
                  </a:lnTo>
                  <a:lnTo>
                    <a:pt x="21614" y="20383"/>
                  </a:lnTo>
                  <a:close/>
                  <a:moveTo>
                    <a:pt x="21817" y="23049"/>
                  </a:moveTo>
                  <a:lnTo>
                    <a:pt x="21378" y="22599"/>
                  </a:lnTo>
                  <a:lnTo>
                    <a:pt x="21592" y="21593"/>
                  </a:lnTo>
                  <a:lnTo>
                    <a:pt x="22599" y="21379"/>
                  </a:lnTo>
                  <a:lnTo>
                    <a:pt x="23048" y="21818"/>
                  </a:lnTo>
                  <a:lnTo>
                    <a:pt x="23048" y="23049"/>
                  </a:lnTo>
                  <a:close/>
                  <a:moveTo>
                    <a:pt x="23680" y="23049"/>
                  </a:moveTo>
                  <a:lnTo>
                    <a:pt x="23262" y="23049"/>
                  </a:lnTo>
                  <a:lnTo>
                    <a:pt x="23262" y="22042"/>
                  </a:lnTo>
                  <a:lnTo>
                    <a:pt x="23980" y="22749"/>
                  </a:lnTo>
                  <a:close/>
                  <a:moveTo>
                    <a:pt x="24579" y="23049"/>
                  </a:moveTo>
                  <a:lnTo>
                    <a:pt x="24290" y="22749"/>
                  </a:lnTo>
                  <a:lnTo>
                    <a:pt x="24997" y="22042"/>
                  </a:lnTo>
                  <a:lnTo>
                    <a:pt x="24997" y="23049"/>
                  </a:lnTo>
                  <a:lnTo>
                    <a:pt x="24579" y="23049"/>
                  </a:lnTo>
                  <a:close/>
                  <a:moveTo>
                    <a:pt x="26881" y="22599"/>
                  </a:moveTo>
                  <a:lnTo>
                    <a:pt x="26442" y="23049"/>
                  </a:lnTo>
                  <a:lnTo>
                    <a:pt x="25211" y="23049"/>
                  </a:lnTo>
                  <a:lnTo>
                    <a:pt x="25211" y="21818"/>
                  </a:lnTo>
                  <a:lnTo>
                    <a:pt x="25660" y="21379"/>
                  </a:lnTo>
                  <a:lnTo>
                    <a:pt x="26656" y="21582"/>
                  </a:lnTo>
                  <a:lnTo>
                    <a:pt x="26656" y="21604"/>
                  </a:lnTo>
                  <a:lnTo>
                    <a:pt x="26677" y="21604"/>
                  </a:lnTo>
                  <a:close/>
                  <a:moveTo>
                    <a:pt x="28390" y="21154"/>
                  </a:moveTo>
                  <a:lnTo>
                    <a:pt x="27737" y="21807"/>
                  </a:lnTo>
                  <a:lnTo>
                    <a:pt x="27309" y="21389"/>
                  </a:lnTo>
                  <a:lnTo>
                    <a:pt x="26870" y="21389"/>
                  </a:lnTo>
                  <a:lnTo>
                    <a:pt x="26870" y="20951"/>
                  </a:lnTo>
                  <a:lnTo>
                    <a:pt x="26452" y="20522"/>
                  </a:lnTo>
                  <a:lnTo>
                    <a:pt x="27105" y="19880"/>
                  </a:lnTo>
                  <a:lnTo>
                    <a:pt x="28850" y="19409"/>
                  </a:lnTo>
                  <a:lnTo>
                    <a:pt x="28850" y="19409"/>
                  </a:lnTo>
                  <a:lnTo>
                    <a:pt x="28850" y="19409"/>
                  </a:lnTo>
                  <a:close/>
                  <a:moveTo>
                    <a:pt x="28690" y="20844"/>
                  </a:moveTo>
                  <a:lnTo>
                    <a:pt x="29097" y="19345"/>
                  </a:lnTo>
                  <a:lnTo>
                    <a:pt x="29653" y="19195"/>
                  </a:lnTo>
                  <a:lnTo>
                    <a:pt x="29803" y="19741"/>
                  </a:lnTo>
                  <a:close/>
                  <a:moveTo>
                    <a:pt x="30317" y="23209"/>
                  </a:moveTo>
                  <a:lnTo>
                    <a:pt x="29718" y="24183"/>
                  </a:lnTo>
                  <a:lnTo>
                    <a:pt x="29236" y="22888"/>
                  </a:lnTo>
                  <a:lnTo>
                    <a:pt x="29546" y="22706"/>
                  </a:lnTo>
                  <a:lnTo>
                    <a:pt x="30103" y="22856"/>
                  </a:lnTo>
                  <a:close/>
                  <a:moveTo>
                    <a:pt x="30445" y="23006"/>
                  </a:moveTo>
                  <a:lnTo>
                    <a:pt x="30296" y="22749"/>
                  </a:lnTo>
                  <a:lnTo>
                    <a:pt x="30445" y="22160"/>
                  </a:lnTo>
                  <a:lnTo>
                    <a:pt x="30606" y="22749"/>
                  </a:lnTo>
                  <a:close/>
                  <a:moveTo>
                    <a:pt x="31655" y="22888"/>
                  </a:moveTo>
                  <a:lnTo>
                    <a:pt x="31173" y="24183"/>
                  </a:lnTo>
                  <a:lnTo>
                    <a:pt x="30574" y="23209"/>
                  </a:lnTo>
                  <a:lnTo>
                    <a:pt x="30788" y="22856"/>
                  </a:lnTo>
                  <a:lnTo>
                    <a:pt x="31345" y="22706"/>
                  </a:lnTo>
                  <a:close/>
                  <a:moveTo>
                    <a:pt x="32201" y="20844"/>
                  </a:moveTo>
                  <a:lnTo>
                    <a:pt x="31098" y="19741"/>
                  </a:lnTo>
                  <a:lnTo>
                    <a:pt x="31248" y="19195"/>
                  </a:lnTo>
                  <a:lnTo>
                    <a:pt x="31794" y="19345"/>
                  </a:lnTo>
                  <a:close/>
                  <a:moveTo>
                    <a:pt x="34021" y="20951"/>
                  </a:moveTo>
                  <a:lnTo>
                    <a:pt x="34021" y="21389"/>
                  </a:lnTo>
                  <a:lnTo>
                    <a:pt x="33582" y="21389"/>
                  </a:lnTo>
                  <a:lnTo>
                    <a:pt x="33165" y="21807"/>
                  </a:lnTo>
                  <a:lnTo>
                    <a:pt x="32512" y="21154"/>
                  </a:lnTo>
                  <a:lnTo>
                    <a:pt x="32041" y="19409"/>
                  </a:lnTo>
                  <a:lnTo>
                    <a:pt x="32041" y="19409"/>
                  </a:lnTo>
                  <a:lnTo>
                    <a:pt x="33796" y="19880"/>
                  </a:lnTo>
                  <a:lnTo>
                    <a:pt x="34438" y="20522"/>
                  </a:lnTo>
                  <a:close/>
                  <a:moveTo>
                    <a:pt x="35680" y="20983"/>
                  </a:moveTo>
                  <a:lnTo>
                    <a:pt x="35680" y="21507"/>
                  </a:lnTo>
                  <a:lnTo>
                    <a:pt x="35306" y="21133"/>
                  </a:lnTo>
                  <a:lnTo>
                    <a:pt x="34235" y="21357"/>
                  </a:lnTo>
                  <a:lnTo>
                    <a:pt x="34235" y="21036"/>
                  </a:lnTo>
                  <a:lnTo>
                    <a:pt x="34749" y="20522"/>
                  </a:lnTo>
                  <a:lnTo>
                    <a:pt x="34214" y="19987"/>
                  </a:lnTo>
                  <a:lnTo>
                    <a:pt x="34952" y="20191"/>
                  </a:lnTo>
                  <a:lnTo>
                    <a:pt x="35134" y="19484"/>
                  </a:lnTo>
                  <a:lnTo>
                    <a:pt x="35413" y="19323"/>
                  </a:lnTo>
                  <a:lnTo>
                    <a:pt x="35712" y="20233"/>
                  </a:lnTo>
                  <a:lnTo>
                    <a:pt x="36494" y="20447"/>
                  </a:lnTo>
                  <a:close/>
                  <a:moveTo>
                    <a:pt x="37629" y="21732"/>
                  </a:moveTo>
                  <a:lnTo>
                    <a:pt x="36761" y="22599"/>
                  </a:lnTo>
                  <a:lnTo>
                    <a:pt x="35894" y="21732"/>
                  </a:lnTo>
                  <a:lnTo>
                    <a:pt x="35894" y="21100"/>
                  </a:lnTo>
                  <a:lnTo>
                    <a:pt x="36761" y="20533"/>
                  </a:lnTo>
                  <a:lnTo>
                    <a:pt x="37629" y="21100"/>
                  </a:lnTo>
                  <a:close/>
                  <a:moveTo>
                    <a:pt x="37843" y="21507"/>
                  </a:moveTo>
                  <a:lnTo>
                    <a:pt x="37843" y="20983"/>
                  </a:lnTo>
                  <a:lnTo>
                    <a:pt x="37029" y="20447"/>
                  </a:lnTo>
                  <a:lnTo>
                    <a:pt x="37811" y="20233"/>
                  </a:lnTo>
                  <a:lnTo>
                    <a:pt x="38100" y="19356"/>
                  </a:lnTo>
                  <a:lnTo>
                    <a:pt x="38881" y="20051"/>
                  </a:lnTo>
                  <a:lnTo>
                    <a:pt x="39331" y="19976"/>
                  </a:lnTo>
                  <a:lnTo>
                    <a:pt x="39042" y="20330"/>
                  </a:lnTo>
                  <a:lnTo>
                    <a:pt x="39256" y="21357"/>
                  </a:lnTo>
                  <a:lnTo>
                    <a:pt x="38217" y="21133"/>
                  </a:lnTo>
                  <a:close/>
                  <a:moveTo>
                    <a:pt x="39513" y="22599"/>
                  </a:moveTo>
                  <a:lnTo>
                    <a:pt x="39074" y="23049"/>
                  </a:lnTo>
                  <a:lnTo>
                    <a:pt x="37843" y="23049"/>
                  </a:lnTo>
                  <a:lnTo>
                    <a:pt x="37843" y="21818"/>
                  </a:lnTo>
                  <a:lnTo>
                    <a:pt x="38292" y="21379"/>
                  </a:lnTo>
                  <a:lnTo>
                    <a:pt x="39299" y="21593"/>
                  </a:lnTo>
                  <a:lnTo>
                    <a:pt x="39299" y="21593"/>
                  </a:lnTo>
                  <a:lnTo>
                    <a:pt x="39299" y="21593"/>
                  </a:lnTo>
                  <a:lnTo>
                    <a:pt x="39513" y="22599"/>
                  </a:lnTo>
                  <a:close/>
                  <a:moveTo>
                    <a:pt x="40969" y="21229"/>
                  </a:moveTo>
                  <a:lnTo>
                    <a:pt x="40508" y="21614"/>
                  </a:lnTo>
                  <a:lnTo>
                    <a:pt x="39491" y="21400"/>
                  </a:lnTo>
                  <a:lnTo>
                    <a:pt x="39491" y="21400"/>
                  </a:lnTo>
                  <a:lnTo>
                    <a:pt x="39277" y="20383"/>
                  </a:lnTo>
                  <a:lnTo>
                    <a:pt x="39663" y="19923"/>
                  </a:lnTo>
                  <a:lnTo>
                    <a:pt x="41247" y="19645"/>
                  </a:lnTo>
                  <a:lnTo>
                    <a:pt x="40969" y="21229"/>
                  </a:lnTo>
                  <a:close/>
                  <a:moveTo>
                    <a:pt x="41236" y="21015"/>
                  </a:moveTo>
                  <a:lnTo>
                    <a:pt x="41472" y="19612"/>
                  </a:lnTo>
                  <a:lnTo>
                    <a:pt x="42103" y="19495"/>
                  </a:lnTo>
                  <a:lnTo>
                    <a:pt x="42328" y="20105"/>
                  </a:lnTo>
                  <a:close/>
                  <a:moveTo>
                    <a:pt x="44266" y="22910"/>
                  </a:moveTo>
                  <a:lnTo>
                    <a:pt x="43848" y="23573"/>
                  </a:lnTo>
                  <a:lnTo>
                    <a:pt x="43506" y="22653"/>
                  </a:lnTo>
                  <a:close/>
                  <a:moveTo>
                    <a:pt x="44929" y="21015"/>
                  </a:moveTo>
                  <a:lnTo>
                    <a:pt x="43827" y="20094"/>
                  </a:lnTo>
                  <a:lnTo>
                    <a:pt x="43945" y="19805"/>
                  </a:lnTo>
                  <a:lnTo>
                    <a:pt x="44052" y="19495"/>
                  </a:lnTo>
                  <a:lnTo>
                    <a:pt x="44555" y="19591"/>
                  </a:lnTo>
                  <a:lnTo>
                    <a:pt x="44683" y="19612"/>
                  </a:lnTo>
                  <a:close/>
                  <a:moveTo>
                    <a:pt x="46674" y="21400"/>
                  </a:moveTo>
                  <a:lnTo>
                    <a:pt x="45647" y="21614"/>
                  </a:lnTo>
                  <a:lnTo>
                    <a:pt x="45186" y="21229"/>
                  </a:lnTo>
                  <a:lnTo>
                    <a:pt x="44908" y="19645"/>
                  </a:lnTo>
                  <a:lnTo>
                    <a:pt x="46492" y="19923"/>
                  </a:lnTo>
                  <a:lnTo>
                    <a:pt x="46888" y="20383"/>
                  </a:lnTo>
                  <a:close/>
                  <a:moveTo>
                    <a:pt x="48055" y="19356"/>
                  </a:moveTo>
                  <a:lnTo>
                    <a:pt x="48344" y="20233"/>
                  </a:lnTo>
                  <a:lnTo>
                    <a:pt x="49136" y="20447"/>
                  </a:lnTo>
                  <a:lnTo>
                    <a:pt x="48312" y="20983"/>
                  </a:lnTo>
                  <a:lnTo>
                    <a:pt x="48312" y="21507"/>
                  </a:lnTo>
                  <a:lnTo>
                    <a:pt x="47938" y="21133"/>
                  </a:lnTo>
                  <a:lnTo>
                    <a:pt x="46899" y="21357"/>
                  </a:lnTo>
                  <a:lnTo>
                    <a:pt x="47124" y="20330"/>
                  </a:lnTo>
                  <a:lnTo>
                    <a:pt x="46824" y="19976"/>
                  </a:lnTo>
                  <a:lnTo>
                    <a:pt x="47274" y="20051"/>
                  </a:lnTo>
                  <a:close/>
                  <a:moveTo>
                    <a:pt x="48847" y="18585"/>
                  </a:moveTo>
                  <a:lnTo>
                    <a:pt x="48173" y="18992"/>
                  </a:lnTo>
                  <a:lnTo>
                    <a:pt x="47927" y="18232"/>
                  </a:lnTo>
                  <a:close/>
                  <a:moveTo>
                    <a:pt x="49083" y="17182"/>
                  </a:moveTo>
                  <a:lnTo>
                    <a:pt x="50100" y="17814"/>
                  </a:lnTo>
                  <a:lnTo>
                    <a:pt x="49083" y="18435"/>
                  </a:lnTo>
                  <a:lnTo>
                    <a:pt x="47574" y="17868"/>
                  </a:lnTo>
                  <a:lnTo>
                    <a:pt x="47574" y="17878"/>
                  </a:lnTo>
                  <a:lnTo>
                    <a:pt x="47413" y="17814"/>
                  </a:lnTo>
                  <a:lnTo>
                    <a:pt x="47574" y="17750"/>
                  </a:lnTo>
                  <a:lnTo>
                    <a:pt x="47574" y="17750"/>
                  </a:lnTo>
                  <a:lnTo>
                    <a:pt x="47756" y="17686"/>
                  </a:lnTo>
                  <a:lnTo>
                    <a:pt x="47830" y="17653"/>
                  </a:lnTo>
                  <a:lnTo>
                    <a:pt x="47830" y="17653"/>
                  </a:lnTo>
                  <a:lnTo>
                    <a:pt x="49083" y="17182"/>
                  </a:lnTo>
                  <a:close/>
                  <a:moveTo>
                    <a:pt x="48173" y="16626"/>
                  </a:moveTo>
                  <a:lnTo>
                    <a:pt x="48847" y="17043"/>
                  </a:lnTo>
                  <a:lnTo>
                    <a:pt x="47927" y="17386"/>
                  </a:lnTo>
                  <a:close/>
                  <a:moveTo>
                    <a:pt x="46610" y="15909"/>
                  </a:moveTo>
                  <a:lnTo>
                    <a:pt x="47210" y="15801"/>
                  </a:lnTo>
                  <a:lnTo>
                    <a:pt x="47980" y="16497"/>
                  </a:lnTo>
                  <a:lnTo>
                    <a:pt x="47659" y="17493"/>
                  </a:lnTo>
                  <a:lnTo>
                    <a:pt x="47092" y="17696"/>
                  </a:lnTo>
                  <a:lnTo>
                    <a:pt x="45582" y="17140"/>
                  </a:lnTo>
                  <a:close/>
                  <a:moveTo>
                    <a:pt x="46278" y="15962"/>
                  </a:moveTo>
                  <a:lnTo>
                    <a:pt x="45368" y="17065"/>
                  </a:lnTo>
                  <a:lnTo>
                    <a:pt x="44769" y="16840"/>
                  </a:lnTo>
                  <a:lnTo>
                    <a:pt x="44876" y="16208"/>
                  </a:lnTo>
                  <a:close/>
                  <a:moveTo>
                    <a:pt x="45433" y="17322"/>
                  </a:moveTo>
                  <a:lnTo>
                    <a:pt x="46771" y="17814"/>
                  </a:lnTo>
                  <a:lnTo>
                    <a:pt x="45433" y="18306"/>
                  </a:lnTo>
                  <a:lnTo>
                    <a:pt x="45026" y="17814"/>
                  </a:lnTo>
                  <a:close/>
                  <a:moveTo>
                    <a:pt x="47980" y="19131"/>
                  </a:moveTo>
                  <a:lnTo>
                    <a:pt x="47210" y="19827"/>
                  </a:lnTo>
                  <a:lnTo>
                    <a:pt x="46610" y="19720"/>
                  </a:lnTo>
                  <a:lnTo>
                    <a:pt x="45582" y="18488"/>
                  </a:lnTo>
                  <a:lnTo>
                    <a:pt x="47092" y="17932"/>
                  </a:lnTo>
                  <a:lnTo>
                    <a:pt x="47659" y="18135"/>
                  </a:lnTo>
                  <a:close/>
                  <a:moveTo>
                    <a:pt x="44769" y="18788"/>
                  </a:moveTo>
                  <a:lnTo>
                    <a:pt x="45368" y="18563"/>
                  </a:lnTo>
                  <a:lnTo>
                    <a:pt x="46278" y="19666"/>
                  </a:lnTo>
                  <a:lnTo>
                    <a:pt x="44876" y="19420"/>
                  </a:lnTo>
                  <a:close/>
                  <a:moveTo>
                    <a:pt x="43570" y="20169"/>
                  </a:moveTo>
                  <a:lnTo>
                    <a:pt x="43077" y="21507"/>
                  </a:lnTo>
                  <a:lnTo>
                    <a:pt x="42585" y="20169"/>
                  </a:lnTo>
                  <a:lnTo>
                    <a:pt x="43077" y="19762"/>
                  </a:lnTo>
                  <a:close/>
                  <a:moveTo>
                    <a:pt x="39877" y="15962"/>
                  </a:moveTo>
                  <a:lnTo>
                    <a:pt x="41290" y="16208"/>
                  </a:lnTo>
                  <a:lnTo>
                    <a:pt x="41290" y="16208"/>
                  </a:lnTo>
                  <a:lnTo>
                    <a:pt x="41397" y="16840"/>
                  </a:lnTo>
                  <a:lnTo>
                    <a:pt x="40797" y="17065"/>
                  </a:lnTo>
                  <a:lnTo>
                    <a:pt x="39877" y="15962"/>
                  </a:lnTo>
                  <a:close/>
                  <a:moveTo>
                    <a:pt x="38175" y="16497"/>
                  </a:moveTo>
                  <a:lnTo>
                    <a:pt x="38945" y="15801"/>
                  </a:lnTo>
                  <a:lnTo>
                    <a:pt x="39545" y="15909"/>
                  </a:lnTo>
                  <a:lnTo>
                    <a:pt x="40572" y="17140"/>
                  </a:lnTo>
                  <a:lnTo>
                    <a:pt x="39063" y="17696"/>
                  </a:lnTo>
                  <a:lnTo>
                    <a:pt x="38496" y="17493"/>
                  </a:lnTo>
                  <a:close/>
                  <a:moveTo>
                    <a:pt x="35530" y="16604"/>
                  </a:moveTo>
                  <a:lnTo>
                    <a:pt x="36815" y="17086"/>
                  </a:lnTo>
                  <a:lnTo>
                    <a:pt x="35841" y="17686"/>
                  </a:lnTo>
                  <a:lnTo>
                    <a:pt x="35488" y="17471"/>
                  </a:lnTo>
                  <a:lnTo>
                    <a:pt x="35348" y="16915"/>
                  </a:lnTo>
                  <a:close/>
                  <a:moveTo>
                    <a:pt x="35530" y="19024"/>
                  </a:moveTo>
                  <a:lnTo>
                    <a:pt x="35348" y="18713"/>
                  </a:lnTo>
                  <a:lnTo>
                    <a:pt x="35498" y="18157"/>
                  </a:lnTo>
                  <a:lnTo>
                    <a:pt x="35841" y="17942"/>
                  </a:lnTo>
                  <a:lnTo>
                    <a:pt x="36815" y="18542"/>
                  </a:lnTo>
                  <a:close/>
                  <a:moveTo>
                    <a:pt x="37993" y="18992"/>
                  </a:moveTo>
                  <a:lnTo>
                    <a:pt x="37318" y="18585"/>
                  </a:lnTo>
                  <a:lnTo>
                    <a:pt x="38239" y="18242"/>
                  </a:lnTo>
                  <a:close/>
                  <a:moveTo>
                    <a:pt x="38217" y="17343"/>
                  </a:moveTo>
                  <a:lnTo>
                    <a:pt x="38239" y="17386"/>
                  </a:lnTo>
                  <a:lnTo>
                    <a:pt x="37318" y="17043"/>
                  </a:lnTo>
                  <a:lnTo>
                    <a:pt x="37993" y="16626"/>
                  </a:lnTo>
                  <a:close/>
                  <a:moveTo>
                    <a:pt x="38581" y="17878"/>
                  </a:moveTo>
                  <a:lnTo>
                    <a:pt x="38592" y="17868"/>
                  </a:lnTo>
                  <a:lnTo>
                    <a:pt x="37083" y="18435"/>
                  </a:lnTo>
                  <a:lnTo>
                    <a:pt x="36055" y="17814"/>
                  </a:lnTo>
                  <a:lnTo>
                    <a:pt x="37083" y="17182"/>
                  </a:lnTo>
                  <a:lnTo>
                    <a:pt x="38324" y="17653"/>
                  </a:lnTo>
                  <a:lnTo>
                    <a:pt x="38324" y="17653"/>
                  </a:lnTo>
                  <a:lnTo>
                    <a:pt x="38378" y="17675"/>
                  </a:lnTo>
                  <a:lnTo>
                    <a:pt x="38592" y="17760"/>
                  </a:lnTo>
                  <a:lnTo>
                    <a:pt x="38592" y="17750"/>
                  </a:lnTo>
                  <a:lnTo>
                    <a:pt x="38753" y="17814"/>
                  </a:lnTo>
                  <a:lnTo>
                    <a:pt x="38592" y="17878"/>
                  </a:lnTo>
                  <a:close/>
                  <a:moveTo>
                    <a:pt x="39545" y="19720"/>
                  </a:moveTo>
                  <a:lnTo>
                    <a:pt x="38945" y="19827"/>
                  </a:lnTo>
                  <a:lnTo>
                    <a:pt x="38175" y="19131"/>
                  </a:lnTo>
                  <a:lnTo>
                    <a:pt x="38496" y="18135"/>
                  </a:lnTo>
                  <a:lnTo>
                    <a:pt x="39063" y="17932"/>
                  </a:lnTo>
                  <a:lnTo>
                    <a:pt x="40572" y="18488"/>
                  </a:lnTo>
                  <a:close/>
                  <a:moveTo>
                    <a:pt x="41129" y="17814"/>
                  </a:moveTo>
                  <a:lnTo>
                    <a:pt x="40722" y="18306"/>
                  </a:lnTo>
                  <a:lnTo>
                    <a:pt x="39384" y="17814"/>
                  </a:lnTo>
                  <a:lnTo>
                    <a:pt x="40722" y="17322"/>
                  </a:lnTo>
                  <a:close/>
                  <a:moveTo>
                    <a:pt x="41290" y="19420"/>
                  </a:moveTo>
                  <a:lnTo>
                    <a:pt x="39877" y="19666"/>
                  </a:lnTo>
                  <a:lnTo>
                    <a:pt x="40797" y="18563"/>
                  </a:lnTo>
                  <a:lnTo>
                    <a:pt x="41397" y="18788"/>
                  </a:lnTo>
                  <a:close/>
                  <a:moveTo>
                    <a:pt x="36740" y="20287"/>
                  </a:moveTo>
                  <a:lnTo>
                    <a:pt x="35884" y="20051"/>
                  </a:lnTo>
                  <a:lnTo>
                    <a:pt x="35616" y="19227"/>
                  </a:lnTo>
                  <a:lnTo>
                    <a:pt x="37061" y="18681"/>
                  </a:lnTo>
                  <a:lnTo>
                    <a:pt x="37918" y="19206"/>
                  </a:lnTo>
                  <a:lnTo>
                    <a:pt x="37639" y="20051"/>
                  </a:lnTo>
                  <a:lnTo>
                    <a:pt x="36783" y="20287"/>
                  </a:lnTo>
                  <a:lnTo>
                    <a:pt x="36761" y="20276"/>
                  </a:lnTo>
                  <a:close/>
                  <a:moveTo>
                    <a:pt x="35380" y="17653"/>
                  </a:moveTo>
                  <a:lnTo>
                    <a:pt x="35637" y="17814"/>
                  </a:lnTo>
                  <a:lnTo>
                    <a:pt x="35380" y="17975"/>
                  </a:lnTo>
                  <a:lnTo>
                    <a:pt x="34802" y="17814"/>
                  </a:lnTo>
                  <a:close/>
                  <a:moveTo>
                    <a:pt x="33903" y="15951"/>
                  </a:moveTo>
                  <a:lnTo>
                    <a:pt x="34792" y="15705"/>
                  </a:lnTo>
                  <a:lnTo>
                    <a:pt x="34952" y="16283"/>
                  </a:lnTo>
                  <a:lnTo>
                    <a:pt x="35327" y="16508"/>
                  </a:lnTo>
                  <a:lnTo>
                    <a:pt x="35113" y="16883"/>
                  </a:lnTo>
                  <a:lnTo>
                    <a:pt x="35263" y="17461"/>
                  </a:lnTo>
                  <a:lnTo>
                    <a:pt x="34374" y="17696"/>
                  </a:lnTo>
                  <a:lnTo>
                    <a:pt x="32619" y="17236"/>
                  </a:lnTo>
                  <a:close/>
                  <a:moveTo>
                    <a:pt x="31976" y="16465"/>
                  </a:moveTo>
                  <a:lnTo>
                    <a:pt x="33486" y="16058"/>
                  </a:lnTo>
                  <a:lnTo>
                    <a:pt x="32383" y="17161"/>
                  </a:lnTo>
                  <a:lnTo>
                    <a:pt x="31826" y="17022"/>
                  </a:lnTo>
                  <a:close/>
                  <a:moveTo>
                    <a:pt x="31088" y="16701"/>
                  </a:moveTo>
                  <a:lnTo>
                    <a:pt x="31730" y="16529"/>
                  </a:lnTo>
                  <a:lnTo>
                    <a:pt x="31559" y="17172"/>
                  </a:lnTo>
                  <a:lnTo>
                    <a:pt x="32201" y="17343"/>
                  </a:lnTo>
                  <a:lnTo>
                    <a:pt x="31730" y="17814"/>
                  </a:lnTo>
                  <a:lnTo>
                    <a:pt x="32201" y="18285"/>
                  </a:lnTo>
                  <a:lnTo>
                    <a:pt x="31559" y="18456"/>
                  </a:lnTo>
                  <a:lnTo>
                    <a:pt x="31730" y="19099"/>
                  </a:lnTo>
                  <a:lnTo>
                    <a:pt x="31088" y="18927"/>
                  </a:lnTo>
                  <a:lnTo>
                    <a:pt x="30916" y="19570"/>
                  </a:lnTo>
                  <a:lnTo>
                    <a:pt x="30445" y="19099"/>
                  </a:lnTo>
                  <a:lnTo>
                    <a:pt x="29974" y="19570"/>
                  </a:lnTo>
                  <a:lnTo>
                    <a:pt x="29803" y="18927"/>
                  </a:lnTo>
                  <a:lnTo>
                    <a:pt x="29161" y="19099"/>
                  </a:lnTo>
                  <a:lnTo>
                    <a:pt x="29332" y="18456"/>
                  </a:lnTo>
                  <a:lnTo>
                    <a:pt x="28690" y="18285"/>
                  </a:lnTo>
                  <a:lnTo>
                    <a:pt x="29161" y="17814"/>
                  </a:lnTo>
                  <a:lnTo>
                    <a:pt x="28701" y="17343"/>
                  </a:lnTo>
                  <a:lnTo>
                    <a:pt x="29332" y="17172"/>
                  </a:lnTo>
                  <a:lnTo>
                    <a:pt x="29161" y="16529"/>
                  </a:lnTo>
                  <a:lnTo>
                    <a:pt x="29803" y="16701"/>
                  </a:lnTo>
                  <a:lnTo>
                    <a:pt x="29974" y="16058"/>
                  </a:lnTo>
                  <a:lnTo>
                    <a:pt x="30445" y="16529"/>
                  </a:lnTo>
                  <a:lnTo>
                    <a:pt x="30916" y="16058"/>
                  </a:lnTo>
                  <a:close/>
                  <a:moveTo>
                    <a:pt x="30039" y="15812"/>
                  </a:moveTo>
                  <a:lnTo>
                    <a:pt x="30039" y="15812"/>
                  </a:lnTo>
                  <a:lnTo>
                    <a:pt x="30445" y="14313"/>
                  </a:lnTo>
                  <a:lnTo>
                    <a:pt x="30852" y="15812"/>
                  </a:lnTo>
                  <a:lnTo>
                    <a:pt x="30445" y="16219"/>
                  </a:lnTo>
                  <a:close/>
                  <a:moveTo>
                    <a:pt x="27416" y="16058"/>
                  </a:moveTo>
                  <a:lnTo>
                    <a:pt x="28925" y="16465"/>
                  </a:lnTo>
                  <a:lnTo>
                    <a:pt x="29065" y="17022"/>
                  </a:lnTo>
                  <a:lnTo>
                    <a:pt x="28519" y="17161"/>
                  </a:lnTo>
                  <a:close/>
                  <a:moveTo>
                    <a:pt x="26988" y="15951"/>
                  </a:moveTo>
                  <a:lnTo>
                    <a:pt x="28272" y="17236"/>
                  </a:lnTo>
                  <a:lnTo>
                    <a:pt x="26517" y="17696"/>
                  </a:lnTo>
                  <a:lnTo>
                    <a:pt x="25628" y="17461"/>
                  </a:lnTo>
                  <a:lnTo>
                    <a:pt x="25789" y="16883"/>
                  </a:lnTo>
                  <a:lnTo>
                    <a:pt x="25564" y="16508"/>
                  </a:lnTo>
                  <a:lnTo>
                    <a:pt x="25949" y="16283"/>
                  </a:lnTo>
                  <a:lnTo>
                    <a:pt x="26099" y="15705"/>
                  </a:lnTo>
                  <a:close/>
                  <a:moveTo>
                    <a:pt x="23262" y="13896"/>
                  </a:moveTo>
                  <a:lnTo>
                    <a:pt x="24129" y="13029"/>
                  </a:lnTo>
                  <a:lnTo>
                    <a:pt x="24997" y="13896"/>
                  </a:lnTo>
                  <a:lnTo>
                    <a:pt x="24997" y="14528"/>
                  </a:lnTo>
                  <a:lnTo>
                    <a:pt x="24129" y="15095"/>
                  </a:lnTo>
                  <a:lnTo>
                    <a:pt x="23262" y="14528"/>
                  </a:lnTo>
                  <a:close/>
                  <a:moveTo>
                    <a:pt x="21560" y="15652"/>
                  </a:moveTo>
                  <a:lnTo>
                    <a:pt x="21849" y="15298"/>
                  </a:lnTo>
                  <a:lnTo>
                    <a:pt x="21635" y="14271"/>
                  </a:lnTo>
                  <a:lnTo>
                    <a:pt x="22674" y="14485"/>
                  </a:lnTo>
                  <a:lnTo>
                    <a:pt x="23048" y="14110"/>
                  </a:lnTo>
                  <a:lnTo>
                    <a:pt x="23048" y="14645"/>
                  </a:lnTo>
                  <a:lnTo>
                    <a:pt x="23862" y="15181"/>
                  </a:lnTo>
                  <a:lnTo>
                    <a:pt x="23080" y="15395"/>
                  </a:lnTo>
                  <a:lnTo>
                    <a:pt x="22791" y="16272"/>
                  </a:lnTo>
                  <a:lnTo>
                    <a:pt x="22010" y="15566"/>
                  </a:lnTo>
                  <a:close/>
                  <a:moveTo>
                    <a:pt x="21346" y="15909"/>
                  </a:moveTo>
                  <a:lnTo>
                    <a:pt x="21946" y="15801"/>
                  </a:lnTo>
                  <a:lnTo>
                    <a:pt x="22716" y="16497"/>
                  </a:lnTo>
                  <a:lnTo>
                    <a:pt x="22395" y="17493"/>
                  </a:lnTo>
                  <a:lnTo>
                    <a:pt x="21828" y="17696"/>
                  </a:lnTo>
                  <a:lnTo>
                    <a:pt x="20318" y="17140"/>
                  </a:lnTo>
                  <a:close/>
                  <a:moveTo>
                    <a:pt x="21014" y="15962"/>
                  </a:moveTo>
                  <a:lnTo>
                    <a:pt x="20104" y="17065"/>
                  </a:lnTo>
                  <a:lnTo>
                    <a:pt x="19494" y="16840"/>
                  </a:lnTo>
                  <a:lnTo>
                    <a:pt x="19612" y="16208"/>
                  </a:lnTo>
                  <a:lnTo>
                    <a:pt x="19612" y="16208"/>
                  </a:lnTo>
                  <a:lnTo>
                    <a:pt x="21014" y="15962"/>
                  </a:lnTo>
                  <a:close/>
                  <a:moveTo>
                    <a:pt x="21014" y="19666"/>
                  </a:moveTo>
                  <a:lnTo>
                    <a:pt x="19612" y="19420"/>
                  </a:lnTo>
                  <a:lnTo>
                    <a:pt x="19505" y="18788"/>
                  </a:lnTo>
                  <a:lnTo>
                    <a:pt x="20104" y="18563"/>
                  </a:lnTo>
                  <a:close/>
                  <a:moveTo>
                    <a:pt x="20169" y="17322"/>
                  </a:moveTo>
                  <a:lnTo>
                    <a:pt x="21507" y="17814"/>
                  </a:lnTo>
                  <a:lnTo>
                    <a:pt x="20169" y="18306"/>
                  </a:lnTo>
                  <a:lnTo>
                    <a:pt x="19762" y="17814"/>
                  </a:lnTo>
                  <a:close/>
                  <a:moveTo>
                    <a:pt x="21346" y="19720"/>
                  </a:moveTo>
                  <a:lnTo>
                    <a:pt x="20318" y="18488"/>
                  </a:lnTo>
                  <a:lnTo>
                    <a:pt x="21828" y="17932"/>
                  </a:lnTo>
                  <a:lnTo>
                    <a:pt x="22395" y="18135"/>
                  </a:lnTo>
                  <a:lnTo>
                    <a:pt x="22716" y="19131"/>
                  </a:lnTo>
                  <a:lnTo>
                    <a:pt x="21946" y="19827"/>
                  </a:lnTo>
                  <a:close/>
                  <a:moveTo>
                    <a:pt x="23048" y="20983"/>
                  </a:moveTo>
                  <a:lnTo>
                    <a:pt x="23048" y="21507"/>
                  </a:lnTo>
                  <a:lnTo>
                    <a:pt x="22674" y="21133"/>
                  </a:lnTo>
                  <a:lnTo>
                    <a:pt x="21635" y="21357"/>
                  </a:lnTo>
                  <a:lnTo>
                    <a:pt x="21860" y="20330"/>
                  </a:lnTo>
                  <a:lnTo>
                    <a:pt x="21560" y="19976"/>
                  </a:lnTo>
                  <a:lnTo>
                    <a:pt x="22010" y="20051"/>
                  </a:lnTo>
                  <a:lnTo>
                    <a:pt x="22791" y="19356"/>
                  </a:lnTo>
                  <a:lnTo>
                    <a:pt x="23080" y="20233"/>
                  </a:lnTo>
                  <a:lnTo>
                    <a:pt x="23873" y="20447"/>
                  </a:lnTo>
                  <a:close/>
                  <a:moveTo>
                    <a:pt x="24997" y="21732"/>
                  </a:moveTo>
                  <a:lnTo>
                    <a:pt x="24129" y="22599"/>
                  </a:lnTo>
                  <a:lnTo>
                    <a:pt x="23262" y="21732"/>
                  </a:lnTo>
                  <a:lnTo>
                    <a:pt x="23262" y="21100"/>
                  </a:lnTo>
                  <a:lnTo>
                    <a:pt x="24129" y="20533"/>
                  </a:lnTo>
                  <a:lnTo>
                    <a:pt x="24997" y="21100"/>
                  </a:lnTo>
                  <a:close/>
                  <a:moveTo>
                    <a:pt x="26677" y="19987"/>
                  </a:moveTo>
                  <a:lnTo>
                    <a:pt x="26142" y="20522"/>
                  </a:lnTo>
                  <a:lnTo>
                    <a:pt x="26656" y="21036"/>
                  </a:lnTo>
                  <a:lnTo>
                    <a:pt x="26656" y="21357"/>
                  </a:lnTo>
                  <a:lnTo>
                    <a:pt x="25585" y="21133"/>
                  </a:lnTo>
                  <a:lnTo>
                    <a:pt x="25221" y="21507"/>
                  </a:lnTo>
                  <a:lnTo>
                    <a:pt x="25221" y="20983"/>
                  </a:lnTo>
                  <a:lnTo>
                    <a:pt x="24397" y="20447"/>
                  </a:lnTo>
                  <a:lnTo>
                    <a:pt x="25179" y="20233"/>
                  </a:lnTo>
                  <a:lnTo>
                    <a:pt x="25478" y="19323"/>
                  </a:lnTo>
                  <a:lnTo>
                    <a:pt x="25757" y="19484"/>
                  </a:lnTo>
                  <a:lnTo>
                    <a:pt x="25949" y="20191"/>
                  </a:lnTo>
                  <a:close/>
                  <a:moveTo>
                    <a:pt x="26099" y="17814"/>
                  </a:moveTo>
                  <a:lnTo>
                    <a:pt x="25510" y="17975"/>
                  </a:lnTo>
                  <a:lnTo>
                    <a:pt x="25254" y="17814"/>
                  </a:lnTo>
                  <a:lnTo>
                    <a:pt x="25510" y="17653"/>
                  </a:lnTo>
                  <a:close/>
                  <a:moveTo>
                    <a:pt x="25371" y="16604"/>
                  </a:moveTo>
                  <a:lnTo>
                    <a:pt x="25553" y="16915"/>
                  </a:lnTo>
                  <a:lnTo>
                    <a:pt x="25403" y="17471"/>
                  </a:lnTo>
                  <a:lnTo>
                    <a:pt x="25050" y="17686"/>
                  </a:lnTo>
                  <a:lnTo>
                    <a:pt x="24076" y="17086"/>
                  </a:lnTo>
                  <a:close/>
                  <a:moveTo>
                    <a:pt x="22909" y="16626"/>
                  </a:moveTo>
                  <a:lnTo>
                    <a:pt x="23584" y="17043"/>
                  </a:lnTo>
                  <a:lnTo>
                    <a:pt x="22663" y="17386"/>
                  </a:lnTo>
                  <a:close/>
                  <a:moveTo>
                    <a:pt x="22310" y="17868"/>
                  </a:moveTo>
                  <a:lnTo>
                    <a:pt x="22310" y="17878"/>
                  </a:lnTo>
                  <a:lnTo>
                    <a:pt x="22149" y="17814"/>
                  </a:lnTo>
                  <a:lnTo>
                    <a:pt x="22310" y="17750"/>
                  </a:lnTo>
                  <a:lnTo>
                    <a:pt x="22310" y="17750"/>
                  </a:lnTo>
                  <a:lnTo>
                    <a:pt x="22492" y="17686"/>
                  </a:lnTo>
                  <a:lnTo>
                    <a:pt x="22567" y="17653"/>
                  </a:lnTo>
                  <a:lnTo>
                    <a:pt x="22567" y="17653"/>
                  </a:lnTo>
                  <a:lnTo>
                    <a:pt x="23819" y="17182"/>
                  </a:lnTo>
                  <a:lnTo>
                    <a:pt x="24836" y="17814"/>
                  </a:lnTo>
                  <a:lnTo>
                    <a:pt x="23819" y="18435"/>
                  </a:lnTo>
                  <a:lnTo>
                    <a:pt x="22310" y="17868"/>
                  </a:lnTo>
                  <a:close/>
                  <a:moveTo>
                    <a:pt x="22663" y="18232"/>
                  </a:moveTo>
                  <a:lnTo>
                    <a:pt x="23584" y="18585"/>
                  </a:lnTo>
                  <a:lnTo>
                    <a:pt x="22909" y="18992"/>
                  </a:lnTo>
                  <a:close/>
                  <a:moveTo>
                    <a:pt x="25371" y="19024"/>
                  </a:moveTo>
                  <a:lnTo>
                    <a:pt x="24076" y="18542"/>
                  </a:lnTo>
                  <a:lnTo>
                    <a:pt x="25050" y="17942"/>
                  </a:lnTo>
                  <a:lnTo>
                    <a:pt x="25403" y="18157"/>
                  </a:lnTo>
                  <a:lnTo>
                    <a:pt x="25553" y="18713"/>
                  </a:lnTo>
                  <a:close/>
                  <a:moveTo>
                    <a:pt x="24108" y="20287"/>
                  </a:moveTo>
                  <a:lnTo>
                    <a:pt x="23252" y="20051"/>
                  </a:lnTo>
                  <a:lnTo>
                    <a:pt x="22973" y="19206"/>
                  </a:lnTo>
                  <a:lnTo>
                    <a:pt x="23840" y="18681"/>
                  </a:lnTo>
                  <a:lnTo>
                    <a:pt x="25286" y="19227"/>
                  </a:lnTo>
                  <a:lnTo>
                    <a:pt x="25007" y="20051"/>
                  </a:lnTo>
                  <a:lnTo>
                    <a:pt x="24151" y="20287"/>
                  </a:lnTo>
                  <a:lnTo>
                    <a:pt x="24129" y="20276"/>
                  </a:lnTo>
                  <a:close/>
                  <a:moveTo>
                    <a:pt x="24151" y="15341"/>
                  </a:moveTo>
                  <a:lnTo>
                    <a:pt x="25007" y="15577"/>
                  </a:lnTo>
                  <a:lnTo>
                    <a:pt x="25286" y="16401"/>
                  </a:lnTo>
                  <a:lnTo>
                    <a:pt x="23840" y="16947"/>
                  </a:lnTo>
                  <a:lnTo>
                    <a:pt x="22973" y="16412"/>
                  </a:lnTo>
                  <a:lnTo>
                    <a:pt x="23252" y="15577"/>
                  </a:lnTo>
                  <a:lnTo>
                    <a:pt x="24108" y="15341"/>
                  </a:lnTo>
                  <a:lnTo>
                    <a:pt x="24129" y="15352"/>
                  </a:lnTo>
                  <a:close/>
                  <a:moveTo>
                    <a:pt x="26988" y="19677"/>
                  </a:moveTo>
                  <a:lnTo>
                    <a:pt x="26099" y="19923"/>
                  </a:lnTo>
                  <a:lnTo>
                    <a:pt x="25949" y="19345"/>
                  </a:lnTo>
                  <a:lnTo>
                    <a:pt x="25564" y="19120"/>
                  </a:lnTo>
                  <a:lnTo>
                    <a:pt x="25789" y="18745"/>
                  </a:lnTo>
                  <a:lnTo>
                    <a:pt x="25628" y="18167"/>
                  </a:lnTo>
                  <a:lnTo>
                    <a:pt x="26517" y="17932"/>
                  </a:lnTo>
                  <a:lnTo>
                    <a:pt x="28272" y="18392"/>
                  </a:lnTo>
                  <a:lnTo>
                    <a:pt x="28272" y="18392"/>
                  </a:lnTo>
                  <a:close/>
                  <a:moveTo>
                    <a:pt x="28925" y="19163"/>
                  </a:moveTo>
                  <a:lnTo>
                    <a:pt x="27416" y="19570"/>
                  </a:lnTo>
                  <a:lnTo>
                    <a:pt x="28519" y="18467"/>
                  </a:lnTo>
                  <a:lnTo>
                    <a:pt x="29065" y="18606"/>
                  </a:lnTo>
                  <a:close/>
                  <a:moveTo>
                    <a:pt x="28850" y="17814"/>
                  </a:moveTo>
                  <a:lnTo>
                    <a:pt x="28454" y="18221"/>
                  </a:lnTo>
                  <a:lnTo>
                    <a:pt x="26945" y="17814"/>
                  </a:lnTo>
                  <a:lnTo>
                    <a:pt x="28454" y="17407"/>
                  </a:lnTo>
                  <a:close/>
                  <a:moveTo>
                    <a:pt x="30852" y="19805"/>
                  </a:moveTo>
                  <a:lnTo>
                    <a:pt x="30445" y="21315"/>
                  </a:lnTo>
                  <a:lnTo>
                    <a:pt x="30039" y="19805"/>
                  </a:lnTo>
                  <a:lnTo>
                    <a:pt x="30445" y="19409"/>
                  </a:lnTo>
                  <a:close/>
                  <a:moveTo>
                    <a:pt x="33486" y="19570"/>
                  </a:moveTo>
                  <a:lnTo>
                    <a:pt x="31976" y="19163"/>
                  </a:lnTo>
                  <a:lnTo>
                    <a:pt x="31826" y="18606"/>
                  </a:lnTo>
                  <a:lnTo>
                    <a:pt x="32383" y="18467"/>
                  </a:lnTo>
                  <a:close/>
                  <a:moveTo>
                    <a:pt x="33957" y="17814"/>
                  </a:moveTo>
                  <a:lnTo>
                    <a:pt x="32447" y="18221"/>
                  </a:lnTo>
                  <a:lnTo>
                    <a:pt x="32041" y="17814"/>
                  </a:lnTo>
                  <a:lnTo>
                    <a:pt x="32447" y="17407"/>
                  </a:lnTo>
                  <a:close/>
                  <a:moveTo>
                    <a:pt x="35113" y="18745"/>
                  </a:moveTo>
                  <a:lnTo>
                    <a:pt x="35327" y="19120"/>
                  </a:lnTo>
                  <a:lnTo>
                    <a:pt x="34952" y="19345"/>
                  </a:lnTo>
                  <a:lnTo>
                    <a:pt x="34792" y="19923"/>
                  </a:lnTo>
                  <a:lnTo>
                    <a:pt x="33903" y="19677"/>
                  </a:lnTo>
                  <a:lnTo>
                    <a:pt x="32619" y="18392"/>
                  </a:lnTo>
                  <a:lnTo>
                    <a:pt x="34374" y="17932"/>
                  </a:lnTo>
                  <a:lnTo>
                    <a:pt x="35263" y="18167"/>
                  </a:lnTo>
                  <a:close/>
                  <a:moveTo>
                    <a:pt x="18306" y="20169"/>
                  </a:moveTo>
                  <a:lnTo>
                    <a:pt x="17813" y="21507"/>
                  </a:lnTo>
                  <a:lnTo>
                    <a:pt x="17321" y="20169"/>
                  </a:lnTo>
                  <a:lnTo>
                    <a:pt x="17813" y="19762"/>
                  </a:lnTo>
                  <a:close/>
                  <a:moveTo>
                    <a:pt x="14613" y="15962"/>
                  </a:moveTo>
                  <a:lnTo>
                    <a:pt x="16026" y="16208"/>
                  </a:lnTo>
                  <a:lnTo>
                    <a:pt x="16026" y="16208"/>
                  </a:lnTo>
                  <a:lnTo>
                    <a:pt x="16133" y="16840"/>
                  </a:lnTo>
                  <a:lnTo>
                    <a:pt x="15533" y="17065"/>
                  </a:lnTo>
                  <a:close/>
                  <a:moveTo>
                    <a:pt x="14120" y="17814"/>
                  </a:moveTo>
                  <a:lnTo>
                    <a:pt x="15458" y="17322"/>
                  </a:lnTo>
                  <a:lnTo>
                    <a:pt x="15865" y="17814"/>
                  </a:lnTo>
                  <a:lnTo>
                    <a:pt x="15458" y="18306"/>
                  </a:lnTo>
                  <a:close/>
                  <a:moveTo>
                    <a:pt x="16026" y="19420"/>
                  </a:moveTo>
                  <a:lnTo>
                    <a:pt x="14613" y="19666"/>
                  </a:lnTo>
                  <a:lnTo>
                    <a:pt x="15533" y="18563"/>
                  </a:lnTo>
                  <a:lnTo>
                    <a:pt x="16133" y="18788"/>
                  </a:lnTo>
                  <a:close/>
                  <a:moveTo>
                    <a:pt x="13232" y="18135"/>
                  </a:moveTo>
                  <a:lnTo>
                    <a:pt x="13799" y="17932"/>
                  </a:lnTo>
                  <a:lnTo>
                    <a:pt x="15309" y="18488"/>
                  </a:lnTo>
                  <a:lnTo>
                    <a:pt x="14281" y="19720"/>
                  </a:lnTo>
                  <a:lnTo>
                    <a:pt x="13681" y="19827"/>
                  </a:lnTo>
                  <a:lnTo>
                    <a:pt x="12911" y="19131"/>
                  </a:lnTo>
                  <a:close/>
                  <a:moveTo>
                    <a:pt x="12911" y="16497"/>
                  </a:moveTo>
                  <a:lnTo>
                    <a:pt x="13681" y="15801"/>
                  </a:lnTo>
                  <a:lnTo>
                    <a:pt x="14281" y="15909"/>
                  </a:lnTo>
                  <a:lnTo>
                    <a:pt x="15309" y="17140"/>
                  </a:lnTo>
                  <a:lnTo>
                    <a:pt x="13799" y="17696"/>
                  </a:lnTo>
                  <a:lnTo>
                    <a:pt x="13232" y="17493"/>
                  </a:lnTo>
                  <a:close/>
                  <a:moveTo>
                    <a:pt x="18648" y="16380"/>
                  </a:moveTo>
                  <a:lnTo>
                    <a:pt x="19376" y="16251"/>
                  </a:lnTo>
                  <a:lnTo>
                    <a:pt x="19248" y="16979"/>
                  </a:lnTo>
                  <a:lnTo>
                    <a:pt x="19955" y="17236"/>
                  </a:lnTo>
                  <a:lnTo>
                    <a:pt x="19473" y="17814"/>
                  </a:lnTo>
                  <a:lnTo>
                    <a:pt x="19955" y="18381"/>
                  </a:lnTo>
                  <a:lnTo>
                    <a:pt x="19248" y="18649"/>
                  </a:lnTo>
                  <a:lnTo>
                    <a:pt x="19376" y="19377"/>
                  </a:lnTo>
                  <a:lnTo>
                    <a:pt x="18648" y="19248"/>
                  </a:lnTo>
                  <a:lnTo>
                    <a:pt x="18392" y="19955"/>
                  </a:lnTo>
                  <a:lnTo>
                    <a:pt x="17813" y="19473"/>
                  </a:lnTo>
                  <a:lnTo>
                    <a:pt x="17246" y="19955"/>
                  </a:lnTo>
                  <a:lnTo>
                    <a:pt x="16989" y="19248"/>
                  </a:lnTo>
                  <a:lnTo>
                    <a:pt x="16251" y="19377"/>
                  </a:lnTo>
                  <a:lnTo>
                    <a:pt x="16379" y="18649"/>
                  </a:lnTo>
                  <a:lnTo>
                    <a:pt x="15672" y="18381"/>
                  </a:lnTo>
                  <a:lnTo>
                    <a:pt x="16154" y="17814"/>
                  </a:lnTo>
                  <a:lnTo>
                    <a:pt x="15672" y="17236"/>
                  </a:lnTo>
                  <a:lnTo>
                    <a:pt x="16379" y="16979"/>
                  </a:lnTo>
                  <a:lnTo>
                    <a:pt x="16251" y="16251"/>
                  </a:lnTo>
                  <a:lnTo>
                    <a:pt x="16989" y="16380"/>
                  </a:lnTo>
                  <a:lnTo>
                    <a:pt x="17246" y="15673"/>
                  </a:lnTo>
                  <a:lnTo>
                    <a:pt x="17813" y="16155"/>
                  </a:lnTo>
                  <a:lnTo>
                    <a:pt x="18392" y="15673"/>
                  </a:lnTo>
                  <a:close/>
                  <a:moveTo>
                    <a:pt x="17321" y="15459"/>
                  </a:moveTo>
                  <a:lnTo>
                    <a:pt x="17813" y="14121"/>
                  </a:lnTo>
                  <a:lnTo>
                    <a:pt x="18306" y="15459"/>
                  </a:lnTo>
                  <a:lnTo>
                    <a:pt x="17813" y="15866"/>
                  </a:lnTo>
                  <a:close/>
                  <a:moveTo>
                    <a:pt x="26656" y="14592"/>
                  </a:moveTo>
                  <a:lnTo>
                    <a:pt x="26142" y="15106"/>
                  </a:lnTo>
                  <a:lnTo>
                    <a:pt x="26677" y="15641"/>
                  </a:lnTo>
                  <a:lnTo>
                    <a:pt x="25949" y="15438"/>
                  </a:lnTo>
                  <a:lnTo>
                    <a:pt x="25757" y="16144"/>
                  </a:lnTo>
                  <a:lnTo>
                    <a:pt x="25478" y="16305"/>
                  </a:lnTo>
                  <a:lnTo>
                    <a:pt x="25179" y="15395"/>
                  </a:lnTo>
                  <a:lnTo>
                    <a:pt x="24397" y="15181"/>
                  </a:lnTo>
                  <a:lnTo>
                    <a:pt x="25221" y="14645"/>
                  </a:lnTo>
                  <a:lnTo>
                    <a:pt x="25221" y="14121"/>
                  </a:lnTo>
                  <a:lnTo>
                    <a:pt x="25585" y="14485"/>
                  </a:lnTo>
                  <a:lnTo>
                    <a:pt x="26656" y="14260"/>
                  </a:lnTo>
                  <a:close/>
                  <a:moveTo>
                    <a:pt x="36783" y="15341"/>
                  </a:moveTo>
                  <a:lnTo>
                    <a:pt x="37639" y="15577"/>
                  </a:lnTo>
                  <a:lnTo>
                    <a:pt x="37918" y="16412"/>
                  </a:lnTo>
                  <a:lnTo>
                    <a:pt x="37061" y="16947"/>
                  </a:lnTo>
                  <a:lnTo>
                    <a:pt x="35616" y="16401"/>
                  </a:lnTo>
                  <a:lnTo>
                    <a:pt x="35884" y="15577"/>
                  </a:lnTo>
                  <a:lnTo>
                    <a:pt x="36740" y="15341"/>
                  </a:lnTo>
                  <a:lnTo>
                    <a:pt x="36761" y="15352"/>
                  </a:lnTo>
                  <a:close/>
                  <a:moveTo>
                    <a:pt x="43912" y="16380"/>
                  </a:moveTo>
                  <a:lnTo>
                    <a:pt x="44640" y="16251"/>
                  </a:lnTo>
                  <a:lnTo>
                    <a:pt x="44523" y="16979"/>
                  </a:lnTo>
                  <a:lnTo>
                    <a:pt x="45218" y="17236"/>
                  </a:lnTo>
                  <a:lnTo>
                    <a:pt x="44737" y="17814"/>
                  </a:lnTo>
                  <a:lnTo>
                    <a:pt x="45218" y="18381"/>
                  </a:lnTo>
                  <a:lnTo>
                    <a:pt x="44523" y="18649"/>
                  </a:lnTo>
                  <a:lnTo>
                    <a:pt x="44640" y="19377"/>
                  </a:lnTo>
                  <a:lnTo>
                    <a:pt x="43912" y="19248"/>
                  </a:lnTo>
                  <a:lnTo>
                    <a:pt x="43655" y="19955"/>
                  </a:lnTo>
                  <a:lnTo>
                    <a:pt x="43077" y="19473"/>
                  </a:lnTo>
                  <a:lnTo>
                    <a:pt x="42510" y="19955"/>
                  </a:lnTo>
                  <a:lnTo>
                    <a:pt x="42253" y="19248"/>
                  </a:lnTo>
                  <a:lnTo>
                    <a:pt x="41514" y="19377"/>
                  </a:lnTo>
                  <a:lnTo>
                    <a:pt x="41643" y="18649"/>
                  </a:lnTo>
                  <a:lnTo>
                    <a:pt x="40947" y="18381"/>
                  </a:lnTo>
                  <a:lnTo>
                    <a:pt x="41418" y="17814"/>
                  </a:lnTo>
                  <a:lnTo>
                    <a:pt x="40947" y="17236"/>
                  </a:lnTo>
                  <a:lnTo>
                    <a:pt x="41643" y="16979"/>
                  </a:lnTo>
                  <a:lnTo>
                    <a:pt x="41514" y="16251"/>
                  </a:lnTo>
                  <a:lnTo>
                    <a:pt x="42253" y="16380"/>
                  </a:lnTo>
                  <a:lnTo>
                    <a:pt x="42510" y="15673"/>
                  </a:lnTo>
                  <a:lnTo>
                    <a:pt x="43077" y="16155"/>
                  </a:lnTo>
                  <a:lnTo>
                    <a:pt x="43655" y="15673"/>
                  </a:lnTo>
                  <a:close/>
                  <a:moveTo>
                    <a:pt x="42585" y="15459"/>
                  </a:moveTo>
                  <a:lnTo>
                    <a:pt x="43077" y="14121"/>
                  </a:lnTo>
                  <a:lnTo>
                    <a:pt x="43570" y="15459"/>
                  </a:lnTo>
                  <a:lnTo>
                    <a:pt x="43077" y="15866"/>
                  </a:lnTo>
                  <a:close/>
                  <a:moveTo>
                    <a:pt x="48312" y="23049"/>
                  </a:moveTo>
                  <a:lnTo>
                    <a:pt x="47092" y="23049"/>
                  </a:lnTo>
                  <a:lnTo>
                    <a:pt x="46642" y="22599"/>
                  </a:lnTo>
                  <a:lnTo>
                    <a:pt x="46856" y="21582"/>
                  </a:lnTo>
                  <a:lnTo>
                    <a:pt x="47873" y="21379"/>
                  </a:lnTo>
                  <a:lnTo>
                    <a:pt x="48312" y="21818"/>
                  </a:lnTo>
                  <a:close/>
                  <a:moveTo>
                    <a:pt x="45090" y="21946"/>
                  </a:moveTo>
                  <a:lnTo>
                    <a:pt x="44394" y="22717"/>
                  </a:lnTo>
                  <a:lnTo>
                    <a:pt x="43409" y="22396"/>
                  </a:lnTo>
                  <a:lnTo>
                    <a:pt x="43195" y="21828"/>
                  </a:lnTo>
                  <a:lnTo>
                    <a:pt x="43752" y="20319"/>
                  </a:lnTo>
                  <a:lnTo>
                    <a:pt x="44983" y="21347"/>
                  </a:lnTo>
                  <a:close/>
                  <a:moveTo>
                    <a:pt x="43024" y="22310"/>
                  </a:moveTo>
                  <a:lnTo>
                    <a:pt x="43024" y="22310"/>
                  </a:lnTo>
                  <a:lnTo>
                    <a:pt x="43077" y="22139"/>
                  </a:lnTo>
                  <a:lnTo>
                    <a:pt x="43142" y="22310"/>
                  </a:lnTo>
                  <a:lnTo>
                    <a:pt x="43142" y="22310"/>
                  </a:lnTo>
                  <a:lnTo>
                    <a:pt x="43206" y="22481"/>
                  </a:lnTo>
                  <a:lnTo>
                    <a:pt x="43238" y="22567"/>
                  </a:lnTo>
                  <a:lnTo>
                    <a:pt x="43238" y="22567"/>
                  </a:lnTo>
                  <a:lnTo>
                    <a:pt x="43709" y="23809"/>
                  </a:lnTo>
                  <a:lnTo>
                    <a:pt x="43077" y="24836"/>
                  </a:lnTo>
                  <a:lnTo>
                    <a:pt x="42457" y="23809"/>
                  </a:lnTo>
                  <a:lnTo>
                    <a:pt x="42928" y="22567"/>
                  </a:lnTo>
                  <a:lnTo>
                    <a:pt x="42928" y="22567"/>
                  </a:lnTo>
                  <a:lnTo>
                    <a:pt x="42928" y="22567"/>
                  </a:lnTo>
                  <a:close/>
                  <a:moveTo>
                    <a:pt x="42660" y="22653"/>
                  </a:moveTo>
                  <a:lnTo>
                    <a:pt x="42307" y="23573"/>
                  </a:lnTo>
                  <a:lnTo>
                    <a:pt x="41900" y="22910"/>
                  </a:lnTo>
                  <a:close/>
                  <a:moveTo>
                    <a:pt x="41172" y="21347"/>
                  </a:moveTo>
                  <a:lnTo>
                    <a:pt x="42414" y="20319"/>
                  </a:lnTo>
                  <a:lnTo>
                    <a:pt x="42960" y="21828"/>
                  </a:lnTo>
                  <a:lnTo>
                    <a:pt x="42756" y="22396"/>
                  </a:lnTo>
                  <a:lnTo>
                    <a:pt x="41771" y="22717"/>
                  </a:lnTo>
                  <a:lnTo>
                    <a:pt x="41076" y="21946"/>
                  </a:lnTo>
                  <a:close/>
                  <a:moveTo>
                    <a:pt x="32554" y="22160"/>
                  </a:moveTo>
                  <a:lnTo>
                    <a:pt x="31976" y="22321"/>
                  </a:lnTo>
                  <a:lnTo>
                    <a:pt x="31751" y="22695"/>
                  </a:lnTo>
                  <a:lnTo>
                    <a:pt x="31377" y="22481"/>
                  </a:lnTo>
                  <a:lnTo>
                    <a:pt x="30799" y="22631"/>
                  </a:lnTo>
                  <a:lnTo>
                    <a:pt x="30563" y="21743"/>
                  </a:lnTo>
                  <a:lnTo>
                    <a:pt x="31034" y="19987"/>
                  </a:lnTo>
                  <a:lnTo>
                    <a:pt x="32308" y="21272"/>
                  </a:lnTo>
                  <a:close/>
                  <a:moveTo>
                    <a:pt x="28583" y="21272"/>
                  </a:moveTo>
                  <a:lnTo>
                    <a:pt x="29867" y="19987"/>
                  </a:lnTo>
                  <a:lnTo>
                    <a:pt x="30338" y="21743"/>
                  </a:lnTo>
                  <a:lnTo>
                    <a:pt x="30092" y="22631"/>
                  </a:lnTo>
                  <a:lnTo>
                    <a:pt x="29514" y="22481"/>
                  </a:lnTo>
                  <a:lnTo>
                    <a:pt x="29139" y="22695"/>
                  </a:lnTo>
                  <a:lnTo>
                    <a:pt x="28925" y="22321"/>
                  </a:lnTo>
                  <a:lnTo>
                    <a:pt x="28347" y="22160"/>
                  </a:lnTo>
                  <a:close/>
                  <a:moveTo>
                    <a:pt x="25221" y="23263"/>
                  </a:moveTo>
                  <a:lnTo>
                    <a:pt x="26217" y="23263"/>
                  </a:lnTo>
                  <a:lnTo>
                    <a:pt x="25510" y="23969"/>
                  </a:lnTo>
                  <a:lnTo>
                    <a:pt x="25221" y="23680"/>
                  </a:lnTo>
                  <a:lnTo>
                    <a:pt x="25221" y="23263"/>
                  </a:lnTo>
                  <a:close/>
                  <a:moveTo>
                    <a:pt x="22749" y="23969"/>
                  </a:moveTo>
                  <a:lnTo>
                    <a:pt x="22042" y="23263"/>
                  </a:lnTo>
                  <a:lnTo>
                    <a:pt x="23048" y="23263"/>
                  </a:lnTo>
                  <a:lnTo>
                    <a:pt x="23048" y="23680"/>
                  </a:lnTo>
                  <a:close/>
                  <a:moveTo>
                    <a:pt x="19826" y="21946"/>
                  </a:moveTo>
                  <a:lnTo>
                    <a:pt x="19130" y="22717"/>
                  </a:lnTo>
                  <a:lnTo>
                    <a:pt x="18145" y="22396"/>
                  </a:lnTo>
                  <a:lnTo>
                    <a:pt x="17931" y="21828"/>
                  </a:lnTo>
                  <a:lnTo>
                    <a:pt x="18488" y="20319"/>
                  </a:lnTo>
                  <a:lnTo>
                    <a:pt x="19719" y="21347"/>
                  </a:lnTo>
                  <a:close/>
                  <a:moveTo>
                    <a:pt x="17760" y="22310"/>
                  </a:moveTo>
                  <a:lnTo>
                    <a:pt x="17760" y="22310"/>
                  </a:lnTo>
                  <a:lnTo>
                    <a:pt x="17813" y="22139"/>
                  </a:lnTo>
                  <a:lnTo>
                    <a:pt x="17878" y="22310"/>
                  </a:lnTo>
                  <a:lnTo>
                    <a:pt x="17878" y="22310"/>
                  </a:lnTo>
                  <a:lnTo>
                    <a:pt x="17931" y="22471"/>
                  </a:lnTo>
                  <a:lnTo>
                    <a:pt x="17974" y="22567"/>
                  </a:lnTo>
                  <a:lnTo>
                    <a:pt x="17974" y="22567"/>
                  </a:lnTo>
                  <a:lnTo>
                    <a:pt x="18445" y="23809"/>
                  </a:lnTo>
                  <a:lnTo>
                    <a:pt x="17813" y="24836"/>
                  </a:lnTo>
                  <a:lnTo>
                    <a:pt x="17193" y="23809"/>
                  </a:lnTo>
                  <a:lnTo>
                    <a:pt x="17664" y="22567"/>
                  </a:lnTo>
                  <a:lnTo>
                    <a:pt x="17664" y="22567"/>
                  </a:lnTo>
                  <a:lnTo>
                    <a:pt x="17760" y="22310"/>
                  </a:lnTo>
                  <a:close/>
                  <a:moveTo>
                    <a:pt x="17396" y="22653"/>
                  </a:moveTo>
                  <a:lnTo>
                    <a:pt x="17043" y="23573"/>
                  </a:lnTo>
                  <a:lnTo>
                    <a:pt x="16636" y="22910"/>
                  </a:lnTo>
                  <a:close/>
                  <a:moveTo>
                    <a:pt x="15908" y="21347"/>
                  </a:moveTo>
                  <a:lnTo>
                    <a:pt x="17139" y="20319"/>
                  </a:lnTo>
                  <a:lnTo>
                    <a:pt x="17696" y="21828"/>
                  </a:lnTo>
                  <a:lnTo>
                    <a:pt x="17492" y="22396"/>
                  </a:lnTo>
                  <a:lnTo>
                    <a:pt x="16497" y="22717"/>
                  </a:lnTo>
                  <a:lnTo>
                    <a:pt x="15812" y="21946"/>
                  </a:lnTo>
                  <a:close/>
                  <a:moveTo>
                    <a:pt x="12579" y="20983"/>
                  </a:moveTo>
                  <a:lnTo>
                    <a:pt x="11765" y="20447"/>
                  </a:lnTo>
                  <a:lnTo>
                    <a:pt x="12547" y="20233"/>
                  </a:lnTo>
                  <a:lnTo>
                    <a:pt x="12836" y="19356"/>
                  </a:lnTo>
                  <a:lnTo>
                    <a:pt x="13617" y="20051"/>
                  </a:lnTo>
                  <a:lnTo>
                    <a:pt x="14067" y="19976"/>
                  </a:lnTo>
                  <a:lnTo>
                    <a:pt x="13778" y="20330"/>
                  </a:lnTo>
                  <a:lnTo>
                    <a:pt x="13992" y="21357"/>
                  </a:lnTo>
                  <a:lnTo>
                    <a:pt x="12953" y="21133"/>
                  </a:lnTo>
                  <a:lnTo>
                    <a:pt x="12579" y="21507"/>
                  </a:lnTo>
                  <a:close/>
                  <a:moveTo>
                    <a:pt x="15812" y="13682"/>
                  </a:moveTo>
                  <a:lnTo>
                    <a:pt x="16497" y="12911"/>
                  </a:lnTo>
                  <a:lnTo>
                    <a:pt x="17492" y="13232"/>
                  </a:lnTo>
                  <a:lnTo>
                    <a:pt x="17696" y="13800"/>
                  </a:lnTo>
                  <a:lnTo>
                    <a:pt x="17139" y="15309"/>
                  </a:lnTo>
                  <a:lnTo>
                    <a:pt x="15908" y="14281"/>
                  </a:lnTo>
                  <a:close/>
                  <a:moveTo>
                    <a:pt x="17878" y="13318"/>
                  </a:moveTo>
                  <a:lnTo>
                    <a:pt x="17878" y="13318"/>
                  </a:lnTo>
                  <a:lnTo>
                    <a:pt x="17813" y="13478"/>
                  </a:lnTo>
                  <a:lnTo>
                    <a:pt x="17749" y="13318"/>
                  </a:lnTo>
                  <a:lnTo>
                    <a:pt x="17760" y="13318"/>
                  </a:lnTo>
                  <a:lnTo>
                    <a:pt x="17674" y="13093"/>
                  </a:lnTo>
                  <a:lnTo>
                    <a:pt x="17664" y="13061"/>
                  </a:lnTo>
                  <a:lnTo>
                    <a:pt x="17653" y="13061"/>
                  </a:lnTo>
                  <a:lnTo>
                    <a:pt x="17193" y="11809"/>
                  </a:lnTo>
                  <a:lnTo>
                    <a:pt x="17813" y="10792"/>
                  </a:lnTo>
                  <a:lnTo>
                    <a:pt x="18445" y="11809"/>
                  </a:lnTo>
                  <a:close/>
                  <a:moveTo>
                    <a:pt x="18242" y="12965"/>
                  </a:moveTo>
                  <a:lnTo>
                    <a:pt x="18584" y="12044"/>
                  </a:lnTo>
                  <a:lnTo>
                    <a:pt x="19002" y="12718"/>
                  </a:lnTo>
                  <a:close/>
                  <a:moveTo>
                    <a:pt x="19719" y="14281"/>
                  </a:moveTo>
                  <a:lnTo>
                    <a:pt x="18488" y="15309"/>
                  </a:lnTo>
                  <a:lnTo>
                    <a:pt x="17931" y="13800"/>
                  </a:lnTo>
                  <a:lnTo>
                    <a:pt x="18145" y="13232"/>
                  </a:lnTo>
                  <a:lnTo>
                    <a:pt x="19130" y="12911"/>
                  </a:lnTo>
                  <a:lnTo>
                    <a:pt x="19826" y="13682"/>
                  </a:lnTo>
                  <a:close/>
                  <a:moveTo>
                    <a:pt x="23048" y="12579"/>
                  </a:moveTo>
                  <a:lnTo>
                    <a:pt x="23048" y="13810"/>
                  </a:lnTo>
                  <a:lnTo>
                    <a:pt x="22599" y="14249"/>
                  </a:lnTo>
                  <a:lnTo>
                    <a:pt x="21592" y="14035"/>
                  </a:lnTo>
                  <a:lnTo>
                    <a:pt x="21378" y="13029"/>
                  </a:lnTo>
                  <a:lnTo>
                    <a:pt x="21828" y="12579"/>
                  </a:lnTo>
                  <a:close/>
                  <a:moveTo>
                    <a:pt x="23048" y="12365"/>
                  </a:moveTo>
                  <a:lnTo>
                    <a:pt x="22042" y="12365"/>
                  </a:lnTo>
                  <a:lnTo>
                    <a:pt x="22749" y="11648"/>
                  </a:lnTo>
                  <a:lnTo>
                    <a:pt x="23048" y="11948"/>
                  </a:lnTo>
                  <a:close/>
                  <a:moveTo>
                    <a:pt x="25510" y="11648"/>
                  </a:moveTo>
                  <a:lnTo>
                    <a:pt x="26217" y="12365"/>
                  </a:lnTo>
                  <a:lnTo>
                    <a:pt x="25221" y="12365"/>
                  </a:lnTo>
                  <a:lnTo>
                    <a:pt x="25221" y="11948"/>
                  </a:lnTo>
                  <a:close/>
                  <a:moveTo>
                    <a:pt x="26677" y="14024"/>
                  </a:moveTo>
                  <a:lnTo>
                    <a:pt x="26656" y="14024"/>
                  </a:lnTo>
                  <a:lnTo>
                    <a:pt x="26656" y="14046"/>
                  </a:lnTo>
                  <a:lnTo>
                    <a:pt x="25660" y="14249"/>
                  </a:lnTo>
                  <a:lnTo>
                    <a:pt x="25221" y="13810"/>
                  </a:lnTo>
                  <a:lnTo>
                    <a:pt x="25221" y="12579"/>
                  </a:lnTo>
                  <a:lnTo>
                    <a:pt x="26442" y="12579"/>
                  </a:lnTo>
                  <a:lnTo>
                    <a:pt x="26881" y="13029"/>
                  </a:lnTo>
                  <a:close/>
                  <a:moveTo>
                    <a:pt x="28347" y="13468"/>
                  </a:moveTo>
                  <a:lnTo>
                    <a:pt x="28925" y="13307"/>
                  </a:lnTo>
                  <a:lnTo>
                    <a:pt x="29139" y="12933"/>
                  </a:lnTo>
                  <a:lnTo>
                    <a:pt x="29514" y="13147"/>
                  </a:lnTo>
                  <a:lnTo>
                    <a:pt x="30092" y="12997"/>
                  </a:lnTo>
                  <a:lnTo>
                    <a:pt x="30338" y="13885"/>
                  </a:lnTo>
                  <a:lnTo>
                    <a:pt x="29867" y="15641"/>
                  </a:lnTo>
                  <a:lnTo>
                    <a:pt x="28583" y="14356"/>
                  </a:lnTo>
                  <a:close/>
                  <a:moveTo>
                    <a:pt x="32319" y="14356"/>
                  </a:moveTo>
                  <a:lnTo>
                    <a:pt x="31034" y="15641"/>
                  </a:lnTo>
                  <a:lnTo>
                    <a:pt x="30563" y="13885"/>
                  </a:lnTo>
                  <a:lnTo>
                    <a:pt x="30799" y="12997"/>
                  </a:lnTo>
                  <a:lnTo>
                    <a:pt x="31377" y="13147"/>
                  </a:lnTo>
                  <a:lnTo>
                    <a:pt x="31751" y="12933"/>
                  </a:lnTo>
                  <a:lnTo>
                    <a:pt x="31976" y="13307"/>
                  </a:lnTo>
                  <a:lnTo>
                    <a:pt x="32554" y="13468"/>
                  </a:lnTo>
                  <a:close/>
                  <a:moveTo>
                    <a:pt x="41076" y="13682"/>
                  </a:moveTo>
                  <a:lnTo>
                    <a:pt x="41771" y="12911"/>
                  </a:lnTo>
                  <a:lnTo>
                    <a:pt x="42756" y="13232"/>
                  </a:lnTo>
                  <a:lnTo>
                    <a:pt x="42960" y="13800"/>
                  </a:lnTo>
                  <a:lnTo>
                    <a:pt x="42414" y="15309"/>
                  </a:lnTo>
                  <a:lnTo>
                    <a:pt x="41172" y="14281"/>
                  </a:lnTo>
                  <a:close/>
                  <a:moveTo>
                    <a:pt x="43142" y="13318"/>
                  </a:moveTo>
                  <a:lnTo>
                    <a:pt x="43142" y="13318"/>
                  </a:lnTo>
                  <a:lnTo>
                    <a:pt x="43077" y="13478"/>
                  </a:lnTo>
                  <a:lnTo>
                    <a:pt x="43024" y="13318"/>
                  </a:lnTo>
                  <a:lnTo>
                    <a:pt x="43024" y="13318"/>
                  </a:lnTo>
                  <a:lnTo>
                    <a:pt x="42938" y="13093"/>
                  </a:lnTo>
                  <a:lnTo>
                    <a:pt x="42928" y="13061"/>
                  </a:lnTo>
                  <a:lnTo>
                    <a:pt x="42928" y="13061"/>
                  </a:lnTo>
                  <a:lnTo>
                    <a:pt x="42457" y="11809"/>
                  </a:lnTo>
                  <a:lnTo>
                    <a:pt x="43077" y="10792"/>
                  </a:lnTo>
                  <a:lnTo>
                    <a:pt x="43709" y="11809"/>
                  </a:lnTo>
                  <a:lnTo>
                    <a:pt x="43142" y="13318"/>
                  </a:lnTo>
                  <a:close/>
                  <a:moveTo>
                    <a:pt x="43506" y="12965"/>
                  </a:moveTo>
                  <a:lnTo>
                    <a:pt x="43848" y="12044"/>
                  </a:lnTo>
                  <a:lnTo>
                    <a:pt x="44266" y="12718"/>
                  </a:lnTo>
                  <a:close/>
                  <a:moveTo>
                    <a:pt x="44983" y="14281"/>
                  </a:moveTo>
                  <a:lnTo>
                    <a:pt x="43752" y="15309"/>
                  </a:lnTo>
                  <a:lnTo>
                    <a:pt x="43195" y="13800"/>
                  </a:lnTo>
                  <a:lnTo>
                    <a:pt x="43409" y="13232"/>
                  </a:lnTo>
                  <a:lnTo>
                    <a:pt x="44394" y="12911"/>
                  </a:lnTo>
                  <a:lnTo>
                    <a:pt x="45090" y="13682"/>
                  </a:lnTo>
                  <a:close/>
                  <a:moveTo>
                    <a:pt x="48312" y="12579"/>
                  </a:moveTo>
                  <a:lnTo>
                    <a:pt x="48312" y="13810"/>
                  </a:lnTo>
                  <a:lnTo>
                    <a:pt x="47873" y="14249"/>
                  </a:lnTo>
                  <a:lnTo>
                    <a:pt x="46856" y="14035"/>
                  </a:lnTo>
                  <a:lnTo>
                    <a:pt x="46642" y="13029"/>
                  </a:lnTo>
                  <a:lnTo>
                    <a:pt x="47092" y="12579"/>
                  </a:lnTo>
                  <a:close/>
                  <a:moveTo>
                    <a:pt x="48312" y="11948"/>
                  </a:moveTo>
                  <a:lnTo>
                    <a:pt x="48312" y="12365"/>
                  </a:lnTo>
                  <a:lnTo>
                    <a:pt x="47306" y="12365"/>
                  </a:lnTo>
                  <a:lnTo>
                    <a:pt x="48023" y="11648"/>
                  </a:lnTo>
                  <a:close/>
                  <a:moveTo>
                    <a:pt x="50261" y="14528"/>
                  </a:moveTo>
                  <a:lnTo>
                    <a:pt x="49393" y="15095"/>
                  </a:lnTo>
                  <a:lnTo>
                    <a:pt x="48537" y="14528"/>
                  </a:lnTo>
                  <a:lnTo>
                    <a:pt x="48537" y="13896"/>
                  </a:lnTo>
                  <a:lnTo>
                    <a:pt x="49393" y="13029"/>
                  </a:lnTo>
                  <a:lnTo>
                    <a:pt x="50261" y="13896"/>
                  </a:lnTo>
                  <a:close/>
                  <a:moveTo>
                    <a:pt x="50261" y="21732"/>
                  </a:moveTo>
                  <a:lnTo>
                    <a:pt x="49393" y="22599"/>
                  </a:lnTo>
                  <a:lnTo>
                    <a:pt x="48526" y="21732"/>
                  </a:lnTo>
                  <a:lnTo>
                    <a:pt x="48526" y="21100"/>
                  </a:lnTo>
                  <a:lnTo>
                    <a:pt x="49393" y="20533"/>
                  </a:lnTo>
                  <a:lnTo>
                    <a:pt x="50261" y="21100"/>
                  </a:lnTo>
                  <a:close/>
                  <a:moveTo>
                    <a:pt x="49843" y="23049"/>
                  </a:moveTo>
                  <a:lnTo>
                    <a:pt x="49554" y="22749"/>
                  </a:lnTo>
                  <a:lnTo>
                    <a:pt x="50261" y="22042"/>
                  </a:lnTo>
                  <a:lnTo>
                    <a:pt x="50261" y="23049"/>
                  </a:lnTo>
                  <a:lnTo>
                    <a:pt x="49843" y="23049"/>
                  </a:lnTo>
                  <a:close/>
                  <a:moveTo>
                    <a:pt x="48312" y="24997"/>
                  </a:moveTo>
                  <a:lnTo>
                    <a:pt x="47306" y="24997"/>
                  </a:lnTo>
                  <a:lnTo>
                    <a:pt x="48012" y="24280"/>
                  </a:lnTo>
                  <a:lnTo>
                    <a:pt x="48312" y="24580"/>
                  </a:lnTo>
                  <a:close/>
                  <a:moveTo>
                    <a:pt x="37853" y="24580"/>
                  </a:moveTo>
                  <a:lnTo>
                    <a:pt x="38142" y="24280"/>
                  </a:lnTo>
                  <a:lnTo>
                    <a:pt x="38849" y="24997"/>
                  </a:lnTo>
                  <a:lnTo>
                    <a:pt x="37853" y="24997"/>
                  </a:lnTo>
                  <a:close/>
                  <a:moveTo>
                    <a:pt x="35380" y="23980"/>
                  </a:moveTo>
                  <a:lnTo>
                    <a:pt x="34674" y="23263"/>
                  </a:lnTo>
                  <a:lnTo>
                    <a:pt x="35680" y="23263"/>
                  </a:lnTo>
                  <a:lnTo>
                    <a:pt x="35680" y="23680"/>
                  </a:lnTo>
                  <a:close/>
                  <a:moveTo>
                    <a:pt x="23776" y="24997"/>
                  </a:moveTo>
                  <a:lnTo>
                    <a:pt x="23262" y="24997"/>
                  </a:lnTo>
                  <a:lnTo>
                    <a:pt x="23262" y="24483"/>
                  </a:lnTo>
                  <a:lnTo>
                    <a:pt x="22909" y="24130"/>
                  </a:lnTo>
                  <a:lnTo>
                    <a:pt x="23262" y="23766"/>
                  </a:lnTo>
                  <a:lnTo>
                    <a:pt x="23262" y="23263"/>
                  </a:lnTo>
                  <a:lnTo>
                    <a:pt x="23776" y="23263"/>
                  </a:lnTo>
                  <a:lnTo>
                    <a:pt x="24129" y="22910"/>
                  </a:lnTo>
                  <a:lnTo>
                    <a:pt x="24493" y="23263"/>
                  </a:lnTo>
                  <a:lnTo>
                    <a:pt x="24997" y="23263"/>
                  </a:lnTo>
                  <a:lnTo>
                    <a:pt x="24997" y="23766"/>
                  </a:lnTo>
                  <a:lnTo>
                    <a:pt x="25361" y="24130"/>
                  </a:lnTo>
                  <a:lnTo>
                    <a:pt x="24997" y="24483"/>
                  </a:lnTo>
                  <a:lnTo>
                    <a:pt x="24997" y="24997"/>
                  </a:lnTo>
                  <a:lnTo>
                    <a:pt x="24493" y="24997"/>
                  </a:lnTo>
                  <a:lnTo>
                    <a:pt x="24129" y="25350"/>
                  </a:lnTo>
                  <a:lnTo>
                    <a:pt x="23776" y="24997"/>
                  </a:lnTo>
                  <a:close/>
                  <a:moveTo>
                    <a:pt x="12579" y="24580"/>
                  </a:moveTo>
                  <a:lnTo>
                    <a:pt x="12878" y="24280"/>
                  </a:lnTo>
                  <a:lnTo>
                    <a:pt x="13585" y="24997"/>
                  </a:lnTo>
                  <a:lnTo>
                    <a:pt x="12579" y="24997"/>
                  </a:lnTo>
                  <a:close/>
                  <a:moveTo>
                    <a:pt x="10630" y="21100"/>
                  </a:moveTo>
                  <a:lnTo>
                    <a:pt x="11498" y="20533"/>
                  </a:lnTo>
                  <a:lnTo>
                    <a:pt x="12365" y="21100"/>
                  </a:lnTo>
                  <a:lnTo>
                    <a:pt x="12365" y="21732"/>
                  </a:lnTo>
                  <a:lnTo>
                    <a:pt x="11498" y="22599"/>
                  </a:lnTo>
                  <a:lnTo>
                    <a:pt x="10630" y="21732"/>
                  </a:lnTo>
                  <a:close/>
                  <a:moveTo>
                    <a:pt x="10630" y="12579"/>
                  </a:moveTo>
                  <a:lnTo>
                    <a:pt x="11048" y="12579"/>
                  </a:lnTo>
                  <a:lnTo>
                    <a:pt x="11348" y="12879"/>
                  </a:lnTo>
                  <a:lnTo>
                    <a:pt x="10630" y="13586"/>
                  </a:lnTo>
                  <a:close/>
                  <a:moveTo>
                    <a:pt x="24493" y="10631"/>
                  </a:moveTo>
                  <a:lnTo>
                    <a:pt x="24997" y="10631"/>
                  </a:lnTo>
                  <a:lnTo>
                    <a:pt x="24997" y="11134"/>
                  </a:lnTo>
                  <a:lnTo>
                    <a:pt x="25361" y="11498"/>
                  </a:lnTo>
                  <a:lnTo>
                    <a:pt x="24997" y="11851"/>
                  </a:lnTo>
                  <a:lnTo>
                    <a:pt x="24997" y="12365"/>
                  </a:lnTo>
                  <a:lnTo>
                    <a:pt x="24493" y="12365"/>
                  </a:lnTo>
                  <a:lnTo>
                    <a:pt x="24129" y="12718"/>
                  </a:lnTo>
                  <a:lnTo>
                    <a:pt x="23776" y="12365"/>
                  </a:lnTo>
                  <a:lnTo>
                    <a:pt x="23262" y="12365"/>
                  </a:lnTo>
                  <a:lnTo>
                    <a:pt x="23262" y="11851"/>
                  </a:lnTo>
                  <a:lnTo>
                    <a:pt x="22909" y="11498"/>
                  </a:lnTo>
                  <a:lnTo>
                    <a:pt x="23262" y="11134"/>
                  </a:lnTo>
                  <a:lnTo>
                    <a:pt x="23262" y="10631"/>
                  </a:lnTo>
                  <a:lnTo>
                    <a:pt x="23776" y="10631"/>
                  </a:lnTo>
                  <a:lnTo>
                    <a:pt x="24129" y="10278"/>
                  </a:lnTo>
                  <a:lnTo>
                    <a:pt x="24493" y="10631"/>
                  </a:lnTo>
                  <a:close/>
                  <a:moveTo>
                    <a:pt x="35680" y="12579"/>
                  </a:moveTo>
                  <a:lnTo>
                    <a:pt x="35680" y="13810"/>
                  </a:lnTo>
                  <a:lnTo>
                    <a:pt x="35231" y="14249"/>
                  </a:lnTo>
                  <a:lnTo>
                    <a:pt x="34235" y="14046"/>
                  </a:lnTo>
                  <a:lnTo>
                    <a:pt x="34235" y="14024"/>
                  </a:lnTo>
                  <a:lnTo>
                    <a:pt x="34224" y="14024"/>
                  </a:lnTo>
                  <a:lnTo>
                    <a:pt x="34010" y="13029"/>
                  </a:lnTo>
                  <a:lnTo>
                    <a:pt x="34460" y="12579"/>
                  </a:lnTo>
                  <a:close/>
                  <a:moveTo>
                    <a:pt x="35680" y="12365"/>
                  </a:moveTo>
                  <a:lnTo>
                    <a:pt x="34674" y="12365"/>
                  </a:lnTo>
                  <a:lnTo>
                    <a:pt x="35380" y="11648"/>
                  </a:lnTo>
                  <a:lnTo>
                    <a:pt x="35680" y="11948"/>
                  </a:lnTo>
                  <a:close/>
                  <a:moveTo>
                    <a:pt x="48312" y="11048"/>
                  </a:moveTo>
                  <a:lnTo>
                    <a:pt x="48023" y="11337"/>
                  </a:lnTo>
                  <a:lnTo>
                    <a:pt x="47306" y="10631"/>
                  </a:lnTo>
                  <a:lnTo>
                    <a:pt x="48312" y="10631"/>
                  </a:lnTo>
                  <a:lnTo>
                    <a:pt x="48312" y="11048"/>
                  </a:lnTo>
                  <a:close/>
                  <a:moveTo>
                    <a:pt x="51941" y="14024"/>
                  </a:moveTo>
                  <a:lnTo>
                    <a:pt x="51920" y="14024"/>
                  </a:lnTo>
                  <a:lnTo>
                    <a:pt x="51920" y="14046"/>
                  </a:lnTo>
                  <a:lnTo>
                    <a:pt x="50924" y="14249"/>
                  </a:lnTo>
                  <a:lnTo>
                    <a:pt x="50485" y="13810"/>
                  </a:lnTo>
                  <a:lnTo>
                    <a:pt x="50485" y="12579"/>
                  </a:lnTo>
                  <a:lnTo>
                    <a:pt x="51706" y="12579"/>
                  </a:lnTo>
                  <a:lnTo>
                    <a:pt x="52155" y="13029"/>
                  </a:lnTo>
                  <a:close/>
                  <a:moveTo>
                    <a:pt x="54339" y="17022"/>
                  </a:moveTo>
                  <a:lnTo>
                    <a:pt x="53782" y="17161"/>
                  </a:lnTo>
                  <a:lnTo>
                    <a:pt x="52680" y="16058"/>
                  </a:lnTo>
                  <a:lnTo>
                    <a:pt x="54189" y="16465"/>
                  </a:lnTo>
                  <a:close/>
                  <a:moveTo>
                    <a:pt x="43880" y="29065"/>
                  </a:moveTo>
                  <a:lnTo>
                    <a:pt x="43730" y="28519"/>
                  </a:lnTo>
                  <a:lnTo>
                    <a:pt x="44833" y="27416"/>
                  </a:lnTo>
                  <a:lnTo>
                    <a:pt x="44426" y="28915"/>
                  </a:lnTo>
                  <a:close/>
                  <a:moveTo>
                    <a:pt x="41332" y="27406"/>
                  </a:moveTo>
                  <a:lnTo>
                    <a:pt x="42435" y="28519"/>
                  </a:lnTo>
                  <a:lnTo>
                    <a:pt x="42285" y="29065"/>
                  </a:lnTo>
                  <a:lnTo>
                    <a:pt x="41729" y="28915"/>
                  </a:lnTo>
                  <a:close/>
                  <a:moveTo>
                    <a:pt x="31420" y="28765"/>
                  </a:moveTo>
                  <a:lnTo>
                    <a:pt x="31195" y="28155"/>
                  </a:lnTo>
                  <a:lnTo>
                    <a:pt x="31195" y="28155"/>
                  </a:lnTo>
                  <a:lnTo>
                    <a:pt x="32297" y="27245"/>
                  </a:lnTo>
                  <a:lnTo>
                    <a:pt x="32051" y="28647"/>
                  </a:lnTo>
                  <a:close/>
                  <a:moveTo>
                    <a:pt x="28840" y="28647"/>
                  </a:moveTo>
                  <a:lnTo>
                    <a:pt x="28604" y="27245"/>
                  </a:lnTo>
                  <a:lnTo>
                    <a:pt x="29696" y="28155"/>
                  </a:lnTo>
                  <a:lnTo>
                    <a:pt x="29471" y="28765"/>
                  </a:lnTo>
                  <a:close/>
                  <a:moveTo>
                    <a:pt x="24997" y="27159"/>
                  </a:moveTo>
                  <a:lnTo>
                    <a:pt x="24129" y="27727"/>
                  </a:lnTo>
                  <a:lnTo>
                    <a:pt x="23262" y="27159"/>
                  </a:lnTo>
                  <a:lnTo>
                    <a:pt x="23262" y="26528"/>
                  </a:lnTo>
                  <a:lnTo>
                    <a:pt x="24129" y="25661"/>
                  </a:lnTo>
                  <a:lnTo>
                    <a:pt x="24997" y="26528"/>
                  </a:lnTo>
                  <a:close/>
                  <a:moveTo>
                    <a:pt x="18606" y="29065"/>
                  </a:moveTo>
                  <a:lnTo>
                    <a:pt x="18467" y="28519"/>
                  </a:lnTo>
                  <a:lnTo>
                    <a:pt x="19569" y="27416"/>
                  </a:lnTo>
                  <a:lnTo>
                    <a:pt x="19162" y="28915"/>
                  </a:lnTo>
                  <a:close/>
                  <a:moveTo>
                    <a:pt x="16058" y="27406"/>
                  </a:moveTo>
                  <a:lnTo>
                    <a:pt x="17171" y="28519"/>
                  </a:lnTo>
                  <a:lnTo>
                    <a:pt x="17021" y="29065"/>
                  </a:lnTo>
                  <a:lnTo>
                    <a:pt x="16465" y="28915"/>
                  </a:lnTo>
                  <a:close/>
                  <a:moveTo>
                    <a:pt x="8950" y="21604"/>
                  </a:moveTo>
                  <a:lnTo>
                    <a:pt x="8971" y="21604"/>
                  </a:lnTo>
                  <a:lnTo>
                    <a:pt x="8971" y="21582"/>
                  </a:lnTo>
                  <a:lnTo>
                    <a:pt x="9967" y="21379"/>
                  </a:lnTo>
                  <a:lnTo>
                    <a:pt x="10416" y="21818"/>
                  </a:lnTo>
                  <a:lnTo>
                    <a:pt x="10416" y="23049"/>
                  </a:lnTo>
                  <a:lnTo>
                    <a:pt x="9185" y="23049"/>
                  </a:lnTo>
                  <a:lnTo>
                    <a:pt x="8746" y="22599"/>
                  </a:lnTo>
                  <a:close/>
                  <a:moveTo>
                    <a:pt x="10630" y="10631"/>
                  </a:moveTo>
                  <a:lnTo>
                    <a:pt x="11144" y="10631"/>
                  </a:lnTo>
                  <a:lnTo>
                    <a:pt x="11498" y="10278"/>
                  </a:lnTo>
                  <a:lnTo>
                    <a:pt x="11861" y="10631"/>
                  </a:lnTo>
                  <a:lnTo>
                    <a:pt x="12365" y="10631"/>
                  </a:lnTo>
                  <a:lnTo>
                    <a:pt x="12365" y="11134"/>
                  </a:lnTo>
                  <a:lnTo>
                    <a:pt x="12729" y="11498"/>
                  </a:lnTo>
                  <a:lnTo>
                    <a:pt x="12365" y="11851"/>
                  </a:lnTo>
                  <a:lnTo>
                    <a:pt x="12365" y="12365"/>
                  </a:lnTo>
                  <a:lnTo>
                    <a:pt x="11861" y="12365"/>
                  </a:lnTo>
                  <a:lnTo>
                    <a:pt x="11498" y="12718"/>
                  </a:lnTo>
                  <a:lnTo>
                    <a:pt x="11144" y="12365"/>
                  </a:lnTo>
                  <a:lnTo>
                    <a:pt x="10630" y="12365"/>
                  </a:lnTo>
                  <a:lnTo>
                    <a:pt x="10630" y="11851"/>
                  </a:lnTo>
                  <a:lnTo>
                    <a:pt x="10277" y="11498"/>
                  </a:lnTo>
                  <a:lnTo>
                    <a:pt x="10630" y="11134"/>
                  </a:lnTo>
                  <a:close/>
                  <a:moveTo>
                    <a:pt x="17021" y="6563"/>
                  </a:moveTo>
                  <a:lnTo>
                    <a:pt x="17171" y="7109"/>
                  </a:lnTo>
                  <a:lnTo>
                    <a:pt x="16058" y="8212"/>
                  </a:lnTo>
                  <a:lnTo>
                    <a:pt x="16465" y="6702"/>
                  </a:lnTo>
                  <a:close/>
                  <a:moveTo>
                    <a:pt x="19162" y="6702"/>
                  </a:moveTo>
                  <a:lnTo>
                    <a:pt x="19569" y="8212"/>
                  </a:lnTo>
                  <a:lnTo>
                    <a:pt x="18467" y="7109"/>
                  </a:lnTo>
                  <a:lnTo>
                    <a:pt x="18616" y="6563"/>
                  </a:lnTo>
                  <a:close/>
                  <a:moveTo>
                    <a:pt x="23262" y="8469"/>
                  </a:moveTo>
                  <a:lnTo>
                    <a:pt x="24129" y="7901"/>
                  </a:lnTo>
                  <a:lnTo>
                    <a:pt x="24997" y="8469"/>
                  </a:lnTo>
                  <a:lnTo>
                    <a:pt x="24997" y="9100"/>
                  </a:lnTo>
                  <a:lnTo>
                    <a:pt x="24129" y="9967"/>
                  </a:lnTo>
                  <a:lnTo>
                    <a:pt x="23262" y="9100"/>
                  </a:lnTo>
                  <a:close/>
                  <a:moveTo>
                    <a:pt x="29471" y="6863"/>
                  </a:moveTo>
                  <a:lnTo>
                    <a:pt x="29696" y="7462"/>
                  </a:lnTo>
                  <a:lnTo>
                    <a:pt x="28604" y="8383"/>
                  </a:lnTo>
                  <a:lnTo>
                    <a:pt x="28840" y="6970"/>
                  </a:lnTo>
                  <a:close/>
                  <a:moveTo>
                    <a:pt x="32297" y="8383"/>
                  </a:moveTo>
                  <a:lnTo>
                    <a:pt x="31195" y="7462"/>
                  </a:lnTo>
                  <a:lnTo>
                    <a:pt x="31420" y="6863"/>
                  </a:lnTo>
                  <a:lnTo>
                    <a:pt x="32051" y="6970"/>
                  </a:lnTo>
                  <a:close/>
                  <a:moveTo>
                    <a:pt x="42285" y="6563"/>
                  </a:moveTo>
                  <a:lnTo>
                    <a:pt x="42435" y="7109"/>
                  </a:lnTo>
                  <a:lnTo>
                    <a:pt x="41332" y="8212"/>
                  </a:lnTo>
                  <a:lnTo>
                    <a:pt x="41729" y="6702"/>
                  </a:lnTo>
                  <a:close/>
                  <a:moveTo>
                    <a:pt x="44426" y="6702"/>
                  </a:moveTo>
                  <a:lnTo>
                    <a:pt x="44833" y="8212"/>
                  </a:lnTo>
                  <a:lnTo>
                    <a:pt x="43730" y="7109"/>
                  </a:lnTo>
                  <a:lnTo>
                    <a:pt x="43880" y="6563"/>
                  </a:lnTo>
                  <a:close/>
                  <a:moveTo>
                    <a:pt x="53076" y="11766"/>
                  </a:moveTo>
                  <a:lnTo>
                    <a:pt x="53290" y="12547"/>
                  </a:lnTo>
                  <a:lnTo>
                    <a:pt x="54200" y="12847"/>
                  </a:lnTo>
                  <a:lnTo>
                    <a:pt x="54039" y="13125"/>
                  </a:lnTo>
                  <a:lnTo>
                    <a:pt x="53344" y="13307"/>
                  </a:lnTo>
                  <a:lnTo>
                    <a:pt x="53536" y="14046"/>
                  </a:lnTo>
                  <a:lnTo>
                    <a:pt x="53001" y="13511"/>
                  </a:lnTo>
                  <a:lnTo>
                    <a:pt x="52487" y="14024"/>
                  </a:lnTo>
                  <a:lnTo>
                    <a:pt x="52166" y="14024"/>
                  </a:lnTo>
                  <a:lnTo>
                    <a:pt x="52391" y="12954"/>
                  </a:lnTo>
                  <a:lnTo>
                    <a:pt x="52016" y="12579"/>
                  </a:lnTo>
                  <a:lnTo>
                    <a:pt x="52541" y="12579"/>
                  </a:lnTo>
                  <a:close/>
                  <a:moveTo>
                    <a:pt x="55709" y="19099"/>
                  </a:moveTo>
                  <a:lnTo>
                    <a:pt x="55249" y="19570"/>
                  </a:lnTo>
                  <a:lnTo>
                    <a:pt x="55067" y="18927"/>
                  </a:lnTo>
                  <a:lnTo>
                    <a:pt x="54435" y="19099"/>
                  </a:lnTo>
                  <a:lnTo>
                    <a:pt x="54607" y="18456"/>
                  </a:lnTo>
                  <a:lnTo>
                    <a:pt x="53964" y="18285"/>
                  </a:lnTo>
                  <a:lnTo>
                    <a:pt x="54435" y="17814"/>
                  </a:lnTo>
                  <a:lnTo>
                    <a:pt x="53964" y="17343"/>
                  </a:lnTo>
                  <a:lnTo>
                    <a:pt x="54607" y="17172"/>
                  </a:lnTo>
                  <a:lnTo>
                    <a:pt x="54435" y="16529"/>
                  </a:lnTo>
                  <a:lnTo>
                    <a:pt x="55067" y="16701"/>
                  </a:lnTo>
                  <a:lnTo>
                    <a:pt x="55249" y="16058"/>
                  </a:lnTo>
                  <a:lnTo>
                    <a:pt x="55709" y="16529"/>
                  </a:lnTo>
                  <a:lnTo>
                    <a:pt x="56180" y="16058"/>
                  </a:lnTo>
                  <a:lnTo>
                    <a:pt x="56352" y="16701"/>
                  </a:lnTo>
                  <a:lnTo>
                    <a:pt x="56994" y="16529"/>
                  </a:lnTo>
                  <a:lnTo>
                    <a:pt x="56823" y="17172"/>
                  </a:lnTo>
                  <a:lnTo>
                    <a:pt x="57465" y="17343"/>
                  </a:lnTo>
                  <a:lnTo>
                    <a:pt x="56994" y="17814"/>
                  </a:lnTo>
                  <a:lnTo>
                    <a:pt x="57465" y="18285"/>
                  </a:lnTo>
                  <a:lnTo>
                    <a:pt x="56823" y="18456"/>
                  </a:lnTo>
                  <a:lnTo>
                    <a:pt x="56994" y="19099"/>
                  </a:lnTo>
                  <a:lnTo>
                    <a:pt x="56352" y="18927"/>
                  </a:lnTo>
                  <a:lnTo>
                    <a:pt x="56180" y="19570"/>
                  </a:lnTo>
                  <a:close/>
                  <a:moveTo>
                    <a:pt x="52294" y="28337"/>
                  </a:moveTo>
                  <a:lnTo>
                    <a:pt x="51909" y="27877"/>
                  </a:lnTo>
                  <a:lnTo>
                    <a:pt x="52123" y="26860"/>
                  </a:lnTo>
                  <a:lnTo>
                    <a:pt x="53140" y="26646"/>
                  </a:lnTo>
                  <a:lnTo>
                    <a:pt x="53611" y="27031"/>
                  </a:lnTo>
                  <a:lnTo>
                    <a:pt x="53879" y="28615"/>
                  </a:lnTo>
                  <a:close/>
                  <a:moveTo>
                    <a:pt x="53429" y="29697"/>
                  </a:moveTo>
                  <a:lnTo>
                    <a:pt x="52509" y="28594"/>
                  </a:lnTo>
                  <a:lnTo>
                    <a:pt x="53922" y="28840"/>
                  </a:lnTo>
                  <a:lnTo>
                    <a:pt x="54029" y="29472"/>
                  </a:lnTo>
                  <a:close/>
                  <a:moveTo>
                    <a:pt x="53868" y="27245"/>
                  </a:moveTo>
                  <a:lnTo>
                    <a:pt x="54960" y="28155"/>
                  </a:lnTo>
                  <a:lnTo>
                    <a:pt x="54960" y="28155"/>
                  </a:lnTo>
                  <a:lnTo>
                    <a:pt x="54735" y="28765"/>
                  </a:lnTo>
                  <a:lnTo>
                    <a:pt x="54104" y="28647"/>
                  </a:lnTo>
                  <a:close/>
                  <a:moveTo>
                    <a:pt x="54050" y="30446"/>
                  </a:moveTo>
                  <a:lnTo>
                    <a:pt x="53579" y="29879"/>
                  </a:lnTo>
                  <a:lnTo>
                    <a:pt x="54275" y="29611"/>
                  </a:lnTo>
                  <a:lnTo>
                    <a:pt x="54146" y="28883"/>
                  </a:lnTo>
                  <a:lnTo>
                    <a:pt x="54885" y="29011"/>
                  </a:lnTo>
                  <a:lnTo>
                    <a:pt x="55142" y="28305"/>
                  </a:lnTo>
                  <a:lnTo>
                    <a:pt x="55709" y="28787"/>
                  </a:lnTo>
                  <a:lnTo>
                    <a:pt x="56287" y="28305"/>
                  </a:lnTo>
                  <a:lnTo>
                    <a:pt x="56544" y="29011"/>
                  </a:lnTo>
                  <a:lnTo>
                    <a:pt x="57283" y="28883"/>
                  </a:lnTo>
                  <a:lnTo>
                    <a:pt x="57155" y="29611"/>
                  </a:lnTo>
                  <a:lnTo>
                    <a:pt x="57850" y="29879"/>
                  </a:lnTo>
                  <a:lnTo>
                    <a:pt x="57369" y="30446"/>
                  </a:lnTo>
                  <a:lnTo>
                    <a:pt x="57850" y="31024"/>
                  </a:lnTo>
                  <a:lnTo>
                    <a:pt x="57155" y="31281"/>
                  </a:lnTo>
                  <a:lnTo>
                    <a:pt x="57283" y="32009"/>
                  </a:lnTo>
                  <a:lnTo>
                    <a:pt x="56544" y="31880"/>
                  </a:lnTo>
                  <a:lnTo>
                    <a:pt x="56287" y="32587"/>
                  </a:lnTo>
                  <a:lnTo>
                    <a:pt x="55709" y="32105"/>
                  </a:lnTo>
                  <a:lnTo>
                    <a:pt x="55142" y="32587"/>
                  </a:lnTo>
                  <a:lnTo>
                    <a:pt x="54885" y="31880"/>
                  </a:lnTo>
                  <a:lnTo>
                    <a:pt x="54146" y="32009"/>
                  </a:lnTo>
                  <a:lnTo>
                    <a:pt x="54275" y="31281"/>
                  </a:lnTo>
                  <a:lnTo>
                    <a:pt x="53579" y="31024"/>
                  </a:lnTo>
                  <a:close/>
                  <a:moveTo>
                    <a:pt x="50261" y="27159"/>
                  </a:moveTo>
                  <a:lnTo>
                    <a:pt x="49393" y="27727"/>
                  </a:lnTo>
                  <a:lnTo>
                    <a:pt x="48526" y="27159"/>
                  </a:lnTo>
                  <a:lnTo>
                    <a:pt x="48526" y="26528"/>
                  </a:lnTo>
                  <a:lnTo>
                    <a:pt x="49393" y="25661"/>
                  </a:lnTo>
                  <a:lnTo>
                    <a:pt x="50261" y="26528"/>
                  </a:lnTo>
                  <a:close/>
                  <a:moveTo>
                    <a:pt x="47766" y="28776"/>
                  </a:moveTo>
                  <a:lnTo>
                    <a:pt x="47584" y="28069"/>
                  </a:lnTo>
                  <a:lnTo>
                    <a:pt x="46846" y="28273"/>
                  </a:lnTo>
                  <a:lnTo>
                    <a:pt x="47381" y="27738"/>
                  </a:lnTo>
                  <a:lnTo>
                    <a:pt x="46878" y="27224"/>
                  </a:lnTo>
                  <a:lnTo>
                    <a:pt x="46878" y="26892"/>
                  </a:lnTo>
                  <a:lnTo>
                    <a:pt x="47938" y="27117"/>
                  </a:lnTo>
                  <a:lnTo>
                    <a:pt x="48312" y="26742"/>
                  </a:lnTo>
                  <a:lnTo>
                    <a:pt x="48312" y="27277"/>
                  </a:lnTo>
                  <a:lnTo>
                    <a:pt x="49136" y="27812"/>
                  </a:lnTo>
                  <a:lnTo>
                    <a:pt x="48344" y="28027"/>
                  </a:lnTo>
                  <a:lnTo>
                    <a:pt x="48045" y="28937"/>
                  </a:lnTo>
                  <a:lnTo>
                    <a:pt x="47766" y="28776"/>
                  </a:lnTo>
                  <a:close/>
                  <a:moveTo>
                    <a:pt x="44458" y="29654"/>
                  </a:moveTo>
                  <a:lnTo>
                    <a:pt x="44608" y="29097"/>
                  </a:lnTo>
                  <a:lnTo>
                    <a:pt x="44608" y="29097"/>
                  </a:lnTo>
                  <a:lnTo>
                    <a:pt x="46118" y="28690"/>
                  </a:lnTo>
                  <a:lnTo>
                    <a:pt x="45015" y="29793"/>
                  </a:lnTo>
                  <a:close/>
                  <a:moveTo>
                    <a:pt x="41793" y="30446"/>
                  </a:moveTo>
                  <a:lnTo>
                    <a:pt x="41332" y="29975"/>
                  </a:lnTo>
                  <a:lnTo>
                    <a:pt x="41975" y="29804"/>
                  </a:lnTo>
                  <a:lnTo>
                    <a:pt x="41793" y="29161"/>
                  </a:lnTo>
                  <a:lnTo>
                    <a:pt x="42435" y="29333"/>
                  </a:lnTo>
                  <a:lnTo>
                    <a:pt x="42606" y="28690"/>
                  </a:lnTo>
                  <a:lnTo>
                    <a:pt x="43077" y="29161"/>
                  </a:lnTo>
                  <a:lnTo>
                    <a:pt x="43548" y="28690"/>
                  </a:lnTo>
                  <a:lnTo>
                    <a:pt x="43720" y="29333"/>
                  </a:lnTo>
                  <a:lnTo>
                    <a:pt x="44362" y="29161"/>
                  </a:lnTo>
                  <a:lnTo>
                    <a:pt x="44191" y="29804"/>
                  </a:lnTo>
                  <a:lnTo>
                    <a:pt x="44833" y="29975"/>
                  </a:lnTo>
                  <a:lnTo>
                    <a:pt x="44362" y="30446"/>
                  </a:lnTo>
                  <a:lnTo>
                    <a:pt x="44833" y="30917"/>
                  </a:lnTo>
                  <a:lnTo>
                    <a:pt x="44191" y="31088"/>
                  </a:lnTo>
                  <a:lnTo>
                    <a:pt x="44362" y="31731"/>
                  </a:lnTo>
                  <a:lnTo>
                    <a:pt x="43720" y="31559"/>
                  </a:lnTo>
                  <a:lnTo>
                    <a:pt x="43548" y="32202"/>
                  </a:lnTo>
                  <a:lnTo>
                    <a:pt x="43077" y="31731"/>
                  </a:lnTo>
                  <a:lnTo>
                    <a:pt x="42606" y="32202"/>
                  </a:lnTo>
                  <a:lnTo>
                    <a:pt x="42435" y="31559"/>
                  </a:lnTo>
                  <a:lnTo>
                    <a:pt x="41793" y="31731"/>
                  </a:lnTo>
                  <a:lnTo>
                    <a:pt x="41975" y="31088"/>
                  </a:lnTo>
                  <a:lnTo>
                    <a:pt x="41332" y="30917"/>
                  </a:lnTo>
                  <a:close/>
                  <a:moveTo>
                    <a:pt x="38110" y="28937"/>
                  </a:moveTo>
                  <a:lnTo>
                    <a:pt x="37811" y="28027"/>
                  </a:lnTo>
                  <a:lnTo>
                    <a:pt x="37029" y="27812"/>
                  </a:lnTo>
                  <a:lnTo>
                    <a:pt x="37853" y="27277"/>
                  </a:lnTo>
                  <a:lnTo>
                    <a:pt x="37853" y="26753"/>
                  </a:lnTo>
                  <a:lnTo>
                    <a:pt x="38217" y="27117"/>
                  </a:lnTo>
                  <a:lnTo>
                    <a:pt x="39288" y="26903"/>
                  </a:lnTo>
                  <a:lnTo>
                    <a:pt x="39288" y="27224"/>
                  </a:lnTo>
                  <a:lnTo>
                    <a:pt x="38774" y="27738"/>
                  </a:lnTo>
                  <a:lnTo>
                    <a:pt x="39309" y="28273"/>
                  </a:lnTo>
                  <a:lnTo>
                    <a:pt x="38581" y="28069"/>
                  </a:lnTo>
                  <a:lnTo>
                    <a:pt x="38389" y="28776"/>
                  </a:lnTo>
                  <a:lnTo>
                    <a:pt x="38110" y="28937"/>
                  </a:lnTo>
                  <a:close/>
                  <a:moveTo>
                    <a:pt x="35894" y="26528"/>
                  </a:moveTo>
                  <a:lnTo>
                    <a:pt x="36761" y="25661"/>
                  </a:lnTo>
                  <a:lnTo>
                    <a:pt x="37629" y="26528"/>
                  </a:lnTo>
                  <a:lnTo>
                    <a:pt x="37629" y="27159"/>
                  </a:lnTo>
                  <a:lnTo>
                    <a:pt x="36761" y="27727"/>
                  </a:lnTo>
                  <a:lnTo>
                    <a:pt x="35894" y="27159"/>
                  </a:lnTo>
                  <a:close/>
                  <a:moveTo>
                    <a:pt x="28786" y="30446"/>
                  </a:moveTo>
                  <a:lnTo>
                    <a:pt x="28315" y="29879"/>
                  </a:lnTo>
                  <a:lnTo>
                    <a:pt x="29011" y="29611"/>
                  </a:lnTo>
                  <a:lnTo>
                    <a:pt x="28883" y="28883"/>
                  </a:lnTo>
                  <a:lnTo>
                    <a:pt x="29621" y="29011"/>
                  </a:lnTo>
                  <a:lnTo>
                    <a:pt x="29878" y="28305"/>
                  </a:lnTo>
                  <a:lnTo>
                    <a:pt x="30445" y="28787"/>
                  </a:lnTo>
                  <a:lnTo>
                    <a:pt x="31024" y="28305"/>
                  </a:lnTo>
                  <a:lnTo>
                    <a:pt x="31280" y="29011"/>
                  </a:lnTo>
                  <a:lnTo>
                    <a:pt x="32008" y="28883"/>
                  </a:lnTo>
                  <a:lnTo>
                    <a:pt x="31891" y="29611"/>
                  </a:lnTo>
                  <a:lnTo>
                    <a:pt x="32586" y="29879"/>
                  </a:lnTo>
                  <a:lnTo>
                    <a:pt x="32105" y="30446"/>
                  </a:lnTo>
                  <a:lnTo>
                    <a:pt x="32586" y="31024"/>
                  </a:lnTo>
                  <a:lnTo>
                    <a:pt x="31891" y="31281"/>
                  </a:lnTo>
                  <a:lnTo>
                    <a:pt x="32008" y="32009"/>
                  </a:lnTo>
                  <a:lnTo>
                    <a:pt x="31280" y="31880"/>
                  </a:lnTo>
                  <a:lnTo>
                    <a:pt x="31024" y="32587"/>
                  </a:lnTo>
                  <a:lnTo>
                    <a:pt x="30445" y="32105"/>
                  </a:lnTo>
                  <a:lnTo>
                    <a:pt x="29878" y="32587"/>
                  </a:lnTo>
                  <a:lnTo>
                    <a:pt x="29621" y="31880"/>
                  </a:lnTo>
                  <a:lnTo>
                    <a:pt x="28883" y="32009"/>
                  </a:lnTo>
                  <a:lnTo>
                    <a:pt x="29011" y="31281"/>
                  </a:lnTo>
                  <a:lnTo>
                    <a:pt x="28315" y="31024"/>
                  </a:lnTo>
                  <a:close/>
                  <a:moveTo>
                    <a:pt x="22502" y="28776"/>
                  </a:moveTo>
                  <a:lnTo>
                    <a:pt x="22320" y="28069"/>
                  </a:lnTo>
                  <a:lnTo>
                    <a:pt x="21582" y="28273"/>
                  </a:lnTo>
                  <a:lnTo>
                    <a:pt x="22117" y="27738"/>
                  </a:lnTo>
                  <a:lnTo>
                    <a:pt x="21603" y="27224"/>
                  </a:lnTo>
                  <a:lnTo>
                    <a:pt x="21603" y="26892"/>
                  </a:lnTo>
                  <a:lnTo>
                    <a:pt x="22674" y="27117"/>
                  </a:lnTo>
                  <a:lnTo>
                    <a:pt x="23048" y="26742"/>
                  </a:lnTo>
                  <a:lnTo>
                    <a:pt x="23048" y="27277"/>
                  </a:lnTo>
                  <a:lnTo>
                    <a:pt x="23873" y="27812"/>
                  </a:lnTo>
                  <a:lnTo>
                    <a:pt x="23080" y="28027"/>
                  </a:lnTo>
                  <a:lnTo>
                    <a:pt x="22781" y="28937"/>
                  </a:lnTo>
                  <a:lnTo>
                    <a:pt x="22502" y="28776"/>
                  </a:lnTo>
                  <a:close/>
                  <a:moveTo>
                    <a:pt x="19194" y="29654"/>
                  </a:moveTo>
                  <a:lnTo>
                    <a:pt x="19344" y="29097"/>
                  </a:lnTo>
                  <a:lnTo>
                    <a:pt x="20854" y="28690"/>
                  </a:lnTo>
                  <a:lnTo>
                    <a:pt x="19751" y="29793"/>
                  </a:lnTo>
                  <a:close/>
                  <a:moveTo>
                    <a:pt x="16529" y="30446"/>
                  </a:moveTo>
                  <a:lnTo>
                    <a:pt x="16058" y="29975"/>
                  </a:lnTo>
                  <a:lnTo>
                    <a:pt x="16700" y="29804"/>
                  </a:lnTo>
                  <a:lnTo>
                    <a:pt x="16529" y="29161"/>
                  </a:lnTo>
                  <a:lnTo>
                    <a:pt x="17171" y="29333"/>
                  </a:lnTo>
                  <a:lnTo>
                    <a:pt x="17342" y="28690"/>
                  </a:lnTo>
                  <a:lnTo>
                    <a:pt x="17813" y="29161"/>
                  </a:lnTo>
                  <a:lnTo>
                    <a:pt x="18285" y="28690"/>
                  </a:lnTo>
                  <a:lnTo>
                    <a:pt x="18456" y="29333"/>
                  </a:lnTo>
                  <a:lnTo>
                    <a:pt x="19098" y="29161"/>
                  </a:lnTo>
                  <a:lnTo>
                    <a:pt x="18927" y="29804"/>
                  </a:lnTo>
                  <a:lnTo>
                    <a:pt x="19569" y="29975"/>
                  </a:lnTo>
                  <a:lnTo>
                    <a:pt x="19098" y="30446"/>
                  </a:lnTo>
                  <a:lnTo>
                    <a:pt x="19569" y="30917"/>
                  </a:lnTo>
                  <a:lnTo>
                    <a:pt x="18927" y="31088"/>
                  </a:lnTo>
                  <a:lnTo>
                    <a:pt x="19098" y="31731"/>
                  </a:lnTo>
                  <a:lnTo>
                    <a:pt x="18456" y="31559"/>
                  </a:lnTo>
                  <a:lnTo>
                    <a:pt x="18285" y="32202"/>
                  </a:lnTo>
                  <a:lnTo>
                    <a:pt x="17813" y="31731"/>
                  </a:lnTo>
                  <a:lnTo>
                    <a:pt x="17342" y="32202"/>
                  </a:lnTo>
                  <a:lnTo>
                    <a:pt x="17171" y="31559"/>
                  </a:lnTo>
                  <a:lnTo>
                    <a:pt x="16529" y="31731"/>
                  </a:lnTo>
                  <a:lnTo>
                    <a:pt x="16700" y="31088"/>
                  </a:lnTo>
                  <a:lnTo>
                    <a:pt x="16058" y="30917"/>
                  </a:lnTo>
                  <a:close/>
                  <a:moveTo>
                    <a:pt x="12846" y="28937"/>
                  </a:moveTo>
                  <a:lnTo>
                    <a:pt x="12547" y="28027"/>
                  </a:lnTo>
                  <a:lnTo>
                    <a:pt x="11765" y="27812"/>
                  </a:lnTo>
                  <a:lnTo>
                    <a:pt x="12579" y="27277"/>
                  </a:lnTo>
                  <a:lnTo>
                    <a:pt x="12579" y="26753"/>
                  </a:lnTo>
                  <a:lnTo>
                    <a:pt x="12953" y="27117"/>
                  </a:lnTo>
                  <a:lnTo>
                    <a:pt x="14024" y="26903"/>
                  </a:lnTo>
                  <a:lnTo>
                    <a:pt x="14024" y="27224"/>
                  </a:lnTo>
                  <a:lnTo>
                    <a:pt x="13510" y="27738"/>
                  </a:lnTo>
                  <a:lnTo>
                    <a:pt x="14045" y="28273"/>
                  </a:lnTo>
                  <a:lnTo>
                    <a:pt x="13317" y="28069"/>
                  </a:lnTo>
                  <a:lnTo>
                    <a:pt x="13125" y="28776"/>
                  </a:lnTo>
                  <a:close/>
                  <a:moveTo>
                    <a:pt x="10630" y="26528"/>
                  </a:moveTo>
                  <a:lnTo>
                    <a:pt x="11498" y="25661"/>
                  </a:lnTo>
                  <a:lnTo>
                    <a:pt x="12365" y="26528"/>
                  </a:lnTo>
                  <a:lnTo>
                    <a:pt x="12365" y="27159"/>
                  </a:lnTo>
                  <a:lnTo>
                    <a:pt x="11498" y="27727"/>
                  </a:lnTo>
                  <a:lnTo>
                    <a:pt x="10630" y="27159"/>
                  </a:lnTo>
                  <a:close/>
                  <a:moveTo>
                    <a:pt x="7290" y="27031"/>
                  </a:moveTo>
                  <a:lnTo>
                    <a:pt x="7751" y="26646"/>
                  </a:lnTo>
                  <a:lnTo>
                    <a:pt x="8778" y="26860"/>
                  </a:lnTo>
                  <a:lnTo>
                    <a:pt x="8982" y="27877"/>
                  </a:lnTo>
                  <a:lnTo>
                    <a:pt x="8596" y="28337"/>
                  </a:lnTo>
                  <a:lnTo>
                    <a:pt x="7012" y="28615"/>
                  </a:lnTo>
                  <a:close/>
                  <a:moveTo>
                    <a:pt x="5931" y="28155"/>
                  </a:moveTo>
                  <a:lnTo>
                    <a:pt x="5931" y="28155"/>
                  </a:lnTo>
                  <a:lnTo>
                    <a:pt x="7034" y="27245"/>
                  </a:lnTo>
                  <a:lnTo>
                    <a:pt x="6787" y="28647"/>
                  </a:lnTo>
                  <a:lnTo>
                    <a:pt x="6156" y="28765"/>
                  </a:lnTo>
                  <a:close/>
                  <a:moveTo>
                    <a:pt x="8382" y="28594"/>
                  </a:moveTo>
                  <a:lnTo>
                    <a:pt x="7472" y="29697"/>
                  </a:lnTo>
                  <a:lnTo>
                    <a:pt x="6862" y="29472"/>
                  </a:lnTo>
                  <a:lnTo>
                    <a:pt x="6980" y="28840"/>
                  </a:lnTo>
                  <a:close/>
                  <a:moveTo>
                    <a:pt x="5182" y="28787"/>
                  </a:moveTo>
                  <a:lnTo>
                    <a:pt x="5760" y="28305"/>
                  </a:lnTo>
                  <a:lnTo>
                    <a:pt x="6017" y="29011"/>
                  </a:lnTo>
                  <a:lnTo>
                    <a:pt x="6744" y="28883"/>
                  </a:lnTo>
                  <a:lnTo>
                    <a:pt x="6616" y="29611"/>
                  </a:lnTo>
                  <a:lnTo>
                    <a:pt x="7323" y="29879"/>
                  </a:lnTo>
                  <a:lnTo>
                    <a:pt x="6841" y="30446"/>
                  </a:lnTo>
                  <a:lnTo>
                    <a:pt x="7323" y="31024"/>
                  </a:lnTo>
                  <a:lnTo>
                    <a:pt x="6616" y="31281"/>
                  </a:lnTo>
                  <a:lnTo>
                    <a:pt x="6744" y="32009"/>
                  </a:lnTo>
                  <a:lnTo>
                    <a:pt x="6017" y="31880"/>
                  </a:lnTo>
                  <a:lnTo>
                    <a:pt x="5760" y="32587"/>
                  </a:lnTo>
                  <a:lnTo>
                    <a:pt x="5182" y="32105"/>
                  </a:lnTo>
                  <a:lnTo>
                    <a:pt x="4614" y="32587"/>
                  </a:lnTo>
                  <a:lnTo>
                    <a:pt x="4347" y="31880"/>
                  </a:lnTo>
                  <a:lnTo>
                    <a:pt x="3619" y="32009"/>
                  </a:lnTo>
                  <a:lnTo>
                    <a:pt x="3747" y="31281"/>
                  </a:lnTo>
                  <a:lnTo>
                    <a:pt x="3041" y="31024"/>
                  </a:lnTo>
                  <a:lnTo>
                    <a:pt x="3522" y="30446"/>
                  </a:lnTo>
                  <a:lnTo>
                    <a:pt x="3041" y="29879"/>
                  </a:lnTo>
                  <a:lnTo>
                    <a:pt x="3747" y="29611"/>
                  </a:lnTo>
                  <a:lnTo>
                    <a:pt x="3619" y="28883"/>
                  </a:lnTo>
                  <a:lnTo>
                    <a:pt x="4347" y="29011"/>
                  </a:lnTo>
                  <a:lnTo>
                    <a:pt x="4614" y="28305"/>
                  </a:lnTo>
                  <a:close/>
                  <a:moveTo>
                    <a:pt x="5182" y="16529"/>
                  </a:moveTo>
                  <a:lnTo>
                    <a:pt x="5653" y="16058"/>
                  </a:lnTo>
                  <a:lnTo>
                    <a:pt x="5824" y="16701"/>
                  </a:lnTo>
                  <a:lnTo>
                    <a:pt x="6466" y="16529"/>
                  </a:lnTo>
                  <a:lnTo>
                    <a:pt x="6295" y="17172"/>
                  </a:lnTo>
                  <a:lnTo>
                    <a:pt x="6937" y="17343"/>
                  </a:lnTo>
                  <a:lnTo>
                    <a:pt x="6466" y="17814"/>
                  </a:lnTo>
                  <a:lnTo>
                    <a:pt x="6937" y="18285"/>
                  </a:lnTo>
                  <a:lnTo>
                    <a:pt x="6295" y="18456"/>
                  </a:lnTo>
                  <a:lnTo>
                    <a:pt x="6466" y="19099"/>
                  </a:lnTo>
                  <a:lnTo>
                    <a:pt x="5824" y="18927"/>
                  </a:lnTo>
                  <a:lnTo>
                    <a:pt x="5653" y="19570"/>
                  </a:lnTo>
                  <a:lnTo>
                    <a:pt x="5182" y="19099"/>
                  </a:lnTo>
                  <a:lnTo>
                    <a:pt x="4711" y="19570"/>
                  </a:lnTo>
                  <a:lnTo>
                    <a:pt x="4539" y="18927"/>
                  </a:lnTo>
                  <a:lnTo>
                    <a:pt x="3897" y="19099"/>
                  </a:lnTo>
                  <a:lnTo>
                    <a:pt x="4068" y="18456"/>
                  </a:lnTo>
                  <a:lnTo>
                    <a:pt x="3426" y="18285"/>
                  </a:lnTo>
                  <a:lnTo>
                    <a:pt x="3897" y="17814"/>
                  </a:lnTo>
                  <a:lnTo>
                    <a:pt x="3426" y="17343"/>
                  </a:lnTo>
                  <a:lnTo>
                    <a:pt x="4068" y="17172"/>
                  </a:lnTo>
                  <a:lnTo>
                    <a:pt x="3897" y="16529"/>
                  </a:lnTo>
                  <a:lnTo>
                    <a:pt x="4539" y="16701"/>
                  </a:lnTo>
                  <a:lnTo>
                    <a:pt x="4711" y="16058"/>
                  </a:lnTo>
                  <a:close/>
                  <a:moveTo>
                    <a:pt x="8350" y="12579"/>
                  </a:moveTo>
                  <a:lnTo>
                    <a:pt x="8885" y="12579"/>
                  </a:lnTo>
                  <a:lnTo>
                    <a:pt x="8511" y="12954"/>
                  </a:lnTo>
                  <a:lnTo>
                    <a:pt x="8736" y="14024"/>
                  </a:lnTo>
                  <a:lnTo>
                    <a:pt x="8404" y="14024"/>
                  </a:lnTo>
                  <a:lnTo>
                    <a:pt x="7901" y="13511"/>
                  </a:lnTo>
                  <a:lnTo>
                    <a:pt x="7355" y="14046"/>
                  </a:lnTo>
                  <a:lnTo>
                    <a:pt x="7558" y="13307"/>
                  </a:lnTo>
                  <a:lnTo>
                    <a:pt x="6852" y="13125"/>
                  </a:lnTo>
                  <a:lnTo>
                    <a:pt x="6691" y="12847"/>
                  </a:lnTo>
                  <a:lnTo>
                    <a:pt x="7601" y="12547"/>
                  </a:lnTo>
                  <a:lnTo>
                    <a:pt x="7815" y="11766"/>
                  </a:lnTo>
                  <a:close/>
                  <a:moveTo>
                    <a:pt x="8960" y="8961"/>
                  </a:moveTo>
                  <a:lnTo>
                    <a:pt x="9967" y="8747"/>
                  </a:lnTo>
                  <a:lnTo>
                    <a:pt x="10416" y="9186"/>
                  </a:lnTo>
                  <a:lnTo>
                    <a:pt x="10416" y="10417"/>
                  </a:lnTo>
                  <a:lnTo>
                    <a:pt x="9185" y="10417"/>
                  </a:lnTo>
                  <a:lnTo>
                    <a:pt x="8746" y="9967"/>
                  </a:lnTo>
                  <a:close/>
                  <a:moveTo>
                    <a:pt x="8596" y="7291"/>
                  </a:moveTo>
                  <a:lnTo>
                    <a:pt x="8982" y="7751"/>
                  </a:lnTo>
                  <a:lnTo>
                    <a:pt x="8768" y="8768"/>
                  </a:lnTo>
                  <a:lnTo>
                    <a:pt x="7751" y="8982"/>
                  </a:lnTo>
                  <a:lnTo>
                    <a:pt x="7290" y="8597"/>
                  </a:lnTo>
                  <a:lnTo>
                    <a:pt x="7012" y="7013"/>
                  </a:lnTo>
                  <a:close/>
                  <a:moveTo>
                    <a:pt x="7472" y="5931"/>
                  </a:moveTo>
                  <a:lnTo>
                    <a:pt x="8382" y="7023"/>
                  </a:lnTo>
                  <a:lnTo>
                    <a:pt x="6980" y="6788"/>
                  </a:lnTo>
                  <a:lnTo>
                    <a:pt x="6862" y="6156"/>
                  </a:lnTo>
                  <a:close/>
                  <a:moveTo>
                    <a:pt x="7034" y="8383"/>
                  </a:moveTo>
                  <a:lnTo>
                    <a:pt x="5931" y="7462"/>
                  </a:lnTo>
                  <a:lnTo>
                    <a:pt x="6156" y="6863"/>
                  </a:lnTo>
                  <a:lnTo>
                    <a:pt x="6787" y="6970"/>
                  </a:lnTo>
                  <a:close/>
                  <a:moveTo>
                    <a:pt x="6841" y="5182"/>
                  </a:moveTo>
                  <a:lnTo>
                    <a:pt x="7323" y="5749"/>
                  </a:lnTo>
                  <a:lnTo>
                    <a:pt x="6616" y="6006"/>
                  </a:lnTo>
                  <a:lnTo>
                    <a:pt x="6744" y="6745"/>
                  </a:lnTo>
                  <a:lnTo>
                    <a:pt x="6017" y="6617"/>
                  </a:lnTo>
                  <a:lnTo>
                    <a:pt x="5760" y="7312"/>
                  </a:lnTo>
                  <a:lnTo>
                    <a:pt x="5182" y="6841"/>
                  </a:lnTo>
                  <a:lnTo>
                    <a:pt x="4614" y="7312"/>
                  </a:lnTo>
                  <a:lnTo>
                    <a:pt x="4347" y="6617"/>
                  </a:lnTo>
                  <a:lnTo>
                    <a:pt x="3619" y="6745"/>
                  </a:lnTo>
                  <a:lnTo>
                    <a:pt x="3747" y="6006"/>
                  </a:lnTo>
                  <a:lnTo>
                    <a:pt x="3041" y="5749"/>
                  </a:lnTo>
                  <a:lnTo>
                    <a:pt x="3522" y="5182"/>
                  </a:lnTo>
                  <a:lnTo>
                    <a:pt x="3041" y="4604"/>
                  </a:lnTo>
                  <a:lnTo>
                    <a:pt x="3747" y="4347"/>
                  </a:lnTo>
                  <a:lnTo>
                    <a:pt x="3619" y="3619"/>
                  </a:lnTo>
                  <a:lnTo>
                    <a:pt x="4347" y="3737"/>
                  </a:lnTo>
                  <a:lnTo>
                    <a:pt x="4614" y="3041"/>
                  </a:lnTo>
                  <a:lnTo>
                    <a:pt x="5182" y="3523"/>
                  </a:lnTo>
                  <a:lnTo>
                    <a:pt x="5760" y="3041"/>
                  </a:lnTo>
                  <a:lnTo>
                    <a:pt x="6017" y="3737"/>
                  </a:lnTo>
                  <a:lnTo>
                    <a:pt x="6744" y="3619"/>
                  </a:lnTo>
                  <a:lnTo>
                    <a:pt x="6616" y="4347"/>
                  </a:lnTo>
                  <a:lnTo>
                    <a:pt x="7323" y="4604"/>
                  </a:lnTo>
                  <a:close/>
                  <a:moveTo>
                    <a:pt x="10630" y="8469"/>
                  </a:moveTo>
                  <a:lnTo>
                    <a:pt x="11498" y="7901"/>
                  </a:lnTo>
                  <a:lnTo>
                    <a:pt x="12365" y="8469"/>
                  </a:lnTo>
                  <a:lnTo>
                    <a:pt x="12365" y="9100"/>
                  </a:lnTo>
                  <a:lnTo>
                    <a:pt x="11498" y="9967"/>
                  </a:lnTo>
                  <a:lnTo>
                    <a:pt x="10630" y="9100"/>
                  </a:lnTo>
                  <a:close/>
                  <a:moveTo>
                    <a:pt x="13125" y="6852"/>
                  </a:moveTo>
                  <a:lnTo>
                    <a:pt x="13317" y="7548"/>
                  </a:lnTo>
                  <a:lnTo>
                    <a:pt x="14045" y="7355"/>
                  </a:lnTo>
                  <a:lnTo>
                    <a:pt x="13510" y="7890"/>
                  </a:lnTo>
                  <a:lnTo>
                    <a:pt x="14024" y="8404"/>
                  </a:lnTo>
                  <a:lnTo>
                    <a:pt x="14024" y="8725"/>
                  </a:lnTo>
                  <a:lnTo>
                    <a:pt x="12953" y="8501"/>
                  </a:lnTo>
                  <a:lnTo>
                    <a:pt x="12579" y="8875"/>
                  </a:lnTo>
                  <a:lnTo>
                    <a:pt x="12579" y="8351"/>
                  </a:lnTo>
                  <a:lnTo>
                    <a:pt x="11765" y="7816"/>
                  </a:lnTo>
                  <a:lnTo>
                    <a:pt x="12547" y="7601"/>
                  </a:lnTo>
                  <a:lnTo>
                    <a:pt x="12846" y="6692"/>
                  </a:lnTo>
                  <a:close/>
                  <a:moveTo>
                    <a:pt x="16433" y="5974"/>
                  </a:moveTo>
                  <a:lnTo>
                    <a:pt x="16293" y="6531"/>
                  </a:lnTo>
                  <a:lnTo>
                    <a:pt x="14784" y="6938"/>
                  </a:lnTo>
                  <a:lnTo>
                    <a:pt x="15887" y="5824"/>
                  </a:lnTo>
                  <a:close/>
                  <a:moveTo>
                    <a:pt x="19098" y="5182"/>
                  </a:moveTo>
                  <a:lnTo>
                    <a:pt x="19569" y="5653"/>
                  </a:lnTo>
                  <a:lnTo>
                    <a:pt x="18927" y="5824"/>
                  </a:lnTo>
                  <a:lnTo>
                    <a:pt x="19098" y="6467"/>
                  </a:lnTo>
                  <a:lnTo>
                    <a:pt x="18456" y="6295"/>
                  </a:lnTo>
                  <a:lnTo>
                    <a:pt x="18285" y="6938"/>
                  </a:lnTo>
                  <a:lnTo>
                    <a:pt x="17813" y="6467"/>
                  </a:lnTo>
                  <a:lnTo>
                    <a:pt x="17342" y="6938"/>
                  </a:lnTo>
                  <a:lnTo>
                    <a:pt x="17171" y="6295"/>
                  </a:lnTo>
                  <a:lnTo>
                    <a:pt x="16529" y="6467"/>
                  </a:lnTo>
                  <a:lnTo>
                    <a:pt x="16700" y="5824"/>
                  </a:lnTo>
                  <a:lnTo>
                    <a:pt x="16058" y="5653"/>
                  </a:lnTo>
                  <a:lnTo>
                    <a:pt x="16529" y="5182"/>
                  </a:lnTo>
                  <a:lnTo>
                    <a:pt x="16058" y="4711"/>
                  </a:lnTo>
                  <a:lnTo>
                    <a:pt x="16700" y="4540"/>
                  </a:lnTo>
                  <a:lnTo>
                    <a:pt x="16529" y="3898"/>
                  </a:lnTo>
                  <a:lnTo>
                    <a:pt x="17171" y="4069"/>
                  </a:lnTo>
                  <a:lnTo>
                    <a:pt x="17342" y="3426"/>
                  </a:lnTo>
                  <a:lnTo>
                    <a:pt x="17813" y="3898"/>
                  </a:lnTo>
                  <a:lnTo>
                    <a:pt x="18285" y="3426"/>
                  </a:lnTo>
                  <a:lnTo>
                    <a:pt x="18456" y="4069"/>
                  </a:lnTo>
                  <a:lnTo>
                    <a:pt x="19098" y="3898"/>
                  </a:lnTo>
                  <a:lnTo>
                    <a:pt x="18927" y="4540"/>
                  </a:lnTo>
                  <a:lnTo>
                    <a:pt x="19569" y="4711"/>
                  </a:lnTo>
                  <a:close/>
                  <a:moveTo>
                    <a:pt x="22781" y="6692"/>
                  </a:moveTo>
                  <a:lnTo>
                    <a:pt x="23080" y="7601"/>
                  </a:lnTo>
                  <a:lnTo>
                    <a:pt x="23873" y="7816"/>
                  </a:lnTo>
                  <a:lnTo>
                    <a:pt x="23048" y="8351"/>
                  </a:lnTo>
                  <a:lnTo>
                    <a:pt x="23048" y="8875"/>
                  </a:lnTo>
                  <a:lnTo>
                    <a:pt x="22674" y="8501"/>
                  </a:lnTo>
                  <a:lnTo>
                    <a:pt x="21603" y="8725"/>
                  </a:lnTo>
                  <a:lnTo>
                    <a:pt x="21603" y="8404"/>
                  </a:lnTo>
                  <a:lnTo>
                    <a:pt x="22117" y="7890"/>
                  </a:lnTo>
                  <a:lnTo>
                    <a:pt x="21582" y="7355"/>
                  </a:lnTo>
                  <a:lnTo>
                    <a:pt x="22320" y="7548"/>
                  </a:lnTo>
                  <a:lnTo>
                    <a:pt x="22502" y="6852"/>
                  </a:lnTo>
                  <a:lnTo>
                    <a:pt x="22781" y="6692"/>
                  </a:lnTo>
                  <a:close/>
                  <a:moveTo>
                    <a:pt x="32105" y="5182"/>
                  </a:moveTo>
                  <a:lnTo>
                    <a:pt x="32586" y="5749"/>
                  </a:lnTo>
                  <a:lnTo>
                    <a:pt x="31891" y="6006"/>
                  </a:lnTo>
                  <a:lnTo>
                    <a:pt x="32008" y="6745"/>
                  </a:lnTo>
                  <a:lnTo>
                    <a:pt x="31280" y="6617"/>
                  </a:lnTo>
                  <a:lnTo>
                    <a:pt x="31024" y="7312"/>
                  </a:lnTo>
                  <a:lnTo>
                    <a:pt x="30445" y="6841"/>
                  </a:lnTo>
                  <a:lnTo>
                    <a:pt x="29878" y="7312"/>
                  </a:lnTo>
                  <a:lnTo>
                    <a:pt x="29621" y="6617"/>
                  </a:lnTo>
                  <a:lnTo>
                    <a:pt x="28883" y="6745"/>
                  </a:lnTo>
                  <a:lnTo>
                    <a:pt x="29011" y="6006"/>
                  </a:lnTo>
                  <a:lnTo>
                    <a:pt x="28315" y="5749"/>
                  </a:lnTo>
                  <a:lnTo>
                    <a:pt x="28786" y="5182"/>
                  </a:lnTo>
                  <a:lnTo>
                    <a:pt x="28304" y="4604"/>
                  </a:lnTo>
                  <a:lnTo>
                    <a:pt x="29011" y="4347"/>
                  </a:lnTo>
                  <a:lnTo>
                    <a:pt x="28883" y="3619"/>
                  </a:lnTo>
                  <a:lnTo>
                    <a:pt x="29621" y="3737"/>
                  </a:lnTo>
                  <a:lnTo>
                    <a:pt x="29878" y="3041"/>
                  </a:lnTo>
                  <a:lnTo>
                    <a:pt x="30445" y="3523"/>
                  </a:lnTo>
                  <a:lnTo>
                    <a:pt x="31024" y="3041"/>
                  </a:lnTo>
                  <a:lnTo>
                    <a:pt x="31280" y="3737"/>
                  </a:lnTo>
                  <a:lnTo>
                    <a:pt x="32008" y="3619"/>
                  </a:lnTo>
                  <a:lnTo>
                    <a:pt x="31891" y="4347"/>
                  </a:lnTo>
                  <a:lnTo>
                    <a:pt x="32586" y="4604"/>
                  </a:lnTo>
                  <a:close/>
                  <a:moveTo>
                    <a:pt x="35894" y="8469"/>
                  </a:moveTo>
                  <a:lnTo>
                    <a:pt x="36761" y="7901"/>
                  </a:lnTo>
                  <a:lnTo>
                    <a:pt x="37629" y="8469"/>
                  </a:lnTo>
                  <a:lnTo>
                    <a:pt x="37629" y="9100"/>
                  </a:lnTo>
                  <a:lnTo>
                    <a:pt x="36761" y="9967"/>
                  </a:lnTo>
                  <a:lnTo>
                    <a:pt x="35894" y="9100"/>
                  </a:lnTo>
                  <a:close/>
                  <a:moveTo>
                    <a:pt x="38389" y="6852"/>
                  </a:moveTo>
                  <a:lnTo>
                    <a:pt x="38581" y="7548"/>
                  </a:lnTo>
                  <a:lnTo>
                    <a:pt x="39309" y="7355"/>
                  </a:lnTo>
                  <a:lnTo>
                    <a:pt x="38774" y="7890"/>
                  </a:lnTo>
                  <a:lnTo>
                    <a:pt x="39288" y="8404"/>
                  </a:lnTo>
                  <a:lnTo>
                    <a:pt x="39288" y="8725"/>
                  </a:lnTo>
                  <a:lnTo>
                    <a:pt x="38217" y="8501"/>
                  </a:lnTo>
                  <a:lnTo>
                    <a:pt x="37853" y="8875"/>
                  </a:lnTo>
                  <a:lnTo>
                    <a:pt x="37853" y="8351"/>
                  </a:lnTo>
                  <a:lnTo>
                    <a:pt x="37029" y="7816"/>
                  </a:lnTo>
                  <a:lnTo>
                    <a:pt x="37811" y="7601"/>
                  </a:lnTo>
                  <a:lnTo>
                    <a:pt x="38110" y="6692"/>
                  </a:lnTo>
                  <a:close/>
                  <a:moveTo>
                    <a:pt x="41696" y="5974"/>
                  </a:moveTo>
                  <a:lnTo>
                    <a:pt x="41557" y="6531"/>
                  </a:lnTo>
                  <a:lnTo>
                    <a:pt x="40048" y="6938"/>
                  </a:lnTo>
                  <a:lnTo>
                    <a:pt x="41151" y="5824"/>
                  </a:lnTo>
                  <a:close/>
                  <a:moveTo>
                    <a:pt x="44362" y="5182"/>
                  </a:moveTo>
                  <a:lnTo>
                    <a:pt x="44833" y="5653"/>
                  </a:lnTo>
                  <a:lnTo>
                    <a:pt x="44191" y="5824"/>
                  </a:lnTo>
                  <a:lnTo>
                    <a:pt x="44362" y="6467"/>
                  </a:lnTo>
                  <a:lnTo>
                    <a:pt x="43720" y="6295"/>
                  </a:lnTo>
                  <a:lnTo>
                    <a:pt x="43548" y="6938"/>
                  </a:lnTo>
                  <a:lnTo>
                    <a:pt x="43077" y="6467"/>
                  </a:lnTo>
                  <a:lnTo>
                    <a:pt x="42606" y="6938"/>
                  </a:lnTo>
                  <a:lnTo>
                    <a:pt x="42435" y="6295"/>
                  </a:lnTo>
                  <a:lnTo>
                    <a:pt x="41793" y="6467"/>
                  </a:lnTo>
                  <a:lnTo>
                    <a:pt x="41975" y="5824"/>
                  </a:lnTo>
                  <a:lnTo>
                    <a:pt x="41332" y="5653"/>
                  </a:lnTo>
                  <a:lnTo>
                    <a:pt x="41793" y="5182"/>
                  </a:lnTo>
                  <a:lnTo>
                    <a:pt x="41332" y="4711"/>
                  </a:lnTo>
                  <a:lnTo>
                    <a:pt x="41975" y="4540"/>
                  </a:lnTo>
                  <a:lnTo>
                    <a:pt x="41793" y="3898"/>
                  </a:lnTo>
                  <a:lnTo>
                    <a:pt x="42435" y="4069"/>
                  </a:lnTo>
                  <a:lnTo>
                    <a:pt x="42606" y="3426"/>
                  </a:lnTo>
                  <a:lnTo>
                    <a:pt x="43077" y="3898"/>
                  </a:lnTo>
                  <a:lnTo>
                    <a:pt x="43548" y="3426"/>
                  </a:lnTo>
                  <a:lnTo>
                    <a:pt x="43720" y="4069"/>
                  </a:lnTo>
                  <a:lnTo>
                    <a:pt x="44362" y="3898"/>
                  </a:lnTo>
                  <a:lnTo>
                    <a:pt x="44191" y="4540"/>
                  </a:lnTo>
                  <a:lnTo>
                    <a:pt x="44833" y="4711"/>
                  </a:lnTo>
                  <a:close/>
                  <a:moveTo>
                    <a:pt x="48045" y="6692"/>
                  </a:moveTo>
                  <a:lnTo>
                    <a:pt x="48344" y="7601"/>
                  </a:lnTo>
                  <a:lnTo>
                    <a:pt x="49136" y="7816"/>
                  </a:lnTo>
                  <a:lnTo>
                    <a:pt x="48312" y="8351"/>
                  </a:lnTo>
                  <a:lnTo>
                    <a:pt x="48312" y="8875"/>
                  </a:lnTo>
                  <a:lnTo>
                    <a:pt x="47938" y="8501"/>
                  </a:lnTo>
                  <a:lnTo>
                    <a:pt x="46878" y="8725"/>
                  </a:lnTo>
                  <a:lnTo>
                    <a:pt x="46878" y="8404"/>
                  </a:lnTo>
                  <a:lnTo>
                    <a:pt x="47392" y="7890"/>
                  </a:lnTo>
                  <a:lnTo>
                    <a:pt x="46846" y="7355"/>
                  </a:lnTo>
                  <a:lnTo>
                    <a:pt x="47584" y="7548"/>
                  </a:lnTo>
                  <a:lnTo>
                    <a:pt x="47766" y="6852"/>
                  </a:lnTo>
                  <a:lnTo>
                    <a:pt x="48045" y="6692"/>
                  </a:lnTo>
                  <a:close/>
                  <a:moveTo>
                    <a:pt x="50261" y="9100"/>
                  </a:moveTo>
                  <a:lnTo>
                    <a:pt x="49393" y="9967"/>
                  </a:lnTo>
                  <a:lnTo>
                    <a:pt x="48526" y="9100"/>
                  </a:lnTo>
                  <a:lnTo>
                    <a:pt x="48526" y="8469"/>
                  </a:lnTo>
                  <a:lnTo>
                    <a:pt x="49393" y="7901"/>
                  </a:lnTo>
                  <a:lnTo>
                    <a:pt x="50261" y="8469"/>
                  </a:lnTo>
                  <a:close/>
                  <a:moveTo>
                    <a:pt x="57155" y="6006"/>
                  </a:moveTo>
                  <a:lnTo>
                    <a:pt x="57283" y="6745"/>
                  </a:lnTo>
                  <a:lnTo>
                    <a:pt x="56544" y="6617"/>
                  </a:lnTo>
                  <a:lnTo>
                    <a:pt x="56287" y="7312"/>
                  </a:lnTo>
                  <a:lnTo>
                    <a:pt x="55709" y="6841"/>
                  </a:lnTo>
                  <a:lnTo>
                    <a:pt x="55142" y="7312"/>
                  </a:lnTo>
                  <a:lnTo>
                    <a:pt x="54885" y="6617"/>
                  </a:lnTo>
                  <a:lnTo>
                    <a:pt x="54146" y="6745"/>
                  </a:lnTo>
                  <a:lnTo>
                    <a:pt x="54275" y="6006"/>
                  </a:lnTo>
                  <a:lnTo>
                    <a:pt x="53579" y="5749"/>
                  </a:lnTo>
                  <a:lnTo>
                    <a:pt x="54050" y="5182"/>
                  </a:lnTo>
                  <a:lnTo>
                    <a:pt x="53579" y="4604"/>
                  </a:lnTo>
                  <a:lnTo>
                    <a:pt x="54275" y="4347"/>
                  </a:lnTo>
                  <a:lnTo>
                    <a:pt x="54146" y="3619"/>
                  </a:lnTo>
                  <a:lnTo>
                    <a:pt x="54885" y="3737"/>
                  </a:lnTo>
                  <a:lnTo>
                    <a:pt x="55142" y="3041"/>
                  </a:lnTo>
                  <a:lnTo>
                    <a:pt x="55709" y="3523"/>
                  </a:lnTo>
                  <a:lnTo>
                    <a:pt x="56287" y="3041"/>
                  </a:lnTo>
                  <a:lnTo>
                    <a:pt x="56544" y="3737"/>
                  </a:lnTo>
                  <a:lnTo>
                    <a:pt x="57283" y="3619"/>
                  </a:lnTo>
                  <a:lnTo>
                    <a:pt x="57155" y="4347"/>
                  </a:lnTo>
                  <a:lnTo>
                    <a:pt x="57850" y="4604"/>
                  </a:lnTo>
                  <a:lnTo>
                    <a:pt x="57379" y="5182"/>
                  </a:lnTo>
                  <a:lnTo>
                    <a:pt x="57850" y="5749"/>
                  </a:lnTo>
                  <a:close/>
                  <a:moveTo>
                    <a:pt x="55870" y="12879"/>
                  </a:moveTo>
                  <a:lnTo>
                    <a:pt x="55709" y="13457"/>
                  </a:lnTo>
                  <a:lnTo>
                    <a:pt x="55560" y="12879"/>
                  </a:lnTo>
                  <a:lnTo>
                    <a:pt x="55709" y="12622"/>
                  </a:lnTo>
                  <a:close/>
                  <a:moveTo>
                    <a:pt x="55838" y="12419"/>
                  </a:moveTo>
                  <a:lnTo>
                    <a:pt x="56437" y="11445"/>
                  </a:lnTo>
                  <a:lnTo>
                    <a:pt x="56930" y="12729"/>
                  </a:lnTo>
                  <a:lnTo>
                    <a:pt x="56609" y="12911"/>
                  </a:lnTo>
                  <a:lnTo>
                    <a:pt x="56063" y="12772"/>
                  </a:lnTo>
                  <a:close/>
                  <a:moveTo>
                    <a:pt x="55709" y="23006"/>
                  </a:moveTo>
                  <a:lnTo>
                    <a:pt x="55560" y="22749"/>
                  </a:lnTo>
                  <a:lnTo>
                    <a:pt x="55709" y="22160"/>
                  </a:lnTo>
                  <a:lnTo>
                    <a:pt x="55870" y="22749"/>
                  </a:lnTo>
                  <a:close/>
                  <a:moveTo>
                    <a:pt x="56609" y="22706"/>
                  </a:moveTo>
                  <a:lnTo>
                    <a:pt x="56930" y="22888"/>
                  </a:lnTo>
                  <a:lnTo>
                    <a:pt x="56437" y="24183"/>
                  </a:lnTo>
                  <a:lnTo>
                    <a:pt x="55838" y="23209"/>
                  </a:lnTo>
                  <a:lnTo>
                    <a:pt x="56063" y="22856"/>
                  </a:lnTo>
                  <a:close/>
                  <a:moveTo>
                    <a:pt x="57658" y="30446"/>
                  </a:moveTo>
                  <a:lnTo>
                    <a:pt x="58064" y="29953"/>
                  </a:lnTo>
                  <a:lnTo>
                    <a:pt x="59413" y="30446"/>
                  </a:lnTo>
                  <a:lnTo>
                    <a:pt x="58064" y="30938"/>
                  </a:lnTo>
                  <a:close/>
                  <a:moveTo>
                    <a:pt x="47434" y="30446"/>
                  </a:moveTo>
                  <a:lnTo>
                    <a:pt x="48012" y="30285"/>
                  </a:lnTo>
                  <a:lnTo>
                    <a:pt x="48269" y="30446"/>
                  </a:lnTo>
                  <a:lnTo>
                    <a:pt x="48012" y="30606"/>
                  </a:lnTo>
                  <a:close/>
                  <a:moveTo>
                    <a:pt x="48483" y="30574"/>
                  </a:moveTo>
                  <a:lnTo>
                    <a:pt x="49458" y="31174"/>
                  </a:lnTo>
                  <a:lnTo>
                    <a:pt x="48162" y="31656"/>
                  </a:lnTo>
                  <a:lnTo>
                    <a:pt x="47980" y="31345"/>
                  </a:lnTo>
                  <a:lnTo>
                    <a:pt x="48130" y="30788"/>
                  </a:lnTo>
                  <a:close/>
                  <a:moveTo>
                    <a:pt x="41696" y="31238"/>
                  </a:moveTo>
                  <a:lnTo>
                    <a:pt x="41557" y="31795"/>
                  </a:lnTo>
                  <a:lnTo>
                    <a:pt x="40048" y="32202"/>
                  </a:lnTo>
                  <a:lnTo>
                    <a:pt x="41151" y="31099"/>
                  </a:lnTo>
                  <a:close/>
                  <a:moveTo>
                    <a:pt x="37896" y="30446"/>
                  </a:moveTo>
                  <a:lnTo>
                    <a:pt x="38142" y="30285"/>
                  </a:lnTo>
                  <a:lnTo>
                    <a:pt x="38731" y="30446"/>
                  </a:lnTo>
                  <a:lnTo>
                    <a:pt x="38142" y="30606"/>
                  </a:lnTo>
                  <a:close/>
                  <a:moveTo>
                    <a:pt x="38003" y="31656"/>
                  </a:moveTo>
                  <a:lnTo>
                    <a:pt x="36708" y="31174"/>
                  </a:lnTo>
                  <a:lnTo>
                    <a:pt x="37682" y="30574"/>
                  </a:lnTo>
                  <a:lnTo>
                    <a:pt x="38035" y="30788"/>
                  </a:lnTo>
                  <a:lnTo>
                    <a:pt x="38185" y="31345"/>
                  </a:lnTo>
                  <a:close/>
                  <a:moveTo>
                    <a:pt x="30445" y="32394"/>
                  </a:moveTo>
                  <a:lnTo>
                    <a:pt x="30938" y="32801"/>
                  </a:lnTo>
                  <a:lnTo>
                    <a:pt x="30445" y="34139"/>
                  </a:lnTo>
                  <a:lnTo>
                    <a:pt x="29953" y="32801"/>
                  </a:lnTo>
                  <a:close/>
                  <a:moveTo>
                    <a:pt x="22749" y="30606"/>
                  </a:moveTo>
                  <a:lnTo>
                    <a:pt x="22170" y="30446"/>
                  </a:lnTo>
                  <a:lnTo>
                    <a:pt x="22749" y="30285"/>
                  </a:lnTo>
                  <a:lnTo>
                    <a:pt x="23005" y="30446"/>
                  </a:lnTo>
                  <a:close/>
                  <a:moveTo>
                    <a:pt x="22716" y="31345"/>
                  </a:moveTo>
                  <a:lnTo>
                    <a:pt x="22866" y="30788"/>
                  </a:lnTo>
                  <a:lnTo>
                    <a:pt x="23220" y="30574"/>
                  </a:lnTo>
                  <a:lnTo>
                    <a:pt x="24183" y="31174"/>
                  </a:lnTo>
                  <a:lnTo>
                    <a:pt x="22898" y="31656"/>
                  </a:lnTo>
                  <a:close/>
                  <a:moveTo>
                    <a:pt x="16433" y="31238"/>
                  </a:moveTo>
                  <a:lnTo>
                    <a:pt x="16293" y="31795"/>
                  </a:lnTo>
                  <a:lnTo>
                    <a:pt x="14784" y="32202"/>
                  </a:lnTo>
                  <a:lnTo>
                    <a:pt x="15887" y="31099"/>
                  </a:lnTo>
                  <a:close/>
                  <a:moveTo>
                    <a:pt x="12622" y="30446"/>
                  </a:moveTo>
                  <a:lnTo>
                    <a:pt x="12878" y="30285"/>
                  </a:lnTo>
                  <a:lnTo>
                    <a:pt x="13467" y="30446"/>
                  </a:lnTo>
                  <a:lnTo>
                    <a:pt x="12878" y="30606"/>
                  </a:lnTo>
                  <a:close/>
                  <a:moveTo>
                    <a:pt x="12739" y="31656"/>
                  </a:moveTo>
                  <a:lnTo>
                    <a:pt x="11444" y="31174"/>
                  </a:lnTo>
                  <a:lnTo>
                    <a:pt x="12418" y="30574"/>
                  </a:lnTo>
                  <a:lnTo>
                    <a:pt x="12771" y="30788"/>
                  </a:lnTo>
                  <a:lnTo>
                    <a:pt x="12921" y="31345"/>
                  </a:lnTo>
                  <a:close/>
                  <a:moveTo>
                    <a:pt x="5182" y="32394"/>
                  </a:moveTo>
                  <a:lnTo>
                    <a:pt x="5674" y="32801"/>
                  </a:lnTo>
                  <a:lnTo>
                    <a:pt x="5182" y="34139"/>
                  </a:lnTo>
                  <a:lnTo>
                    <a:pt x="4689" y="32801"/>
                  </a:lnTo>
                  <a:close/>
                  <a:moveTo>
                    <a:pt x="3233" y="30446"/>
                  </a:moveTo>
                  <a:lnTo>
                    <a:pt x="2826" y="30938"/>
                  </a:lnTo>
                  <a:lnTo>
                    <a:pt x="1488" y="30446"/>
                  </a:lnTo>
                  <a:lnTo>
                    <a:pt x="2826" y="29953"/>
                  </a:lnTo>
                  <a:close/>
                  <a:moveTo>
                    <a:pt x="6177" y="25650"/>
                  </a:moveTo>
                  <a:lnTo>
                    <a:pt x="6498" y="25543"/>
                  </a:lnTo>
                  <a:lnTo>
                    <a:pt x="7194" y="26314"/>
                  </a:lnTo>
                  <a:lnTo>
                    <a:pt x="7087" y="26913"/>
                  </a:lnTo>
                  <a:lnTo>
                    <a:pt x="5856" y="27941"/>
                  </a:lnTo>
                  <a:lnTo>
                    <a:pt x="5299" y="26432"/>
                  </a:lnTo>
                  <a:lnTo>
                    <a:pt x="5503" y="25864"/>
                  </a:lnTo>
                  <a:close/>
                  <a:moveTo>
                    <a:pt x="5021" y="22749"/>
                  </a:moveTo>
                  <a:lnTo>
                    <a:pt x="5182" y="22160"/>
                  </a:lnTo>
                  <a:lnTo>
                    <a:pt x="5342" y="22749"/>
                  </a:lnTo>
                  <a:lnTo>
                    <a:pt x="5182" y="23006"/>
                  </a:lnTo>
                  <a:close/>
                  <a:moveTo>
                    <a:pt x="5053" y="23209"/>
                  </a:moveTo>
                  <a:lnTo>
                    <a:pt x="4454" y="24183"/>
                  </a:lnTo>
                  <a:lnTo>
                    <a:pt x="3972" y="22888"/>
                  </a:lnTo>
                  <a:lnTo>
                    <a:pt x="4282" y="22706"/>
                  </a:lnTo>
                  <a:lnTo>
                    <a:pt x="4839" y="22856"/>
                  </a:lnTo>
                  <a:close/>
                  <a:moveTo>
                    <a:pt x="4389" y="19195"/>
                  </a:moveTo>
                  <a:lnTo>
                    <a:pt x="4539" y="19741"/>
                  </a:lnTo>
                  <a:lnTo>
                    <a:pt x="3426" y="20844"/>
                  </a:lnTo>
                  <a:lnTo>
                    <a:pt x="3833" y="19345"/>
                  </a:lnTo>
                  <a:close/>
                  <a:moveTo>
                    <a:pt x="5182" y="12622"/>
                  </a:moveTo>
                  <a:lnTo>
                    <a:pt x="5342" y="12879"/>
                  </a:lnTo>
                  <a:lnTo>
                    <a:pt x="5182" y="13468"/>
                  </a:lnTo>
                  <a:lnTo>
                    <a:pt x="5021" y="12879"/>
                  </a:lnTo>
                  <a:close/>
                  <a:moveTo>
                    <a:pt x="4282" y="12911"/>
                  </a:moveTo>
                  <a:lnTo>
                    <a:pt x="3972" y="12729"/>
                  </a:lnTo>
                  <a:lnTo>
                    <a:pt x="4454" y="11445"/>
                  </a:lnTo>
                  <a:lnTo>
                    <a:pt x="5053" y="12419"/>
                  </a:lnTo>
                  <a:lnTo>
                    <a:pt x="4839" y="12772"/>
                  </a:lnTo>
                  <a:close/>
                  <a:moveTo>
                    <a:pt x="3233" y="5182"/>
                  </a:moveTo>
                  <a:lnTo>
                    <a:pt x="2826" y="5675"/>
                  </a:lnTo>
                  <a:lnTo>
                    <a:pt x="1488" y="5182"/>
                  </a:lnTo>
                  <a:lnTo>
                    <a:pt x="2826" y="4690"/>
                  </a:lnTo>
                  <a:close/>
                  <a:moveTo>
                    <a:pt x="13467" y="5182"/>
                  </a:moveTo>
                  <a:lnTo>
                    <a:pt x="12878" y="5332"/>
                  </a:lnTo>
                  <a:lnTo>
                    <a:pt x="12622" y="5182"/>
                  </a:lnTo>
                  <a:lnTo>
                    <a:pt x="12878" y="5022"/>
                  </a:lnTo>
                  <a:close/>
                  <a:moveTo>
                    <a:pt x="12418" y="5054"/>
                  </a:moveTo>
                  <a:lnTo>
                    <a:pt x="11444" y="4454"/>
                  </a:lnTo>
                  <a:lnTo>
                    <a:pt x="12739" y="3972"/>
                  </a:lnTo>
                  <a:lnTo>
                    <a:pt x="12921" y="4283"/>
                  </a:lnTo>
                  <a:lnTo>
                    <a:pt x="12771" y="4840"/>
                  </a:lnTo>
                  <a:close/>
                  <a:moveTo>
                    <a:pt x="19194" y="4379"/>
                  </a:moveTo>
                  <a:lnTo>
                    <a:pt x="19344" y="3833"/>
                  </a:lnTo>
                  <a:lnTo>
                    <a:pt x="20854" y="3426"/>
                  </a:lnTo>
                  <a:lnTo>
                    <a:pt x="19751" y="4529"/>
                  </a:lnTo>
                  <a:close/>
                  <a:moveTo>
                    <a:pt x="23005" y="5182"/>
                  </a:moveTo>
                  <a:lnTo>
                    <a:pt x="22749" y="5332"/>
                  </a:lnTo>
                  <a:lnTo>
                    <a:pt x="22170" y="5182"/>
                  </a:lnTo>
                  <a:lnTo>
                    <a:pt x="22749" y="5022"/>
                  </a:lnTo>
                  <a:close/>
                  <a:moveTo>
                    <a:pt x="22898" y="3972"/>
                  </a:moveTo>
                  <a:lnTo>
                    <a:pt x="24183" y="4454"/>
                  </a:lnTo>
                  <a:lnTo>
                    <a:pt x="23220" y="5054"/>
                  </a:lnTo>
                  <a:lnTo>
                    <a:pt x="22866" y="4840"/>
                  </a:lnTo>
                  <a:lnTo>
                    <a:pt x="22716" y="4283"/>
                  </a:lnTo>
                  <a:close/>
                  <a:moveTo>
                    <a:pt x="28497" y="5182"/>
                  </a:moveTo>
                  <a:lnTo>
                    <a:pt x="28090" y="5675"/>
                  </a:lnTo>
                  <a:lnTo>
                    <a:pt x="26752" y="5182"/>
                  </a:lnTo>
                  <a:lnTo>
                    <a:pt x="28090" y="4690"/>
                  </a:lnTo>
                  <a:close/>
                  <a:moveTo>
                    <a:pt x="38142" y="5022"/>
                  </a:moveTo>
                  <a:lnTo>
                    <a:pt x="38731" y="5182"/>
                  </a:lnTo>
                  <a:lnTo>
                    <a:pt x="38142" y="5332"/>
                  </a:lnTo>
                  <a:lnTo>
                    <a:pt x="37896" y="5182"/>
                  </a:lnTo>
                  <a:close/>
                  <a:moveTo>
                    <a:pt x="38185" y="4283"/>
                  </a:moveTo>
                  <a:lnTo>
                    <a:pt x="38035" y="4840"/>
                  </a:lnTo>
                  <a:lnTo>
                    <a:pt x="37682" y="5054"/>
                  </a:lnTo>
                  <a:lnTo>
                    <a:pt x="36708" y="4454"/>
                  </a:lnTo>
                  <a:lnTo>
                    <a:pt x="38003" y="3972"/>
                  </a:lnTo>
                  <a:close/>
                  <a:moveTo>
                    <a:pt x="43077" y="3587"/>
                  </a:moveTo>
                  <a:lnTo>
                    <a:pt x="42681" y="3180"/>
                  </a:lnTo>
                  <a:lnTo>
                    <a:pt x="43077" y="1671"/>
                  </a:lnTo>
                  <a:lnTo>
                    <a:pt x="43484" y="3180"/>
                  </a:lnTo>
                  <a:close/>
                  <a:moveTo>
                    <a:pt x="44458" y="4379"/>
                  </a:moveTo>
                  <a:lnTo>
                    <a:pt x="44608" y="3833"/>
                  </a:lnTo>
                  <a:lnTo>
                    <a:pt x="46118" y="3426"/>
                  </a:lnTo>
                  <a:lnTo>
                    <a:pt x="45015" y="4529"/>
                  </a:lnTo>
                  <a:close/>
                  <a:moveTo>
                    <a:pt x="48269" y="5182"/>
                  </a:moveTo>
                  <a:lnTo>
                    <a:pt x="48012" y="5332"/>
                  </a:lnTo>
                  <a:lnTo>
                    <a:pt x="47434" y="5182"/>
                  </a:lnTo>
                  <a:lnTo>
                    <a:pt x="48012" y="5022"/>
                  </a:lnTo>
                  <a:close/>
                  <a:moveTo>
                    <a:pt x="48162" y="3972"/>
                  </a:moveTo>
                  <a:lnTo>
                    <a:pt x="49458" y="4454"/>
                  </a:lnTo>
                  <a:lnTo>
                    <a:pt x="48483" y="5054"/>
                  </a:lnTo>
                  <a:lnTo>
                    <a:pt x="48130" y="4840"/>
                  </a:lnTo>
                  <a:lnTo>
                    <a:pt x="47980" y="4283"/>
                  </a:lnTo>
                  <a:close/>
                  <a:moveTo>
                    <a:pt x="54029" y="4208"/>
                  </a:moveTo>
                  <a:lnTo>
                    <a:pt x="53429" y="4433"/>
                  </a:lnTo>
                  <a:lnTo>
                    <a:pt x="52519" y="3330"/>
                  </a:lnTo>
                  <a:lnTo>
                    <a:pt x="53922" y="3576"/>
                  </a:lnTo>
                  <a:close/>
                  <a:moveTo>
                    <a:pt x="57658" y="5182"/>
                  </a:moveTo>
                  <a:lnTo>
                    <a:pt x="58075" y="4690"/>
                  </a:lnTo>
                  <a:lnTo>
                    <a:pt x="59413" y="5182"/>
                  </a:lnTo>
                  <a:lnTo>
                    <a:pt x="58064" y="5675"/>
                  </a:lnTo>
                  <a:close/>
                  <a:moveTo>
                    <a:pt x="57818" y="8597"/>
                  </a:moveTo>
                  <a:lnTo>
                    <a:pt x="57551" y="7013"/>
                  </a:lnTo>
                  <a:lnTo>
                    <a:pt x="59135" y="7291"/>
                  </a:lnTo>
                  <a:lnTo>
                    <a:pt x="59520" y="7751"/>
                  </a:lnTo>
                  <a:lnTo>
                    <a:pt x="59306" y="8768"/>
                  </a:lnTo>
                  <a:lnTo>
                    <a:pt x="58289" y="8982"/>
                  </a:lnTo>
                  <a:close/>
                  <a:moveTo>
                    <a:pt x="60473" y="5332"/>
                  </a:moveTo>
                  <a:lnTo>
                    <a:pt x="60045" y="5182"/>
                  </a:lnTo>
                  <a:lnTo>
                    <a:pt x="60473" y="5022"/>
                  </a:lnTo>
                  <a:lnTo>
                    <a:pt x="60869" y="3801"/>
                  </a:lnTo>
                  <a:lnTo>
                    <a:pt x="59906" y="2934"/>
                  </a:lnTo>
                  <a:lnTo>
                    <a:pt x="59467" y="3020"/>
                  </a:lnTo>
                  <a:lnTo>
                    <a:pt x="59756" y="2666"/>
                  </a:lnTo>
                  <a:lnTo>
                    <a:pt x="59488" y="1403"/>
                  </a:lnTo>
                  <a:lnTo>
                    <a:pt x="58225" y="1136"/>
                  </a:lnTo>
                  <a:lnTo>
                    <a:pt x="57883" y="1435"/>
                  </a:lnTo>
                  <a:lnTo>
                    <a:pt x="57957" y="986"/>
                  </a:lnTo>
                  <a:lnTo>
                    <a:pt x="57090" y="22"/>
                  </a:lnTo>
                  <a:lnTo>
                    <a:pt x="55870" y="429"/>
                  </a:lnTo>
                  <a:lnTo>
                    <a:pt x="55709" y="847"/>
                  </a:lnTo>
                  <a:lnTo>
                    <a:pt x="55560" y="429"/>
                  </a:lnTo>
                  <a:lnTo>
                    <a:pt x="54328" y="22"/>
                  </a:lnTo>
                  <a:lnTo>
                    <a:pt x="53472" y="986"/>
                  </a:lnTo>
                  <a:lnTo>
                    <a:pt x="53547" y="1435"/>
                  </a:lnTo>
                  <a:lnTo>
                    <a:pt x="53204" y="1136"/>
                  </a:lnTo>
                  <a:lnTo>
                    <a:pt x="51941" y="1403"/>
                  </a:lnTo>
                  <a:lnTo>
                    <a:pt x="51674" y="2666"/>
                  </a:lnTo>
                  <a:lnTo>
                    <a:pt x="51963" y="3020"/>
                  </a:lnTo>
                  <a:lnTo>
                    <a:pt x="51513" y="2934"/>
                  </a:lnTo>
                  <a:lnTo>
                    <a:pt x="50732" y="3641"/>
                  </a:lnTo>
                  <a:lnTo>
                    <a:pt x="50442" y="2763"/>
                  </a:lnTo>
                  <a:lnTo>
                    <a:pt x="49426" y="2484"/>
                  </a:lnTo>
                  <a:lnTo>
                    <a:pt x="49393" y="2581"/>
                  </a:lnTo>
                  <a:lnTo>
                    <a:pt x="49372" y="2484"/>
                  </a:lnTo>
                  <a:lnTo>
                    <a:pt x="48344" y="2763"/>
                  </a:lnTo>
                  <a:lnTo>
                    <a:pt x="48045" y="3673"/>
                  </a:lnTo>
                  <a:lnTo>
                    <a:pt x="47766" y="3512"/>
                  </a:lnTo>
                  <a:lnTo>
                    <a:pt x="47584" y="2806"/>
                  </a:lnTo>
                  <a:lnTo>
                    <a:pt x="46846" y="3009"/>
                  </a:lnTo>
                  <a:lnTo>
                    <a:pt x="47392" y="2463"/>
                  </a:lnTo>
                  <a:lnTo>
                    <a:pt x="46878" y="1949"/>
                  </a:lnTo>
                  <a:lnTo>
                    <a:pt x="46878" y="1393"/>
                  </a:lnTo>
                  <a:lnTo>
                    <a:pt x="46310" y="1393"/>
                  </a:lnTo>
                  <a:lnTo>
                    <a:pt x="45797" y="879"/>
                  </a:lnTo>
                  <a:lnTo>
                    <a:pt x="45251" y="1414"/>
                  </a:lnTo>
                  <a:lnTo>
                    <a:pt x="45454" y="675"/>
                  </a:lnTo>
                  <a:lnTo>
                    <a:pt x="44747" y="493"/>
                  </a:lnTo>
                  <a:lnTo>
                    <a:pt x="44469" y="1"/>
                  </a:lnTo>
                  <a:lnTo>
                    <a:pt x="43977" y="279"/>
                  </a:lnTo>
                  <a:lnTo>
                    <a:pt x="43281" y="97"/>
                  </a:lnTo>
                  <a:lnTo>
                    <a:pt x="43077" y="825"/>
                  </a:lnTo>
                  <a:lnTo>
                    <a:pt x="42885" y="97"/>
                  </a:lnTo>
                  <a:lnTo>
                    <a:pt x="42178" y="279"/>
                  </a:lnTo>
                  <a:lnTo>
                    <a:pt x="41696" y="1"/>
                  </a:lnTo>
                  <a:lnTo>
                    <a:pt x="41407" y="493"/>
                  </a:lnTo>
                  <a:lnTo>
                    <a:pt x="40712" y="675"/>
                  </a:lnTo>
                  <a:lnTo>
                    <a:pt x="40904" y="1414"/>
                  </a:lnTo>
                  <a:lnTo>
                    <a:pt x="40369" y="879"/>
                  </a:lnTo>
                  <a:lnTo>
                    <a:pt x="39855" y="1393"/>
                  </a:lnTo>
                  <a:lnTo>
                    <a:pt x="39288" y="1393"/>
                  </a:lnTo>
                  <a:lnTo>
                    <a:pt x="39288" y="1949"/>
                  </a:lnTo>
                  <a:lnTo>
                    <a:pt x="38774" y="2463"/>
                  </a:lnTo>
                  <a:lnTo>
                    <a:pt x="39309" y="3009"/>
                  </a:lnTo>
                  <a:lnTo>
                    <a:pt x="38581" y="2806"/>
                  </a:lnTo>
                  <a:lnTo>
                    <a:pt x="38389" y="3512"/>
                  </a:lnTo>
                  <a:lnTo>
                    <a:pt x="38110" y="3673"/>
                  </a:lnTo>
                  <a:lnTo>
                    <a:pt x="37811" y="2763"/>
                  </a:lnTo>
                  <a:lnTo>
                    <a:pt x="36794" y="2484"/>
                  </a:lnTo>
                  <a:lnTo>
                    <a:pt x="36761" y="2581"/>
                  </a:lnTo>
                  <a:lnTo>
                    <a:pt x="36740" y="2484"/>
                  </a:lnTo>
                  <a:lnTo>
                    <a:pt x="35712" y="2763"/>
                  </a:lnTo>
                  <a:lnTo>
                    <a:pt x="35423" y="3641"/>
                  </a:lnTo>
                  <a:lnTo>
                    <a:pt x="34642" y="2934"/>
                  </a:lnTo>
                  <a:lnTo>
                    <a:pt x="34192" y="3020"/>
                  </a:lnTo>
                  <a:lnTo>
                    <a:pt x="34492" y="2666"/>
                  </a:lnTo>
                  <a:lnTo>
                    <a:pt x="34224" y="1403"/>
                  </a:lnTo>
                  <a:lnTo>
                    <a:pt x="32961" y="1136"/>
                  </a:lnTo>
                  <a:lnTo>
                    <a:pt x="32608" y="1435"/>
                  </a:lnTo>
                  <a:lnTo>
                    <a:pt x="32694" y="986"/>
                  </a:lnTo>
                  <a:lnTo>
                    <a:pt x="31826" y="22"/>
                  </a:lnTo>
                  <a:lnTo>
                    <a:pt x="30606" y="429"/>
                  </a:lnTo>
                  <a:lnTo>
                    <a:pt x="30445" y="847"/>
                  </a:lnTo>
                  <a:lnTo>
                    <a:pt x="30296" y="429"/>
                  </a:lnTo>
                  <a:lnTo>
                    <a:pt x="29065" y="22"/>
                  </a:lnTo>
                  <a:lnTo>
                    <a:pt x="28208" y="986"/>
                  </a:lnTo>
                  <a:lnTo>
                    <a:pt x="28283" y="1435"/>
                  </a:lnTo>
                  <a:lnTo>
                    <a:pt x="27930" y="1136"/>
                  </a:lnTo>
                  <a:lnTo>
                    <a:pt x="26677" y="1403"/>
                  </a:lnTo>
                  <a:lnTo>
                    <a:pt x="26410" y="2666"/>
                  </a:lnTo>
                  <a:lnTo>
                    <a:pt x="26699" y="3020"/>
                  </a:lnTo>
                  <a:lnTo>
                    <a:pt x="26249" y="2934"/>
                  </a:lnTo>
                  <a:lnTo>
                    <a:pt x="25468" y="3641"/>
                  </a:lnTo>
                  <a:lnTo>
                    <a:pt x="25179" y="2763"/>
                  </a:lnTo>
                  <a:lnTo>
                    <a:pt x="24162" y="2484"/>
                  </a:lnTo>
                  <a:lnTo>
                    <a:pt x="24129" y="2581"/>
                  </a:lnTo>
                  <a:lnTo>
                    <a:pt x="24108" y="2484"/>
                  </a:lnTo>
                  <a:lnTo>
                    <a:pt x="23080" y="2763"/>
                  </a:lnTo>
                  <a:lnTo>
                    <a:pt x="22781" y="3673"/>
                  </a:lnTo>
                  <a:lnTo>
                    <a:pt x="22502" y="3512"/>
                  </a:lnTo>
                  <a:lnTo>
                    <a:pt x="22320" y="2806"/>
                  </a:lnTo>
                  <a:lnTo>
                    <a:pt x="21582" y="3009"/>
                  </a:lnTo>
                  <a:lnTo>
                    <a:pt x="22117" y="2463"/>
                  </a:lnTo>
                  <a:lnTo>
                    <a:pt x="21603" y="1949"/>
                  </a:lnTo>
                  <a:lnTo>
                    <a:pt x="21603" y="1393"/>
                  </a:lnTo>
                  <a:lnTo>
                    <a:pt x="21046" y="1393"/>
                  </a:lnTo>
                  <a:lnTo>
                    <a:pt x="20533" y="879"/>
                  </a:lnTo>
                  <a:lnTo>
                    <a:pt x="19987" y="1414"/>
                  </a:lnTo>
                  <a:lnTo>
                    <a:pt x="20190" y="675"/>
                  </a:lnTo>
                  <a:lnTo>
                    <a:pt x="19483" y="493"/>
                  </a:lnTo>
                  <a:lnTo>
                    <a:pt x="19205" y="1"/>
                  </a:lnTo>
                  <a:lnTo>
                    <a:pt x="18713" y="279"/>
                  </a:lnTo>
                  <a:lnTo>
                    <a:pt x="18017" y="97"/>
                  </a:lnTo>
                  <a:lnTo>
                    <a:pt x="17813" y="825"/>
                  </a:lnTo>
                  <a:lnTo>
                    <a:pt x="17621" y="97"/>
                  </a:lnTo>
                  <a:lnTo>
                    <a:pt x="16914" y="279"/>
                  </a:lnTo>
                  <a:lnTo>
                    <a:pt x="16422" y="1"/>
                  </a:lnTo>
                  <a:lnTo>
                    <a:pt x="16144" y="493"/>
                  </a:lnTo>
                  <a:lnTo>
                    <a:pt x="15448" y="675"/>
                  </a:lnTo>
                  <a:lnTo>
                    <a:pt x="15640" y="1414"/>
                  </a:lnTo>
                  <a:lnTo>
                    <a:pt x="15105" y="879"/>
                  </a:lnTo>
                  <a:lnTo>
                    <a:pt x="14591" y="1393"/>
                  </a:lnTo>
                  <a:lnTo>
                    <a:pt x="14024" y="1393"/>
                  </a:lnTo>
                  <a:lnTo>
                    <a:pt x="14024" y="1949"/>
                  </a:lnTo>
                  <a:lnTo>
                    <a:pt x="13510" y="2463"/>
                  </a:lnTo>
                  <a:lnTo>
                    <a:pt x="14045" y="3009"/>
                  </a:lnTo>
                  <a:lnTo>
                    <a:pt x="13317" y="2806"/>
                  </a:lnTo>
                  <a:lnTo>
                    <a:pt x="13125" y="3512"/>
                  </a:lnTo>
                  <a:lnTo>
                    <a:pt x="12846" y="3673"/>
                  </a:lnTo>
                  <a:lnTo>
                    <a:pt x="12547" y="2763"/>
                  </a:lnTo>
                  <a:lnTo>
                    <a:pt x="11530" y="2484"/>
                  </a:lnTo>
                  <a:lnTo>
                    <a:pt x="11498" y="2581"/>
                  </a:lnTo>
                  <a:lnTo>
                    <a:pt x="11465" y="2484"/>
                  </a:lnTo>
                  <a:lnTo>
                    <a:pt x="10448" y="2763"/>
                  </a:lnTo>
                  <a:lnTo>
                    <a:pt x="10159" y="3641"/>
                  </a:lnTo>
                  <a:lnTo>
                    <a:pt x="9378" y="2934"/>
                  </a:lnTo>
                  <a:lnTo>
                    <a:pt x="8928" y="3020"/>
                  </a:lnTo>
                  <a:lnTo>
                    <a:pt x="9217" y="2666"/>
                  </a:lnTo>
                  <a:lnTo>
                    <a:pt x="8960" y="1403"/>
                  </a:lnTo>
                  <a:lnTo>
                    <a:pt x="7697" y="1136"/>
                  </a:lnTo>
                  <a:lnTo>
                    <a:pt x="7344" y="1435"/>
                  </a:lnTo>
                  <a:lnTo>
                    <a:pt x="7419" y="986"/>
                  </a:lnTo>
                  <a:lnTo>
                    <a:pt x="6562" y="22"/>
                  </a:lnTo>
                  <a:lnTo>
                    <a:pt x="5342" y="429"/>
                  </a:lnTo>
                  <a:lnTo>
                    <a:pt x="5182" y="847"/>
                  </a:lnTo>
                  <a:lnTo>
                    <a:pt x="5021" y="429"/>
                  </a:lnTo>
                  <a:lnTo>
                    <a:pt x="3801" y="22"/>
                  </a:lnTo>
                  <a:lnTo>
                    <a:pt x="2944" y="986"/>
                  </a:lnTo>
                  <a:lnTo>
                    <a:pt x="3019" y="1435"/>
                  </a:lnTo>
                  <a:lnTo>
                    <a:pt x="2666" y="1136"/>
                  </a:lnTo>
                  <a:lnTo>
                    <a:pt x="1403" y="1403"/>
                  </a:lnTo>
                  <a:lnTo>
                    <a:pt x="1146" y="2666"/>
                  </a:lnTo>
                  <a:lnTo>
                    <a:pt x="1435" y="3020"/>
                  </a:lnTo>
                  <a:lnTo>
                    <a:pt x="985" y="2934"/>
                  </a:lnTo>
                  <a:lnTo>
                    <a:pt x="22" y="3801"/>
                  </a:lnTo>
                  <a:lnTo>
                    <a:pt x="428" y="5022"/>
                  </a:lnTo>
                  <a:lnTo>
                    <a:pt x="857" y="5182"/>
                  </a:lnTo>
                  <a:lnTo>
                    <a:pt x="428" y="5332"/>
                  </a:lnTo>
                  <a:lnTo>
                    <a:pt x="22" y="6563"/>
                  </a:lnTo>
                  <a:lnTo>
                    <a:pt x="985" y="7419"/>
                  </a:lnTo>
                  <a:lnTo>
                    <a:pt x="1435" y="7345"/>
                  </a:lnTo>
                  <a:lnTo>
                    <a:pt x="1146" y="7698"/>
                  </a:lnTo>
                  <a:lnTo>
                    <a:pt x="1403" y="8950"/>
                  </a:lnTo>
                  <a:lnTo>
                    <a:pt x="2666" y="9218"/>
                  </a:lnTo>
                  <a:lnTo>
                    <a:pt x="3019" y="8929"/>
                  </a:lnTo>
                  <a:lnTo>
                    <a:pt x="2944" y="9378"/>
                  </a:lnTo>
                  <a:lnTo>
                    <a:pt x="3640" y="10160"/>
                  </a:lnTo>
                  <a:lnTo>
                    <a:pt x="2762" y="10449"/>
                  </a:lnTo>
                  <a:lnTo>
                    <a:pt x="2484" y="11466"/>
                  </a:lnTo>
                  <a:lnTo>
                    <a:pt x="2591" y="11498"/>
                  </a:lnTo>
                  <a:lnTo>
                    <a:pt x="2484" y="11519"/>
                  </a:lnTo>
                  <a:lnTo>
                    <a:pt x="2762" y="12547"/>
                  </a:lnTo>
                  <a:lnTo>
                    <a:pt x="3672" y="12847"/>
                  </a:lnTo>
                  <a:lnTo>
                    <a:pt x="3512" y="13125"/>
                  </a:lnTo>
                  <a:lnTo>
                    <a:pt x="2805" y="13307"/>
                  </a:lnTo>
                  <a:lnTo>
                    <a:pt x="3008" y="14046"/>
                  </a:lnTo>
                  <a:lnTo>
                    <a:pt x="2473" y="13511"/>
                  </a:lnTo>
                  <a:lnTo>
                    <a:pt x="1959" y="14024"/>
                  </a:lnTo>
                  <a:lnTo>
                    <a:pt x="1392" y="14024"/>
                  </a:lnTo>
                  <a:lnTo>
                    <a:pt x="1392" y="14592"/>
                  </a:lnTo>
                  <a:lnTo>
                    <a:pt x="878" y="15106"/>
                  </a:lnTo>
                  <a:lnTo>
                    <a:pt x="1413" y="15641"/>
                  </a:lnTo>
                  <a:lnTo>
                    <a:pt x="675" y="15438"/>
                  </a:lnTo>
                  <a:lnTo>
                    <a:pt x="493" y="16144"/>
                  </a:lnTo>
                  <a:lnTo>
                    <a:pt x="0" y="16422"/>
                  </a:lnTo>
                  <a:lnTo>
                    <a:pt x="289" y="16915"/>
                  </a:lnTo>
                  <a:lnTo>
                    <a:pt x="97" y="17621"/>
                  </a:lnTo>
                  <a:lnTo>
                    <a:pt x="835" y="17814"/>
                  </a:lnTo>
                  <a:lnTo>
                    <a:pt x="97" y="18007"/>
                  </a:lnTo>
                  <a:lnTo>
                    <a:pt x="289" y="18713"/>
                  </a:lnTo>
                  <a:lnTo>
                    <a:pt x="0" y="19206"/>
                  </a:lnTo>
                  <a:lnTo>
                    <a:pt x="493" y="19484"/>
                  </a:lnTo>
                  <a:lnTo>
                    <a:pt x="675" y="20191"/>
                  </a:lnTo>
                  <a:lnTo>
                    <a:pt x="1413" y="19987"/>
                  </a:lnTo>
                  <a:lnTo>
                    <a:pt x="878" y="20522"/>
                  </a:lnTo>
                  <a:lnTo>
                    <a:pt x="1392" y="21036"/>
                  </a:lnTo>
                  <a:lnTo>
                    <a:pt x="1392" y="21604"/>
                  </a:lnTo>
                  <a:lnTo>
                    <a:pt x="1959" y="21604"/>
                  </a:lnTo>
                  <a:lnTo>
                    <a:pt x="2473" y="22117"/>
                  </a:lnTo>
                  <a:lnTo>
                    <a:pt x="3008" y="21582"/>
                  </a:lnTo>
                  <a:lnTo>
                    <a:pt x="2805" y="22321"/>
                  </a:lnTo>
                  <a:lnTo>
                    <a:pt x="3512" y="22503"/>
                  </a:lnTo>
                  <a:lnTo>
                    <a:pt x="3672" y="22781"/>
                  </a:lnTo>
                  <a:lnTo>
                    <a:pt x="2762" y="23081"/>
                  </a:lnTo>
                  <a:lnTo>
                    <a:pt x="2484" y="24098"/>
                  </a:lnTo>
                  <a:lnTo>
                    <a:pt x="2591" y="24130"/>
                  </a:lnTo>
                  <a:lnTo>
                    <a:pt x="2484" y="24162"/>
                  </a:lnTo>
                  <a:lnTo>
                    <a:pt x="2762" y="25179"/>
                  </a:lnTo>
                  <a:lnTo>
                    <a:pt x="3640" y="25468"/>
                  </a:lnTo>
                  <a:lnTo>
                    <a:pt x="2944" y="26250"/>
                  </a:lnTo>
                  <a:lnTo>
                    <a:pt x="3019" y="26699"/>
                  </a:lnTo>
                  <a:lnTo>
                    <a:pt x="2666" y="26410"/>
                  </a:lnTo>
                  <a:lnTo>
                    <a:pt x="1403" y="26667"/>
                  </a:lnTo>
                  <a:lnTo>
                    <a:pt x="1146" y="27930"/>
                  </a:lnTo>
                  <a:lnTo>
                    <a:pt x="1435" y="28284"/>
                  </a:lnTo>
                  <a:lnTo>
                    <a:pt x="985" y="28209"/>
                  </a:lnTo>
                  <a:lnTo>
                    <a:pt x="22" y="29065"/>
                  </a:lnTo>
                  <a:lnTo>
                    <a:pt x="428" y="30285"/>
                  </a:lnTo>
                  <a:lnTo>
                    <a:pt x="857" y="30446"/>
                  </a:lnTo>
                  <a:lnTo>
                    <a:pt x="428" y="30606"/>
                  </a:lnTo>
                  <a:lnTo>
                    <a:pt x="22" y="31827"/>
                  </a:lnTo>
                  <a:lnTo>
                    <a:pt x="985" y="32683"/>
                  </a:lnTo>
                  <a:lnTo>
                    <a:pt x="1435" y="32608"/>
                  </a:lnTo>
                  <a:lnTo>
                    <a:pt x="1146" y="32962"/>
                  </a:lnTo>
                  <a:lnTo>
                    <a:pt x="1403" y="34225"/>
                  </a:lnTo>
                  <a:lnTo>
                    <a:pt x="2666" y="34482"/>
                  </a:lnTo>
                  <a:lnTo>
                    <a:pt x="3019" y="34193"/>
                  </a:lnTo>
                  <a:lnTo>
                    <a:pt x="2944" y="34642"/>
                  </a:lnTo>
                  <a:lnTo>
                    <a:pt x="3801" y="35606"/>
                  </a:lnTo>
                  <a:lnTo>
                    <a:pt x="5021" y="35199"/>
                  </a:lnTo>
                  <a:lnTo>
                    <a:pt x="5182" y="34771"/>
                  </a:lnTo>
                  <a:lnTo>
                    <a:pt x="5342" y="35199"/>
                  </a:lnTo>
                  <a:lnTo>
                    <a:pt x="6562" y="35606"/>
                  </a:lnTo>
                  <a:lnTo>
                    <a:pt x="7419" y="34642"/>
                  </a:lnTo>
                  <a:lnTo>
                    <a:pt x="7344" y="34193"/>
                  </a:lnTo>
                  <a:lnTo>
                    <a:pt x="7697" y="34482"/>
                  </a:lnTo>
                  <a:lnTo>
                    <a:pt x="8960" y="34225"/>
                  </a:lnTo>
                  <a:lnTo>
                    <a:pt x="9217" y="32962"/>
                  </a:lnTo>
                  <a:lnTo>
                    <a:pt x="8928" y="32608"/>
                  </a:lnTo>
                  <a:lnTo>
                    <a:pt x="9378" y="32683"/>
                  </a:lnTo>
                  <a:lnTo>
                    <a:pt x="10159" y="31987"/>
                  </a:lnTo>
                  <a:lnTo>
                    <a:pt x="10448" y="32865"/>
                  </a:lnTo>
                  <a:lnTo>
                    <a:pt x="11465" y="33144"/>
                  </a:lnTo>
                  <a:lnTo>
                    <a:pt x="11498" y="33037"/>
                  </a:lnTo>
                  <a:lnTo>
                    <a:pt x="11530" y="33144"/>
                  </a:lnTo>
                  <a:lnTo>
                    <a:pt x="12547" y="32865"/>
                  </a:lnTo>
                  <a:lnTo>
                    <a:pt x="12846" y="31955"/>
                  </a:lnTo>
                  <a:lnTo>
                    <a:pt x="13125" y="32116"/>
                  </a:lnTo>
                  <a:lnTo>
                    <a:pt x="13307" y="32822"/>
                  </a:lnTo>
                  <a:lnTo>
                    <a:pt x="14045" y="32619"/>
                  </a:lnTo>
                  <a:lnTo>
                    <a:pt x="13510" y="33154"/>
                  </a:lnTo>
                  <a:lnTo>
                    <a:pt x="14024" y="33668"/>
                  </a:lnTo>
                  <a:lnTo>
                    <a:pt x="14024" y="34235"/>
                  </a:lnTo>
                  <a:lnTo>
                    <a:pt x="14591" y="34235"/>
                  </a:lnTo>
                  <a:lnTo>
                    <a:pt x="15105" y="34749"/>
                  </a:lnTo>
                  <a:lnTo>
                    <a:pt x="15640" y="34214"/>
                  </a:lnTo>
                  <a:lnTo>
                    <a:pt x="15448" y="34953"/>
                  </a:lnTo>
                  <a:lnTo>
                    <a:pt x="16144" y="35135"/>
                  </a:lnTo>
                  <a:lnTo>
                    <a:pt x="16422" y="35627"/>
                  </a:lnTo>
                  <a:lnTo>
                    <a:pt x="16914" y="35349"/>
                  </a:lnTo>
                  <a:lnTo>
                    <a:pt x="17621" y="35531"/>
                  </a:lnTo>
                  <a:lnTo>
                    <a:pt x="17813" y="34792"/>
                  </a:lnTo>
                  <a:lnTo>
                    <a:pt x="18017" y="35531"/>
                  </a:lnTo>
                  <a:lnTo>
                    <a:pt x="18713" y="35349"/>
                  </a:lnTo>
                  <a:lnTo>
                    <a:pt x="19205" y="35627"/>
                  </a:lnTo>
                  <a:lnTo>
                    <a:pt x="19483" y="35135"/>
                  </a:lnTo>
                  <a:lnTo>
                    <a:pt x="20190" y="34953"/>
                  </a:lnTo>
                  <a:lnTo>
                    <a:pt x="19987" y="34214"/>
                  </a:lnTo>
                  <a:lnTo>
                    <a:pt x="20533" y="34749"/>
                  </a:lnTo>
                  <a:lnTo>
                    <a:pt x="21036" y="34235"/>
                  </a:lnTo>
                  <a:lnTo>
                    <a:pt x="21603" y="34235"/>
                  </a:lnTo>
                  <a:lnTo>
                    <a:pt x="21603" y="33668"/>
                  </a:lnTo>
                  <a:lnTo>
                    <a:pt x="22117" y="33154"/>
                  </a:lnTo>
                  <a:lnTo>
                    <a:pt x="21582" y="32619"/>
                  </a:lnTo>
                  <a:lnTo>
                    <a:pt x="22320" y="32822"/>
                  </a:lnTo>
                  <a:lnTo>
                    <a:pt x="22502" y="32116"/>
                  </a:lnTo>
                  <a:lnTo>
                    <a:pt x="22781" y="31955"/>
                  </a:lnTo>
                  <a:lnTo>
                    <a:pt x="23080" y="32865"/>
                  </a:lnTo>
                  <a:lnTo>
                    <a:pt x="24108" y="33144"/>
                  </a:lnTo>
                  <a:lnTo>
                    <a:pt x="24129" y="33037"/>
                  </a:lnTo>
                  <a:lnTo>
                    <a:pt x="24162" y="33144"/>
                  </a:lnTo>
                  <a:lnTo>
                    <a:pt x="25179" y="32865"/>
                  </a:lnTo>
                  <a:lnTo>
                    <a:pt x="25468" y="31987"/>
                  </a:lnTo>
                  <a:lnTo>
                    <a:pt x="26249" y="32683"/>
                  </a:lnTo>
                  <a:lnTo>
                    <a:pt x="26699" y="32608"/>
                  </a:lnTo>
                  <a:lnTo>
                    <a:pt x="26410" y="32962"/>
                  </a:lnTo>
                  <a:lnTo>
                    <a:pt x="26677" y="34225"/>
                  </a:lnTo>
                  <a:lnTo>
                    <a:pt x="27930" y="34482"/>
                  </a:lnTo>
                  <a:lnTo>
                    <a:pt x="28283" y="34193"/>
                  </a:lnTo>
                  <a:lnTo>
                    <a:pt x="28208" y="34642"/>
                  </a:lnTo>
                  <a:lnTo>
                    <a:pt x="29065" y="35606"/>
                  </a:lnTo>
                  <a:lnTo>
                    <a:pt x="30296" y="35199"/>
                  </a:lnTo>
                  <a:lnTo>
                    <a:pt x="30445" y="34771"/>
                  </a:lnTo>
                  <a:lnTo>
                    <a:pt x="30606" y="35199"/>
                  </a:lnTo>
                  <a:lnTo>
                    <a:pt x="31826" y="35606"/>
                  </a:lnTo>
                  <a:lnTo>
                    <a:pt x="32694" y="34642"/>
                  </a:lnTo>
                  <a:lnTo>
                    <a:pt x="32608" y="34193"/>
                  </a:lnTo>
                  <a:lnTo>
                    <a:pt x="32961" y="34482"/>
                  </a:lnTo>
                  <a:lnTo>
                    <a:pt x="34224" y="34225"/>
                  </a:lnTo>
                  <a:lnTo>
                    <a:pt x="34492" y="32962"/>
                  </a:lnTo>
                  <a:lnTo>
                    <a:pt x="34192" y="32608"/>
                  </a:lnTo>
                  <a:lnTo>
                    <a:pt x="34642" y="32683"/>
                  </a:lnTo>
                  <a:lnTo>
                    <a:pt x="35423" y="31987"/>
                  </a:lnTo>
                  <a:lnTo>
                    <a:pt x="35712" y="32865"/>
                  </a:lnTo>
                  <a:lnTo>
                    <a:pt x="36740" y="33144"/>
                  </a:lnTo>
                  <a:lnTo>
                    <a:pt x="36761" y="33037"/>
                  </a:lnTo>
                  <a:lnTo>
                    <a:pt x="36794" y="33144"/>
                  </a:lnTo>
                  <a:lnTo>
                    <a:pt x="37811" y="32865"/>
                  </a:lnTo>
                  <a:lnTo>
                    <a:pt x="38110" y="31955"/>
                  </a:lnTo>
                  <a:lnTo>
                    <a:pt x="38389" y="32116"/>
                  </a:lnTo>
                  <a:lnTo>
                    <a:pt x="38581" y="32822"/>
                  </a:lnTo>
                  <a:lnTo>
                    <a:pt x="39309" y="32619"/>
                  </a:lnTo>
                  <a:lnTo>
                    <a:pt x="38774" y="33154"/>
                  </a:lnTo>
                  <a:lnTo>
                    <a:pt x="39288" y="33668"/>
                  </a:lnTo>
                  <a:lnTo>
                    <a:pt x="39288" y="34235"/>
                  </a:lnTo>
                  <a:lnTo>
                    <a:pt x="39855" y="34235"/>
                  </a:lnTo>
                  <a:lnTo>
                    <a:pt x="40369" y="34749"/>
                  </a:lnTo>
                  <a:lnTo>
                    <a:pt x="40904" y="34214"/>
                  </a:lnTo>
                  <a:lnTo>
                    <a:pt x="40712" y="34953"/>
                  </a:lnTo>
                  <a:lnTo>
                    <a:pt x="41407" y="35135"/>
                  </a:lnTo>
                  <a:lnTo>
                    <a:pt x="41696" y="35627"/>
                  </a:lnTo>
                  <a:lnTo>
                    <a:pt x="42178" y="35349"/>
                  </a:lnTo>
                  <a:lnTo>
                    <a:pt x="42885" y="35531"/>
                  </a:lnTo>
                  <a:lnTo>
                    <a:pt x="43077" y="34792"/>
                  </a:lnTo>
                  <a:lnTo>
                    <a:pt x="43281" y="35531"/>
                  </a:lnTo>
                  <a:lnTo>
                    <a:pt x="43977" y="35349"/>
                  </a:lnTo>
                  <a:lnTo>
                    <a:pt x="44469" y="35627"/>
                  </a:lnTo>
                  <a:lnTo>
                    <a:pt x="44747" y="35135"/>
                  </a:lnTo>
                  <a:lnTo>
                    <a:pt x="45454" y="34953"/>
                  </a:lnTo>
                  <a:lnTo>
                    <a:pt x="45251" y="34214"/>
                  </a:lnTo>
                  <a:lnTo>
                    <a:pt x="45797" y="34749"/>
                  </a:lnTo>
                  <a:lnTo>
                    <a:pt x="46310" y="34235"/>
                  </a:lnTo>
                  <a:lnTo>
                    <a:pt x="46878" y="34235"/>
                  </a:lnTo>
                  <a:lnTo>
                    <a:pt x="46878" y="33668"/>
                  </a:lnTo>
                  <a:lnTo>
                    <a:pt x="47392" y="33154"/>
                  </a:lnTo>
                  <a:lnTo>
                    <a:pt x="46846" y="32619"/>
                  </a:lnTo>
                  <a:lnTo>
                    <a:pt x="47584" y="32822"/>
                  </a:lnTo>
                  <a:lnTo>
                    <a:pt x="47766" y="32116"/>
                  </a:lnTo>
                  <a:lnTo>
                    <a:pt x="48045" y="31955"/>
                  </a:lnTo>
                  <a:lnTo>
                    <a:pt x="48344" y="32865"/>
                  </a:lnTo>
                  <a:lnTo>
                    <a:pt x="49372" y="33144"/>
                  </a:lnTo>
                  <a:lnTo>
                    <a:pt x="49393" y="33037"/>
                  </a:lnTo>
                  <a:lnTo>
                    <a:pt x="49426" y="33144"/>
                  </a:lnTo>
                  <a:lnTo>
                    <a:pt x="50442" y="32865"/>
                  </a:lnTo>
                  <a:lnTo>
                    <a:pt x="50732" y="31987"/>
                  </a:lnTo>
                  <a:lnTo>
                    <a:pt x="51513" y="32683"/>
                  </a:lnTo>
                  <a:lnTo>
                    <a:pt x="51963" y="32608"/>
                  </a:lnTo>
                  <a:lnTo>
                    <a:pt x="51674" y="32962"/>
                  </a:lnTo>
                  <a:lnTo>
                    <a:pt x="51941" y="34225"/>
                  </a:lnTo>
                  <a:lnTo>
                    <a:pt x="53204" y="34482"/>
                  </a:lnTo>
                  <a:lnTo>
                    <a:pt x="53547" y="34193"/>
                  </a:lnTo>
                  <a:lnTo>
                    <a:pt x="53472" y="34642"/>
                  </a:lnTo>
                  <a:lnTo>
                    <a:pt x="54328" y="35606"/>
                  </a:lnTo>
                  <a:lnTo>
                    <a:pt x="55560" y="35199"/>
                  </a:lnTo>
                  <a:lnTo>
                    <a:pt x="55709" y="34771"/>
                  </a:lnTo>
                  <a:lnTo>
                    <a:pt x="55870" y="35199"/>
                  </a:lnTo>
                  <a:lnTo>
                    <a:pt x="57101" y="35606"/>
                  </a:lnTo>
                  <a:lnTo>
                    <a:pt x="57957" y="34642"/>
                  </a:lnTo>
                  <a:lnTo>
                    <a:pt x="57883" y="34193"/>
                  </a:lnTo>
                  <a:lnTo>
                    <a:pt x="58225" y="34482"/>
                  </a:lnTo>
                  <a:lnTo>
                    <a:pt x="59488" y="34225"/>
                  </a:lnTo>
                  <a:lnTo>
                    <a:pt x="59756" y="32962"/>
                  </a:lnTo>
                  <a:lnTo>
                    <a:pt x="59467" y="32608"/>
                  </a:lnTo>
                  <a:lnTo>
                    <a:pt x="59906" y="32683"/>
                  </a:lnTo>
                  <a:lnTo>
                    <a:pt x="60869" y="31827"/>
                  </a:lnTo>
                  <a:lnTo>
                    <a:pt x="60473" y="30606"/>
                  </a:lnTo>
                  <a:lnTo>
                    <a:pt x="60045" y="30446"/>
                  </a:lnTo>
                  <a:lnTo>
                    <a:pt x="60473" y="30285"/>
                  </a:lnTo>
                  <a:lnTo>
                    <a:pt x="60869" y="29065"/>
                  </a:lnTo>
                  <a:lnTo>
                    <a:pt x="59906" y="28209"/>
                  </a:lnTo>
                  <a:lnTo>
                    <a:pt x="59467" y="28284"/>
                  </a:lnTo>
                  <a:lnTo>
                    <a:pt x="59756" y="27930"/>
                  </a:lnTo>
                  <a:lnTo>
                    <a:pt x="59488" y="26667"/>
                  </a:lnTo>
                  <a:lnTo>
                    <a:pt x="58225" y="26410"/>
                  </a:lnTo>
                  <a:lnTo>
                    <a:pt x="57883" y="26699"/>
                  </a:lnTo>
                  <a:lnTo>
                    <a:pt x="57957" y="26250"/>
                  </a:lnTo>
                  <a:lnTo>
                    <a:pt x="57251" y="25468"/>
                  </a:lnTo>
                  <a:lnTo>
                    <a:pt x="58139" y="25179"/>
                  </a:lnTo>
                  <a:lnTo>
                    <a:pt x="58407" y="24162"/>
                  </a:lnTo>
                  <a:lnTo>
                    <a:pt x="58311" y="24130"/>
                  </a:lnTo>
                  <a:lnTo>
                    <a:pt x="58407" y="24098"/>
                  </a:lnTo>
                  <a:lnTo>
                    <a:pt x="58139" y="23081"/>
                  </a:lnTo>
                  <a:lnTo>
                    <a:pt x="57219" y="22781"/>
                  </a:lnTo>
                  <a:lnTo>
                    <a:pt x="57390" y="22503"/>
                  </a:lnTo>
                  <a:lnTo>
                    <a:pt x="58086" y="22321"/>
                  </a:lnTo>
                  <a:lnTo>
                    <a:pt x="57893" y="21582"/>
                  </a:lnTo>
                  <a:lnTo>
                    <a:pt x="58428" y="22117"/>
                  </a:lnTo>
                  <a:lnTo>
                    <a:pt x="58942" y="21604"/>
                  </a:lnTo>
                  <a:lnTo>
                    <a:pt x="59510" y="21604"/>
                  </a:lnTo>
                  <a:lnTo>
                    <a:pt x="59510" y="21036"/>
                  </a:lnTo>
                  <a:lnTo>
                    <a:pt x="60024" y="20522"/>
                  </a:lnTo>
                  <a:lnTo>
                    <a:pt x="59478" y="19987"/>
                  </a:lnTo>
                  <a:lnTo>
                    <a:pt x="60216" y="20191"/>
                  </a:lnTo>
                  <a:lnTo>
                    <a:pt x="60409" y="19484"/>
                  </a:lnTo>
                  <a:lnTo>
                    <a:pt x="60891" y="19206"/>
                  </a:lnTo>
                  <a:lnTo>
                    <a:pt x="60612" y="18713"/>
                  </a:lnTo>
                  <a:lnTo>
                    <a:pt x="60794" y="18007"/>
                  </a:lnTo>
                  <a:lnTo>
                    <a:pt x="60066" y="17814"/>
                  </a:lnTo>
                  <a:lnTo>
                    <a:pt x="60794" y="17621"/>
                  </a:lnTo>
                  <a:lnTo>
                    <a:pt x="60612" y="16915"/>
                  </a:lnTo>
                  <a:lnTo>
                    <a:pt x="60891" y="16422"/>
                  </a:lnTo>
                  <a:lnTo>
                    <a:pt x="60409" y="16144"/>
                  </a:lnTo>
                  <a:lnTo>
                    <a:pt x="60216" y="15438"/>
                  </a:lnTo>
                  <a:lnTo>
                    <a:pt x="59478" y="15641"/>
                  </a:lnTo>
                  <a:lnTo>
                    <a:pt x="60024" y="15095"/>
                  </a:lnTo>
                  <a:lnTo>
                    <a:pt x="59510" y="14592"/>
                  </a:lnTo>
                  <a:lnTo>
                    <a:pt x="59510" y="14024"/>
                  </a:lnTo>
                  <a:lnTo>
                    <a:pt x="58942" y="14024"/>
                  </a:lnTo>
                  <a:lnTo>
                    <a:pt x="58428" y="13511"/>
                  </a:lnTo>
                  <a:lnTo>
                    <a:pt x="57893" y="14046"/>
                  </a:lnTo>
                  <a:lnTo>
                    <a:pt x="58086" y="13307"/>
                  </a:lnTo>
                  <a:lnTo>
                    <a:pt x="57390" y="13125"/>
                  </a:lnTo>
                  <a:lnTo>
                    <a:pt x="57230" y="12847"/>
                  </a:lnTo>
                  <a:lnTo>
                    <a:pt x="58139" y="12547"/>
                  </a:lnTo>
                  <a:lnTo>
                    <a:pt x="58407" y="11519"/>
                  </a:lnTo>
                  <a:lnTo>
                    <a:pt x="58311" y="11498"/>
                  </a:lnTo>
                  <a:lnTo>
                    <a:pt x="58407" y="11466"/>
                  </a:lnTo>
                  <a:lnTo>
                    <a:pt x="58139" y="10449"/>
                  </a:lnTo>
                  <a:lnTo>
                    <a:pt x="57251" y="10160"/>
                  </a:lnTo>
                  <a:lnTo>
                    <a:pt x="57957" y="9378"/>
                  </a:lnTo>
                  <a:lnTo>
                    <a:pt x="57883" y="8929"/>
                  </a:lnTo>
                  <a:lnTo>
                    <a:pt x="58225" y="9218"/>
                  </a:lnTo>
                  <a:lnTo>
                    <a:pt x="59488" y="8950"/>
                  </a:lnTo>
                  <a:lnTo>
                    <a:pt x="59756" y="7698"/>
                  </a:lnTo>
                  <a:lnTo>
                    <a:pt x="59467" y="7345"/>
                  </a:lnTo>
                  <a:lnTo>
                    <a:pt x="59906" y="7419"/>
                  </a:lnTo>
                  <a:lnTo>
                    <a:pt x="60869" y="6563"/>
                  </a:lnTo>
                  <a:lnTo>
                    <a:pt x="60473" y="5332"/>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14"/>
          <p:cNvGrpSpPr/>
          <p:nvPr/>
        </p:nvGrpSpPr>
        <p:grpSpPr>
          <a:xfrm>
            <a:off x="507382" y="-414159"/>
            <a:ext cx="406679" cy="1800591"/>
            <a:chOff x="7928487" y="-1058648"/>
            <a:chExt cx="720679" cy="3191405"/>
          </a:xfrm>
        </p:grpSpPr>
        <p:sp>
          <p:nvSpPr>
            <p:cNvPr id="257" name="Google Shape;257;p14"/>
            <p:cNvSpPr/>
            <p:nvPr/>
          </p:nvSpPr>
          <p:spPr>
            <a:xfrm>
              <a:off x="8047683" y="1070723"/>
              <a:ext cx="485090" cy="252118"/>
            </a:xfrm>
            <a:custGeom>
              <a:avLst/>
              <a:gdLst/>
              <a:ahLst/>
              <a:cxnLst/>
              <a:rect l="l" t="t" r="r" b="b"/>
              <a:pathLst>
                <a:path w="12795" h="6650" extrusionOk="0">
                  <a:moveTo>
                    <a:pt x="6363" y="1"/>
                  </a:moveTo>
                  <a:cubicBezTo>
                    <a:pt x="6363" y="1"/>
                    <a:pt x="2504" y="2362"/>
                    <a:pt x="1573" y="3362"/>
                  </a:cubicBezTo>
                  <a:cubicBezTo>
                    <a:pt x="1" y="4934"/>
                    <a:pt x="2076" y="6649"/>
                    <a:pt x="2076" y="6649"/>
                  </a:cubicBezTo>
                  <a:lnTo>
                    <a:pt x="10651" y="6649"/>
                  </a:lnTo>
                  <a:cubicBezTo>
                    <a:pt x="10651" y="6649"/>
                    <a:pt x="12795" y="4934"/>
                    <a:pt x="11222" y="3362"/>
                  </a:cubicBezTo>
                  <a:cubicBezTo>
                    <a:pt x="10222" y="2362"/>
                    <a:pt x="6363" y="1"/>
                    <a:pt x="63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8169723" y="1070723"/>
              <a:ext cx="241010" cy="252118"/>
            </a:xfrm>
            <a:custGeom>
              <a:avLst/>
              <a:gdLst/>
              <a:ahLst/>
              <a:cxnLst/>
              <a:rect l="l" t="t" r="r" b="b"/>
              <a:pathLst>
                <a:path w="6357" h="6650" extrusionOk="0">
                  <a:moveTo>
                    <a:pt x="3144" y="1"/>
                  </a:moveTo>
                  <a:cubicBezTo>
                    <a:pt x="3144" y="1"/>
                    <a:pt x="1212" y="2362"/>
                    <a:pt x="783" y="3362"/>
                  </a:cubicBezTo>
                  <a:cubicBezTo>
                    <a:pt x="0" y="4934"/>
                    <a:pt x="1000" y="6649"/>
                    <a:pt x="1000" y="6649"/>
                  </a:cubicBezTo>
                  <a:lnTo>
                    <a:pt x="5288" y="6649"/>
                  </a:lnTo>
                  <a:cubicBezTo>
                    <a:pt x="5288" y="6649"/>
                    <a:pt x="6357" y="4934"/>
                    <a:pt x="5574" y="3362"/>
                  </a:cubicBezTo>
                  <a:cubicBezTo>
                    <a:pt x="5071" y="2362"/>
                    <a:pt x="3144" y="1"/>
                    <a:pt x="3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8047683" y="1880866"/>
              <a:ext cx="485090" cy="251891"/>
            </a:xfrm>
            <a:custGeom>
              <a:avLst/>
              <a:gdLst/>
              <a:ahLst/>
              <a:cxnLst/>
              <a:rect l="l" t="t" r="r" b="b"/>
              <a:pathLst>
                <a:path w="12795" h="6644" extrusionOk="0">
                  <a:moveTo>
                    <a:pt x="2076" y="1"/>
                  </a:moveTo>
                  <a:cubicBezTo>
                    <a:pt x="2076" y="1"/>
                    <a:pt x="1" y="1716"/>
                    <a:pt x="1573" y="3288"/>
                  </a:cubicBezTo>
                  <a:cubicBezTo>
                    <a:pt x="2504" y="4288"/>
                    <a:pt x="6363" y="6644"/>
                    <a:pt x="6363" y="6644"/>
                  </a:cubicBezTo>
                  <a:cubicBezTo>
                    <a:pt x="6363" y="6644"/>
                    <a:pt x="10222" y="4288"/>
                    <a:pt x="11222" y="3288"/>
                  </a:cubicBezTo>
                  <a:cubicBezTo>
                    <a:pt x="12795" y="1716"/>
                    <a:pt x="10651" y="1"/>
                    <a:pt x="106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8169723" y="1880866"/>
              <a:ext cx="241010" cy="251891"/>
            </a:xfrm>
            <a:custGeom>
              <a:avLst/>
              <a:gdLst/>
              <a:ahLst/>
              <a:cxnLst/>
              <a:rect l="l" t="t" r="r" b="b"/>
              <a:pathLst>
                <a:path w="6357" h="6644" extrusionOk="0">
                  <a:moveTo>
                    <a:pt x="1000" y="1"/>
                  </a:moveTo>
                  <a:cubicBezTo>
                    <a:pt x="1000" y="1"/>
                    <a:pt x="0" y="1716"/>
                    <a:pt x="783" y="3288"/>
                  </a:cubicBezTo>
                  <a:cubicBezTo>
                    <a:pt x="1212" y="4288"/>
                    <a:pt x="3144" y="6644"/>
                    <a:pt x="3144" y="6644"/>
                  </a:cubicBezTo>
                  <a:cubicBezTo>
                    <a:pt x="3144" y="6644"/>
                    <a:pt x="5071" y="4288"/>
                    <a:pt x="5574" y="3288"/>
                  </a:cubicBezTo>
                  <a:cubicBezTo>
                    <a:pt x="6357" y="1716"/>
                    <a:pt x="5288" y="1"/>
                    <a:pt x="52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a:off x="7928487" y="1328222"/>
              <a:ext cx="720679" cy="547267"/>
            </a:xfrm>
            <a:custGeom>
              <a:avLst/>
              <a:gdLst/>
              <a:ahLst/>
              <a:cxnLst/>
              <a:rect l="l" t="t" r="r" b="b"/>
              <a:pathLst>
                <a:path w="19009" h="14435" extrusionOk="0">
                  <a:moveTo>
                    <a:pt x="4002" y="0"/>
                  </a:moveTo>
                  <a:cubicBezTo>
                    <a:pt x="0" y="4002"/>
                    <a:pt x="0" y="10433"/>
                    <a:pt x="4002" y="14435"/>
                  </a:cubicBezTo>
                  <a:lnTo>
                    <a:pt x="15081" y="14435"/>
                  </a:lnTo>
                  <a:cubicBezTo>
                    <a:pt x="19008" y="10433"/>
                    <a:pt x="19008" y="4002"/>
                    <a:pt x="150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8139810" y="1328222"/>
              <a:ext cx="298030" cy="547267"/>
            </a:xfrm>
            <a:custGeom>
              <a:avLst/>
              <a:gdLst/>
              <a:ahLst/>
              <a:cxnLst/>
              <a:rect l="l" t="t" r="r" b="b"/>
              <a:pathLst>
                <a:path w="7861" h="14435" extrusionOk="0">
                  <a:moveTo>
                    <a:pt x="1647" y="0"/>
                  </a:moveTo>
                  <a:cubicBezTo>
                    <a:pt x="0" y="4002"/>
                    <a:pt x="0" y="10433"/>
                    <a:pt x="1647" y="14435"/>
                  </a:cubicBezTo>
                  <a:lnTo>
                    <a:pt x="6220" y="14435"/>
                  </a:lnTo>
                  <a:cubicBezTo>
                    <a:pt x="7861" y="10433"/>
                    <a:pt x="7861" y="4002"/>
                    <a:pt x="62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8183144" y="1368750"/>
              <a:ext cx="214168" cy="468826"/>
            </a:xfrm>
            <a:custGeom>
              <a:avLst/>
              <a:gdLst/>
              <a:ahLst/>
              <a:cxnLst/>
              <a:rect l="l" t="t" r="r" b="b"/>
              <a:pathLst>
                <a:path w="5649" h="12366" extrusionOk="0">
                  <a:moveTo>
                    <a:pt x="1218" y="0"/>
                  </a:moveTo>
                  <a:cubicBezTo>
                    <a:pt x="0" y="3505"/>
                    <a:pt x="0" y="8792"/>
                    <a:pt x="1218" y="12365"/>
                  </a:cubicBezTo>
                  <a:lnTo>
                    <a:pt x="4431" y="12365"/>
                  </a:lnTo>
                  <a:cubicBezTo>
                    <a:pt x="5649" y="8792"/>
                    <a:pt x="5649" y="3505"/>
                    <a:pt x="4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64" name="Google Shape;264;p14"/>
            <p:cNvSpPr/>
            <p:nvPr/>
          </p:nvSpPr>
          <p:spPr>
            <a:xfrm>
              <a:off x="7952979" y="1368750"/>
              <a:ext cx="213940" cy="468826"/>
            </a:xfrm>
            <a:custGeom>
              <a:avLst/>
              <a:gdLst/>
              <a:ahLst/>
              <a:cxnLst/>
              <a:rect l="l" t="t" r="r" b="b"/>
              <a:pathLst>
                <a:path w="5643" h="12366" extrusionOk="0">
                  <a:moveTo>
                    <a:pt x="3145" y="0"/>
                  </a:moveTo>
                  <a:cubicBezTo>
                    <a:pt x="0" y="4145"/>
                    <a:pt x="784" y="9004"/>
                    <a:pt x="3145" y="12365"/>
                  </a:cubicBezTo>
                  <a:lnTo>
                    <a:pt x="5643" y="12365"/>
                  </a:lnTo>
                  <a:cubicBezTo>
                    <a:pt x="4431" y="8792"/>
                    <a:pt x="4431" y="3505"/>
                    <a:pt x="56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65" name="Google Shape;265;p14"/>
            <p:cNvSpPr/>
            <p:nvPr/>
          </p:nvSpPr>
          <p:spPr>
            <a:xfrm>
              <a:off x="8410731" y="1368750"/>
              <a:ext cx="214168" cy="468826"/>
            </a:xfrm>
            <a:custGeom>
              <a:avLst/>
              <a:gdLst/>
              <a:ahLst/>
              <a:cxnLst/>
              <a:rect l="l" t="t" r="r" b="b"/>
              <a:pathLst>
                <a:path w="5649" h="12366" extrusionOk="0">
                  <a:moveTo>
                    <a:pt x="0" y="0"/>
                  </a:moveTo>
                  <a:cubicBezTo>
                    <a:pt x="1286" y="3505"/>
                    <a:pt x="1286" y="8792"/>
                    <a:pt x="0" y="12365"/>
                  </a:cubicBezTo>
                  <a:lnTo>
                    <a:pt x="2573" y="12365"/>
                  </a:lnTo>
                  <a:cubicBezTo>
                    <a:pt x="4934" y="9004"/>
                    <a:pt x="5648" y="4145"/>
                    <a:pt x="25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66" name="Google Shape;266;p14"/>
            <p:cNvSpPr/>
            <p:nvPr/>
          </p:nvSpPr>
          <p:spPr>
            <a:xfrm>
              <a:off x="8063948" y="1861797"/>
              <a:ext cx="452562" cy="35372"/>
            </a:xfrm>
            <a:custGeom>
              <a:avLst/>
              <a:gdLst/>
              <a:ahLst/>
              <a:cxnLst/>
              <a:rect l="l" t="t" r="r" b="b"/>
              <a:pathLst>
                <a:path w="11937" h="933" extrusionOk="0">
                  <a:moveTo>
                    <a:pt x="429" y="1"/>
                  </a:moveTo>
                  <a:cubicBezTo>
                    <a:pt x="218" y="1"/>
                    <a:pt x="0" y="218"/>
                    <a:pt x="0" y="504"/>
                  </a:cubicBezTo>
                  <a:cubicBezTo>
                    <a:pt x="0" y="790"/>
                    <a:pt x="218" y="933"/>
                    <a:pt x="429" y="933"/>
                  </a:cubicBezTo>
                  <a:lnTo>
                    <a:pt x="11434" y="933"/>
                  </a:lnTo>
                  <a:cubicBezTo>
                    <a:pt x="11720" y="933"/>
                    <a:pt x="11937" y="790"/>
                    <a:pt x="11937" y="504"/>
                  </a:cubicBezTo>
                  <a:cubicBezTo>
                    <a:pt x="11937" y="218"/>
                    <a:pt x="11720" y="1"/>
                    <a:pt x="11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4"/>
            <p:cNvSpPr/>
            <p:nvPr/>
          </p:nvSpPr>
          <p:spPr>
            <a:xfrm>
              <a:off x="8185949" y="1861797"/>
              <a:ext cx="205941" cy="35372"/>
            </a:xfrm>
            <a:custGeom>
              <a:avLst/>
              <a:gdLst/>
              <a:ahLst/>
              <a:cxnLst/>
              <a:rect l="l" t="t" r="r" b="b"/>
              <a:pathLst>
                <a:path w="5432" h="933" extrusionOk="0">
                  <a:moveTo>
                    <a:pt x="498" y="1"/>
                  </a:moveTo>
                  <a:cubicBezTo>
                    <a:pt x="212" y="1"/>
                    <a:pt x="1" y="218"/>
                    <a:pt x="1" y="504"/>
                  </a:cubicBezTo>
                  <a:cubicBezTo>
                    <a:pt x="1" y="790"/>
                    <a:pt x="212" y="933"/>
                    <a:pt x="498" y="933"/>
                  </a:cubicBezTo>
                  <a:lnTo>
                    <a:pt x="5003" y="933"/>
                  </a:lnTo>
                  <a:cubicBezTo>
                    <a:pt x="5214" y="933"/>
                    <a:pt x="5432" y="790"/>
                    <a:pt x="5432" y="504"/>
                  </a:cubicBezTo>
                  <a:cubicBezTo>
                    <a:pt x="5432" y="218"/>
                    <a:pt x="5214" y="1"/>
                    <a:pt x="5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8063948" y="1306536"/>
              <a:ext cx="452562" cy="35145"/>
            </a:xfrm>
            <a:custGeom>
              <a:avLst/>
              <a:gdLst/>
              <a:ahLst/>
              <a:cxnLst/>
              <a:rect l="l" t="t" r="r" b="b"/>
              <a:pathLst>
                <a:path w="11937" h="927" extrusionOk="0">
                  <a:moveTo>
                    <a:pt x="429" y="0"/>
                  </a:moveTo>
                  <a:cubicBezTo>
                    <a:pt x="218" y="0"/>
                    <a:pt x="0" y="212"/>
                    <a:pt x="0" y="429"/>
                  </a:cubicBezTo>
                  <a:cubicBezTo>
                    <a:pt x="0" y="715"/>
                    <a:pt x="218" y="927"/>
                    <a:pt x="429" y="927"/>
                  </a:cubicBezTo>
                  <a:lnTo>
                    <a:pt x="11434" y="927"/>
                  </a:lnTo>
                  <a:cubicBezTo>
                    <a:pt x="11720" y="927"/>
                    <a:pt x="11937" y="715"/>
                    <a:pt x="11937" y="429"/>
                  </a:cubicBezTo>
                  <a:cubicBezTo>
                    <a:pt x="11937" y="212"/>
                    <a:pt x="11720" y="0"/>
                    <a:pt x="114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8185949" y="1306536"/>
              <a:ext cx="205941" cy="35145"/>
            </a:xfrm>
            <a:custGeom>
              <a:avLst/>
              <a:gdLst/>
              <a:ahLst/>
              <a:cxnLst/>
              <a:rect l="l" t="t" r="r" b="b"/>
              <a:pathLst>
                <a:path w="5432" h="927" extrusionOk="0">
                  <a:moveTo>
                    <a:pt x="498" y="0"/>
                  </a:moveTo>
                  <a:cubicBezTo>
                    <a:pt x="212" y="0"/>
                    <a:pt x="1" y="212"/>
                    <a:pt x="1" y="429"/>
                  </a:cubicBezTo>
                  <a:cubicBezTo>
                    <a:pt x="1" y="715"/>
                    <a:pt x="212" y="927"/>
                    <a:pt x="498" y="927"/>
                  </a:cubicBezTo>
                  <a:lnTo>
                    <a:pt x="5003" y="927"/>
                  </a:lnTo>
                  <a:cubicBezTo>
                    <a:pt x="5214" y="927"/>
                    <a:pt x="5432" y="715"/>
                    <a:pt x="5432" y="429"/>
                  </a:cubicBezTo>
                  <a:cubicBezTo>
                    <a:pt x="5432" y="212"/>
                    <a:pt x="5214" y="0"/>
                    <a:pt x="50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4"/>
            <p:cNvSpPr/>
            <p:nvPr/>
          </p:nvSpPr>
          <p:spPr>
            <a:xfrm>
              <a:off x="8245547" y="994861"/>
              <a:ext cx="86744" cy="86744"/>
            </a:xfrm>
            <a:custGeom>
              <a:avLst/>
              <a:gdLst/>
              <a:ahLst/>
              <a:cxnLst/>
              <a:rect l="l" t="t" r="r" b="b"/>
              <a:pathLst>
                <a:path w="2288" h="2288" extrusionOk="0">
                  <a:moveTo>
                    <a:pt x="1144" y="287"/>
                  </a:moveTo>
                  <a:cubicBezTo>
                    <a:pt x="1642" y="287"/>
                    <a:pt x="2002" y="647"/>
                    <a:pt x="2002" y="1144"/>
                  </a:cubicBezTo>
                  <a:cubicBezTo>
                    <a:pt x="2002" y="1647"/>
                    <a:pt x="1642" y="2002"/>
                    <a:pt x="1144" y="2002"/>
                  </a:cubicBezTo>
                  <a:cubicBezTo>
                    <a:pt x="715" y="2002"/>
                    <a:pt x="287" y="1647"/>
                    <a:pt x="287" y="1144"/>
                  </a:cubicBezTo>
                  <a:cubicBezTo>
                    <a:pt x="287" y="647"/>
                    <a:pt x="715" y="287"/>
                    <a:pt x="1144" y="287"/>
                  </a:cubicBezTo>
                  <a:close/>
                  <a:moveTo>
                    <a:pt x="1144" y="1"/>
                  </a:moveTo>
                  <a:cubicBezTo>
                    <a:pt x="498" y="1"/>
                    <a:pt x="1" y="504"/>
                    <a:pt x="1" y="1144"/>
                  </a:cubicBezTo>
                  <a:cubicBezTo>
                    <a:pt x="1" y="1790"/>
                    <a:pt x="498" y="2288"/>
                    <a:pt x="1144" y="2288"/>
                  </a:cubicBezTo>
                  <a:cubicBezTo>
                    <a:pt x="1784" y="2288"/>
                    <a:pt x="2288" y="1790"/>
                    <a:pt x="2288" y="1144"/>
                  </a:cubicBezTo>
                  <a:cubicBezTo>
                    <a:pt x="2288" y="504"/>
                    <a:pt x="1784" y="1"/>
                    <a:pt x="1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a:off x="8280654" y="-1058648"/>
              <a:ext cx="19146" cy="2078060"/>
            </a:xfrm>
            <a:custGeom>
              <a:avLst/>
              <a:gdLst/>
              <a:ahLst/>
              <a:cxnLst/>
              <a:rect l="l" t="t" r="r" b="b"/>
              <a:pathLst>
                <a:path w="505" h="54812" extrusionOk="0">
                  <a:moveTo>
                    <a:pt x="1" y="0"/>
                  </a:moveTo>
                  <a:lnTo>
                    <a:pt x="1" y="54595"/>
                  </a:lnTo>
                  <a:cubicBezTo>
                    <a:pt x="1" y="54738"/>
                    <a:pt x="75" y="54812"/>
                    <a:pt x="218" y="54812"/>
                  </a:cubicBezTo>
                  <a:cubicBezTo>
                    <a:pt x="361" y="54812"/>
                    <a:pt x="504" y="54738"/>
                    <a:pt x="504" y="54595"/>
                  </a:cubicBezTo>
                  <a:lnTo>
                    <a:pt x="5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14"/>
          <p:cNvSpPr/>
          <p:nvPr/>
        </p:nvSpPr>
        <p:spPr>
          <a:xfrm rot="10800000">
            <a:off x="7148642" y="-304800"/>
            <a:ext cx="3250532" cy="2887698"/>
          </a:xfrm>
          <a:custGeom>
            <a:avLst/>
            <a:gdLst/>
            <a:ahLst/>
            <a:cxnLst/>
            <a:rect l="l" t="t" r="r" b="b"/>
            <a:pathLst>
              <a:path w="60131" h="53419" extrusionOk="0">
                <a:moveTo>
                  <a:pt x="1660" y="49843"/>
                </a:moveTo>
                <a:lnTo>
                  <a:pt x="4486" y="48205"/>
                </a:lnTo>
                <a:lnTo>
                  <a:pt x="4486" y="51481"/>
                </a:lnTo>
                <a:lnTo>
                  <a:pt x="3662" y="52915"/>
                </a:lnTo>
                <a:lnTo>
                  <a:pt x="2730" y="52380"/>
                </a:lnTo>
                <a:lnTo>
                  <a:pt x="1960" y="52583"/>
                </a:lnTo>
                <a:lnTo>
                  <a:pt x="1756" y="51813"/>
                </a:lnTo>
                <a:lnTo>
                  <a:pt x="825" y="51277"/>
                </a:lnTo>
                <a:close/>
                <a:moveTo>
                  <a:pt x="3458" y="46717"/>
                </a:moveTo>
                <a:lnTo>
                  <a:pt x="4486" y="46717"/>
                </a:lnTo>
                <a:lnTo>
                  <a:pt x="4486" y="47745"/>
                </a:lnTo>
                <a:lnTo>
                  <a:pt x="2056" y="49158"/>
                </a:lnTo>
                <a:close/>
                <a:moveTo>
                  <a:pt x="418" y="46321"/>
                </a:moveTo>
                <a:lnTo>
                  <a:pt x="2859" y="44919"/>
                </a:lnTo>
                <a:lnTo>
                  <a:pt x="3747" y="45432"/>
                </a:lnTo>
                <a:lnTo>
                  <a:pt x="3234" y="46321"/>
                </a:lnTo>
                <a:close/>
                <a:moveTo>
                  <a:pt x="418" y="43056"/>
                </a:moveTo>
                <a:lnTo>
                  <a:pt x="3234" y="43056"/>
                </a:lnTo>
                <a:lnTo>
                  <a:pt x="3747" y="43944"/>
                </a:lnTo>
                <a:lnTo>
                  <a:pt x="2859" y="44458"/>
                </a:lnTo>
                <a:close/>
                <a:moveTo>
                  <a:pt x="2056" y="40219"/>
                </a:moveTo>
                <a:lnTo>
                  <a:pt x="4486" y="41632"/>
                </a:lnTo>
                <a:lnTo>
                  <a:pt x="4486" y="42660"/>
                </a:lnTo>
                <a:lnTo>
                  <a:pt x="3458" y="42660"/>
                </a:lnTo>
                <a:close/>
                <a:moveTo>
                  <a:pt x="825" y="38100"/>
                </a:moveTo>
                <a:lnTo>
                  <a:pt x="1756" y="37564"/>
                </a:lnTo>
                <a:lnTo>
                  <a:pt x="1960" y="36793"/>
                </a:lnTo>
                <a:lnTo>
                  <a:pt x="2730" y="36997"/>
                </a:lnTo>
                <a:lnTo>
                  <a:pt x="3662" y="36462"/>
                </a:lnTo>
                <a:lnTo>
                  <a:pt x="4486" y="37907"/>
                </a:lnTo>
                <a:lnTo>
                  <a:pt x="4486" y="41172"/>
                </a:lnTo>
                <a:lnTo>
                  <a:pt x="1660" y="39534"/>
                </a:lnTo>
                <a:close/>
                <a:moveTo>
                  <a:pt x="2891" y="34888"/>
                </a:moveTo>
                <a:lnTo>
                  <a:pt x="2163" y="33614"/>
                </a:lnTo>
                <a:lnTo>
                  <a:pt x="3887" y="33978"/>
                </a:lnTo>
                <a:lnTo>
                  <a:pt x="4561" y="33304"/>
                </a:lnTo>
                <a:lnTo>
                  <a:pt x="4561" y="34256"/>
                </a:lnTo>
                <a:lnTo>
                  <a:pt x="6210" y="35338"/>
                </a:lnTo>
                <a:lnTo>
                  <a:pt x="5803" y="35744"/>
                </a:lnTo>
                <a:lnTo>
                  <a:pt x="4486" y="35744"/>
                </a:lnTo>
                <a:lnTo>
                  <a:pt x="4486" y="37115"/>
                </a:lnTo>
                <a:lnTo>
                  <a:pt x="3801" y="35926"/>
                </a:lnTo>
                <a:lnTo>
                  <a:pt x="2666" y="36579"/>
                </a:lnTo>
                <a:lnTo>
                  <a:pt x="2110" y="36430"/>
                </a:lnTo>
                <a:close/>
                <a:moveTo>
                  <a:pt x="1553" y="31345"/>
                </a:moveTo>
                <a:lnTo>
                  <a:pt x="2356" y="30542"/>
                </a:lnTo>
                <a:lnTo>
                  <a:pt x="4561" y="30542"/>
                </a:lnTo>
                <a:lnTo>
                  <a:pt x="4561" y="32747"/>
                </a:lnTo>
                <a:lnTo>
                  <a:pt x="3758" y="33550"/>
                </a:lnTo>
                <a:lnTo>
                  <a:pt x="1938" y="33165"/>
                </a:lnTo>
                <a:close/>
                <a:moveTo>
                  <a:pt x="1060" y="30146"/>
                </a:moveTo>
                <a:lnTo>
                  <a:pt x="43" y="28583"/>
                </a:lnTo>
                <a:lnTo>
                  <a:pt x="1060" y="27020"/>
                </a:lnTo>
                <a:lnTo>
                  <a:pt x="2195" y="27020"/>
                </a:lnTo>
                <a:lnTo>
                  <a:pt x="3758" y="28583"/>
                </a:lnTo>
                <a:lnTo>
                  <a:pt x="2195" y="30146"/>
                </a:lnTo>
                <a:close/>
                <a:moveTo>
                  <a:pt x="1553" y="25832"/>
                </a:moveTo>
                <a:lnTo>
                  <a:pt x="1938" y="24001"/>
                </a:lnTo>
                <a:lnTo>
                  <a:pt x="3758" y="23626"/>
                </a:lnTo>
                <a:lnTo>
                  <a:pt x="4561" y="24419"/>
                </a:lnTo>
                <a:lnTo>
                  <a:pt x="4561" y="26634"/>
                </a:lnTo>
                <a:lnTo>
                  <a:pt x="2356" y="26634"/>
                </a:lnTo>
                <a:close/>
                <a:moveTo>
                  <a:pt x="2891" y="22278"/>
                </a:moveTo>
                <a:lnTo>
                  <a:pt x="2110" y="20736"/>
                </a:lnTo>
                <a:lnTo>
                  <a:pt x="2666" y="20586"/>
                </a:lnTo>
                <a:lnTo>
                  <a:pt x="3801" y="21250"/>
                </a:lnTo>
                <a:lnTo>
                  <a:pt x="4486" y="20051"/>
                </a:lnTo>
                <a:lnTo>
                  <a:pt x="4486" y="21432"/>
                </a:lnTo>
                <a:lnTo>
                  <a:pt x="5803" y="21432"/>
                </a:lnTo>
                <a:lnTo>
                  <a:pt x="6210" y="21839"/>
                </a:lnTo>
                <a:lnTo>
                  <a:pt x="4561" y="22909"/>
                </a:lnTo>
                <a:lnTo>
                  <a:pt x="4561" y="23862"/>
                </a:lnTo>
                <a:lnTo>
                  <a:pt x="3887" y="23187"/>
                </a:lnTo>
                <a:lnTo>
                  <a:pt x="2163" y="23551"/>
                </a:lnTo>
                <a:close/>
                <a:moveTo>
                  <a:pt x="1756" y="19612"/>
                </a:moveTo>
                <a:lnTo>
                  <a:pt x="825" y="19066"/>
                </a:lnTo>
                <a:lnTo>
                  <a:pt x="1660" y="17632"/>
                </a:lnTo>
                <a:lnTo>
                  <a:pt x="4486" y="15994"/>
                </a:lnTo>
                <a:lnTo>
                  <a:pt x="4486" y="19269"/>
                </a:lnTo>
                <a:lnTo>
                  <a:pt x="3662" y="20704"/>
                </a:lnTo>
                <a:lnTo>
                  <a:pt x="2730" y="20169"/>
                </a:lnTo>
                <a:lnTo>
                  <a:pt x="1960" y="20372"/>
                </a:lnTo>
                <a:close/>
                <a:moveTo>
                  <a:pt x="3458" y="14506"/>
                </a:moveTo>
                <a:lnTo>
                  <a:pt x="4486" y="14506"/>
                </a:lnTo>
                <a:lnTo>
                  <a:pt x="4486" y="15544"/>
                </a:lnTo>
                <a:lnTo>
                  <a:pt x="2056" y="16946"/>
                </a:lnTo>
                <a:close/>
                <a:moveTo>
                  <a:pt x="418" y="14120"/>
                </a:moveTo>
                <a:lnTo>
                  <a:pt x="2859" y="12707"/>
                </a:lnTo>
                <a:lnTo>
                  <a:pt x="3747" y="13221"/>
                </a:lnTo>
                <a:lnTo>
                  <a:pt x="3234" y="14120"/>
                </a:lnTo>
                <a:close/>
                <a:moveTo>
                  <a:pt x="418" y="10845"/>
                </a:moveTo>
                <a:lnTo>
                  <a:pt x="3234" y="10845"/>
                </a:lnTo>
                <a:lnTo>
                  <a:pt x="3747" y="11733"/>
                </a:lnTo>
                <a:lnTo>
                  <a:pt x="2859" y="12247"/>
                </a:lnTo>
                <a:close/>
                <a:moveTo>
                  <a:pt x="2056" y="8008"/>
                </a:moveTo>
                <a:lnTo>
                  <a:pt x="4486" y="9421"/>
                </a:lnTo>
                <a:lnTo>
                  <a:pt x="4486" y="10448"/>
                </a:lnTo>
                <a:lnTo>
                  <a:pt x="3458" y="10448"/>
                </a:lnTo>
                <a:close/>
                <a:moveTo>
                  <a:pt x="825" y="5888"/>
                </a:moveTo>
                <a:lnTo>
                  <a:pt x="1756" y="5353"/>
                </a:lnTo>
                <a:lnTo>
                  <a:pt x="1960" y="4593"/>
                </a:lnTo>
                <a:lnTo>
                  <a:pt x="2730" y="4796"/>
                </a:lnTo>
                <a:lnTo>
                  <a:pt x="3662" y="4250"/>
                </a:lnTo>
                <a:lnTo>
                  <a:pt x="4486" y="5695"/>
                </a:lnTo>
                <a:lnTo>
                  <a:pt x="4486" y="8960"/>
                </a:lnTo>
                <a:lnTo>
                  <a:pt x="1660" y="7323"/>
                </a:lnTo>
                <a:close/>
                <a:moveTo>
                  <a:pt x="4882" y="10845"/>
                </a:moveTo>
                <a:lnTo>
                  <a:pt x="4882" y="9646"/>
                </a:lnTo>
                <a:lnTo>
                  <a:pt x="5921" y="10245"/>
                </a:lnTo>
                <a:lnTo>
                  <a:pt x="6520" y="9207"/>
                </a:lnTo>
                <a:lnTo>
                  <a:pt x="7119" y="10245"/>
                </a:lnTo>
                <a:lnTo>
                  <a:pt x="8158" y="9646"/>
                </a:lnTo>
                <a:lnTo>
                  <a:pt x="8158" y="10845"/>
                </a:lnTo>
                <a:lnTo>
                  <a:pt x="9357" y="10845"/>
                </a:lnTo>
                <a:lnTo>
                  <a:pt x="8757" y="11883"/>
                </a:lnTo>
                <a:lnTo>
                  <a:pt x="9796" y="12482"/>
                </a:lnTo>
                <a:lnTo>
                  <a:pt x="8757" y="13082"/>
                </a:lnTo>
                <a:lnTo>
                  <a:pt x="9357" y="14120"/>
                </a:lnTo>
                <a:lnTo>
                  <a:pt x="8158" y="14120"/>
                </a:lnTo>
                <a:lnTo>
                  <a:pt x="8158" y="15309"/>
                </a:lnTo>
                <a:lnTo>
                  <a:pt x="7119" y="14709"/>
                </a:lnTo>
                <a:lnTo>
                  <a:pt x="6520" y="15747"/>
                </a:lnTo>
                <a:lnTo>
                  <a:pt x="5921" y="14709"/>
                </a:lnTo>
                <a:lnTo>
                  <a:pt x="4882" y="15309"/>
                </a:lnTo>
                <a:lnTo>
                  <a:pt x="4882" y="14120"/>
                </a:lnTo>
                <a:lnTo>
                  <a:pt x="3683" y="14120"/>
                </a:lnTo>
                <a:lnTo>
                  <a:pt x="4283" y="13082"/>
                </a:lnTo>
                <a:lnTo>
                  <a:pt x="3244" y="12482"/>
                </a:lnTo>
                <a:lnTo>
                  <a:pt x="4283" y="11883"/>
                </a:lnTo>
                <a:lnTo>
                  <a:pt x="3683" y="10845"/>
                </a:lnTo>
                <a:close/>
                <a:moveTo>
                  <a:pt x="4882" y="6381"/>
                </a:moveTo>
                <a:lnTo>
                  <a:pt x="6295" y="8811"/>
                </a:lnTo>
                <a:lnTo>
                  <a:pt x="5781" y="9710"/>
                </a:lnTo>
                <a:lnTo>
                  <a:pt x="4882" y="9196"/>
                </a:lnTo>
                <a:close/>
                <a:moveTo>
                  <a:pt x="8158" y="9196"/>
                </a:moveTo>
                <a:lnTo>
                  <a:pt x="7259" y="9710"/>
                </a:lnTo>
                <a:lnTo>
                  <a:pt x="6745" y="8811"/>
                </a:lnTo>
                <a:lnTo>
                  <a:pt x="8158" y="6381"/>
                </a:lnTo>
                <a:close/>
                <a:moveTo>
                  <a:pt x="5963" y="3929"/>
                </a:moveTo>
                <a:lnTo>
                  <a:pt x="6520" y="3372"/>
                </a:lnTo>
                <a:lnTo>
                  <a:pt x="7077" y="3929"/>
                </a:lnTo>
                <a:lnTo>
                  <a:pt x="8158" y="3929"/>
                </a:lnTo>
                <a:lnTo>
                  <a:pt x="8158" y="5588"/>
                </a:lnTo>
                <a:lnTo>
                  <a:pt x="6520" y="8415"/>
                </a:lnTo>
                <a:lnTo>
                  <a:pt x="4882" y="5588"/>
                </a:lnTo>
                <a:lnTo>
                  <a:pt x="4882" y="3929"/>
                </a:lnTo>
                <a:close/>
                <a:moveTo>
                  <a:pt x="8554" y="9421"/>
                </a:moveTo>
                <a:lnTo>
                  <a:pt x="10984" y="8008"/>
                </a:lnTo>
                <a:lnTo>
                  <a:pt x="9582" y="10448"/>
                </a:lnTo>
                <a:lnTo>
                  <a:pt x="8554" y="10448"/>
                </a:lnTo>
                <a:close/>
                <a:moveTo>
                  <a:pt x="8554" y="5695"/>
                </a:moveTo>
                <a:lnTo>
                  <a:pt x="9378" y="4250"/>
                </a:lnTo>
                <a:lnTo>
                  <a:pt x="10310" y="4796"/>
                </a:lnTo>
                <a:lnTo>
                  <a:pt x="11080" y="4593"/>
                </a:lnTo>
                <a:lnTo>
                  <a:pt x="11284" y="5353"/>
                </a:lnTo>
                <a:lnTo>
                  <a:pt x="12215" y="5888"/>
                </a:lnTo>
                <a:lnTo>
                  <a:pt x="11380" y="7333"/>
                </a:lnTo>
                <a:lnTo>
                  <a:pt x="8554" y="8960"/>
                </a:lnTo>
                <a:close/>
                <a:moveTo>
                  <a:pt x="13114" y="6787"/>
                </a:moveTo>
                <a:lnTo>
                  <a:pt x="13650" y="7719"/>
                </a:lnTo>
                <a:lnTo>
                  <a:pt x="14410" y="7922"/>
                </a:lnTo>
                <a:lnTo>
                  <a:pt x="14206" y="8682"/>
                </a:lnTo>
                <a:lnTo>
                  <a:pt x="14741" y="9624"/>
                </a:lnTo>
                <a:lnTo>
                  <a:pt x="13307" y="10448"/>
                </a:lnTo>
                <a:lnTo>
                  <a:pt x="10031" y="10448"/>
                </a:lnTo>
                <a:lnTo>
                  <a:pt x="11669" y="7612"/>
                </a:lnTo>
                <a:close/>
                <a:moveTo>
                  <a:pt x="15073" y="10845"/>
                </a:moveTo>
                <a:lnTo>
                  <a:pt x="15073" y="11926"/>
                </a:lnTo>
                <a:lnTo>
                  <a:pt x="15630" y="12482"/>
                </a:lnTo>
                <a:lnTo>
                  <a:pt x="15073" y="13039"/>
                </a:lnTo>
                <a:lnTo>
                  <a:pt x="15073" y="14120"/>
                </a:lnTo>
                <a:lnTo>
                  <a:pt x="13414" y="14120"/>
                </a:lnTo>
                <a:lnTo>
                  <a:pt x="10577" y="12482"/>
                </a:lnTo>
                <a:lnTo>
                  <a:pt x="13414" y="10845"/>
                </a:lnTo>
                <a:close/>
                <a:moveTo>
                  <a:pt x="14741" y="15341"/>
                </a:moveTo>
                <a:lnTo>
                  <a:pt x="14206" y="16272"/>
                </a:lnTo>
                <a:lnTo>
                  <a:pt x="14410" y="17032"/>
                </a:lnTo>
                <a:lnTo>
                  <a:pt x="13650" y="17235"/>
                </a:lnTo>
                <a:lnTo>
                  <a:pt x="13114" y="18177"/>
                </a:lnTo>
                <a:lnTo>
                  <a:pt x="11669" y="17343"/>
                </a:lnTo>
                <a:lnTo>
                  <a:pt x="10031" y="14506"/>
                </a:lnTo>
                <a:lnTo>
                  <a:pt x="13307" y="14506"/>
                </a:lnTo>
                <a:close/>
                <a:moveTo>
                  <a:pt x="15566" y="19676"/>
                </a:moveTo>
                <a:lnTo>
                  <a:pt x="13564" y="19194"/>
                </a:lnTo>
                <a:lnTo>
                  <a:pt x="13393" y="18477"/>
                </a:lnTo>
                <a:lnTo>
                  <a:pt x="13906" y="17578"/>
                </a:lnTo>
                <a:lnTo>
                  <a:pt x="14538" y="17407"/>
                </a:lnTo>
                <a:close/>
                <a:moveTo>
                  <a:pt x="16315" y="16561"/>
                </a:moveTo>
                <a:lnTo>
                  <a:pt x="17728" y="17375"/>
                </a:lnTo>
                <a:lnTo>
                  <a:pt x="18552" y="18798"/>
                </a:lnTo>
                <a:lnTo>
                  <a:pt x="17825" y="20222"/>
                </a:lnTo>
                <a:lnTo>
                  <a:pt x="16058" y="19794"/>
                </a:lnTo>
                <a:lnTo>
                  <a:pt x="14913" y="17268"/>
                </a:lnTo>
                <a:close/>
                <a:moveTo>
                  <a:pt x="19923" y="20757"/>
                </a:moveTo>
                <a:lnTo>
                  <a:pt x="20554" y="21646"/>
                </a:lnTo>
                <a:lnTo>
                  <a:pt x="20287" y="24536"/>
                </a:lnTo>
                <a:lnTo>
                  <a:pt x="17653" y="23316"/>
                </a:lnTo>
                <a:lnTo>
                  <a:pt x="17204" y="22331"/>
                </a:lnTo>
                <a:lnTo>
                  <a:pt x="18049" y="20661"/>
                </a:lnTo>
                <a:close/>
                <a:moveTo>
                  <a:pt x="20629" y="25125"/>
                </a:moveTo>
                <a:lnTo>
                  <a:pt x="21850" y="25692"/>
                </a:lnTo>
                <a:lnTo>
                  <a:pt x="22620" y="24590"/>
                </a:lnTo>
                <a:lnTo>
                  <a:pt x="23402" y="25692"/>
                </a:lnTo>
                <a:lnTo>
                  <a:pt x="24622" y="25125"/>
                </a:lnTo>
                <a:lnTo>
                  <a:pt x="24740" y="26463"/>
                </a:lnTo>
                <a:lnTo>
                  <a:pt x="26078" y="26592"/>
                </a:lnTo>
                <a:lnTo>
                  <a:pt x="25521" y="27812"/>
                </a:lnTo>
                <a:lnTo>
                  <a:pt x="26613" y="28583"/>
                </a:lnTo>
                <a:lnTo>
                  <a:pt x="25521" y="29364"/>
                </a:lnTo>
                <a:lnTo>
                  <a:pt x="26078" y="30574"/>
                </a:lnTo>
                <a:lnTo>
                  <a:pt x="24740" y="30702"/>
                </a:lnTo>
                <a:lnTo>
                  <a:pt x="24622" y="32040"/>
                </a:lnTo>
                <a:lnTo>
                  <a:pt x="23402" y="31473"/>
                </a:lnTo>
                <a:lnTo>
                  <a:pt x="22620" y="32576"/>
                </a:lnTo>
                <a:lnTo>
                  <a:pt x="21850" y="31473"/>
                </a:lnTo>
                <a:lnTo>
                  <a:pt x="20629" y="32040"/>
                </a:lnTo>
                <a:lnTo>
                  <a:pt x="20512" y="30702"/>
                </a:lnTo>
                <a:lnTo>
                  <a:pt x="19173" y="30574"/>
                </a:lnTo>
                <a:lnTo>
                  <a:pt x="19730" y="29354"/>
                </a:lnTo>
                <a:lnTo>
                  <a:pt x="18638" y="28583"/>
                </a:lnTo>
                <a:lnTo>
                  <a:pt x="19730" y="27812"/>
                </a:lnTo>
                <a:lnTo>
                  <a:pt x="19173" y="26592"/>
                </a:lnTo>
                <a:lnTo>
                  <a:pt x="20512" y="26463"/>
                </a:lnTo>
                <a:close/>
                <a:moveTo>
                  <a:pt x="20897" y="22149"/>
                </a:moveTo>
                <a:lnTo>
                  <a:pt x="22385" y="24247"/>
                </a:lnTo>
                <a:lnTo>
                  <a:pt x="21721" y="25200"/>
                </a:lnTo>
                <a:lnTo>
                  <a:pt x="20672" y="24708"/>
                </a:lnTo>
                <a:close/>
                <a:moveTo>
                  <a:pt x="21057" y="20458"/>
                </a:moveTo>
                <a:lnTo>
                  <a:pt x="22620" y="19430"/>
                </a:lnTo>
                <a:lnTo>
                  <a:pt x="24194" y="20458"/>
                </a:lnTo>
                <a:lnTo>
                  <a:pt x="24290" y="21539"/>
                </a:lnTo>
                <a:lnTo>
                  <a:pt x="22620" y="23905"/>
                </a:lnTo>
                <a:lnTo>
                  <a:pt x="20961" y="21539"/>
                </a:lnTo>
                <a:close/>
                <a:moveTo>
                  <a:pt x="24579" y="24708"/>
                </a:moveTo>
                <a:lnTo>
                  <a:pt x="23530" y="25200"/>
                </a:lnTo>
                <a:lnTo>
                  <a:pt x="22867" y="24247"/>
                </a:lnTo>
                <a:lnTo>
                  <a:pt x="24355" y="22149"/>
                </a:lnTo>
                <a:close/>
                <a:moveTo>
                  <a:pt x="25329" y="20757"/>
                </a:moveTo>
                <a:lnTo>
                  <a:pt x="27202" y="20661"/>
                </a:lnTo>
                <a:lnTo>
                  <a:pt x="28048" y="22331"/>
                </a:lnTo>
                <a:lnTo>
                  <a:pt x="27588" y="23316"/>
                </a:lnTo>
                <a:lnTo>
                  <a:pt x="24965" y="24536"/>
                </a:lnTo>
                <a:lnTo>
                  <a:pt x="24697" y="21657"/>
                </a:lnTo>
                <a:close/>
                <a:moveTo>
                  <a:pt x="28883" y="23155"/>
                </a:moveTo>
                <a:lnTo>
                  <a:pt x="30553" y="24012"/>
                </a:lnTo>
                <a:lnTo>
                  <a:pt x="30446" y="25874"/>
                </a:lnTo>
                <a:lnTo>
                  <a:pt x="29557" y="26506"/>
                </a:lnTo>
                <a:lnTo>
                  <a:pt x="26678" y="26249"/>
                </a:lnTo>
                <a:lnTo>
                  <a:pt x="27887" y="23616"/>
                </a:lnTo>
                <a:close/>
                <a:moveTo>
                  <a:pt x="30756" y="27020"/>
                </a:moveTo>
                <a:lnTo>
                  <a:pt x="31784" y="28583"/>
                </a:lnTo>
                <a:lnTo>
                  <a:pt x="30756" y="30156"/>
                </a:lnTo>
                <a:lnTo>
                  <a:pt x="29664" y="30253"/>
                </a:lnTo>
                <a:lnTo>
                  <a:pt x="27299" y="28583"/>
                </a:lnTo>
                <a:lnTo>
                  <a:pt x="29664" y="26913"/>
                </a:lnTo>
                <a:close/>
                <a:moveTo>
                  <a:pt x="30446" y="31291"/>
                </a:moveTo>
                <a:lnTo>
                  <a:pt x="30553" y="33165"/>
                </a:lnTo>
                <a:lnTo>
                  <a:pt x="28883" y="34010"/>
                </a:lnTo>
                <a:lnTo>
                  <a:pt x="27887" y="33550"/>
                </a:lnTo>
                <a:lnTo>
                  <a:pt x="26678" y="30916"/>
                </a:lnTo>
                <a:lnTo>
                  <a:pt x="29557" y="30660"/>
                </a:lnTo>
                <a:close/>
                <a:moveTo>
                  <a:pt x="30960" y="34952"/>
                </a:moveTo>
                <a:lnTo>
                  <a:pt x="29343" y="34214"/>
                </a:lnTo>
                <a:lnTo>
                  <a:pt x="30628" y="33571"/>
                </a:lnTo>
                <a:close/>
                <a:moveTo>
                  <a:pt x="32416" y="32661"/>
                </a:moveTo>
                <a:lnTo>
                  <a:pt x="33839" y="33475"/>
                </a:lnTo>
                <a:lnTo>
                  <a:pt x="34653" y="34899"/>
                </a:lnTo>
                <a:lnTo>
                  <a:pt x="33946" y="36301"/>
                </a:lnTo>
                <a:lnTo>
                  <a:pt x="31409" y="35156"/>
                </a:lnTo>
                <a:lnTo>
                  <a:pt x="30981" y="33389"/>
                </a:lnTo>
                <a:close/>
                <a:moveTo>
                  <a:pt x="34931" y="36997"/>
                </a:moveTo>
                <a:lnTo>
                  <a:pt x="35873" y="36462"/>
                </a:lnTo>
                <a:lnTo>
                  <a:pt x="36698" y="37907"/>
                </a:lnTo>
                <a:lnTo>
                  <a:pt x="36698" y="41172"/>
                </a:lnTo>
                <a:lnTo>
                  <a:pt x="33871" y="39534"/>
                </a:lnTo>
                <a:lnTo>
                  <a:pt x="33036" y="38100"/>
                </a:lnTo>
                <a:lnTo>
                  <a:pt x="33968" y="37564"/>
                </a:lnTo>
                <a:lnTo>
                  <a:pt x="34171" y="36793"/>
                </a:lnTo>
                <a:close/>
                <a:moveTo>
                  <a:pt x="37094" y="41857"/>
                </a:moveTo>
                <a:lnTo>
                  <a:pt x="38132" y="42456"/>
                </a:lnTo>
                <a:lnTo>
                  <a:pt x="38732" y="41418"/>
                </a:lnTo>
                <a:lnTo>
                  <a:pt x="39331" y="42456"/>
                </a:lnTo>
                <a:lnTo>
                  <a:pt x="40369" y="41857"/>
                </a:lnTo>
                <a:lnTo>
                  <a:pt x="40369" y="43056"/>
                </a:lnTo>
                <a:lnTo>
                  <a:pt x="41558" y="43056"/>
                </a:lnTo>
                <a:lnTo>
                  <a:pt x="40969" y="44094"/>
                </a:lnTo>
                <a:lnTo>
                  <a:pt x="41997" y="44694"/>
                </a:lnTo>
                <a:lnTo>
                  <a:pt x="40969" y="45283"/>
                </a:lnTo>
                <a:lnTo>
                  <a:pt x="41558" y="46321"/>
                </a:lnTo>
                <a:lnTo>
                  <a:pt x="40369" y="46321"/>
                </a:lnTo>
                <a:lnTo>
                  <a:pt x="40369" y="47520"/>
                </a:lnTo>
                <a:lnTo>
                  <a:pt x="39331" y="46920"/>
                </a:lnTo>
                <a:lnTo>
                  <a:pt x="38732" y="47959"/>
                </a:lnTo>
                <a:lnTo>
                  <a:pt x="38132" y="46920"/>
                </a:lnTo>
                <a:lnTo>
                  <a:pt x="37094" y="47520"/>
                </a:lnTo>
                <a:lnTo>
                  <a:pt x="37094" y="46321"/>
                </a:lnTo>
                <a:lnTo>
                  <a:pt x="35895" y="46321"/>
                </a:lnTo>
                <a:lnTo>
                  <a:pt x="36494" y="45293"/>
                </a:lnTo>
                <a:lnTo>
                  <a:pt x="35456" y="44694"/>
                </a:lnTo>
                <a:lnTo>
                  <a:pt x="36494" y="44094"/>
                </a:lnTo>
                <a:lnTo>
                  <a:pt x="35895" y="43056"/>
                </a:lnTo>
                <a:lnTo>
                  <a:pt x="37094" y="43056"/>
                </a:lnTo>
                <a:close/>
                <a:moveTo>
                  <a:pt x="38507" y="41022"/>
                </a:moveTo>
                <a:lnTo>
                  <a:pt x="37982" y="41910"/>
                </a:lnTo>
                <a:lnTo>
                  <a:pt x="37094" y="41397"/>
                </a:lnTo>
                <a:lnTo>
                  <a:pt x="37094" y="38592"/>
                </a:lnTo>
                <a:close/>
                <a:moveTo>
                  <a:pt x="40369" y="41397"/>
                </a:moveTo>
                <a:lnTo>
                  <a:pt x="39470" y="41921"/>
                </a:lnTo>
                <a:lnTo>
                  <a:pt x="38956" y="41022"/>
                </a:lnTo>
                <a:lnTo>
                  <a:pt x="40369" y="38581"/>
                </a:lnTo>
                <a:close/>
                <a:moveTo>
                  <a:pt x="38175" y="36140"/>
                </a:moveTo>
                <a:lnTo>
                  <a:pt x="38732" y="35573"/>
                </a:lnTo>
                <a:lnTo>
                  <a:pt x="39288" y="36140"/>
                </a:lnTo>
                <a:lnTo>
                  <a:pt x="40369" y="36140"/>
                </a:lnTo>
                <a:lnTo>
                  <a:pt x="40369" y="37800"/>
                </a:lnTo>
                <a:lnTo>
                  <a:pt x="38732" y="40626"/>
                </a:lnTo>
                <a:lnTo>
                  <a:pt x="37094" y="37800"/>
                </a:lnTo>
                <a:lnTo>
                  <a:pt x="37094" y="36140"/>
                </a:lnTo>
                <a:close/>
                <a:moveTo>
                  <a:pt x="40765" y="41632"/>
                </a:moveTo>
                <a:lnTo>
                  <a:pt x="43196" y="40219"/>
                </a:lnTo>
                <a:lnTo>
                  <a:pt x="41793" y="42660"/>
                </a:lnTo>
                <a:lnTo>
                  <a:pt x="40765" y="42660"/>
                </a:lnTo>
                <a:close/>
                <a:moveTo>
                  <a:pt x="41590" y="36462"/>
                </a:moveTo>
                <a:lnTo>
                  <a:pt x="42521" y="36997"/>
                </a:lnTo>
                <a:lnTo>
                  <a:pt x="43281" y="36793"/>
                </a:lnTo>
                <a:lnTo>
                  <a:pt x="43495" y="37564"/>
                </a:lnTo>
                <a:lnTo>
                  <a:pt x="44427" y="38100"/>
                </a:lnTo>
                <a:lnTo>
                  <a:pt x="43592" y="39534"/>
                </a:lnTo>
                <a:lnTo>
                  <a:pt x="40765" y="41172"/>
                </a:lnTo>
                <a:lnTo>
                  <a:pt x="40765" y="37907"/>
                </a:lnTo>
                <a:close/>
                <a:moveTo>
                  <a:pt x="45315" y="38999"/>
                </a:moveTo>
                <a:lnTo>
                  <a:pt x="45861" y="39930"/>
                </a:lnTo>
                <a:lnTo>
                  <a:pt x="46621" y="40133"/>
                </a:lnTo>
                <a:lnTo>
                  <a:pt x="46418" y="40894"/>
                </a:lnTo>
                <a:lnTo>
                  <a:pt x="46953" y="41825"/>
                </a:lnTo>
                <a:lnTo>
                  <a:pt x="45519" y="42660"/>
                </a:lnTo>
                <a:lnTo>
                  <a:pt x="42243" y="42660"/>
                </a:lnTo>
                <a:lnTo>
                  <a:pt x="43881" y="39823"/>
                </a:lnTo>
                <a:close/>
                <a:moveTo>
                  <a:pt x="47285" y="43056"/>
                </a:moveTo>
                <a:lnTo>
                  <a:pt x="47285" y="44126"/>
                </a:lnTo>
                <a:lnTo>
                  <a:pt x="47842" y="44694"/>
                </a:lnTo>
                <a:lnTo>
                  <a:pt x="47285" y="45250"/>
                </a:lnTo>
                <a:lnTo>
                  <a:pt x="47285" y="46321"/>
                </a:lnTo>
                <a:lnTo>
                  <a:pt x="45626" y="46321"/>
                </a:lnTo>
                <a:lnTo>
                  <a:pt x="42789" y="44694"/>
                </a:lnTo>
                <a:lnTo>
                  <a:pt x="45626" y="43056"/>
                </a:lnTo>
                <a:close/>
                <a:moveTo>
                  <a:pt x="46953" y="47552"/>
                </a:moveTo>
                <a:lnTo>
                  <a:pt x="46418" y="48483"/>
                </a:lnTo>
                <a:lnTo>
                  <a:pt x="46621" y="49243"/>
                </a:lnTo>
                <a:lnTo>
                  <a:pt x="45861" y="49447"/>
                </a:lnTo>
                <a:lnTo>
                  <a:pt x="45315" y="50378"/>
                </a:lnTo>
                <a:lnTo>
                  <a:pt x="43881" y="49554"/>
                </a:lnTo>
                <a:lnTo>
                  <a:pt x="42243" y="46717"/>
                </a:lnTo>
                <a:lnTo>
                  <a:pt x="45519" y="46717"/>
                </a:lnTo>
                <a:close/>
                <a:moveTo>
                  <a:pt x="47777" y="51888"/>
                </a:moveTo>
                <a:lnTo>
                  <a:pt x="45775" y="51406"/>
                </a:lnTo>
                <a:lnTo>
                  <a:pt x="45604" y="50678"/>
                </a:lnTo>
                <a:lnTo>
                  <a:pt x="46118" y="49789"/>
                </a:lnTo>
                <a:lnTo>
                  <a:pt x="46750" y="49618"/>
                </a:lnTo>
                <a:close/>
                <a:moveTo>
                  <a:pt x="48527" y="48772"/>
                </a:moveTo>
                <a:lnTo>
                  <a:pt x="49940" y="49586"/>
                </a:lnTo>
                <a:lnTo>
                  <a:pt x="50753" y="50999"/>
                </a:lnTo>
                <a:lnTo>
                  <a:pt x="50036" y="52434"/>
                </a:lnTo>
                <a:lnTo>
                  <a:pt x="48270" y="52005"/>
                </a:lnTo>
                <a:lnTo>
                  <a:pt x="47124" y="49479"/>
                </a:lnTo>
                <a:close/>
                <a:moveTo>
                  <a:pt x="44823" y="51181"/>
                </a:moveTo>
                <a:lnTo>
                  <a:pt x="44277" y="50239"/>
                </a:lnTo>
                <a:lnTo>
                  <a:pt x="45219" y="50785"/>
                </a:lnTo>
                <a:lnTo>
                  <a:pt x="45347" y="51309"/>
                </a:lnTo>
                <a:close/>
                <a:moveTo>
                  <a:pt x="43495" y="51813"/>
                </a:moveTo>
                <a:lnTo>
                  <a:pt x="43281" y="52583"/>
                </a:lnTo>
                <a:lnTo>
                  <a:pt x="42521" y="52380"/>
                </a:lnTo>
                <a:lnTo>
                  <a:pt x="41590" y="52915"/>
                </a:lnTo>
                <a:lnTo>
                  <a:pt x="40765" y="51481"/>
                </a:lnTo>
                <a:lnTo>
                  <a:pt x="40765" y="48205"/>
                </a:lnTo>
                <a:lnTo>
                  <a:pt x="43592" y="49843"/>
                </a:lnTo>
                <a:lnTo>
                  <a:pt x="44427" y="51277"/>
                </a:lnTo>
                <a:close/>
                <a:moveTo>
                  <a:pt x="41504" y="43944"/>
                </a:moveTo>
                <a:lnTo>
                  <a:pt x="42018" y="43056"/>
                </a:lnTo>
                <a:lnTo>
                  <a:pt x="44833" y="43056"/>
                </a:lnTo>
                <a:lnTo>
                  <a:pt x="42393" y="44458"/>
                </a:lnTo>
                <a:close/>
                <a:moveTo>
                  <a:pt x="44833" y="46321"/>
                </a:moveTo>
                <a:lnTo>
                  <a:pt x="42018" y="46321"/>
                </a:lnTo>
                <a:lnTo>
                  <a:pt x="41504" y="45432"/>
                </a:lnTo>
                <a:lnTo>
                  <a:pt x="42393" y="44919"/>
                </a:lnTo>
                <a:close/>
                <a:moveTo>
                  <a:pt x="40765" y="46717"/>
                </a:moveTo>
                <a:lnTo>
                  <a:pt x="41793" y="46717"/>
                </a:lnTo>
                <a:lnTo>
                  <a:pt x="43196" y="49158"/>
                </a:lnTo>
                <a:lnTo>
                  <a:pt x="40765" y="47745"/>
                </a:lnTo>
                <a:lnTo>
                  <a:pt x="40765" y="47745"/>
                </a:lnTo>
                <a:close/>
                <a:moveTo>
                  <a:pt x="38956" y="48355"/>
                </a:moveTo>
                <a:lnTo>
                  <a:pt x="38956" y="48355"/>
                </a:lnTo>
                <a:lnTo>
                  <a:pt x="39470" y="47466"/>
                </a:lnTo>
                <a:lnTo>
                  <a:pt x="40369" y="47980"/>
                </a:lnTo>
                <a:lnTo>
                  <a:pt x="40369" y="50796"/>
                </a:lnTo>
                <a:close/>
                <a:moveTo>
                  <a:pt x="37094" y="50796"/>
                </a:moveTo>
                <a:lnTo>
                  <a:pt x="37094" y="47980"/>
                </a:lnTo>
                <a:lnTo>
                  <a:pt x="37982" y="47466"/>
                </a:lnTo>
                <a:lnTo>
                  <a:pt x="38507" y="48355"/>
                </a:lnTo>
                <a:close/>
                <a:moveTo>
                  <a:pt x="34268" y="49158"/>
                </a:moveTo>
                <a:lnTo>
                  <a:pt x="35670" y="46717"/>
                </a:lnTo>
                <a:lnTo>
                  <a:pt x="36698" y="46717"/>
                </a:lnTo>
                <a:lnTo>
                  <a:pt x="36698" y="47745"/>
                </a:lnTo>
                <a:close/>
                <a:moveTo>
                  <a:pt x="36698" y="51481"/>
                </a:moveTo>
                <a:lnTo>
                  <a:pt x="35873" y="52915"/>
                </a:lnTo>
                <a:lnTo>
                  <a:pt x="34931" y="52380"/>
                </a:lnTo>
                <a:lnTo>
                  <a:pt x="34171" y="52583"/>
                </a:lnTo>
                <a:lnTo>
                  <a:pt x="33968" y="51823"/>
                </a:lnTo>
                <a:lnTo>
                  <a:pt x="33036" y="51277"/>
                </a:lnTo>
                <a:lnTo>
                  <a:pt x="33871" y="49843"/>
                </a:lnTo>
                <a:lnTo>
                  <a:pt x="36698" y="48205"/>
                </a:lnTo>
                <a:close/>
                <a:moveTo>
                  <a:pt x="32640" y="51181"/>
                </a:moveTo>
                <a:lnTo>
                  <a:pt x="32116" y="51309"/>
                </a:lnTo>
                <a:lnTo>
                  <a:pt x="32244" y="50785"/>
                </a:lnTo>
                <a:lnTo>
                  <a:pt x="33186" y="50239"/>
                </a:lnTo>
                <a:close/>
                <a:moveTo>
                  <a:pt x="31602" y="49447"/>
                </a:moveTo>
                <a:lnTo>
                  <a:pt x="30842" y="49243"/>
                </a:lnTo>
                <a:lnTo>
                  <a:pt x="31045" y="48483"/>
                </a:lnTo>
                <a:lnTo>
                  <a:pt x="30499" y="47552"/>
                </a:lnTo>
                <a:lnTo>
                  <a:pt x="31945" y="46717"/>
                </a:lnTo>
                <a:lnTo>
                  <a:pt x="35210" y="46717"/>
                </a:lnTo>
                <a:lnTo>
                  <a:pt x="33582" y="49554"/>
                </a:lnTo>
                <a:lnTo>
                  <a:pt x="32137" y="50378"/>
                </a:lnTo>
                <a:close/>
                <a:moveTo>
                  <a:pt x="31688" y="51406"/>
                </a:moveTo>
                <a:lnTo>
                  <a:pt x="29686" y="51888"/>
                </a:lnTo>
                <a:lnTo>
                  <a:pt x="30713" y="49618"/>
                </a:lnTo>
                <a:lnTo>
                  <a:pt x="31345" y="49789"/>
                </a:lnTo>
                <a:lnTo>
                  <a:pt x="31859" y="50678"/>
                </a:lnTo>
                <a:close/>
                <a:moveTo>
                  <a:pt x="29193" y="52005"/>
                </a:moveTo>
                <a:lnTo>
                  <a:pt x="27427" y="52434"/>
                </a:lnTo>
                <a:lnTo>
                  <a:pt x="26699" y="51010"/>
                </a:lnTo>
                <a:lnTo>
                  <a:pt x="27502" y="49618"/>
                </a:lnTo>
                <a:lnTo>
                  <a:pt x="27545" y="49607"/>
                </a:lnTo>
                <a:lnTo>
                  <a:pt x="27545" y="49565"/>
                </a:lnTo>
                <a:lnTo>
                  <a:pt x="28936" y="48772"/>
                </a:lnTo>
                <a:lnTo>
                  <a:pt x="30339" y="49479"/>
                </a:lnTo>
                <a:close/>
                <a:moveTo>
                  <a:pt x="25115" y="52583"/>
                </a:moveTo>
                <a:lnTo>
                  <a:pt x="24644" y="53258"/>
                </a:lnTo>
                <a:lnTo>
                  <a:pt x="24569" y="52444"/>
                </a:lnTo>
                <a:lnTo>
                  <a:pt x="22984" y="51406"/>
                </a:lnTo>
                <a:lnTo>
                  <a:pt x="24579" y="50367"/>
                </a:lnTo>
                <a:lnTo>
                  <a:pt x="24579" y="49415"/>
                </a:lnTo>
                <a:lnTo>
                  <a:pt x="25254" y="50078"/>
                </a:lnTo>
                <a:lnTo>
                  <a:pt x="26977" y="49725"/>
                </a:lnTo>
                <a:lnTo>
                  <a:pt x="26249" y="50988"/>
                </a:lnTo>
                <a:lnTo>
                  <a:pt x="27009" y="52487"/>
                </a:lnTo>
                <a:close/>
                <a:moveTo>
                  <a:pt x="22620" y="51170"/>
                </a:moveTo>
                <a:lnTo>
                  <a:pt x="22620" y="51170"/>
                </a:lnTo>
                <a:lnTo>
                  <a:pt x="21068" y="50153"/>
                </a:lnTo>
                <a:lnTo>
                  <a:pt x="21068" y="49019"/>
                </a:lnTo>
                <a:lnTo>
                  <a:pt x="22620" y="47456"/>
                </a:lnTo>
                <a:lnTo>
                  <a:pt x="24183" y="49019"/>
                </a:lnTo>
                <a:lnTo>
                  <a:pt x="24183" y="50153"/>
                </a:lnTo>
                <a:lnTo>
                  <a:pt x="22620" y="51170"/>
                </a:lnTo>
                <a:close/>
                <a:moveTo>
                  <a:pt x="20683" y="52444"/>
                </a:moveTo>
                <a:lnTo>
                  <a:pt x="20608" y="53258"/>
                </a:lnTo>
                <a:lnTo>
                  <a:pt x="20137" y="52583"/>
                </a:lnTo>
                <a:lnTo>
                  <a:pt x="18242" y="52487"/>
                </a:lnTo>
                <a:lnTo>
                  <a:pt x="18991" y="50988"/>
                </a:lnTo>
                <a:lnTo>
                  <a:pt x="18263" y="49725"/>
                </a:lnTo>
                <a:lnTo>
                  <a:pt x="19998" y="50078"/>
                </a:lnTo>
                <a:lnTo>
                  <a:pt x="20672" y="49415"/>
                </a:lnTo>
                <a:lnTo>
                  <a:pt x="20672" y="50367"/>
                </a:lnTo>
                <a:lnTo>
                  <a:pt x="22267" y="51406"/>
                </a:lnTo>
                <a:close/>
                <a:moveTo>
                  <a:pt x="17825" y="52434"/>
                </a:moveTo>
                <a:lnTo>
                  <a:pt x="16058" y="52005"/>
                </a:lnTo>
                <a:lnTo>
                  <a:pt x="14913" y="49479"/>
                </a:lnTo>
                <a:lnTo>
                  <a:pt x="16315" y="48772"/>
                </a:lnTo>
                <a:lnTo>
                  <a:pt x="17696" y="49565"/>
                </a:lnTo>
                <a:lnTo>
                  <a:pt x="17707" y="49607"/>
                </a:lnTo>
                <a:lnTo>
                  <a:pt x="17750" y="49618"/>
                </a:lnTo>
                <a:lnTo>
                  <a:pt x="18542" y="50999"/>
                </a:lnTo>
                <a:close/>
                <a:moveTo>
                  <a:pt x="13564" y="51406"/>
                </a:moveTo>
                <a:lnTo>
                  <a:pt x="13393" y="50689"/>
                </a:lnTo>
                <a:lnTo>
                  <a:pt x="13906" y="49789"/>
                </a:lnTo>
                <a:lnTo>
                  <a:pt x="14538" y="49618"/>
                </a:lnTo>
                <a:lnTo>
                  <a:pt x="15566" y="51888"/>
                </a:lnTo>
                <a:close/>
                <a:moveTo>
                  <a:pt x="13114" y="50378"/>
                </a:moveTo>
                <a:lnTo>
                  <a:pt x="11669" y="49554"/>
                </a:lnTo>
                <a:lnTo>
                  <a:pt x="10042" y="46717"/>
                </a:lnTo>
                <a:lnTo>
                  <a:pt x="13307" y="46717"/>
                </a:lnTo>
                <a:lnTo>
                  <a:pt x="14741" y="47552"/>
                </a:lnTo>
                <a:lnTo>
                  <a:pt x="14206" y="48483"/>
                </a:lnTo>
                <a:lnTo>
                  <a:pt x="14410" y="49243"/>
                </a:lnTo>
                <a:lnTo>
                  <a:pt x="13650" y="49447"/>
                </a:lnTo>
                <a:close/>
                <a:moveTo>
                  <a:pt x="12611" y="51181"/>
                </a:moveTo>
                <a:lnTo>
                  <a:pt x="12065" y="50239"/>
                </a:lnTo>
                <a:lnTo>
                  <a:pt x="13007" y="50785"/>
                </a:lnTo>
                <a:lnTo>
                  <a:pt x="13136" y="51309"/>
                </a:lnTo>
                <a:close/>
                <a:moveTo>
                  <a:pt x="11284" y="51823"/>
                </a:moveTo>
                <a:lnTo>
                  <a:pt x="11080" y="52583"/>
                </a:lnTo>
                <a:lnTo>
                  <a:pt x="10310" y="52380"/>
                </a:lnTo>
                <a:lnTo>
                  <a:pt x="9378" y="52915"/>
                </a:lnTo>
                <a:lnTo>
                  <a:pt x="8554" y="51481"/>
                </a:lnTo>
                <a:lnTo>
                  <a:pt x="8554" y="48205"/>
                </a:lnTo>
                <a:lnTo>
                  <a:pt x="11380" y="49843"/>
                </a:lnTo>
                <a:lnTo>
                  <a:pt x="12215" y="51277"/>
                </a:lnTo>
                <a:close/>
                <a:moveTo>
                  <a:pt x="6295" y="41022"/>
                </a:moveTo>
                <a:lnTo>
                  <a:pt x="5781" y="41921"/>
                </a:lnTo>
                <a:lnTo>
                  <a:pt x="4882" y="41397"/>
                </a:lnTo>
                <a:lnTo>
                  <a:pt x="4882" y="38581"/>
                </a:lnTo>
                <a:close/>
                <a:moveTo>
                  <a:pt x="8158" y="38592"/>
                </a:moveTo>
                <a:lnTo>
                  <a:pt x="8158" y="41397"/>
                </a:lnTo>
                <a:lnTo>
                  <a:pt x="7259" y="41910"/>
                </a:lnTo>
                <a:lnTo>
                  <a:pt x="6745" y="41022"/>
                </a:lnTo>
                <a:close/>
                <a:moveTo>
                  <a:pt x="6520" y="35573"/>
                </a:moveTo>
                <a:lnTo>
                  <a:pt x="7077" y="36140"/>
                </a:lnTo>
                <a:lnTo>
                  <a:pt x="8158" y="36140"/>
                </a:lnTo>
                <a:lnTo>
                  <a:pt x="8158" y="37800"/>
                </a:lnTo>
                <a:lnTo>
                  <a:pt x="6520" y="40626"/>
                </a:lnTo>
                <a:lnTo>
                  <a:pt x="6520" y="40626"/>
                </a:lnTo>
                <a:lnTo>
                  <a:pt x="6520" y="40626"/>
                </a:lnTo>
                <a:lnTo>
                  <a:pt x="4882" y="37800"/>
                </a:lnTo>
                <a:lnTo>
                  <a:pt x="4882" y="36140"/>
                </a:lnTo>
                <a:lnTo>
                  <a:pt x="5963" y="36140"/>
                </a:lnTo>
                <a:close/>
                <a:moveTo>
                  <a:pt x="6520" y="31355"/>
                </a:moveTo>
                <a:lnTo>
                  <a:pt x="8083" y="32908"/>
                </a:lnTo>
                <a:lnTo>
                  <a:pt x="8083" y="34042"/>
                </a:lnTo>
                <a:lnTo>
                  <a:pt x="6552" y="35049"/>
                </a:lnTo>
                <a:lnTo>
                  <a:pt x="6520" y="35016"/>
                </a:lnTo>
                <a:lnTo>
                  <a:pt x="6488" y="35049"/>
                </a:lnTo>
                <a:lnTo>
                  <a:pt x="4957" y="34042"/>
                </a:lnTo>
                <a:lnTo>
                  <a:pt x="4957" y="32918"/>
                </a:lnTo>
                <a:close/>
                <a:moveTo>
                  <a:pt x="6242" y="31077"/>
                </a:moveTo>
                <a:lnTo>
                  <a:pt x="4957" y="32351"/>
                </a:lnTo>
                <a:lnTo>
                  <a:pt x="4957" y="30542"/>
                </a:lnTo>
                <a:lnTo>
                  <a:pt x="5706" y="30542"/>
                </a:lnTo>
                <a:close/>
                <a:moveTo>
                  <a:pt x="6242" y="26099"/>
                </a:moveTo>
                <a:lnTo>
                  <a:pt x="5706" y="26634"/>
                </a:lnTo>
                <a:lnTo>
                  <a:pt x="4957" y="26634"/>
                </a:lnTo>
                <a:lnTo>
                  <a:pt x="4957" y="24815"/>
                </a:lnTo>
                <a:close/>
                <a:moveTo>
                  <a:pt x="8083" y="24815"/>
                </a:moveTo>
                <a:lnTo>
                  <a:pt x="8083" y="26634"/>
                </a:lnTo>
                <a:lnTo>
                  <a:pt x="7334" y="26634"/>
                </a:lnTo>
                <a:lnTo>
                  <a:pt x="6798" y="26099"/>
                </a:lnTo>
                <a:close/>
                <a:moveTo>
                  <a:pt x="6520" y="22149"/>
                </a:moveTo>
                <a:lnTo>
                  <a:pt x="6541" y="22128"/>
                </a:lnTo>
                <a:lnTo>
                  <a:pt x="8083" y="23123"/>
                </a:lnTo>
                <a:lnTo>
                  <a:pt x="8083" y="24258"/>
                </a:lnTo>
                <a:lnTo>
                  <a:pt x="6520" y="25821"/>
                </a:lnTo>
                <a:lnTo>
                  <a:pt x="4957" y="24258"/>
                </a:lnTo>
                <a:lnTo>
                  <a:pt x="4957" y="23123"/>
                </a:lnTo>
                <a:lnTo>
                  <a:pt x="6499" y="22128"/>
                </a:lnTo>
                <a:close/>
                <a:moveTo>
                  <a:pt x="12611" y="18970"/>
                </a:moveTo>
                <a:lnTo>
                  <a:pt x="12065" y="18028"/>
                </a:lnTo>
                <a:lnTo>
                  <a:pt x="13007" y="18574"/>
                </a:lnTo>
                <a:lnTo>
                  <a:pt x="13136" y="19098"/>
                </a:lnTo>
                <a:close/>
                <a:moveTo>
                  <a:pt x="13725" y="21528"/>
                </a:moveTo>
                <a:lnTo>
                  <a:pt x="11444" y="20500"/>
                </a:lnTo>
                <a:lnTo>
                  <a:pt x="11616" y="19869"/>
                </a:lnTo>
                <a:lnTo>
                  <a:pt x="12515" y="19355"/>
                </a:lnTo>
                <a:lnTo>
                  <a:pt x="13243" y="19526"/>
                </a:lnTo>
                <a:close/>
                <a:moveTo>
                  <a:pt x="18574" y="26249"/>
                </a:moveTo>
                <a:lnTo>
                  <a:pt x="15694" y="26506"/>
                </a:lnTo>
                <a:lnTo>
                  <a:pt x="14806" y="25885"/>
                </a:lnTo>
                <a:lnTo>
                  <a:pt x="14699" y="24012"/>
                </a:lnTo>
                <a:lnTo>
                  <a:pt x="16369" y="23155"/>
                </a:lnTo>
                <a:lnTo>
                  <a:pt x="17364" y="23616"/>
                </a:lnTo>
                <a:close/>
                <a:moveTo>
                  <a:pt x="17910" y="23873"/>
                </a:moveTo>
                <a:lnTo>
                  <a:pt x="20255" y="24954"/>
                </a:lnTo>
                <a:lnTo>
                  <a:pt x="20148" y="26099"/>
                </a:lnTo>
                <a:lnTo>
                  <a:pt x="18991" y="26206"/>
                </a:lnTo>
                <a:close/>
                <a:moveTo>
                  <a:pt x="16187" y="26859"/>
                </a:moveTo>
                <a:lnTo>
                  <a:pt x="18756" y="26624"/>
                </a:lnTo>
                <a:lnTo>
                  <a:pt x="18756" y="26624"/>
                </a:lnTo>
                <a:lnTo>
                  <a:pt x="19238" y="27673"/>
                </a:lnTo>
                <a:lnTo>
                  <a:pt x="18296" y="28347"/>
                </a:lnTo>
                <a:close/>
                <a:moveTo>
                  <a:pt x="18756" y="30542"/>
                </a:moveTo>
                <a:lnTo>
                  <a:pt x="16187" y="30306"/>
                </a:lnTo>
                <a:lnTo>
                  <a:pt x="18296" y="28829"/>
                </a:lnTo>
                <a:lnTo>
                  <a:pt x="19238" y="29493"/>
                </a:lnTo>
                <a:close/>
                <a:moveTo>
                  <a:pt x="17910" y="33293"/>
                </a:moveTo>
                <a:lnTo>
                  <a:pt x="18991" y="30959"/>
                </a:lnTo>
                <a:lnTo>
                  <a:pt x="20148" y="31066"/>
                </a:lnTo>
                <a:lnTo>
                  <a:pt x="20255" y="32212"/>
                </a:lnTo>
                <a:close/>
                <a:moveTo>
                  <a:pt x="19923" y="36408"/>
                </a:moveTo>
                <a:lnTo>
                  <a:pt x="18049" y="36515"/>
                </a:lnTo>
                <a:lnTo>
                  <a:pt x="17675" y="35766"/>
                </a:lnTo>
                <a:lnTo>
                  <a:pt x="17204" y="34834"/>
                </a:lnTo>
                <a:lnTo>
                  <a:pt x="17653" y="33850"/>
                </a:lnTo>
                <a:lnTo>
                  <a:pt x="20287" y="32629"/>
                </a:lnTo>
                <a:lnTo>
                  <a:pt x="20554" y="35520"/>
                </a:lnTo>
                <a:close/>
                <a:moveTo>
                  <a:pt x="20683" y="36943"/>
                </a:moveTo>
                <a:lnTo>
                  <a:pt x="22267" y="37971"/>
                </a:lnTo>
                <a:lnTo>
                  <a:pt x="20672" y="39020"/>
                </a:lnTo>
                <a:lnTo>
                  <a:pt x="20672" y="39973"/>
                </a:lnTo>
                <a:lnTo>
                  <a:pt x="19998" y="39298"/>
                </a:lnTo>
                <a:lnTo>
                  <a:pt x="18263" y="39662"/>
                </a:lnTo>
                <a:lnTo>
                  <a:pt x="18991" y="38389"/>
                </a:lnTo>
                <a:lnTo>
                  <a:pt x="18242" y="36901"/>
                </a:lnTo>
                <a:lnTo>
                  <a:pt x="20137" y="36793"/>
                </a:lnTo>
                <a:lnTo>
                  <a:pt x="20608" y="36130"/>
                </a:lnTo>
                <a:close/>
                <a:moveTo>
                  <a:pt x="20897" y="35016"/>
                </a:moveTo>
                <a:lnTo>
                  <a:pt x="20672" y="32458"/>
                </a:lnTo>
                <a:lnTo>
                  <a:pt x="20672" y="32458"/>
                </a:lnTo>
                <a:lnTo>
                  <a:pt x="21721" y="31976"/>
                </a:lnTo>
                <a:lnTo>
                  <a:pt x="22385" y="32918"/>
                </a:lnTo>
                <a:close/>
                <a:moveTo>
                  <a:pt x="24290" y="35627"/>
                </a:moveTo>
                <a:lnTo>
                  <a:pt x="24194" y="36708"/>
                </a:lnTo>
                <a:lnTo>
                  <a:pt x="22620" y="37736"/>
                </a:lnTo>
                <a:lnTo>
                  <a:pt x="21057" y="36708"/>
                </a:lnTo>
                <a:lnTo>
                  <a:pt x="20961" y="35627"/>
                </a:lnTo>
                <a:lnTo>
                  <a:pt x="22620" y="33261"/>
                </a:lnTo>
                <a:close/>
                <a:moveTo>
                  <a:pt x="24355" y="35016"/>
                </a:moveTo>
                <a:lnTo>
                  <a:pt x="22867" y="32918"/>
                </a:lnTo>
                <a:lnTo>
                  <a:pt x="23530" y="31976"/>
                </a:lnTo>
                <a:lnTo>
                  <a:pt x="24579" y="32458"/>
                </a:lnTo>
                <a:close/>
                <a:moveTo>
                  <a:pt x="25115" y="36793"/>
                </a:moveTo>
                <a:lnTo>
                  <a:pt x="27009" y="36901"/>
                </a:lnTo>
                <a:lnTo>
                  <a:pt x="26249" y="38389"/>
                </a:lnTo>
                <a:lnTo>
                  <a:pt x="26988" y="39662"/>
                </a:lnTo>
                <a:lnTo>
                  <a:pt x="25254" y="39298"/>
                </a:lnTo>
                <a:lnTo>
                  <a:pt x="24579" y="39973"/>
                </a:lnTo>
                <a:lnTo>
                  <a:pt x="24579" y="39020"/>
                </a:lnTo>
                <a:lnTo>
                  <a:pt x="22984" y="37971"/>
                </a:lnTo>
                <a:lnTo>
                  <a:pt x="24569" y="36943"/>
                </a:lnTo>
                <a:lnTo>
                  <a:pt x="24644" y="36119"/>
                </a:lnTo>
                <a:close/>
                <a:moveTo>
                  <a:pt x="28262" y="35295"/>
                </a:moveTo>
                <a:lnTo>
                  <a:pt x="28990" y="36911"/>
                </a:lnTo>
                <a:lnTo>
                  <a:pt x="27609" y="36579"/>
                </a:lnTo>
                <a:close/>
                <a:moveTo>
                  <a:pt x="32009" y="37639"/>
                </a:moveTo>
                <a:lnTo>
                  <a:pt x="31527" y="35637"/>
                </a:lnTo>
                <a:lnTo>
                  <a:pt x="33796" y="36665"/>
                </a:lnTo>
                <a:lnTo>
                  <a:pt x="33636" y="37297"/>
                </a:lnTo>
                <a:lnTo>
                  <a:pt x="32737" y="37821"/>
                </a:lnTo>
                <a:close/>
                <a:moveTo>
                  <a:pt x="32244" y="38603"/>
                </a:moveTo>
                <a:lnTo>
                  <a:pt x="32116" y="38078"/>
                </a:lnTo>
                <a:lnTo>
                  <a:pt x="32640" y="38196"/>
                </a:lnTo>
                <a:lnTo>
                  <a:pt x="33186" y="39138"/>
                </a:lnTo>
                <a:close/>
                <a:moveTo>
                  <a:pt x="35210" y="42660"/>
                </a:moveTo>
                <a:lnTo>
                  <a:pt x="31945" y="42660"/>
                </a:lnTo>
                <a:lnTo>
                  <a:pt x="30499" y="41825"/>
                </a:lnTo>
                <a:lnTo>
                  <a:pt x="31045" y="40894"/>
                </a:lnTo>
                <a:lnTo>
                  <a:pt x="30842" y="40133"/>
                </a:lnTo>
                <a:lnTo>
                  <a:pt x="31602" y="39930"/>
                </a:lnTo>
                <a:lnTo>
                  <a:pt x="32137" y="38999"/>
                </a:lnTo>
                <a:lnTo>
                  <a:pt x="33582" y="39823"/>
                </a:lnTo>
                <a:close/>
                <a:moveTo>
                  <a:pt x="34257" y="40219"/>
                </a:moveTo>
                <a:lnTo>
                  <a:pt x="36698" y="41632"/>
                </a:lnTo>
                <a:lnTo>
                  <a:pt x="36698" y="42660"/>
                </a:lnTo>
                <a:lnTo>
                  <a:pt x="35670" y="42660"/>
                </a:lnTo>
                <a:lnTo>
                  <a:pt x="35670" y="42660"/>
                </a:lnTo>
                <a:close/>
                <a:moveTo>
                  <a:pt x="32630" y="43056"/>
                </a:moveTo>
                <a:lnTo>
                  <a:pt x="35445" y="43056"/>
                </a:lnTo>
                <a:lnTo>
                  <a:pt x="35959" y="43944"/>
                </a:lnTo>
                <a:lnTo>
                  <a:pt x="35060" y="44458"/>
                </a:lnTo>
                <a:close/>
                <a:moveTo>
                  <a:pt x="35060" y="44919"/>
                </a:moveTo>
                <a:lnTo>
                  <a:pt x="35959" y="45432"/>
                </a:lnTo>
                <a:lnTo>
                  <a:pt x="35445" y="46321"/>
                </a:lnTo>
                <a:lnTo>
                  <a:pt x="32630" y="46321"/>
                </a:lnTo>
                <a:close/>
                <a:moveTo>
                  <a:pt x="30178" y="46321"/>
                </a:moveTo>
                <a:lnTo>
                  <a:pt x="30178" y="45250"/>
                </a:lnTo>
                <a:lnTo>
                  <a:pt x="29622" y="44694"/>
                </a:lnTo>
                <a:lnTo>
                  <a:pt x="30178" y="44126"/>
                </a:lnTo>
                <a:lnTo>
                  <a:pt x="30178" y="43056"/>
                </a:lnTo>
                <a:lnTo>
                  <a:pt x="31837" y="43056"/>
                </a:lnTo>
                <a:lnTo>
                  <a:pt x="34674" y="44694"/>
                </a:lnTo>
                <a:lnTo>
                  <a:pt x="31837" y="46321"/>
                </a:lnTo>
                <a:close/>
                <a:moveTo>
                  <a:pt x="24579" y="46642"/>
                </a:moveTo>
                <a:lnTo>
                  <a:pt x="26785" y="46642"/>
                </a:lnTo>
                <a:lnTo>
                  <a:pt x="27588" y="47445"/>
                </a:lnTo>
                <a:lnTo>
                  <a:pt x="27202" y="49276"/>
                </a:lnTo>
                <a:lnTo>
                  <a:pt x="25382" y="49650"/>
                </a:lnTo>
                <a:lnTo>
                  <a:pt x="24579" y="48858"/>
                </a:lnTo>
                <a:close/>
                <a:moveTo>
                  <a:pt x="24579" y="43131"/>
                </a:moveTo>
                <a:lnTo>
                  <a:pt x="26389" y="43131"/>
                </a:lnTo>
                <a:lnTo>
                  <a:pt x="25115" y="44415"/>
                </a:lnTo>
                <a:lnTo>
                  <a:pt x="24579" y="43880"/>
                </a:lnTo>
                <a:close/>
                <a:moveTo>
                  <a:pt x="27588" y="41932"/>
                </a:moveTo>
                <a:lnTo>
                  <a:pt x="26785" y="42735"/>
                </a:lnTo>
                <a:lnTo>
                  <a:pt x="24579" y="42735"/>
                </a:lnTo>
                <a:lnTo>
                  <a:pt x="24579" y="40530"/>
                </a:lnTo>
                <a:lnTo>
                  <a:pt x="25382" y="39727"/>
                </a:lnTo>
                <a:lnTo>
                  <a:pt x="27202" y="40112"/>
                </a:lnTo>
                <a:close/>
                <a:moveTo>
                  <a:pt x="30339" y="39909"/>
                </a:moveTo>
                <a:lnTo>
                  <a:pt x="28936" y="40615"/>
                </a:lnTo>
                <a:lnTo>
                  <a:pt x="27545" y="39812"/>
                </a:lnTo>
                <a:lnTo>
                  <a:pt x="27545" y="39780"/>
                </a:lnTo>
                <a:lnTo>
                  <a:pt x="27502" y="39769"/>
                </a:lnTo>
                <a:lnTo>
                  <a:pt x="26699" y="38378"/>
                </a:lnTo>
                <a:lnTo>
                  <a:pt x="27427" y="36943"/>
                </a:lnTo>
                <a:lnTo>
                  <a:pt x="29193" y="37372"/>
                </a:lnTo>
                <a:close/>
                <a:moveTo>
                  <a:pt x="29686" y="37489"/>
                </a:moveTo>
                <a:lnTo>
                  <a:pt x="31688" y="37971"/>
                </a:lnTo>
                <a:lnTo>
                  <a:pt x="31859" y="38699"/>
                </a:lnTo>
                <a:lnTo>
                  <a:pt x="31345" y="39588"/>
                </a:lnTo>
                <a:lnTo>
                  <a:pt x="30713" y="39759"/>
                </a:lnTo>
                <a:close/>
                <a:moveTo>
                  <a:pt x="26389" y="46246"/>
                </a:moveTo>
                <a:lnTo>
                  <a:pt x="24579" y="46246"/>
                </a:lnTo>
                <a:lnTo>
                  <a:pt x="24579" y="45497"/>
                </a:lnTo>
                <a:lnTo>
                  <a:pt x="25115" y="44972"/>
                </a:lnTo>
                <a:close/>
                <a:moveTo>
                  <a:pt x="29086" y="44715"/>
                </a:moveTo>
                <a:lnTo>
                  <a:pt x="28080" y="46246"/>
                </a:lnTo>
                <a:lnTo>
                  <a:pt x="26956" y="46246"/>
                </a:lnTo>
                <a:lnTo>
                  <a:pt x="25393" y="44694"/>
                </a:lnTo>
                <a:lnTo>
                  <a:pt x="26956" y="43131"/>
                </a:lnTo>
                <a:lnTo>
                  <a:pt x="28080" y="43131"/>
                </a:lnTo>
                <a:lnTo>
                  <a:pt x="29086" y="44662"/>
                </a:lnTo>
                <a:lnTo>
                  <a:pt x="29065" y="44694"/>
                </a:lnTo>
                <a:close/>
                <a:moveTo>
                  <a:pt x="29782" y="43966"/>
                </a:moveTo>
                <a:lnTo>
                  <a:pt x="29375" y="44373"/>
                </a:lnTo>
                <a:lnTo>
                  <a:pt x="28294" y="42735"/>
                </a:lnTo>
                <a:lnTo>
                  <a:pt x="27341" y="42735"/>
                </a:lnTo>
                <a:lnTo>
                  <a:pt x="28016" y="42060"/>
                </a:lnTo>
                <a:lnTo>
                  <a:pt x="27652" y="40326"/>
                </a:lnTo>
                <a:lnTo>
                  <a:pt x="28926" y="41065"/>
                </a:lnTo>
                <a:lnTo>
                  <a:pt x="30467" y="40283"/>
                </a:lnTo>
                <a:lnTo>
                  <a:pt x="30617" y="40840"/>
                </a:lnTo>
                <a:lnTo>
                  <a:pt x="29964" y="41975"/>
                </a:lnTo>
                <a:lnTo>
                  <a:pt x="31152" y="42660"/>
                </a:lnTo>
                <a:lnTo>
                  <a:pt x="29782" y="42660"/>
                </a:lnTo>
                <a:close/>
                <a:moveTo>
                  <a:pt x="22342" y="42200"/>
                </a:moveTo>
                <a:lnTo>
                  <a:pt x="21818" y="42735"/>
                </a:lnTo>
                <a:lnTo>
                  <a:pt x="21068" y="42735"/>
                </a:lnTo>
                <a:lnTo>
                  <a:pt x="21068" y="40926"/>
                </a:lnTo>
                <a:close/>
                <a:moveTo>
                  <a:pt x="24183" y="40926"/>
                </a:moveTo>
                <a:lnTo>
                  <a:pt x="24183" y="42735"/>
                </a:lnTo>
                <a:lnTo>
                  <a:pt x="23434" y="42735"/>
                </a:lnTo>
                <a:lnTo>
                  <a:pt x="22909" y="42200"/>
                </a:lnTo>
                <a:close/>
                <a:moveTo>
                  <a:pt x="22620" y="41921"/>
                </a:moveTo>
                <a:lnTo>
                  <a:pt x="21068" y="40358"/>
                </a:lnTo>
                <a:lnTo>
                  <a:pt x="21068" y="39234"/>
                </a:lnTo>
                <a:lnTo>
                  <a:pt x="22620" y="38207"/>
                </a:lnTo>
                <a:lnTo>
                  <a:pt x="24183" y="39234"/>
                </a:lnTo>
                <a:lnTo>
                  <a:pt x="24183" y="40358"/>
                </a:lnTo>
                <a:close/>
                <a:moveTo>
                  <a:pt x="18852" y="46246"/>
                </a:moveTo>
                <a:lnTo>
                  <a:pt x="20137" y="44972"/>
                </a:lnTo>
                <a:lnTo>
                  <a:pt x="20672" y="45497"/>
                </a:lnTo>
                <a:lnTo>
                  <a:pt x="20672" y="46246"/>
                </a:lnTo>
                <a:close/>
                <a:moveTo>
                  <a:pt x="18467" y="46642"/>
                </a:moveTo>
                <a:lnTo>
                  <a:pt x="20672" y="46642"/>
                </a:lnTo>
                <a:lnTo>
                  <a:pt x="20672" y="48847"/>
                </a:lnTo>
                <a:lnTo>
                  <a:pt x="19869" y="49650"/>
                </a:lnTo>
                <a:lnTo>
                  <a:pt x="18039" y="49276"/>
                </a:lnTo>
                <a:lnTo>
                  <a:pt x="17664" y="47445"/>
                </a:lnTo>
                <a:close/>
                <a:moveTo>
                  <a:pt x="10577" y="44694"/>
                </a:moveTo>
                <a:lnTo>
                  <a:pt x="10577" y="44694"/>
                </a:lnTo>
                <a:lnTo>
                  <a:pt x="13414" y="43056"/>
                </a:lnTo>
                <a:lnTo>
                  <a:pt x="15073" y="43056"/>
                </a:lnTo>
                <a:lnTo>
                  <a:pt x="15073" y="44126"/>
                </a:lnTo>
                <a:lnTo>
                  <a:pt x="15630" y="44694"/>
                </a:lnTo>
                <a:lnTo>
                  <a:pt x="15073" y="45250"/>
                </a:lnTo>
                <a:lnTo>
                  <a:pt x="15073" y="46321"/>
                </a:lnTo>
                <a:lnTo>
                  <a:pt x="13414" y="46321"/>
                </a:lnTo>
                <a:close/>
                <a:moveTo>
                  <a:pt x="9806" y="43056"/>
                </a:moveTo>
                <a:lnTo>
                  <a:pt x="12622" y="43056"/>
                </a:lnTo>
                <a:lnTo>
                  <a:pt x="10181" y="44458"/>
                </a:lnTo>
                <a:lnTo>
                  <a:pt x="9293" y="43944"/>
                </a:lnTo>
                <a:close/>
                <a:moveTo>
                  <a:pt x="8554" y="41632"/>
                </a:moveTo>
                <a:lnTo>
                  <a:pt x="10984" y="40219"/>
                </a:lnTo>
                <a:lnTo>
                  <a:pt x="9582" y="42660"/>
                </a:lnTo>
                <a:lnTo>
                  <a:pt x="8554" y="42660"/>
                </a:lnTo>
                <a:close/>
                <a:moveTo>
                  <a:pt x="10684" y="30542"/>
                </a:moveTo>
                <a:lnTo>
                  <a:pt x="11487" y="31345"/>
                </a:lnTo>
                <a:lnTo>
                  <a:pt x="11102" y="33165"/>
                </a:lnTo>
                <a:lnTo>
                  <a:pt x="9271" y="33550"/>
                </a:lnTo>
                <a:lnTo>
                  <a:pt x="8479" y="32747"/>
                </a:lnTo>
                <a:lnTo>
                  <a:pt x="8479" y="30542"/>
                </a:lnTo>
                <a:close/>
                <a:moveTo>
                  <a:pt x="10288" y="30146"/>
                </a:moveTo>
                <a:lnTo>
                  <a:pt x="8479" y="30146"/>
                </a:lnTo>
                <a:lnTo>
                  <a:pt x="8479" y="29396"/>
                </a:lnTo>
                <a:lnTo>
                  <a:pt x="9004" y="28861"/>
                </a:lnTo>
                <a:close/>
                <a:moveTo>
                  <a:pt x="8479" y="27020"/>
                </a:moveTo>
                <a:lnTo>
                  <a:pt x="10288" y="27020"/>
                </a:lnTo>
                <a:lnTo>
                  <a:pt x="9004" y="28304"/>
                </a:lnTo>
                <a:lnTo>
                  <a:pt x="8479" y="27780"/>
                </a:lnTo>
                <a:close/>
                <a:moveTo>
                  <a:pt x="11487" y="25832"/>
                </a:moveTo>
                <a:lnTo>
                  <a:pt x="10684" y="26634"/>
                </a:lnTo>
                <a:lnTo>
                  <a:pt x="8479" y="26634"/>
                </a:lnTo>
                <a:lnTo>
                  <a:pt x="8479" y="24419"/>
                </a:lnTo>
                <a:lnTo>
                  <a:pt x="9271" y="23626"/>
                </a:lnTo>
                <a:lnTo>
                  <a:pt x="11102" y="24001"/>
                </a:lnTo>
                <a:close/>
                <a:moveTo>
                  <a:pt x="12836" y="24504"/>
                </a:moveTo>
                <a:lnTo>
                  <a:pt x="11444" y="23712"/>
                </a:lnTo>
                <a:lnTo>
                  <a:pt x="11434" y="23669"/>
                </a:lnTo>
                <a:lnTo>
                  <a:pt x="11391" y="23658"/>
                </a:lnTo>
                <a:lnTo>
                  <a:pt x="10599" y="22267"/>
                </a:lnTo>
                <a:lnTo>
                  <a:pt x="11305" y="20864"/>
                </a:lnTo>
                <a:lnTo>
                  <a:pt x="13842" y="22010"/>
                </a:lnTo>
                <a:lnTo>
                  <a:pt x="14260" y="23787"/>
                </a:lnTo>
                <a:close/>
                <a:moveTo>
                  <a:pt x="15587" y="30253"/>
                </a:moveTo>
                <a:lnTo>
                  <a:pt x="14495" y="30156"/>
                </a:lnTo>
                <a:lnTo>
                  <a:pt x="13468" y="28583"/>
                </a:lnTo>
                <a:lnTo>
                  <a:pt x="14495" y="27020"/>
                </a:lnTo>
                <a:lnTo>
                  <a:pt x="15587" y="26913"/>
                </a:lnTo>
                <a:lnTo>
                  <a:pt x="17953" y="28583"/>
                </a:lnTo>
                <a:close/>
                <a:moveTo>
                  <a:pt x="16369" y="34010"/>
                </a:moveTo>
                <a:lnTo>
                  <a:pt x="14699" y="33165"/>
                </a:lnTo>
                <a:lnTo>
                  <a:pt x="14806" y="31291"/>
                </a:lnTo>
                <a:lnTo>
                  <a:pt x="15694" y="30660"/>
                </a:lnTo>
                <a:lnTo>
                  <a:pt x="18574" y="30916"/>
                </a:lnTo>
                <a:lnTo>
                  <a:pt x="17364" y="33550"/>
                </a:lnTo>
                <a:close/>
                <a:moveTo>
                  <a:pt x="16979" y="34385"/>
                </a:moveTo>
                <a:lnTo>
                  <a:pt x="16968" y="34385"/>
                </a:lnTo>
                <a:lnTo>
                  <a:pt x="16797" y="34760"/>
                </a:lnTo>
                <a:lnTo>
                  <a:pt x="16765" y="34845"/>
                </a:lnTo>
                <a:lnTo>
                  <a:pt x="16765" y="34845"/>
                </a:lnTo>
                <a:lnTo>
                  <a:pt x="15780" y="37029"/>
                </a:lnTo>
                <a:lnTo>
                  <a:pt x="13671" y="37543"/>
                </a:lnTo>
                <a:lnTo>
                  <a:pt x="14174" y="35434"/>
                </a:lnTo>
                <a:lnTo>
                  <a:pt x="16358" y="34449"/>
                </a:lnTo>
                <a:lnTo>
                  <a:pt x="16369" y="34449"/>
                </a:lnTo>
                <a:lnTo>
                  <a:pt x="16454" y="34406"/>
                </a:lnTo>
                <a:lnTo>
                  <a:pt x="16829" y="34235"/>
                </a:lnTo>
                <a:lnTo>
                  <a:pt x="16818" y="34235"/>
                </a:lnTo>
                <a:lnTo>
                  <a:pt x="17107" y="34107"/>
                </a:lnTo>
                <a:close/>
                <a:moveTo>
                  <a:pt x="16262" y="36911"/>
                </a:moveTo>
                <a:lnTo>
                  <a:pt x="16990" y="35295"/>
                </a:lnTo>
                <a:lnTo>
                  <a:pt x="17643" y="36579"/>
                </a:lnTo>
                <a:close/>
                <a:moveTo>
                  <a:pt x="17750" y="39769"/>
                </a:moveTo>
                <a:lnTo>
                  <a:pt x="17707" y="39780"/>
                </a:lnTo>
                <a:lnTo>
                  <a:pt x="17707" y="39812"/>
                </a:lnTo>
                <a:lnTo>
                  <a:pt x="16315" y="40615"/>
                </a:lnTo>
                <a:lnTo>
                  <a:pt x="14913" y="39909"/>
                </a:lnTo>
                <a:lnTo>
                  <a:pt x="16058" y="37372"/>
                </a:lnTo>
                <a:lnTo>
                  <a:pt x="17825" y="36943"/>
                </a:lnTo>
                <a:lnTo>
                  <a:pt x="18552" y="38378"/>
                </a:lnTo>
                <a:close/>
                <a:moveTo>
                  <a:pt x="18467" y="42735"/>
                </a:moveTo>
                <a:lnTo>
                  <a:pt x="17664" y="41932"/>
                </a:lnTo>
                <a:lnTo>
                  <a:pt x="18039" y="40112"/>
                </a:lnTo>
                <a:lnTo>
                  <a:pt x="19869" y="39727"/>
                </a:lnTo>
                <a:lnTo>
                  <a:pt x="20672" y="40530"/>
                </a:lnTo>
                <a:lnTo>
                  <a:pt x="20672" y="42735"/>
                </a:lnTo>
                <a:close/>
                <a:moveTo>
                  <a:pt x="18852" y="43131"/>
                </a:moveTo>
                <a:lnTo>
                  <a:pt x="20672" y="43131"/>
                </a:lnTo>
                <a:lnTo>
                  <a:pt x="20672" y="43880"/>
                </a:lnTo>
                <a:lnTo>
                  <a:pt x="20137" y="44415"/>
                </a:lnTo>
                <a:close/>
                <a:moveTo>
                  <a:pt x="16165" y="44662"/>
                </a:moveTo>
                <a:lnTo>
                  <a:pt x="17161" y="43131"/>
                </a:lnTo>
                <a:lnTo>
                  <a:pt x="18296" y="43131"/>
                </a:lnTo>
                <a:lnTo>
                  <a:pt x="19859" y="44694"/>
                </a:lnTo>
                <a:lnTo>
                  <a:pt x="18296" y="46246"/>
                </a:lnTo>
                <a:lnTo>
                  <a:pt x="17161" y="46246"/>
                </a:lnTo>
                <a:lnTo>
                  <a:pt x="16165" y="44715"/>
                </a:lnTo>
                <a:lnTo>
                  <a:pt x="16187" y="44694"/>
                </a:lnTo>
                <a:close/>
                <a:moveTo>
                  <a:pt x="11669" y="39823"/>
                </a:moveTo>
                <a:lnTo>
                  <a:pt x="13114" y="38999"/>
                </a:lnTo>
                <a:lnTo>
                  <a:pt x="13650" y="39930"/>
                </a:lnTo>
                <a:lnTo>
                  <a:pt x="14410" y="40133"/>
                </a:lnTo>
                <a:lnTo>
                  <a:pt x="14206" y="40894"/>
                </a:lnTo>
                <a:lnTo>
                  <a:pt x="14741" y="41825"/>
                </a:lnTo>
                <a:lnTo>
                  <a:pt x="13307" y="42660"/>
                </a:lnTo>
                <a:lnTo>
                  <a:pt x="10042" y="42660"/>
                </a:lnTo>
                <a:close/>
                <a:moveTo>
                  <a:pt x="11284" y="37564"/>
                </a:moveTo>
                <a:lnTo>
                  <a:pt x="12215" y="38100"/>
                </a:lnTo>
                <a:lnTo>
                  <a:pt x="11380" y="39534"/>
                </a:lnTo>
                <a:lnTo>
                  <a:pt x="8554" y="41172"/>
                </a:lnTo>
                <a:lnTo>
                  <a:pt x="8554" y="37907"/>
                </a:lnTo>
                <a:lnTo>
                  <a:pt x="9378" y="36462"/>
                </a:lnTo>
                <a:lnTo>
                  <a:pt x="10310" y="36997"/>
                </a:lnTo>
                <a:lnTo>
                  <a:pt x="11080" y="36804"/>
                </a:lnTo>
                <a:close/>
                <a:moveTo>
                  <a:pt x="13136" y="38078"/>
                </a:moveTo>
                <a:lnTo>
                  <a:pt x="13007" y="38603"/>
                </a:lnTo>
                <a:lnTo>
                  <a:pt x="12065" y="39138"/>
                </a:lnTo>
                <a:lnTo>
                  <a:pt x="12611" y="38196"/>
                </a:lnTo>
                <a:close/>
                <a:moveTo>
                  <a:pt x="13564" y="37971"/>
                </a:moveTo>
                <a:lnTo>
                  <a:pt x="15566" y="37489"/>
                </a:lnTo>
                <a:lnTo>
                  <a:pt x="14538" y="39759"/>
                </a:lnTo>
                <a:lnTo>
                  <a:pt x="13906" y="39588"/>
                </a:lnTo>
                <a:lnTo>
                  <a:pt x="13393" y="38699"/>
                </a:lnTo>
                <a:close/>
                <a:moveTo>
                  <a:pt x="13243" y="37639"/>
                </a:moveTo>
                <a:lnTo>
                  <a:pt x="12515" y="37821"/>
                </a:lnTo>
                <a:lnTo>
                  <a:pt x="11616" y="37297"/>
                </a:lnTo>
                <a:lnTo>
                  <a:pt x="11444" y="36665"/>
                </a:lnTo>
                <a:lnTo>
                  <a:pt x="13725" y="35637"/>
                </a:lnTo>
                <a:close/>
                <a:moveTo>
                  <a:pt x="12836" y="32661"/>
                </a:moveTo>
                <a:lnTo>
                  <a:pt x="14260" y="33389"/>
                </a:lnTo>
                <a:lnTo>
                  <a:pt x="13842" y="35156"/>
                </a:lnTo>
                <a:lnTo>
                  <a:pt x="11305" y="36301"/>
                </a:lnTo>
                <a:lnTo>
                  <a:pt x="10599" y="34899"/>
                </a:lnTo>
                <a:lnTo>
                  <a:pt x="11391" y="33507"/>
                </a:lnTo>
                <a:lnTo>
                  <a:pt x="11434" y="33496"/>
                </a:lnTo>
                <a:lnTo>
                  <a:pt x="11444" y="33464"/>
                </a:lnTo>
                <a:close/>
                <a:moveTo>
                  <a:pt x="14624" y="33571"/>
                </a:moveTo>
                <a:lnTo>
                  <a:pt x="15287" y="33903"/>
                </a:lnTo>
                <a:lnTo>
                  <a:pt x="15908" y="34214"/>
                </a:lnTo>
                <a:lnTo>
                  <a:pt x="14292" y="34952"/>
                </a:lnTo>
                <a:close/>
                <a:moveTo>
                  <a:pt x="10845" y="30146"/>
                </a:moveTo>
                <a:lnTo>
                  <a:pt x="9282" y="28583"/>
                </a:lnTo>
                <a:lnTo>
                  <a:pt x="10845" y="27020"/>
                </a:lnTo>
                <a:lnTo>
                  <a:pt x="11980" y="27031"/>
                </a:lnTo>
                <a:lnTo>
                  <a:pt x="12997" y="28583"/>
                </a:lnTo>
                <a:lnTo>
                  <a:pt x="11980" y="30146"/>
                </a:lnTo>
                <a:close/>
                <a:moveTo>
                  <a:pt x="11241" y="30542"/>
                </a:moveTo>
                <a:lnTo>
                  <a:pt x="12194" y="30542"/>
                </a:lnTo>
                <a:lnTo>
                  <a:pt x="13232" y="28947"/>
                </a:lnTo>
                <a:lnTo>
                  <a:pt x="14270" y="30531"/>
                </a:lnTo>
                <a:lnTo>
                  <a:pt x="15084" y="30606"/>
                </a:lnTo>
                <a:lnTo>
                  <a:pt x="14420" y="31077"/>
                </a:lnTo>
                <a:lnTo>
                  <a:pt x="14313" y="32972"/>
                </a:lnTo>
                <a:lnTo>
                  <a:pt x="12825" y="32212"/>
                </a:lnTo>
                <a:lnTo>
                  <a:pt x="11551" y="32940"/>
                </a:lnTo>
                <a:lnTo>
                  <a:pt x="11915" y="31216"/>
                </a:lnTo>
                <a:close/>
                <a:moveTo>
                  <a:pt x="14099" y="42660"/>
                </a:moveTo>
                <a:lnTo>
                  <a:pt x="15287" y="41975"/>
                </a:lnTo>
                <a:lnTo>
                  <a:pt x="14634" y="40840"/>
                </a:lnTo>
                <a:lnTo>
                  <a:pt x="14784" y="40283"/>
                </a:lnTo>
                <a:lnTo>
                  <a:pt x="16326" y="41054"/>
                </a:lnTo>
                <a:lnTo>
                  <a:pt x="17589" y="40337"/>
                </a:lnTo>
                <a:lnTo>
                  <a:pt x="17236" y="42060"/>
                </a:lnTo>
                <a:lnTo>
                  <a:pt x="17899" y="42735"/>
                </a:lnTo>
                <a:lnTo>
                  <a:pt x="16947" y="42735"/>
                </a:lnTo>
                <a:lnTo>
                  <a:pt x="15876" y="44373"/>
                </a:lnTo>
                <a:lnTo>
                  <a:pt x="15469" y="43966"/>
                </a:lnTo>
                <a:lnTo>
                  <a:pt x="15469" y="42660"/>
                </a:lnTo>
                <a:close/>
                <a:moveTo>
                  <a:pt x="14292" y="22224"/>
                </a:moveTo>
                <a:lnTo>
                  <a:pt x="15908" y="22952"/>
                </a:lnTo>
                <a:lnTo>
                  <a:pt x="14624" y="23605"/>
                </a:lnTo>
                <a:close/>
                <a:moveTo>
                  <a:pt x="14313" y="24204"/>
                </a:moveTo>
                <a:lnTo>
                  <a:pt x="14420" y="26088"/>
                </a:lnTo>
                <a:lnTo>
                  <a:pt x="15084" y="26560"/>
                </a:lnTo>
                <a:lnTo>
                  <a:pt x="14270" y="26634"/>
                </a:lnTo>
                <a:lnTo>
                  <a:pt x="13232" y="28229"/>
                </a:lnTo>
                <a:lnTo>
                  <a:pt x="12194" y="26634"/>
                </a:lnTo>
                <a:lnTo>
                  <a:pt x="11241" y="26634"/>
                </a:lnTo>
                <a:lnTo>
                  <a:pt x="11915" y="25960"/>
                </a:lnTo>
                <a:lnTo>
                  <a:pt x="11551" y="24226"/>
                </a:lnTo>
                <a:lnTo>
                  <a:pt x="12825" y="24954"/>
                </a:lnTo>
                <a:close/>
                <a:moveTo>
                  <a:pt x="8083" y="32351"/>
                </a:moveTo>
                <a:lnTo>
                  <a:pt x="6798" y="31077"/>
                </a:lnTo>
                <a:lnTo>
                  <a:pt x="7334" y="30542"/>
                </a:lnTo>
                <a:lnTo>
                  <a:pt x="8083" y="30542"/>
                </a:lnTo>
                <a:close/>
                <a:moveTo>
                  <a:pt x="8479" y="34256"/>
                </a:moveTo>
                <a:lnTo>
                  <a:pt x="8479" y="33304"/>
                </a:lnTo>
                <a:lnTo>
                  <a:pt x="9143" y="33978"/>
                </a:lnTo>
                <a:lnTo>
                  <a:pt x="10877" y="33614"/>
                </a:lnTo>
                <a:lnTo>
                  <a:pt x="10149" y="34888"/>
                </a:lnTo>
                <a:lnTo>
                  <a:pt x="10930" y="36430"/>
                </a:lnTo>
                <a:lnTo>
                  <a:pt x="10374" y="36579"/>
                </a:lnTo>
                <a:lnTo>
                  <a:pt x="9239" y="35926"/>
                </a:lnTo>
                <a:lnTo>
                  <a:pt x="8554" y="37115"/>
                </a:lnTo>
                <a:lnTo>
                  <a:pt x="8554" y="35744"/>
                </a:lnTo>
                <a:lnTo>
                  <a:pt x="7237" y="35744"/>
                </a:lnTo>
                <a:lnTo>
                  <a:pt x="6830" y="35327"/>
                </a:lnTo>
                <a:close/>
                <a:moveTo>
                  <a:pt x="10984" y="49158"/>
                </a:moveTo>
                <a:lnTo>
                  <a:pt x="8554" y="47745"/>
                </a:lnTo>
                <a:lnTo>
                  <a:pt x="8554" y="46717"/>
                </a:lnTo>
                <a:lnTo>
                  <a:pt x="9582" y="46717"/>
                </a:lnTo>
                <a:close/>
                <a:moveTo>
                  <a:pt x="9293" y="45432"/>
                </a:moveTo>
                <a:lnTo>
                  <a:pt x="10181" y="44919"/>
                </a:lnTo>
                <a:lnTo>
                  <a:pt x="12622" y="46321"/>
                </a:lnTo>
                <a:lnTo>
                  <a:pt x="9806" y="46321"/>
                </a:lnTo>
                <a:close/>
                <a:moveTo>
                  <a:pt x="17589" y="49051"/>
                </a:moveTo>
                <a:lnTo>
                  <a:pt x="16326" y="48323"/>
                </a:lnTo>
                <a:lnTo>
                  <a:pt x="14784" y="49094"/>
                </a:lnTo>
                <a:lnTo>
                  <a:pt x="14634" y="48537"/>
                </a:lnTo>
                <a:lnTo>
                  <a:pt x="15287" y="47402"/>
                </a:lnTo>
                <a:lnTo>
                  <a:pt x="14099" y="46717"/>
                </a:lnTo>
                <a:lnTo>
                  <a:pt x="15469" y="46717"/>
                </a:lnTo>
                <a:lnTo>
                  <a:pt x="15469" y="45411"/>
                </a:lnTo>
                <a:lnTo>
                  <a:pt x="15876" y="45004"/>
                </a:lnTo>
                <a:lnTo>
                  <a:pt x="16947" y="46642"/>
                </a:lnTo>
                <a:lnTo>
                  <a:pt x="17899" y="46642"/>
                </a:lnTo>
                <a:lnTo>
                  <a:pt x="17236" y="47317"/>
                </a:lnTo>
                <a:close/>
                <a:moveTo>
                  <a:pt x="22342" y="47177"/>
                </a:moveTo>
                <a:lnTo>
                  <a:pt x="21068" y="48462"/>
                </a:lnTo>
                <a:lnTo>
                  <a:pt x="21068" y="46642"/>
                </a:lnTo>
                <a:lnTo>
                  <a:pt x="21818" y="46642"/>
                </a:lnTo>
                <a:close/>
                <a:moveTo>
                  <a:pt x="24183" y="46642"/>
                </a:moveTo>
                <a:lnTo>
                  <a:pt x="24183" y="48462"/>
                </a:lnTo>
                <a:lnTo>
                  <a:pt x="22909" y="47177"/>
                </a:lnTo>
                <a:lnTo>
                  <a:pt x="23434" y="46642"/>
                </a:lnTo>
                <a:close/>
                <a:moveTo>
                  <a:pt x="23273" y="46246"/>
                </a:moveTo>
                <a:lnTo>
                  <a:pt x="22620" y="46899"/>
                </a:lnTo>
                <a:lnTo>
                  <a:pt x="21978" y="46246"/>
                </a:lnTo>
                <a:lnTo>
                  <a:pt x="21068" y="46246"/>
                </a:lnTo>
                <a:lnTo>
                  <a:pt x="21068" y="45336"/>
                </a:lnTo>
                <a:lnTo>
                  <a:pt x="20415" y="44694"/>
                </a:lnTo>
                <a:lnTo>
                  <a:pt x="21068" y="44041"/>
                </a:lnTo>
                <a:lnTo>
                  <a:pt x="21068" y="43131"/>
                </a:lnTo>
                <a:lnTo>
                  <a:pt x="21978" y="43131"/>
                </a:lnTo>
                <a:lnTo>
                  <a:pt x="22620" y="42478"/>
                </a:lnTo>
                <a:lnTo>
                  <a:pt x="23273" y="43131"/>
                </a:lnTo>
                <a:lnTo>
                  <a:pt x="24183" y="43131"/>
                </a:lnTo>
                <a:lnTo>
                  <a:pt x="24183" y="44041"/>
                </a:lnTo>
                <a:lnTo>
                  <a:pt x="24836" y="44694"/>
                </a:lnTo>
                <a:lnTo>
                  <a:pt x="24183" y="45336"/>
                </a:lnTo>
                <a:lnTo>
                  <a:pt x="24183" y="46246"/>
                </a:lnTo>
                <a:close/>
                <a:moveTo>
                  <a:pt x="27341" y="46642"/>
                </a:moveTo>
                <a:lnTo>
                  <a:pt x="28294" y="46642"/>
                </a:lnTo>
                <a:lnTo>
                  <a:pt x="29375" y="45004"/>
                </a:lnTo>
                <a:lnTo>
                  <a:pt x="29782" y="45411"/>
                </a:lnTo>
                <a:lnTo>
                  <a:pt x="29782" y="46717"/>
                </a:lnTo>
                <a:lnTo>
                  <a:pt x="31152" y="46717"/>
                </a:lnTo>
                <a:lnTo>
                  <a:pt x="29964" y="47402"/>
                </a:lnTo>
                <a:lnTo>
                  <a:pt x="30617" y="48537"/>
                </a:lnTo>
                <a:lnTo>
                  <a:pt x="30467" y="49104"/>
                </a:lnTo>
                <a:lnTo>
                  <a:pt x="28926" y="48323"/>
                </a:lnTo>
                <a:lnTo>
                  <a:pt x="27652" y="49051"/>
                </a:lnTo>
                <a:lnTo>
                  <a:pt x="28016" y="47317"/>
                </a:lnTo>
                <a:close/>
                <a:moveTo>
                  <a:pt x="28883" y="34438"/>
                </a:moveTo>
                <a:lnTo>
                  <a:pt x="28883" y="34449"/>
                </a:lnTo>
                <a:lnTo>
                  <a:pt x="28883" y="34449"/>
                </a:lnTo>
                <a:lnTo>
                  <a:pt x="31077" y="35434"/>
                </a:lnTo>
                <a:lnTo>
                  <a:pt x="31581" y="37543"/>
                </a:lnTo>
                <a:lnTo>
                  <a:pt x="29472" y="37029"/>
                </a:lnTo>
                <a:lnTo>
                  <a:pt x="28487" y="34845"/>
                </a:lnTo>
                <a:lnTo>
                  <a:pt x="28487" y="34845"/>
                </a:lnTo>
                <a:lnTo>
                  <a:pt x="28465" y="34792"/>
                </a:lnTo>
                <a:lnTo>
                  <a:pt x="28283" y="34385"/>
                </a:lnTo>
                <a:lnTo>
                  <a:pt x="28273" y="34385"/>
                </a:lnTo>
                <a:lnTo>
                  <a:pt x="28144" y="34107"/>
                </a:lnTo>
                <a:lnTo>
                  <a:pt x="28433" y="34235"/>
                </a:lnTo>
                <a:lnTo>
                  <a:pt x="28423" y="34235"/>
                </a:lnTo>
                <a:close/>
                <a:moveTo>
                  <a:pt x="27588" y="33850"/>
                </a:moveTo>
                <a:lnTo>
                  <a:pt x="28048" y="34834"/>
                </a:lnTo>
                <a:lnTo>
                  <a:pt x="27202" y="36515"/>
                </a:lnTo>
                <a:lnTo>
                  <a:pt x="25329" y="36408"/>
                </a:lnTo>
                <a:lnTo>
                  <a:pt x="24697" y="35520"/>
                </a:lnTo>
                <a:lnTo>
                  <a:pt x="24965" y="32629"/>
                </a:lnTo>
                <a:close/>
                <a:moveTo>
                  <a:pt x="27341" y="33293"/>
                </a:moveTo>
                <a:lnTo>
                  <a:pt x="24997" y="32212"/>
                </a:lnTo>
                <a:lnTo>
                  <a:pt x="25104" y="31066"/>
                </a:lnTo>
                <a:lnTo>
                  <a:pt x="26260" y="30959"/>
                </a:lnTo>
                <a:close/>
                <a:moveTo>
                  <a:pt x="29065" y="30306"/>
                </a:moveTo>
                <a:lnTo>
                  <a:pt x="26496" y="30542"/>
                </a:lnTo>
                <a:lnTo>
                  <a:pt x="26496" y="30542"/>
                </a:lnTo>
                <a:lnTo>
                  <a:pt x="26014" y="29493"/>
                </a:lnTo>
                <a:lnTo>
                  <a:pt x="26956" y="28829"/>
                </a:lnTo>
                <a:close/>
                <a:moveTo>
                  <a:pt x="26260" y="26206"/>
                </a:moveTo>
                <a:lnTo>
                  <a:pt x="25104" y="26099"/>
                </a:lnTo>
                <a:lnTo>
                  <a:pt x="24997" y="24954"/>
                </a:lnTo>
                <a:lnTo>
                  <a:pt x="27341" y="23873"/>
                </a:lnTo>
                <a:close/>
                <a:moveTo>
                  <a:pt x="26496" y="26624"/>
                </a:moveTo>
                <a:lnTo>
                  <a:pt x="29065" y="26859"/>
                </a:lnTo>
                <a:lnTo>
                  <a:pt x="26956" y="28347"/>
                </a:lnTo>
                <a:lnTo>
                  <a:pt x="26014" y="27673"/>
                </a:lnTo>
                <a:close/>
                <a:moveTo>
                  <a:pt x="16262" y="20254"/>
                </a:moveTo>
                <a:lnTo>
                  <a:pt x="17643" y="20586"/>
                </a:lnTo>
                <a:lnTo>
                  <a:pt x="16990" y="21871"/>
                </a:lnTo>
                <a:close/>
                <a:moveTo>
                  <a:pt x="16765" y="22320"/>
                </a:moveTo>
                <a:lnTo>
                  <a:pt x="16765" y="22320"/>
                </a:lnTo>
                <a:lnTo>
                  <a:pt x="16765" y="22331"/>
                </a:lnTo>
                <a:lnTo>
                  <a:pt x="16968" y="22781"/>
                </a:lnTo>
                <a:lnTo>
                  <a:pt x="16979" y="22781"/>
                </a:lnTo>
                <a:lnTo>
                  <a:pt x="17107" y="23059"/>
                </a:lnTo>
                <a:lnTo>
                  <a:pt x="16818" y="22931"/>
                </a:lnTo>
                <a:lnTo>
                  <a:pt x="16829" y="22931"/>
                </a:lnTo>
                <a:lnTo>
                  <a:pt x="16529" y="22802"/>
                </a:lnTo>
                <a:lnTo>
                  <a:pt x="16369" y="22716"/>
                </a:lnTo>
                <a:lnTo>
                  <a:pt x="16358" y="22727"/>
                </a:lnTo>
                <a:lnTo>
                  <a:pt x="14174" y="21732"/>
                </a:lnTo>
                <a:lnTo>
                  <a:pt x="13671" y="19633"/>
                </a:lnTo>
                <a:lnTo>
                  <a:pt x="15780" y="20137"/>
                </a:lnTo>
                <a:close/>
                <a:moveTo>
                  <a:pt x="11380" y="17632"/>
                </a:moveTo>
                <a:lnTo>
                  <a:pt x="12215" y="19066"/>
                </a:lnTo>
                <a:lnTo>
                  <a:pt x="11284" y="19612"/>
                </a:lnTo>
                <a:lnTo>
                  <a:pt x="11080" y="20372"/>
                </a:lnTo>
                <a:lnTo>
                  <a:pt x="10310" y="20169"/>
                </a:lnTo>
                <a:lnTo>
                  <a:pt x="9378" y="20704"/>
                </a:lnTo>
                <a:lnTo>
                  <a:pt x="8554" y="19269"/>
                </a:lnTo>
                <a:lnTo>
                  <a:pt x="8554" y="15994"/>
                </a:lnTo>
                <a:close/>
                <a:moveTo>
                  <a:pt x="9582" y="14506"/>
                </a:moveTo>
                <a:lnTo>
                  <a:pt x="10984" y="16946"/>
                </a:lnTo>
                <a:lnTo>
                  <a:pt x="8554" y="15544"/>
                </a:lnTo>
                <a:lnTo>
                  <a:pt x="8554" y="14506"/>
                </a:lnTo>
                <a:lnTo>
                  <a:pt x="9582" y="14506"/>
                </a:lnTo>
                <a:close/>
                <a:moveTo>
                  <a:pt x="10181" y="12247"/>
                </a:moveTo>
                <a:lnTo>
                  <a:pt x="9293" y="11733"/>
                </a:lnTo>
                <a:lnTo>
                  <a:pt x="9806" y="10845"/>
                </a:lnTo>
                <a:lnTo>
                  <a:pt x="12622" y="10845"/>
                </a:lnTo>
                <a:close/>
                <a:moveTo>
                  <a:pt x="10181" y="12707"/>
                </a:moveTo>
                <a:lnTo>
                  <a:pt x="12622" y="14120"/>
                </a:lnTo>
                <a:lnTo>
                  <a:pt x="9806" y="14120"/>
                </a:lnTo>
                <a:lnTo>
                  <a:pt x="9293" y="13221"/>
                </a:lnTo>
                <a:close/>
                <a:moveTo>
                  <a:pt x="8554" y="20062"/>
                </a:moveTo>
                <a:lnTo>
                  <a:pt x="9239" y="21239"/>
                </a:lnTo>
                <a:lnTo>
                  <a:pt x="10374" y="20586"/>
                </a:lnTo>
                <a:lnTo>
                  <a:pt x="10930" y="20736"/>
                </a:lnTo>
                <a:lnTo>
                  <a:pt x="10149" y="22278"/>
                </a:lnTo>
                <a:lnTo>
                  <a:pt x="10877" y="23551"/>
                </a:lnTo>
                <a:lnTo>
                  <a:pt x="9143" y="23187"/>
                </a:lnTo>
                <a:lnTo>
                  <a:pt x="8479" y="23862"/>
                </a:lnTo>
                <a:lnTo>
                  <a:pt x="8479" y="22909"/>
                </a:lnTo>
                <a:lnTo>
                  <a:pt x="6830" y="21839"/>
                </a:lnTo>
                <a:lnTo>
                  <a:pt x="7237" y="21432"/>
                </a:lnTo>
                <a:lnTo>
                  <a:pt x="8554" y="21432"/>
                </a:lnTo>
                <a:close/>
                <a:moveTo>
                  <a:pt x="6745" y="16144"/>
                </a:moveTo>
                <a:lnTo>
                  <a:pt x="7259" y="15255"/>
                </a:lnTo>
                <a:lnTo>
                  <a:pt x="8158" y="15769"/>
                </a:lnTo>
                <a:lnTo>
                  <a:pt x="8158" y="18584"/>
                </a:lnTo>
                <a:lnTo>
                  <a:pt x="6745" y="16144"/>
                </a:lnTo>
                <a:lnTo>
                  <a:pt x="6745" y="16144"/>
                </a:lnTo>
                <a:close/>
                <a:moveTo>
                  <a:pt x="4882" y="18584"/>
                </a:moveTo>
                <a:lnTo>
                  <a:pt x="4882" y="15769"/>
                </a:lnTo>
                <a:lnTo>
                  <a:pt x="5781" y="15255"/>
                </a:lnTo>
                <a:lnTo>
                  <a:pt x="6295" y="16144"/>
                </a:lnTo>
                <a:close/>
                <a:moveTo>
                  <a:pt x="6520" y="16540"/>
                </a:moveTo>
                <a:lnTo>
                  <a:pt x="8158" y="19376"/>
                </a:lnTo>
                <a:lnTo>
                  <a:pt x="8158" y="21036"/>
                </a:lnTo>
                <a:lnTo>
                  <a:pt x="7077" y="21036"/>
                </a:lnTo>
                <a:lnTo>
                  <a:pt x="6520" y="21592"/>
                </a:lnTo>
                <a:lnTo>
                  <a:pt x="5963" y="21036"/>
                </a:lnTo>
                <a:lnTo>
                  <a:pt x="4882" y="21036"/>
                </a:lnTo>
                <a:lnTo>
                  <a:pt x="4882" y="19376"/>
                </a:lnTo>
                <a:close/>
                <a:moveTo>
                  <a:pt x="4315" y="28583"/>
                </a:moveTo>
                <a:lnTo>
                  <a:pt x="4957" y="27940"/>
                </a:lnTo>
                <a:lnTo>
                  <a:pt x="4957" y="27031"/>
                </a:lnTo>
                <a:lnTo>
                  <a:pt x="5878" y="27020"/>
                </a:lnTo>
                <a:lnTo>
                  <a:pt x="6520" y="26378"/>
                </a:lnTo>
                <a:lnTo>
                  <a:pt x="7162" y="27020"/>
                </a:lnTo>
                <a:lnTo>
                  <a:pt x="8083" y="27020"/>
                </a:lnTo>
                <a:lnTo>
                  <a:pt x="8083" y="27940"/>
                </a:lnTo>
                <a:lnTo>
                  <a:pt x="8725" y="28583"/>
                </a:lnTo>
                <a:lnTo>
                  <a:pt x="8083" y="29236"/>
                </a:lnTo>
                <a:lnTo>
                  <a:pt x="8083" y="30146"/>
                </a:lnTo>
                <a:lnTo>
                  <a:pt x="7162" y="30146"/>
                </a:lnTo>
                <a:lnTo>
                  <a:pt x="6520" y="30788"/>
                </a:lnTo>
                <a:lnTo>
                  <a:pt x="5878" y="30146"/>
                </a:lnTo>
                <a:lnTo>
                  <a:pt x="4957" y="30146"/>
                </a:lnTo>
                <a:lnTo>
                  <a:pt x="4957" y="29236"/>
                </a:lnTo>
                <a:close/>
                <a:moveTo>
                  <a:pt x="2752" y="27020"/>
                </a:moveTo>
                <a:lnTo>
                  <a:pt x="4561" y="27020"/>
                </a:lnTo>
                <a:lnTo>
                  <a:pt x="4561" y="27780"/>
                </a:lnTo>
                <a:lnTo>
                  <a:pt x="4036" y="28304"/>
                </a:lnTo>
                <a:close/>
                <a:moveTo>
                  <a:pt x="4561" y="29396"/>
                </a:moveTo>
                <a:lnTo>
                  <a:pt x="4561" y="30146"/>
                </a:lnTo>
                <a:lnTo>
                  <a:pt x="2752" y="30146"/>
                </a:lnTo>
                <a:lnTo>
                  <a:pt x="4036" y="28861"/>
                </a:lnTo>
                <a:close/>
                <a:moveTo>
                  <a:pt x="8158" y="46321"/>
                </a:moveTo>
                <a:lnTo>
                  <a:pt x="8158" y="47520"/>
                </a:lnTo>
                <a:lnTo>
                  <a:pt x="7119" y="46920"/>
                </a:lnTo>
                <a:lnTo>
                  <a:pt x="6520" y="47959"/>
                </a:lnTo>
                <a:lnTo>
                  <a:pt x="5921" y="46920"/>
                </a:lnTo>
                <a:lnTo>
                  <a:pt x="4882" y="47520"/>
                </a:lnTo>
                <a:lnTo>
                  <a:pt x="4882" y="46321"/>
                </a:lnTo>
                <a:lnTo>
                  <a:pt x="3683" y="46321"/>
                </a:lnTo>
                <a:lnTo>
                  <a:pt x="4283" y="45283"/>
                </a:lnTo>
                <a:lnTo>
                  <a:pt x="3244" y="44694"/>
                </a:lnTo>
                <a:lnTo>
                  <a:pt x="4283" y="44094"/>
                </a:lnTo>
                <a:lnTo>
                  <a:pt x="3683" y="43056"/>
                </a:lnTo>
                <a:lnTo>
                  <a:pt x="4882" y="43056"/>
                </a:lnTo>
                <a:lnTo>
                  <a:pt x="4882" y="41857"/>
                </a:lnTo>
                <a:lnTo>
                  <a:pt x="5921" y="42456"/>
                </a:lnTo>
                <a:lnTo>
                  <a:pt x="6520" y="41418"/>
                </a:lnTo>
                <a:lnTo>
                  <a:pt x="7119" y="42456"/>
                </a:lnTo>
                <a:lnTo>
                  <a:pt x="8158" y="41857"/>
                </a:lnTo>
                <a:lnTo>
                  <a:pt x="8158" y="43056"/>
                </a:lnTo>
                <a:lnTo>
                  <a:pt x="9357" y="43056"/>
                </a:lnTo>
                <a:lnTo>
                  <a:pt x="8757" y="44094"/>
                </a:lnTo>
                <a:lnTo>
                  <a:pt x="9796" y="44694"/>
                </a:lnTo>
                <a:lnTo>
                  <a:pt x="8757" y="45293"/>
                </a:lnTo>
                <a:lnTo>
                  <a:pt x="9357" y="46321"/>
                </a:lnTo>
                <a:close/>
                <a:moveTo>
                  <a:pt x="8158" y="50796"/>
                </a:moveTo>
                <a:lnTo>
                  <a:pt x="6745" y="48355"/>
                </a:lnTo>
                <a:lnTo>
                  <a:pt x="7259" y="47466"/>
                </a:lnTo>
                <a:lnTo>
                  <a:pt x="8158" y="47980"/>
                </a:lnTo>
                <a:close/>
                <a:moveTo>
                  <a:pt x="4882" y="50796"/>
                </a:moveTo>
                <a:lnTo>
                  <a:pt x="4882" y="47980"/>
                </a:lnTo>
                <a:lnTo>
                  <a:pt x="5781" y="47466"/>
                </a:lnTo>
                <a:lnTo>
                  <a:pt x="6295" y="48355"/>
                </a:lnTo>
                <a:close/>
                <a:moveTo>
                  <a:pt x="1424" y="52080"/>
                </a:moveTo>
                <a:lnTo>
                  <a:pt x="1596" y="52712"/>
                </a:lnTo>
                <a:lnTo>
                  <a:pt x="33" y="53418"/>
                </a:lnTo>
                <a:lnTo>
                  <a:pt x="996" y="53418"/>
                </a:lnTo>
                <a:lnTo>
                  <a:pt x="1735" y="53076"/>
                </a:lnTo>
                <a:lnTo>
                  <a:pt x="1906" y="53418"/>
                </a:lnTo>
                <a:lnTo>
                  <a:pt x="2345" y="53418"/>
                </a:lnTo>
                <a:lnTo>
                  <a:pt x="2110" y="52947"/>
                </a:lnTo>
                <a:lnTo>
                  <a:pt x="2666" y="52797"/>
                </a:lnTo>
                <a:lnTo>
                  <a:pt x="3737" y="53418"/>
                </a:lnTo>
                <a:lnTo>
                  <a:pt x="3833" y="53418"/>
                </a:lnTo>
                <a:lnTo>
                  <a:pt x="4486" y="52262"/>
                </a:lnTo>
                <a:lnTo>
                  <a:pt x="4486" y="53418"/>
                </a:lnTo>
                <a:lnTo>
                  <a:pt x="6135" y="53418"/>
                </a:lnTo>
                <a:lnTo>
                  <a:pt x="5963" y="53247"/>
                </a:lnTo>
                <a:lnTo>
                  <a:pt x="4882" y="53247"/>
                </a:lnTo>
                <a:lnTo>
                  <a:pt x="4882" y="51588"/>
                </a:lnTo>
                <a:lnTo>
                  <a:pt x="6520" y="48751"/>
                </a:lnTo>
                <a:lnTo>
                  <a:pt x="8158" y="51577"/>
                </a:lnTo>
                <a:lnTo>
                  <a:pt x="8158" y="53247"/>
                </a:lnTo>
                <a:lnTo>
                  <a:pt x="7077" y="53247"/>
                </a:lnTo>
                <a:lnTo>
                  <a:pt x="6905" y="53418"/>
                </a:lnTo>
                <a:lnTo>
                  <a:pt x="8554" y="53418"/>
                </a:lnTo>
                <a:lnTo>
                  <a:pt x="8554" y="52262"/>
                </a:lnTo>
                <a:lnTo>
                  <a:pt x="9218" y="53418"/>
                </a:lnTo>
                <a:lnTo>
                  <a:pt x="9303" y="53418"/>
                </a:lnTo>
                <a:lnTo>
                  <a:pt x="10374" y="52797"/>
                </a:lnTo>
                <a:lnTo>
                  <a:pt x="10930" y="52947"/>
                </a:lnTo>
                <a:lnTo>
                  <a:pt x="10695" y="53418"/>
                </a:lnTo>
                <a:lnTo>
                  <a:pt x="11134" y="53418"/>
                </a:lnTo>
                <a:lnTo>
                  <a:pt x="11305" y="53076"/>
                </a:lnTo>
                <a:lnTo>
                  <a:pt x="12044" y="53418"/>
                </a:lnTo>
                <a:lnTo>
                  <a:pt x="13007" y="53418"/>
                </a:lnTo>
                <a:lnTo>
                  <a:pt x="11444" y="52712"/>
                </a:lnTo>
                <a:lnTo>
                  <a:pt x="11616" y="52080"/>
                </a:lnTo>
                <a:lnTo>
                  <a:pt x="12515" y="51566"/>
                </a:lnTo>
                <a:lnTo>
                  <a:pt x="13243" y="51738"/>
                </a:lnTo>
                <a:lnTo>
                  <a:pt x="13639" y="53418"/>
                </a:lnTo>
                <a:lnTo>
                  <a:pt x="14046" y="53418"/>
                </a:lnTo>
                <a:lnTo>
                  <a:pt x="13671" y="51845"/>
                </a:lnTo>
                <a:lnTo>
                  <a:pt x="15769" y="52348"/>
                </a:lnTo>
                <a:lnTo>
                  <a:pt x="16251" y="53418"/>
                </a:lnTo>
                <a:lnTo>
                  <a:pt x="16690" y="53418"/>
                </a:lnTo>
                <a:lnTo>
                  <a:pt x="16262" y="52466"/>
                </a:lnTo>
                <a:lnTo>
                  <a:pt x="17643" y="52797"/>
                </a:lnTo>
                <a:lnTo>
                  <a:pt x="17332" y="53418"/>
                </a:lnTo>
                <a:lnTo>
                  <a:pt x="17771" y="53418"/>
                </a:lnTo>
                <a:lnTo>
                  <a:pt x="18049" y="52862"/>
                </a:lnTo>
                <a:lnTo>
                  <a:pt x="19923" y="52969"/>
                </a:lnTo>
                <a:lnTo>
                  <a:pt x="20233" y="53418"/>
                </a:lnTo>
                <a:lnTo>
                  <a:pt x="20983" y="53418"/>
                </a:lnTo>
                <a:lnTo>
                  <a:pt x="21057" y="52669"/>
                </a:lnTo>
                <a:lnTo>
                  <a:pt x="22620" y="51641"/>
                </a:lnTo>
                <a:lnTo>
                  <a:pt x="22620" y="51641"/>
                </a:lnTo>
                <a:lnTo>
                  <a:pt x="24194" y="52669"/>
                </a:lnTo>
                <a:lnTo>
                  <a:pt x="24258" y="53418"/>
                </a:lnTo>
                <a:lnTo>
                  <a:pt x="25018" y="53418"/>
                </a:lnTo>
                <a:lnTo>
                  <a:pt x="25329" y="52969"/>
                </a:lnTo>
                <a:lnTo>
                  <a:pt x="27202" y="52862"/>
                </a:lnTo>
                <a:lnTo>
                  <a:pt x="27481" y="53418"/>
                </a:lnTo>
                <a:lnTo>
                  <a:pt x="27919" y="53418"/>
                </a:lnTo>
                <a:lnTo>
                  <a:pt x="27609" y="52797"/>
                </a:lnTo>
                <a:lnTo>
                  <a:pt x="28990" y="52466"/>
                </a:lnTo>
                <a:lnTo>
                  <a:pt x="28562" y="53418"/>
                </a:lnTo>
                <a:lnTo>
                  <a:pt x="28990" y="53418"/>
                </a:lnTo>
                <a:lnTo>
                  <a:pt x="29472" y="52348"/>
                </a:lnTo>
                <a:lnTo>
                  <a:pt x="31581" y="51845"/>
                </a:lnTo>
                <a:lnTo>
                  <a:pt x="31195" y="53418"/>
                </a:lnTo>
                <a:lnTo>
                  <a:pt x="31602" y="53418"/>
                </a:lnTo>
                <a:lnTo>
                  <a:pt x="32009" y="51738"/>
                </a:lnTo>
                <a:lnTo>
                  <a:pt x="32737" y="51566"/>
                </a:lnTo>
                <a:lnTo>
                  <a:pt x="33636" y="52080"/>
                </a:lnTo>
                <a:lnTo>
                  <a:pt x="33796" y="52712"/>
                </a:lnTo>
                <a:lnTo>
                  <a:pt x="32244" y="53418"/>
                </a:lnTo>
                <a:lnTo>
                  <a:pt x="33208" y="53418"/>
                </a:lnTo>
                <a:lnTo>
                  <a:pt x="33946" y="53076"/>
                </a:lnTo>
                <a:lnTo>
                  <a:pt x="34118" y="53418"/>
                </a:lnTo>
                <a:lnTo>
                  <a:pt x="34557" y="53418"/>
                </a:lnTo>
                <a:lnTo>
                  <a:pt x="34321" y="52947"/>
                </a:lnTo>
                <a:lnTo>
                  <a:pt x="34878" y="52797"/>
                </a:lnTo>
                <a:lnTo>
                  <a:pt x="35948" y="53418"/>
                </a:lnTo>
                <a:lnTo>
                  <a:pt x="36034" y="53418"/>
                </a:lnTo>
                <a:lnTo>
                  <a:pt x="36698" y="52262"/>
                </a:lnTo>
                <a:lnTo>
                  <a:pt x="36698" y="53418"/>
                </a:lnTo>
                <a:lnTo>
                  <a:pt x="38346" y="53418"/>
                </a:lnTo>
                <a:lnTo>
                  <a:pt x="38175" y="53247"/>
                </a:lnTo>
                <a:lnTo>
                  <a:pt x="37094" y="53247"/>
                </a:lnTo>
                <a:lnTo>
                  <a:pt x="37094" y="51577"/>
                </a:lnTo>
                <a:lnTo>
                  <a:pt x="38732" y="48751"/>
                </a:lnTo>
                <a:lnTo>
                  <a:pt x="40369" y="51588"/>
                </a:lnTo>
                <a:lnTo>
                  <a:pt x="40369" y="53247"/>
                </a:lnTo>
                <a:lnTo>
                  <a:pt x="39288" y="53247"/>
                </a:lnTo>
                <a:lnTo>
                  <a:pt x="39117" y="53418"/>
                </a:lnTo>
                <a:lnTo>
                  <a:pt x="40765" y="53418"/>
                </a:lnTo>
                <a:lnTo>
                  <a:pt x="40765" y="52262"/>
                </a:lnTo>
                <a:lnTo>
                  <a:pt x="41418" y="53418"/>
                </a:lnTo>
                <a:lnTo>
                  <a:pt x="41515" y="53418"/>
                </a:lnTo>
                <a:lnTo>
                  <a:pt x="42575" y="52797"/>
                </a:lnTo>
                <a:lnTo>
                  <a:pt x="43142" y="52947"/>
                </a:lnTo>
                <a:lnTo>
                  <a:pt x="42906" y="53418"/>
                </a:lnTo>
                <a:lnTo>
                  <a:pt x="43345" y="53418"/>
                </a:lnTo>
                <a:lnTo>
                  <a:pt x="43517" y="53076"/>
                </a:lnTo>
                <a:lnTo>
                  <a:pt x="44255" y="53418"/>
                </a:lnTo>
                <a:lnTo>
                  <a:pt x="45219" y="53418"/>
                </a:lnTo>
                <a:lnTo>
                  <a:pt x="43656" y="52712"/>
                </a:lnTo>
                <a:lnTo>
                  <a:pt x="43827" y="52080"/>
                </a:lnTo>
                <a:lnTo>
                  <a:pt x="44726" y="51566"/>
                </a:lnTo>
                <a:lnTo>
                  <a:pt x="45454" y="51738"/>
                </a:lnTo>
                <a:lnTo>
                  <a:pt x="45850" y="53418"/>
                </a:lnTo>
                <a:lnTo>
                  <a:pt x="46257" y="53418"/>
                </a:lnTo>
                <a:lnTo>
                  <a:pt x="45882" y="51845"/>
                </a:lnTo>
                <a:lnTo>
                  <a:pt x="47981" y="52348"/>
                </a:lnTo>
                <a:lnTo>
                  <a:pt x="48462" y="53418"/>
                </a:lnTo>
                <a:lnTo>
                  <a:pt x="48901" y="53418"/>
                </a:lnTo>
                <a:lnTo>
                  <a:pt x="48473" y="52466"/>
                </a:lnTo>
                <a:lnTo>
                  <a:pt x="49854" y="52797"/>
                </a:lnTo>
                <a:lnTo>
                  <a:pt x="49533" y="53418"/>
                </a:lnTo>
                <a:lnTo>
                  <a:pt x="49983" y="53418"/>
                </a:lnTo>
                <a:lnTo>
                  <a:pt x="50261" y="52862"/>
                </a:lnTo>
                <a:lnTo>
                  <a:pt x="52134" y="52969"/>
                </a:lnTo>
                <a:lnTo>
                  <a:pt x="52445" y="53418"/>
                </a:lnTo>
                <a:lnTo>
                  <a:pt x="53194" y="53418"/>
                </a:lnTo>
                <a:lnTo>
                  <a:pt x="53269" y="52669"/>
                </a:lnTo>
                <a:lnTo>
                  <a:pt x="54832" y="51641"/>
                </a:lnTo>
                <a:lnTo>
                  <a:pt x="56406" y="52669"/>
                </a:lnTo>
                <a:lnTo>
                  <a:pt x="56470" y="53418"/>
                </a:lnTo>
                <a:lnTo>
                  <a:pt x="57230" y="53418"/>
                </a:lnTo>
                <a:lnTo>
                  <a:pt x="57540" y="52969"/>
                </a:lnTo>
                <a:lnTo>
                  <a:pt x="59414" y="52862"/>
                </a:lnTo>
                <a:lnTo>
                  <a:pt x="59692" y="53418"/>
                </a:lnTo>
                <a:lnTo>
                  <a:pt x="60131" y="53418"/>
                </a:lnTo>
                <a:lnTo>
                  <a:pt x="59649" y="52455"/>
                </a:lnTo>
                <a:lnTo>
                  <a:pt x="57326" y="52583"/>
                </a:lnTo>
                <a:lnTo>
                  <a:pt x="56855" y="53258"/>
                </a:lnTo>
                <a:lnTo>
                  <a:pt x="56780" y="52444"/>
                </a:lnTo>
                <a:lnTo>
                  <a:pt x="54832" y="51170"/>
                </a:lnTo>
                <a:lnTo>
                  <a:pt x="52894" y="52444"/>
                </a:lnTo>
                <a:lnTo>
                  <a:pt x="52819" y="53258"/>
                </a:lnTo>
                <a:lnTo>
                  <a:pt x="52348" y="52583"/>
                </a:lnTo>
                <a:lnTo>
                  <a:pt x="50454" y="52476"/>
                </a:lnTo>
                <a:lnTo>
                  <a:pt x="51203" y="50988"/>
                </a:lnTo>
                <a:lnTo>
                  <a:pt x="50261" y="49340"/>
                </a:lnTo>
                <a:lnTo>
                  <a:pt x="50090" y="49436"/>
                </a:lnTo>
                <a:lnTo>
                  <a:pt x="50186" y="49265"/>
                </a:lnTo>
                <a:lnTo>
                  <a:pt x="48537" y="48323"/>
                </a:lnTo>
                <a:lnTo>
                  <a:pt x="46985" y="49094"/>
                </a:lnTo>
                <a:lnTo>
                  <a:pt x="46835" y="48537"/>
                </a:lnTo>
                <a:lnTo>
                  <a:pt x="47499" y="47402"/>
                </a:lnTo>
                <a:lnTo>
                  <a:pt x="46311" y="46717"/>
                </a:lnTo>
                <a:lnTo>
                  <a:pt x="47681" y="46717"/>
                </a:lnTo>
                <a:lnTo>
                  <a:pt x="47681" y="45411"/>
                </a:lnTo>
                <a:lnTo>
                  <a:pt x="48398" y="44694"/>
                </a:lnTo>
                <a:lnTo>
                  <a:pt x="47681" y="43966"/>
                </a:lnTo>
                <a:lnTo>
                  <a:pt x="47681" y="42660"/>
                </a:lnTo>
                <a:lnTo>
                  <a:pt x="46311" y="42660"/>
                </a:lnTo>
                <a:lnTo>
                  <a:pt x="47499" y="41975"/>
                </a:lnTo>
                <a:lnTo>
                  <a:pt x="46835" y="40840"/>
                </a:lnTo>
                <a:lnTo>
                  <a:pt x="47103" y="39855"/>
                </a:lnTo>
                <a:lnTo>
                  <a:pt x="46118" y="39588"/>
                </a:lnTo>
                <a:lnTo>
                  <a:pt x="45465" y="38453"/>
                </a:lnTo>
                <a:lnTo>
                  <a:pt x="44277" y="39138"/>
                </a:lnTo>
                <a:lnTo>
                  <a:pt x="44962" y="37960"/>
                </a:lnTo>
                <a:lnTo>
                  <a:pt x="43827" y="37297"/>
                </a:lnTo>
                <a:lnTo>
                  <a:pt x="43570" y="36312"/>
                </a:lnTo>
                <a:lnTo>
                  <a:pt x="42575" y="36579"/>
                </a:lnTo>
                <a:lnTo>
                  <a:pt x="41451" y="35926"/>
                </a:lnTo>
                <a:lnTo>
                  <a:pt x="40765" y="37115"/>
                </a:lnTo>
                <a:lnTo>
                  <a:pt x="40765" y="35744"/>
                </a:lnTo>
                <a:lnTo>
                  <a:pt x="39449" y="35744"/>
                </a:lnTo>
                <a:lnTo>
                  <a:pt x="38732" y="35016"/>
                </a:lnTo>
                <a:lnTo>
                  <a:pt x="38004" y="35744"/>
                </a:lnTo>
                <a:lnTo>
                  <a:pt x="36698" y="35744"/>
                </a:lnTo>
                <a:lnTo>
                  <a:pt x="36698" y="37115"/>
                </a:lnTo>
                <a:lnTo>
                  <a:pt x="36012" y="35926"/>
                </a:lnTo>
                <a:lnTo>
                  <a:pt x="34878" y="36579"/>
                </a:lnTo>
                <a:lnTo>
                  <a:pt x="34321" y="36430"/>
                </a:lnTo>
                <a:lnTo>
                  <a:pt x="35103" y="34888"/>
                </a:lnTo>
                <a:lnTo>
                  <a:pt x="34150" y="33229"/>
                </a:lnTo>
                <a:lnTo>
                  <a:pt x="33989" y="33325"/>
                </a:lnTo>
                <a:lnTo>
                  <a:pt x="34086" y="33165"/>
                </a:lnTo>
                <a:lnTo>
                  <a:pt x="32426" y="32212"/>
                </a:lnTo>
                <a:lnTo>
                  <a:pt x="30938" y="32972"/>
                </a:lnTo>
                <a:lnTo>
                  <a:pt x="30831" y="31077"/>
                </a:lnTo>
                <a:lnTo>
                  <a:pt x="30167" y="30606"/>
                </a:lnTo>
                <a:lnTo>
                  <a:pt x="30981" y="30531"/>
                </a:lnTo>
                <a:lnTo>
                  <a:pt x="32255" y="28583"/>
                </a:lnTo>
                <a:lnTo>
                  <a:pt x="30981" y="26634"/>
                </a:lnTo>
                <a:lnTo>
                  <a:pt x="30167" y="26560"/>
                </a:lnTo>
                <a:lnTo>
                  <a:pt x="30831" y="26088"/>
                </a:lnTo>
                <a:lnTo>
                  <a:pt x="30960" y="23766"/>
                </a:lnTo>
                <a:lnTo>
                  <a:pt x="28883" y="22716"/>
                </a:lnTo>
                <a:lnTo>
                  <a:pt x="28144" y="23059"/>
                </a:lnTo>
                <a:lnTo>
                  <a:pt x="28487" y="22320"/>
                </a:lnTo>
                <a:lnTo>
                  <a:pt x="27438" y="20244"/>
                </a:lnTo>
                <a:lnTo>
                  <a:pt x="25115" y="20372"/>
                </a:lnTo>
                <a:lnTo>
                  <a:pt x="24644" y="21046"/>
                </a:lnTo>
                <a:lnTo>
                  <a:pt x="24569" y="20233"/>
                </a:lnTo>
                <a:lnTo>
                  <a:pt x="22620" y="18959"/>
                </a:lnTo>
                <a:lnTo>
                  <a:pt x="20683" y="20233"/>
                </a:lnTo>
                <a:lnTo>
                  <a:pt x="20608" y="21046"/>
                </a:lnTo>
                <a:lnTo>
                  <a:pt x="20137" y="20372"/>
                </a:lnTo>
                <a:lnTo>
                  <a:pt x="18242" y="20276"/>
                </a:lnTo>
                <a:lnTo>
                  <a:pt x="18991" y="18788"/>
                </a:lnTo>
                <a:lnTo>
                  <a:pt x="18049" y="17128"/>
                </a:lnTo>
                <a:lnTo>
                  <a:pt x="17878" y="17225"/>
                </a:lnTo>
                <a:lnTo>
                  <a:pt x="17974" y="17053"/>
                </a:lnTo>
                <a:lnTo>
                  <a:pt x="16326" y="16111"/>
                </a:lnTo>
                <a:lnTo>
                  <a:pt x="14784" y="16893"/>
                </a:lnTo>
                <a:lnTo>
                  <a:pt x="14634" y="16326"/>
                </a:lnTo>
                <a:lnTo>
                  <a:pt x="15287" y="15191"/>
                </a:lnTo>
                <a:lnTo>
                  <a:pt x="14099" y="14506"/>
                </a:lnTo>
                <a:lnTo>
                  <a:pt x="15469" y="14506"/>
                </a:lnTo>
                <a:lnTo>
                  <a:pt x="15469" y="13200"/>
                </a:lnTo>
                <a:lnTo>
                  <a:pt x="16187" y="12482"/>
                </a:lnTo>
                <a:lnTo>
                  <a:pt x="15469" y="11754"/>
                </a:lnTo>
                <a:lnTo>
                  <a:pt x="15469" y="10448"/>
                </a:lnTo>
                <a:lnTo>
                  <a:pt x="14099" y="10448"/>
                </a:lnTo>
                <a:lnTo>
                  <a:pt x="15287" y="9763"/>
                </a:lnTo>
                <a:lnTo>
                  <a:pt x="14634" y="8629"/>
                </a:lnTo>
                <a:lnTo>
                  <a:pt x="14891" y="7644"/>
                </a:lnTo>
                <a:lnTo>
                  <a:pt x="13906" y="7376"/>
                </a:lnTo>
                <a:lnTo>
                  <a:pt x="13253" y="6252"/>
                </a:lnTo>
                <a:lnTo>
                  <a:pt x="12065" y="6937"/>
                </a:lnTo>
                <a:lnTo>
                  <a:pt x="12750" y="5749"/>
                </a:lnTo>
                <a:lnTo>
                  <a:pt x="11616" y="5096"/>
                </a:lnTo>
                <a:lnTo>
                  <a:pt x="11359" y="4100"/>
                </a:lnTo>
                <a:lnTo>
                  <a:pt x="10374" y="4368"/>
                </a:lnTo>
                <a:lnTo>
                  <a:pt x="9239" y="3715"/>
                </a:lnTo>
                <a:lnTo>
                  <a:pt x="8554" y="4903"/>
                </a:lnTo>
                <a:lnTo>
                  <a:pt x="8554" y="3533"/>
                </a:lnTo>
                <a:lnTo>
                  <a:pt x="7237" y="3533"/>
                </a:lnTo>
                <a:lnTo>
                  <a:pt x="6520" y="2805"/>
                </a:lnTo>
                <a:lnTo>
                  <a:pt x="5803" y="3533"/>
                </a:lnTo>
                <a:lnTo>
                  <a:pt x="4486" y="3533"/>
                </a:lnTo>
                <a:lnTo>
                  <a:pt x="4486" y="4903"/>
                </a:lnTo>
                <a:lnTo>
                  <a:pt x="3801" y="3715"/>
                </a:lnTo>
                <a:lnTo>
                  <a:pt x="2666" y="4368"/>
                </a:lnTo>
                <a:lnTo>
                  <a:pt x="2110" y="4218"/>
                </a:lnTo>
                <a:lnTo>
                  <a:pt x="2891" y="2677"/>
                </a:lnTo>
                <a:lnTo>
                  <a:pt x="1938" y="1028"/>
                </a:lnTo>
                <a:lnTo>
                  <a:pt x="1778" y="1124"/>
                </a:lnTo>
                <a:lnTo>
                  <a:pt x="1874" y="953"/>
                </a:lnTo>
                <a:lnTo>
                  <a:pt x="215" y="0"/>
                </a:lnTo>
                <a:lnTo>
                  <a:pt x="1" y="118"/>
                </a:lnTo>
                <a:lnTo>
                  <a:pt x="1" y="557"/>
                </a:lnTo>
                <a:lnTo>
                  <a:pt x="204" y="450"/>
                </a:lnTo>
                <a:lnTo>
                  <a:pt x="1628" y="1264"/>
                </a:lnTo>
                <a:lnTo>
                  <a:pt x="2441" y="2687"/>
                </a:lnTo>
                <a:lnTo>
                  <a:pt x="1735" y="4090"/>
                </a:lnTo>
                <a:lnTo>
                  <a:pt x="1" y="3308"/>
                </a:lnTo>
                <a:lnTo>
                  <a:pt x="1" y="3736"/>
                </a:lnTo>
                <a:lnTo>
                  <a:pt x="1596" y="4454"/>
                </a:lnTo>
                <a:lnTo>
                  <a:pt x="1424" y="5096"/>
                </a:lnTo>
                <a:lnTo>
                  <a:pt x="525" y="5610"/>
                </a:lnTo>
                <a:lnTo>
                  <a:pt x="1" y="5481"/>
                </a:lnTo>
                <a:lnTo>
                  <a:pt x="1" y="5888"/>
                </a:lnTo>
                <a:lnTo>
                  <a:pt x="429" y="5995"/>
                </a:lnTo>
                <a:lnTo>
                  <a:pt x="975" y="6937"/>
                </a:lnTo>
                <a:lnTo>
                  <a:pt x="33" y="6391"/>
                </a:lnTo>
                <a:lnTo>
                  <a:pt x="1" y="6274"/>
                </a:lnTo>
                <a:lnTo>
                  <a:pt x="1" y="6830"/>
                </a:lnTo>
                <a:lnTo>
                  <a:pt x="1371" y="7612"/>
                </a:lnTo>
                <a:lnTo>
                  <a:pt x="3009" y="10448"/>
                </a:lnTo>
                <a:lnTo>
                  <a:pt x="1" y="10448"/>
                </a:lnTo>
                <a:lnTo>
                  <a:pt x="1" y="11059"/>
                </a:lnTo>
                <a:lnTo>
                  <a:pt x="2463" y="12482"/>
                </a:lnTo>
                <a:lnTo>
                  <a:pt x="1" y="13895"/>
                </a:lnTo>
                <a:lnTo>
                  <a:pt x="1" y="14506"/>
                </a:lnTo>
                <a:lnTo>
                  <a:pt x="2998" y="14506"/>
                </a:lnTo>
                <a:lnTo>
                  <a:pt x="1371" y="17343"/>
                </a:lnTo>
                <a:lnTo>
                  <a:pt x="1" y="18135"/>
                </a:lnTo>
                <a:lnTo>
                  <a:pt x="1" y="18691"/>
                </a:lnTo>
                <a:lnTo>
                  <a:pt x="33" y="18574"/>
                </a:lnTo>
                <a:lnTo>
                  <a:pt x="975" y="18028"/>
                </a:lnTo>
                <a:lnTo>
                  <a:pt x="429" y="18970"/>
                </a:lnTo>
                <a:lnTo>
                  <a:pt x="1" y="19077"/>
                </a:lnTo>
                <a:lnTo>
                  <a:pt x="1" y="19484"/>
                </a:lnTo>
                <a:lnTo>
                  <a:pt x="525" y="19355"/>
                </a:lnTo>
                <a:lnTo>
                  <a:pt x="1424" y="19869"/>
                </a:lnTo>
                <a:lnTo>
                  <a:pt x="1596" y="20500"/>
                </a:lnTo>
                <a:lnTo>
                  <a:pt x="1" y="21218"/>
                </a:lnTo>
                <a:lnTo>
                  <a:pt x="1" y="21657"/>
                </a:lnTo>
                <a:lnTo>
                  <a:pt x="1735" y="20864"/>
                </a:lnTo>
                <a:lnTo>
                  <a:pt x="2441" y="22267"/>
                </a:lnTo>
                <a:lnTo>
                  <a:pt x="1649" y="23658"/>
                </a:lnTo>
                <a:lnTo>
                  <a:pt x="1606" y="23669"/>
                </a:lnTo>
                <a:lnTo>
                  <a:pt x="1596" y="23712"/>
                </a:lnTo>
                <a:lnTo>
                  <a:pt x="204" y="24504"/>
                </a:lnTo>
                <a:lnTo>
                  <a:pt x="1" y="24408"/>
                </a:lnTo>
                <a:lnTo>
                  <a:pt x="1" y="24847"/>
                </a:lnTo>
                <a:lnTo>
                  <a:pt x="215" y="24954"/>
                </a:lnTo>
                <a:lnTo>
                  <a:pt x="1489" y="24226"/>
                </a:lnTo>
                <a:lnTo>
                  <a:pt x="1125" y="25960"/>
                </a:lnTo>
                <a:lnTo>
                  <a:pt x="1799" y="26634"/>
                </a:lnTo>
                <a:lnTo>
                  <a:pt x="846" y="26634"/>
                </a:lnTo>
                <a:lnTo>
                  <a:pt x="1" y="27919"/>
                </a:lnTo>
                <a:lnTo>
                  <a:pt x="1" y="29246"/>
                </a:lnTo>
                <a:lnTo>
                  <a:pt x="846" y="30542"/>
                </a:lnTo>
                <a:lnTo>
                  <a:pt x="1799" y="30542"/>
                </a:lnTo>
                <a:lnTo>
                  <a:pt x="1125" y="31216"/>
                </a:lnTo>
                <a:lnTo>
                  <a:pt x="1489" y="32940"/>
                </a:lnTo>
                <a:lnTo>
                  <a:pt x="215" y="32212"/>
                </a:lnTo>
                <a:lnTo>
                  <a:pt x="1" y="32319"/>
                </a:lnTo>
                <a:lnTo>
                  <a:pt x="1" y="32768"/>
                </a:lnTo>
                <a:lnTo>
                  <a:pt x="204" y="32661"/>
                </a:lnTo>
                <a:lnTo>
                  <a:pt x="1596" y="33464"/>
                </a:lnTo>
                <a:lnTo>
                  <a:pt x="1606" y="33496"/>
                </a:lnTo>
                <a:lnTo>
                  <a:pt x="1639" y="33507"/>
                </a:lnTo>
                <a:lnTo>
                  <a:pt x="2441" y="34899"/>
                </a:lnTo>
                <a:lnTo>
                  <a:pt x="1735" y="36301"/>
                </a:lnTo>
                <a:lnTo>
                  <a:pt x="1" y="35520"/>
                </a:lnTo>
                <a:lnTo>
                  <a:pt x="1" y="35948"/>
                </a:lnTo>
                <a:lnTo>
                  <a:pt x="1585" y="36665"/>
                </a:lnTo>
                <a:lnTo>
                  <a:pt x="1424" y="37297"/>
                </a:lnTo>
                <a:lnTo>
                  <a:pt x="525" y="37821"/>
                </a:lnTo>
                <a:lnTo>
                  <a:pt x="1" y="37693"/>
                </a:lnTo>
                <a:lnTo>
                  <a:pt x="1" y="38100"/>
                </a:lnTo>
                <a:lnTo>
                  <a:pt x="429" y="38207"/>
                </a:lnTo>
                <a:lnTo>
                  <a:pt x="975" y="39138"/>
                </a:lnTo>
                <a:lnTo>
                  <a:pt x="33" y="38603"/>
                </a:lnTo>
                <a:lnTo>
                  <a:pt x="1" y="38485"/>
                </a:lnTo>
                <a:lnTo>
                  <a:pt x="1" y="39042"/>
                </a:lnTo>
                <a:lnTo>
                  <a:pt x="1371" y="39823"/>
                </a:lnTo>
                <a:lnTo>
                  <a:pt x="3009" y="42660"/>
                </a:lnTo>
                <a:lnTo>
                  <a:pt x="1" y="42660"/>
                </a:lnTo>
                <a:lnTo>
                  <a:pt x="1" y="43270"/>
                </a:lnTo>
                <a:lnTo>
                  <a:pt x="2463" y="44694"/>
                </a:lnTo>
                <a:lnTo>
                  <a:pt x="1" y="46107"/>
                </a:lnTo>
                <a:lnTo>
                  <a:pt x="1" y="46717"/>
                </a:lnTo>
                <a:lnTo>
                  <a:pt x="3009" y="46717"/>
                </a:lnTo>
                <a:lnTo>
                  <a:pt x="1371" y="49554"/>
                </a:lnTo>
                <a:lnTo>
                  <a:pt x="1" y="50346"/>
                </a:lnTo>
                <a:lnTo>
                  <a:pt x="1" y="50903"/>
                </a:lnTo>
                <a:lnTo>
                  <a:pt x="33" y="50785"/>
                </a:lnTo>
                <a:lnTo>
                  <a:pt x="975" y="50239"/>
                </a:lnTo>
                <a:lnTo>
                  <a:pt x="429" y="51181"/>
                </a:lnTo>
                <a:lnTo>
                  <a:pt x="1" y="51277"/>
                </a:lnTo>
                <a:lnTo>
                  <a:pt x="1" y="51684"/>
                </a:lnTo>
                <a:lnTo>
                  <a:pt x="525" y="51566"/>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3" name="Google Shape;273;p14"/>
          <p:cNvGrpSpPr/>
          <p:nvPr/>
        </p:nvGrpSpPr>
        <p:grpSpPr>
          <a:xfrm flipH="1">
            <a:off x="144287" y="244529"/>
            <a:ext cx="8815639" cy="3803888"/>
            <a:chOff x="143847" y="244529"/>
            <a:chExt cx="8815639" cy="3803888"/>
          </a:xfrm>
        </p:grpSpPr>
        <p:sp>
          <p:nvSpPr>
            <p:cNvPr id="274" name="Google Shape;274;p14"/>
            <p:cNvSpPr/>
            <p:nvPr/>
          </p:nvSpPr>
          <p:spPr>
            <a:xfrm>
              <a:off x="1514864" y="244529"/>
              <a:ext cx="175222" cy="173988"/>
            </a:xfrm>
            <a:custGeom>
              <a:avLst/>
              <a:gdLst/>
              <a:ahLst/>
              <a:cxnLst/>
              <a:rect l="l" t="t" r="r" b="b"/>
              <a:pathLst>
                <a:path w="5538" h="5499" extrusionOk="0">
                  <a:moveTo>
                    <a:pt x="2779" y="0"/>
                  </a:moveTo>
                  <a:cubicBezTo>
                    <a:pt x="2748" y="0"/>
                    <a:pt x="2715" y="18"/>
                    <a:pt x="2703" y="54"/>
                  </a:cubicBezTo>
                  <a:lnTo>
                    <a:pt x="2215" y="2138"/>
                  </a:lnTo>
                  <a:cubicBezTo>
                    <a:pt x="2203" y="2161"/>
                    <a:pt x="2191" y="2197"/>
                    <a:pt x="2156" y="2197"/>
                  </a:cubicBezTo>
                  <a:lnTo>
                    <a:pt x="72" y="2673"/>
                  </a:lnTo>
                  <a:cubicBezTo>
                    <a:pt x="1" y="2685"/>
                    <a:pt x="1" y="2804"/>
                    <a:pt x="72" y="2816"/>
                  </a:cubicBezTo>
                  <a:lnTo>
                    <a:pt x="2156" y="3293"/>
                  </a:lnTo>
                  <a:cubicBezTo>
                    <a:pt x="2191" y="3304"/>
                    <a:pt x="2215" y="3328"/>
                    <a:pt x="2215" y="3352"/>
                  </a:cubicBezTo>
                  <a:lnTo>
                    <a:pt x="2703" y="5436"/>
                  </a:lnTo>
                  <a:cubicBezTo>
                    <a:pt x="2709" y="5477"/>
                    <a:pt x="2742" y="5498"/>
                    <a:pt x="2775" y="5498"/>
                  </a:cubicBezTo>
                  <a:cubicBezTo>
                    <a:pt x="2808" y="5498"/>
                    <a:pt x="2840" y="5477"/>
                    <a:pt x="2846" y="5436"/>
                  </a:cubicBezTo>
                  <a:lnTo>
                    <a:pt x="3323" y="3352"/>
                  </a:lnTo>
                  <a:cubicBezTo>
                    <a:pt x="3334" y="3328"/>
                    <a:pt x="3358" y="3293"/>
                    <a:pt x="3382" y="3293"/>
                  </a:cubicBezTo>
                  <a:lnTo>
                    <a:pt x="5466" y="2816"/>
                  </a:lnTo>
                  <a:cubicBezTo>
                    <a:pt x="5537" y="2804"/>
                    <a:pt x="5537" y="2685"/>
                    <a:pt x="5466" y="2673"/>
                  </a:cubicBezTo>
                  <a:lnTo>
                    <a:pt x="3382" y="2197"/>
                  </a:lnTo>
                  <a:cubicBezTo>
                    <a:pt x="3358" y="2185"/>
                    <a:pt x="3323" y="2161"/>
                    <a:pt x="3323" y="2138"/>
                  </a:cubicBezTo>
                  <a:lnTo>
                    <a:pt x="2846" y="54"/>
                  </a:lnTo>
                  <a:cubicBezTo>
                    <a:pt x="2840" y="18"/>
                    <a:pt x="2811" y="0"/>
                    <a:pt x="27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4"/>
            <p:cNvSpPr/>
            <p:nvPr/>
          </p:nvSpPr>
          <p:spPr>
            <a:xfrm>
              <a:off x="143847" y="2356525"/>
              <a:ext cx="124470" cy="123422"/>
            </a:xfrm>
            <a:custGeom>
              <a:avLst/>
              <a:gdLst/>
              <a:ahLst/>
              <a:cxnLst/>
              <a:rect l="l" t="t" r="r" b="b"/>
              <a:pathLst>
                <a:path w="5513" h="5466" extrusionOk="0">
                  <a:moveTo>
                    <a:pt x="2752" y="1"/>
                  </a:moveTo>
                  <a:cubicBezTo>
                    <a:pt x="2721" y="1"/>
                    <a:pt x="2691" y="19"/>
                    <a:pt x="2679" y="54"/>
                  </a:cubicBezTo>
                  <a:lnTo>
                    <a:pt x="2203" y="2126"/>
                  </a:lnTo>
                  <a:cubicBezTo>
                    <a:pt x="2191" y="2150"/>
                    <a:pt x="2179" y="2186"/>
                    <a:pt x="2143" y="2186"/>
                  </a:cubicBezTo>
                  <a:lnTo>
                    <a:pt x="84" y="2662"/>
                  </a:lnTo>
                  <a:cubicBezTo>
                    <a:pt x="0" y="2674"/>
                    <a:pt x="0" y="2793"/>
                    <a:pt x="84" y="2805"/>
                  </a:cubicBezTo>
                  <a:lnTo>
                    <a:pt x="2143" y="3281"/>
                  </a:lnTo>
                  <a:cubicBezTo>
                    <a:pt x="2179" y="3305"/>
                    <a:pt x="2203" y="3317"/>
                    <a:pt x="2203" y="3341"/>
                  </a:cubicBezTo>
                  <a:lnTo>
                    <a:pt x="2679" y="5412"/>
                  </a:lnTo>
                  <a:cubicBezTo>
                    <a:pt x="2691" y="5448"/>
                    <a:pt x="2724" y="5466"/>
                    <a:pt x="2757" y="5466"/>
                  </a:cubicBezTo>
                  <a:cubicBezTo>
                    <a:pt x="2789" y="5466"/>
                    <a:pt x="2822" y="5448"/>
                    <a:pt x="2834" y="5412"/>
                  </a:cubicBezTo>
                  <a:lnTo>
                    <a:pt x="3310" y="3341"/>
                  </a:lnTo>
                  <a:cubicBezTo>
                    <a:pt x="3322" y="3317"/>
                    <a:pt x="3334" y="3281"/>
                    <a:pt x="3370" y="3281"/>
                  </a:cubicBezTo>
                  <a:lnTo>
                    <a:pt x="5441" y="2805"/>
                  </a:lnTo>
                  <a:cubicBezTo>
                    <a:pt x="5513" y="2793"/>
                    <a:pt x="5513" y="2674"/>
                    <a:pt x="5441" y="2662"/>
                  </a:cubicBezTo>
                  <a:lnTo>
                    <a:pt x="3370" y="2186"/>
                  </a:lnTo>
                  <a:cubicBezTo>
                    <a:pt x="3334" y="2174"/>
                    <a:pt x="3310" y="2150"/>
                    <a:pt x="3310" y="2126"/>
                  </a:cubicBezTo>
                  <a:lnTo>
                    <a:pt x="2834" y="54"/>
                  </a:lnTo>
                  <a:cubicBezTo>
                    <a:pt x="2816" y="19"/>
                    <a:pt x="2783" y="1"/>
                    <a:pt x="2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4"/>
            <p:cNvSpPr/>
            <p:nvPr/>
          </p:nvSpPr>
          <p:spPr>
            <a:xfrm>
              <a:off x="8775097" y="599900"/>
              <a:ext cx="124470" cy="123422"/>
            </a:xfrm>
            <a:custGeom>
              <a:avLst/>
              <a:gdLst/>
              <a:ahLst/>
              <a:cxnLst/>
              <a:rect l="l" t="t" r="r" b="b"/>
              <a:pathLst>
                <a:path w="5513" h="5466" extrusionOk="0">
                  <a:moveTo>
                    <a:pt x="2752" y="1"/>
                  </a:moveTo>
                  <a:cubicBezTo>
                    <a:pt x="2721" y="1"/>
                    <a:pt x="2691" y="19"/>
                    <a:pt x="2679" y="54"/>
                  </a:cubicBezTo>
                  <a:lnTo>
                    <a:pt x="2203" y="2126"/>
                  </a:lnTo>
                  <a:cubicBezTo>
                    <a:pt x="2191" y="2150"/>
                    <a:pt x="2179" y="2186"/>
                    <a:pt x="2143" y="2186"/>
                  </a:cubicBezTo>
                  <a:lnTo>
                    <a:pt x="84" y="2662"/>
                  </a:lnTo>
                  <a:cubicBezTo>
                    <a:pt x="0" y="2674"/>
                    <a:pt x="0" y="2793"/>
                    <a:pt x="84" y="2805"/>
                  </a:cubicBezTo>
                  <a:lnTo>
                    <a:pt x="2143" y="3281"/>
                  </a:lnTo>
                  <a:cubicBezTo>
                    <a:pt x="2179" y="3305"/>
                    <a:pt x="2203" y="3317"/>
                    <a:pt x="2203" y="3341"/>
                  </a:cubicBezTo>
                  <a:lnTo>
                    <a:pt x="2679" y="5412"/>
                  </a:lnTo>
                  <a:cubicBezTo>
                    <a:pt x="2691" y="5448"/>
                    <a:pt x="2724" y="5466"/>
                    <a:pt x="2757" y="5466"/>
                  </a:cubicBezTo>
                  <a:cubicBezTo>
                    <a:pt x="2789" y="5466"/>
                    <a:pt x="2822" y="5448"/>
                    <a:pt x="2834" y="5412"/>
                  </a:cubicBezTo>
                  <a:lnTo>
                    <a:pt x="3310" y="3341"/>
                  </a:lnTo>
                  <a:cubicBezTo>
                    <a:pt x="3322" y="3317"/>
                    <a:pt x="3334" y="3281"/>
                    <a:pt x="3370" y="3281"/>
                  </a:cubicBezTo>
                  <a:lnTo>
                    <a:pt x="5441" y="2805"/>
                  </a:lnTo>
                  <a:cubicBezTo>
                    <a:pt x="5513" y="2793"/>
                    <a:pt x="5513" y="2674"/>
                    <a:pt x="5441" y="2662"/>
                  </a:cubicBezTo>
                  <a:lnTo>
                    <a:pt x="3370" y="2186"/>
                  </a:lnTo>
                  <a:cubicBezTo>
                    <a:pt x="3334" y="2174"/>
                    <a:pt x="3310" y="2150"/>
                    <a:pt x="3310" y="2126"/>
                  </a:cubicBezTo>
                  <a:lnTo>
                    <a:pt x="2834" y="54"/>
                  </a:lnTo>
                  <a:cubicBezTo>
                    <a:pt x="2816" y="19"/>
                    <a:pt x="2783" y="1"/>
                    <a:pt x="2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a:off x="341589" y="3874429"/>
              <a:ext cx="175222" cy="173988"/>
            </a:xfrm>
            <a:custGeom>
              <a:avLst/>
              <a:gdLst/>
              <a:ahLst/>
              <a:cxnLst/>
              <a:rect l="l" t="t" r="r" b="b"/>
              <a:pathLst>
                <a:path w="5538" h="5499" extrusionOk="0">
                  <a:moveTo>
                    <a:pt x="2779" y="0"/>
                  </a:moveTo>
                  <a:cubicBezTo>
                    <a:pt x="2748" y="0"/>
                    <a:pt x="2715" y="18"/>
                    <a:pt x="2703" y="54"/>
                  </a:cubicBezTo>
                  <a:lnTo>
                    <a:pt x="2215" y="2138"/>
                  </a:lnTo>
                  <a:cubicBezTo>
                    <a:pt x="2203" y="2161"/>
                    <a:pt x="2191" y="2197"/>
                    <a:pt x="2156" y="2197"/>
                  </a:cubicBezTo>
                  <a:lnTo>
                    <a:pt x="72" y="2673"/>
                  </a:lnTo>
                  <a:cubicBezTo>
                    <a:pt x="1" y="2685"/>
                    <a:pt x="1" y="2804"/>
                    <a:pt x="72" y="2816"/>
                  </a:cubicBezTo>
                  <a:lnTo>
                    <a:pt x="2156" y="3293"/>
                  </a:lnTo>
                  <a:cubicBezTo>
                    <a:pt x="2191" y="3304"/>
                    <a:pt x="2215" y="3328"/>
                    <a:pt x="2215" y="3352"/>
                  </a:cubicBezTo>
                  <a:lnTo>
                    <a:pt x="2703" y="5436"/>
                  </a:lnTo>
                  <a:cubicBezTo>
                    <a:pt x="2709" y="5477"/>
                    <a:pt x="2742" y="5498"/>
                    <a:pt x="2775" y="5498"/>
                  </a:cubicBezTo>
                  <a:cubicBezTo>
                    <a:pt x="2808" y="5498"/>
                    <a:pt x="2840" y="5477"/>
                    <a:pt x="2846" y="5436"/>
                  </a:cubicBezTo>
                  <a:lnTo>
                    <a:pt x="3323" y="3352"/>
                  </a:lnTo>
                  <a:cubicBezTo>
                    <a:pt x="3334" y="3328"/>
                    <a:pt x="3358" y="3293"/>
                    <a:pt x="3382" y="3293"/>
                  </a:cubicBezTo>
                  <a:lnTo>
                    <a:pt x="5466" y="2816"/>
                  </a:lnTo>
                  <a:cubicBezTo>
                    <a:pt x="5537" y="2804"/>
                    <a:pt x="5537" y="2685"/>
                    <a:pt x="5466" y="2673"/>
                  </a:cubicBezTo>
                  <a:lnTo>
                    <a:pt x="3382" y="2197"/>
                  </a:lnTo>
                  <a:cubicBezTo>
                    <a:pt x="3358" y="2185"/>
                    <a:pt x="3323" y="2161"/>
                    <a:pt x="3323" y="2138"/>
                  </a:cubicBezTo>
                  <a:lnTo>
                    <a:pt x="2846" y="54"/>
                  </a:lnTo>
                  <a:cubicBezTo>
                    <a:pt x="2840" y="18"/>
                    <a:pt x="2811" y="0"/>
                    <a:pt x="27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a:off x="8784264" y="3586854"/>
              <a:ext cx="175222" cy="173988"/>
            </a:xfrm>
            <a:custGeom>
              <a:avLst/>
              <a:gdLst/>
              <a:ahLst/>
              <a:cxnLst/>
              <a:rect l="l" t="t" r="r" b="b"/>
              <a:pathLst>
                <a:path w="5538" h="5499" extrusionOk="0">
                  <a:moveTo>
                    <a:pt x="2779" y="0"/>
                  </a:moveTo>
                  <a:cubicBezTo>
                    <a:pt x="2748" y="0"/>
                    <a:pt x="2715" y="18"/>
                    <a:pt x="2703" y="54"/>
                  </a:cubicBezTo>
                  <a:lnTo>
                    <a:pt x="2215" y="2138"/>
                  </a:lnTo>
                  <a:cubicBezTo>
                    <a:pt x="2203" y="2161"/>
                    <a:pt x="2191" y="2197"/>
                    <a:pt x="2156" y="2197"/>
                  </a:cubicBezTo>
                  <a:lnTo>
                    <a:pt x="72" y="2673"/>
                  </a:lnTo>
                  <a:cubicBezTo>
                    <a:pt x="1" y="2685"/>
                    <a:pt x="1" y="2804"/>
                    <a:pt x="72" y="2816"/>
                  </a:cubicBezTo>
                  <a:lnTo>
                    <a:pt x="2156" y="3293"/>
                  </a:lnTo>
                  <a:cubicBezTo>
                    <a:pt x="2191" y="3304"/>
                    <a:pt x="2215" y="3328"/>
                    <a:pt x="2215" y="3352"/>
                  </a:cubicBezTo>
                  <a:lnTo>
                    <a:pt x="2703" y="5436"/>
                  </a:lnTo>
                  <a:cubicBezTo>
                    <a:pt x="2709" y="5477"/>
                    <a:pt x="2742" y="5498"/>
                    <a:pt x="2775" y="5498"/>
                  </a:cubicBezTo>
                  <a:cubicBezTo>
                    <a:pt x="2808" y="5498"/>
                    <a:pt x="2840" y="5477"/>
                    <a:pt x="2846" y="5436"/>
                  </a:cubicBezTo>
                  <a:lnTo>
                    <a:pt x="3323" y="3352"/>
                  </a:lnTo>
                  <a:cubicBezTo>
                    <a:pt x="3334" y="3328"/>
                    <a:pt x="3358" y="3293"/>
                    <a:pt x="3382" y="3293"/>
                  </a:cubicBezTo>
                  <a:lnTo>
                    <a:pt x="5466" y="2816"/>
                  </a:lnTo>
                  <a:cubicBezTo>
                    <a:pt x="5537" y="2804"/>
                    <a:pt x="5537" y="2685"/>
                    <a:pt x="5466" y="2673"/>
                  </a:cubicBezTo>
                  <a:lnTo>
                    <a:pt x="3382" y="2197"/>
                  </a:lnTo>
                  <a:cubicBezTo>
                    <a:pt x="3358" y="2185"/>
                    <a:pt x="3323" y="2161"/>
                    <a:pt x="3323" y="2138"/>
                  </a:cubicBezTo>
                  <a:lnTo>
                    <a:pt x="2846" y="54"/>
                  </a:lnTo>
                  <a:cubicBezTo>
                    <a:pt x="2840" y="18"/>
                    <a:pt x="2811" y="0"/>
                    <a:pt x="27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14"/>
          <p:cNvSpPr/>
          <p:nvPr/>
        </p:nvSpPr>
        <p:spPr>
          <a:xfrm>
            <a:off x="8124785" y="844666"/>
            <a:ext cx="395470" cy="406564"/>
          </a:xfrm>
          <a:custGeom>
            <a:avLst/>
            <a:gdLst/>
            <a:ahLst/>
            <a:cxnLst/>
            <a:rect l="l" t="t" r="r" b="b"/>
            <a:pathLst>
              <a:path w="17824" h="18324" extrusionOk="0">
                <a:moveTo>
                  <a:pt x="5799" y="0"/>
                </a:moveTo>
                <a:lnTo>
                  <a:pt x="5799" y="0"/>
                </a:lnTo>
                <a:cubicBezTo>
                  <a:pt x="2381" y="1465"/>
                  <a:pt x="0" y="4846"/>
                  <a:pt x="0" y="8787"/>
                </a:cubicBezTo>
                <a:cubicBezTo>
                  <a:pt x="0" y="14050"/>
                  <a:pt x="4275" y="18324"/>
                  <a:pt x="9549" y="18324"/>
                </a:cubicBezTo>
                <a:cubicBezTo>
                  <a:pt x="13085" y="18324"/>
                  <a:pt x="16169" y="16395"/>
                  <a:pt x="17824" y="13538"/>
                </a:cubicBezTo>
                <a:lnTo>
                  <a:pt x="17824" y="13538"/>
                </a:lnTo>
                <a:cubicBezTo>
                  <a:pt x="16669" y="14026"/>
                  <a:pt x="15407" y="14288"/>
                  <a:pt x="14073" y="14311"/>
                </a:cubicBezTo>
                <a:cubicBezTo>
                  <a:pt x="8799" y="14311"/>
                  <a:pt x="4525" y="10037"/>
                  <a:pt x="4525" y="4763"/>
                </a:cubicBezTo>
                <a:cubicBezTo>
                  <a:pt x="4525" y="3036"/>
                  <a:pt x="4989" y="1405"/>
                  <a:pt x="57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txBox="1">
            <a:spLocks noGrp="1"/>
          </p:cNvSpPr>
          <p:nvPr>
            <p:ph type="title"/>
          </p:nvPr>
        </p:nvSpPr>
        <p:spPr>
          <a:xfrm>
            <a:off x="2094300" y="445025"/>
            <a:ext cx="495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solidFill>
                  <a:schemeClr val="l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81" name="Google Shape;281;p14">
            <a:hlinkClick r:id=""/>
          </p:cNvPr>
          <p:cNvSpPr txBox="1">
            <a:spLocks noGrp="1"/>
          </p:cNvSpPr>
          <p:nvPr>
            <p:ph type="ctrTitle" idx="2"/>
          </p:nvPr>
        </p:nvSpPr>
        <p:spPr>
          <a:xfrm>
            <a:off x="1855555" y="1411044"/>
            <a:ext cx="1990500" cy="457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2000"/>
              <a:buNone/>
              <a:defRPr sz="2000">
                <a:solidFill>
                  <a:schemeClr val="accent1"/>
                </a:solidFill>
              </a:defRPr>
            </a:lvl1pPr>
            <a:lvl2pPr lvl="1" rtl="0">
              <a:spcBef>
                <a:spcPts val="0"/>
              </a:spcBef>
              <a:spcAft>
                <a:spcPts val="0"/>
              </a:spcAft>
              <a:buClr>
                <a:schemeClr val="accent1"/>
              </a:buClr>
              <a:buSzPts val="2000"/>
              <a:buNone/>
              <a:defRPr sz="2000">
                <a:solidFill>
                  <a:schemeClr val="accent1"/>
                </a:solidFill>
              </a:defRPr>
            </a:lvl2pPr>
            <a:lvl3pPr lvl="2" rtl="0">
              <a:spcBef>
                <a:spcPts val="0"/>
              </a:spcBef>
              <a:spcAft>
                <a:spcPts val="0"/>
              </a:spcAft>
              <a:buClr>
                <a:schemeClr val="accent1"/>
              </a:buClr>
              <a:buSzPts val="2000"/>
              <a:buNone/>
              <a:defRPr sz="2000">
                <a:solidFill>
                  <a:schemeClr val="accent1"/>
                </a:solidFill>
              </a:defRPr>
            </a:lvl3pPr>
            <a:lvl4pPr lvl="3" rtl="0">
              <a:spcBef>
                <a:spcPts val="0"/>
              </a:spcBef>
              <a:spcAft>
                <a:spcPts val="0"/>
              </a:spcAft>
              <a:buClr>
                <a:schemeClr val="accent1"/>
              </a:buClr>
              <a:buSzPts val="2000"/>
              <a:buNone/>
              <a:defRPr sz="2000">
                <a:solidFill>
                  <a:schemeClr val="accent1"/>
                </a:solidFill>
              </a:defRPr>
            </a:lvl4pPr>
            <a:lvl5pPr lvl="4" rtl="0">
              <a:spcBef>
                <a:spcPts val="0"/>
              </a:spcBef>
              <a:spcAft>
                <a:spcPts val="0"/>
              </a:spcAft>
              <a:buClr>
                <a:schemeClr val="accent1"/>
              </a:buClr>
              <a:buSzPts val="2000"/>
              <a:buNone/>
              <a:defRPr sz="2000">
                <a:solidFill>
                  <a:schemeClr val="accent1"/>
                </a:solidFill>
              </a:defRPr>
            </a:lvl5pPr>
            <a:lvl6pPr lvl="5" rtl="0">
              <a:spcBef>
                <a:spcPts val="0"/>
              </a:spcBef>
              <a:spcAft>
                <a:spcPts val="0"/>
              </a:spcAft>
              <a:buClr>
                <a:schemeClr val="accent1"/>
              </a:buClr>
              <a:buSzPts val="2000"/>
              <a:buNone/>
              <a:defRPr sz="2000">
                <a:solidFill>
                  <a:schemeClr val="accent1"/>
                </a:solidFill>
              </a:defRPr>
            </a:lvl6pPr>
            <a:lvl7pPr lvl="6" rtl="0">
              <a:spcBef>
                <a:spcPts val="0"/>
              </a:spcBef>
              <a:spcAft>
                <a:spcPts val="0"/>
              </a:spcAft>
              <a:buClr>
                <a:schemeClr val="accent1"/>
              </a:buClr>
              <a:buSzPts val="2000"/>
              <a:buNone/>
              <a:defRPr sz="2000">
                <a:solidFill>
                  <a:schemeClr val="accent1"/>
                </a:solidFill>
              </a:defRPr>
            </a:lvl7pPr>
            <a:lvl8pPr lvl="7" rtl="0">
              <a:spcBef>
                <a:spcPts val="0"/>
              </a:spcBef>
              <a:spcAft>
                <a:spcPts val="0"/>
              </a:spcAft>
              <a:buClr>
                <a:schemeClr val="accent1"/>
              </a:buClr>
              <a:buSzPts val="2000"/>
              <a:buNone/>
              <a:defRPr sz="2000">
                <a:solidFill>
                  <a:schemeClr val="accent1"/>
                </a:solidFill>
              </a:defRPr>
            </a:lvl8pPr>
            <a:lvl9pPr lvl="8" rtl="0">
              <a:spcBef>
                <a:spcPts val="0"/>
              </a:spcBef>
              <a:spcAft>
                <a:spcPts val="0"/>
              </a:spcAft>
              <a:buClr>
                <a:schemeClr val="accent1"/>
              </a:buClr>
              <a:buSzPts val="2000"/>
              <a:buNone/>
              <a:defRPr sz="2000">
                <a:solidFill>
                  <a:schemeClr val="accent1"/>
                </a:solidFill>
              </a:defRPr>
            </a:lvl9pPr>
          </a:lstStyle>
          <a:p>
            <a:endParaRPr/>
          </a:p>
        </p:txBody>
      </p:sp>
      <p:sp>
        <p:nvSpPr>
          <p:cNvPr id="282" name="Google Shape;282;p14"/>
          <p:cNvSpPr txBox="1">
            <a:spLocks noGrp="1"/>
          </p:cNvSpPr>
          <p:nvPr>
            <p:ph type="subTitle" idx="1"/>
          </p:nvPr>
        </p:nvSpPr>
        <p:spPr>
          <a:xfrm>
            <a:off x="3970434" y="1413294"/>
            <a:ext cx="4257600" cy="45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83" name="Google Shape;283;p14">
            <a:hlinkClick r:id=""/>
          </p:cNvPr>
          <p:cNvSpPr txBox="1">
            <a:spLocks noGrp="1"/>
          </p:cNvSpPr>
          <p:nvPr>
            <p:ph type="ctrTitle" idx="3"/>
          </p:nvPr>
        </p:nvSpPr>
        <p:spPr>
          <a:xfrm>
            <a:off x="1855678" y="2024330"/>
            <a:ext cx="1990500" cy="457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2000"/>
              <a:buNone/>
              <a:defRPr sz="2000">
                <a:solidFill>
                  <a:schemeClr val="accent1"/>
                </a:solidFill>
              </a:defRPr>
            </a:lvl1pPr>
            <a:lvl2pPr lvl="1" rtl="0">
              <a:spcBef>
                <a:spcPts val="0"/>
              </a:spcBef>
              <a:spcAft>
                <a:spcPts val="0"/>
              </a:spcAft>
              <a:buClr>
                <a:schemeClr val="accent1"/>
              </a:buClr>
              <a:buSzPts val="2000"/>
              <a:buNone/>
              <a:defRPr sz="2000">
                <a:solidFill>
                  <a:schemeClr val="accent1"/>
                </a:solidFill>
              </a:defRPr>
            </a:lvl2pPr>
            <a:lvl3pPr lvl="2" rtl="0">
              <a:spcBef>
                <a:spcPts val="0"/>
              </a:spcBef>
              <a:spcAft>
                <a:spcPts val="0"/>
              </a:spcAft>
              <a:buClr>
                <a:schemeClr val="accent1"/>
              </a:buClr>
              <a:buSzPts val="2000"/>
              <a:buNone/>
              <a:defRPr sz="2000">
                <a:solidFill>
                  <a:schemeClr val="accent1"/>
                </a:solidFill>
              </a:defRPr>
            </a:lvl3pPr>
            <a:lvl4pPr lvl="3" rtl="0">
              <a:spcBef>
                <a:spcPts val="0"/>
              </a:spcBef>
              <a:spcAft>
                <a:spcPts val="0"/>
              </a:spcAft>
              <a:buClr>
                <a:schemeClr val="accent1"/>
              </a:buClr>
              <a:buSzPts val="2000"/>
              <a:buNone/>
              <a:defRPr sz="2000">
                <a:solidFill>
                  <a:schemeClr val="accent1"/>
                </a:solidFill>
              </a:defRPr>
            </a:lvl4pPr>
            <a:lvl5pPr lvl="4" rtl="0">
              <a:spcBef>
                <a:spcPts val="0"/>
              </a:spcBef>
              <a:spcAft>
                <a:spcPts val="0"/>
              </a:spcAft>
              <a:buClr>
                <a:schemeClr val="accent1"/>
              </a:buClr>
              <a:buSzPts val="2000"/>
              <a:buNone/>
              <a:defRPr sz="2000">
                <a:solidFill>
                  <a:schemeClr val="accent1"/>
                </a:solidFill>
              </a:defRPr>
            </a:lvl5pPr>
            <a:lvl6pPr lvl="5" rtl="0">
              <a:spcBef>
                <a:spcPts val="0"/>
              </a:spcBef>
              <a:spcAft>
                <a:spcPts val="0"/>
              </a:spcAft>
              <a:buClr>
                <a:schemeClr val="accent1"/>
              </a:buClr>
              <a:buSzPts val="2000"/>
              <a:buNone/>
              <a:defRPr sz="2000">
                <a:solidFill>
                  <a:schemeClr val="accent1"/>
                </a:solidFill>
              </a:defRPr>
            </a:lvl6pPr>
            <a:lvl7pPr lvl="6" rtl="0">
              <a:spcBef>
                <a:spcPts val="0"/>
              </a:spcBef>
              <a:spcAft>
                <a:spcPts val="0"/>
              </a:spcAft>
              <a:buClr>
                <a:schemeClr val="accent1"/>
              </a:buClr>
              <a:buSzPts val="2000"/>
              <a:buNone/>
              <a:defRPr sz="2000">
                <a:solidFill>
                  <a:schemeClr val="accent1"/>
                </a:solidFill>
              </a:defRPr>
            </a:lvl7pPr>
            <a:lvl8pPr lvl="7" rtl="0">
              <a:spcBef>
                <a:spcPts val="0"/>
              </a:spcBef>
              <a:spcAft>
                <a:spcPts val="0"/>
              </a:spcAft>
              <a:buClr>
                <a:schemeClr val="accent1"/>
              </a:buClr>
              <a:buSzPts val="2000"/>
              <a:buNone/>
              <a:defRPr sz="2000">
                <a:solidFill>
                  <a:schemeClr val="accent1"/>
                </a:solidFill>
              </a:defRPr>
            </a:lvl8pPr>
            <a:lvl9pPr lvl="8" rtl="0">
              <a:spcBef>
                <a:spcPts val="0"/>
              </a:spcBef>
              <a:spcAft>
                <a:spcPts val="0"/>
              </a:spcAft>
              <a:buClr>
                <a:schemeClr val="accent1"/>
              </a:buClr>
              <a:buSzPts val="2000"/>
              <a:buNone/>
              <a:defRPr sz="2000">
                <a:solidFill>
                  <a:schemeClr val="accent1"/>
                </a:solidFill>
              </a:defRPr>
            </a:lvl9pPr>
          </a:lstStyle>
          <a:p>
            <a:endParaRPr/>
          </a:p>
        </p:txBody>
      </p:sp>
      <p:sp>
        <p:nvSpPr>
          <p:cNvPr id="284" name="Google Shape;284;p14"/>
          <p:cNvSpPr txBox="1">
            <a:spLocks noGrp="1"/>
          </p:cNvSpPr>
          <p:nvPr>
            <p:ph type="subTitle" idx="4"/>
          </p:nvPr>
        </p:nvSpPr>
        <p:spPr>
          <a:xfrm>
            <a:off x="3970434" y="2025455"/>
            <a:ext cx="4257600" cy="45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85" name="Google Shape;285;p14">
            <a:hlinkClick r:id=""/>
          </p:cNvPr>
          <p:cNvSpPr txBox="1">
            <a:spLocks noGrp="1"/>
          </p:cNvSpPr>
          <p:nvPr>
            <p:ph type="ctrTitle" idx="5"/>
          </p:nvPr>
        </p:nvSpPr>
        <p:spPr>
          <a:xfrm>
            <a:off x="1855555" y="2637616"/>
            <a:ext cx="1990500" cy="456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2000"/>
              <a:buNone/>
              <a:defRPr sz="2000">
                <a:solidFill>
                  <a:schemeClr val="accent1"/>
                </a:solidFill>
              </a:defRPr>
            </a:lvl1pPr>
            <a:lvl2pPr lvl="1" rtl="0">
              <a:spcBef>
                <a:spcPts val="0"/>
              </a:spcBef>
              <a:spcAft>
                <a:spcPts val="0"/>
              </a:spcAft>
              <a:buClr>
                <a:schemeClr val="accent1"/>
              </a:buClr>
              <a:buSzPts val="2000"/>
              <a:buNone/>
              <a:defRPr sz="2000">
                <a:solidFill>
                  <a:schemeClr val="accent1"/>
                </a:solidFill>
              </a:defRPr>
            </a:lvl2pPr>
            <a:lvl3pPr lvl="2" rtl="0">
              <a:spcBef>
                <a:spcPts val="0"/>
              </a:spcBef>
              <a:spcAft>
                <a:spcPts val="0"/>
              </a:spcAft>
              <a:buClr>
                <a:schemeClr val="accent1"/>
              </a:buClr>
              <a:buSzPts val="2000"/>
              <a:buNone/>
              <a:defRPr sz="2000">
                <a:solidFill>
                  <a:schemeClr val="accent1"/>
                </a:solidFill>
              </a:defRPr>
            </a:lvl3pPr>
            <a:lvl4pPr lvl="3" rtl="0">
              <a:spcBef>
                <a:spcPts val="0"/>
              </a:spcBef>
              <a:spcAft>
                <a:spcPts val="0"/>
              </a:spcAft>
              <a:buClr>
                <a:schemeClr val="accent1"/>
              </a:buClr>
              <a:buSzPts val="2000"/>
              <a:buNone/>
              <a:defRPr sz="2000">
                <a:solidFill>
                  <a:schemeClr val="accent1"/>
                </a:solidFill>
              </a:defRPr>
            </a:lvl4pPr>
            <a:lvl5pPr lvl="4" rtl="0">
              <a:spcBef>
                <a:spcPts val="0"/>
              </a:spcBef>
              <a:spcAft>
                <a:spcPts val="0"/>
              </a:spcAft>
              <a:buClr>
                <a:schemeClr val="accent1"/>
              </a:buClr>
              <a:buSzPts val="2000"/>
              <a:buNone/>
              <a:defRPr sz="2000">
                <a:solidFill>
                  <a:schemeClr val="accent1"/>
                </a:solidFill>
              </a:defRPr>
            </a:lvl5pPr>
            <a:lvl6pPr lvl="5" rtl="0">
              <a:spcBef>
                <a:spcPts val="0"/>
              </a:spcBef>
              <a:spcAft>
                <a:spcPts val="0"/>
              </a:spcAft>
              <a:buClr>
                <a:schemeClr val="accent1"/>
              </a:buClr>
              <a:buSzPts val="2000"/>
              <a:buNone/>
              <a:defRPr sz="2000">
                <a:solidFill>
                  <a:schemeClr val="accent1"/>
                </a:solidFill>
              </a:defRPr>
            </a:lvl6pPr>
            <a:lvl7pPr lvl="6" rtl="0">
              <a:spcBef>
                <a:spcPts val="0"/>
              </a:spcBef>
              <a:spcAft>
                <a:spcPts val="0"/>
              </a:spcAft>
              <a:buClr>
                <a:schemeClr val="accent1"/>
              </a:buClr>
              <a:buSzPts val="2000"/>
              <a:buNone/>
              <a:defRPr sz="2000">
                <a:solidFill>
                  <a:schemeClr val="accent1"/>
                </a:solidFill>
              </a:defRPr>
            </a:lvl7pPr>
            <a:lvl8pPr lvl="7" rtl="0">
              <a:spcBef>
                <a:spcPts val="0"/>
              </a:spcBef>
              <a:spcAft>
                <a:spcPts val="0"/>
              </a:spcAft>
              <a:buClr>
                <a:schemeClr val="accent1"/>
              </a:buClr>
              <a:buSzPts val="2000"/>
              <a:buNone/>
              <a:defRPr sz="2000">
                <a:solidFill>
                  <a:schemeClr val="accent1"/>
                </a:solidFill>
              </a:defRPr>
            </a:lvl8pPr>
            <a:lvl9pPr lvl="8" rtl="0">
              <a:spcBef>
                <a:spcPts val="0"/>
              </a:spcBef>
              <a:spcAft>
                <a:spcPts val="0"/>
              </a:spcAft>
              <a:buClr>
                <a:schemeClr val="accent1"/>
              </a:buClr>
              <a:buSzPts val="2000"/>
              <a:buNone/>
              <a:defRPr sz="2000">
                <a:solidFill>
                  <a:schemeClr val="accent1"/>
                </a:solidFill>
              </a:defRPr>
            </a:lvl9pPr>
          </a:lstStyle>
          <a:p>
            <a:endParaRPr/>
          </a:p>
        </p:txBody>
      </p:sp>
      <p:sp>
        <p:nvSpPr>
          <p:cNvPr id="286" name="Google Shape;286;p14"/>
          <p:cNvSpPr txBox="1">
            <a:spLocks noGrp="1"/>
          </p:cNvSpPr>
          <p:nvPr>
            <p:ph type="subTitle" idx="6"/>
          </p:nvPr>
        </p:nvSpPr>
        <p:spPr>
          <a:xfrm>
            <a:off x="3970434" y="2637616"/>
            <a:ext cx="4257600" cy="45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87" name="Google Shape;287;p14">
            <a:hlinkClick r:id=""/>
          </p:cNvPr>
          <p:cNvSpPr txBox="1">
            <a:spLocks noGrp="1"/>
          </p:cNvSpPr>
          <p:nvPr>
            <p:ph type="ctrTitle" idx="7"/>
          </p:nvPr>
        </p:nvSpPr>
        <p:spPr>
          <a:xfrm>
            <a:off x="1855555" y="3250302"/>
            <a:ext cx="1990500" cy="457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2000"/>
              <a:buNone/>
              <a:defRPr sz="2000">
                <a:solidFill>
                  <a:schemeClr val="accent1"/>
                </a:solidFill>
              </a:defRPr>
            </a:lvl1pPr>
            <a:lvl2pPr lvl="1" rtl="0">
              <a:spcBef>
                <a:spcPts val="0"/>
              </a:spcBef>
              <a:spcAft>
                <a:spcPts val="0"/>
              </a:spcAft>
              <a:buClr>
                <a:schemeClr val="accent1"/>
              </a:buClr>
              <a:buSzPts val="2000"/>
              <a:buNone/>
              <a:defRPr sz="2000">
                <a:solidFill>
                  <a:schemeClr val="accent1"/>
                </a:solidFill>
              </a:defRPr>
            </a:lvl2pPr>
            <a:lvl3pPr lvl="2" rtl="0">
              <a:spcBef>
                <a:spcPts val="0"/>
              </a:spcBef>
              <a:spcAft>
                <a:spcPts val="0"/>
              </a:spcAft>
              <a:buClr>
                <a:schemeClr val="accent1"/>
              </a:buClr>
              <a:buSzPts val="2000"/>
              <a:buNone/>
              <a:defRPr sz="2000">
                <a:solidFill>
                  <a:schemeClr val="accent1"/>
                </a:solidFill>
              </a:defRPr>
            </a:lvl3pPr>
            <a:lvl4pPr lvl="3" rtl="0">
              <a:spcBef>
                <a:spcPts val="0"/>
              </a:spcBef>
              <a:spcAft>
                <a:spcPts val="0"/>
              </a:spcAft>
              <a:buClr>
                <a:schemeClr val="accent1"/>
              </a:buClr>
              <a:buSzPts val="2000"/>
              <a:buNone/>
              <a:defRPr sz="2000">
                <a:solidFill>
                  <a:schemeClr val="accent1"/>
                </a:solidFill>
              </a:defRPr>
            </a:lvl4pPr>
            <a:lvl5pPr lvl="4" rtl="0">
              <a:spcBef>
                <a:spcPts val="0"/>
              </a:spcBef>
              <a:spcAft>
                <a:spcPts val="0"/>
              </a:spcAft>
              <a:buClr>
                <a:schemeClr val="accent1"/>
              </a:buClr>
              <a:buSzPts val="2000"/>
              <a:buNone/>
              <a:defRPr sz="2000">
                <a:solidFill>
                  <a:schemeClr val="accent1"/>
                </a:solidFill>
              </a:defRPr>
            </a:lvl5pPr>
            <a:lvl6pPr lvl="5" rtl="0">
              <a:spcBef>
                <a:spcPts val="0"/>
              </a:spcBef>
              <a:spcAft>
                <a:spcPts val="0"/>
              </a:spcAft>
              <a:buClr>
                <a:schemeClr val="accent1"/>
              </a:buClr>
              <a:buSzPts val="2000"/>
              <a:buNone/>
              <a:defRPr sz="2000">
                <a:solidFill>
                  <a:schemeClr val="accent1"/>
                </a:solidFill>
              </a:defRPr>
            </a:lvl6pPr>
            <a:lvl7pPr lvl="6" rtl="0">
              <a:spcBef>
                <a:spcPts val="0"/>
              </a:spcBef>
              <a:spcAft>
                <a:spcPts val="0"/>
              </a:spcAft>
              <a:buClr>
                <a:schemeClr val="accent1"/>
              </a:buClr>
              <a:buSzPts val="2000"/>
              <a:buNone/>
              <a:defRPr sz="2000">
                <a:solidFill>
                  <a:schemeClr val="accent1"/>
                </a:solidFill>
              </a:defRPr>
            </a:lvl7pPr>
            <a:lvl8pPr lvl="7" rtl="0">
              <a:spcBef>
                <a:spcPts val="0"/>
              </a:spcBef>
              <a:spcAft>
                <a:spcPts val="0"/>
              </a:spcAft>
              <a:buClr>
                <a:schemeClr val="accent1"/>
              </a:buClr>
              <a:buSzPts val="2000"/>
              <a:buNone/>
              <a:defRPr sz="2000">
                <a:solidFill>
                  <a:schemeClr val="accent1"/>
                </a:solidFill>
              </a:defRPr>
            </a:lvl8pPr>
            <a:lvl9pPr lvl="8" rtl="0">
              <a:spcBef>
                <a:spcPts val="0"/>
              </a:spcBef>
              <a:spcAft>
                <a:spcPts val="0"/>
              </a:spcAft>
              <a:buClr>
                <a:schemeClr val="accent1"/>
              </a:buClr>
              <a:buSzPts val="2000"/>
              <a:buNone/>
              <a:defRPr sz="2000">
                <a:solidFill>
                  <a:schemeClr val="accent1"/>
                </a:solidFill>
              </a:defRPr>
            </a:lvl9pPr>
          </a:lstStyle>
          <a:p>
            <a:endParaRPr/>
          </a:p>
        </p:txBody>
      </p:sp>
      <p:sp>
        <p:nvSpPr>
          <p:cNvPr id="288" name="Google Shape;288;p14"/>
          <p:cNvSpPr txBox="1">
            <a:spLocks noGrp="1"/>
          </p:cNvSpPr>
          <p:nvPr>
            <p:ph type="subTitle" idx="8"/>
          </p:nvPr>
        </p:nvSpPr>
        <p:spPr>
          <a:xfrm>
            <a:off x="3970434" y="3253677"/>
            <a:ext cx="4257600" cy="45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89" name="Google Shape;289;p14">
            <a:hlinkClick r:id=""/>
          </p:cNvPr>
          <p:cNvSpPr txBox="1">
            <a:spLocks noGrp="1"/>
          </p:cNvSpPr>
          <p:nvPr>
            <p:ph type="title" idx="9" hasCustomPrompt="1"/>
          </p:nvPr>
        </p:nvSpPr>
        <p:spPr>
          <a:xfrm>
            <a:off x="996475" y="1411044"/>
            <a:ext cx="7347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100"/>
              <a:buNone/>
              <a:defRPr>
                <a:solidFill>
                  <a:schemeClr val="accent1"/>
                </a:solidFill>
              </a:defRPr>
            </a:lvl1pPr>
            <a:lvl2pPr lvl="1" algn="r" rtl="0">
              <a:spcBef>
                <a:spcPts val="0"/>
              </a:spcBef>
              <a:spcAft>
                <a:spcPts val="0"/>
              </a:spcAft>
              <a:buClr>
                <a:schemeClr val="accent1"/>
              </a:buClr>
              <a:buSzPts val="4800"/>
              <a:buFont typeface="DM Sans"/>
              <a:buNone/>
              <a:defRPr sz="4800">
                <a:solidFill>
                  <a:schemeClr val="accent1"/>
                </a:solidFill>
                <a:latin typeface="DM Sans"/>
                <a:ea typeface="DM Sans"/>
                <a:cs typeface="DM Sans"/>
                <a:sym typeface="DM Sans"/>
              </a:defRPr>
            </a:lvl2pPr>
            <a:lvl3pPr lvl="2" algn="r" rtl="0">
              <a:spcBef>
                <a:spcPts val="0"/>
              </a:spcBef>
              <a:spcAft>
                <a:spcPts val="0"/>
              </a:spcAft>
              <a:buClr>
                <a:schemeClr val="accent1"/>
              </a:buClr>
              <a:buSzPts val="4800"/>
              <a:buFont typeface="DM Sans"/>
              <a:buNone/>
              <a:defRPr sz="4800">
                <a:solidFill>
                  <a:schemeClr val="accent1"/>
                </a:solidFill>
                <a:latin typeface="DM Sans"/>
                <a:ea typeface="DM Sans"/>
                <a:cs typeface="DM Sans"/>
                <a:sym typeface="DM Sans"/>
              </a:defRPr>
            </a:lvl3pPr>
            <a:lvl4pPr lvl="3" algn="r" rtl="0">
              <a:spcBef>
                <a:spcPts val="0"/>
              </a:spcBef>
              <a:spcAft>
                <a:spcPts val="0"/>
              </a:spcAft>
              <a:buClr>
                <a:schemeClr val="accent1"/>
              </a:buClr>
              <a:buSzPts val="4800"/>
              <a:buFont typeface="DM Sans"/>
              <a:buNone/>
              <a:defRPr sz="4800">
                <a:solidFill>
                  <a:schemeClr val="accent1"/>
                </a:solidFill>
                <a:latin typeface="DM Sans"/>
                <a:ea typeface="DM Sans"/>
                <a:cs typeface="DM Sans"/>
                <a:sym typeface="DM Sans"/>
              </a:defRPr>
            </a:lvl4pPr>
            <a:lvl5pPr lvl="4" algn="r" rtl="0">
              <a:spcBef>
                <a:spcPts val="0"/>
              </a:spcBef>
              <a:spcAft>
                <a:spcPts val="0"/>
              </a:spcAft>
              <a:buClr>
                <a:schemeClr val="accent1"/>
              </a:buClr>
              <a:buSzPts val="4800"/>
              <a:buFont typeface="DM Sans"/>
              <a:buNone/>
              <a:defRPr sz="4800">
                <a:solidFill>
                  <a:schemeClr val="accent1"/>
                </a:solidFill>
                <a:latin typeface="DM Sans"/>
                <a:ea typeface="DM Sans"/>
                <a:cs typeface="DM Sans"/>
                <a:sym typeface="DM Sans"/>
              </a:defRPr>
            </a:lvl5pPr>
            <a:lvl6pPr lvl="5" algn="r" rtl="0">
              <a:spcBef>
                <a:spcPts val="0"/>
              </a:spcBef>
              <a:spcAft>
                <a:spcPts val="0"/>
              </a:spcAft>
              <a:buClr>
                <a:schemeClr val="accent1"/>
              </a:buClr>
              <a:buSzPts val="4800"/>
              <a:buFont typeface="DM Sans"/>
              <a:buNone/>
              <a:defRPr sz="4800">
                <a:solidFill>
                  <a:schemeClr val="accent1"/>
                </a:solidFill>
                <a:latin typeface="DM Sans"/>
                <a:ea typeface="DM Sans"/>
                <a:cs typeface="DM Sans"/>
                <a:sym typeface="DM Sans"/>
              </a:defRPr>
            </a:lvl6pPr>
            <a:lvl7pPr lvl="6" algn="r" rtl="0">
              <a:spcBef>
                <a:spcPts val="0"/>
              </a:spcBef>
              <a:spcAft>
                <a:spcPts val="0"/>
              </a:spcAft>
              <a:buClr>
                <a:schemeClr val="accent1"/>
              </a:buClr>
              <a:buSzPts val="4800"/>
              <a:buFont typeface="DM Sans"/>
              <a:buNone/>
              <a:defRPr sz="4800">
                <a:solidFill>
                  <a:schemeClr val="accent1"/>
                </a:solidFill>
                <a:latin typeface="DM Sans"/>
                <a:ea typeface="DM Sans"/>
                <a:cs typeface="DM Sans"/>
                <a:sym typeface="DM Sans"/>
              </a:defRPr>
            </a:lvl7pPr>
            <a:lvl8pPr lvl="7" algn="r" rtl="0">
              <a:spcBef>
                <a:spcPts val="0"/>
              </a:spcBef>
              <a:spcAft>
                <a:spcPts val="0"/>
              </a:spcAft>
              <a:buClr>
                <a:schemeClr val="accent1"/>
              </a:buClr>
              <a:buSzPts val="4800"/>
              <a:buFont typeface="DM Sans"/>
              <a:buNone/>
              <a:defRPr sz="4800">
                <a:solidFill>
                  <a:schemeClr val="accent1"/>
                </a:solidFill>
                <a:latin typeface="DM Sans"/>
                <a:ea typeface="DM Sans"/>
                <a:cs typeface="DM Sans"/>
                <a:sym typeface="DM Sans"/>
              </a:defRPr>
            </a:lvl8pPr>
            <a:lvl9pPr lvl="8" algn="r" rtl="0">
              <a:spcBef>
                <a:spcPts val="0"/>
              </a:spcBef>
              <a:spcAft>
                <a:spcPts val="0"/>
              </a:spcAft>
              <a:buClr>
                <a:schemeClr val="accent1"/>
              </a:buClr>
              <a:buSzPts val="4800"/>
              <a:buFont typeface="DM Sans"/>
              <a:buNone/>
              <a:defRPr sz="4800">
                <a:solidFill>
                  <a:schemeClr val="accent1"/>
                </a:solidFill>
                <a:latin typeface="DM Sans"/>
                <a:ea typeface="DM Sans"/>
                <a:cs typeface="DM Sans"/>
                <a:sym typeface="DM Sans"/>
              </a:defRPr>
            </a:lvl9pPr>
          </a:lstStyle>
          <a:p>
            <a:r>
              <a:t>xx%</a:t>
            </a:r>
          </a:p>
        </p:txBody>
      </p:sp>
      <p:sp>
        <p:nvSpPr>
          <p:cNvPr id="290" name="Google Shape;290;p14">
            <a:hlinkClick r:id=""/>
          </p:cNvPr>
          <p:cNvSpPr txBox="1">
            <a:spLocks noGrp="1"/>
          </p:cNvSpPr>
          <p:nvPr>
            <p:ph type="title" idx="13" hasCustomPrompt="1"/>
          </p:nvPr>
        </p:nvSpPr>
        <p:spPr>
          <a:xfrm>
            <a:off x="996721" y="2027330"/>
            <a:ext cx="734700" cy="453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100"/>
              <a:buNone/>
              <a:defRPr>
                <a:solidFill>
                  <a:schemeClr val="accent1"/>
                </a:solidFill>
              </a:defRPr>
            </a:lvl1pPr>
            <a:lvl2pPr lvl="1" algn="r" rtl="0">
              <a:spcBef>
                <a:spcPts val="0"/>
              </a:spcBef>
              <a:spcAft>
                <a:spcPts val="0"/>
              </a:spcAft>
              <a:buClr>
                <a:schemeClr val="accent1"/>
              </a:buClr>
              <a:buSzPts val="4800"/>
              <a:buFont typeface="DM Sans"/>
              <a:buNone/>
              <a:defRPr sz="4800">
                <a:solidFill>
                  <a:schemeClr val="accent1"/>
                </a:solidFill>
                <a:latin typeface="DM Sans"/>
                <a:ea typeface="DM Sans"/>
                <a:cs typeface="DM Sans"/>
                <a:sym typeface="DM Sans"/>
              </a:defRPr>
            </a:lvl2pPr>
            <a:lvl3pPr lvl="2" algn="r" rtl="0">
              <a:spcBef>
                <a:spcPts val="0"/>
              </a:spcBef>
              <a:spcAft>
                <a:spcPts val="0"/>
              </a:spcAft>
              <a:buClr>
                <a:schemeClr val="accent1"/>
              </a:buClr>
              <a:buSzPts val="4800"/>
              <a:buFont typeface="DM Sans"/>
              <a:buNone/>
              <a:defRPr sz="4800">
                <a:solidFill>
                  <a:schemeClr val="accent1"/>
                </a:solidFill>
                <a:latin typeface="DM Sans"/>
                <a:ea typeface="DM Sans"/>
                <a:cs typeface="DM Sans"/>
                <a:sym typeface="DM Sans"/>
              </a:defRPr>
            </a:lvl3pPr>
            <a:lvl4pPr lvl="3" algn="r" rtl="0">
              <a:spcBef>
                <a:spcPts val="0"/>
              </a:spcBef>
              <a:spcAft>
                <a:spcPts val="0"/>
              </a:spcAft>
              <a:buClr>
                <a:schemeClr val="accent1"/>
              </a:buClr>
              <a:buSzPts val="4800"/>
              <a:buFont typeface="DM Sans"/>
              <a:buNone/>
              <a:defRPr sz="4800">
                <a:solidFill>
                  <a:schemeClr val="accent1"/>
                </a:solidFill>
                <a:latin typeface="DM Sans"/>
                <a:ea typeface="DM Sans"/>
                <a:cs typeface="DM Sans"/>
                <a:sym typeface="DM Sans"/>
              </a:defRPr>
            </a:lvl4pPr>
            <a:lvl5pPr lvl="4" algn="r" rtl="0">
              <a:spcBef>
                <a:spcPts val="0"/>
              </a:spcBef>
              <a:spcAft>
                <a:spcPts val="0"/>
              </a:spcAft>
              <a:buClr>
                <a:schemeClr val="accent1"/>
              </a:buClr>
              <a:buSzPts val="4800"/>
              <a:buFont typeface="DM Sans"/>
              <a:buNone/>
              <a:defRPr sz="4800">
                <a:solidFill>
                  <a:schemeClr val="accent1"/>
                </a:solidFill>
                <a:latin typeface="DM Sans"/>
                <a:ea typeface="DM Sans"/>
                <a:cs typeface="DM Sans"/>
                <a:sym typeface="DM Sans"/>
              </a:defRPr>
            </a:lvl5pPr>
            <a:lvl6pPr lvl="5" algn="r" rtl="0">
              <a:spcBef>
                <a:spcPts val="0"/>
              </a:spcBef>
              <a:spcAft>
                <a:spcPts val="0"/>
              </a:spcAft>
              <a:buClr>
                <a:schemeClr val="accent1"/>
              </a:buClr>
              <a:buSzPts val="4800"/>
              <a:buFont typeface="DM Sans"/>
              <a:buNone/>
              <a:defRPr sz="4800">
                <a:solidFill>
                  <a:schemeClr val="accent1"/>
                </a:solidFill>
                <a:latin typeface="DM Sans"/>
                <a:ea typeface="DM Sans"/>
                <a:cs typeface="DM Sans"/>
                <a:sym typeface="DM Sans"/>
              </a:defRPr>
            </a:lvl6pPr>
            <a:lvl7pPr lvl="6" algn="r" rtl="0">
              <a:spcBef>
                <a:spcPts val="0"/>
              </a:spcBef>
              <a:spcAft>
                <a:spcPts val="0"/>
              </a:spcAft>
              <a:buClr>
                <a:schemeClr val="accent1"/>
              </a:buClr>
              <a:buSzPts val="4800"/>
              <a:buFont typeface="DM Sans"/>
              <a:buNone/>
              <a:defRPr sz="4800">
                <a:solidFill>
                  <a:schemeClr val="accent1"/>
                </a:solidFill>
                <a:latin typeface="DM Sans"/>
                <a:ea typeface="DM Sans"/>
                <a:cs typeface="DM Sans"/>
                <a:sym typeface="DM Sans"/>
              </a:defRPr>
            </a:lvl7pPr>
            <a:lvl8pPr lvl="7" algn="r" rtl="0">
              <a:spcBef>
                <a:spcPts val="0"/>
              </a:spcBef>
              <a:spcAft>
                <a:spcPts val="0"/>
              </a:spcAft>
              <a:buClr>
                <a:schemeClr val="accent1"/>
              </a:buClr>
              <a:buSzPts val="4800"/>
              <a:buFont typeface="DM Sans"/>
              <a:buNone/>
              <a:defRPr sz="4800">
                <a:solidFill>
                  <a:schemeClr val="accent1"/>
                </a:solidFill>
                <a:latin typeface="DM Sans"/>
                <a:ea typeface="DM Sans"/>
                <a:cs typeface="DM Sans"/>
                <a:sym typeface="DM Sans"/>
              </a:defRPr>
            </a:lvl8pPr>
            <a:lvl9pPr lvl="8" algn="r" rtl="0">
              <a:spcBef>
                <a:spcPts val="0"/>
              </a:spcBef>
              <a:spcAft>
                <a:spcPts val="0"/>
              </a:spcAft>
              <a:buClr>
                <a:schemeClr val="accent1"/>
              </a:buClr>
              <a:buSzPts val="4800"/>
              <a:buFont typeface="DM Sans"/>
              <a:buNone/>
              <a:defRPr sz="4800">
                <a:solidFill>
                  <a:schemeClr val="accent1"/>
                </a:solidFill>
                <a:latin typeface="DM Sans"/>
                <a:ea typeface="DM Sans"/>
                <a:cs typeface="DM Sans"/>
                <a:sym typeface="DM Sans"/>
              </a:defRPr>
            </a:lvl9pPr>
          </a:lstStyle>
          <a:p>
            <a:r>
              <a:t>xx%</a:t>
            </a:r>
          </a:p>
        </p:txBody>
      </p:sp>
      <p:sp>
        <p:nvSpPr>
          <p:cNvPr id="291" name="Google Shape;291;p14">
            <a:hlinkClick r:id=""/>
          </p:cNvPr>
          <p:cNvSpPr txBox="1">
            <a:spLocks noGrp="1"/>
          </p:cNvSpPr>
          <p:nvPr>
            <p:ph type="title" idx="14" hasCustomPrompt="1"/>
          </p:nvPr>
        </p:nvSpPr>
        <p:spPr>
          <a:xfrm>
            <a:off x="996475" y="3252702"/>
            <a:ext cx="734700" cy="4536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accent1"/>
              </a:buClr>
              <a:buSzPts val="100"/>
              <a:buNone/>
              <a:defRPr>
                <a:solidFill>
                  <a:schemeClr val="accent1"/>
                </a:solidFill>
              </a:defRPr>
            </a:lvl1pPr>
            <a:lvl2pPr lvl="1" algn="r" rtl="0">
              <a:spcBef>
                <a:spcPts val="0"/>
              </a:spcBef>
              <a:spcAft>
                <a:spcPts val="0"/>
              </a:spcAft>
              <a:buClr>
                <a:schemeClr val="accent1"/>
              </a:buClr>
              <a:buSzPts val="4800"/>
              <a:buFont typeface="DM Sans"/>
              <a:buNone/>
              <a:defRPr sz="4800">
                <a:solidFill>
                  <a:schemeClr val="accent1"/>
                </a:solidFill>
                <a:latin typeface="DM Sans"/>
                <a:ea typeface="DM Sans"/>
                <a:cs typeface="DM Sans"/>
                <a:sym typeface="DM Sans"/>
              </a:defRPr>
            </a:lvl2pPr>
            <a:lvl3pPr lvl="2" algn="r" rtl="0">
              <a:spcBef>
                <a:spcPts val="0"/>
              </a:spcBef>
              <a:spcAft>
                <a:spcPts val="0"/>
              </a:spcAft>
              <a:buClr>
                <a:schemeClr val="accent1"/>
              </a:buClr>
              <a:buSzPts val="4800"/>
              <a:buFont typeface="DM Sans"/>
              <a:buNone/>
              <a:defRPr sz="4800">
                <a:solidFill>
                  <a:schemeClr val="accent1"/>
                </a:solidFill>
                <a:latin typeface="DM Sans"/>
                <a:ea typeface="DM Sans"/>
                <a:cs typeface="DM Sans"/>
                <a:sym typeface="DM Sans"/>
              </a:defRPr>
            </a:lvl3pPr>
            <a:lvl4pPr lvl="3" algn="r" rtl="0">
              <a:spcBef>
                <a:spcPts val="0"/>
              </a:spcBef>
              <a:spcAft>
                <a:spcPts val="0"/>
              </a:spcAft>
              <a:buClr>
                <a:schemeClr val="accent1"/>
              </a:buClr>
              <a:buSzPts val="4800"/>
              <a:buFont typeface="DM Sans"/>
              <a:buNone/>
              <a:defRPr sz="4800">
                <a:solidFill>
                  <a:schemeClr val="accent1"/>
                </a:solidFill>
                <a:latin typeface="DM Sans"/>
                <a:ea typeface="DM Sans"/>
                <a:cs typeface="DM Sans"/>
                <a:sym typeface="DM Sans"/>
              </a:defRPr>
            </a:lvl4pPr>
            <a:lvl5pPr lvl="4" algn="r" rtl="0">
              <a:spcBef>
                <a:spcPts val="0"/>
              </a:spcBef>
              <a:spcAft>
                <a:spcPts val="0"/>
              </a:spcAft>
              <a:buClr>
                <a:schemeClr val="accent1"/>
              </a:buClr>
              <a:buSzPts val="4800"/>
              <a:buFont typeface="DM Sans"/>
              <a:buNone/>
              <a:defRPr sz="4800">
                <a:solidFill>
                  <a:schemeClr val="accent1"/>
                </a:solidFill>
                <a:latin typeface="DM Sans"/>
                <a:ea typeface="DM Sans"/>
                <a:cs typeface="DM Sans"/>
                <a:sym typeface="DM Sans"/>
              </a:defRPr>
            </a:lvl5pPr>
            <a:lvl6pPr lvl="5" algn="r" rtl="0">
              <a:spcBef>
                <a:spcPts val="0"/>
              </a:spcBef>
              <a:spcAft>
                <a:spcPts val="0"/>
              </a:spcAft>
              <a:buClr>
                <a:schemeClr val="accent1"/>
              </a:buClr>
              <a:buSzPts val="4800"/>
              <a:buFont typeface="DM Sans"/>
              <a:buNone/>
              <a:defRPr sz="4800">
                <a:solidFill>
                  <a:schemeClr val="accent1"/>
                </a:solidFill>
                <a:latin typeface="DM Sans"/>
                <a:ea typeface="DM Sans"/>
                <a:cs typeface="DM Sans"/>
                <a:sym typeface="DM Sans"/>
              </a:defRPr>
            </a:lvl6pPr>
            <a:lvl7pPr lvl="6" algn="r" rtl="0">
              <a:spcBef>
                <a:spcPts val="0"/>
              </a:spcBef>
              <a:spcAft>
                <a:spcPts val="0"/>
              </a:spcAft>
              <a:buClr>
                <a:schemeClr val="accent1"/>
              </a:buClr>
              <a:buSzPts val="4800"/>
              <a:buFont typeface="DM Sans"/>
              <a:buNone/>
              <a:defRPr sz="4800">
                <a:solidFill>
                  <a:schemeClr val="accent1"/>
                </a:solidFill>
                <a:latin typeface="DM Sans"/>
                <a:ea typeface="DM Sans"/>
                <a:cs typeface="DM Sans"/>
                <a:sym typeface="DM Sans"/>
              </a:defRPr>
            </a:lvl7pPr>
            <a:lvl8pPr lvl="7" algn="r" rtl="0">
              <a:spcBef>
                <a:spcPts val="0"/>
              </a:spcBef>
              <a:spcAft>
                <a:spcPts val="0"/>
              </a:spcAft>
              <a:buClr>
                <a:schemeClr val="accent1"/>
              </a:buClr>
              <a:buSzPts val="4800"/>
              <a:buFont typeface="DM Sans"/>
              <a:buNone/>
              <a:defRPr sz="4800">
                <a:solidFill>
                  <a:schemeClr val="accent1"/>
                </a:solidFill>
                <a:latin typeface="DM Sans"/>
                <a:ea typeface="DM Sans"/>
                <a:cs typeface="DM Sans"/>
                <a:sym typeface="DM Sans"/>
              </a:defRPr>
            </a:lvl8pPr>
            <a:lvl9pPr lvl="8" algn="r" rtl="0">
              <a:spcBef>
                <a:spcPts val="0"/>
              </a:spcBef>
              <a:spcAft>
                <a:spcPts val="0"/>
              </a:spcAft>
              <a:buClr>
                <a:schemeClr val="accent1"/>
              </a:buClr>
              <a:buSzPts val="4800"/>
              <a:buFont typeface="DM Sans"/>
              <a:buNone/>
              <a:defRPr sz="4800">
                <a:solidFill>
                  <a:schemeClr val="accent1"/>
                </a:solidFill>
                <a:latin typeface="DM Sans"/>
                <a:ea typeface="DM Sans"/>
                <a:cs typeface="DM Sans"/>
                <a:sym typeface="DM Sans"/>
              </a:defRPr>
            </a:lvl9pPr>
          </a:lstStyle>
          <a:p>
            <a:r>
              <a:t>xx%</a:t>
            </a:r>
          </a:p>
        </p:txBody>
      </p:sp>
      <p:sp>
        <p:nvSpPr>
          <p:cNvPr id="292" name="Google Shape;292;p14">
            <a:hlinkClick r:id=""/>
          </p:cNvPr>
          <p:cNvSpPr txBox="1">
            <a:spLocks noGrp="1"/>
          </p:cNvSpPr>
          <p:nvPr>
            <p:ph type="title" idx="15" hasCustomPrompt="1"/>
          </p:nvPr>
        </p:nvSpPr>
        <p:spPr>
          <a:xfrm>
            <a:off x="996475" y="2640016"/>
            <a:ext cx="734700" cy="4536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accent1"/>
              </a:buClr>
              <a:buSzPts val="100"/>
              <a:buNone/>
              <a:defRPr>
                <a:solidFill>
                  <a:schemeClr val="accent1"/>
                </a:solidFill>
              </a:defRPr>
            </a:lvl1pPr>
            <a:lvl2pPr lvl="1" algn="r" rtl="0">
              <a:spcBef>
                <a:spcPts val="0"/>
              </a:spcBef>
              <a:spcAft>
                <a:spcPts val="0"/>
              </a:spcAft>
              <a:buClr>
                <a:schemeClr val="accent1"/>
              </a:buClr>
              <a:buSzPts val="4800"/>
              <a:buFont typeface="DM Sans"/>
              <a:buNone/>
              <a:defRPr sz="4800">
                <a:solidFill>
                  <a:schemeClr val="accent1"/>
                </a:solidFill>
                <a:latin typeface="DM Sans"/>
                <a:ea typeface="DM Sans"/>
                <a:cs typeface="DM Sans"/>
                <a:sym typeface="DM Sans"/>
              </a:defRPr>
            </a:lvl2pPr>
            <a:lvl3pPr lvl="2" algn="r" rtl="0">
              <a:spcBef>
                <a:spcPts val="0"/>
              </a:spcBef>
              <a:spcAft>
                <a:spcPts val="0"/>
              </a:spcAft>
              <a:buClr>
                <a:schemeClr val="accent1"/>
              </a:buClr>
              <a:buSzPts val="4800"/>
              <a:buFont typeface="DM Sans"/>
              <a:buNone/>
              <a:defRPr sz="4800">
                <a:solidFill>
                  <a:schemeClr val="accent1"/>
                </a:solidFill>
                <a:latin typeface="DM Sans"/>
                <a:ea typeface="DM Sans"/>
                <a:cs typeface="DM Sans"/>
                <a:sym typeface="DM Sans"/>
              </a:defRPr>
            </a:lvl3pPr>
            <a:lvl4pPr lvl="3" algn="r" rtl="0">
              <a:spcBef>
                <a:spcPts val="0"/>
              </a:spcBef>
              <a:spcAft>
                <a:spcPts val="0"/>
              </a:spcAft>
              <a:buClr>
                <a:schemeClr val="accent1"/>
              </a:buClr>
              <a:buSzPts val="4800"/>
              <a:buFont typeface="DM Sans"/>
              <a:buNone/>
              <a:defRPr sz="4800">
                <a:solidFill>
                  <a:schemeClr val="accent1"/>
                </a:solidFill>
                <a:latin typeface="DM Sans"/>
                <a:ea typeface="DM Sans"/>
                <a:cs typeface="DM Sans"/>
                <a:sym typeface="DM Sans"/>
              </a:defRPr>
            </a:lvl4pPr>
            <a:lvl5pPr lvl="4" algn="r" rtl="0">
              <a:spcBef>
                <a:spcPts val="0"/>
              </a:spcBef>
              <a:spcAft>
                <a:spcPts val="0"/>
              </a:spcAft>
              <a:buClr>
                <a:schemeClr val="accent1"/>
              </a:buClr>
              <a:buSzPts val="4800"/>
              <a:buFont typeface="DM Sans"/>
              <a:buNone/>
              <a:defRPr sz="4800">
                <a:solidFill>
                  <a:schemeClr val="accent1"/>
                </a:solidFill>
                <a:latin typeface="DM Sans"/>
                <a:ea typeface="DM Sans"/>
                <a:cs typeface="DM Sans"/>
                <a:sym typeface="DM Sans"/>
              </a:defRPr>
            </a:lvl5pPr>
            <a:lvl6pPr lvl="5" algn="r" rtl="0">
              <a:spcBef>
                <a:spcPts val="0"/>
              </a:spcBef>
              <a:spcAft>
                <a:spcPts val="0"/>
              </a:spcAft>
              <a:buClr>
                <a:schemeClr val="accent1"/>
              </a:buClr>
              <a:buSzPts val="4800"/>
              <a:buFont typeface="DM Sans"/>
              <a:buNone/>
              <a:defRPr sz="4800">
                <a:solidFill>
                  <a:schemeClr val="accent1"/>
                </a:solidFill>
                <a:latin typeface="DM Sans"/>
                <a:ea typeface="DM Sans"/>
                <a:cs typeface="DM Sans"/>
                <a:sym typeface="DM Sans"/>
              </a:defRPr>
            </a:lvl6pPr>
            <a:lvl7pPr lvl="6" algn="r" rtl="0">
              <a:spcBef>
                <a:spcPts val="0"/>
              </a:spcBef>
              <a:spcAft>
                <a:spcPts val="0"/>
              </a:spcAft>
              <a:buClr>
                <a:schemeClr val="accent1"/>
              </a:buClr>
              <a:buSzPts val="4800"/>
              <a:buFont typeface="DM Sans"/>
              <a:buNone/>
              <a:defRPr sz="4800">
                <a:solidFill>
                  <a:schemeClr val="accent1"/>
                </a:solidFill>
                <a:latin typeface="DM Sans"/>
                <a:ea typeface="DM Sans"/>
                <a:cs typeface="DM Sans"/>
                <a:sym typeface="DM Sans"/>
              </a:defRPr>
            </a:lvl7pPr>
            <a:lvl8pPr lvl="7" algn="r" rtl="0">
              <a:spcBef>
                <a:spcPts val="0"/>
              </a:spcBef>
              <a:spcAft>
                <a:spcPts val="0"/>
              </a:spcAft>
              <a:buClr>
                <a:schemeClr val="accent1"/>
              </a:buClr>
              <a:buSzPts val="4800"/>
              <a:buFont typeface="DM Sans"/>
              <a:buNone/>
              <a:defRPr sz="4800">
                <a:solidFill>
                  <a:schemeClr val="accent1"/>
                </a:solidFill>
                <a:latin typeface="DM Sans"/>
                <a:ea typeface="DM Sans"/>
                <a:cs typeface="DM Sans"/>
                <a:sym typeface="DM Sans"/>
              </a:defRPr>
            </a:lvl8pPr>
            <a:lvl9pPr lvl="8" algn="r" rtl="0">
              <a:spcBef>
                <a:spcPts val="0"/>
              </a:spcBef>
              <a:spcAft>
                <a:spcPts val="0"/>
              </a:spcAft>
              <a:buClr>
                <a:schemeClr val="accent1"/>
              </a:buClr>
              <a:buSzPts val="4800"/>
              <a:buFont typeface="DM Sans"/>
              <a:buNone/>
              <a:defRPr sz="4800">
                <a:solidFill>
                  <a:schemeClr val="accent1"/>
                </a:solidFill>
                <a:latin typeface="DM Sans"/>
                <a:ea typeface="DM Sans"/>
                <a:cs typeface="DM Sans"/>
                <a:sym typeface="DM Sans"/>
              </a:defRPr>
            </a:lvl9pPr>
          </a:lstStyle>
          <a:p>
            <a:r>
              <a:t>xx%</a:t>
            </a:r>
          </a:p>
        </p:txBody>
      </p:sp>
      <p:sp>
        <p:nvSpPr>
          <p:cNvPr id="293" name="Google Shape;293;p14">
            <a:hlinkClick r:id=""/>
          </p:cNvPr>
          <p:cNvSpPr txBox="1">
            <a:spLocks noGrp="1"/>
          </p:cNvSpPr>
          <p:nvPr>
            <p:ph type="ctrTitle" idx="16"/>
          </p:nvPr>
        </p:nvSpPr>
        <p:spPr>
          <a:xfrm>
            <a:off x="1855555" y="3863589"/>
            <a:ext cx="1990500" cy="457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2000"/>
              <a:buNone/>
              <a:defRPr sz="2000">
                <a:solidFill>
                  <a:schemeClr val="accent1"/>
                </a:solidFill>
              </a:defRPr>
            </a:lvl1pPr>
            <a:lvl2pPr lvl="1" rtl="0">
              <a:spcBef>
                <a:spcPts val="0"/>
              </a:spcBef>
              <a:spcAft>
                <a:spcPts val="0"/>
              </a:spcAft>
              <a:buClr>
                <a:schemeClr val="accent1"/>
              </a:buClr>
              <a:buSzPts val="2000"/>
              <a:buNone/>
              <a:defRPr sz="2000">
                <a:solidFill>
                  <a:schemeClr val="accent1"/>
                </a:solidFill>
              </a:defRPr>
            </a:lvl2pPr>
            <a:lvl3pPr lvl="2" rtl="0">
              <a:spcBef>
                <a:spcPts val="0"/>
              </a:spcBef>
              <a:spcAft>
                <a:spcPts val="0"/>
              </a:spcAft>
              <a:buClr>
                <a:schemeClr val="accent1"/>
              </a:buClr>
              <a:buSzPts val="2000"/>
              <a:buNone/>
              <a:defRPr sz="2000">
                <a:solidFill>
                  <a:schemeClr val="accent1"/>
                </a:solidFill>
              </a:defRPr>
            </a:lvl3pPr>
            <a:lvl4pPr lvl="3" rtl="0">
              <a:spcBef>
                <a:spcPts val="0"/>
              </a:spcBef>
              <a:spcAft>
                <a:spcPts val="0"/>
              </a:spcAft>
              <a:buClr>
                <a:schemeClr val="accent1"/>
              </a:buClr>
              <a:buSzPts val="2000"/>
              <a:buNone/>
              <a:defRPr sz="2000">
                <a:solidFill>
                  <a:schemeClr val="accent1"/>
                </a:solidFill>
              </a:defRPr>
            </a:lvl4pPr>
            <a:lvl5pPr lvl="4" rtl="0">
              <a:spcBef>
                <a:spcPts val="0"/>
              </a:spcBef>
              <a:spcAft>
                <a:spcPts val="0"/>
              </a:spcAft>
              <a:buClr>
                <a:schemeClr val="accent1"/>
              </a:buClr>
              <a:buSzPts val="2000"/>
              <a:buNone/>
              <a:defRPr sz="2000">
                <a:solidFill>
                  <a:schemeClr val="accent1"/>
                </a:solidFill>
              </a:defRPr>
            </a:lvl5pPr>
            <a:lvl6pPr lvl="5" rtl="0">
              <a:spcBef>
                <a:spcPts val="0"/>
              </a:spcBef>
              <a:spcAft>
                <a:spcPts val="0"/>
              </a:spcAft>
              <a:buClr>
                <a:schemeClr val="accent1"/>
              </a:buClr>
              <a:buSzPts val="2000"/>
              <a:buNone/>
              <a:defRPr sz="2000">
                <a:solidFill>
                  <a:schemeClr val="accent1"/>
                </a:solidFill>
              </a:defRPr>
            </a:lvl6pPr>
            <a:lvl7pPr lvl="6" rtl="0">
              <a:spcBef>
                <a:spcPts val="0"/>
              </a:spcBef>
              <a:spcAft>
                <a:spcPts val="0"/>
              </a:spcAft>
              <a:buClr>
                <a:schemeClr val="accent1"/>
              </a:buClr>
              <a:buSzPts val="2000"/>
              <a:buNone/>
              <a:defRPr sz="2000">
                <a:solidFill>
                  <a:schemeClr val="accent1"/>
                </a:solidFill>
              </a:defRPr>
            </a:lvl7pPr>
            <a:lvl8pPr lvl="7" rtl="0">
              <a:spcBef>
                <a:spcPts val="0"/>
              </a:spcBef>
              <a:spcAft>
                <a:spcPts val="0"/>
              </a:spcAft>
              <a:buClr>
                <a:schemeClr val="accent1"/>
              </a:buClr>
              <a:buSzPts val="2000"/>
              <a:buNone/>
              <a:defRPr sz="2000">
                <a:solidFill>
                  <a:schemeClr val="accent1"/>
                </a:solidFill>
              </a:defRPr>
            </a:lvl8pPr>
            <a:lvl9pPr lvl="8" rtl="0">
              <a:spcBef>
                <a:spcPts val="0"/>
              </a:spcBef>
              <a:spcAft>
                <a:spcPts val="0"/>
              </a:spcAft>
              <a:buClr>
                <a:schemeClr val="accent1"/>
              </a:buClr>
              <a:buSzPts val="2000"/>
              <a:buNone/>
              <a:defRPr sz="2000">
                <a:solidFill>
                  <a:schemeClr val="accent1"/>
                </a:solidFill>
              </a:defRPr>
            </a:lvl9pPr>
          </a:lstStyle>
          <a:p>
            <a:endParaRPr/>
          </a:p>
        </p:txBody>
      </p:sp>
      <p:sp>
        <p:nvSpPr>
          <p:cNvPr id="294" name="Google Shape;294;p14"/>
          <p:cNvSpPr txBox="1">
            <a:spLocks noGrp="1"/>
          </p:cNvSpPr>
          <p:nvPr>
            <p:ph type="subTitle" idx="17"/>
          </p:nvPr>
        </p:nvSpPr>
        <p:spPr>
          <a:xfrm>
            <a:off x="3970434" y="3865839"/>
            <a:ext cx="4257600" cy="45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95" name="Google Shape;295;p14">
            <a:hlinkClick r:id=""/>
          </p:cNvPr>
          <p:cNvSpPr txBox="1">
            <a:spLocks noGrp="1"/>
          </p:cNvSpPr>
          <p:nvPr>
            <p:ph type="title" idx="18" hasCustomPrompt="1"/>
          </p:nvPr>
        </p:nvSpPr>
        <p:spPr>
          <a:xfrm>
            <a:off x="996475" y="3865389"/>
            <a:ext cx="734700" cy="4536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accent1"/>
              </a:buClr>
              <a:buSzPts val="100"/>
              <a:buNone/>
              <a:defRPr>
                <a:solidFill>
                  <a:schemeClr val="accent1"/>
                </a:solidFill>
              </a:defRPr>
            </a:lvl1pPr>
            <a:lvl2pPr lvl="1" algn="r" rtl="0">
              <a:spcBef>
                <a:spcPts val="0"/>
              </a:spcBef>
              <a:spcAft>
                <a:spcPts val="0"/>
              </a:spcAft>
              <a:buClr>
                <a:schemeClr val="accent1"/>
              </a:buClr>
              <a:buSzPts val="4800"/>
              <a:buFont typeface="DM Sans"/>
              <a:buNone/>
              <a:defRPr sz="4800">
                <a:solidFill>
                  <a:schemeClr val="accent1"/>
                </a:solidFill>
                <a:latin typeface="DM Sans"/>
                <a:ea typeface="DM Sans"/>
                <a:cs typeface="DM Sans"/>
                <a:sym typeface="DM Sans"/>
              </a:defRPr>
            </a:lvl2pPr>
            <a:lvl3pPr lvl="2" algn="r" rtl="0">
              <a:spcBef>
                <a:spcPts val="0"/>
              </a:spcBef>
              <a:spcAft>
                <a:spcPts val="0"/>
              </a:spcAft>
              <a:buClr>
                <a:schemeClr val="accent1"/>
              </a:buClr>
              <a:buSzPts val="4800"/>
              <a:buFont typeface="DM Sans"/>
              <a:buNone/>
              <a:defRPr sz="4800">
                <a:solidFill>
                  <a:schemeClr val="accent1"/>
                </a:solidFill>
                <a:latin typeface="DM Sans"/>
                <a:ea typeface="DM Sans"/>
                <a:cs typeface="DM Sans"/>
                <a:sym typeface="DM Sans"/>
              </a:defRPr>
            </a:lvl3pPr>
            <a:lvl4pPr lvl="3" algn="r" rtl="0">
              <a:spcBef>
                <a:spcPts val="0"/>
              </a:spcBef>
              <a:spcAft>
                <a:spcPts val="0"/>
              </a:spcAft>
              <a:buClr>
                <a:schemeClr val="accent1"/>
              </a:buClr>
              <a:buSzPts val="4800"/>
              <a:buFont typeface="DM Sans"/>
              <a:buNone/>
              <a:defRPr sz="4800">
                <a:solidFill>
                  <a:schemeClr val="accent1"/>
                </a:solidFill>
                <a:latin typeface="DM Sans"/>
                <a:ea typeface="DM Sans"/>
                <a:cs typeface="DM Sans"/>
                <a:sym typeface="DM Sans"/>
              </a:defRPr>
            </a:lvl4pPr>
            <a:lvl5pPr lvl="4" algn="r" rtl="0">
              <a:spcBef>
                <a:spcPts val="0"/>
              </a:spcBef>
              <a:spcAft>
                <a:spcPts val="0"/>
              </a:spcAft>
              <a:buClr>
                <a:schemeClr val="accent1"/>
              </a:buClr>
              <a:buSzPts val="4800"/>
              <a:buFont typeface="DM Sans"/>
              <a:buNone/>
              <a:defRPr sz="4800">
                <a:solidFill>
                  <a:schemeClr val="accent1"/>
                </a:solidFill>
                <a:latin typeface="DM Sans"/>
                <a:ea typeface="DM Sans"/>
                <a:cs typeface="DM Sans"/>
                <a:sym typeface="DM Sans"/>
              </a:defRPr>
            </a:lvl5pPr>
            <a:lvl6pPr lvl="5" algn="r" rtl="0">
              <a:spcBef>
                <a:spcPts val="0"/>
              </a:spcBef>
              <a:spcAft>
                <a:spcPts val="0"/>
              </a:spcAft>
              <a:buClr>
                <a:schemeClr val="accent1"/>
              </a:buClr>
              <a:buSzPts val="4800"/>
              <a:buFont typeface="DM Sans"/>
              <a:buNone/>
              <a:defRPr sz="4800">
                <a:solidFill>
                  <a:schemeClr val="accent1"/>
                </a:solidFill>
                <a:latin typeface="DM Sans"/>
                <a:ea typeface="DM Sans"/>
                <a:cs typeface="DM Sans"/>
                <a:sym typeface="DM Sans"/>
              </a:defRPr>
            </a:lvl6pPr>
            <a:lvl7pPr lvl="6" algn="r" rtl="0">
              <a:spcBef>
                <a:spcPts val="0"/>
              </a:spcBef>
              <a:spcAft>
                <a:spcPts val="0"/>
              </a:spcAft>
              <a:buClr>
                <a:schemeClr val="accent1"/>
              </a:buClr>
              <a:buSzPts val="4800"/>
              <a:buFont typeface="DM Sans"/>
              <a:buNone/>
              <a:defRPr sz="4800">
                <a:solidFill>
                  <a:schemeClr val="accent1"/>
                </a:solidFill>
                <a:latin typeface="DM Sans"/>
                <a:ea typeface="DM Sans"/>
                <a:cs typeface="DM Sans"/>
                <a:sym typeface="DM Sans"/>
              </a:defRPr>
            </a:lvl7pPr>
            <a:lvl8pPr lvl="7" algn="r" rtl="0">
              <a:spcBef>
                <a:spcPts val="0"/>
              </a:spcBef>
              <a:spcAft>
                <a:spcPts val="0"/>
              </a:spcAft>
              <a:buClr>
                <a:schemeClr val="accent1"/>
              </a:buClr>
              <a:buSzPts val="4800"/>
              <a:buFont typeface="DM Sans"/>
              <a:buNone/>
              <a:defRPr sz="4800">
                <a:solidFill>
                  <a:schemeClr val="accent1"/>
                </a:solidFill>
                <a:latin typeface="DM Sans"/>
                <a:ea typeface="DM Sans"/>
                <a:cs typeface="DM Sans"/>
                <a:sym typeface="DM Sans"/>
              </a:defRPr>
            </a:lvl8pPr>
            <a:lvl9pPr lvl="8" algn="r" rtl="0">
              <a:spcBef>
                <a:spcPts val="0"/>
              </a:spcBef>
              <a:spcAft>
                <a:spcPts val="0"/>
              </a:spcAft>
              <a:buClr>
                <a:schemeClr val="accent1"/>
              </a:buClr>
              <a:buSzPts val="4800"/>
              <a:buFont typeface="DM Sans"/>
              <a:buNone/>
              <a:defRPr sz="4800">
                <a:solidFill>
                  <a:schemeClr val="accent1"/>
                </a:solidFill>
                <a:latin typeface="DM Sans"/>
                <a:ea typeface="DM Sans"/>
                <a:cs typeface="DM Sans"/>
                <a:sym typeface="DM Sans"/>
              </a:defRPr>
            </a:lvl9pPr>
          </a:lstStyle>
          <a:p>
            <a:r>
              <a:t>xx%</a:t>
            </a:r>
          </a:p>
        </p:txBody>
      </p:sp>
      <p:sp>
        <p:nvSpPr>
          <p:cNvPr id="296" name="Google Shape;296;p14"/>
          <p:cNvSpPr/>
          <p:nvPr/>
        </p:nvSpPr>
        <p:spPr>
          <a:xfrm flipH="1">
            <a:off x="1735892" y="182226"/>
            <a:ext cx="174083" cy="172944"/>
          </a:xfrm>
          <a:custGeom>
            <a:avLst/>
            <a:gdLst/>
            <a:ahLst/>
            <a:cxnLst/>
            <a:rect l="l" t="t" r="r" b="b"/>
            <a:pathLst>
              <a:path w="5502" h="5466" extrusionOk="0">
                <a:moveTo>
                  <a:pt x="2751" y="0"/>
                </a:moveTo>
                <a:cubicBezTo>
                  <a:pt x="2719" y="0"/>
                  <a:pt x="2686" y="18"/>
                  <a:pt x="2680" y="54"/>
                </a:cubicBezTo>
                <a:lnTo>
                  <a:pt x="2204" y="2125"/>
                </a:lnTo>
                <a:cubicBezTo>
                  <a:pt x="2180" y="2149"/>
                  <a:pt x="2168" y="2185"/>
                  <a:pt x="2144" y="2185"/>
                </a:cubicBezTo>
                <a:lnTo>
                  <a:pt x="72" y="2661"/>
                </a:lnTo>
                <a:cubicBezTo>
                  <a:pt x="1" y="2673"/>
                  <a:pt x="1" y="2792"/>
                  <a:pt x="72" y="2804"/>
                </a:cubicBezTo>
                <a:lnTo>
                  <a:pt x="2144" y="3280"/>
                </a:lnTo>
                <a:cubicBezTo>
                  <a:pt x="2168" y="3292"/>
                  <a:pt x="2204" y="3316"/>
                  <a:pt x="2204" y="3340"/>
                </a:cubicBezTo>
                <a:lnTo>
                  <a:pt x="2680" y="5411"/>
                </a:lnTo>
                <a:cubicBezTo>
                  <a:pt x="2686" y="5447"/>
                  <a:pt x="2719" y="5465"/>
                  <a:pt x="2751" y="5465"/>
                </a:cubicBezTo>
                <a:cubicBezTo>
                  <a:pt x="2784" y="5465"/>
                  <a:pt x="2817" y="5447"/>
                  <a:pt x="2823" y="5411"/>
                </a:cubicBezTo>
                <a:lnTo>
                  <a:pt x="3299" y="3340"/>
                </a:lnTo>
                <a:cubicBezTo>
                  <a:pt x="3323" y="3316"/>
                  <a:pt x="3335" y="3280"/>
                  <a:pt x="3359" y="3280"/>
                </a:cubicBezTo>
                <a:lnTo>
                  <a:pt x="5430" y="2804"/>
                </a:lnTo>
                <a:cubicBezTo>
                  <a:pt x="5502" y="2792"/>
                  <a:pt x="5502" y="2673"/>
                  <a:pt x="5430" y="2661"/>
                </a:cubicBezTo>
                <a:lnTo>
                  <a:pt x="3359" y="2185"/>
                </a:lnTo>
                <a:cubicBezTo>
                  <a:pt x="3335" y="2173"/>
                  <a:pt x="3299" y="2149"/>
                  <a:pt x="3299" y="2125"/>
                </a:cubicBezTo>
                <a:lnTo>
                  <a:pt x="2823" y="54"/>
                </a:lnTo>
                <a:cubicBezTo>
                  <a:pt x="2817" y="18"/>
                  <a:pt x="2784" y="0"/>
                  <a:pt x="27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297"/>
        <p:cNvGrpSpPr/>
        <p:nvPr/>
      </p:nvGrpSpPr>
      <p:grpSpPr>
        <a:xfrm>
          <a:off x="0" y="0"/>
          <a:ext cx="0" cy="0"/>
          <a:chOff x="0" y="0"/>
          <a:chExt cx="0" cy="0"/>
        </a:xfrm>
      </p:grpSpPr>
      <p:sp>
        <p:nvSpPr>
          <p:cNvPr id="298" name="Google Shape;298;p15"/>
          <p:cNvSpPr txBox="1">
            <a:spLocks noGrp="1"/>
          </p:cNvSpPr>
          <p:nvPr>
            <p:ph type="subTitle" idx="1"/>
          </p:nvPr>
        </p:nvSpPr>
        <p:spPr>
          <a:xfrm>
            <a:off x="2238750" y="908938"/>
            <a:ext cx="4666500" cy="16728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2400"/>
              <a:buNone/>
              <a:defRPr sz="2400">
                <a:solidFill>
                  <a:schemeClr val="lt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9" name="Google Shape;299;p15"/>
          <p:cNvSpPr txBox="1">
            <a:spLocks noGrp="1"/>
          </p:cNvSpPr>
          <p:nvPr>
            <p:ph type="title"/>
          </p:nvPr>
        </p:nvSpPr>
        <p:spPr>
          <a:xfrm>
            <a:off x="2739934" y="2492401"/>
            <a:ext cx="3664200" cy="411600"/>
          </a:xfrm>
          <a:prstGeom prst="rect">
            <a:avLst/>
          </a:prstGeom>
        </p:spPr>
        <p:txBody>
          <a:bodyPr spcFirstLastPara="1" wrap="square" lIns="91425" tIns="91425" rIns="91425" bIns="91425" anchor="t" anchorCtr="0">
            <a:noAutofit/>
          </a:bodyPr>
          <a:lstStyle>
            <a:lvl1pPr lvl="0" algn="ctr">
              <a:spcBef>
                <a:spcPts val="0"/>
              </a:spcBef>
              <a:spcAft>
                <a:spcPts val="0"/>
              </a:spcAft>
              <a:buSzPts val="3200"/>
              <a:buNone/>
              <a:defRPr sz="2000"/>
            </a:lvl1pPr>
            <a:lvl2pPr lvl="1" algn="ctr">
              <a:spcBef>
                <a:spcPts val="0"/>
              </a:spcBef>
              <a:spcAft>
                <a:spcPts val="0"/>
              </a:spcAft>
              <a:buSzPts val="3200"/>
              <a:buNone/>
              <a:defRPr>
                <a:latin typeface="Raleway"/>
                <a:ea typeface="Raleway"/>
                <a:cs typeface="Raleway"/>
                <a:sym typeface="Raleway"/>
              </a:defRPr>
            </a:lvl2pPr>
            <a:lvl3pPr lvl="2" algn="ctr">
              <a:spcBef>
                <a:spcPts val="0"/>
              </a:spcBef>
              <a:spcAft>
                <a:spcPts val="0"/>
              </a:spcAft>
              <a:buSzPts val="3200"/>
              <a:buNone/>
              <a:defRPr>
                <a:latin typeface="Raleway"/>
                <a:ea typeface="Raleway"/>
                <a:cs typeface="Raleway"/>
                <a:sym typeface="Raleway"/>
              </a:defRPr>
            </a:lvl3pPr>
            <a:lvl4pPr lvl="3" algn="ctr">
              <a:spcBef>
                <a:spcPts val="0"/>
              </a:spcBef>
              <a:spcAft>
                <a:spcPts val="0"/>
              </a:spcAft>
              <a:buSzPts val="3200"/>
              <a:buNone/>
              <a:defRPr>
                <a:latin typeface="Raleway"/>
                <a:ea typeface="Raleway"/>
                <a:cs typeface="Raleway"/>
                <a:sym typeface="Raleway"/>
              </a:defRPr>
            </a:lvl4pPr>
            <a:lvl5pPr lvl="4" algn="ctr">
              <a:spcBef>
                <a:spcPts val="0"/>
              </a:spcBef>
              <a:spcAft>
                <a:spcPts val="0"/>
              </a:spcAft>
              <a:buSzPts val="3200"/>
              <a:buNone/>
              <a:defRPr>
                <a:latin typeface="Raleway"/>
                <a:ea typeface="Raleway"/>
                <a:cs typeface="Raleway"/>
                <a:sym typeface="Raleway"/>
              </a:defRPr>
            </a:lvl5pPr>
            <a:lvl6pPr lvl="5" algn="ctr">
              <a:spcBef>
                <a:spcPts val="0"/>
              </a:spcBef>
              <a:spcAft>
                <a:spcPts val="0"/>
              </a:spcAft>
              <a:buSzPts val="3200"/>
              <a:buNone/>
              <a:defRPr>
                <a:latin typeface="Raleway"/>
                <a:ea typeface="Raleway"/>
                <a:cs typeface="Raleway"/>
                <a:sym typeface="Raleway"/>
              </a:defRPr>
            </a:lvl6pPr>
            <a:lvl7pPr lvl="6" algn="ctr">
              <a:spcBef>
                <a:spcPts val="0"/>
              </a:spcBef>
              <a:spcAft>
                <a:spcPts val="0"/>
              </a:spcAft>
              <a:buSzPts val="3200"/>
              <a:buNone/>
              <a:defRPr>
                <a:latin typeface="Raleway"/>
                <a:ea typeface="Raleway"/>
                <a:cs typeface="Raleway"/>
                <a:sym typeface="Raleway"/>
              </a:defRPr>
            </a:lvl7pPr>
            <a:lvl8pPr lvl="7" algn="ctr">
              <a:spcBef>
                <a:spcPts val="0"/>
              </a:spcBef>
              <a:spcAft>
                <a:spcPts val="0"/>
              </a:spcAft>
              <a:buSzPts val="3200"/>
              <a:buNone/>
              <a:defRPr>
                <a:latin typeface="Raleway"/>
                <a:ea typeface="Raleway"/>
                <a:cs typeface="Raleway"/>
                <a:sym typeface="Raleway"/>
              </a:defRPr>
            </a:lvl8pPr>
            <a:lvl9pPr lvl="8" algn="ctr">
              <a:spcBef>
                <a:spcPts val="0"/>
              </a:spcBef>
              <a:spcAft>
                <a:spcPts val="0"/>
              </a:spcAft>
              <a:buSzPts val="3200"/>
              <a:buNone/>
              <a:defRPr>
                <a:latin typeface="Raleway"/>
                <a:ea typeface="Raleway"/>
                <a:cs typeface="Raleway"/>
                <a:sym typeface="Raleway"/>
              </a:defRPr>
            </a:lvl9pPr>
          </a:lstStyle>
          <a:p>
            <a:endParaRPr/>
          </a:p>
        </p:txBody>
      </p:sp>
      <p:grpSp>
        <p:nvGrpSpPr>
          <p:cNvPr id="300" name="Google Shape;300;p15"/>
          <p:cNvGrpSpPr/>
          <p:nvPr/>
        </p:nvGrpSpPr>
        <p:grpSpPr>
          <a:xfrm>
            <a:off x="-369644" y="3515304"/>
            <a:ext cx="9883338" cy="3157442"/>
            <a:chOff x="-399419" y="3812429"/>
            <a:chExt cx="9883338" cy="3157442"/>
          </a:xfrm>
        </p:grpSpPr>
        <p:sp>
          <p:nvSpPr>
            <p:cNvPr id="301" name="Google Shape;301;p15"/>
            <p:cNvSpPr/>
            <p:nvPr/>
          </p:nvSpPr>
          <p:spPr>
            <a:xfrm>
              <a:off x="-399419" y="3812429"/>
              <a:ext cx="5396313" cy="3157442"/>
            </a:xfrm>
            <a:custGeom>
              <a:avLst/>
              <a:gdLst/>
              <a:ahLst/>
              <a:cxnLst/>
              <a:rect l="l" t="t" r="r" b="b"/>
              <a:pathLst>
                <a:path w="60891" h="35628" extrusionOk="0">
                  <a:moveTo>
                    <a:pt x="60291" y="5503"/>
                  </a:moveTo>
                  <a:lnTo>
                    <a:pt x="60623" y="6499"/>
                  </a:lnTo>
                  <a:lnTo>
                    <a:pt x="59842" y="7184"/>
                  </a:lnTo>
                  <a:lnTo>
                    <a:pt x="59242" y="7088"/>
                  </a:lnTo>
                  <a:lnTo>
                    <a:pt x="58214" y="5857"/>
                  </a:lnTo>
                  <a:lnTo>
                    <a:pt x="59724" y="5300"/>
                  </a:lnTo>
                  <a:close/>
                  <a:moveTo>
                    <a:pt x="59724" y="5064"/>
                  </a:moveTo>
                  <a:lnTo>
                    <a:pt x="58214" y="4508"/>
                  </a:lnTo>
                  <a:lnTo>
                    <a:pt x="59242" y="3277"/>
                  </a:lnTo>
                  <a:lnTo>
                    <a:pt x="59842" y="3170"/>
                  </a:lnTo>
                  <a:lnTo>
                    <a:pt x="60612" y="3865"/>
                  </a:lnTo>
                  <a:lnTo>
                    <a:pt x="60291" y="4850"/>
                  </a:lnTo>
                  <a:close/>
                  <a:moveTo>
                    <a:pt x="59124" y="3073"/>
                  </a:moveTo>
                  <a:lnTo>
                    <a:pt x="57551" y="3352"/>
                  </a:lnTo>
                  <a:lnTo>
                    <a:pt x="57818" y="1767"/>
                  </a:lnTo>
                  <a:lnTo>
                    <a:pt x="58289" y="1371"/>
                  </a:lnTo>
                  <a:lnTo>
                    <a:pt x="59306" y="1585"/>
                  </a:lnTo>
                  <a:lnTo>
                    <a:pt x="59520" y="2613"/>
                  </a:lnTo>
                  <a:close/>
                  <a:moveTo>
                    <a:pt x="57615" y="1649"/>
                  </a:moveTo>
                  <a:lnTo>
                    <a:pt x="56384" y="2677"/>
                  </a:lnTo>
                  <a:lnTo>
                    <a:pt x="55827" y="1168"/>
                  </a:lnTo>
                  <a:lnTo>
                    <a:pt x="56041" y="600"/>
                  </a:lnTo>
                  <a:lnTo>
                    <a:pt x="57026" y="279"/>
                  </a:lnTo>
                  <a:lnTo>
                    <a:pt x="57722" y="1050"/>
                  </a:lnTo>
                  <a:close/>
                  <a:moveTo>
                    <a:pt x="55592" y="1168"/>
                  </a:moveTo>
                  <a:lnTo>
                    <a:pt x="55046" y="2677"/>
                  </a:lnTo>
                  <a:lnTo>
                    <a:pt x="53804" y="1649"/>
                  </a:lnTo>
                  <a:lnTo>
                    <a:pt x="53708" y="1050"/>
                  </a:lnTo>
                  <a:lnTo>
                    <a:pt x="54403" y="279"/>
                  </a:lnTo>
                  <a:lnTo>
                    <a:pt x="55388" y="600"/>
                  </a:lnTo>
                  <a:close/>
                  <a:moveTo>
                    <a:pt x="53611" y="1767"/>
                  </a:moveTo>
                  <a:lnTo>
                    <a:pt x="53879" y="3352"/>
                  </a:lnTo>
                  <a:lnTo>
                    <a:pt x="52294" y="3073"/>
                  </a:lnTo>
                  <a:lnTo>
                    <a:pt x="51909" y="2613"/>
                  </a:lnTo>
                  <a:lnTo>
                    <a:pt x="52123" y="1585"/>
                  </a:lnTo>
                  <a:lnTo>
                    <a:pt x="53140" y="1371"/>
                  </a:lnTo>
                  <a:close/>
                  <a:moveTo>
                    <a:pt x="52177" y="3277"/>
                  </a:moveTo>
                  <a:lnTo>
                    <a:pt x="53204" y="4508"/>
                  </a:lnTo>
                  <a:lnTo>
                    <a:pt x="51695" y="5064"/>
                  </a:lnTo>
                  <a:lnTo>
                    <a:pt x="51128" y="4850"/>
                  </a:lnTo>
                  <a:lnTo>
                    <a:pt x="50806" y="3865"/>
                  </a:lnTo>
                  <a:lnTo>
                    <a:pt x="51588" y="3170"/>
                  </a:lnTo>
                  <a:close/>
                  <a:moveTo>
                    <a:pt x="51224" y="5118"/>
                  </a:moveTo>
                  <a:lnTo>
                    <a:pt x="51213" y="5118"/>
                  </a:lnTo>
                  <a:lnTo>
                    <a:pt x="51385" y="5182"/>
                  </a:lnTo>
                  <a:lnTo>
                    <a:pt x="51213" y="5236"/>
                  </a:lnTo>
                  <a:lnTo>
                    <a:pt x="51224" y="5236"/>
                  </a:lnTo>
                  <a:lnTo>
                    <a:pt x="49715" y="5803"/>
                  </a:lnTo>
                  <a:lnTo>
                    <a:pt x="48687" y="5182"/>
                  </a:lnTo>
                  <a:lnTo>
                    <a:pt x="49715" y="4551"/>
                  </a:lnTo>
                  <a:lnTo>
                    <a:pt x="50956" y="5022"/>
                  </a:lnTo>
                  <a:lnTo>
                    <a:pt x="50956" y="5022"/>
                  </a:lnTo>
                  <a:lnTo>
                    <a:pt x="51021" y="5043"/>
                  </a:lnTo>
                  <a:lnTo>
                    <a:pt x="51224" y="5118"/>
                  </a:lnTo>
                  <a:close/>
                  <a:moveTo>
                    <a:pt x="50871" y="4754"/>
                  </a:moveTo>
                  <a:lnTo>
                    <a:pt x="49950" y="4411"/>
                  </a:lnTo>
                  <a:lnTo>
                    <a:pt x="50624" y="3994"/>
                  </a:lnTo>
                  <a:close/>
                  <a:moveTo>
                    <a:pt x="50550" y="3780"/>
                  </a:moveTo>
                  <a:lnTo>
                    <a:pt x="49693" y="4315"/>
                  </a:lnTo>
                  <a:lnTo>
                    <a:pt x="48248" y="3769"/>
                  </a:lnTo>
                  <a:lnTo>
                    <a:pt x="48516" y="2945"/>
                  </a:lnTo>
                  <a:lnTo>
                    <a:pt x="49393" y="2699"/>
                  </a:lnTo>
                  <a:lnTo>
                    <a:pt x="50271" y="2945"/>
                  </a:lnTo>
                  <a:close/>
                  <a:moveTo>
                    <a:pt x="47959" y="3876"/>
                  </a:moveTo>
                  <a:lnTo>
                    <a:pt x="47745" y="4251"/>
                  </a:lnTo>
                  <a:lnTo>
                    <a:pt x="47895" y="4829"/>
                  </a:lnTo>
                  <a:lnTo>
                    <a:pt x="47006" y="5064"/>
                  </a:lnTo>
                  <a:lnTo>
                    <a:pt x="45251" y="4593"/>
                  </a:lnTo>
                  <a:lnTo>
                    <a:pt x="46535" y="3319"/>
                  </a:lnTo>
                  <a:lnTo>
                    <a:pt x="47424" y="3073"/>
                  </a:lnTo>
                  <a:lnTo>
                    <a:pt x="47584" y="3651"/>
                  </a:lnTo>
                  <a:close/>
                  <a:moveTo>
                    <a:pt x="46428" y="3116"/>
                  </a:moveTo>
                  <a:lnTo>
                    <a:pt x="44672" y="3587"/>
                  </a:lnTo>
                  <a:lnTo>
                    <a:pt x="45143" y="1831"/>
                  </a:lnTo>
                  <a:lnTo>
                    <a:pt x="45797" y="1189"/>
                  </a:lnTo>
                  <a:lnTo>
                    <a:pt x="46214" y="1607"/>
                  </a:lnTo>
                  <a:lnTo>
                    <a:pt x="46653" y="1607"/>
                  </a:lnTo>
                  <a:lnTo>
                    <a:pt x="46653" y="2046"/>
                  </a:lnTo>
                  <a:lnTo>
                    <a:pt x="47081" y="2463"/>
                  </a:lnTo>
                  <a:lnTo>
                    <a:pt x="46428" y="3116"/>
                  </a:lnTo>
                  <a:close/>
                  <a:moveTo>
                    <a:pt x="44940" y="1724"/>
                  </a:moveTo>
                  <a:lnTo>
                    <a:pt x="43666" y="3009"/>
                  </a:lnTo>
                  <a:lnTo>
                    <a:pt x="43195" y="1253"/>
                  </a:lnTo>
                  <a:lnTo>
                    <a:pt x="43431" y="365"/>
                  </a:lnTo>
                  <a:lnTo>
                    <a:pt x="44009" y="515"/>
                  </a:lnTo>
                  <a:lnTo>
                    <a:pt x="44383" y="301"/>
                  </a:lnTo>
                  <a:lnTo>
                    <a:pt x="44608" y="675"/>
                  </a:lnTo>
                  <a:lnTo>
                    <a:pt x="45186" y="836"/>
                  </a:lnTo>
                  <a:close/>
                  <a:moveTo>
                    <a:pt x="42970" y="1253"/>
                  </a:moveTo>
                  <a:lnTo>
                    <a:pt x="42499" y="3009"/>
                  </a:lnTo>
                  <a:lnTo>
                    <a:pt x="41215" y="1724"/>
                  </a:lnTo>
                  <a:lnTo>
                    <a:pt x="40979" y="836"/>
                  </a:lnTo>
                  <a:lnTo>
                    <a:pt x="41557" y="675"/>
                  </a:lnTo>
                  <a:lnTo>
                    <a:pt x="41771" y="301"/>
                  </a:lnTo>
                  <a:lnTo>
                    <a:pt x="42146" y="515"/>
                  </a:lnTo>
                  <a:lnTo>
                    <a:pt x="42724" y="365"/>
                  </a:lnTo>
                  <a:close/>
                  <a:moveTo>
                    <a:pt x="41022" y="1831"/>
                  </a:moveTo>
                  <a:lnTo>
                    <a:pt x="41482" y="3587"/>
                  </a:lnTo>
                  <a:lnTo>
                    <a:pt x="39737" y="3116"/>
                  </a:lnTo>
                  <a:lnTo>
                    <a:pt x="39084" y="2463"/>
                  </a:lnTo>
                  <a:lnTo>
                    <a:pt x="39502" y="2046"/>
                  </a:lnTo>
                  <a:lnTo>
                    <a:pt x="39502" y="1607"/>
                  </a:lnTo>
                  <a:lnTo>
                    <a:pt x="39941" y="1607"/>
                  </a:lnTo>
                  <a:lnTo>
                    <a:pt x="40369" y="1189"/>
                  </a:lnTo>
                  <a:lnTo>
                    <a:pt x="41022" y="1831"/>
                  </a:lnTo>
                  <a:close/>
                  <a:moveTo>
                    <a:pt x="39620" y="3319"/>
                  </a:moveTo>
                  <a:lnTo>
                    <a:pt x="40904" y="4593"/>
                  </a:lnTo>
                  <a:lnTo>
                    <a:pt x="39149" y="5064"/>
                  </a:lnTo>
                  <a:lnTo>
                    <a:pt x="38260" y="4829"/>
                  </a:lnTo>
                  <a:lnTo>
                    <a:pt x="38421" y="4251"/>
                  </a:lnTo>
                  <a:lnTo>
                    <a:pt x="38196" y="3876"/>
                  </a:lnTo>
                  <a:lnTo>
                    <a:pt x="38581" y="3651"/>
                  </a:lnTo>
                  <a:lnTo>
                    <a:pt x="38731" y="3073"/>
                  </a:lnTo>
                  <a:close/>
                  <a:moveTo>
                    <a:pt x="37907" y="3769"/>
                  </a:moveTo>
                  <a:lnTo>
                    <a:pt x="36472" y="4315"/>
                  </a:lnTo>
                  <a:lnTo>
                    <a:pt x="35605" y="3780"/>
                  </a:lnTo>
                  <a:lnTo>
                    <a:pt x="35884" y="2945"/>
                  </a:lnTo>
                  <a:lnTo>
                    <a:pt x="36761" y="2699"/>
                  </a:lnTo>
                  <a:lnTo>
                    <a:pt x="37639" y="2945"/>
                  </a:lnTo>
                  <a:close/>
                  <a:moveTo>
                    <a:pt x="35541" y="3994"/>
                  </a:moveTo>
                  <a:lnTo>
                    <a:pt x="36215" y="4411"/>
                  </a:lnTo>
                  <a:lnTo>
                    <a:pt x="35295" y="4754"/>
                  </a:lnTo>
                  <a:close/>
                  <a:moveTo>
                    <a:pt x="34942" y="5118"/>
                  </a:moveTo>
                  <a:lnTo>
                    <a:pt x="34942" y="5118"/>
                  </a:lnTo>
                  <a:lnTo>
                    <a:pt x="35199" y="5022"/>
                  </a:lnTo>
                  <a:lnTo>
                    <a:pt x="35199" y="5022"/>
                  </a:lnTo>
                  <a:lnTo>
                    <a:pt x="35199" y="5022"/>
                  </a:lnTo>
                  <a:lnTo>
                    <a:pt x="36451" y="4551"/>
                  </a:lnTo>
                  <a:lnTo>
                    <a:pt x="37468" y="5182"/>
                  </a:lnTo>
                  <a:lnTo>
                    <a:pt x="36451" y="5803"/>
                  </a:lnTo>
                  <a:lnTo>
                    <a:pt x="35199" y="5332"/>
                  </a:lnTo>
                  <a:lnTo>
                    <a:pt x="35199" y="5332"/>
                  </a:lnTo>
                  <a:lnTo>
                    <a:pt x="35166" y="5321"/>
                  </a:lnTo>
                  <a:lnTo>
                    <a:pt x="34942" y="5236"/>
                  </a:lnTo>
                  <a:lnTo>
                    <a:pt x="34942" y="5236"/>
                  </a:lnTo>
                  <a:lnTo>
                    <a:pt x="34781" y="5182"/>
                  </a:lnTo>
                  <a:close/>
                  <a:moveTo>
                    <a:pt x="35348" y="3865"/>
                  </a:moveTo>
                  <a:lnTo>
                    <a:pt x="35027" y="4850"/>
                  </a:lnTo>
                  <a:lnTo>
                    <a:pt x="34460" y="5064"/>
                  </a:lnTo>
                  <a:lnTo>
                    <a:pt x="32950" y="4508"/>
                  </a:lnTo>
                  <a:lnTo>
                    <a:pt x="33978" y="3277"/>
                  </a:lnTo>
                  <a:lnTo>
                    <a:pt x="34578" y="3170"/>
                  </a:lnTo>
                  <a:close/>
                  <a:moveTo>
                    <a:pt x="33860" y="3073"/>
                  </a:moveTo>
                  <a:lnTo>
                    <a:pt x="32276" y="3341"/>
                  </a:lnTo>
                  <a:lnTo>
                    <a:pt x="32554" y="1767"/>
                  </a:lnTo>
                  <a:lnTo>
                    <a:pt x="33015" y="1371"/>
                  </a:lnTo>
                  <a:lnTo>
                    <a:pt x="34032" y="1585"/>
                  </a:lnTo>
                  <a:lnTo>
                    <a:pt x="34246" y="2613"/>
                  </a:lnTo>
                  <a:close/>
                  <a:moveTo>
                    <a:pt x="32351" y="1649"/>
                  </a:moveTo>
                  <a:lnTo>
                    <a:pt x="31120" y="2677"/>
                  </a:lnTo>
                  <a:lnTo>
                    <a:pt x="30563" y="1168"/>
                  </a:lnTo>
                  <a:lnTo>
                    <a:pt x="30777" y="600"/>
                  </a:lnTo>
                  <a:lnTo>
                    <a:pt x="31762" y="279"/>
                  </a:lnTo>
                  <a:lnTo>
                    <a:pt x="32458" y="1050"/>
                  </a:lnTo>
                  <a:close/>
                  <a:moveTo>
                    <a:pt x="30328" y="1168"/>
                  </a:moveTo>
                  <a:lnTo>
                    <a:pt x="29771" y="2677"/>
                  </a:lnTo>
                  <a:lnTo>
                    <a:pt x="28540" y="1649"/>
                  </a:lnTo>
                  <a:lnTo>
                    <a:pt x="28444" y="1050"/>
                  </a:lnTo>
                  <a:lnTo>
                    <a:pt x="29129" y="279"/>
                  </a:lnTo>
                  <a:lnTo>
                    <a:pt x="30124" y="600"/>
                  </a:lnTo>
                  <a:close/>
                  <a:moveTo>
                    <a:pt x="28337" y="1767"/>
                  </a:moveTo>
                  <a:lnTo>
                    <a:pt x="28615" y="3341"/>
                  </a:lnTo>
                  <a:lnTo>
                    <a:pt x="27031" y="3073"/>
                  </a:lnTo>
                  <a:lnTo>
                    <a:pt x="26645" y="2613"/>
                  </a:lnTo>
                  <a:lnTo>
                    <a:pt x="26859" y="1585"/>
                  </a:lnTo>
                  <a:lnTo>
                    <a:pt x="27876" y="1371"/>
                  </a:lnTo>
                  <a:close/>
                  <a:moveTo>
                    <a:pt x="26913" y="3277"/>
                  </a:moveTo>
                  <a:lnTo>
                    <a:pt x="27940" y="4508"/>
                  </a:lnTo>
                  <a:lnTo>
                    <a:pt x="26431" y="5064"/>
                  </a:lnTo>
                  <a:lnTo>
                    <a:pt x="25864" y="4850"/>
                  </a:lnTo>
                  <a:lnTo>
                    <a:pt x="25543" y="3865"/>
                  </a:lnTo>
                  <a:lnTo>
                    <a:pt x="26313" y="3170"/>
                  </a:lnTo>
                  <a:close/>
                  <a:moveTo>
                    <a:pt x="25949" y="5118"/>
                  </a:moveTo>
                  <a:lnTo>
                    <a:pt x="25949" y="5118"/>
                  </a:lnTo>
                  <a:lnTo>
                    <a:pt x="26121" y="5182"/>
                  </a:lnTo>
                  <a:lnTo>
                    <a:pt x="25949" y="5236"/>
                  </a:lnTo>
                  <a:lnTo>
                    <a:pt x="25949" y="5236"/>
                  </a:lnTo>
                  <a:lnTo>
                    <a:pt x="25789" y="5300"/>
                  </a:lnTo>
                  <a:lnTo>
                    <a:pt x="25692" y="5332"/>
                  </a:lnTo>
                  <a:lnTo>
                    <a:pt x="25692" y="5332"/>
                  </a:lnTo>
                  <a:lnTo>
                    <a:pt x="24440" y="5803"/>
                  </a:lnTo>
                  <a:lnTo>
                    <a:pt x="23423" y="5182"/>
                  </a:lnTo>
                  <a:lnTo>
                    <a:pt x="24440" y="4551"/>
                  </a:lnTo>
                  <a:lnTo>
                    <a:pt x="25692" y="5022"/>
                  </a:lnTo>
                  <a:lnTo>
                    <a:pt x="25692" y="5022"/>
                  </a:lnTo>
                  <a:lnTo>
                    <a:pt x="25949" y="5118"/>
                  </a:lnTo>
                  <a:close/>
                  <a:moveTo>
                    <a:pt x="25607" y="4754"/>
                  </a:moveTo>
                  <a:lnTo>
                    <a:pt x="24686" y="4411"/>
                  </a:lnTo>
                  <a:lnTo>
                    <a:pt x="25350" y="3994"/>
                  </a:lnTo>
                  <a:close/>
                  <a:moveTo>
                    <a:pt x="25286" y="3780"/>
                  </a:moveTo>
                  <a:lnTo>
                    <a:pt x="24419" y="4315"/>
                  </a:lnTo>
                  <a:lnTo>
                    <a:pt x="22984" y="3769"/>
                  </a:lnTo>
                  <a:lnTo>
                    <a:pt x="23252" y="2945"/>
                  </a:lnTo>
                  <a:lnTo>
                    <a:pt x="24129" y="2699"/>
                  </a:lnTo>
                  <a:lnTo>
                    <a:pt x="25007" y="2945"/>
                  </a:lnTo>
                  <a:close/>
                  <a:moveTo>
                    <a:pt x="22695" y="3876"/>
                  </a:moveTo>
                  <a:lnTo>
                    <a:pt x="22481" y="4251"/>
                  </a:lnTo>
                  <a:lnTo>
                    <a:pt x="22631" y="4829"/>
                  </a:lnTo>
                  <a:lnTo>
                    <a:pt x="21742" y="5064"/>
                  </a:lnTo>
                  <a:lnTo>
                    <a:pt x="19987" y="4593"/>
                  </a:lnTo>
                  <a:lnTo>
                    <a:pt x="21271" y="3319"/>
                  </a:lnTo>
                  <a:lnTo>
                    <a:pt x="22160" y="3073"/>
                  </a:lnTo>
                  <a:lnTo>
                    <a:pt x="22320" y="3651"/>
                  </a:lnTo>
                  <a:close/>
                  <a:moveTo>
                    <a:pt x="21164" y="3116"/>
                  </a:moveTo>
                  <a:lnTo>
                    <a:pt x="19409" y="3587"/>
                  </a:lnTo>
                  <a:lnTo>
                    <a:pt x="19880" y="1831"/>
                  </a:lnTo>
                  <a:lnTo>
                    <a:pt x="20533" y="1189"/>
                  </a:lnTo>
                  <a:lnTo>
                    <a:pt x="20950" y="1607"/>
                  </a:lnTo>
                  <a:lnTo>
                    <a:pt x="21389" y="1607"/>
                  </a:lnTo>
                  <a:lnTo>
                    <a:pt x="21389" y="2046"/>
                  </a:lnTo>
                  <a:lnTo>
                    <a:pt x="21806" y="2463"/>
                  </a:lnTo>
                  <a:lnTo>
                    <a:pt x="21164" y="3116"/>
                  </a:lnTo>
                  <a:close/>
                  <a:moveTo>
                    <a:pt x="19676" y="1724"/>
                  </a:moveTo>
                  <a:lnTo>
                    <a:pt x="18402" y="3009"/>
                  </a:lnTo>
                  <a:lnTo>
                    <a:pt x="17931" y="1253"/>
                  </a:lnTo>
                  <a:lnTo>
                    <a:pt x="18167" y="365"/>
                  </a:lnTo>
                  <a:lnTo>
                    <a:pt x="18745" y="515"/>
                  </a:lnTo>
                  <a:lnTo>
                    <a:pt x="19120" y="301"/>
                  </a:lnTo>
                  <a:lnTo>
                    <a:pt x="19344" y="675"/>
                  </a:lnTo>
                  <a:lnTo>
                    <a:pt x="19922" y="836"/>
                  </a:lnTo>
                  <a:close/>
                  <a:moveTo>
                    <a:pt x="17706" y="1253"/>
                  </a:moveTo>
                  <a:lnTo>
                    <a:pt x="17235" y="3009"/>
                  </a:lnTo>
                  <a:lnTo>
                    <a:pt x="15951" y="1724"/>
                  </a:lnTo>
                  <a:lnTo>
                    <a:pt x="15715" y="836"/>
                  </a:lnTo>
                  <a:lnTo>
                    <a:pt x="16283" y="675"/>
                  </a:lnTo>
                  <a:lnTo>
                    <a:pt x="16507" y="301"/>
                  </a:lnTo>
                  <a:lnTo>
                    <a:pt x="16882" y="515"/>
                  </a:lnTo>
                  <a:lnTo>
                    <a:pt x="17460" y="365"/>
                  </a:lnTo>
                  <a:close/>
                  <a:moveTo>
                    <a:pt x="15747" y="1831"/>
                  </a:moveTo>
                  <a:lnTo>
                    <a:pt x="16218" y="3587"/>
                  </a:lnTo>
                  <a:lnTo>
                    <a:pt x="14474" y="3116"/>
                  </a:lnTo>
                  <a:lnTo>
                    <a:pt x="13821" y="2463"/>
                  </a:lnTo>
                  <a:lnTo>
                    <a:pt x="14238" y="2046"/>
                  </a:lnTo>
                  <a:lnTo>
                    <a:pt x="14238" y="1607"/>
                  </a:lnTo>
                  <a:lnTo>
                    <a:pt x="14677" y="1607"/>
                  </a:lnTo>
                  <a:lnTo>
                    <a:pt x="15105" y="1189"/>
                  </a:lnTo>
                  <a:close/>
                  <a:moveTo>
                    <a:pt x="14356" y="3319"/>
                  </a:moveTo>
                  <a:lnTo>
                    <a:pt x="15640" y="4593"/>
                  </a:lnTo>
                  <a:lnTo>
                    <a:pt x="13885" y="5064"/>
                  </a:lnTo>
                  <a:lnTo>
                    <a:pt x="12996" y="4829"/>
                  </a:lnTo>
                  <a:lnTo>
                    <a:pt x="13157" y="4251"/>
                  </a:lnTo>
                  <a:lnTo>
                    <a:pt x="12932" y="3876"/>
                  </a:lnTo>
                  <a:lnTo>
                    <a:pt x="13307" y="3651"/>
                  </a:lnTo>
                  <a:lnTo>
                    <a:pt x="13467" y="3073"/>
                  </a:lnTo>
                  <a:close/>
                  <a:moveTo>
                    <a:pt x="12643" y="3769"/>
                  </a:moveTo>
                  <a:lnTo>
                    <a:pt x="11208" y="4315"/>
                  </a:lnTo>
                  <a:lnTo>
                    <a:pt x="10341" y="3780"/>
                  </a:lnTo>
                  <a:lnTo>
                    <a:pt x="10620" y="2945"/>
                  </a:lnTo>
                  <a:lnTo>
                    <a:pt x="11498" y="2699"/>
                  </a:lnTo>
                  <a:lnTo>
                    <a:pt x="12375" y="2945"/>
                  </a:lnTo>
                  <a:close/>
                  <a:moveTo>
                    <a:pt x="10277" y="3994"/>
                  </a:moveTo>
                  <a:lnTo>
                    <a:pt x="10941" y="4411"/>
                  </a:lnTo>
                  <a:lnTo>
                    <a:pt x="10020" y="4754"/>
                  </a:lnTo>
                  <a:close/>
                  <a:moveTo>
                    <a:pt x="9678" y="5118"/>
                  </a:moveTo>
                  <a:lnTo>
                    <a:pt x="9678" y="5118"/>
                  </a:lnTo>
                  <a:lnTo>
                    <a:pt x="9935" y="5022"/>
                  </a:lnTo>
                  <a:lnTo>
                    <a:pt x="9935" y="5022"/>
                  </a:lnTo>
                  <a:lnTo>
                    <a:pt x="9935" y="5022"/>
                  </a:lnTo>
                  <a:lnTo>
                    <a:pt x="11176" y="4551"/>
                  </a:lnTo>
                  <a:lnTo>
                    <a:pt x="12204" y="5182"/>
                  </a:lnTo>
                  <a:lnTo>
                    <a:pt x="11176" y="5803"/>
                  </a:lnTo>
                  <a:lnTo>
                    <a:pt x="9935" y="5332"/>
                  </a:lnTo>
                  <a:lnTo>
                    <a:pt x="9935" y="5332"/>
                  </a:lnTo>
                  <a:lnTo>
                    <a:pt x="9902" y="5321"/>
                  </a:lnTo>
                  <a:lnTo>
                    <a:pt x="9678" y="5236"/>
                  </a:lnTo>
                  <a:lnTo>
                    <a:pt x="9678" y="5236"/>
                  </a:lnTo>
                  <a:lnTo>
                    <a:pt x="9506" y="5182"/>
                  </a:lnTo>
                  <a:close/>
                  <a:moveTo>
                    <a:pt x="10084" y="3865"/>
                  </a:moveTo>
                  <a:lnTo>
                    <a:pt x="9763" y="4850"/>
                  </a:lnTo>
                  <a:lnTo>
                    <a:pt x="9196" y="5064"/>
                  </a:lnTo>
                  <a:lnTo>
                    <a:pt x="7687" y="4508"/>
                  </a:lnTo>
                  <a:lnTo>
                    <a:pt x="8714" y="3277"/>
                  </a:lnTo>
                  <a:lnTo>
                    <a:pt x="9314" y="3170"/>
                  </a:lnTo>
                  <a:close/>
                  <a:moveTo>
                    <a:pt x="8596" y="3073"/>
                  </a:moveTo>
                  <a:lnTo>
                    <a:pt x="7012" y="3341"/>
                  </a:lnTo>
                  <a:lnTo>
                    <a:pt x="7290" y="1767"/>
                  </a:lnTo>
                  <a:lnTo>
                    <a:pt x="7751" y="1371"/>
                  </a:lnTo>
                  <a:lnTo>
                    <a:pt x="8768" y="1585"/>
                  </a:lnTo>
                  <a:lnTo>
                    <a:pt x="8982" y="2613"/>
                  </a:lnTo>
                  <a:close/>
                  <a:moveTo>
                    <a:pt x="7087" y="1649"/>
                  </a:moveTo>
                  <a:lnTo>
                    <a:pt x="5856" y="2677"/>
                  </a:lnTo>
                  <a:lnTo>
                    <a:pt x="5299" y="1168"/>
                  </a:lnTo>
                  <a:lnTo>
                    <a:pt x="5503" y="600"/>
                  </a:lnTo>
                  <a:lnTo>
                    <a:pt x="6498" y="279"/>
                  </a:lnTo>
                  <a:lnTo>
                    <a:pt x="7194" y="1050"/>
                  </a:lnTo>
                  <a:close/>
                  <a:moveTo>
                    <a:pt x="5064" y="1168"/>
                  </a:moveTo>
                  <a:lnTo>
                    <a:pt x="4507" y="2677"/>
                  </a:lnTo>
                  <a:lnTo>
                    <a:pt x="3276" y="1649"/>
                  </a:lnTo>
                  <a:lnTo>
                    <a:pt x="3169" y="1050"/>
                  </a:lnTo>
                  <a:lnTo>
                    <a:pt x="3865" y="279"/>
                  </a:lnTo>
                  <a:lnTo>
                    <a:pt x="4860" y="600"/>
                  </a:lnTo>
                  <a:close/>
                  <a:moveTo>
                    <a:pt x="3073" y="1767"/>
                  </a:moveTo>
                  <a:lnTo>
                    <a:pt x="3351" y="3341"/>
                  </a:lnTo>
                  <a:lnTo>
                    <a:pt x="1767" y="3073"/>
                  </a:lnTo>
                  <a:lnTo>
                    <a:pt x="1381" y="2613"/>
                  </a:lnTo>
                  <a:lnTo>
                    <a:pt x="1595" y="1585"/>
                  </a:lnTo>
                  <a:lnTo>
                    <a:pt x="2612" y="1371"/>
                  </a:lnTo>
                  <a:close/>
                  <a:moveTo>
                    <a:pt x="1649" y="3277"/>
                  </a:moveTo>
                  <a:lnTo>
                    <a:pt x="2677" y="4508"/>
                  </a:lnTo>
                  <a:lnTo>
                    <a:pt x="1167" y="5064"/>
                  </a:lnTo>
                  <a:lnTo>
                    <a:pt x="600" y="4850"/>
                  </a:lnTo>
                  <a:lnTo>
                    <a:pt x="279" y="3865"/>
                  </a:lnTo>
                  <a:lnTo>
                    <a:pt x="1049" y="3170"/>
                  </a:lnTo>
                  <a:close/>
                  <a:moveTo>
                    <a:pt x="1167" y="5300"/>
                  </a:moveTo>
                  <a:lnTo>
                    <a:pt x="2677" y="5846"/>
                  </a:lnTo>
                  <a:lnTo>
                    <a:pt x="1649" y="7088"/>
                  </a:lnTo>
                  <a:lnTo>
                    <a:pt x="1049" y="7184"/>
                  </a:lnTo>
                  <a:lnTo>
                    <a:pt x="279" y="6488"/>
                  </a:lnTo>
                  <a:lnTo>
                    <a:pt x="600" y="5503"/>
                  </a:lnTo>
                  <a:close/>
                  <a:moveTo>
                    <a:pt x="1767" y="7291"/>
                  </a:moveTo>
                  <a:lnTo>
                    <a:pt x="3351" y="7013"/>
                  </a:lnTo>
                  <a:lnTo>
                    <a:pt x="3073" y="8597"/>
                  </a:lnTo>
                  <a:lnTo>
                    <a:pt x="2612" y="8982"/>
                  </a:lnTo>
                  <a:lnTo>
                    <a:pt x="1595" y="8768"/>
                  </a:lnTo>
                  <a:lnTo>
                    <a:pt x="1381" y="7751"/>
                  </a:lnTo>
                  <a:close/>
                  <a:moveTo>
                    <a:pt x="3276" y="8715"/>
                  </a:moveTo>
                  <a:lnTo>
                    <a:pt x="4507" y="7687"/>
                  </a:lnTo>
                  <a:lnTo>
                    <a:pt x="5064" y="9196"/>
                  </a:lnTo>
                  <a:lnTo>
                    <a:pt x="4860" y="9764"/>
                  </a:lnTo>
                  <a:lnTo>
                    <a:pt x="3865" y="10085"/>
                  </a:lnTo>
                  <a:lnTo>
                    <a:pt x="3169" y="9314"/>
                  </a:lnTo>
                  <a:close/>
                  <a:moveTo>
                    <a:pt x="5128" y="9678"/>
                  </a:moveTo>
                  <a:lnTo>
                    <a:pt x="5117" y="9678"/>
                  </a:lnTo>
                  <a:lnTo>
                    <a:pt x="5182" y="9507"/>
                  </a:lnTo>
                  <a:lnTo>
                    <a:pt x="5246" y="9678"/>
                  </a:lnTo>
                  <a:lnTo>
                    <a:pt x="5235" y="9678"/>
                  </a:lnTo>
                  <a:lnTo>
                    <a:pt x="5331" y="9914"/>
                  </a:lnTo>
                  <a:lnTo>
                    <a:pt x="5342" y="9935"/>
                  </a:lnTo>
                  <a:lnTo>
                    <a:pt x="5813" y="11177"/>
                  </a:lnTo>
                  <a:lnTo>
                    <a:pt x="5182" y="12205"/>
                  </a:lnTo>
                  <a:lnTo>
                    <a:pt x="4550" y="11177"/>
                  </a:lnTo>
                  <a:lnTo>
                    <a:pt x="5021" y="9935"/>
                  </a:lnTo>
                  <a:lnTo>
                    <a:pt x="5021" y="9935"/>
                  </a:lnTo>
                  <a:lnTo>
                    <a:pt x="5032" y="9924"/>
                  </a:lnTo>
                  <a:close/>
                  <a:moveTo>
                    <a:pt x="4753" y="10021"/>
                  </a:moveTo>
                  <a:lnTo>
                    <a:pt x="4411" y="10941"/>
                  </a:lnTo>
                  <a:lnTo>
                    <a:pt x="4004" y="10278"/>
                  </a:lnTo>
                  <a:close/>
                  <a:moveTo>
                    <a:pt x="2944" y="10620"/>
                  </a:moveTo>
                  <a:lnTo>
                    <a:pt x="3790" y="10342"/>
                  </a:lnTo>
                  <a:lnTo>
                    <a:pt x="4314" y="11198"/>
                  </a:lnTo>
                  <a:lnTo>
                    <a:pt x="3768" y="12643"/>
                  </a:lnTo>
                  <a:lnTo>
                    <a:pt x="2944" y="12376"/>
                  </a:lnTo>
                  <a:lnTo>
                    <a:pt x="2698" y="11498"/>
                  </a:lnTo>
                  <a:close/>
                  <a:moveTo>
                    <a:pt x="3651" y="13307"/>
                  </a:moveTo>
                  <a:lnTo>
                    <a:pt x="3876" y="12933"/>
                  </a:lnTo>
                  <a:lnTo>
                    <a:pt x="4250" y="13147"/>
                  </a:lnTo>
                  <a:lnTo>
                    <a:pt x="4828" y="12997"/>
                  </a:lnTo>
                  <a:lnTo>
                    <a:pt x="5064" y="13885"/>
                  </a:lnTo>
                  <a:lnTo>
                    <a:pt x="4603" y="15641"/>
                  </a:lnTo>
                  <a:lnTo>
                    <a:pt x="3319" y="14356"/>
                  </a:lnTo>
                  <a:lnTo>
                    <a:pt x="3073" y="13468"/>
                  </a:lnTo>
                  <a:close/>
                  <a:moveTo>
                    <a:pt x="3115" y="14463"/>
                  </a:moveTo>
                  <a:lnTo>
                    <a:pt x="3586" y="16219"/>
                  </a:lnTo>
                  <a:lnTo>
                    <a:pt x="1842" y="15748"/>
                  </a:lnTo>
                  <a:lnTo>
                    <a:pt x="1189" y="15106"/>
                  </a:lnTo>
                  <a:lnTo>
                    <a:pt x="1606" y="14677"/>
                  </a:lnTo>
                  <a:lnTo>
                    <a:pt x="1606" y="14239"/>
                  </a:lnTo>
                  <a:lnTo>
                    <a:pt x="2045" y="14239"/>
                  </a:lnTo>
                  <a:lnTo>
                    <a:pt x="2473" y="13821"/>
                  </a:lnTo>
                  <a:close/>
                  <a:moveTo>
                    <a:pt x="1724" y="15951"/>
                  </a:moveTo>
                  <a:lnTo>
                    <a:pt x="3008" y="17236"/>
                  </a:lnTo>
                  <a:lnTo>
                    <a:pt x="1253" y="17696"/>
                  </a:lnTo>
                  <a:lnTo>
                    <a:pt x="364" y="17461"/>
                  </a:lnTo>
                  <a:lnTo>
                    <a:pt x="514" y="16883"/>
                  </a:lnTo>
                  <a:lnTo>
                    <a:pt x="300" y="16508"/>
                  </a:lnTo>
                  <a:lnTo>
                    <a:pt x="675" y="16283"/>
                  </a:lnTo>
                  <a:lnTo>
                    <a:pt x="835" y="15705"/>
                  </a:lnTo>
                  <a:close/>
                  <a:moveTo>
                    <a:pt x="1253" y="17932"/>
                  </a:moveTo>
                  <a:lnTo>
                    <a:pt x="3008" y="18392"/>
                  </a:lnTo>
                  <a:lnTo>
                    <a:pt x="1724" y="19677"/>
                  </a:lnTo>
                  <a:lnTo>
                    <a:pt x="835" y="19923"/>
                  </a:lnTo>
                  <a:lnTo>
                    <a:pt x="675" y="19345"/>
                  </a:lnTo>
                  <a:lnTo>
                    <a:pt x="300" y="19120"/>
                  </a:lnTo>
                  <a:lnTo>
                    <a:pt x="514" y="18745"/>
                  </a:lnTo>
                  <a:lnTo>
                    <a:pt x="364" y="18167"/>
                  </a:lnTo>
                  <a:close/>
                  <a:moveTo>
                    <a:pt x="1842" y="19880"/>
                  </a:moveTo>
                  <a:lnTo>
                    <a:pt x="3586" y="19409"/>
                  </a:lnTo>
                  <a:lnTo>
                    <a:pt x="3586" y="19409"/>
                  </a:lnTo>
                  <a:lnTo>
                    <a:pt x="3586" y="19409"/>
                  </a:lnTo>
                  <a:lnTo>
                    <a:pt x="3115" y="21154"/>
                  </a:lnTo>
                  <a:lnTo>
                    <a:pt x="2473" y="21807"/>
                  </a:lnTo>
                  <a:lnTo>
                    <a:pt x="2045" y="21389"/>
                  </a:lnTo>
                  <a:lnTo>
                    <a:pt x="1606" y="21389"/>
                  </a:lnTo>
                  <a:lnTo>
                    <a:pt x="1606" y="20951"/>
                  </a:lnTo>
                  <a:lnTo>
                    <a:pt x="1189" y="20522"/>
                  </a:lnTo>
                  <a:close/>
                  <a:moveTo>
                    <a:pt x="3319" y="21272"/>
                  </a:moveTo>
                  <a:lnTo>
                    <a:pt x="4603" y="19987"/>
                  </a:lnTo>
                  <a:lnTo>
                    <a:pt x="5064" y="21743"/>
                  </a:lnTo>
                  <a:lnTo>
                    <a:pt x="4828" y="22631"/>
                  </a:lnTo>
                  <a:lnTo>
                    <a:pt x="4250" y="22481"/>
                  </a:lnTo>
                  <a:lnTo>
                    <a:pt x="3876" y="22695"/>
                  </a:lnTo>
                  <a:lnTo>
                    <a:pt x="3651" y="22321"/>
                  </a:lnTo>
                  <a:lnTo>
                    <a:pt x="3073" y="22160"/>
                  </a:lnTo>
                  <a:close/>
                  <a:moveTo>
                    <a:pt x="2944" y="23252"/>
                  </a:moveTo>
                  <a:lnTo>
                    <a:pt x="3768" y="22985"/>
                  </a:lnTo>
                  <a:lnTo>
                    <a:pt x="4314" y="24419"/>
                  </a:lnTo>
                  <a:lnTo>
                    <a:pt x="3790" y="25286"/>
                  </a:lnTo>
                  <a:lnTo>
                    <a:pt x="2944" y="25008"/>
                  </a:lnTo>
                  <a:lnTo>
                    <a:pt x="2698" y="24130"/>
                  </a:lnTo>
                  <a:close/>
                  <a:moveTo>
                    <a:pt x="4004" y="25350"/>
                  </a:moveTo>
                  <a:lnTo>
                    <a:pt x="4411" y="24687"/>
                  </a:lnTo>
                  <a:lnTo>
                    <a:pt x="4753" y="25607"/>
                  </a:lnTo>
                  <a:lnTo>
                    <a:pt x="4550" y="25532"/>
                  </a:lnTo>
                  <a:close/>
                  <a:moveTo>
                    <a:pt x="5117" y="25950"/>
                  </a:moveTo>
                  <a:lnTo>
                    <a:pt x="5128" y="25950"/>
                  </a:lnTo>
                  <a:lnTo>
                    <a:pt x="5042" y="25736"/>
                  </a:lnTo>
                  <a:lnTo>
                    <a:pt x="5021" y="25693"/>
                  </a:lnTo>
                  <a:lnTo>
                    <a:pt x="5021" y="25693"/>
                  </a:lnTo>
                  <a:lnTo>
                    <a:pt x="4550" y="24451"/>
                  </a:lnTo>
                  <a:lnTo>
                    <a:pt x="5182" y="23423"/>
                  </a:lnTo>
                  <a:lnTo>
                    <a:pt x="5813" y="24451"/>
                  </a:lnTo>
                  <a:lnTo>
                    <a:pt x="5342" y="25693"/>
                  </a:lnTo>
                  <a:lnTo>
                    <a:pt x="5342" y="25693"/>
                  </a:lnTo>
                  <a:lnTo>
                    <a:pt x="5321" y="25736"/>
                  </a:lnTo>
                  <a:lnTo>
                    <a:pt x="5235" y="25950"/>
                  </a:lnTo>
                  <a:lnTo>
                    <a:pt x="5246" y="25950"/>
                  </a:lnTo>
                  <a:lnTo>
                    <a:pt x="5182" y="26121"/>
                  </a:lnTo>
                  <a:close/>
                  <a:moveTo>
                    <a:pt x="3169" y="26314"/>
                  </a:moveTo>
                  <a:lnTo>
                    <a:pt x="3865" y="25543"/>
                  </a:lnTo>
                  <a:lnTo>
                    <a:pt x="4860" y="25864"/>
                  </a:lnTo>
                  <a:lnTo>
                    <a:pt x="5064" y="26432"/>
                  </a:lnTo>
                  <a:lnTo>
                    <a:pt x="4507" y="27941"/>
                  </a:lnTo>
                  <a:lnTo>
                    <a:pt x="3276" y="26913"/>
                  </a:lnTo>
                  <a:close/>
                  <a:moveTo>
                    <a:pt x="3073" y="27031"/>
                  </a:moveTo>
                  <a:lnTo>
                    <a:pt x="3351" y="28615"/>
                  </a:lnTo>
                  <a:lnTo>
                    <a:pt x="1767" y="28337"/>
                  </a:lnTo>
                  <a:lnTo>
                    <a:pt x="1381" y="27877"/>
                  </a:lnTo>
                  <a:lnTo>
                    <a:pt x="1595" y="26860"/>
                  </a:lnTo>
                  <a:lnTo>
                    <a:pt x="2612" y="26646"/>
                  </a:lnTo>
                  <a:close/>
                  <a:moveTo>
                    <a:pt x="1649" y="28540"/>
                  </a:moveTo>
                  <a:lnTo>
                    <a:pt x="2677" y="29772"/>
                  </a:lnTo>
                  <a:lnTo>
                    <a:pt x="1167" y="30328"/>
                  </a:lnTo>
                  <a:lnTo>
                    <a:pt x="600" y="30125"/>
                  </a:lnTo>
                  <a:lnTo>
                    <a:pt x="279" y="29129"/>
                  </a:lnTo>
                  <a:lnTo>
                    <a:pt x="1049" y="28433"/>
                  </a:lnTo>
                  <a:close/>
                  <a:moveTo>
                    <a:pt x="1167" y="30564"/>
                  </a:moveTo>
                  <a:lnTo>
                    <a:pt x="2677" y="31120"/>
                  </a:lnTo>
                  <a:lnTo>
                    <a:pt x="1649" y="32351"/>
                  </a:lnTo>
                  <a:lnTo>
                    <a:pt x="1049" y="32458"/>
                  </a:lnTo>
                  <a:lnTo>
                    <a:pt x="279" y="31763"/>
                  </a:lnTo>
                  <a:lnTo>
                    <a:pt x="600" y="30767"/>
                  </a:lnTo>
                  <a:close/>
                  <a:moveTo>
                    <a:pt x="1767" y="32555"/>
                  </a:moveTo>
                  <a:lnTo>
                    <a:pt x="3351" y="32276"/>
                  </a:lnTo>
                  <a:lnTo>
                    <a:pt x="3073" y="33861"/>
                  </a:lnTo>
                  <a:lnTo>
                    <a:pt x="2612" y="34246"/>
                  </a:lnTo>
                  <a:lnTo>
                    <a:pt x="1595" y="34032"/>
                  </a:lnTo>
                  <a:lnTo>
                    <a:pt x="1381" y="33015"/>
                  </a:lnTo>
                  <a:close/>
                  <a:moveTo>
                    <a:pt x="3276" y="33979"/>
                  </a:moveTo>
                  <a:lnTo>
                    <a:pt x="4507" y="32951"/>
                  </a:lnTo>
                  <a:lnTo>
                    <a:pt x="5064" y="34460"/>
                  </a:lnTo>
                  <a:lnTo>
                    <a:pt x="4860" y="35028"/>
                  </a:lnTo>
                  <a:lnTo>
                    <a:pt x="3865" y="35349"/>
                  </a:lnTo>
                  <a:lnTo>
                    <a:pt x="3169" y="34578"/>
                  </a:lnTo>
                  <a:close/>
                  <a:moveTo>
                    <a:pt x="5299" y="34460"/>
                  </a:moveTo>
                  <a:lnTo>
                    <a:pt x="5856" y="32951"/>
                  </a:lnTo>
                  <a:lnTo>
                    <a:pt x="7087" y="33979"/>
                  </a:lnTo>
                  <a:lnTo>
                    <a:pt x="7194" y="34578"/>
                  </a:lnTo>
                  <a:lnTo>
                    <a:pt x="6498" y="35349"/>
                  </a:lnTo>
                  <a:lnTo>
                    <a:pt x="5503" y="35028"/>
                  </a:lnTo>
                  <a:close/>
                  <a:moveTo>
                    <a:pt x="7290" y="33861"/>
                  </a:moveTo>
                  <a:lnTo>
                    <a:pt x="7012" y="32276"/>
                  </a:lnTo>
                  <a:lnTo>
                    <a:pt x="8596" y="32555"/>
                  </a:lnTo>
                  <a:lnTo>
                    <a:pt x="8982" y="33015"/>
                  </a:lnTo>
                  <a:lnTo>
                    <a:pt x="8768" y="34032"/>
                  </a:lnTo>
                  <a:lnTo>
                    <a:pt x="7751" y="34246"/>
                  </a:lnTo>
                  <a:close/>
                  <a:moveTo>
                    <a:pt x="8714" y="32351"/>
                  </a:moveTo>
                  <a:lnTo>
                    <a:pt x="7687" y="31120"/>
                  </a:lnTo>
                  <a:lnTo>
                    <a:pt x="9196" y="30564"/>
                  </a:lnTo>
                  <a:lnTo>
                    <a:pt x="9763" y="30767"/>
                  </a:lnTo>
                  <a:lnTo>
                    <a:pt x="10084" y="31763"/>
                  </a:lnTo>
                  <a:lnTo>
                    <a:pt x="9314" y="32458"/>
                  </a:lnTo>
                  <a:close/>
                  <a:moveTo>
                    <a:pt x="9678" y="30499"/>
                  </a:moveTo>
                  <a:lnTo>
                    <a:pt x="9678" y="30510"/>
                  </a:lnTo>
                  <a:lnTo>
                    <a:pt x="9506" y="30446"/>
                  </a:lnTo>
                  <a:lnTo>
                    <a:pt x="9678" y="30382"/>
                  </a:lnTo>
                  <a:lnTo>
                    <a:pt x="9678" y="30392"/>
                  </a:lnTo>
                  <a:lnTo>
                    <a:pt x="9902" y="30307"/>
                  </a:lnTo>
                  <a:lnTo>
                    <a:pt x="9935" y="30285"/>
                  </a:lnTo>
                  <a:lnTo>
                    <a:pt x="9935" y="30285"/>
                  </a:lnTo>
                  <a:lnTo>
                    <a:pt x="11176" y="29814"/>
                  </a:lnTo>
                  <a:lnTo>
                    <a:pt x="12204" y="30446"/>
                  </a:lnTo>
                  <a:lnTo>
                    <a:pt x="11187" y="31078"/>
                  </a:lnTo>
                  <a:lnTo>
                    <a:pt x="9935" y="30606"/>
                  </a:lnTo>
                  <a:lnTo>
                    <a:pt x="9935" y="30606"/>
                  </a:lnTo>
                  <a:lnTo>
                    <a:pt x="9935" y="30596"/>
                  </a:lnTo>
                  <a:close/>
                  <a:moveTo>
                    <a:pt x="10020" y="30874"/>
                  </a:moveTo>
                  <a:lnTo>
                    <a:pt x="10941" y="31217"/>
                  </a:lnTo>
                  <a:lnTo>
                    <a:pt x="10277" y="31623"/>
                  </a:lnTo>
                  <a:close/>
                  <a:moveTo>
                    <a:pt x="10341" y="31838"/>
                  </a:moveTo>
                  <a:lnTo>
                    <a:pt x="11208" y="31313"/>
                  </a:lnTo>
                  <a:lnTo>
                    <a:pt x="12643" y="31859"/>
                  </a:lnTo>
                  <a:lnTo>
                    <a:pt x="12375" y="32683"/>
                  </a:lnTo>
                  <a:lnTo>
                    <a:pt x="11498" y="32929"/>
                  </a:lnTo>
                  <a:lnTo>
                    <a:pt x="10620" y="32683"/>
                  </a:lnTo>
                  <a:close/>
                  <a:moveTo>
                    <a:pt x="12932" y="31752"/>
                  </a:moveTo>
                  <a:lnTo>
                    <a:pt x="13146" y="31377"/>
                  </a:lnTo>
                  <a:lnTo>
                    <a:pt x="12996" y="30799"/>
                  </a:lnTo>
                  <a:lnTo>
                    <a:pt x="13885" y="30564"/>
                  </a:lnTo>
                  <a:lnTo>
                    <a:pt x="15640" y="31024"/>
                  </a:lnTo>
                  <a:lnTo>
                    <a:pt x="14356" y="32309"/>
                  </a:lnTo>
                  <a:lnTo>
                    <a:pt x="13467" y="32555"/>
                  </a:lnTo>
                  <a:lnTo>
                    <a:pt x="13307" y="31977"/>
                  </a:lnTo>
                  <a:close/>
                  <a:moveTo>
                    <a:pt x="14474" y="32512"/>
                  </a:moveTo>
                  <a:lnTo>
                    <a:pt x="16218" y="32041"/>
                  </a:lnTo>
                  <a:lnTo>
                    <a:pt x="15747" y="33786"/>
                  </a:lnTo>
                  <a:lnTo>
                    <a:pt x="15105" y="34439"/>
                  </a:lnTo>
                  <a:lnTo>
                    <a:pt x="14677" y="34021"/>
                  </a:lnTo>
                  <a:lnTo>
                    <a:pt x="14238" y="34021"/>
                  </a:lnTo>
                  <a:lnTo>
                    <a:pt x="14238" y="33582"/>
                  </a:lnTo>
                  <a:lnTo>
                    <a:pt x="13821" y="33154"/>
                  </a:lnTo>
                  <a:close/>
                  <a:moveTo>
                    <a:pt x="15951" y="33904"/>
                  </a:moveTo>
                  <a:lnTo>
                    <a:pt x="17235" y="32619"/>
                  </a:lnTo>
                  <a:lnTo>
                    <a:pt x="17696" y="34375"/>
                  </a:lnTo>
                  <a:lnTo>
                    <a:pt x="17460" y="35263"/>
                  </a:lnTo>
                  <a:lnTo>
                    <a:pt x="16882" y="35113"/>
                  </a:lnTo>
                  <a:lnTo>
                    <a:pt x="16507" y="35327"/>
                  </a:lnTo>
                  <a:lnTo>
                    <a:pt x="16283" y="34953"/>
                  </a:lnTo>
                  <a:lnTo>
                    <a:pt x="15715" y="34792"/>
                  </a:lnTo>
                  <a:close/>
                  <a:moveTo>
                    <a:pt x="17931" y="34375"/>
                  </a:moveTo>
                  <a:lnTo>
                    <a:pt x="18392" y="32619"/>
                  </a:lnTo>
                  <a:lnTo>
                    <a:pt x="19676" y="33904"/>
                  </a:lnTo>
                  <a:lnTo>
                    <a:pt x="19922" y="34792"/>
                  </a:lnTo>
                  <a:lnTo>
                    <a:pt x="19344" y="34953"/>
                  </a:lnTo>
                  <a:lnTo>
                    <a:pt x="19120" y="35327"/>
                  </a:lnTo>
                  <a:lnTo>
                    <a:pt x="18745" y="35113"/>
                  </a:lnTo>
                  <a:lnTo>
                    <a:pt x="18167" y="35263"/>
                  </a:lnTo>
                  <a:close/>
                  <a:moveTo>
                    <a:pt x="19880" y="33786"/>
                  </a:moveTo>
                  <a:lnTo>
                    <a:pt x="19409" y="32041"/>
                  </a:lnTo>
                  <a:lnTo>
                    <a:pt x="21164" y="32512"/>
                  </a:lnTo>
                  <a:lnTo>
                    <a:pt x="21806" y="33154"/>
                  </a:lnTo>
                  <a:lnTo>
                    <a:pt x="21389" y="33582"/>
                  </a:lnTo>
                  <a:lnTo>
                    <a:pt x="21389" y="34021"/>
                  </a:lnTo>
                  <a:lnTo>
                    <a:pt x="20950" y="34021"/>
                  </a:lnTo>
                  <a:lnTo>
                    <a:pt x="20522" y="34439"/>
                  </a:lnTo>
                  <a:lnTo>
                    <a:pt x="19880" y="33786"/>
                  </a:lnTo>
                  <a:close/>
                  <a:moveTo>
                    <a:pt x="21271" y="32309"/>
                  </a:moveTo>
                  <a:lnTo>
                    <a:pt x="19987" y="31024"/>
                  </a:lnTo>
                  <a:lnTo>
                    <a:pt x="21742" y="30564"/>
                  </a:lnTo>
                  <a:lnTo>
                    <a:pt x="22631" y="30799"/>
                  </a:lnTo>
                  <a:lnTo>
                    <a:pt x="22481" y="31377"/>
                  </a:lnTo>
                  <a:lnTo>
                    <a:pt x="22695" y="31752"/>
                  </a:lnTo>
                  <a:lnTo>
                    <a:pt x="22320" y="31977"/>
                  </a:lnTo>
                  <a:lnTo>
                    <a:pt x="22160" y="32555"/>
                  </a:lnTo>
                  <a:close/>
                  <a:moveTo>
                    <a:pt x="22984" y="31859"/>
                  </a:moveTo>
                  <a:lnTo>
                    <a:pt x="24419" y="31313"/>
                  </a:lnTo>
                  <a:lnTo>
                    <a:pt x="25286" y="31838"/>
                  </a:lnTo>
                  <a:lnTo>
                    <a:pt x="25007" y="32683"/>
                  </a:lnTo>
                  <a:lnTo>
                    <a:pt x="24129" y="32929"/>
                  </a:lnTo>
                  <a:lnTo>
                    <a:pt x="23252" y="32683"/>
                  </a:lnTo>
                  <a:close/>
                  <a:moveTo>
                    <a:pt x="25350" y="31623"/>
                  </a:moveTo>
                  <a:lnTo>
                    <a:pt x="24686" y="31217"/>
                  </a:lnTo>
                  <a:lnTo>
                    <a:pt x="25607" y="30874"/>
                  </a:lnTo>
                  <a:close/>
                  <a:moveTo>
                    <a:pt x="25949" y="30510"/>
                  </a:moveTo>
                  <a:lnTo>
                    <a:pt x="25960" y="30499"/>
                  </a:lnTo>
                  <a:lnTo>
                    <a:pt x="25703" y="30596"/>
                  </a:lnTo>
                  <a:lnTo>
                    <a:pt x="25692" y="30606"/>
                  </a:lnTo>
                  <a:lnTo>
                    <a:pt x="25692" y="30606"/>
                  </a:lnTo>
                  <a:lnTo>
                    <a:pt x="24451" y="31078"/>
                  </a:lnTo>
                  <a:lnTo>
                    <a:pt x="23423" y="30446"/>
                  </a:lnTo>
                  <a:lnTo>
                    <a:pt x="24451" y="29814"/>
                  </a:lnTo>
                  <a:lnTo>
                    <a:pt x="25692" y="30285"/>
                  </a:lnTo>
                  <a:lnTo>
                    <a:pt x="25692" y="30285"/>
                  </a:lnTo>
                  <a:lnTo>
                    <a:pt x="25789" y="30328"/>
                  </a:lnTo>
                  <a:lnTo>
                    <a:pt x="25960" y="30392"/>
                  </a:lnTo>
                  <a:lnTo>
                    <a:pt x="25960" y="30382"/>
                  </a:lnTo>
                  <a:lnTo>
                    <a:pt x="26121" y="30446"/>
                  </a:lnTo>
                  <a:lnTo>
                    <a:pt x="25960" y="30510"/>
                  </a:lnTo>
                  <a:close/>
                  <a:moveTo>
                    <a:pt x="25543" y="31763"/>
                  </a:moveTo>
                  <a:lnTo>
                    <a:pt x="25864" y="30767"/>
                  </a:lnTo>
                  <a:lnTo>
                    <a:pt x="26431" y="30564"/>
                  </a:lnTo>
                  <a:lnTo>
                    <a:pt x="27940" y="31120"/>
                  </a:lnTo>
                  <a:lnTo>
                    <a:pt x="26913" y="32351"/>
                  </a:lnTo>
                  <a:lnTo>
                    <a:pt x="26313" y="32458"/>
                  </a:lnTo>
                  <a:close/>
                  <a:moveTo>
                    <a:pt x="27031" y="32555"/>
                  </a:moveTo>
                  <a:lnTo>
                    <a:pt x="28615" y="32276"/>
                  </a:lnTo>
                  <a:lnTo>
                    <a:pt x="28337" y="33861"/>
                  </a:lnTo>
                  <a:lnTo>
                    <a:pt x="27876" y="34246"/>
                  </a:lnTo>
                  <a:lnTo>
                    <a:pt x="26859" y="34032"/>
                  </a:lnTo>
                  <a:lnTo>
                    <a:pt x="26645" y="33015"/>
                  </a:lnTo>
                  <a:close/>
                  <a:moveTo>
                    <a:pt x="28540" y="33979"/>
                  </a:moveTo>
                  <a:lnTo>
                    <a:pt x="29771" y="32951"/>
                  </a:lnTo>
                  <a:lnTo>
                    <a:pt x="30328" y="34460"/>
                  </a:lnTo>
                  <a:lnTo>
                    <a:pt x="30124" y="35028"/>
                  </a:lnTo>
                  <a:lnTo>
                    <a:pt x="29129" y="35349"/>
                  </a:lnTo>
                  <a:lnTo>
                    <a:pt x="28444" y="34578"/>
                  </a:lnTo>
                  <a:close/>
                  <a:moveTo>
                    <a:pt x="30563" y="34460"/>
                  </a:moveTo>
                  <a:lnTo>
                    <a:pt x="31120" y="32951"/>
                  </a:lnTo>
                  <a:lnTo>
                    <a:pt x="32351" y="33979"/>
                  </a:lnTo>
                  <a:lnTo>
                    <a:pt x="32458" y="34578"/>
                  </a:lnTo>
                  <a:lnTo>
                    <a:pt x="31762" y="35349"/>
                  </a:lnTo>
                  <a:lnTo>
                    <a:pt x="30777" y="35028"/>
                  </a:lnTo>
                  <a:close/>
                  <a:moveTo>
                    <a:pt x="32554" y="33861"/>
                  </a:moveTo>
                  <a:lnTo>
                    <a:pt x="32276" y="32276"/>
                  </a:lnTo>
                  <a:lnTo>
                    <a:pt x="33860" y="32555"/>
                  </a:lnTo>
                  <a:lnTo>
                    <a:pt x="34246" y="33015"/>
                  </a:lnTo>
                  <a:lnTo>
                    <a:pt x="34032" y="34032"/>
                  </a:lnTo>
                  <a:lnTo>
                    <a:pt x="33015" y="34246"/>
                  </a:lnTo>
                  <a:close/>
                  <a:moveTo>
                    <a:pt x="33978" y="32351"/>
                  </a:moveTo>
                  <a:lnTo>
                    <a:pt x="32950" y="31120"/>
                  </a:lnTo>
                  <a:lnTo>
                    <a:pt x="34460" y="30564"/>
                  </a:lnTo>
                  <a:lnTo>
                    <a:pt x="35027" y="30767"/>
                  </a:lnTo>
                  <a:lnTo>
                    <a:pt x="35348" y="31763"/>
                  </a:lnTo>
                  <a:lnTo>
                    <a:pt x="34578" y="32458"/>
                  </a:lnTo>
                  <a:close/>
                  <a:moveTo>
                    <a:pt x="34942" y="30499"/>
                  </a:moveTo>
                  <a:lnTo>
                    <a:pt x="34942" y="30510"/>
                  </a:lnTo>
                  <a:lnTo>
                    <a:pt x="34781" y="30446"/>
                  </a:lnTo>
                  <a:lnTo>
                    <a:pt x="34942" y="30382"/>
                  </a:lnTo>
                  <a:lnTo>
                    <a:pt x="34942" y="30392"/>
                  </a:lnTo>
                  <a:lnTo>
                    <a:pt x="35166" y="30307"/>
                  </a:lnTo>
                  <a:lnTo>
                    <a:pt x="35199" y="30285"/>
                  </a:lnTo>
                  <a:lnTo>
                    <a:pt x="35199" y="30285"/>
                  </a:lnTo>
                  <a:lnTo>
                    <a:pt x="36451" y="29814"/>
                  </a:lnTo>
                  <a:lnTo>
                    <a:pt x="37468" y="30446"/>
                  </a:lnTo>
                  <a:lnTo>
                    <a:pt x="36451" y="31078"/>
                  </a:lnTo>
                  <a:lnTo>
                    <a:pt x="35199" y="30606"/>
                  </a:lnTo>
                  <a:lnTo>
                    <a:pt x="35199" y="30606"/>
                  </a:lnTo>
                  <a:lnTo>
                    <a:pt x="35199" y="30596"/>
                  </a:lnTo>
                  <a:close/>
                  <a:moveTo>
                    <a:pt x="35295" y="30874"/>
                  </a:moveTo>
                  <a:lnTo>
                    <a:pt x="36215" y="31217"/>
                  </a:lnTo>
                  <a:lnTo>
                    <a:pt x="35541" y="31623"/>
                  </a:lnTo>
                  <a:close/>
                  <a:moveTo>
                    <a:pt x="35605" y="31838"/>
                  </a:moveTo>
                  <a:lnTo>
                    <a:pt x="36472" y="31313"/>
                  </a:lnTo>
                  <a:lnTo>
                    <a:pt x="37907" y="31859"/>
                  </a:lnTo>
                  <a:lnTo>
                    <a:pt x="37639" y="32683"/>
                  </a:lnTo>
                  <a:lnTo>
                    <a:pt x="36761" y="32929"/>
                  </a:lnTo>
                  <a:lnTo>
                    <a:pt x="35884" y="32683"/>
                  </a:lnTo>
                  <a:close/>
                  <a:moveTo>
                    <a:pt x="38196" y="31752"/>
                  </a:moveTo>
                  <a:lnTo>
                    <a:pt x="38421" y="31377"/>
                  </a:lnTo>
                  <a:lnTo>
                    <a:pt x="38260" y="30799"/>
                  </a:lnTo>
                  <a:lnTo>
                    <a:pt x="39149" y="30564"/>
                  </a:lnTo>
                  <a:lnTo>
                    <a:pt x="40904" y="31024"/>
                  </a:lnTo>
                  <a:lnTo>
                    <a:pt x="39620" y="32309"/>
                  </a:lnTo>
                  <a:lnTo>
                    <a:pt x="38731" y="32555"/>
                  </a:lnTo>
                  <a:lnTo>
                    <a:pt x="38581" y="31977"/>
                  </a:lnTo>
                  <a:close/>
                  <a:moveTo>
                    <a:pt x="39737" y="32512"/>
                  </a:moveTo>
                  <a:lnTo>
                    <a:pt x="41482" y="32041"/>
                  </a:lnTo>
                  <a:lnTo>
                    <a:pt x="41022" y="33786"/>
                  </a:lnTo>
                  <a:lnTo>
                    <a:pt x="40369" y="34439"/>
                  </a:lnTo>
                  <a:lnTo>
                    <a:pt x="39941" y="34021"/>
                  </a:lnTo>
                  <a:lnTo>
                    <a:pt x="39502" y="34021"/>
                  </a:lnTo>
                  <a:lnTo>
                    <a:pt x="39502" y="33582"/>
                  </a:lnTo>
                  <a:lnTo>
                    <a:pt x="39084" y="33154"/>
                  </a:lnTo>
                  <a:close/>
                  <a:moveTo>
                    <a:pt x="41215" y="33904"/>
                  </a:moveTo>
                  <a:lnTo>
                    <a:pt x="42499" y="32619"/>
                  </a:lnTo>
                  <a:lnTo>
                    <a:pt x="42970" y="34375"/>
                  </a:lnTo>
                  <a:lnTo>
                    <a:pt x="42724" y="35263"/>
                  </a:lnTo>
                  <a:lnTo>
                    <a:pt x="42146" y="35113"/>
                  </a:lnTo>
                  <a:lnTo>
                    <a:pt x="41771" y="35327"/>
                  </a:lnTo>
                  <a:lnTo>
                    <a:pt x="41557" y="34953"/>
                  </a:lnTo>
                  <a:lnTo>
                    <a:pt x="40979" y="34792"/>
                  </a:lnTo>
                  <a:close/>
                  <a:moveTo>
                    <a:pt x="43195" y="34375"/>
                  </a:moveTo>
                  <a:lnTo>
                    <a:pt x="43666" y="32619"/>
                  </a:lnTo>
                  <a:lnTo>
                    <a:pt x="44940" y="33904"/>
                  </a:lnTo>
                  <a:lnTo>
                    <a:pt x="45186" y="34792"/>
                  </a:lnTo>
                  <a:lnTo>
                    <a:pt x="44608" y="34953"/>
                  </a:lnTo>
                  <a:lnTo>
                    <a:pt x="44383" y="35327"/>
                  </a:lnTo>
                  <a:lnTo>
                    <a:pt x="44009" y="35113"/>
                  </a:lnTo>
                  <a:lnTo>
                    <a:pt x="43431" y="35263"/>
                  </a:lnTo>
                  <a:close/>
                  <a:moveTo>
                    <a:pt x="45143" y="33786"/>
                  </a:moveTo>
                  <a:lnTo>
                    <a:pt x="44672" y="32041"/>
                  </a:lnTo>
                  <a:lnTo>
                    <a:pt x="46428" y="32512"/>
                  </a:lnTo>
                  <a:lnTo>
                    <a:pt x="47070" y="33154"/>
                  </a:lnTo>
                  <a:lnTo>
                    <a:pt x="46653" y="33582"/>
                  </a:lnTo>
                  <a:lnTo>
                    <a:pt x="46653" y="34021"/>
                  </a:lnTo>
                  <a:lnTo>
                    <a:pt x="46214" y="34021"/>
                  </a:lnTo>
                  <a:lnTo>
                    <a:pt x="45797" y="34439"/>
                  </a:lnTo>
                  <a:lnTo>
                    <a:pt x="45143" y="33786"/>
                  </a:lnTo>
                  <a:close/>
                  <a:moveTo>
                    <a:pt x="46535" y="32309"/>
                  </a:moveTo>
                  <a:lnTo>
                    <a:pt x="45251" y="31024"/>
                  </a:lnTo>
                  <a:lnTo>
                    <a:pt x="47006" y="30564"/>
                  </a:lnTo>
                  <a:lnTo>
                    <a:pt x="47895" y="30799"/>
                  </a:lnTo>
                  <a:lnTo>
                    <a:pt x="47745" y="31377"/>
                  </a:lnTo>
                  <a:lnTo>
                    <a:pt x="47959" y="31752"/>
                  </a:lnTo>
                  <a:lnTo>
                    <a:pt x="47584" y="31977"/>
                  </a:lnTo>
                  <a:lnTo>
                    <a:pt x="47424" y="32555"/>
                  </a:lnTo>
                  <a:close/>
                  <a:moveTo>
                    <a:pt x="48248" y="31859"/>
                  </a:moveTo>
                  <a:lnTo>
                    <a:pt x="49693" y="31313"/>
                  </a:lnTo>
                  <a:lnTo>
                    <a:pt x="50550" y="31838"/>
                  </a:lnTo>
                  <a:lnTo>
                    <a:pt x="50271" y="32683"/>
                  </a:lnTo>
                  <a:lnTo>
                    <a:pt x="49393" y="32929"/>
                  </a:lnTo>
                  <a:lnTo>
                    <a:pt x="48516" y="32683"/>
                  </a:lnTo>
                  <a:close/>
                  <a:moveTo>
                    <a:pt x="50624" y="31623"/>
                  </a:moveTo>
                  <a:lnTo>
                    <a:pt x="49950" y="31217"/>
                  </a:lnTo>
                  <a:lnTo>
                    <a:pt x="50871" y="30874"/>
                  </a:lnTo>
                  <a:close/>
                  <a:moveTo>
                    <a:pt x="51213" y="30510"/>
                  </a:moveTo>
                  <a:lnTo>
                    <a:pt x="51224" y="30499"/>
                  </a:lnTo>
                  <a:lnTo>
                    <a:pt x="50967" y="30596"/>
                  </a:lnTo>
                  <a:lnTo>
                    <a:pt x="50956" y="30606"/>
                  </a:lnTo>
                  <a:lnTo>
                    <a:pt x="50956" y="30606"/>
                  </a:lnTo>
                  <a:lnTo>
                    <a:pt x="49715" y="31078"/>
                  </a:lnTo>
                  <a:lnTo>
                    <a:pt x="48687" y="30446"/>
                  </a:lnTo>
                  <a:lnTo>
                    <a:pt x="49715" y="29814"/>
                  </a:lnTo>
                  <a:lnTo>
                    <a:pt x="50956" y="30285"/>
                  </a:lnTo>
                  <a:lnTo>
                    <a:pt x="50956" y="30285"/>
                  </a:lnTo>
                  <a:lnTo>
                    <a:pt x="50988" y="30307"/>
                  </a:lnTo>
                  <a:lnTo>
                    <a:pt x="51224" y="30392"/>
                  </a:lnTo>
                  <a:lnTo>
                    <a:pt x="51213" y="30382"/>
                  </a:lnTo>
                  <a:lnTo>
                    <a:pt x="51385" y="30446"/>
                  </a:lnTo>
                  <a:lnTo>
                    <a:pt x="51213" y="30510"/>
                  </a:lnTo>
                  <a:close/>
                  <a:moveTo>
                    <a:pt x="50806" y="31763"/>
                  </a:moveTo>
                  <a:lnTo>
                    <a:pt x="51128" y="30767"/>
                  </a:lnTo>
                  <a:lnTo>
                    <a:pt x="51695" y="30564"/>
                  </a:lnTo>
                  <a:lnTo>
                    <a:pt x="53204" y="31120"/>
                  </a:lnTo>
                  <a:lnTo>
                    <a:pt x="52177" y="32351"/>
                  </a:lnTo>
                  <a:lnTo>
                    <a:pt x="51577" y="32458"/>
                  </a:lnTo>
                  <a:close/>
                  <a:moveTo>
                    <a:pt x="52294" y="32555"/>
                  </a:moveTo>
                  <a:lnTo>
                    <a:pt x="53879" y="32276"/>
                  </a:lnTo>
                  <a:lnTo>
                    <a:pt x="53600" y="33861"/>
                  </a:lnTo>
                  <a:lnTo>
                    <a:pt x="53140" y="34246"/>
                  </a:lnTo>
                  <a:lnTo>
                    <a:pt x="52123" y="34032"/>
                  </a:lnTo>
                  <a:lnTo>
                    <a:pt x="51909" y="33015"/>
                  </a:lnTo>
                  <a:close/>
                  <a:moveTo>
                    <a:pt x="53804" y="33979"/>
                  </a:moveTo>
                  <a:lnTo>
                    <a:pt x="55046" y="32951"/>
                  </a:lnTo>
                  <a:lnTo>
                    <a:pt x="55592" y="34460"/>
                  </a:lnTo>
                  <a:lnTo>
                    <a:pt x="55388" y="35028"/>
                  </a:lnTo>
                  <a:lnTo>
                    <a:pt x="54403" y="35349"/>
                  </a:lnTo>
                  <a:lnTo>
                    <a:pt x="53708" y="34578"/>
                  </a:lnTo>
                  <a:close/>
                  <a:moveTo>
                    <a:pt x="55827" y="34460"/>
                  </a:moveTo>
                  <a:lnTo>
                    <a:pt x="56384" y="32951"/>
                  </a:lnTo>
                  <a:lnTo>
                    <a:pt x="57615" y="33979"/>
                  </a:lnTo>
                  <a:lnTo>
                    <a:pt x="57722" y="34578"/>
                  </a:lnTo>
                  <a:lnTo>
                    <a:pt x="57026" y="35349"/>
                  </a:lnTo>
                  <a:lnTo>
                    <a:pt x="56041" y="35028"/>
                  </a:lnTo>
                  <a:close/>
                  <a:moveTo>
                    <a:pt x="57818" y="33861"/>
                  </a:moveTo>
                  <a:lnTo>
                    <a:pt x="57551" y="32276"/>
                  </a:lnTo>
                  <a:lnTo>
                    <a:pt x="59124" y="32555"/>
                  </a:lnTo>
                  <a:lnTo>
                    <a:pt x="59520" y="33015"/>
                  </a:lnTo>
                  <a:lnTo>
                    <a:pt x="59306" y="34032"/>
                  </a:lnTo>
                  <a:lnTo>
                    <a:pt x="58289" y="34246"/>
                  </a:lnTo>
                  <a:close/>
                  <a:moveTo>
                    <a:pt x="59242" y="32351"/>
                  </a:moveTo>
                  <a:lnTo>
                    <a:pt x="58214" y="31120"/>
                  </a:lnTo>
                  <a:lnTo>
                    <a:pt x="59724" y="30564"/>
                  </a:lnTo>
                  <a:lnTo>
                    <a:pt x="60291" y="30767"/>
                  </a:lnTo>
                  <a:lnTo>
                    <a:pt x="60612" y="31763"/>
                  </a:lnTo>
                  <a:lnTo>
                    <a:pt x="59842" y="32458"/>
                  </a:lnTo>
                  <a:close/>
                  <a:moveTo>
                    <a:pt x="59724" y="30328"/>
                  </a:moveTo>
                  <a:lnTo>
                    <a:pt x="58214" y="29772"/>
                  </a:lnTo>
                  <a:lnTo>
                    <a:pt x="59242" y="28540"/>
                  </a:lnTo>
                  <a:lnTo>
                    <a:pt x="59842" y="28433"/>
                  </a:lnTo>
                  <a:lnTo>
                    <a:pt x="60612" y="29129"/>
                  </a:lnTo>
                  <a:lnTo>
                    <a:pt x="60291" y="30125"/>
                  </a:lnTo>
                  <a:close/>
                  <a:moveTo>
                    <a:pt x="59124" y="28337"/>
                  </a:moveTo>
                  <a:lnTo>
                    <a:pt x="57551" y="28615"/>
                  </a:lnTo>
                  <a:lnTo>
                    <a:pt x="57818" y="27031"/>
                  </a:lnTo>
                  <a:lnTo>
                    <a:pt x="58289" y="26646"/>
                  </a:lnTo>
                  <a:lnTo>
                    <a:pt x="59306" y="26860"/>
                  </a:lnTo>
                  <a:lnTo>
                    <a:pt x="59520" y="27877"/>
                  </a:lnTo>
                  <a:close/>
                  <a:moveTo>
                    <a:pt x="57615" y="26913"/>
                  </a:moveTo>
                  <a:lnTo>
                    <a:pt x="56384" y="27941"/>
                  </a:lnTo>
                  <a:lnTo>
                    <a:pt x="55827" y="26432"/>
                  </a:lnTo>
                  <a:lnTo>
                    <a:pt x="56041" y="25864"/>
                  </a:lnTo>
                  <a:lnTo>
                    <a:pt x="57026" y="25543"/>
                  </a:lnTo>
                  <a:lnTo>
                    <a:pt x="57722" y="26314"/>
                  </a:lnTo>
                  <a:close/>
                  <a:moveTo>
                    <a:pt x="55774" y="25950"/>
                  </a:moveTo>
                  <a:lnTo>
                    <a:pt x="55774" y="25950"/>
                  </a:lnTo>
                  <a:lnTo>
                    <a:pt x="55709" y="26121"/>
                  </a:lnTo>
                  <a:lnTo>
                    <a:pt x="55656" y="25950"/>
                  </a:lnTo>
                  <a:lnTo>
                    <a:pt x="55656" y="25950"/>
                  </a:lnTo>
                  <a:lnTo>
                    <a:pt x="55570" y="25736"/>
                  </a:lnTo>
                  <a:lnTo>
                    <a:pt x="55560" y="25693"/>
                  </a:lnTo>
                  <a:lnTo>
                    <a:pt x="55560" y="25693"/>
                  </a:lnTo>
                  <a:lnTo>
                    <a:pt x="55088" y="24451"/>
                  </a:lnTo>
                  <a:lnTo>
                    <a:pt x="55709" y="23423"/>
                  </a:lnTo>
                  <a:lnTo>
                    <a:pt x="56341" y="24451"/>
                  </a:lnTo>
                  <a:lnTo>
                    <a:pt x="55870" y="25693"/>
                  </a:lnTo>
                  <a:lnTo>
                    <a:pt x="55870" y="25693"/>
                  </a:lnTo>
                  <a:lnTo>
                    <a:pt x="55849" y="25736"/>
                  </a:lnTo>
                  <a:lnTo>
                    <a:pt x="55774" y="25950"/>
                  </a:lnTo>
                  <a:close/>
                  <a:moveTo>
                    <a:pt x="56138" y="25607"/>
                  </a:moveTo>
                  <a:lnTo>
                    <a:pt x="56480" y="24687"/>
                  </a:lnTo>
                  <a:lnTo>
                    <a:pt x="56898" y="25350"/>
                  </a:lnTo>
                  <a:lnTo>
                    <a:pt x="56352" y="25532"/>
                  </a:lnTo>
                  <a:close/>
                  <a:moveTo>
                    <a:pt x="57957" y="25008"/>
                  </a:moveTo>
                  <a:lnTo>
                    <a:pt x="57112" y="25286"/>
                  </a:lnTo>
                  <a:lnTo>
                    <a:pt x="56576" y="24419"/>
                  </a:lnTo>
                  <a:lnTo>
                    <a:pt x="57122" y="22985"/>
                  </a:lnTo>
                  <a:lnTo>
                    <a:pt x="57957" y="23252"/>
                  </a:lnTo>
                  <a:lnTo>
                    <a:pt x="58193" y="24130"/>
                  </a:lnTo>
                  <a:close/>
                  <a:moveTo>
                    <a:pt x="57240" y="22321"/>
                  </a:moveTo>
                  <a:lnTo>
                    <a:pt x="57015" y="22695"/>
                  </a:lnTo>
                  <a:lnTo>
                    <a:pt x="56641" y="22471"/>
                  </a:lnTo>
                  <a:lnTo>
                    <a:pt x="56063" y="22631"/>
                  </a:lnTo>
                  <a:lnTo>
                    <a:pt x="55827" y="21743"/>
                  </a:lnTo>
                  <a:lnTo>
                    <a:pt x="56298" y="19987"/>
                  </a:lnTo>
                  <a:lnTo>
                    <a:pt x="57583" y="21272"/>
                  </a:lnTo>
                  <a:lnTo>
                    <a:pt x="57818" y="22160"/>
                  </a:lnTo>
                  <a:close/>
                  <a:moveTo>
                    <a:pt x="57775" y="21154"/>
                  </a:moveTo>
                  <a:lnTo>
                    <a:pt x="57304" y="19409"/>
                  </a:lnTo>
                  <a:lnTo>
                    <a:pt x="57304" y="19409"/>
                  </a:lnTo>
                  <a:lnTo>
                    <a:pt x="59060" y="19880"/>
                  </a:lnTo>
                  <a:lnTo>
                    <a:pt x="59713" y="20522"/>
                  </a:lnTo>
                  <a:lnTo>
                    <a:pt x="59285" y="20951"/>
                  </a:lnTo>
                  <a:lnTo>
                    <a:pt x="59285" y="21389"/>
                  </a:lnTo>
                  <a:lnTo>
                    <a:pt x="58846" y="21389"/>
                  </a:lnTo>
                  <a:lnTo>
                    <a:pt x="58428" y="21807"/>
                  </a:lnTo>
                  <a:lnTo>
                    <a:pt x="57775" y="21154"/>
                  </a:lnTo>
                  <a:close/>
                  <a:moveTo>
                    <a:pt x="59167" y="19677"/>
                  </a:moveTo>
                  <a:lnTo>
                    <a:pt x="57893" y="18392"/>
                  </a:lnTo>
                  <a:lnTo>
                    <a:pt x="59638" y="17932"/>
                  </a:lnTo>
                  <a:lnTo>
                    <a:pt x="60527" y="18167"/>
                  </a:lnTo>
                  <a:lnTo>
                    <a:pt x="60377" y="18745"/>
                  </a:lnTo>
                  <a:lnTo>
                    <a:pt x="60591" y="19120"/>
                  </a:lnTo>
                  <a:lnTo>
                    <a:pt x="60216" y="19345"/>
                  </a:lnTo>
                  <a:lnTo>
                    <a:pt x="60056" y="19912"/>
                  </a:lnTo>
                  <a:close/>
                  <a:moveTo>
                    <a:pt x="59638" y="17696"/>
                  </a:moveTo>
                  <a:lnTo>
                    <a:pt x="57883" y="17225"/>
                  </a:lnTo>
                  <a:lnTo>
                    <a:pt x="59167" y="15951"/>
                  </a:lnTo>
                  <a:lnTo>
                    <a:pt x="60056" y="15705"/>
                  </a:lnTo>
                  <a:lnTo>
                    <a:pt x="60216" y="16283"/>
                  </a:lnTo>
                  <a:lnTo>
                    <a:pt x="60591" y="16508"/>
                  </a:lnTo>
                  <a:lnTo>
                    <a:pt x="60377" y="16883"/>
                  </a:lnTo>
                  <a:lnTo>
                    <a:pt x="60527" y="17461"/>
                  </a:lnTo>
                  <a:close/>
                  <a:moveTo>
                    <a:pt x="59060" y="15748"/>
                  </a:moveTo>
                  <a:lnTo>
                    <a:pt x="57304" y="16219"/>
                  </a:lnTo>
                  <a:lnTo>
                    <a:pt x="57775" y="14463"/>
                  </a:lnTo>
                  <a:lnTo>
                    <a:pt x="58428" y="13821"/>
                  </a:lnTo>
                  <a:lnTo>
                    <a:pt x="58846" y="14239"/>
                  </a:lnTo>
                  <a:lnTo>
                    <a:pt x="59285" y="14239"/>
                  </a:lnTo>
                  <a:lnTo>
                    <a:pt x="59285" y="14677"/>
                  </a:lnTo>
                  <a:lnTo>
                    <a:pt x="59713" y="15095"/>
                  </a:lnTo>
                  <a:close/>
                  <a:moveTo>
                    <a:pt x="57583" y="14356"/>
                  </a:moveTo>
                  <a:lnTo>
                    <a:pt x="56298" y="15641"/>
                  </a:lnTo>
                  <a:lnTo>
                    <a:pt x="55827" y="13885"/>
                  </a:lnTo>
                  <a:lnTo>
                    <a:pt x="56063" y="12997"/>
                  </a:lnTo>
                  <a:lnTo>
                    <a:pt x="56641" y="13147"/>
                  </a:lnTo>
                  <a:lnTo>
                    <a:pt x="57015" y="12933"/>
                  </a:lnTo>
                  <a:lnTo>
                    <a:pt x="57240" y="13307"/>
                  </a:lnTo>
                  <a:lnTo>
                    <a:pt x="57818" y="13468"/>
                  </a:lnTo>
                  <a:close/>
                  <a:moveTo>
                    <a:pt x="57957" y="12376"/>
                  </a:moveTo>
                  <a:lnTo>
                    <a:pt x="57122" y="12643"/>
                  </a:lnTo>
                  <a:lnTo>
                    <a:pt x="56576" y="11198"/>
                  </a:lnTo>
                  <a:lnTo>
                    <a:pt x="57112" y="10342"/>
                  </a:lnTo>
                  <a:lnTo>
                    <a:pt x="57957" y="10620"/>
                  </a:lnTo>
                  <a:lnTo>
                    <a:pt x="58193" y="11498"/>
                  </a:lnTo>
                  <a:close/>
                  <a:moveTo>
                    <a:pt x="56898" y="10278"/>
                  </a:moveTo>
                  <a:lnTo>
                    <a:pt x="56480" y="10941"/>
                  </a:lnTo>
                  <a:lnTo>
                    <a:pt x="56138" y="10021"/>
                  </a:lnTo>
                  <a:close/>
                  <a:moveTo>
                    <a:pt x="55774" y="9678"/>
                  </a:moveTo>
                  <a:lnTo>
                    <a:pt x="55774" y="9678"/>
                  </a:lnTo>
                  <a:lnTo>
                    <a:pt x="56341" y="11177"/>
                  </a:lnTo>
                  <a:lnTo>
                    <a:pt x="55709" y="12205"/>
                  </a:lnTo>
                  <a:lnTo>
                    <a:pt x="55088" y="11177"/>
                  </a:lnTo>
                  <a:lnTo>
                    <a:pt x="55560" y="9935"/>
                  </a:lnTo>
                  <a:lnTo>
                    <a:pt x="55560" y="9935"/>
                  </a:lnTo>
                  <a:lnTo>
                    <a:pt x="55581" y="9860"/>
                  </a:lnTo>
                  <a:lnTo>
                    <a:pt x="55656" y="9678"/>
                  </a:lnTo>
                  <a:lnTo>
                    <a:pt x="55656" y="9678"/>
                  </a:lnTo>
                  <a:lnTo>
                    <a:pt x="55709" y="9507"/>
                  </a:lnTo>
                  <a:lnTo>
                    <a:pt x="55774" y="9678"/>
                  </a:lnTo>
                  <a:close/>
                  <a:moveTo>
                    <a:pt x="57722" y="9314"/>
                  </a:moveTo>
                  <a:lnTo>
                    <a:pt x="57026" y="10085"/>
                  </a:lnTo>
                  <a:lnTo>
                    <a:pt x="56041" y="9764"/>
                  </a:lnTo>
                  <a:lnTo>
                    <a:pt x="55827" y="9196"/>
                  </a:lnTo>
                  <a:lnTo>
                    <a:pt x="56384" y="7687"/>
                  </a:lnTo>
                  <a:lnTo>
                    <a:pt x="57615" y="8715"/>
                  </a:lnTo>
                  <a:close/>
                  <a:moveTo>
                    <a:pt x="58910" y="7023"/>
                  </a:moveTo>
                  <a:lnTo>
                    <a:pt x="57508" y="6788"/>
                  </a:lnTo>
                  <a:lnTo>
                    <a:pt x="57508" y="6788"/>
                  </a:lnTo>
                  <a:lnTo>
                    <a:pt x="57401" y="6156"/>
                  </a:lnTo>
                  <a:lnTo>
                    <a:pt x="58000" y="5931"/>
                  </a:lnTo>
                  <a:lnTo>
                    <a:pt x="58000" y="5931"/>
                  </a:lnTo>
                  <a:lnTo>
                    <a:pt x="58910" y="7023"/>
                  </a:lnTo>
                  <a:close/>
                  <a:moveTo>
                    <a:pt x="57508" y="3576"/>
                  </a:moveTo>
                  <a:lnTo>
                    <a:pt x="58910" y="3330"/>
                  </a:lnTo>
                  <a:lnTo>
                    <a:pt x="58000" y="4433"/>
                  </a:lnTo>
                  <a:lnTo>
                    <a:pt x="57401" y="4208"/>
                  </a:lnTo>
                  <a:close/>
                  <a:moveTo>
                    <a:pt x="56469" y="2891"/>
                  </a:moveTo>
                  <a:lnTo>
                    <a:pt x="57561" y="1981"/>
                  </a:lnTo>
                  <a:lnTo>
                    <a:pt x="57315" y="3384"/>
                  </a:lnTo>
                  <a:lnTo>
                    <a:pt x="56684" y="3491"/>
                  </a:lnTo>
                  <a:close/>
                  <a:moveTo>
                    <a:pt x="55217" y="2827"/>
                  </a:moveTo>
                  <a:lnTo>
                    <a:pt x="55709" y="1489"/>
                  </a:lnTo>
                  <a:lnTo>
                    <a:pt x="56202" y="2827"/>
                  </a:lnTo>
                  <a:lnTo>
                    <a:pt x="55709" y="3234"/>
                  </a:lnTo>
                  <a:close/>
                  <a:moveTo>
                    <a:pt x="54104" y="3384"/>
                  </a:moveTo>
                  <a:lnTo>
                    <a:pt x="53868" y="1981"/>
                  </a:lnTo>
                  <a:lnTo>
                    <a:pt x="54960" y="2891"/>
                  </a:lnTo>
                  <a:lnTo>
                    <a:pt x="54853" y="3191"/>
                  </a:lnTo>
                  <a:lnTo>
                    <a:pt x="54735" y="3491"/>
                  </a:lnTo>
                  <a:lnTo>
                    <a:pt x="54232" y="3405"/>
                  </a:lnTo>
                  <a:close/>
                  <a:moveTo>
                    <a:pt x="52016" y="5182"/>
                  </a:moveTo>
                  <a:lnTo>
                    <a:pt x="53354" y="4690"/>
                  </a:lnTo>
                  <a:lnTo>
                    <a:pt x="53772" y="5182"/>
                  </a:lnTo>
                  <a:lnTo>
                    <a:pt x="53354" y="5675"/>
                  </a:lnTo>
                  <a:close/>
                  <a:moveTo>
                    <a:pt x="51128" y="5503"/>
                  </a:moveTo>
                  <a:lnTo>
                    <a:pt x="51695" y="5300"/>
                  </a:lnTo>
                  <a:lnTo>
                    <a:pt x="53204" y="5857"/>
                  </a:lnTo>
                  <a:lnTo>
                    <a:pt x="52177" y="7088"/>
                  </a:lnTo>
                  <a:lnTo>
                    <a:pt x="51588" y="7184"/>
                  </a:lnTo>
                  <a:lnTo>
                    <a:pt x="50806" y="6499"/>
                  </a:lnTo>
                  <a:close/>
                  <a:moveTo>
                    <a:pt x="50732" y="6724"/>
                  </a:moveTo>
                  <a:lnTo>
                    <a:pt x="51513" y="7419"/>
                  </a:lnTo>
                  <a:lnTo>
                    <a:pt x="51963" y="7345"/>
                  </a:lnTo>
                  <a:lnTo>
                    <a:pt x="51674" y="7698"/>
                  </a:lnTo>
                  <a:lnTo>
                    <a:pt x="51888" y="8725"/>
                  </a:lnTo>
                  <a:lnTo>
                    <a:pt x="50849" y="8501"/>
                  </a:lnTo>
                  <a:lnTo>
                    <a:pt x="50485" y="8875"/>
                  </a:lnTo>
                  <a:lnTo>
                    <a:pt x="50485" y="8351"/>
                  </a:lnTo>
                  <a:lnTo>
                    <a:pt x="49661" y="7816"/>
                  </a:lnTo>
                  <a:lnTo>
                    <a:pt x="50442" y="7601"/>
                  </a:lnTo>
                  <a:close/>
                  <a:moveTo>
                    <a:pt x="49950" y="5953"/>
                  </a:moveTo>
                  <a:lnTo>
                    <a:pt x="50871" y="5600"/>
                  </a:lnTo>
                  <a:lnTo>
                    <a:pt x="50624" y="6360"/>
                  </a:lnTo>
                  <a:close/>
                  <a:moveTo>
                    <a:pt x="49693" y="6049"/>
                  </a:moveTo>
                  <a:lnTo>
                    <a:pt x="50550" y="6574"/>
                  </a:lnTo>
                  <a:lnTo>
                    <a:pt x="50271" y="7419"/>
                  </a:lnTo>
                  <a:lnTo>
                    <a:pt x="49415" y="7655"/>
                  </a:lnTo>
                  <a:lnTo>
                    <a:pt x="49393" y="7644"/>
                  </a:lnTo>
                  <a:lnTo>
                    <a:pt x="49383" y="7655"/>
                  </a:lnTo>
                  <a:lnTo>
                    <a:pt x="48516" y="7419"/>
                  </a:lnTo>
                  <a:lnTo>
                    <a:pt x="48248" y="6595"/>
                  </a:lnTo>
                  <a:close/>
                  <a:moveTo>
                    <a:pt x="48483" y="5311"/>
                  </a:moveTo>
                  <a:lnTo>
                    <a:pt x="49458" y="5899"/>
                  </a:lnTo>
                  <a:lnTo>
                    <a:pt x="48162" y="6392"/>
                  </a:lnTo>
                  <a:lnTo>
                    <a:pt x="47980" y="6081"/>
                  </a:lnTo>
                  <a:lnTo>
                    <a:pt x="48130" y="5525"/>
                  </a:lnTo>
                  <a:close/>
                  <a:moveTo>
                    <a:pt x="47006" y="5289"/>
                  </a:moveTo>
                  <a:lnTo>
                    <a:pt x="47895" y="5535"/>
                  </a:lnTo>
                  <a:lnTo>
                    <a:pt x="47745" y="6113"/>
                  </a:lnTo>
                  <a:lnTo>
                    <a:pt x="47959" y="6488"/>
                  </a:lnTo>
                  <a:lnTo>
                    <a:pt x="47584" y="6702"/>
                  </a:lnTo>
                  <a:lnTo>
                    <a:pt x="47424" y="7280"/>
                  </a:lnTo>
                  <a:lnTo>
                    <a:pt x="46535" y="7045"/>
                  </a:lnTo>
                  <a:lnTo>
                    <a:pt x="45251" y="5760"/>
                  </a:lnTo>
                  <a:close/>
                  <a:moveTo>
                    <a:pt x="45079" y="4775"/>
                  </a:moveTo>
                  <a:lnTo>
                    <a:pt x="46589" y="5182"/>
                  </a:lnTo>
                  <a:lnTo>
                    <a:pt x="45079" y="5589"/>
                  </a:lnTo>
                  <a:lnTo>
                    <a:pt x="44672" y="5182"/>
                  </a:lnTo>
                  <a:lnTo>
                    <a:pt x="45079" y="4775"/>
                  </a:lnTo>
                  <a:close/>
                  <a:moveTo>
                    <a:pt x="43730" y="3245"/>
                  </a:moveTo>
                  <a:lnTo>
                    <a:pt x="43730" y="3245"/>
                  </a:lnTo>
                  <a:lnTo>
                    <a:pt x="44833" y="2142"/>
                  </a:lnTo>
                  <a:lnTo>
                    <a:pt x="44426" y="3651"/>
                  </a:lnTo>
                  <a:lnTo>
                    <a:pt x="43880" y="3801"/>
                  </a:lnTo>
                  <a:close/>
                  <a:moveTo>
                    <a:pt x="41332" y="2142"/>
                  </a:moveTo>
                  <a:lnTo>
                    <a:pt x="42435" y="3245"/>
                  </a:lnTo>
                  <a:lnTo>
                    <a:pt x="42285" y="3801"/>
                  </a:lnTo>
                  <a:lnTo>
                    <a:pt x="41729" y="3651"/>
                  </a:lnTo>
                  <a:close/>
                  <a:moveTo>
                    <a:pt x="41151" y="4529"/>
                  </a:moveTo>
                  <a:lnTo>
                    <a:pt x="40048" y="3426"/>
                  </a:lnTo>
                  <a:lnTo>
                    <a:pt x="41557" y="3833"/>
                  </a:lnTo>
                  <a:lnTo>
                    <a:pt x="41696" y="4379"/>
                  </a:lnTo>
                  <a:close/>
                  <a:moveTo>
                    <a:pt x="39577" y="5182"/>
                  </a:moveTo>
                  <a:lnTo>
                    <a:pt x="41086" y="4775"/>
                  </a:lnTo>
                  <a:lnTo>
                    <a:pt x="41086" y="4775"/>
                  </a:lnTo>
                  <a:lnTo>
                    <a:pt x="41482" y="5182"/>
                  </a:lnTo>
                  <a:lnTo>
                    <a:pt x="41086" y="5589"/>
                  </a:lnTo>
                  <a:lnTo>
                    <a:pt x="41086" y="5589"/>
                  </a:lnTo>
                  <a:close/>
                  <a:moveTo>
                    <a:pt x="39149" y="5289"/>
                  </a:moveTo>
                  <a:lnTo>
                    <a:pt x="40904" y="5760"/>
                  </a:lnTo>
                  <a:lnTo>
                    <a:pt x="39620" y="7045"/>
                  </a:lnTo>
                  <a:lnTo>
                    <a:pt x="38731" y="7280"/>
                  </a:lnTo>
                  <a:lnTo>
                    <a:pt x="38581" y="6702"/>
                  </a:lnTo>
                  <a:lnTo>
                    <a:pt x="38196" y="6488"/>
                  </a:lnTo>
                  <a:lnTo>
                    <a:pt x="38421" y="6113"/>
                  </a:lnTo>
                  <a:lnTo>
                    <a:pt x="38260" y="5535"/>
                  </a:lnTo>
                  <a:close/>
                  <a:moveTo>
                    <a:pt x="36708" y="5899"/>
                  </a:moveTo>
                  <a:lnTo>
                    <a:pt x="37682" y="5311"/>
                  </a:lnTo>
                  <a:lnTo>
                    <a:pt x="38035" y="5525"/>
                  </a:lnTo>
                  <a:lnTo>
                    <a:pt x="38185" y="6081"/>
                  </a:lnTo>
                  <a:lnTo>
                    <a:pt x="38003" y="6392"/>
                  </a:lnTo>
                  <a:close/>
                  <a:moveTo>
                    <a:pt x="36472" y="6049"/>
                  </a:moveTo>
                  <a:lnTo>
                    <a:pt x="37907" y="6595"/>
                  </a:lnTo>
                  <a:lnTo>
                    <a:pt x="37639" y="7419"/>
                  </a:lnTo>
                  <a:lnTo>
                    <a:pt x="36783" y="7655"/>
                  </a:lnTo>
                  <a:lnTo>
                    <a:pt x="36761" y="7644"/>
                  </a:lnTo>
                  <a:lnTo>
                    <a:pt x="36740" y="7655"/>
                  </a:lnTo>
                  <a:lnTo>
                    <a:pt x="35884" y="7419"/>
                  </a:lnTo>
                  <a:lnTo>
                    <a:pt x="35605" y="6574"/>
                  </a:lnTo>
                  <a:close/>
                  <a:moveTo>
                    <a:pt x="35295" y="5600"/>
                  </a:moveTo>
                  <a:lnTo>
                    <a:pt x="36205" y="5953"/>
                  </a:lnTo>
                  <a:lnTo>
                    <a:pt x="35541" y="6360"/>
                  </a:lnTo>
                  <a:close/>
                  <a:moveTo>
                    <a:pt x="35423" y="6724"/>
                  </a:moveTo>
                  <a:lnTo>
                    <a:pt x="35712" y="7601"/>
                  </a:lnTo>
                  <a:lnTo>
                    <a:pt x="36505" y="7816"/>
                  </a:lnTo>
                  <a:lnTo>
                    <a:pt x="35680" y="8351"/>
                  </a:lnTo>
                  <a:lnTo>
                    <a:pt x="35680" y="8875"/>
                  </a:lnTo>
                  <a:lnTo>
                    <a:pt x="35306" y="8501"/>
                  </a:lnTo>
                  <a:lnTo>
                    <a:pt x="34267" y="8725"/>
                  </a:lnTo>
                  <a:lnTo>
                    <a:pt x="34481" y="7698"/>
                  </a:lnTo>
                  <a:lnTo>
                    <a:pt x="34192" y="7345"/>
                  </a:lnTo>
                  <a:lnTo>
                    <a:pt x="34642" y="7419"/>
                  </a:lnTo>
                  <a:close/>
                  <a:moveTo>
                    <a:pt x="34460" y="5300"/>
                  </a:moveTo>
                  <a:lnTo>
                    <a:pt x="35027" y="5503"/>
                  </a:lnTo>
                  <a:lnTo>
                    <a:pt x="35348" y="6499"/>
                  </a:lnTo>
                  <a:lnTo>
                    <a:pt x="34578" y="7184"/>
                  </a:lnTo>
                  <a:lnTo>
                    <a:pt x="33978" y="7088"/>
                  </a:lnTo>
                  <a:lnTo>
                    <a:pt x="32950" y="5846"/>
                  </a:lnTo>
                  <a:close/>
                  <a:moveTo>
                    <a:pt x="32801" y="4690"/>
                  </a:moveTo>
                  <a:lnTo>
                    <a:pt x="34139" y="5182"/>
                  </a:lnTo>
                  <a:lnTo>
                    <a:pt x="32801" y="5675"/>
                  </a:lnTo>
                  <a:lnTo>
                    <a:pt x="32394" y="5182"/>
                  </a:lnTo>
                  <a:close/>
                  <a:moveTo>
                    <a:pt x="32244" y="3576"/>
                  </a:moveTo>
                  <a:lnTo>
                    <a:pt x="33646" y="3330"/>
                  </a:lnTo>
                  <a:lnTo>
                    <a:pt x="32736" y="4433"/>
                  </a:lnTo>
                  <a:lnTo>
                    <a:pt x="32137" y="4208"/>
                  </a:lnTo>
                  <a:close/>
                  <a:moveTo>
                    <a:pt x="31195" y="2891"/>
                  </a:moveTo>
                  <a:lnTo>
                    <a:pt x="31195" y="2891"/>
                  </a:lnTo>
                  <a:lnTo>
                    <a:pt x="32297" y="1981"/>
                  </a:lnTo>
                  <a:lnTo>
                    <a:pt x="32051" y="3384"/>
                  </a:lnTo>
                  <a:lnTo>
                    <a:pt x="31420" y="3491"/>
                  </a:lnTo>
                  <a:close/>
                  <a:moveTo>
                    <a:pt x="29953" y="2827"/>
                  </a:moveTo>
                  <a:lnTo>
                    <a:pt x="30445" y="1489"/>
                  </a:lnTo>
                  <a:lnTo>
                    <a:pt x="30938" y="2827"/>
                  </a:lnTo>
                  <a:lnTo>
                    <a:pt x="30445" y="3234"/>
                  </a:lnTo>
                  <a:close/>
                  <a:moveTo>
                    <a:pt x="28840" y="3384"/>
                  </a:moveTo>
                  <a:lnTo>
                    <a:pt x="28604" y="1981"/>
                  </a:lnTo>
                  <a:lnTo>
                    <a:pt x="29696" y="2891"/>
                  </a:lnTo>
                  <a:lnTo>
                    <a:pt x="29471" y="3491"/>
                  </a:lnTo>
                  <a:close/>
                  <a:moveTo>
                    <a:pt x="28155" y="4433"/>
                  </a:moveTo>
                  <a:lnTo>
                    <a:pt x="27245" y="3330"/>
                  </a:lnTo>
                  <a:lnTo>
                    <a:pt x="28658" y="3576"/>
                  </a:lnTo>
                  <a:lnTo>
                    <a:pt x="28765" y="4208"/>
                  </a:lnTo>
                  <a:close/>
                  <a:moveTo>
                    <a:pt x="25864" y="5503"/>
                  </a:moveTo>
                  <a:lnTo>
                    <a:pt x="26431" y="5300"/>
                  </a:lnTo>
                  <a:lnTo>
                    <a:pt x="27940" y="5846"/>
                  </a:lnTo>
                  <a:lnTo>
                    <a:pt x="26913" y="7088"/>
                  </a:lnTo>
                  <a:lnTo>
                    <a:pt x="26313" y="7184"/>
                  </a:lnTo>
                  <a:lnTo>
                    <a:pt x="25543" y="6499"/>
                  </a:lnTo>
                  <a:close/>
                  <a:moveTo>
                    <a:pt x="24686" y="5953"/>
                  </a:moveTo>
                  <a:lnTo>
                    <a:pt x="25607" y="5600"/>
                  </a:lnTo>
                  <a:lnTo>
                    <a:pt x="25350" y="6360"/>
                  </a:lnTo>
                  <a:close/>
                  <a:moveTo>
                    <a:pt x="24419" y="6049"/>
                  </a:moveTo>
                  <a:lnTo>
                    <a:pt x="25286" y="6574"/>
                  </a:lnTo>
                  <a:lnTo>
                    <a:pt x="25007" y="7419"/>
                  </a:lnTo>
                  <a:lnTo>
                    <a:pt x="24151" y="7655"/>
                  </a:lnTo>
                  <a:lnTo>
                    <a:pt x="24129" y="7644"/>
                  </a:lnTo>
                  <a:lnTo>
                    <a:pt x="24108" y="7655"/>
                  </a:lnTo>
                  <a:lnTo>
                    <a:pt x="23252" y="7419"/>
                  </a:lnTo>
                  <a:lnTo>
                    <a:pt x="22984" y="6595"/>
                  </a:lnTo>
                  <a:close/>
                  <a:moveTo>
                    <a:pt x="23209" y="5311"/>
                  </a:moveTo>
                  <a:lnTo>
                    <a:pt x="24183" y="5899"/>
                  </a:lnTo>
                  <a:lnTo>
                    <a:pt x="22898" y="6392"/>
                  </a:lnTo>
                  <a:lnTo>
                    <a:pt x="22716" y="6081"/>
                  </a:lnTo>
                  <a:lnTo>
                    <a:pt x="22856" y="5525"/>
                  </a:lnTo>
                  <a:close/>
                  <a:moveTo>
                    <a:pt x="21742" y="5289"/>
                  </a:moveTo>
                  <a:lnTo>
                    <a:pt x="22631" y="5535"/>
                  </a:lnTo>
                  <a:lnTo>
                    <a:pt x="22481" y="6113"/>
                  </a:lnTo>
                  <a:lnTo>
                    <a:pt x="22695" y="6488"/>
                  </a:lnTo>
                  <a:lnTo>
                    <a:pt x="22320" y="6702"/>
                  </a:lnTo>
                  <a:lnTo>
                    <a:pt x="22160" y="7280"/>
                  </a:lnTo>
                  <a:lnTo>
                    <a:pt x="21271" y="7045"/>
                  </a:lnTo>
                  <a:lnTo>
                    <a:pt x="19987" y="5760"/>
                  </a:lnTo>
                  <a:close/>
                  <a:moveTo>
                    <a:pt x="19815" y="4775"/>
                  </a:moveTo>
                  <a:lnTo>
                    <a:pt x="21314" y="5182"/>
                  </a:lnTo>
                  <a:lnTo>
                    <a:pt x="19815" y="5589"/>
                  </a:lnTo>
                  <a:lnTo>
                    <a:pt x="19815" y="5589"/>
                  </a:lnTo>
                  <a:lnTo>
                    <a:pt x="19409" y="5182"/>
                  </a:lnTo>
                  <a:lnTo>
                    <a:pt x="19815" y="4775"/>
                  </a:lnTo>
                  <a:close/>
                  <a:moveTo>
                    <a:pt x="18467" y="3245"/>
                  </a:moveTo>
                  <a:lnTo>
                    <a:pt x="19569" y="2142"/>
                  </a:lnTo>
                  <a:lnTo>
                    <a:pt x="19162" y="3651"/>
                  </a:lnTo>
                  <a:lnTo>
                    <a:pt x="18606" y="3801"/>
                  </a:lnTo>
                  <a:close/>
                  <a:moveTo>
                    <a:pt x="17407" y="3180"/>
                  </a:moveTo>
                  <a:lnTo>
                    <a:pt x="17813" y="1671"/>
                  </a:lnTo>
                  <a:lnTo>
                    <a:pt x="18220" y="3180"/>
                  </a:lnTo>
                  <a:lnTo>
                    <a:pt x="17813" y="3587"/>
                  </a:lnTo>
                  <a:close/>
                  <a:moveTo>
                    <a:pt x="16058" y="2142"/>
                  </a:moveTo>
                  <a:lnTo>
                    <a:pt x="17171" y="3245"/>
                  </a:lnTo>
                  <a:lnTo>
                    <a:pt x="17021" y="3801"/>
                  </a:lnTo>
                  <a:lnTo>
                    <a:pt x="16465" y="3651"/>
                  </a:lnTo>
                  <a:close/>
                  <a:moveTo>
                    <a:pt x="15887" y="4529"/>
                  </a:moveTo>
                  <a:lnTo>
                    <a:pt x="14784" y="3426"/>
                  </a:lnTo>
                  <a:lnTo>
                    <a:pt x="16283" y="3833"/>
                  </a:lnTo>
                  <a:lnTo>
                    <a:pt x="16433" y="4379"/>
                  </a:lnTo>
                  <a:close/>
                  <a:moveTo>
                    <a:pt x="14313" y="5182"/>
                  </a:moveTo>
                  <a:lnTo>
                    <a:pt x="15822" y="4775"/>
                  </a:lnTo>
                  <a:lnTo>
                    <a:pt x="15822" y="4775"/>
                  </a:lnTo>
                  <a:lnTo>
                    <a:pt x="16218" y="5182"/>
                  </a:lnTo>
                  <a:lnTo>
                    <a:pt x="15822" y="5589"/>
                  </a:lnTo>
                  <a:close/>
                  <a:moveTo>
                    <a:pt x="13885" y="5289"/>
                  </a:moveTo>
                  <a:lnTo>
                    <a:pt x="15640" y="5760"/>
                  </a:lnTo>
                  <a:lnTo>
                    <a:pt x="14356" y="7045"/>
                  </a:lnTo>
                  <a:lnTo>
                    <a:pt x="13467" y="7280"/>
                  </a:lnTo>
                  <a:lnTo>
                    <a:pt x="13307" y="6702"/>
                  </a:lnTo>
                  <a:lnTo>
                    <a:pt x="12932" y="6488"/>
                  </a:lnTo>
                  <a:lnTo>
                    <a:pt x="13157" y="6113"/>
                  </a:lnTo>
                  <a:lnTo>
                    <a:pt x="12996" y="5535"/>
                  </a:lnTo>
                  <a:close/>
                  <a:moveTo>
                    <a:pt x="11444" y="5899"/>
                  </a:moveTo>
                  <a:lnTo>
                    <a:pt x="12418" y="5311"/>
                  </a:lnTo>
                  <a:lnTo>
                    <a:pt x="12771" y="5525"/>
                  </a:lnTo>
                  <a:lnTo>
                    <a:pt x="12921" y="6081"/>
                  </a:lnTo>
                  <a:lnTo>
                    <a:pt x="12739" y="6392"/>
                  </a:lnTo>
                  <a:close/>
                  <a:moveTo>
                    <a:pt x="11208" y="6049"/>
                  </a:moveTo>
                  <a:lnTo>
                    <a:pt x="12643" y="6595"/>
                  </a:lnTo>
                  <a:lnTo>
                    <a:pt x="12375" y="7419"/>
                  </a:lnTo>
                  <a:lnTo>
                    <a:pt x="11519" y="7655"/>
                  </a:lnTo>
                  <a:lnTo>
                    <a:pt x="11498" y="7644"/>
                  </a:lnTo>
                  <a:lnTo>
                    <a:pt x="11476" y="7655"/>
                  </a:lnTo>
                  <a:lnTo>
                    <a:pt x="10620" y="7419"/>
                  </a:lnTo>
                  <a:lnTo>
                    <a:pt x="10341" y="6574"/>
                  </a:lnTo>
                  <a:close/>
                  <a:moveTo>
                    <a:pt x="10020" y="5600"/>
                  </a:moveTo>
                  <a:lnTo>
                    <a:pt x="10941" y="5953"/>
                  </a:lnTo>
                  <a:lnTo>
                    <a:pt x="10277" y="6360"/>
                  </a:lnTo>
                  <a:close/>
                  <a:moveTo>
                    <a:pt x="10159" y="6724"/>
                  </a:moveTo>
                  <a:lnTo>
                    <a:pt x="10448" y="7601"/>
                  </a:lnTo>
                  <a:lnTo>
                    <a:pt x="11230" y="7816"/>
                  </a:lnTo>
                  <a:lnTo>
                    <a:pt x="10416" y="8351"/>
                  </a:lnTo>
                  <a:lnTo>
                    <a:pt x="10416" y="8875"/>
                  </a:lnTo>
                  <a:lnTo>
                    <a:pt x="10042" y="8501"/>
                  </a:lnTo>
                  <a:lnTo>
                    <a:pt x="9003" y="8725"/>
                  </a:lnTo>
                  <a:lnTo>
                    <a:pt x="9217" y="7698"/>
                  </a:lnTo>
                  <a:lnTo>
                    <a:pt x="8928" y="7345"/>
                  </a:lnTo>
                  <a:lnTo>
                    <a:pt x="9378" y="7419"/>
                  </a:lnTo>
                  <a:close/>
                  <a:moveTo>
                    <a:pt x="9196" y="5300"/>
                  </a:moveTo>
                  <a:lnTo>
                    <a:pt x="9763" y="5503"/>
                  </a:lnTo>
                  <a:lnTo>
                    <a:pt x="10084" y="6499"/>
                  </a:lnTo>
                  <a:lnTo>
                    <a:pt x="9314" y="7184"/>
                  </a:lnTo>
                  <a:lnTo>
                    <a:pt x="8714" y="7088"/>
                  </a:lnTo>
                  <a:lnTo>
                    <a:pt x="7687" y="5846"/>
                  </a:lnTo>
                  <a:close/>
                  <a:moveTo>
                    <a:pt x="7537" y="4690"/>
                  </a:moveTo>
                  <a:lnTo>
                    <a:pt x="8875" y="5182"/>
                  </a:lnTo>
                  <a:lnTo>
                    <a:pt x="7537" y="5675"/>
                  </a:lnTo>
                  <a:lnTo>
                    <a:pt x="7130" y="5182"/>
                  </a:lnTo>
                  <a:close/>
                  <a:moveTo>
                    <a:pt x="6980" y="3576"/>
                  </a:moveTo>
                  <a:lnTo>
                    <a:pt x="8382" y="3330"/>
                  </a:lnTo>
                  <a:lnTo>
                    <a:pt x="7472" y="4433"/>
                  </a:lnTo>
                  <a:lnTo>
                    <a:pt x="6862" y="4208"/>
                  </a:lnTo>
                  <a:close/>
                  <a:moveTo>
                    <a:pt x="5931" y="2891"/>
                  </a:moveTo>
                  <a:lnTo>
                    <a:pt x="5931" y="2891"/>
                  </a:lnTo>
                  <a:lnTo>
                    <a:pt x="7034" y="1981"/>
                  </a:lnTo>
                  <a:lnTo>
                    <a:pt x="6787" y="3384"/>
                  </a:lnTo>
                  <a:lnTo>
                    <a:pt x="6156" y="3491"/>
                  </a:lnTo>
                  <a:close/>
                  <a:moveTo>
                    <a:pt x="4689" y="2827"/>
                  </a:moveTo>
                  <a:lnTo>
                    <a:pt x="5182" y="1489"/>
                  </a:lnTo>
                  <a:lnTo>
                    <a:pt x="5674" y="2827"/>
                  </a:lnTo>
                  <a:lnTo>
                    <a:pt x="5182" y="3234"/>
                  </a:lnTo>
                  <a:close/>
                  <a:moveTo>
                    <a:pt x="3576" y="3384"/>
                  </a:moveTo>
                  <a:lnTo>
                    <a:pt x="3330" y="1981"/>
                  </a:lnTo>
                  <a:lnTo>
                    <a:pt x="4432" y="2891"/>
                  </a:lnTo>
                  <a:lnTo>
                    <a:pt x="4207" y="3491"/>
                  </a:lnTo>
                  <a:close/>
                  <a:moveTo>
                    <a:pt x="2891" y="4433"/>
                  </a:moveTo>
                  <a:lnTo>
                    <a:pt x="1981" y="3330"/>
                  </a:lnTo>
                  <a:lnTo>
                    <a:pt x="3383" y="3576"/>
                  </a:lnTo>
                  <a:lnTo>
                    <a:pt x="3501" y="4208"/>
                  </a:lnTo>
                  <a:close/>
                  <a:moveTo>
                    <a:pt x="3383" y="6788"/>
                  </a:moveTo>
                  <a:lnTo>
                    <a:pt x="1981" y="7023"/>
                  </a:lnTo>
                  <a:lnTo>
                    <a:pt x="2891" y="5931"/>
                  </a:lnTo>
                  <a:lnTo>
                    <a:pt x="2891" y="5931"/>
                  </a:lnTo>
                  <a:lnTo>
                    <a:pt x="3501" y="6156"/>
                  </a:lnTo>
                  <a:close/>
                  <a:moveTo>
                    <a:pt x="4432" y="7462"/>
                  </a:moveTo>
                  <a:lnTo>
                    <a:pt x="3330" y="8383"/>
                  </a:lnTo>
                  <a:lnTo>
                    <a:pt x="3576" y="6970"/>
                  </a:lnTo>
                  <a:lnTo>
                    <a:pt x="4207" y="6863"/>
                  </a:lnTo>
                  <a:close/>
                  <a:moveTo>
                    <a:pt x="5182" y="8875"/>
                  </a:moveTo>
                  <a:lnTo>
                    <a:pt x="4689" y="7537"/>
                  </a:lnTo>
                  <a:lnTo>
                    <a:pt x="5182" y="7130"/>
                  </a:lnTo>
                  <a:lnTo>
                    <a:pt x="5674" y="7537"/>
                  </a:lnTo>
                  <a:close/>
                  <a:moveTo>
                    <a:pt x="5503" y="9764"/>
                  </a:moveTo>
                  <a:lnTo>
                    <a:pt x="5299" y="9196"/>
                  </a:lnTo>
                  <a:lnTo>
                    <a:pt x="5856" y="7687"/>
                  </a:lnTo>
                  <a:lnTo>
                    <a:pt x="7087" y="8715"/>
                  </a:lnTo>
                  <a:lnTo>
                    <a:pt x="7194" y="9314"/>
                  </a:lnTo>
                  <a:lnTo>
                    <a:pt x="6498" y="10085"/>
                  </a:lnTo>
                  <a:close/>
                  <a:moveTo>
                    <a:pt x="6723" y="10160"/>
                  </a:moveTo>
                  <a:lnTo>
                    <a:pt x="7419" y="9378"/>
                  </a:lnTo>
                  <a:lnTo>
                    <a:pt x="7344" y="8929"/>
                  </a:lnTo>
                  <a:lnTo>
                    <a:pt x="7697" y="9218"/>
                  </a:lnTo>
                  <a:lnTo>
                    <a:pt x="8725" y="9004"/>
                  </a:lnTo>
                  <a:lnTo>
                    <a:pt x="8511" y="10042"/>
                  </a:lnTo>
                  <a:lnTo>
                    <a:pt x="8875" y="10417"/>
                  </a:lnTo>
                  <a:lnTo>
                    <a:pt x="8350" y="10417"/>
                  </a:lnTo>
                  <a:lnTo>
                    <a:pt x="7815" y="11230"/>
                  </a:lnTo>
                  <a:lnTo>
                    <a:pt x="7601" y="10449"/>
                  </a:lnTo>
                  <a:close/>
                  <a:moveTo>
                    <a:pt x="5952" y="10941"/>
                  </a:moveTo>
                  <a:lnTo>
                    <a:pt x="5610" y="10021"/>
                  </a:lnTo>
                  <a:lnTo>
                    <a:pt x="6359" y="10278"/>
                  </a:lnTo>
                  <a:close/>
                  <a:moveTo>
                    <a:pt x="6049" y="11198"/>
                  </a:moveTo>
                  <a:lnTo>
                    <a:pt x="6573" y="10342"/>
                  </a:lnTo>
                  <a:lnTo>
                    <a:pt x="7419" y="10620"/>
                  </a:lnTo>
                  <a:lnTo>
                    <a:pt x="7654" y="11477"/>
                  </a:lnTo>
                  <a:lnTo>
                    <a:pt x="7644" y="11498"/>
                  </a:lnTo>
                  <a:lnTo>
                    <a:pt x="7654" y="11519"/>
                  </a:lnTo>
                  <a:lnTo>
                    <a:pt x="7419" y="12376"/>
                  </a:lnTo>
                  <a:lnTo>
                    <a:pt x="6595" y="12643"/>
                  </a:lnTo>
                  <a:close/>
                  <a:moveTo>
                    <a:pt x="5310" y="12419"/>
                  </a:moveTo>
                  <a:lnTo>
                    <a:pt x="5909" y="11445"/>
                  </a:lnTo>
                  <a:lnTo>
                    <a:pt x="6391" y="12729"/>
                  </a:lnTo>
                  <a:lnTo>
                    <a:pt x="6081" y="12911"/>
                  </a:lnTo>
                  <a:lnTo>
                    <a:pt x="5524" y="12772"/>
                  </a:lnTo>
                  <a:close/>
                  <a:moveTo>
                    <a:pt x="5299" y="13885"/>
                  </a:moveTo>
                  <a:lnTo>
                    <a:pt x="5535" y="12997"/>
                  </a:lnTo>
                  <a:lnTo>
                    <a:pt x="6113" y="13147"/>
                  </a:lnTo>
                  <a:lnTo>
                    <a:pt x="6488" y="12933"/>
                  </a:lnTo>
                  <a:lnTo>
                    <a:pt x="6712" y="13307"/>
                  </a:lnTo>
                  <a:lnTo>
                    <a:pt x="7290" y="13468"/>
                  </a:lnTo>
                  <a:lnTo>
                    <a:pt x="7044" y="14356"/>
                  </a:lnTo>
                  <a:lnTo>
                    <a:pt x="5760" y="15641"/>
                  </a:lnTo>
                  <a:close/>
                  <a:moveTo>
                    <a:pt x="4775" y="15812"/>
                  </a:moveTo>
                  <a:lnTo>
                    <a:pt x="4775" y="15812"/>
                  </a:lnTo>
                  <a:lnTo>
                    <a:pt x="5182" y="14313"/>
                  </a:lnTo>
                  <a:lnTo>
                    <a:pt x="5588" y="15812"/>
                  </a:lnTo>
                  <a:lnTo>
                    <a:pt x="5182" y="16219"/>
                  </a:lnTo>
                  <a:close/>
                  <a:moveTo>
                    <a:pt x="3426" y="14774"/>
                  </a:moveTo>
                  <a:lnTo>
                    <a:pt x="4529" y="15887"/>
                  </a:lnTo>
                  <a:lnTo>
                    <a:pt x="4389" y="16433"/>
                  </a:lnTo>
                  <a:lnTo>
                    <a:pt x="3833" y="16283"/>
                  </a:lnTo>
                  <a:close/>
                  <a:moveTo>
                    <a:pt x="3255" y="17161"/>
                  </a:moveTo>
                  <a:lnTo>
                    <a:pt x="2141" y="16058"/>
                  </a:lnTo>
                  <a:lnTo>
                    <a:pt x="3651" y="16465"/>
                  </a:lnTo>
                  <a:lnTo>
                    <a:pt x="3801" y="17022"/>
                  </a:lnTo>
                  <a:close/>
                  <a:moveTo>
                    <a:pt x="1681" y="17814"/>
                  </a:moveTo>
                  <a:lnTo>
                    <a:pt x="3180" y="17407"/>
                  </a:lnTo>
                  <a:lnTo>
                    <a:pt x="3586" y="17814"/>
                  </a:lnTo>
                  <a:lnTo>
                    <a:pt x="3180" y="18221"/>
                  </a:lnTo>
                  <a:close/>
                  <a:moveTo>
                    <a:pt x="3651" y="19163"/>
                  </a:moveTo>
                  <a:lnTo>
                    <a:pt x="2141" y="19570"/>
                  </a:lnTo>
                  <a:lnTo>
                    <a:pt x="3255" y="18467"/>
                  </a:lnTo>
                  <a:lnTo>
                    <a:pt x="3801" y="18606"/>
                  </a:lnTo>
                  <a:lnTo>
                    <a:pt x="3683" y="19056"/>
                  </a:lnTo>
                  <a:close/>
                  <a:moveTo>
                    <a:pt x="5182" y="21315"/>
                  </a:moveTo>
                  <a:lnTo>
                    <a:pt x="4775" y="19805"/>
                  </a:lnTo>
                  <a:lnTo>
                    <a:pt x="5182" y="19409"/>
                  </a:lnTo>
                  <a:lnTo>
                    <a:pt x="5588" y="19805"/>
                  </a:lnTo>
                  <a:close/>
                  <a:moveTo>
                    <a:pt x="5299" y="21743"/>
                  </a:moveTo>
                  <a:lnTo>
                    <a:pt x="5760" y="19987"/>
                  </a:lnTo>
                  <a:lnTo>
                    <a:pt x="7044" y="21272"/>
                  </a:lnTo>
                  <a:lnTo>
                    <a:pt x="7290" y="22160"/>
                  </a:lnTo>
                  <a:lnTo>
                    <a:pt x="6712" y="22321"/>
                  </a:lnTo>
                  <a:lnTo>
                    <a:pt x="6488" y="22695"/>
                  </a:lnTo>
                  <a:lnTo>
                    <a:pt x="6113" y="22481"/>
                  </a:lnTo>
                  <a:lnTo>
                    <a:pt x="5535" y="22631"/>
                  </a:lnTo>
                  <a:close/>
                  <a:moveTo>
                    <a:pt x="5909" y="24183"/>
                  </a:moveTo>
                  <a:lnTo>
                    <a:pt x="5310" y="23209"/>
                  </a:lnTo>
                  <a:lnTo>
                    <a:pt x="5524" y="22856"/>
                  </a:lnTo>
                  <a:lnTo>
                    <a:pt x="6081" y="22706"/>
                  </a:lnTo>
                  <a:lnTo>
                    <a:pt x="6391" y="22888"/>
                  </a:lnTo>
                  <a:close/>
                  <a:moveTo>
                    <a:pt x="6049" y="24419"/>
                  </a:moveTo>
                  <a:lnTo>
                    <a:pt x="6595" y="22985"/>
                  </a:lnTo>
                  <a:lnTo>
                    <a:pt x="7419" y="23252"/>
                  </a:lnTo>
                  <a:lnTo>
                    <a:pt x="7654" y="24109"/>
                  </a:lnTo>
                  <a:lnTo>
                    <a:pt x="7644" y="24130"/>
                  </a:lnTo>
                  <a:lnTo>
                    <a:pt x="7654" y="24151"/>
                  </a:lnTo>
                  <a:lnTo>
                    <a:pt x="7419" y="25008"/>
                  </a:lnTo>
                  <a:lnTo>
                    <a:pt x="6573" y="25286"/>
                  </a:lnTo>
                  <a:close/>
                  <a:moveTo>
                    <a:pt x="5610" y="25607"/>
                  </a:moveTo>
                  <a:lnTo>
                    <a:pt x="5952" y="24687"/>
                  </a:lnTo>
                  <a:lnTo>
                    <a:pt x="6359" y="25350"/>
                  </a:lnTo>
                  <a:close/>
                  <a:moveTo>
                    <a:pt x="4689" y="28091"/>
                  </a:moveTo>
                  <a:lnTo>
                    <a:pt x="5182" y="26753"/>
                  </a:lnTo>
                  <a:lnTo>
                    <a:pt x="5674" y="28091"/>
                  </a:lnTo>
                  <a:lnTo>
                    <a:pt x="5182" y="28498"/>
                  </a:lnTo>
                  <a:close/>
                  <a:moveTo>
                    <a:pt x="3576" y="28647"/>
                  </a:moveTo>
                  <a:lnTo>
                    <a:pt x="3330" y="27245"/>
                  </a:lnTo>
                  <a:lnTo>
                    <a:pt x="4432" y="28155"/>
                  </a:lnTo>
                  <a:lnTo>
                    <a:pt x="4207" y="28765"/>
                  </a:lnTo>
                  <a:close/>
                  <a:moveTo>
                    <a:pt x="1981" y="28594"/>
                  </a:moveTo>
                  <a:lnTo>
                    <a:pt x="3383" y="28840"/>
                  </a:lnTo>
                  <a:lnTo>
                    <a:pt x="3501" y="29472"/>
                  </a:lnTo>
                  <a:lnTo>
                    <a:pt x="2891" y="29697"/>
                  </a:lnTo>
                  <a:close/>
                  <a:moveTo>
                    <a:pt x="3383" y="32052"/>
                  </a:moveTo>
                  <a:lnTo>
                    <a:pt x="1981" y="32298"/>
                  </a:lnTo>
                  <a:lnTo>
                    <a:pt x="2891" y="31195"/>
                  </a:lnTo>
                  <a:lnTo>
                    <a:pt x="3501" y="31420"/>
                  </a:lnTo>
                  <a:close/>
                  <a:moveTo>
                    <a:pt x="4432" y="32737"/>
                  </a:moveTo>
                  <a:lnTo>
                    <a:pt x="3330" y="33647"/>
                  </a:lnTo>
                  <a:lnTo>
                    <a:pt x="3576" y="32244"/>
                  </a:lnTo>
                  <a:lnTo>
                    <a:pt x="4207" y="32127"/>
                  </a:lnTo>
                  <a:close/>
                  <a:moveTo>
                    <a:pt x="7034" y="33647"/>
                  </a:moveTo>
                  <a:lnTo>
                    <a:pt x="5931" y="32737"/>
                  </a:lnTo>
                  <a:lnTo>
                    <a:pt x="6156" y="32127"/>
                  </a:lnTo>
                  <a:lnTo>
                    <a:pt x="6787" y="32244"/>
                  </a:lnTo>
                  <a:close/>
                  <a:moveTo>
                    <a:pt x="8382" y="32298"/>
                  </a:moveTo>
                  <a:lnTo>
                    <a:pt x="6980" y="32052"/>
                  </a:lnTo>
                  <a:lnTo>
                    <a:pt x="6862" y="31420"/>
                  </a:lnTo>
                  <a:lnTo>
                    <a:pt x="7472" y="31195"/>
                  </a:lnTo>
                  <a:close/>
                  <a:moveTo>
                    <a:pt x="8875" y="30446"/>
                  </a:moveTo>
                  <a:lnTo>
                    <a:pt x="7537" y="30938"/>
                  </a:lnTo>
                  <a:lnTo>
                    <a:pt x="7130" y="30446"/>
                  </a:lnTo>
                  <a:lnTo>
                    <a:pt x="7537" y="29953"/>
                  </a:lnTo>
                  <a:close/>
                  <a:moveTo>
                    <a:pt x="9763" y="30125"/>
                  </a:moveTo>
                  <a:lnTo>
                    <a:pt x="9196" y="30328"/>
                  </a:lnTo>
                  <a:lnTo>
                    <a:pt x="7687" y="29772"/>
                  </a:lnTo>
                  <a:lnTo>
                    <a:pt x="8714" y="28540"/>
                  </a:lnTo>
                  <a:lnTo>
                    <a:pt x="9314" y="28433"/>
                  </a:lnTo>
                  <a:lnTo>
                    <a:pt x="10084" y="29129"/>
                  </a:lnTo>
                  <a:close/>
                  <a:moveTo>
                    <a:pt x="10159" y="28904"/>
                  </a:moveTo>
                  <a:lnTo>
                    <a:pt x="9378" y="28209"/>
                  </a:lnTo>
                  <a:lnTo>
                    <a:pt x="8928" y="28284"/>
                  </a:lnTo>
                  <a:lnTo>
                    <a:pt x="9217" y="27930"/>
                  </a:lnTo>
                  <a:lnTo>
                    <a:pt x="9003" y="26903"/>
                  </a:lnTo>
                  <a:lnTo>
                    <a:pt x="10042" y="27117"/>
                  </a:lnTo>
                  <a:lnTo>
                    <a:pt x="10416" y="26753"/>
                  </a:lnTo>
                  <a:lnTo>
                    <a:pt x="10416" y="27277"/>
                  </a:lnTo>
                  <a:lnTo>
                    <a:pt x="11230" y="27812"/>
                  </a:lnTo>
                  <a:lnTo>
                    <a:pt x="10448" y="28027"/>
                  </a:lnTo>
                  <a:close/>
                  <a:moveTo>
                    <a:pt x="10941" y="29675"/>
                  </a:moveTo>
                  <a:lnTo>
                    <a:pt x="10020" y="30018"/>
                  </a:lnTo>
                  <a:lnTo>
                    <a:pt x="10277" y="29268"/>
                  </a:lnTo>
                  <a:close/>
                  <a:moveTo>
                    <a:pt x="11208" y="29579"/>
                  </a:moveTo>
                  <a:lnTo>
                    <a:pt x="10341" y="29054"/>
                  </a:lnTo>
                  <a:lnTo>
                    <a:pt x="10620" y="28209"/>
                  </a:lnTo>
                  <a:lnTo>
                    <a:pt x="11476" y="27973"/>
                  </a:lnTo>
                  <a:lnTo>
                    <a:pt x="11498" y="27984"/>
                  </a:lnTo>
                  <a:lnTo>
                    <a:pt x="11519" y="27973"/>
                  </a:lnTo>
                  <a:lnTo>
                    <a:pt x="12375" y="28209"/>
                  </a:lnTo>
                  <a:lnTo>
                    <a:pt x="12643" y="29033"/>
                  </a:lnTo>
                  <a:close/>
                  <a:moveTo>
                    <a:pt x="12418" y="30317"/>
                  </a:moveTo>
                  <a:lnTo>
                    <a:pt x="11444" y="29718"/>
                  </a:lnTo>
                  <a:lnTo>
                    <a:pt x="12739" y="29236"/>
                  </a:lnTo>
                  <a:lnTo>
                    <a:pt x="12921" y="29547"/>
                  </a:lnTo>
                  <a:lnTo>
                    <a:pt x="12771" y="30103"/>
                  </a:lnTo>
                  <a:close/>
                  <a:moveTo>
                    <a:pt x="13885" y="30328"/>
                  </a:moveTo>
                  <a:lnTo>
                    <a:pt x="12996" y="30093"/>
                  </a:lnTo>
                  <a:lnTo>
                    <a:pt x="13146" y="29515"/>
                  </a:lnTo>
                  <a:lnTo>
                    <a:pt x="12932" y="29140"/>
                  </a:lnTo>
                  <a:lnTo>
                    <a:pt x="13307" y="28915"/>
                  </a:lnTo>
                  <a:lnTo>
                    <a:pt x="13467" y="28337"/>
                  </a:lnTo>
                  <a:lnTo>
                    <a:pt x="14356" y="28583"/>
                  </a:lnTo>
                  <a:lnTo>
                    <a:pt x="15640" y="29868"/>
                  </a:lnTo>
                  <a:close/>
                  <a:moveTo>
                    <a:pt x="15822" y="30853"/>
                  </a:moveTo>
                  <a:lnTo>
                    <a:pt x="14313" y="30446"/>
                  </a:lnTo>
                  <a:lnTo>
                    <a:pt x="15822" y="30039"/>
                  </a:lnTo>
                  <a:lnTo>
                    <a:pt x="16218" y="30446"/>
                  </a:lnTo>
                  <a:close/>
                  <a:moveTo>
                    <a:pt x="17171" y="32373"/>
                  </a:moveTo>
                  <a:lnTo>
                    <a:pt x="16058" y="33486"/>
                  </a:lnTo>
                  <a:lnTo>
                    <a:pt x="16465" y="31977"/>
                  </a:lnTo>
                  <a:lnTo>
                    <a:pt x="17021" y="31827"/>
                  </a:lnTo>
                  <a:close/>
                  <a:moveTo>
                    <a:pt x="18220" y="32437"/>
                  </a:moveTo>
                  <a:lnTo>
                    <a:pt x="17813" y="33946"/>
                  </a:lnTo>
                  <a:lnTo>
                    <a:pt x="17407" y="32448"/>
                  </a:lnTo>
                  <a:lnTo>
                    <a:pt x="17813" y="32041"/>
                  </a:lnTo>
                  <a:close/>
                  <a:moveTo>
                    <a:pt x="19162" y="31977"/>
                  </a:moveTo>
                  <a:lnTo>
                    <a:pt x="19569" y="33486"/>
                  </a:lnTo>
                  <a:lnTo>
                    <a:pt x="18467" y="32373"/>
                  </a:lnTo>
                  <a:lnTo>
                    <a:pt x="18606" y="31827"/>
                  </a:lnTo>
                  <a:close/>
                  <a:moveTo>
                    <a:pt x="19740" y="31099"/>
                  </a:moveTo>
                  <a:lnTo>
                    <a:pt x="20854" y="32202"/>
                  </a:lnTo>
                  <a:lnTo>
                    <a:pt x="19344" y="31795"/>
                  </a:lnTo>
                  <a:lnTo>
                    <a:pt x="19194" y="31238"/>
                  </a:lnTo>
                  <a:close/>
                  <a:moveTo>
                    <a:pt x="21314" y="30446"/>
                  </a:moveTo>
                  <a:lnTo>
                    <a:pt x="19815" y="30853"/>
                  </a:lnTo>
                  <a:lnTo>
                    <a:pt x="19409" y="30446"/>
                  </a:lnTo>
                  <a:lnTo>
                    <a:pt x="19815" y="30039"/>
                  </a:lnTo>
                  <a:lnTo>
                    <a:pt x="19815" y="30039"/>
                  </a:lnTo>
                  <a:close/>
                  <a:moveTo>
                    <a:pt x="21742" y="30328"/>
                  </a:moveTo>
                  <a:lnTo>
                    <a:pt x="19987" y="29868"/>
                  </a:lnTo>
                  <a:lnTo>
                    <a:pt x="21271" y="28583"/>
                  </a:lnTo>
                  <a:lnTo>
                    <a:pt x="22160" y="28337"/>
                  </a:lnTo>
                  <a:lnTo>
                    <a:pt x="22320" y="28915"/>
                  </a:lnTo>
                  <a:lnTo>
                    <a:pt x="22695" y="29140"/>
                  </a:lnTo>
                  <a:lnTo>
                    <a:pt x="22481" y="29515"/>
                  </a:lnTo>
                  <a:lnTo>
                    <a:pt x="22631" y="30093"/>
                  </a:lnTo>
                  <a:close/>
                  <a:moveTo>
                    <a:pt x="24183" y="29718"/>
                  </a:moveTo>
                  <a:lnTo>
                    <a:pt x="23209" y="30317"/>
                  </a:lnTo>
                  <a:lnTo>
                    <a:pt x="22856" y="30103"/>
                  </a:lnTo>
                  <a:lnTo>
                    <a:pt x="22716" y="29547"/>
                  </a:lnTo>
                  <a:lnTo>
                    <a:pt x="22898" y="29236"/>
                  </a:lnTo>
                  <a:close/>
                  <a:moveTo>
                    <a:pt x="24419" y="29579"/>
                  </a:moveTo>
                  <a:lnTo>
                    <a:pt x="22984" y="29033"/>
                  </a:lnTo>
                  <a:lnTo>
                    <a:pt x="23252" y="28209"/>
                  </a:lnTo>
                  <a:lnTo>
                    <a:pt x="24108" y="27973"/>
                  </a:lnTo>
                  <a:lnTo>
                    <a:pt x="24129" y="27984"/>
                  </a:lnTo>
                  <a:lnTo>
                    <a:pt x="24151" y="27973"/>
                  </a:lnTo>
                  <a:lnTo>
                    <a:pt x="25007" y="28209"/>
                  </a:lnTo>
                  <a:lnTo>
                    <a:pt x="25286" y="29054"/>
                  </a:lnTo>
                  <a:close/>
                  <a:moveTo>
                    <a:pt x="25607" y="30018"/>
                  </a:moveTo>
                  <a:lnTo>
                    <a:pt x="24686" y="29675"/>
                  </a:lnTo>
                  <a:lnTo>
                    <a:pt x="25350" y="29268"/>
                  </a:lnTo>
                  <a:close/>
                  <a:moveTo>
                    <a:pt x="26431" y="30328"/>
                  </a:moveTo>
                  <a:lnTo>
                    <a:pt x="25864" y="30125"/>
                  </a:lnTo>
                  <a:lnTo>
                    <a:pt x="25543" y="29129"/>
                  </a:lnTo>
                  <a:lnTo>
                    <a:pt x="26313" y="28433"/>
                  </a:lnTo>
                  <a:lnTo>
                    <a:pt x="26913" y="28540"/>
                  </a:lnTo>
                  <a:lnTo>
                    <a:pt x="27940" y="29772"/>
                  </a:lnTo>
                  <a:close/>
                  <a:moveTo>
                    <a:pt x="28090" y="30938"/>
                  </a:moveTo>
                  <a:lnTo>
                    <a:pt x="26752" y="30446"/>
                  </a:lnTo>
                  <a:lnTo>
                    <a:pt x="28090" y="29953"/>
                  </a:lnTo>
                  <a:lnTo>
                    <a:pt x="28497" y="30446"/>
                  </a:lnTo>
                  <a:close/>
                  <a:moveTo>
                    <a:pt x="28658" y="32052"/>
                  </a:moveTo>
                  <a:lnTo>
                    <a:pt x="27245" y="32298"/>
                  </a:lnTo>
                  <a:lnTo>
                    <a:pt x="28155" y="31195"/>
                  </a:lnTo>
                  <a:lnTo>
                    <a:pt x="28765" y="31420"/>
                  </a:lnTo>
                  <a:close/>
                  <a:moveTo>
                    <a:pt x="29696" y="32737"/>
                  </a:moveTo>
                  <a:lnTo>
                    <a:pt x="28604" y="33647"/>
                  </a:lnTo>
                  <a:lnTo>
                    <a:pt x="28840" y="32244"/>
                  </a:lnTo>
                  <a:lnTo>
                    <a:pt x="29471" y="32127"/>
                  </a:lnTo>
                  <a:close/>
                  <a:moveTo>
                    <a:pt x="32297" y="33647"/>
                  </a:moveTo>
                  <a:lnTo>
                    <a:pt x="31195" y="32737"/>
                  </a:lnTo>
                  <a:lnTo>
                    <a:pt x="31420" y="32127"/>
                  </a:lnTo>
                  <a:lnTo>
                    <a:pt x="32051" y="32244"/>
                  </a:lnTo>
                  <a:close/>
                  <a:moveTo>
                    <a:pt x="33646" y="32298"/>
                  </a:moveTo>
                  <a:lnTo>
                    <a:pt x="32244" y="32052"/>
                  </a:lnTo>
                  <a:lnTo>
                    <a:pt x="32137" y="31420"/>
                  </a:lnTo>
                  <a:lnTo>
                    <a:pt x="32736" y="31195"/>
                  </a:lnTo>
                  <a:close/>
                  <a:moveTo>
                    <a:pt x="34139" y="30446"/>
                  </a:moveTo>
                  <a:lnTo>
                    <a:pt x="32801" y="30938"/>
                  </a:lnTo>
                  <a:lnTo>
                    <a:pt x="32394" y="30446"/>
                  </a:lnTo>
                  <a:lnTo>
                    <a:pt x="32801" y="29953"/>
                  </a:lnTo>
                  <a:close/>
                  <a:moveTo>
                    <a:pt x="35027" y="30125"/>
                  </a:moveTo>
                  <a:lnTo>
                    <a:pt x="34460" y="30328"/>
                  </a:lnTo>
                  <a:lnTo>
                    <a:pt x="32950" y="29772"/>
                  </a:lnTo>
                  <a:lnTo>
                    <a:pt x="33978" y="28540"/>
                  </a:lnTo>
                  <a:lnTo>
                    <a:pt x="34578" y="28433"/>
                  </a:lnTo>
                  <a:lnTo>
                    <a:pt x="35348" y="29129"/>
                  </a:lnTo>
                  <a:close/>
                  <a:moveTo>
                    <a:pt x="35423" y="28904"/>
                  </a:moveTo>
                  <a:lnTo>
                    <a:pt x="34642" y="28209"/>
                  </a:lnTo>
                  <a:lnTo>
                    <a:pt x="34192" y="28284"/>
                  </a:lnTo>
                  <a:lnTo>
                    <a:pt x="34481" y="27930"/>
                  </a:lnTo>
                  <a:lnTo>
                    <a:pt x="34267" y="26903"/>
                  </a:lnTo>
                  <a:lnTo>
                    <a:pt x="35306" y="27117"/>
                  </a:lnTo>
                  <a:lnTo>
                    <a:pt x="35680" y="26753"/>
                  </a:lnTo>
                  <a:lnTo>
                    <a:pt x="35680" y="27277"/>
                  </a:lnTo>
                  <a:lnTo>
                    <a:pt x="36505" y="27812"/>
                  </a:lnTo>
                  <a:lnTo>
                    <a:pt x="35712" y="28027"/>
                  </a:lnTo>
                  <a:close/>
                  <a:moveTo>
                    <a:pt x="36205" y="29675"/>
                  </a:moveTo>
                  <a:lnTo>
                    <a:pt x="35295" y="30018"/>
                  </a:lnTo>
                  <a:lnTo>
                    <a:pt x="35541" y="29268"/>
                  </a:lnTo>
                  <a:close/>
                  <a:moveTo>
                    <a:pt x="36472" y="29579"/>
                  </a:moveTo>
                  <a:lnTo>
                    <a:pt x="35605" y="29054"/>
                  </a:lnTo>
                  <a:lnTo>
                    <a:pt x="35884" y="28209"/>
                  </a:lnTo>
                  <a:lnTo>
                    <a:pt x="36740" y="27973"/>
                  </a:lnTo>
                  <a:lnTo>
                    <a:pt x="36761" y="27984"/>
                  </a:lnTo>
                  <a:lnTo>
                    <a:pt x="36783" y="27973"/>
                  </a:lnTo>
                  <a:lnTo>
                    <a:pt x="37639" y="28209"/>
                  </a:lnTo>
                  <a:lnTo>
                    <a:pt x="37907" y="29033"/>
                  </a:lnTo>
                  <a:close/>
                  <a:moveTo>
                    <a:pt x="37682" y="30317"/>
                  </a:moveTo>
                  <a:lnTo>
                    <a:pt x="36708" y="29718"/>
                  </a:lnTo>
                  <a:lnTo>
                    <a:pt x="38003" y="29236"/>
                  </a:lnTo>
                  <a:lnTo>
                    <a:pt x="38185" y="29547"/>
                  </a:lnTo>
                  <a:lnTo>
                    <a:pt x="38035" y="30103"/>
                  </a:lnTo>
                  <a:close/>
                  <a:moveTo>
                    <a:pt x="39149" y="30328"/>
                  </a:moveTo>
                  <a:lnTo>
                    <a:pt x="38260" y="30093"/>
                  </a:lnTo>
                  <a:lnTo>
                    <a:pt x="38421" y="29515"/>
                  </a:lnTo>
                  <a:lnTo>
                    <a:pt x="38196" y="29140"/>
                  </a:lnTo>
                  <a:lnTo>
                    <a:pt x="38581" y="28915"/>
                  </a:lnTo>
                  <a:lnTo>
                    <a:pt x="38731" y="28337"/>
                  </a:lnTo>
                  <a:lnTo>
                    <a:pt x="39620" y="28583"/>
                  </a:lnTo>
                  <a:lnTo>
                    <a:pt x="40904" y="29868"/>
                  </a:lnTo>
                  <a:close/>
                  <a:moveTo>
                    <a:pt x="41086" y="30853"/>
                  </a:moveTo>
                  <a:lnTo>
                    <a:pt x="39577" y="30446"/>
                  </a:lnTo>
                  <a:lnTo>
                    <a:pt x="41086" y="30039"/>
                  </a:lnTo>
                  <a:lnTo>
                    <a:pt x="41086" y="30039"/>
                  </a:lnTo>
                  <a:lnTo>
                    <a:pt x="41482" y="30446"/>
                  </a:lnTo>
                  <a:close/>
                  <a:moveTo>
                    <a:pt x="42435" y="32373"/>
                  </a:moveTo>
                  <a:lnTo>
                    <a:pt x="41322" y="33486"/>
                  </a:lnTo>
                  <a:lnTo>
                    <a:pt x="41729" y="31977"/>
                  </a:lnTo>
                  <a:lnTo>
                    <a:pt x="42285" y="31827"/>
                  </a:lnTo>
                  <a:close/>
                  <a:moveTo>
                    <a:pt x="43484" y="32437"/>
                  </a:moveTo>
                  <a:lnTo>
                    <a:pt x="43077" y="33946"/>
                  </a:lnTo>
                  <a:lnTo>
                    <a:pt x="42671" y="32448"/>
                  </a:lnTo>
                  <a:lnTo>
                    <a:pt x="43077" y="32041"/>
                  </a:lnTo>
                  <a:close/>
                  <a:moveTo>
                    <a:pt x="44426" y="31977"/>
                  </a:moveTo>
                  <a:lnTo>
                    <a:pt x="44833" y="33486"/>
                  </a:lnTo>
                  <a:lnTo>
                    <a:pt x="43730" y="32373"/>
                  </a:lnTo>
                  <a:lnTo>
                    <a:pt x="43880" y="31827"/>
                  </a:lnTo>
                  <a:close/>
                  <a:moveTo>
                    <a:pt x="45015" y="31099"/>
                  </a:moveTo>
                  <a:lnTo>
                    <a:pt x="46118" y="32202"/>
                  </a:lnTo>
                  <a:lnTo>
                    <a:pt x="44608" y="31795"/>
                  </a:lnTo>
                  <a:lnTo>
                    <a:pt x="44458" y="31238"/>
                  </a:lnTo>
                  <a:close/>
                  <a:moveTo>
                    <a:pt x="46589" y="30446"/>
                  </a:moveTo>
                  <a:lnTo>
                    <a:pt x="45079" y="30853"/>
                  </a:lnTo>
                  <a:lnTo>
                    <a:pt x="45079" y="30853"/>
                  </a:lnTo>
                  <a:lnTo>
                    <a:pt x="44672" y="30446"/>
                  </a:lnTo>
                  <a:lnTo>
                    <a:pt x="45079" y="30039"/>
                  </a:lnTo>
                  <a:lnTo>
                    <a:pt x="45079" y="30039"/>
                  </a:lnTo>
                  <a:close/>
                  <a:moveTo>
                    <a:pt x="47006" y="30328"/>
                  </a:moveTo>
                  <a:lnTo>
                    <a:pt x="45251" y="29868"/>
                  </a:lnTo>
                  <a:lnTo>
                    <a:pt x="46535" y="28583"/>
                  </a:lnTo>
                  <a:lnTo>
                    <a:pt x="47424" y="28337"/>
                  </a:lnTo>
                  <a:lnTo>
                    <a:pt x="47584" y="28915"/>
                  </a:lnTo>
                  <a:lnTo>
                    <a:pt x="47959" y="29140"/>
                  </a:lnTo>
                  <a:lnTo>
                    <a:pt x="47745" y="29515"/>
                  </a:lnTo>
                  <a:lnTo>
                    <a:pt x="47895" y="30093"/>
                  </a:lnTo>
                  <a:close/>
                  <a:moveTo>
                    <a:pt x="49458" y="29718"/>
                  </a:moveTo>
                  <a:lnTo>
                    <a:pt x="48483" y="30317"/>
                  </a:lnTo>
                  <a:lnTo>
                    <a:pt x="48130" y="30103"/>
                  </a:lnTo>
                  <a:lnTo>
                    <a:pt x="47980" y="29547"/>
                  </a:lnTo>
                  <a:lnTo>
                    <a:pt x="48162" y="29236"/>
                  </a:lnTo>
                  <a:close/>
                  <a:moveTo>
                    <a:pt x="49693" y="29579"/>
                  </a:moveTo>
                  <a:lnTo>
                    <a:pt x="48248" y="29033"/>
                  </a:lnTo>
                  <a:lnTo>
                    <a:pt x="48516" y="28209"/>
                  </a:lnTo>
                  <a:lnTo>
                    <a:pt x="49383" y="27973"/>
                  </a:lnTo>
                  <a:lnTo>
                    <a:pt x="49393" y="27984"/>
                  </a:lnTo>
                  <a:lnTo>
                    <a:pt x="49415" y="27973"/>
                  </a:lnTo>
                  <a:lnTo>
                    <a:pt x="50271" y="28209"/>
                  </a:lnTo>
                  <a:lnTo>
                    <a:pt x="50550" y="29054"/>
                  </a:lnTo>
                  <a:close/>
                  <a:moveTo>
                    <a:pt x="50871" y="30018"/>
                  </a:moveTo>
                  <a:lnTo>
                    <a:pt x="49950" y="29675"/>
                  </a:lnTo>
                  <a:lnTo>
                    <a:pt x="50624" y="29268"/>
                  </a:lnTo>
                  <a:close/>
                  <a:moveTo>
                    <a:pt x="50732" y="28904"/>
                  </a:moveTo>
                  <a:lnTo>
                    <a:pt x="50442" y="28027"/>
                  </a:lnTo>
                  <a:lnTo>
                    <a:pt x="49661" y="27812"/>
                  </a:lnTo>
                  <a:lnTo>
                    <a:pt x="50485" y="27277"/>
                  </a:lnTo>
                  <a:lnTo>
                    <a:pt x="50485" y="26742"/>
                  </a:lnTo>
                  <a:lnTo>
                    <a:pt x="50849" y="27117"/>
                  </a:lnTo>
                  <a:lnTo>
                    <a:pt x="51888" y="26903"/>
                  </a:lnTo>
                  <a:lnTo>
                    <a:pt x="51674" y="27930"/>
                  </a:lnTo>
                  <a:lnTo>
                    <a:pt x="51963" y="28284"/>
                  </a:lnTo>
                  <a:lnTo>
                    <a:pt x="51513" y="28209"/>
                  </a:lnTo>
                  <a:close/>
                  <a:moveTo>
                    <a:pt x="51695" y="30328"/>
                  </a:moveTo>
                  <a:lnTo>
                    <a:pt x="51128" y="30125"/>
                  </a:lnTo>
                  <a:lnTo>
                    <a:pt x="50806" y="29129"/>
                  </a:lnTo>
                  <a:lnTo>
                    <a:pt x="51577" y="28433"/>
                  </a:lnTo>
                  <a:lnTo>
                    <a:pt x="52177" y="28540"/>
                  </a:lnTo>
                  <a:lnTo>
                    <a:pt x="53204" y="29772"/>
                  </a:lnTo>
                  <a:close/>
                  <a:moveTo>
                    <a:pt x="53354" y="30938"/>
                  </a:moveTo>
                  <a:lnTo>
                    <a:pt x="52016" y="30446"/>
                  </a:lnTo>
                  <a:lnTo>
                    <a:pt x="53354" y="29953"/>
                  </a:lnTo>
                  <a:lnTo>
                    <a:pt x="53772" y="30446"/>
                  </a:lnTo>
                  <a:close/>
                  <a:moveTo>
                    <a:pt x="53922" y="32052"/>
                  </a:moveTo>
                  <a:lnTo>
                    <a:pt x="52509" y="32298"/>
                  </a:lnTo>
                  <a:lnTo>
                    <a:pt x="53429" y="31195"/>
                  </a:lnTo>
                  <a:lnTo>
                    <a:pt x="54029" y="31420"/>
                  </a:lnTo>
                  <a:close/>
                  <a:moveTo>
                    <a:pt x="54960" y="32737"/>
                  </a:moveTo>
                  <a:lnTo>
                    <a:pt x="54960" y="32737"/>
                  </a:lnTo>
                  <a:lnTo>
                    <a:pt x="53868" y="33647"/>
                  </a:lnTo>
                  <a:lnTo>
                    <a:pt x="54104" y="32244"/>
                  </a:lnTo>
                  <a:lnTo>
                    <a:pt x="54104" y="32244"/>
                  </a:lnTo>
                  <a:lnTo>
                    <a:pt x="54735" y="32127"/>
                  </a:lnTo>
                  <a:close/>
                  <a:moveTo>
                    <a:pt x="56202" y="32801"/>
                  </a:moveTo>
                  <a:lnTo>
                    <a:pt x="55709" y="34139"/>
                  </a:lnTo>
                  <a:lnTo>
                    <a:pt x="55217" y="32801"/>
                  </a:lnTo>
                  <a:lnTo>
                    <a:pt x="55709" y="32394"/>
                  </a:lnTo>
                  <a:close/>
                  <a:moveTo>
                    <a:pt x="57315" y="32244"/>
                  </a:moveTo>
                  <a:lnTo>
                    <a:pt x="57561" y="33647"/>
                  </a:lnTo>
                  <a:lnTo>
                    <a:pt x="56459" y="32737"/>
                  </a:lnTo>
                  <a:lnTo>
                    <a:pt x="56684" y="32127"/>
                  </a:lnTo>
                  <a:close/>
                  <a:moveTo>
                    <a:pt x="58000" y="31195"/>
                  </a:moveTo>
                  <a:lnTo>
                    <a:pt x="58910" y="32298"/>
                  </a:lnTo>
                  <a:lnTo>
                    <a:pt x="57508" y="32052"/>
                  </a:lnTo>
                  <a:lnTo>
                    <a:pt x="57401" y="31420"/>
                  </a:lnTo>
                  <a:close/>
                  <a:moveTo>
                    <a:pt x="57508" y="28840"/>
                  </a:moveTo>
                  <a:lnTo>
                    <a:pt x="58910" y="28594"/>
                  </a:lnTo>
                  <a:lnTo>
                    <a:pt x="58000" y="29697"/>
                  </a:lnTo>
                  <a:lnTo>
                    <a:pt x="57401" y="29472"/>
                  </a:lnTo>
                  <a:close/>
                  <a:moveTo>
                    <a:pt x="56459" y="28155"/>
                  </a:moveTo>
                  <a:lnTo>
                    <a:pt x="57561" y="27245"/>
                  </a:lnTo>
                  <a:lnTo>
                    <a:pt x="57315" y="28647"/>
                  </a:lnTo>
                  <a:lnTo>
                    <a:pt x="56684" y="28765"/>
                  </a:lnTo>
                  <a:close/>
                  <a:moveTo>
                    <a:pt x="55709" y="26753"/>
                  </a:moveTo>
                  <a:lnTo>
                    <a:pt x="56202" y="28091"/>
                  </a:lnTo>
                  <a:lnTo>
                    <a:pt x="55709" y="28498"/>
                  </a:lnTo>
                  <a:lnTo>
                    <a:pt x="55217" y="28091"/>
                  </a:lnTo>
                  <a:close/>
                  <a:moveTo>
                    <a:pt x="55388" y="25864"/>
                  </a:moveTo>
                  <a:lnTo>
                    <a:pt x="55592" y="26432"/>
                  </a:lnTo>
                  <a:lnTo>
                    <a:pt x="55046" y="27941"/>
                  </a:lnTo>
                  <a:lnTo>
                    <a:pt x="53804" y="26913"/>
                  </a:lnTo>
                  <a:lnTo>
                    <a:pt x="53708" y="26314"/>
                  </a:lnTo>
                  <a:lnTo>
                    <a:pt x="54403" y="25543"/>
                  </a:lnTo>
                  <a:lnTo>
                    <a:pt x="54585" y="25607"/>
                  </a:lnTo>
                  <a:close/>
                  <a:moveTo>
                    <a:pt x="54939" y="24687"/>
                  </a:moveTo>
                  <a:lnTo>
                    <a:pt x="55292" y="25607"/>
                  </a:lnTo>
                  <a:lnTo>
                    <a:pt x="54532" y="25350"/>
                  </a:lnTo>
                  <a:close/>
                  <a:moveTo>
                    <a:pt x="54842" y="24419"/>
                  </a:moveTo>
                  <a:lnTo>
                    <a:pt x="54318" y="25286"/>
                  </a:lnTo>
                  <a:lnTo>
                    <a:pt x="53472" y="25008"/>
                  </a:lnTo>
                  <a:lnTo>
                    <a:pt x="53237" y="24151"/>
                  </a:lnTo>
                  <a:lnTo>
                    <a:pt x="53247" y="24130"/>
                  </a:lnTo>
                  <a:lnTo>
                    <a:pt x="53237" y="24109"/>
                  </a:lnTo>
                  <a:lnTo>
                    <a:pt x="53472" y="23252"/>
                  </a:lnTo>
                  <a:lnTo>
                    <a:pt x="54296" y="22985"/>
                  </a:lnTo>
                  <a:close/>
                  <a:moveTo>
                    <a:pt x="55581" y="23209"/>
                  </a:moveTo>
                  <a:lnTo>
                    <a:pt x="54992" y="24183"/>
                  </a:lnTo>
                  <a:lnTo>
                    <a:pt x="54500" y="22888"/>
                  </a:lnTo>
                  <a:lnTo>
                    <a:pt x="54810" y="22706"/>
                  </a:lnTo>
                  <a:lnTo>
                    <a:pt x="55367" y="22856"/>
                  </a:lnTo>
                  <a:close/>
                  <a:moveTo>
                    <a:pt x="55602" y="21743"/>
                  </a:moveTo>
                  <a:lnTo>
                    <a:pt x="55356" y="22631"/>
                  </a:lnTo>
                  <a:lnTo>
                    <a:pt x="54789" y="22471"/>
                  </a:lnTo>
                  <a:lnTo>
                    <a:pt x="54403" y="22695"/>
                  </a:lnTo>
                  <a:lnTo>
                    <a:pt x="54189" y="22321"/>
                  </a:lnTo>
                  <a:lnTo>
                    <a:pt x="53611" y="22160"/>
                  </a:lnTo>
                  <a:lnTo>
                    <a:pt x="53847" y="21272"/>
                  </a:lnTo>
                  <a:lnTo>
                    <a:pt x="55131" y="19987"/>
                  </a:lnTo>
                  <a:close/>
                  <a:moveTo>
                    <a:pt x="56116" y="19805"/>
                  </a:moveTo>
                  <a:lnTo>
                    <a:pt x="55709" y="21315"/>
                  </a:lnTo>
                  <a:lnTo>
                    <a:pt x="55313" y="19805"/>
                  </a:lnTo>
                  <a:lnTo>
                    <a:pt x="55709" y="19409"/>
                  </a:lnTo>
                  <a:close/>
                  <a:moveTo>
                    <a:pt x="57058" y="19345"/>
                  </a:moveTo>
                  <a:lnTo>
                    <a:pt x="57465" y="20844"/>
                  </a:lnTo>
                  <a:lnTo>
                    <a:pt x="56362" y="19741"/>
                  </a:lnTo>
                  <a:lnTo>
                    <a:pt x="56512" y="19195"/>
                  </a:lnTo>
                  <a:close/>
                  <a:moveTo>
                    <a:pt x="58750" y="19570"/>
                  </a:moveTo>
                  <a:lnTo>
                    <a:pt x="57240" y="19163"/>
                  </a:lnTo>
                  <a:lnTo>
                    <a:pt x="57240" y="19163"/>
                  </a:lnTo>
                  <a:lnTo>
                    <a:pt x="57090" y="18606"/>
                  </a:lnTo>
                  <a:lnTo>
                    <a:pt x="57647" y="18456"/>
                  </a:lnTo>
                  <a:lnTo>
                    <a:pt x="58750" y="19570"/>
                  </a:lnTo>
                  <a:close/>
                  <a:moveTo>
                    <a:pt x="59221" y="17814"/>
                  </a:moveTo>
                  <a:lnTo>
                    <a:pt x="57711" y="18221"/>
                  </a:lnTo>
                  <a:lnTo>
                    <a:pt x="57304" y="17814"/>
                  </a:lnTo>
                  <a:lnTo>
                    <a:pt x="57711" y="17407"/>
                  </a:lnTo>
                  <a:close/>
                  <a:moveTo>
                    <a:pt x="57240" y="16465"/>
                  </a:moveTo>
                  <a:lnTo>
                    <a:pt x="58750" y="16058"/>
                  </a:lnTo>
                  <a:lnTo>
                    <a:pt x="57647" y="17161"/>
                  </a:lnTo>
                  <a:lnTo>
                    <a:pt x="57090" y="17022"/>
                  </a:lnTo>
                  <a:close/>
                  <a:moveTo>
                    <a:pt x="56362" y="15887"/>
                  </a:moveTo>
                  <a:lnTo>
                    <a:pt x="57465" y="14774"/>
                  </a:lnTo>
                  <a:lnTo>
                    <a:pt x="57058" y="16283"/>
                  </a:lnTo>
                  <a:lnTo>
                    <a:pt x="56512" y="16433"/>
                  </a:lnTo>
                  <a:close/>
                  <a:moveTo>
                    <a:pt x="55709" y="14313"/>
                  </a:moveTo>
                  <a:lnTo>
                    <a:pt x="56116" y="15812"/>
                  </a:lnTo>
                  <a:lnTo>
                    <a:pt x="55709" y="16219"/>
                  </a:lnTo>
                  <a:lnTo>
                    <a:pt x="55313" y="15812"/>
                  </a:lnTo>
                  <a:lnTo>
                    <a:pt x="55313" y="15812"/>
                  </a:lnTo>
                  <a:lnTo>
                    <a:pt x="55313" y="15812"/>
                  </a:lnTo>
                  <a:close/>
                  <a:moveTo>
                    <a:pt x="55602" y="13885"/>
                  </a:moveTo>
                  <a:lnTo>
                    <a:pt x="55131" y="15641"/>
                  </a:lnTo>
                  <a:lnTo>
                    <a:pt x="53847" y="14356"/>
                  </a:lnTo>
                  <a:lnTo>
                    <a:pt x="53611" y="13468"/>
                  </a:lnTo>
                  <a:lnTo>
                    <a:pt x="54189" y="13307"/>
                  </a:lnTo>
                  <a:lnTo>
                    <a:pt x="54403" y="12933"/>
                  </a:lnTo>
                  <a:lnTo>
                    <a:pt x="54789" y="13147"/>
                  </a:lnTo>
                  <a:lnTo>
                    <a:pt x="55356" y="12997"/>
                  </a:lnTo>
                  <a:close/>
                  <a:moveTo>
                    <a:pt x="54992" y="11445"/>
                  </a:moveTo>
                  <a:lnTo>
                    <a:pt x="55581" y="12419"/>
                  </a:lnTo>
                  <a:lnTo>
                    <a:pt x="55367" y="12772"/>
                  </a:lnTo>
                  <a:lnTo>
                    <a:pt x="54810" y="12911"/>
                  </a:lnTo>
                  <a:lnTo>
                    <a:pt x="54500" y="12729"/>
                  </a:lnTo>
                  <a:close/>
                  <a:moveTo>
                    <a:pt x="54842" y="11198"/>
                  </a:moveTo>
                  <a:lnTo>
                    <a:pt x="54296" y="12643"/>
                  </a:lnTo>
                  <a:lnTo>
                    <a:pt x="53472" y="12376"/>
                  </a:lnTo>
                  <a:lnTo>
                    <a:pt x="53237" y="11519"/>
                  </a:lnTo>
                  <a:lnTo>
                    <a:pt x="53247" y="11498"/>
                  </a:lnTo>
                  <a:lnTo>
                    <a:pt x="53237" y="11477"/>
                  </a:lnTo>
                  <a:lnTo>
                    <a:pt x="53472" y="10620"/>
                  </a:lnTo>
                  <a:lnTo>
                    <a:pt x="54318" y="10342"/>
                  </a:lnTo>
                  <a:close/>
                  <a:moveTo>
                    <a:pt x="55292" y="10021"/>
                  </a:moveTo>
                  <a:lnTo>
                    <a:pt x="54939" y="10941"/>
                  </a:lnTo>
                  <a:lnTo>
                    <a:pt x="54532" y="10278"/>
                  </a:lnTo>
                  <a:close/>
                  <a:moveTo>
                    <a:pt x="54168" y="10160"/>
                  </a:moveTo>
                  <a:lnTo>
                    <a:pt x="53290" y="10449"/>
                  </a:lnTo>
                  <a:lnTo>
                    <a:pt x="53076" y="11230"/>
                  </a:lnTo>
                  <a:lnTo>
                    <a:pt x="52541" y="10417"/>
                  </a:lnTo>
                  <a:lnTo>
                    <a:pt x="52016" y="10417"/>
                  </a:lnTo>
                  <a:lnTo>
                    <a:pt x="52391" y="10042"/>
                  </a:lnTo>
                  <a:lnTo>
                    <a:pt x="52166" y="9004"/>
                  </a:lnTo>
                  <a:lnTo>
                    <a:pt x="53204" y="9218"/>
                  </a:lnTo>
                  <a:lnTo>
                    <a:pt x="53547" y="8929"/>
                  </a:lnTo>
                  <a:lnTo>
                    <a:pt x="53472" y="9378"/>
                  </a:lnTo>
                  <a:close/>
                  <a:moveTo>
                    <a:pt x="55592" y="9196"/>
                  </a:moveTo>
                  <a:lnTo>
                    <a:pt x="55388" y="9764"/>
                  </a:lnTo>
                  <a:lnTo>
                    <a:pt x="54403" y="10085"/>
                  </a:lnTo>
                  <a:lnTo>
                    <a:pt x="53708" y="9314"/>
                  </a:lnTo>
                  <a:lnTo>
                    <a:pt x="53804" y="8715"/>
                  </a:lnTo>
                  <a:lnTo>
                    <a:pt x="55046" y="7687"/>
                  </a:lnTo>
                  <a:close/>
                  <a:moveTo>
                    <a:pt x="56202" y="7537"/>
                  </a:moveTo>
                  <a:lnTo>
                    <a:pt x="55709" y="8875"/>
                  </a:lnTo>
                  <a:lnTo>
                    <a:pt x="55217" y="7537"/>
                  </a:lnTo>
                  <a:lnTo>
                    <a:pt x="55709" y="7130"/>
                  </a:lnTo>
                  <a:close/>
                  <a:moveTo>
                    <a:pt x="57315" y="6970"/>
                  </a:moveTo>
                  <a:lnTo>
                    <a:pt x="57561" y="8383"/>
                  </a:lnTo>
                  <a:lnTo>
                    <a:pt x="56469" y="7462"/>
                  </a:lnTo>
                  <a:lnTo>
                    <a:pt x="56684" y="6863"/>
                  </a:lnTo>
                  <a:close/>
                  <a:moveTo>
                    <a:pt x="52509" y="7023"/>
                  </a:moveTo>
                  <a:lnTo>
                    <a:pt x="53429" y="5931"/>
                  </a:lnTo>
                  <a:lnTo>
                    <a:pt x="54029" y="6156"/>
                  </a:lnTo>
                  <a:lnTo>
                    <a:pt x="53922" y="6788"/>
                  </a:lnTo>
                  <a:close/>
                  <a:moveTo>
                    <a:pt x="54960" y="7462"/>
                  </a:moveTo>
                  <a:lnTo>
                    <a:pt x="53868" y="8383"/>
                  </a:lnTo>
                  <a:lnTo>
                    <a:pt x="54104" y="6970"/>
                  </a:lnTo>
                  <a:lnTo>
                    <a:pt x="54735" y="6863"/>
                  </a:lnTo>
                  <a:close/>
                  <a:moveTo>
                    <a:pt x="51909" y="7751"/>
                  </a:moveTo>
                  <a:lnTo>
                    <a:pt x="52294" y="7291"/>
                  </a:lnTo>
                  <a:lnTo>
                    <a:pt x="53879" y="7013"/>
                  </a:lnTo>
                  <a:lnTo>
                    <a:pt x="53600" y="8597"/>
                  </a:lnTo>
                  <a:lnTo>
                    <a:pt x="53140" y="8982"/>
                  </a:lnTo>
                  <a:lnTo>
                    <a:pt x="52123" y="8768"/>
                  </a:lnTo>
                  <a:close/>
                  <a:moveTo>
                    <a:pt x="50485" y="9186"/>
                  </a:moveTo>
                  <a:lnTo>
                    <a:pt x="50924" y="8747"/>
                  </a:lnTo>
                  <a:lnTo>
                    <a:pt x="51941" y="8961"/>
                  </a:lnTo>
                  <a:lnTo>
                    <a:pt x="52145" y="9967"/>
                  </a:lnTo>
                  <a:lnTo>
                    <a:pt x="51706" y="10417"/>
                  </a:lnTo>
                  <a:lnTo>
                    <a:pt x="50485" y="10417"/>
                  </a:lnTo>
                  <a:close/>
                  <a:moveTo>
                    <a:pt x="50261" y="9411"/>
                  </a:moveTo>
                  <a:lnTo>
                    <a:pt x="50261" y="10417"/>
                  </a:lnTo>
                  <a:lnTo>
                    <a:pt x="49843" y="10417"/>
                  </a:lnTo>
                  <a:lnTo>
                    <a:pt x="49554" y="10117"/>
                  </a:lnTo>
                  <a:close/>
                  <a:moveTo>
                    <a:pt x="46428" y="7237"/>
                  </a:moveTo>
                  <a:lnTo>
                    <a:pt x="47070" y="7890"/>
                  </a:lnTo>
                  <a:lnTo>
                    <a:pt x="46653" y="8319"/>
                  </a:lnTo>
                  <a:lnTo>
                    <a:pt x="46653" y="8758"/>
                  </a:lnTo>
                  <a:lnTo>
                    <a:pt x="46214" y="8758"/>
                  </a:lnTo>
                  <a:lnTo>
                    <a:pt x="45797" y="9175"/>
                  </a:lnTo>
                  <a:lnTo>
                    <a:pt x="45143" y="8522"/>
                  </a:lnTo>
                  <a:lnTo>
                    <a:pt x="44672" y="6777"/>
                  </a:lnTo>
                  <a:lnTo>
                    <a:pt x="46428" y="7237"/>
                  </a:lnTo>
                  <a:close/>
                  <a:moveTo>
                    <a:pt x="45015" y="5824"/>
                  </a:moveTo>
                  <a:lnTo>
                    <a:pt x="46118" y="6938"/>
                  </a:lnTo>
                  <a:lnTo>
                    <a:pt x="44608" y="6531"/>
                  </a:lnTo>
                  <a:lnTo>
                    <a:pt x="44458" y="5974"/>
                  </a:lnTo>
                  <a:close/>
                  <a:moveTo>
                    <a:pt x="39737" y="7237"/>
                  </a:moveTo>
                  <a:lnTo>
                    <a:pt x="41482" y="6777"/>
                  </a:lnTo>
                  <a:lnTo>
                    <a:pt x="41022" y="8522"/>
                  </a:lnTo>
                  <a:lnTo>
                    <a:pt x="40369" y="9175"/>
                  </a:lnTo>
                  <a:lnTo>
                    <a:pt x="39941" y="8758"/>
                  </a:lnTo>
                  <a:lnTo>
                    <a:pt x="39502" y="8758"/>
                  </a:lnTo>
                  <a:lnTo>
                    <a:pt x="39502" y="8319"/>
                  </a:lnTo>
                  <a:lnTo>
                    <a:pt x="39084" y="7890"/>
                  </a:lnTo>
                  <a:lnTo>
                    <a:pt x="39737" y="7237"/>
                  </a:lnTo>
                  <a:close/>
                  <a:moveTo>
                    <a:pt x="35894" y="9411"/>
                  </a:moveTo>
                  <a:lnTo>
                    <a:pt x="36612" y="10117"/>
                  </a:lnTo>
                  <a:lnTo>
                    <a:pt x="36312" y="10417"/>
                  </a:lnTo>
                  <a:lnTo>
                    <a:pt x="35894" y="10417"/>
                  </a:lnTo>
                  <a:close/>
                  <a:moveTo>
                    <a:pt x="34224" y="8961"/>
                  </a:moveTo>
                  <a:lnTo>
                    <a:pt x="35231" y="8747"/>
                  </a:lnTo>
                  <a:lnTo>
                    <a:pt x="35680" y="9186"/>
                  </a:lnTo>
                  <a:lnTo>
                    <a:pt x="35680" y="10417"/>
                  </a:lnTo>
                  <a:lnTo>
                    <a:pt x="34449" y="10417"/>
                  </a:lnTo>
                  <a:lnTo>
                    <a:pt x="34010" y="9967"/>
                  </a:lnTo>
                  <a:close/>
                  <a:moveTo>
                    <a:pt x="33860" y="7291"/>
                  </a:moveTo>
                  <a:lnTo>
                    <a:pt x="34246" y="7751"/>
                  </a:lnTo>
                  <a:lnTo>
                    <a:pt x="34042" y="8768"/>
                  </a:lnTo>
                  <a:lnTo>
                    <a:pt x="33015" y="8982"/>
                  </a:lnTo>
                  <a:lnTo>
                    <a:pt x="32554" y="8597"/>
                  </a:lnTo>
                  <a:lnTo>
                    <a:pt x="32276" y="7013"/>
                  </a:lnTo>
                  <a:close/>
                  <a:moveTo>
                    <a:pt x="32736" y="5931"/>
                  </a:moveTo>
                  <a:lnTo>
                    <a:pt x="33646" y="7023"/>
                  </a:lnTo>
                  <a:lnTo>
                    <a:pt x="32244" y="6788"/>
                  </a:lnTo>
                  <a:lnTo>
                    <a:pt x="32126" y="6156"/>
                  </a:lnTo>
                  <a:close/>
                  <a:moveTo>
                    <a:pt x="27245" y="7023"/>
                  </a:moveTo>
                  <a:lnTo>
                    <a:pt x="28165" y="5931"/>
                  </a:lnTo>
                  <a:lnTo>
                    <a:pt x="28765" y="6156"/>
                  </a:lnTo>
                  <a:lnTo>
                    <a:pt x="28658" y="6788"/>
                  </a:lnTo>
                  <a:close/>
                  <a:moveTo>
                    <a:pt x="27031" y="7291"/>
                  </a:moveTo>
                  <a:lnTo>
                    <a:pt x="28615" y="7013"/>
                  </a:lnTo>
                  <a:lnTo>
                    <a:pt x="28337" y="8597"/>
                  </a:lnTo>
                  <a:lnTo>
                    <a:pt x="27876" y="8982"/>
                  </a:lnTo>
                  <a:lnTo>
                    <a:pt x="26859" y="8768"/>
                  </a:lnTo>
                  <a:lnTo>
                    <a:pt x="26645" y="7751"/>
                  </a:lnTo>
                  <a:close/>
                  <a:moveTo>
                    <a:pt x="24397" y="7816"/>
                  </a:moveTo>
                  <a:lnTo>
                    <a:pt x="25179" y="7601"/>
                  </a:lnTo>
                  <a:lnTo>
                    <a:pt x="25468" y="6724"/>
                  </a:lnTo>
                  <a:lnTo>
                    <a:pt x="26249" y="7419"/>
                  </a:lnTo>
                  <a:lnTo>
                    <a:pt x="26699" y="7345"/>
                  </a:lnTo>
                  <a:lnTo>
                    <a:pt x="26410" y="7698"/>
                  </a:lnTo>
                  <a:lnTo>
                    <a:pt x="26624" y="8725"/>
                  </a:lnTo>
                  <a:lnTo>
                    <a:pt x="25585" y="8501"/>
                  </a:lnTo>
                  <a:lnTo>
                    <a:pt x="25211" y="8875"/>
                  </a:lnTo>
                  <a:lnTo>
                    <a:pt x="25211" y="8351"/>
                  </a:lnTo>
                  <a:close/>
                  <a:moveTo>
                    <a:pt x="21164" y="7237"/>
                  </a:moveTo>
                  <a:lnTo>
                    <a:pt x="21806" y="7890"/>
                  </a:lnTo>
                  <a:lnTo>
                    <a:pt x="21389" y="8319"/>
                  </a:lnTo>
                  <a:lnTo>
                    <a:pt x="21389" y="8758"/>
                  </a:lnTo>
                  <a:lnTo>
                    <a:pt x="20950" y="8758"/>
                  </a:lnTo>
                  <a:lnTo>
                    <a:pt x="20522" y="9175"/>
                  </a:lnTo>
                  <a:lnTo>
                    <a:pt x="19880" y="8522"/>
                  </a:lnTo>
                  <a:lnTo>
                    <a:pt x="19409" y="6777"/>
                  </a:lnTo>
                  <a:lnTo>
                    <a:pt x="21164" y="7237"/>
                  </a:lnTo>
                  <a:close/>
                  <a:moveTo>
                    <a:pt x="19740" y="5824"/>
                  </a:moveTo>
                  <a:lnTo>
                    <a:pt x="20854" y="6938"/>
                  </a:lnTo>
                  <a:lnTo>
                    <a:pt x="19344" y="6531"/>
                  </a:lnTo>
                  <a:lnTo>
                    <a:pt x="19194" y="5974"/>
                  </a:lnTo>
                  <a:close/>
                  <a:moveTo>
                    <a:pt x="14474" y="7237"/>
                  </a:moveTo>
                  <a:lnTo>
                    <a:pt x="16218" y="6777"/>
                  </a:lnTo>
                  <a:lnTo>
                    <a:pt x="15747" y="8522"/>
                  </a:lnTo>
                  <a:lnTo>
                    <a:pt x="15105" y="9175"/>
                  </a:lnTo>
                  <a:lnTo>
                    <a:pt x="14677" y="8758"/>
                  </a:lnTo>
                  <a:lnTo>
                    <a:pt x="14238" y="8758"/>
                  </a:lnTo>
                  <a:lnTo>
                    <a:pt x="14238" y="8319"/>
                  </a:lnTo>
                  <a:lnTo>
                    <a:pt x="13821" y="7890"/>
                  </a:lnTo>
                  <a:close/>
                  <a:moveTo>
                    <a:pt x="10630" y="9411"/>
                  </a:moveTo>
                  <a:lnTo>
                    <a:pt x="11348" y="10117"/>
                  </a:lnTo>
                  <a:lnTo>
                    <a:pt x="11048" y="10417"/>
                  </a:lnTo>
                  <a:lnTo>
                    <a:pt x="10630" y="10417"/>
                  </a:lnTo>
                  <a:close/>
                  <a:moveTo>
                    <a:pt x="9410" y="10631"/>
                  </a:moveTo>
                  <a:lnTo>
                    <a:pt x="10416" y="10631"/>
                  </a:lnTo>
                  <a:lnTo>
                    <a:pt x="10416" y="11048"/>
                  </a:lnTo>
                  <a:lnTo>
                    <a:pt x="10117" y="11337"/>
                  </a:lnTo>
                  <a:close/>
                  <a:moveTo>
                    <a:pt x="7901" y="11498"/>
                  </a:moveTo>
                  <a:lnTo>
                    <a:pt x="8468" y="10631"/>
                  </a:lnTo>
                  <a:lnTo>
                    <a:pt x="9100" y="10631"/>
                  </a:lnTo>
                  <a:lnTo>
                    <a:pt x="9967" y="11498"/>
                  </a:lnTo>
                  <a:lnTo>
                    <a:pt x="9100" y="12365"/>
                  </a:lnTo>
                  <a:lnTo>
                    <a:pt x="8468" y="12365"/>
                  </a:lnTo>
                  <a:close/>
                  <a:moveTo>
                    <a:pt x="7248" y="14463"/>
                  </a:moveTo>
                  <a:lnTo>
                    <a:pt x="7890" y="13821"/>
                  </a:lnTo>
                  <a:lnTo>
                    <a:pt x="8318" y="14239"/>
                  </a:lnTo>
                  <a:lnTo>
                    <a:pt x="8757" y="14239"/>
                  </a:lnTo>
                  <a:lnTo>
                    <a:pt x="8757" y="14677"/>
                  </a:lnTo>
                  <a:lnTo>
                    <a:pt x="9175" y="15106"/>
                  </a:lnTo>
                  <a:lnTo>
                    <a:pt x="8522" y="15748"/>
                  </a:lnTo>
                  <a:lnTo>
                    <a:pt x="6777" y="16219"/>
                  </a:lnTo>
                  <a:close/>
                  <a:moveTo>
                    <a:pt x="5835" y="15887"/>
                  </a:moveTo>
                  <a:lnTo>
                    <a:pt x="6937" y="14774"/>
                  </a:lnTo>
                  <a:lnTo>
                    <a:pt x="6530" y="16283"/>
                  </a:lnTo>
                  <a:lnTo>
                    <a:pt x="5974" y="16433"/>
                  </a:lnTo>
                  <a:close/>
                  <a:moveTo>
                    <a:pt x="6937" y="20844"/>
                  </a:moveTo>
                  <a:lnTo>
                    <a:pt x="5835" y="19741"/>
                  </a:lnTo>
                  <a:lnTo>
                    <a:pt x="5974" y="19195"/>
                  </a:lnTo>
                  <a:lnTo>
                    <a:pt x="6530" y="19345"/>
                  </a:lnTo>
                  <a:close/>
                  <a:moveTo>
                    <a:pt x="7248" y="21154"/>
                  </a:moveTo>
                  <a:lnTo>
                    <a:pt x="6777" y="19409"/>
                  </a:lnTo>
                  <a:lnTo>
                    <a:pt x="6777" y="19409"/>
                  </a:lnTo>
                  <a:lnTo>
                    <a:pt x="8522" y="19880"/>
                  </a:lnTo>
                  <a:lnTo>
                    <a:pt x="9175" y="20522"/>
                  </a:lnTo>
                  <a:lnTo>
                    <a:pt x="8757" y="20951"/>
                  </a:lnTo>
                  <a:lnTo>
                    <a:pt x="8757" y="21389"/>
                  </a:lnTo>
                  <a:lnTo>
                    <a:pt x="8318" y="21389"/>
                  </a:lnTo>
                  <a:lnTo>
                    <a:pt x="7890" y="21807"/>
                  </a:lnTo>
                  <a:close/>
                  <a:moveTo>
                    <a:pt x="7815" y="23862"/>
                  </a:moveTo>
                  <a:lnTo>
                    <a:pt x="7601" y="23081"/>
                  </a:lnTo>
                  <a:lnTo>
                    <a:pt x="6691" y="22781"/>
                  </a:lnTo>
                  <a:lnTo>
                    <a:pt x="6852" y="22503"/>
                  </a:lnTo>
                  <a:lnTo>
                    <a:pt x="7558" y="22321"/>
                  </a:lnTo>
                  <a:lnTo>
                    <a:pt x="7355" y="21582"/>
                  </a:lnTo>
                  <a:lnTo>
                    <a:pt x="7890" y="22117"/>
                  </a:lnTo>
                  <a:lnTo>
                    <a:pt x="8404" y="21604"/>
                  </a:lnTo>
                  <a:lnTo>
                    <a:pt x="8725" y="21604"/>
                  </a:lnTo>
                  <a:lnTo>
                    <a:pt x="8511" y="22674"/>
                  </a:lnTo>
                  <a:lnTo>
                    <a:pt x="8875" y="23049"/>
                  </a:lnTo>
                  <a:lnTo>
                    <a:pt x="8350" y="23049"/>
                  </a:lnTo>
                  <a:close/>
                  <a:moveTo>
                    <a:pt x="7344" y="26699"/>
                  </a:moveTo>
                  <a:lnTo>
                    <a:pt x="7419" y="26250"/>
                  </a:lnTo>
                  <a:lnTo>
                    <a:pt x="6723" y="25468"/>
                  </a:lnTo>
                  <a:lnTo>
                    <a:pt x="7601" y="25179"/>
                  </a:lnTo>
                  <a:lnTo>
                    <a:pt x="7815" y="24398"/>
                  </a:lnTo>
                  <a:lnTo>
                    <a:pt x="8350" y="25211"/>
                  </a:lnTo>
                  <a:lnTo>
                    <a:pt x="8875" y="25211"/>
                  </a:lnTo>
                  <a:lnTo>
                    <a:pt x="8511" y="25586"/>
                  </a:lnTo>
                  <a:lnTo>
                    <a:pt x="8725" y="26624"/>
                  </a:lnTo>
                  <a:lnTo>
                    <a:pt x="7697" y="26410"/>
                  </a:lnTo>
                  <a:close/>
                  <a:moveTo>
                    <a:pt x="10416" y="26442"/>
                  </a:moveTo>
                  <a:lnTo>
                    <a:pt x="9967" y="26881"/>
                  </a:lnTo>
                  <a:lnTo>
                    <a:pt x="8960" y="26667"/>
                  </a:lnTo>
                  <a:lnTo>
                    <a:pt x="8746" y="25661"/>
                  </a:lnTo>
                  <a:lnTo>
                    <a:pt x="9185" y="25211"/>
                  </a:lnTo>
                  <a:lnTo>
                    <a:pt x="10416" y="25211"/>
                  </a:lnTo>
                  <a:close/>
                  <a:moveTo>
                    <a:pt x="10630" y="26217"/>
                  </a:moveTo>
                  <a:lnTo>
                    <a:pt x="10630" y="25211"/>
                  </a:lnTo>
                  <a:lnTo>
                    <a:pt x="11048" y="25211"/>
                  </a:lnTo>
                  <a:lnTo>
                    <a:pt x="11348" y="25511"/>
                  </a:lnTo>
                  <a:close/>
                  <a:moveTo>
                    <a:pt x="14474" y="28380"/>
                  </a:moveTo>
                  <a:lnTo>
                    <a:pt x="13821" y="27738"/>
                  </a:lnTo>
                  <a:lnTo>
                    <a:pt x="14238" y="27309"/>
                  </a:lnTo>
                  <a:lnTo>
                    <a:pt x="14238" y="26870"/>
                  </a:lnTo>
                  <a:lnTo>
                    <a:pt x="14677" y="26870"/>
                  </a:lnTo>
                  <a:lnTo>
                    <a:pt x="15105" y="26453"/>
                  </a:lnTo>
                  <a:lnTo>
                    <a:pt x="15747" y="27106"/>
                  </a:lnTo>
                  <a:lnTo>
                    <a:pt x="16218" y="28851"/>
                  </a:lnTo>
                  <a:close/>
                  <a:moveTo>
                    <a:pt x="15887" y="29793"/>
                  </a:moveTo>
                  <a:lnTo>
                    <a:pt x="14784" y="28690"/>
                  </a:lnTo>
                  <a:lnTo>
                    <a:pt x="16283" y="29097"/>
                  </a:lnTo>
                  <a:lnTo>
                    <a:pt x="16433" y="29654"/>
                  </a:lnTo>
                  <a:close/>
                  <a:moveTo>
                    <a:pt x="21164" y="28380"/>
                  </a:moveTo>
                  <a:lnTo>
                    <a:pt x="19409" y="28851"/>
                  </a:lnTo>
                  <a:lnTo>
                    <a:pt x="19880" y="27106"/>
                  </a:lnTo>
                  <a:lnTo>
                    <a:pt x="20522" y="26453"/>
                  </a:lnTo>
                  <a:lnTo>
                    <a:pt x="20950" y="26870"/>
                  </a:lnTo>
                  <a:lnTo>
                    <a:pt x="21389" y="26870"/>
                  </a:lnTo>
                  <a:lnTo>
                    <a:pt x="21389" y="27309"/>
                  </a:lnTo>
                  <a:lnTo>
                    <a:pt x="21806" y="27738"/>
                  </a:lnTo>
                  <a:lnTo>
                    <a:pt x="21164" y="28380"/>
                  </a:lnTo>
                  <a:close/>
                  <a:moveTo>
                    <a:pt x="26699" y="28284"/>
                  </a:moveTo>
                  <a:lnTo>
                    <a:pt x="26249" y="28209"/>
                  </a:lnTo>
                  <a:lnTo>
                    <a:pt x="25468" y="28904"/>
                  </a:lnTo>
                  <a:lnTo>
                    <a:pt x="25179" y="28027"/>
                  </a:lnTo>
                  <a:lnTo>
                    <a:pt x="24397" y="27812"/>
                  </a:lnTo>
                  <a:lnTo>
                    <a:pt x="25211" y="27277"/>
                  </a:lnTo>
                  <a:lnTo>
                    <a:pt x="25211" y="26742"/>
                  </a:lnTo>
                  <a:lnTo>
                    <a:pt x="25585" y="27117"/>
                  </a:lnTo>
                  <a:lnTo>
                    <a:pt x="26624" y="26903"/>
                  </a:lnTo>
                  <a:lnTo>
                    <a:pt x="26410" y="27930"/>
                  </a:lnTo>
                  <a:close/>
                  <a:moveTo>
                    <a:pt x="27031" y="28337"/>
                  </a:moveTo>
                  <a:lnTo>
                    <a:pt x="26645" y="27877"/>
                  </a:lnTo>
                  <a:lnTo>
                    <a:pt x="26859" y="26860"/>
                  </a:lnTo>
                  <a:lnTo>
                    <a:pt x="27876" y="26646"/>
                  </a:lnTo>
                  <a:lnTo>
                    <a:pt x="28337" y="27031"/>
                  </a:lnTo>
                  <a:lnTo>
                    <a:pt x="28615" y="28615"/>
                  </a:lnTo>
                  <a:close/>
                  <a:moveTo>
                    <a:pt x="27245" y="28594"/>
                  </a:moveTo>
                  <a:lnTo>
                    <a:pt x="28658" y="28840"/>
                  </a:lnTo>
                  <a:lnTo>
                    <a:pt x="28765" y="29472"/>
                  </a:lnTo>
                  <a:lnTo>
                    <a:pt x="28165" y="29697"/>
                  </a:lnTo>
                  <a:close/>
                  <a:moveTo>
                    <a:pt x="33646" y="28594"/>
                  </a:moveTo>
                  <a:lnTo>
                    <a:pt x="32736" y="29697"/>
                  </a:lnTo>
                  <a:lnTo>
                    <a:pt x="32126" y="29472"/>
                  </a:lnTo>
                  <a:lnTo>
                    <a:pt x="32244" y="28840"/>
                  </a:lnTo>
                  <a:close/>
                  <a:moveTo>
                    <a:pt x="34246" y="27877"/>
                  </a:moveTo>
                  <a:lnTo>
                    <a:pt x="33860" y="28337"/>
                  </a:lnTo>
                  <a:lnTo>
                    <a:pt x="32276" y="28615"/>
                  </a:lnTo>
                  <a:lnTo>
                    <a:pt x="32554" y="27031"/>
                  </a:lnTo>
                  <a:lnTo>
                    <a:pt x="33015" y="26646"/>
                  </a:lnTo>
                  <a:lnTo>
                    <a:pt x="34042" y="26860"/>
                  </a:lnTo>
                  <a:close/>
                  <a:moveTo>
                    <a:pt x="35680" y="26442"/>
                  </a:moveTo>
                  <a:lnTo>
                    <a:pt x="35231" y="26881"/>
                  </a:lnTo>
                  <a:lnTo>
                    <a:pt x="34224" y="26667"/>
                  </a:lnTo>
                  <a:lnTo>
                    <a:pt x="34010" y="25661"/>
                  </a:lnTo>
                  <a:lnTo>
                    <a:pt x="34449" y="25211"/>
                  </a:lnTo>
                  <a:lnTo>
                    <a:pt x="35680" y="25211"/>
                  </a:lnTo>
                  <a:lnTo>
                    <a:pt x="35680" y="26442"/>
                  </a:lnTo>
                  <a:close/>
                  <a:moveTo>
                    <a:pt x="35894" y="26217"/>
                  </a:moveTo>
                  <a:lnTo>
                    <a:pt x="35894" y="25211"/>
                  </a:lnTo>
                  <a:lnTo>
                    <a:pt x="36312" y="25211"/>
                  </a:lnTo>
                  <a:lnTo>
                    <a:pt x="36612" y="25511"/>
                  </a:lnTo>
                  <a:lnTo>
                    <a:pt x="35894" y="26217"/>
                  </a:lnTo>
                  <a:close/>
                  <a:moveTo>
                    <a:pt x="39737" y="28380"/>
                  </a:moveTo>
                  <a:lnTo>
                    <a:pt x="39084" y="27738"/>
                  </a:lnTo>
                  <a:lnTo>
                    <a:pt x="39502" y="27309"/>
                  </a:lnTo>
                  <a:lnTo>
                    <a:pt x="39502" y="26870"/>
                  </a:lnTo>
                  <a:lnTo>
                    <a:pt x="39941" y="26870"/>
                  </a:lnTo>
                  <a:lnTo>
                    <a:pt x="40369" y="26453"/>
                  </a:lnTo>
                  <a:lnTo>
                    <a:pt x="41022" y="27106"/>
                  </a:lnTo>
                  <a:lnTo>
                    <a:pt x="41482" y="28851"/>
                  </a:lnTo>
                  <a:close/>
                  <a:moveTo>
                    <a:pt x="41151" y="29793"/>
                  </a:moveTo>
                  <a:lnTo>
                    <a:pt x="40048" y="28690"/>
                  </a:lnTo>
                  <a:lnTo>
                    <a:pt x="41557" y="29097"/>
                  </a:lnTo>
                  <a:lnTo>
                    <a:pt x="41696" y="29654"/>
                  </a:lnTo>
                  <a:close/>
                  <a:moveTo>
                    <a:pt x="46428" y="28380"/>
                  </a:moveTo>
                  <a:lnTo>
                    <a:pt x="44672" y="28851"/>
                  </a:lnTo>
                  <a:lnTo>
                    <a:pt x="45143" y="27106"/>
                  </a:lnTo>
                  <a:lnTo>
                    <a:pt x="45797" y="26453"/>
                  </a:lnTo>
                  <a:lnTo>
                    <a:pt x="46214" y="26870"/>
                  </a:lnTo>
                  <a:lnTo>
                    <a:pt x="46653" y="26870"/>
                  </a:lnTo>
                  <a:lnTo>
                    <a:pt x="46653" y="27309"/>
                  </a:lnTo>
                  <a:lnTo>
                    <a:pt x="47081" y="27738"/>
                  </a:lnTo>
                  <a:lnTo>
                    <a:pt x="46428" y="28380"/>
                  </a:lnTo>
                  <a:close/>
                  <a:moveTo>
                    <a:pt x="50261" y="26217"/>
                  </a:moveTo>
                  <a:lnTo>
                    <a:pt x="49554" y="25511"/>
                  </a:lnTo>
                  <a:lnTo>
                    <a:pt x="49843" y="25211"/>
                  </a:lnTo>
                  <a:lnTo>
                    <a:pt x="50261" y="25211"/>
                  </a:lnTo>
                  <a:close/>
                  <a:moveTo>
                    <a:pt x="50924" y="26881"/>
                  </a:moveTo>
                  <a:lnTo>
                    <a:pt x="50485" y="26442"/>
                  </a:lnTo>
                  <a:lnTo>
                    <a:pt x="50485" y="25211"/>
                  </a:lnTo>
                  <a:lnTo>
                    <a:pt x="51706" y="25211"/>
                  </a:lnTo>
                  <a:lnTo>
                    <a:pt x="52145" y="25661"/>
                  </a:lnTo>
                  <a:lnTo>
                    <a:pt x="51941" y="26667"/>
                  </a:lnTo>
                  <a:close/>
                  <a:moveTo>
                    <a:pt x="53076" y="24398"/>
                  </a:moveTo>
                  <a:lnTo>
                    <a:pt x="53290" y="25179"/>
                  </a:lnTo>
                  <a:lnTo>
                    <a:pt x="54168" y="25468"/>
                  </a:lnTo>
                  <a:lnTo>
                    <a:pt x="53472" y="26250"/>
                  </a:lnTo>
                  <a:lnTo>
                    <a:pt x="53547" y="26699"/>
                  </a:lnTo>
                  <a:lnTo>
                    <a:pt x="53204" y="26410"/>
                  </a:lnTo>
                  <a:lnTo>
                    <a:pt x="52166" y="26624"/>
                  </a:lnTo>
                  <a:lnTo>
                    <a:pt x="52391" y="25586"/>
                  </a:lnTo>
                  <a:lnTo>
                    <a:pt x="52016" y="25211"/>
                  </a:lnTo>
                  <a:lnTo>
                    <a:pt x="52541" y="25211"/>
                  </a:lnTo>
                  <a:close/>
                  <a:moveTo>
                    <a:pt x="53536" y="21582"/>
                  </a:moveTo>
                  <a:lnTo>
                    <a:pt x="53344" y="22321"/>
                  </a:lnTo>
                  <a:lnTo>
                    <a:pt x="54039" y="22503"/>
                  </a:lnTo>
                  <a:lnTo>
                    <a:pt x="54200" y="22781"/>
                  </a:lnTo>
                  <a:lnTo>
                    <a:pt x="53290" y="23081"/>
                  </a:lnTo>
                  <a:lnTo>
                    <a:pt x="53076" y="23862"/>
                  </a:lnTo>
                  <a:lnTo>
                    <a:pt x="52541" y="23049"/>
                  </a:lnTo>
                  <a:lnTo>
                    <a:pt x="52016" y="23049"/>
                  </a:lnTo>
                  <a:lnTo>
                    <a:pt x="52391" y="22674"/>
                  </a:lnTo>
                  <a:lnTo>
                    <a:pt x="52166" y="21604"/>
                  </a:lnTo>
                  <a:lnTo>
                    <a:pt x="52487" y="21604"/>
                  </a:lnTo>
                  <a:lnTo>
                    <a:pt x="53001" y="22117"/>
                  </a:lnTo>
                  <a:close/>
                  <a:moveTo>
                    <a:pt x="53654" y="21154"/>
                  </a:moveTo>
                  <a:lnTo>
                    <a:pt x="53001" y="21807"/>
                  </a:lnTo>
                  <a:lnTo>
                    <a:pt x="52573" y="21389"/>
                  </a:lnTo>
                  <a:lnTo>
                    <a:pt x="52134" y="21389"/>
                  </a:lnTo>
                  <a:lnTo>
                    <a:pt x="52134" y="20951"/>
                  </a:lnTo>
                  <a:lnTo>
                    <a:pt x="51716" y="20522"/>
                  </a:lnTo>
                  <a:lnTo>
                    <a:pt x="52369" y="19880"/>
                  </a:lnTo>
                  <a:lnTo>
                    <a:pt x="54125" y="19409"/>
                  </a:lnTo>
                  <a:close/>
                  <a:moveTo>
                    <a:pt x="55067" y="19741"/>
                  </a:moveTo>
                  <a:lnTo>
                    <a:pt x="53964" y="20844"/>
                  </a:lnTo>
                  <a:lnTo>
                    <a:pt x="54361" y="19345"/>
                  </a:lnTo>
                  <a:lnTo>
                    <a:pt x="54917" y="19195"/>
                  </a:lnTo>
                  <a:close/>
                  <a:moveTo>
                    <a:pt x="53964" y="14774"/>
                  </a:moveTo>
                  <a:lnTo>
                    <a:pt x="55067" y="15887"/>
                  </a:lnTo>
                  <a:lnTo>
                    <a:pt x="54917" y="16433"/>
                  </a:lnTo>
                  <a:lnTo>
                    <a:pt x="54361" y="16283"/>
                  </a:lnTo>
                  <a:close/>
                  <a:moveTo>
                    <a:pt x="53654" y="14463"/>
                  </a:moveTo>
                  <a:lnTo>
                    <a:pt x="54125" y="16219"/>
                  </a:lnTo>
                  <a:lnTo>
                    <a:pt x="52369" y="15748"/>
                  </a:lnTo>
                  <a:lnTo>
                    <a:pt x="51716" y="15095"/>
                  </a:lnTo>
                  <a:lnTo>
                    <a:pt x="52134" y="14677"/>
                  </a:lnTo>
                  <a:lnTo>
                    <a:pt x="52134" y="14239"/>
                  </a:lnTo>
                  <a:lnTo>
                    <a:pt x="52573" y="14239"/>
                  </a:lnTo>
                  <a:lnTo>
                    <a:pt x="53001" y="13821"/>
                  </a:lnTo>
                  <a:close/>
                  <a:moveTo>
                    <a:pt x="51791" y="10631"/>
                  </a:moveTo>
                  <a:lnTo>
                    <a:pt x="52423" y="10631"/>
                  </a:lnTo>
                  <a:lnTo>
                    <a:pt x="52990" y="11498"/>
                  </a:lnTo>
                  <a:lnTo>
                    <a:pt x="52423" y="12365"/>
                  </a:lnTo>
                  <a:lnTo>
                    <a:pt x="51791" y="12365"/>
                  </a:lnTo>
                  <a:lnTo>
                    <a:pt x="50935" y="11498"/>
                  </a:lnTo>
                  <a:close/>
                  <a:moveTo>
                    <a:pt x="50485" y="10631"/>
                  </a:moveTo>
                  <a:lnTo>
                    <a:pt x="51481" y="10631"/>
                  </a:lnTo>
                  <a:lnTo>
                    <a:pt x="50774" y="11337"/>
                  </a:lnTo>
                  <a:lnTo>
                    <a:pt x="50485" y="11048"/>
                  </a:lnTo>
                  <a:close/>
                  <a:moveTo>
                    <a:pt x="49757" y="10631"/>
                  </a:moveTo>
                  <a:lnTo>
                    <a:pt x="50261" y="10631"/>
                  </a:lnTo>
                  <a:lnTo>
                    <a:pt x="50261" y="11134"/>
                  </a:lnTo>
                  <a:lnTo>
                    <a:pt x="50624" y="11498"/>
                  </a:lnTo>
                  <a:lnTo>
                    <a:pt x="50261" y="11851"/>
                  </a:lnTo>
                  <a:lnTo>
                    <a:pt x="50261" y="12365"/>
                  </a:lnTo>
                  <a:lnTo>
                    <a:pt x="49757" y="12365"/>
                  </a:lnTo>
                  <a:lnTo>
                    <a:pt x="49393" y="12718"/>
                  </a:lnTo>
                  <a:lnTo>
                    <a:pt x="49040" y="12365"/>
                  </a:lnTo>
                  <a:lnTo>
                    <a:pt x="48526" y="12365"/>
                  </a:lnTo>
                  <a:lnTo>
                    <a:pt x="48526" y="11851"/>
                  </a:lnTo>
                  <a:lnTo>
                    <a:pt x="48173" y="11498"/>
                  </a:lnTo>
                  <a:lnTo>
                    <a:pt x="48526" y="11134"/>
                  </a:lnTo>
                  <a:lnTo>
                    <a:pt x="48526" y="10631"/>
                  </a:lnTo>
                  <a:lnTo>
                    <a:pt x="49040" y="10631"/>
                  </a:lnTo>
                  <a:lnTo>
                    <a:pt x="49393" y="10278"/>
                  </a:lnTo>
                  <a:lnTo>
                    <a:pt x="49757" y="10631"/>
                  </a:lnTo>
                  <a:close/>
                  <a:moveTo>
                    <a:pt x="48526" y="9411"/>
                  </a:moveTo>
                  <a:lnTo>
                    <a:pt x="49244" y="10117"/>
                  </a:lnTo>
                  <a:lnTo>
                    <a:pt x="48944" y="10417"/>
                  </a:lnTo>
                  <a:lnTo>
                    <a:pt x="48526" y="10417"/>
                  </a:lnTo>
                  <a:close/>
                  <a:moveTo>
                    <a:pt x="46878" y="8972"/>
                  </a:moveTo>
                  <a:lnTo>
                    <a:pt x="46878" y="8950"/>
                  </a:lnTo>
                  <a:lnTo>
                    <a:pt x="47863" y="8747"/>
                  </a:lnTo>
                  <a:lnTo>
                    <a:pt x="48312" y="9186"/>
                  </a:lnTo>
                  <a:lnTo>
                    <a:pt x="48312" y="10417"/>
                  </a:lnTo>
                  <a:lnTo>
                    <a:pt x="47092" y="10417"/>
                  </a:lnTo>
                  <a:lnTo>
                    <a:pt x="46642" y="9967"/>
                  </a:lnTo>
                  <a:lnTo>
                    <a:pt x="46856" y="8972"/>
                  </a:lnTo>
                  <a:lnTo>
                    <a:pt x="46867" y="8972"/>
                  </a:lnTo>
                  <a:close/>
                  <a:moveTo>
                    <a:pt x="45454" y="9678"/>
                  </a:moveTo>
                  <a:lnTo>
                    <a:pt x="45251" y="8950"/>
                  </a:lnTo>
                  <a:lnTo>
                    <a:pt x="45797" y="9486"/>
                  </a:lnTo>
                  <a:lnTo>
                    <a:pt x="46310" y="8972"/>
                  </a:lnTo>
                  <a:lnTo>
                    <a:pt x="46631" y="8972"/>
                  </a:lnTo>
                  <a:lnTo>
                    <a:pt x="46407" y="10042"/>
                  </a:lnTo>
                  <a:lnTo>
                    <a:pt x="46781" y="10417"/>
                  </a:lnTo>
                  <a:lnTo>
                    <a:pt x="46246" y="10417"/>
                  </a:lnTo>
                  <a:lnTo>
                    <a:pt x="45711" y="11230"/>
                  </a:lnTo>
                  <a:lnTo>
                    <a:pt x="45497" y="10449"/>
                  </a:lnTo>
                  <a:lnTo>
                    <a:pt x="44587" y="10149"/>
                  </a:lnTo>
                  <a:lnTo>
                    <a:pt x="44747" y="9871"/>
                  </a:lnTo>
                  <a:close/>
                  <a:moveTo>
                    <a:pt x="44940" y="8640"/>
                  </a:moveTo>
                  <a:lnTo>
                    <a:pt x="45186" y="9528"/>
                  </a:lnTo>
                  <a:lnTo>
                    <a:pt x="44608" y="9678"/>
                  </a:lnTo>
                  <a:lnTo>
                    <a:pt x="44383" y="10064"/>
                  </a:lnTo>
                  <a:lnTo>
                    <a:pt x="44009" y="9839"/>
                  </a:lnTo>
                  <a:lnTo>
                    <a:pt x="43431" y="9999"/>
                  </a:lnTo>
                  <a:lnTo>
                    <a:pt x="43195" y="9111"/>
                  </a:lnTo>
                  <a:lnTo>
                    <a:pt x="43666" y="7355"/>
                  </a:lnTo>
                  <a:close/>
                  <a:moveTo>
                    <a:pt x="43077" y="6777"/>
                  </a:moveTo>
                  <a:lnTo>
                    <a:pt x="43484" y="7173"/>
                  </a:lnTo>
                  <a:lnTo>
                    <a:pt x="43077" y="8683"/>
                  </a:lnTo>
                  <a:lnTo>
                    <a:pt x="42671" y="7173"/>
                  </a:lnTo>
                  <a:close/>
                  <a:moveTo>
                    <a:pt x="41215" y="8640"/>
                  </a:moveTo>
                  <a:lnTo>
                    <a:pt x="42499" y="7355"/>
                  </a:lnTo>
                  <a:lnTo>
                    <a:pt x="42970" y="9111"/>
                  </a:lnTo>
                  <a:lnTo>
                    <a:pt x="42724" y="9999"/>
                  </a:lnTo>
                  <a:lnTo>
                    <a:pt x="42146" y="9839"/>
                  </a:lnTo>
                  <a:lnTo>
                    <a:pt x="41771" y="10064"/>
                  </a:lnTo>
                  <a:lnTo>
                    <a:pt x="41557" y="9678"/>
                  </a:lnTo>
                  <a:lnTo>
                    <a:pt x="40979" y="9528"/>
                  </a:lnTo>
                  <a:close/>
                  <a:moveTo>
                    <a:pt x="39759" y="10042"/>
                  </a:moveTo>
                  <a:lnTo>
                    <a:pt x="39534" y="8972"/>
                  </a:lnTo>
                  <a:lnTo>
                    <a:pt x="39855" y="8972"/>
                  </a:lnTo>
                  <a:lnTo>
                    <a:pt x="40369" y="9486"/>
                  </a:lnTo>
                  <a:lnTo>
                    <a:pt x="40904" y="8950"/>
                  </a:lnTo>
                  <a:lnTo>
                    <a:pt x="40712" y="9678"/>
                  </a:lnTo>
                  <a:lnTo>
                    <a:pt x="41407" y="9871"/>
                  </a:lnTo>
                  <a:lnTo>
                    <a:pt x="41568" y="10149"/>
                  </a:lnTo>
                  <a:lnTo>
                    <a:pt x="40658" y="10449"/>
                  </a:lnTo>
                  <a:lnTo>
                    <a:pt x="40444" y="11230"/>
                  </a:lnTo>
                  <a:lnTo>
                    <a:pt x="39909" y="10417"/>
                  </a:lnTo>
                  <a:lnTo>
                    <a:pt x="39384" y="10417"/>
                  </a:lnTo>
                  <a:close/>
                  <a:moveTo>
                    <a:pt x="37843" y="9186"/>
                  </a:moveTo>
                  <a:lnTo>
                    <a:pt x="38292" y="8747"/>
                  </a:lnTo>
                  <a:lnTo>
                    <a:pt x="39288" y="8950"/>
                  </a:lnTo>
                  <a:lnTo>
                    <a:pt x="39288" y="8972"/>
                  </a:lnTo>
                  <a:lnTo>
                    <a:pt x="39309" y="8972"/>
                  </a:lnTo>
                  <a:lnTo>
                    <a:pt x="39513" y="9967"/>
                  </a:lnTo>
                  <a:lnTo>
                    <a:pt x="39074" y="10417"/>
                  </a:lnTo>
                  <a:lnTo>
                    <a:pt x="37843" y="10417"/>
                  </a:lnTo>
                  <a:close/>
                  <a:moveTo>
                    <a:pt x="36922" y="10117"/>
                  </a:moveTo>
                  <a:lnTo>
                    <a:pt x="37629" y="9411"/>
                  </a:lnTo>
                  <a:lnTo>
                    <a:pt x="37629" y="10417"/>
                  </a:lnTo>
                  <a:lnTo>
                    <a:pt x="37211" y="10417"/>
                  </a:lnTo>
                  <a:close/>
                  <a:moveTo>
                    <a:pt x="35894" y="10631"/>
                  </a:moveTo>
                  <a:lnTo>
                    <a:pt x="36408" y="10631"/>
                  </a:lnTo>
                  <a:lnTo>
                    <a:pt x="36761" y="10278"/>
                  </a:lnTo>
                  <a:lnTo>
                    <a:pt x="37125" y="10631"/>
                  </a:lnTo>
                  <a:lnTo>
                    <a:pt x="37629" y="10631"/>
                  </a:lnTo>
                  <a:lnTo>
                    <a:pt x="37629" y="11134"/>
                  </a:lnTo>
                  <a:lnTo>
                    <a:pt x="37993" y="11498"/>
                  </a:lnTo>
                  <a:lnTo>
                    <a:pt x="37629" y="11851"/>
                  </a:lnTo>
                  <a:lnTo>
                    <a:pt x="37629" y="12365"/>
                  </a:lnTo>
                  <a:lnTo>
                    <a:pt x="37125" y="12365"/>
                  </a:lnTo>
                  <a:lnTo>
                    <a:pt x="36761" y="12718"/>
                  </a:lnTo>
                  <a:lnTo>
                    <a:pt x="36408" y="12365"/>
                  </a:lnTo>
                  <a:lnTo>
                    <a:pt x="35894" y="12365"/>
                  </a:lnTo>
                  <a:lnTo>
                    <a:pt x="35894" y="11851"/>
                  </a:lnTo>
                  <a:lnTo>
                    <a:pt x="35541" y="11498"/>
                  </a:lnTo>
                  <a:lnTo>
                    <a:pt x="35894" y="11134"/>
                  </a:lnTo>
                  <a:lnTo>
                    <a:pt x="35894" y="10631"/>
                  </a:lnTo>
                  <a:close/>
                  <a:moveTo>
                    <a:pt x="34674" y="10631"/>
                  </a:moveTo>
                  <a:lnTo>
                    <a:pt x="35680" y="10631"/>
                  </a:lnTo>
                  <a:lnTo>
                    <a:pt x="35680" y="11048"/>
                  </a:lnTo>
                  <a:lnTo>
                    <a:pt x="35380" y="11337"/>
                  </a:lnTo>
                  <a:lnTo>
                    <a:pt x="34674" y="10631"/>
                  </a:lnTo>
                  <a:close/>
                  <a:moveTo>
                    <a:pt x="34364" y="10631"/>
                  </a:moveTo>
                  <a:lnTo>
                    <a:pt x="35231" y="11498"/>
                  </a:lnTo>
                  <a:lnTo>
                    <a:pt x="34364" y="12365"/>
                  </a:lnTo>
                  <a:lnTo>
                    <a:pt x="33732" y="12365"/>
                  </a:lnTo>
                  <a:lnTo>
                    <a:pt x="33165" y="11498"/>
                  </a:lnTo>
                  <a:lnTo>
                    <a:pt x="33732" y="10631"/>
                  </a:lnTo>
                  <a:close/>
                  <a:moveTo>
                    <a:pt x="32694" y="9378"/>
                  </a:moveTo>
                  <a:lnTo>
                    <a:pt x="32608" y="8929"/>
                  </a:lnTo>
                  <a:lnTo>
                    <a:pt x="32961" y="9218"/>
                  </a:lnTo>
                  <a:lnTo>
                    <a:pt x="33989" y="9004"/>
                  </a:lnTo>
                  <a:lnTo>
                    <a:pt x="33775" y="10042"/>
                  </a:lnTo>
                  <a:lnTo>
                    <a:pt x="34149" y="10417"/>
                  </a:lnTo>
                  <a:lnTo>
                    <a:pt x="33614" y="10417"/>
                  </a:lnTo>
                  <a:lnTo>
                    <a:pt x="33079" y="11230"/>
                  </a:lnTo>
                  <a:lnTo>
                    <a:pt x="32865" y="10449"/>
                  </a:lnTo>
                  <a:lnTo>
                    <a:pt x="31987" y="10160"/>
                  </a:lnTo>
                  <a:close/>
                  <a:moveTo>
                    <a:pt x="32351" y="8715"/>
                  </a:moveTo>
                  <a:lnTo>
                    <a:pt x="32458" y="9314"/>
                  </a:lnTo>
                  <a:lnTo>
                    <a:pt x="31762" y="10085"/>
                  </a:lnTo>
                  <a:lnTo>
                    <a:pt x="30777" y="9764"/>
                  </a:lnTo>
                  <a:lnTo>
                    <a:pt x="30563" y="9196"/>
                  </a:lnTo>
                  <a:lnTo>
                    <a:pt x="31120" y="7687"/>
                  </a:lnTo>
                  <a:close/>
                  <a:moveTo>
                    <a:pt x="30445" y="7130"/>
                  </a:moveTo>
                  <a:lnTo>
                    <a:pt x="30938" y="7537"/>
                  </a:lnTo>
                  <a:lnTo>
                    <a:pt x="30445" y="8875"/>
                  </a:lnTo>
                  <a:lnTo>
                    <a:pt x="29953" y="7537"/>
                  </a:lnTo>
                  <a:close/>
                  <a:moveTo>
                    <a:pt x="28540" y="8715"/>
                  </a:moveTo>
                  <a:lnTo>
                    <a:pt x="29771" y="7687"/>
                  </a:lnTo>
                  <a:lnTo>
                    <a:pt x="30328" y="9196"/>
                  </a:lnTo>
                  <a:lnTo>
                    <a:pt x="30124" y="9764"/>
                  </a:lnTo>
                  <a:lnTo>
                    <a:pt x="29129" y="10085"/>
                  </a:lnTo>
                  <a:lnTo>
                    <a:pt x="28444" y="9314"/>
                  </a:lnTo>
                  <a:close/>
                  <a:moveTo>
                    <a:pt x="27127" y="10042"/>
                  </a:moveTo>
                  <a:lnTo>
                    <a:pt x="26902" y="9004"/>
                  </a:lnTo>
                  <a:lnTo>
                    <a:pt x="27930" y="9218"/>
                  </a:lnTo>
                  <a:lnTo>
                    <a:pt x="28283" y="8929"/>
                  </a:lnTo>
                  <a:lnTo>
                    <a:pt x="28208" y="9378"/>
                  </a:lnTo>
                  <a:lnTo>
                    <a:pt x="28904" y="10160"/>
                  </a:lnTo>
                  <a:lnTo>
                    <a:pt x="28026" y="10449"/>
                  </a:lnTo>
                  <a:lnTo>
                    <a:pt x="27812" y="11230"/>
                  </a:lnTo>
                  <a:lnTo>
                    <a:pt x="27277" y="10417"/>
                  </a:lnTo>
                  <a:lnTo>
                    <a:pt x="26752" y="10417"/>
                  </a:lnTo>
                  <a:close/>
                  <a:moveTo>
                    <a:pt x="25211" y="9186"/>
                  </a:moveTo>
                  <a:lnTo>
                    <a:pt x="25660" y="8747"/>
                  </a:lnTo>
                  <a:lnTo>
                    <a:pt x="26667" y="8961"/>
                  </a:lnTo>
                  <a:lnTo>
                    <a:pt x="26881" y="9967"/>
                  </a:lnTo>
                  <a:lnTo>
                    <a:pt x="26442" y="10417"/>
                  </a:lnTo>
                  <a:lnTo>
                    <a:pt x="25211" y="10417"/>
                  </a:lnTo>
                  <a:close/>
                  <a:moveTo>
                    <a:pt x="24997" y="9411"/>
                  </a:moveTo>
                  <a:lnTo>
                    <a:pt x="24997" y="10417"/>
                  </a:lnTo>
                  <a:lnTo>
                    <a:pt x="24579" y="10417"/>
                  </a:lnTo>
                  <a:lnTo>
                    <a:pt x="24290" y="10117"/>
                  </a:lnTo>
                  <a:close/>
                  <a:moveTo>
                    <a:pt x="23262" y="9411"/>
                  </a:moveTo>
                  <a:lnTo>
                    <a:pt x="23980" y="10117"/>
                  </a:lnTo>
                  <a:lnTo>
                    <a:pt x="23680" y="10417"/>
                  </a:lnTo>
                  <a:lnTo>
                    <a:pt x="23262" y="10417"/>
                  </a:lnTo>
                  <a:lnTo>
                    <a:pt x="23262" y="9411"/>
                  </a:lnTo>
                  <a:close/>
                  <a:moveTo>
                    <a:pt x="21603" y="8972"/>
                  </a:moveTo>
                  <a:lnTo>
                    <a:pt x="21603" y="8950"/>
                  </a:lnTo>
                  <a:lnTo>
                    <a:pt x="22599" y="8747"/>
                  </a:lnTo>
                  <a:lnTo>
                    <a:pt x="23048" y="9186"/>
                  </a:lnTo>
                  <a:lnTo>
                    <a:pt x="23048" y="10417"/>
                  </a:lnTo>
                  <a:lnTo>
                    <a:pt x="21817" y="10417"/>
                  </a:lnTo>
                  <a:lnTo>
                    <a:pt x="21378" y="9967"/>
                  </a:lnTo>
                  <a:lnTo>
                    <a:pt x="21582" y="8972"/>
                  </a:lnTo>
                  <a:lnTo>
                    <a:pt x="21603" y="8972"/>
                  </a:lnTo>
                  <a:close/>
                  <a:moveTo>
                    <a:pt x="20190" y="9678"/>
                  </a:moveTo>
                  <a:lnTo>
                    <a:pt x="19987" y="8950"/>
                  </a:lnTo>
                  <a:lnTo>
                    <a:pt x="20533" y="9486"/>
                  </a:lnTo>
                  <a:lnTo>
                    <a:pt x="21036" y="8972"/>
                  </a:lnTo>
                  <a:lnTo>
                    <a:pt x="21368" y="8972"/>
                  </a:lnTo>
                  <a:lnTo>
                    <a:pt x="21143" y="10042"/>
                  </a:lnTo>
                  <a:lnTo>
                    <a:pt x="21517" y="10417"/>
                  </a:lnTo>
                  <a:lnTo>
                    <a:pt x="20982" y="10417"/>
                  </a:lnTo>
                  <a:lnTo>
                    <a:pt x="20447" y="11230"/>
                  </a:lnTo>
                  <a:lnTo>
                    <a:pt x="20233" y="10449"/>
                  </a:lnTo>
                  <a:lnTo>
                    <a:pt x="19323" y="10149"/>
                  </a:lnTo>
                  <a:lnTo>
                    <a:pt x="19483" y="9871"/>
                  </a:lnTo>
                  <a:close/>
                  <a:moveTo>
                    <a:pt x="19676" y="8640"/>
                  </a:moveTo>
                  <a:lnTo>
                    <a:pt x="19922" y="9528"/>
                  </a:lnTo>
                  <a:lnTo>
                    <a:pt x="19344" y="9678"/>
                  </a:lnTo>
                  <a:lnTo>
                    <a:pt x="19120" y="10064"/>
                  </a:lnTo>
                  <a:lnTo>
                    <a:pt x="18745" y="9839"/>
                  </a:lnTo>
                  <a:lnTo>
                    <a:pt x="18167" y="9999"/>
                  </a:lnTo>
                  <a:lnTo>
                    <a:pt x="17931" y="9111"/>
                  </a:lnTo>
                  <a:lnTo>
                    <a:pt x="18402" y="7355"/>
                  </a:lnTo>
                  <a:close/>
                  <a:moveTo>
                    <a:pt x="17813" y="6777"/>
                  </a:moveTo>
                  <a:lnTo>
                    <a:pt x="18220" y="7173"/>
                  </a:lnTo>
                  <a:lnTo>
                    <a:pt x="17813" y="8683"/>
                  </a:lnTo>
                  <a:lnTo>
                    <a:pt x="17407" y="7173"/>
                  </a:lnTo>
                  <a:close/>
                  <a:moveTo>
                    <a:pt x="15951" y="8640"/>
                  </a:moveTo>
                  <a:lnTo>
                    <a:pt x="17235" y="7355"/>
                  </a:lnTo>
                  <a:lnTo>
                    <a:pt x="17706" y="9111"/>
                  </a:lnTo>
                  <a:lnTo>
                    <a:pt x="17460" y="9999"/>
                  </a:lnTo>
                  <a:lnTo>
                    <a:pt x="16882" y="9839"/>
                  </a:lnTo>
                  <a:lnTo>
                    <a:pt x="16507" y="10064"/>
                  </a:lnTo>
                  <a:lnTo>
                    <a:pt x="16283" y="9678"/>
                  </a:lnTo>
                  <a:lnTo>
                    <a:pt x="15715" y="9528"/>
                  </a:lnTo>
                  <a:close/>
                  <a:moveTo>
                    <a:pt x="14495" y="10042"/>
                  </a:moveTo>
                  <a:lnTo>
                    <a:pt x="14270" y="8972"/>
                  </a:lnTo>
                  <a:lnTo>
                    <a:pt x="14591" y="8972"/>
                  </a:lnTo>
                  <a:lnTo>
                    <a:pt x="15105" y="9486"/>
                  </a:lnTo>
                  <a:lnTo>
                    <a:pt x="15640" y="8950"/>
                  </a:lnTo>
                  <a:lnTo>
                    <a:pt x="15437" y="9678"/>
                  </a:lnTo>
                  <a:lnTo>
                    <a:pt x="16144" y="9871"/>
                  </a:lnTo>
                  <a:lnTo>
                    <a:pt x="16304" y="10149"/>
                  </a:lnTo>
                  <a:lnTo>
                    <a:pt x="15394" y="10449"/>
                  </a:lnTo>
                  <a:lnTo>
                    <a:pt x="15180" y="11230"/>
                  </a:lnTo>
                  <a:lnTo>
                    <a:pt x="14645" y="10417"/>
                  </a:lnTo>
                  <a:lnTo>
                    <a:pt x="14120" y="10417"/>
                  </a:lnTo>
                  <a:close/>
                  <a:moveTo>
                    <a:pt x="12579" y="9186"/>
                  </a:moveTo>
                  <a:lnTo>
                    <a:pt x="13028" y="8747"/>
                  </a:lnTo>
                  <a:lnTo>
                    <a:pt x="14024" y="8950"/>
                  </a:lnTo>
                  <a:lnTo>
                    <a:pt x="14024" y="8972"/>
                  </a:lnTo>
                  <a:lnTo>
                    <a:pt x="14045" y="8972"/>
                  </a:lnTo>
                  <a:lnTo>
                    <a:pt x="14249" y="9967"/>
                  </a:lnTo>
                  <a:lnTo>
                    <a:pt x="13810" y="10417"/>
                  </a:lnTo>
                  <a:lnTo>
                    <a:pt x="12579" y="10417"/>
                  </a:lnTo>
                  <a:close/>
                  <a:moveTo>
                    <a:pt x="11658" y="10117"/>
                  </a:moveTo>
                  <a:lnTo>
                    <a:pt x="12365" y="9411"/>
                  </a:lnTo>
                  <a:lnTo>
                    <a:pt x="12365" y="10417"/>
                  </a:lnTo>
                  <a:lnTo>
                    <a:pt x="11947" y="10417"/>
                  </a:lnTo>
                  <a:close/>
                  <a:moveTo>
                    <a:pt x="9410" y="12365"/>
                  </a:moveTo>
                  <a:lnTo>
                    <a:pt x="10117" y="11648"/>
                  </a:lnTo>
                  <a:lnTo>
                    <a:pt x="10416" y="11948"/>
                  </a:lnTo>
                  <a:lnTo>
                    <a:pt x="10416" y="12365"/>
                  </a:lnTo>
                  <a:close/>
                  <a:moveTo>
                    <a:pt x="8746" y="13029"/>
                  </a:moveTo>
                  <a:lnTo>
                    <a:pt x="9185" y="12579"/>
                  </a:lnTo>
                  <a:lnTo>
                    <a:pt x="10416" y="12579"/>
                  </a:lnTo>
                  <a:lnTo>
                    <a:pt x="10416" y="13810"/>
                  </a:lnTo>
                  <a:lnTo>
                    <a:pt x="9967" y="14249"/>
                  </a:lnTo>
                  <a:lnTo>
                    <a:pt x="8971" y="14046"/>
                  </a:lnTo>
                  <a:lnTo>
                    <a:pt x="8971" y="14024"/>
                  </a:lnTo>
                  <a:lnTo>
                    <a:pt x="8950" y="14024"/>
                  </a:lnTo>
                  <a:close/>
                  <a:moveTo>
                    <a:pt x="8950" y="15641"/>
                  </a:moveTo>
                  <a:lnTo>
                    <a:pt x="9485" y="15106"/>
                  </a:lnTo>
                  <a:lnTo>
                    <a:pt x="8971" y="14592"/>
                  </a:lnTo>
                  <a:lnTo>
                    <a:pt x="8971" y="14260"/>
                  </a:lnTo>
                  <a:lnTo>
                    <a:pt x="10042" y="14485"/>
                  </a:lnTo>
                  <a:lnTo>
                    <a:pt x="10416" y="14121"/>
                  </a:lnTo>
                  <a:lnTo>
                    <a:pt x="10416" y="14645"/>
                  </a:lnTo>
                  <a:lnTo>
                    <a:pt x="11230" y="15181"/>
                  </a:lnTo>
                  <a:lnTo>
                    <a:pt x="10448" y="15395"/>
                  </a:lnTo>
                  <a:lnTo>
                    <a:pt x="10149" y="16305"/>
                  </a:lnTo>
                  <a:lnTo>
                    <a:pt x="9870" y="16144"/>
                  </a:lnTo>
                  <a:lnTo>
                    <a:pt x="9688" y="15438"/>
                  </a:lnTo>
                  <a:close/>
                  <a:moveTo>
                    <a:pt x="8639" y="15951"/>
                  </a:moveTo>
                  <a:lnTo>
                    <a:pt x="9528" y="15705"/>
                  </a:lnTo>
                  <a:lnTo>
                    <a:pt x="9688" y="16283"/>
                  </a:lnTo>
                  <a:lnTo>
                    <a:pt x="10063" y="16508"/>
                  </a:lnTo>
                  <a:lnTo>
                    <a:pt x="9849" y="16883"/>
                  </a:lnTo>
                  <a:lnTo>
                    <a:pt x="9999" y="17461"/>
                  </a:lnTo>
                  <a:lnTo>
                    <a:pt x="9110" y="17696"/>
                  </a:lnTo>
                  <a:lnTo>
                    <a:pt x="7355" y="17236"/>
                  </a:lnTo>
                  <a:close/>
                  <a:moveTo>
                    <a:pt x="6712" y="16465"/>
                  </a:moveTo>
                  <a:lnTo>
                    <a:pt x="8222" y="16058"/>
                  </a:lnTo>
                  <a:lnTo>
                    <a:pt x="7108" y="17161"/>
                  </a:lnTo>
                  <a:lnTo>
                    <a:pt x="6562" y="17022"/>
                  </a:lnTo>
                  <a:close/>
                  <a:moveTo>
                    <a:pt x="6777" y="17814"/>
                  </a:moveTo>
                  <a:lnTo>
                    <a:pt x="7173" y="17407"/>
                  </a:lnTo>
                  <a:lnTo>
                    <a:pt x="8682" y="17814"/>
                  </a:lnTo>
                  <a:lnTo>
                    <a:pt x="7183" y="18221"/>
                  </a:lnTo>
                  <a:close/>
                  <a:moveTo>
                    <a:pt x="8222" y="19570"/>
                  </a:moveTo>
                  <a:lnTo>
                    <a:pt x="6712" y="19163"/>
                  </a:lnTo>
                  <a:lnTo>
                    <a:pt x="6562" y="18606"/>
                  </a:lnTo>
                  <a:lnTo>
                    <a:pt x="7108" y="18467"/>
                  </a:lnTo>
                  <a:close/>
                  <a:moveTo>
                    <a:pt x="8639" y="19677"/>
                  </a:moveTo>
                  <a:lnTo>
                    <a:pt x="7355" y="18392"/>
                  </a:lnTo>
                  <a:lnTo>
                    <a:pt x="9110" y="17932"/>
                  </a:lnTo>
                  <a:lnTo>
                    <a:pt x="9999" y="18167"/>
                  </a:lnTo>
                  <a:lnTo>
                    <a:pt x="9849" y="18745"/>
                  </a:lnTo>
                  <a:lnTo>
                    <a:pt x="10063" y="19120"/>
                  </a:lnTo>
                  <a:lnTo>
                    <a:pt x="9688" y="19345"/>
                  </a:lnTo>
                  <a:lnTo>
                    <a:pt x="9528" y="19923"/>
                  </a:lnTo>
                  <a:close/>
                  <a:moveTo>
                    <a:pt x="8971" y="21036"/>
                  </a:moveTo>
                  <a:lnTo>
                    <a:pt x="9485" y="20522"/>
                  </a:lnTo>
                  <a:lnTo>
                    <a:pt x="8950" y="19987"/>
                  </a:lnTo>
                  <a:lnTo>
                    <a:pt x="9688" y="20191"/>
                  </a:lnTo>
                  <a:lnTo>
                    <a:pt x="9870" y="19484"/>
                  </a:lnTo>
                  <a:lnTo>
                    <a:pt x="10149" y="19323"/>
                  </a:lnTo>
                  <a:lnTo>
                    <a:pt x="10448" y="20233"/>
                  </a:lnTo>
                  <a:lnTo>
                    <a:pt x="11230" y="20447"/>
                  </a:lnTo>
                  <a:lnTo>
                    <a:pt x="10416" y="20983"/>
                  </a:lnTo>
                  <a:lnTo>
                    <a:pt x="10416" y="21507"/>
                  </a:lnTo>
                  <a:lnTo>
                    <a:pt x="10042" y="21133"/>
                  </a:lnTo>
                  <a:lnTo>
                    <a:pt x="8971" y="21357"/>
                  </a:lnTo>
                  <a:close/>
                  <a:moveTo>
                    <a:pt x="9410" y="23263"/>
                  </a:moveTo>
                  <a:lnTo>
                    <a:pt x="10416" y="23263"/>
                  </a:lnTo>
                  <a:lnTo>
                    <a:pt x="10416" y="23680"/>
                  </a:lnTo>
                  <a:lnTo>
                    <a:pt x="10117" y="23980"/>
                  </a:lnTo>
                  <a:close/>
                  <a:moveTo>
                    <a:pt x="9100" y="24997"/>
                  </a:moveTo>
                  <a:lnTo>
                    <a:pt x="8468" y="24997"/>
                  </a:lnTo>
                  <a:lnTo>
                    <a:pt x="7901" y="24130"/>
                  </a:lnTo>
                  <a:lnTo>
                    <a:pt x="8468" y="23263"/>
                  </a:lnTo>
                  <a:lnTo>
                    <a:pt x="9100" y="23263"/>
                  </a:lnTo>
                  <a:lnTo>
                    <a:pt x="9967" y="24130"/>
                  </a:lnTo>
                  <a:close/>
                  <a:moveTo>
                    <a:pt x="10416" y="24997"/>
                  </a:moveTo>
                  <a:lnTo>
                    <a:pt x="9410" y="24997"/>
                  </a:lnTo>
                  <a:lnTo>
                    <a:pt x="10117" y="24280"/>
                  </a:lnTo>
                  <a:lnTo>
                    <a:pt x="10416" y="24580"/>
                  </a:lnTo>
                  <a:close/>
                  <a:moveTo>
                    <a:pt x="11144" y="24997"/>
                  </a:moveTo>
                  <a:lnTo>
                    <a:pt x="10630" y="24997"/>
                  </a:lnTo>
                  <a:lnTo>
                    <a:pt x="10630" y="24483"/>
                  </a:lnTo>
                  <a:lnTo>
                    <a:pt x="10277" y="24130"/>
                  </a:lnTo>
                  <a:lnTo>
                    <a:pt x="10630" y="23766"/>
                  </a:lnTo>
                  <a:lnTo>
                    <a:pt x="10630" y="23263"/>
                  </a:lnTo>
                  <a:lnTo>
                    <a:pt x="11144" y="23263"/>
                  </a:lnTo>
                  <a:lnTo>
                    <a:pt x="11498" y="22910"/>
                  </a:lnTo>
                  <a:lnTo>
                    <a:pt x="11851" y="23263"/>
                  </a:lnTo>
                  <a:lnTo>
                    <a:pt x="12365" y="23263"/>
                  </a:lnTo>
                  <a:lnTo>
                    <a:pt x="12365" y="23766"/>
                  </a:lnTo>
                  <a:lnTo>
                    <a:pt x="12718" y="24130"/>
                  </a:lnTo>
                  <a:lnTo>
                    <a:pt x="12365" y="24494"/>
                  </a:lnTo>
                  <a:lnTo>
                    <a:pt x="12365" y="24997"/>
                  </a:lnTo>
                  <a:lnTo>
                    <a:pt x="11861" y="24997"/>
                  </a:lnTo>
                  <a:lnTo>
                    <a:pt x="11498" y="25350"/>
                  </a:lnTo>
                  <a:close/>
                  <a:moveTo>
                    <a:pt x="12365" y="26217"/>
                  </a:moveTo>
                  <a:lnTo>
                    <a:pt x="11647" y="25511"/>
                  </a:lnTo>
                  <a:lnTo>
                    <a:pt x="11947" y="25211"/>
                  </a:lnTo>
                  <a:lnTo>
                    <a:pt x="12365" y="25211"/>
                  </a:lnTo>
                  <a:close/>
                  <a:moveTo>
                    <a:pt x="14024" y="26678"/>
                  </a:moveTo>
                  <a:lnTo>
                    <a:pt x="13028" y="26881"/>
                  </a:lnTo>
                  <a:lnTo>
                    <a:pt x="12579" y="26442"/>
                  </a:lnTo>
                  <a:lnTo>
                    <a:pt x="12579" y="25211"/>
                  </a:lnTo>
                  <a:lnTo>
                    <a:pt x="13810" y="25211"/>
                  </a:lnTo>
                  <a:lnTo>
                    <a:pt x="14249" y="25661"/>
                  </a:lnTo>
                  <a:lnTo>
                    <a:pt x="14045" y="26656"/>
                  </a:lnTo>
                  <a:lnTo>
                    <a:pt x="14024" y="26656"/>
                  </a:lnTo>
                  <a:close/>
                  <a:moveTo>
                    <a:pt x="15437" y="25939"/>
                  </a:moveTo>
                  <a:lnTo>
                    <a:pt x="15640" y="26678"/>
                  </a:lnTo>
                  <a:lnTo>
                    <a:pt x="15105" y="26143"/>
                  </a:lnTo>
                  <a:lnTo>
                    <a:pt x="14591" y="26656"/>
                  </a:lnTo>
                  <a:lnTo>
                    <a:pt x="14270" y="26656"/>
                  </a:lnTo>
                  <a:lnTo>
                    <a:pt x="14484" y="25586"/>
                  </a:lnTo>
                  <a:lnTo>
                    <a:pt x="14120" y="25211"/>
                  </a:lnTo>
                  <a:lnTo>
                    <a:pt x="14645" y="25211"/>
                  </a:lnTo>
                  <a:lnTo>
                    <a:pt x="15180" y="24398"/>
                  </a:lnTo>
                  <a:lnTo>
                    <a:pt x="15394" y="25179"/>
                  </a:lnTo>
                  <a:lnTo>
                    <a:pt x="16304" y="25479"/>
                  </a:lnTo>
                  <a:lnTo>
                    <a:pt x="16144" y="25757"/>
                  </a:lnTo>
                  <a:close/>
                  <a:moveTo>
                    <a:pt x="15951" y="26988"/>
                  </a:moveTo>
                  <a:lnTo>
                    <a:pt x="15705" y="26100"/>
                  </a:lnTo>
                  <a:lnTo>
                    <a:pt x="16283" y="25939"/>
                  </a:lnTo>
                  <a:lnTo>
                    <a:pt x="16507" y="25564"/>
                  </a:lnTo>
                  <a:lnTo>
                    <a:pt x="16882" y="25779"/>
                  </a:lnTo>
                  <a:lnTo>
                    <a:pt x="17460" y="25629"/>
                  </a:lnTo>
                  <a:lnTo>
                    <a:pt x="17696" y="26517"/>
                  </a:lnTo>
                  <a:lnTo>
                    <a:pt x="17235" y="28273"/>
                  </a:lnTo>
                  <a:lnTo>
                    <a:pt x="17235" y="28273"/>
                  </a:lnTo>
                  <a:lnTo>
                    <a:pt x="15951" y="26988"/>
                  </a:lnTo>
                  <a:close/>
                  <a:moveTo>
                    <a:pt x="17813" y="28851"/>
                  </a:moveTo>
                  <a:lnTo>
                    <a:pt x="17407" y="28444"/>
                  </a:lnTo>
                  <a:lnTo>
                    <a:pt x="17813" y="26945"/>
                  </a:lnTo>
                  <a:lnTo>
                    <a:pt x="18220" y="28455"/>
                  </a:lnTo>
                  <a:close/>
                  <a:moveTo>
                    <a:pt x="19676" y="26988"/>
                  </a:moveTo>
                  <a:lnTo>
                    <a:pt x="18392" y="28273"/>
                  </a:lnTo>
                  <a:lnTo>
                    <a:pt x="17931" y="26517"/>
                  </a:lnTo>
                  <a:lnTo>
                    <a:pt x="18167" y="25629"/>
                  </a:lnTo>
                  <a:lnTo>
                    <a:pt x="18745" y="25779"/>
                  </a:lnTo>
                  <a:lnTo>
                    <a:pt x="19120" y="25564"/>
                  </a:lnTo>
                  <a:lnTo>
                    <a:pt x="19344" y="25939"/>
                  </a:lnTo>
                  <a:lnTo>
                    <a:pt x="19922" y="26100"/>
                  </a:lnTo>
                  <a:close/>
                  <a:moveTo>
                    <a:pt x="21143" y="25586"/>
                  </a:moveTo>
                  <a:lnTo>
                    <a:pt x="21368" y="26656"/>
                  </a:lnTo>
                  <a:lnTo>
                    <a:pt x="21036" y="26656"/>
                  </a:lnTo>
                  <a:lnTo>
                    <a:pt x="20522" y="26143"/>
                  </a:lnTo>
                  <a:lnTo>
                    <a:pt x="19987" y="26678"/>
                  </a:lnTo>
                  <a:lnTo>
                    <a:pt x="20190" y="25939"/>
                  </a:lnTo>
                  <a:lnTo>
                    <a:pt x="19483" y="25757"/>
                  </a:lnTo>
                  <a:lnTo>
                    <a:pt x="19323" y="25479"/>
                  </a:lnTo>
                  <a:lnTo>
                    <a:pt x="20233" y="25179"/>
                  </a:lnTo>
                  <a:lnTo>
                    <a:pt x="20447" y="24398"/>
                  </a:lnTo>
                  <a:lnTo>
                    <a:pt x="20982" y="25211"/>
                  </a:lnTo>
                  <a:lnTo>
                    <a:pt x="21507" y="25211"/>
                  </a:lnTo>
                  <a:close/>
                  <a:moveTo>
                    <a:pt x="23048" y="26442"/>
                  </a:moveTo>
                  <a:lnTo>
                    <a:pt x="22599" y="26881"/>
                  </a:lnTo>
                  <a:lnTo>
                    <a:pt x="21603" y="26678"/>
                  </a:lnTo>
                  <a:lnTo>
                    <a:pt x="21603" y="26656"/>
                  </a:lnTo>
                  <a:lnTo>
                    <a:pt x="21582" y="26656"/>
                  </a:lnTo>
                  <a:lnTo>
                    <a:pt x="21378" y="25661"/>
                  </a:lnTo>
                  <a:lnTo>
                    <a:pt x="21817" y="25211"/>
                  </a:lnTo>
                  <a:lnTo>
                    <a:pt x="23048" y="25211"/>
                  </a:lnTo>
                  <a:close/>
                  <a:moveTo>
                    <a:pt x="23262" y="26217"/>
                  </a:moveTo>
                  <a:lnTo>
                    <a:pt x="23262" y="25211"/>
                  </a:lnTo>
                  <a:lnTo>
                    <a:pt x="23680" y="25211"/>
                  </a:lnTo>
                  <a:lnTo>
                    <a:pt x="23980" y="25511"/>
                  </a:lnTo>
                  <a:close/>
                  <a:moveTo>
                    <a:pt x="24997" y="26217"/>
                  </a:moveTo>
                  <a:lnTo>
                    <a:pt x="24290" y="25511"/>
                  </a:lnTo>
                  <a:lnTo>
                    <a:pt x="24579" y="25211"/>
                  </a:lnTo>
                  <a:lnTo>
                    <a:pt x="24997" y="25211"/>
                  </a:lnTo>
                  <a:close/>
                  <a:moveTo>
                    <a:pt x="25660" y="26881"/>
                  </a:moveTo>
                  <a:lnTo>
                    <a:pt x="25211" y="26442"/>
                  </a:lnTo>
                  <a:lnTo>
                    <a:pt x="25211" y="25211"/>
                  </a:lnTo>
                  <a:lnTo>
                    <a:pt x="26442" y="25211"/>
                  </a:lnTo>
                  <a:lnTo>
                    <a:pt x="26881" y="25661"/>
                  </a:lnTo>
                  <a:lnTo>
                    <a:pt x="26667" y="26667"/>
                  </a:lnTo>
                  <a:close/>
                  <a:moveTo>
                    <a:pt x="28208" y="26250"/>
                  </a:moveTo>
                  <a:lnTo>
                    <a:pt x="28283" y="26699"/>
                  </a:lnTo>
                  <a:lnTo>
                    <a:pt x="27930" y="26410"/>
                  </a:lnTo>
                  <a:lnTo>
                    <a:pt x="26902" y="26624"/>
                  </a:lnTo>
                  <a:lnTo>
                    <a:pt x="27127" y="25586"/>
                  </a:lnTo>
                  <a:lnTo>
                    <a:pt x="26752" y="25211"/>
                  </a:lnTo>
                  <a:lnTo>
                    <a:pt x="27277" y="25211"/>
                  </a:lnTo>
                  <a:lnTo>
                    <a:pt x="27812" y="24398"/>
                  </a:lnTo>
                  <a:lnTo>
                    <a:pt x="28026" y="25179"/>
                  </a:lnTo>
                  <a:lnTo>
                    <a:pt x="28904" y="25468"/>
                  </a:lnTo>
                  <a:close/>
                  <a:moveTo>
                    <a:pt x="28540" y="26913"/>
                  </a:moveTo>
                  <a:lnTo>
                    <a:pt x="28444" y="26314"/>
                  </a:lnTo>
                  <a:lnTo>
                    <a:pt x="29129" y="25543"/>
                  </a:lnTo>
                  <a:lnTo>
                    <a:pt x="30124" y="25864"/>
                  </a:lnTo>
                  <a:lnTo>
                    <a:pt x="30328" y="26432"/>
                  </a:lnTo>
                  <a:lnTo>
                    <a:pt x="29771" y="27941"/>
                  </a:lnTo>
                  <a:close/>
                  <a:moveTo>
                    <a:pt x="30445" y="28498"/>
                  </a:moveTo>
                  <a:lnTo>
                    <a:pt x="29953" y="28091"/>
                  </a:lnTo>
                  <a:lnTo>
                    <a:pt x="30445" y="26753"/>
                  </a:lnTo>
                  <a:lnTo>
                    <a:pt x="30938" y="28091"/>
                  </a:lnTo>
                  <a:close/>
                  <a:moveTo>
                    <a:pt x="32351" y="26913"/>
                  </a:moveTo>
                  <a:lnTo>
                    <a:pt x="31120" y="27941"/>
                  </a:lnTo>
                  <a:lnTo>
                    <a:pt x="30563" y="26432"/>
                  </a:lnTo>
                  <a:lnTo>
                    <a:pt x="30777" y="25864"/>
                  </a:lnTo>
                  <a:lnTo>
                    <a:pt x="31323" y="25682"/>
                  </a:lnTo>
                  <a:lnTo>
                    <a:pt x="31762" y="25543"/>
                  </a:lnTo>
                  <a:lnTo>
                    <a:pt x="32458" y="26314"/>
                  </a:lnTo>
                  <a:close/>
                  <a:moveTo>
                    <a:pt x="34149" y="25211"/>
                  </a:moveTo>
                  <a:lnTo>
                    <a:pt x="33775" y="25586"/>
                  </a:lnTo>
                  <a:lnTo>
                    <a:pt x="33989" y="26624"/>
                  </a:lnTo>
                  <a:lnTo>
                    <a:pt x="32961" y="26410"/>
                  </a:lnTo>
                  <a:lnTo>
                    <a:pt x="32608" y="26699"/>
                  </a:lnTo>
                  <a:lnTo>
                    <a:pt x="32694" y="26250"/>
                  </a:lnTo>
                  <a:lnTo>
                    <a:pt x="31987" y="25468"/>
                  </a:lnTo>
                  <a:lnTo>
                    <a:pt x="32865" y="25179"/>
                  </a:lnTo>
                  <a:lnTo>
                    <a:pt x="33079" y="24398"/>
                  </a:lnTo>
                  <a:lnTo>
                    <a:pt x="33614" y="25211"/>
                  </a:lnTo>
                  <a:close/>
                  <a:moveTo>
                    <a:pt x="34364" y="24997"/>
                  </a:moveTo>
                  <a:lnTo>
                    <a:pt x="33732" y="24997"/>
                  </a:lnTo>
                  <a:lnTo>
                    <a:pt x="33165" y="24130"/>
                  </a:lnTo>
                  <a:lnTo>
                    <a:pt x="33732" y="23263"/>
                  </a:lnTo>
                  <a:lnTo>
                    <a:pt x="34364" y="23263"/>
                  </a:lnTo>
                  <a:lnTo>
                    <a:pt x="35231" y="24130"/>
                  </a:lnTo>
                  <a:close/>
                  <a:moveTo>
                    <a:pt x="35680" y="24997"/>
                  </a:moveTo>
                  <a:lnTo>
                    <a:pt x="34674" y="24997"/>
                  </a:lnTo>
                  <a:lnTo>
                    <a:pt x="35380" y="24280"/>
                  </a:lnTo>
                  <a:lnTo>
                    <a:pt x="35680" y="24580"/>
                  </a:lnTo>
                  <a:lnTo>
                    <a:pt x="35680" y="24997"/>
                  </a:lnTo>
                  <a:close/>
                  <a:moveTo>
                    <a:pt x="36408" y="24997"/>
                  </a:moveTo>
                  <a:lnTo>
                    <a:pt x="35894" y="24997"/>
                  </a:lnTo>
                  <a:lnTo>
                    <a:pt x="35894" y="24483"/>
                  </a:lnTo>
                  <a:lnTo>
                    <a:pt x="35541" y="24130"/>
                  </a:lnTo>
                  <a:lnTo>
                    <a:pt x="35894" y="23766"/>
                  </a:lnTo>
                  <a:lnTo>
                    <a:pt x="35894" y="23263"/>
                  </a:lnTo>
                  <a:lnTo>
                    <a:pt x="36408" y="23263"/>
                  </a:lnTo>
                  <a:lnTo>
                    <a:pt x="36761" y="22910"/>
                  </a:lnTo>
                  <a:lnTo>
                    <a:pt x="37125" y="23263"/>
                  </a:lnTo>
                  <a:lnTo>
                    <a:pt x="37629" y="23263"/>
                  </a:lnTo>
                  <a:lnTo>
                    <a:pt x="37629" y="23766"/>
                  </a:lnTo>
                  <a:lnTo>
                    <a:pt x="37993" y="24130"/>
                  </a:lnTo>
                  <a:lnTo>
                    <a:pt x="37629" y="24494"/>
                  </a:lnTo>
                  <a:lnTo>
                    <a:pt x="37629" y="24997"/>
                  </a:lnTo>
                  <a:lnTo>
                    <a:pt x="37125" y="24997"/>
                  </a:lnTo>
                  <a:lnTo>
                    <a:pt x="36761" y="25350"/>
                  </a:lnTo>
                  <a:close/>
                  <a:moveTo>
                    <a:pt x="37629" y="26217"/>
                  </a:moveTo>
                  <a:lnTo>
                    <a:pt x="36922" y="25511"/>
                  </a:lnTo>
                  <a:lnTo>
                    <a:pt x="37211" y="25211"/>
                  </a:lnTo>
                  <a:lnTo>
                    <a:pt x="37629" y="25211"/>
                  </a:lnTo>
                  <a:close/>
                  <a:moveTo>
                    <a:pt x="39288" y="26678"/>
                  </a:moveTo>
                  <a:lnTo>
                    <a:pt x="38292" y="26881"/>
                  </a:lnTo>
                  <a:lnTo>
                    <a:pt x="37843" y="26442"/>
                  </a:lnTo>
                  <a:lnTo>
                    <a:pt x="37843" y="25211"/>
                  </a:lnTo>
                  <a:lnTo>
                    <a:pt x="39074" y="25211"/>
                  </a:lnTo>
                  <a:lnTo>
                    <a:pt x="39513" y="25661"/>
                  </a:lnTo>
                  <a:lnTo>
                    <a:pt x="39309" y="26656"/>
                  </a:lnTo>
                  <a:lnTo>
                    <a:pt x="39288" y="26656"/>
                  </a:lnTo>
                  <a:close/>
                  <a:moveTo>
                    <a:pt x="40712" y="25939"/>
                  </a:moveTo>
                  <a:lnTo>
                    <a:pt x="40904" y="26678"/>
                  </a:lnTo>
                  <a:lnTo>
                    <a:pt x="40369" y="26143"/>
                  </a:lnTo>
                  <a:lnTo>
                    <a:pt x="39855" y="26656"/>
                  </a:lnTo>
                  <a:lnTo>
                    <a:pt x="39534" y="26656"/>
                  </a:lnTo>
                  <a:lnTo>
                    <a:pt x="39759" y="25586"/>
                  </a:lnTo>
                  <a:lnTo>
                    <a:pt x="39384" y="25211"/>
                  </a:lnTo>
                  <a:lnTo>
                    <a:pt x="39909" y="25211"/>
                  </a:lnTo>
                  <a:lnTo>
                    <a:pt x="40444" y="24398"/>
                  </a:lnTo>
                  <a:lnTo>
                    <a:pt x="40658" y="25179"/>
                  </a:lnTo>
                  <a:lnTo>
                    <a:pt x="41568" y="25479"/>
                  </a:lnTo>
                  <a:lnTo>
                    <a:pt x="41407" y="25757"/>
                  </a:lnTo>
                  <a:close/>
                  <a:moveTo>
                    <a:pt x="41215" y="26988"/>
                  </a:moveTo>
                  <a:lnTo>
                    <a:pt x="40979" y="26100"/>
                  </a:lnTo>
                  <a:lnTo>
                    <a:pt x="41557" y="25939"/>
                  </a:lnTo>
                  <a:lnTo>
                    <a:pt x="41771" y="25564"/>
                  </a:lnTo>
                  <a:lnTo>
                    <a:pt x="42146" y="25779"/>
                  </a:lnTo>
                  <a:lnTo>
                    <a:pt x="42724" y="25629"/>
                  </a:lnTo>
                  <a:lnTo>
                    <a:pt x="42970" y="26517"/>
                  </a:lnTo>
                  <a:lnTo>
                    <a:pt x="42499" y="28273"/>
                  </a:lnTo>
                  <a:lnTo>
                    <a:pt x="42499" y="28273"/>
                  </a:lnTo>
                  <a:close/>
                  <a:moveTo>
                    <a:pt x="43077" y="28851"/>
                  </a:moveTo>
                  <a:lnTo>
                    <a:pt x="42671" y="28444"/>
                  </a:lnTo>
                  <a:lnTo>
                    <a:pt x="43077" y="26945"/>
                  </a:lnTo>
                  <a:lnTo>
                    <a:pt x="43484" y="28455"/>
                  </a:lnTo>
                  <a:close/>
                  <a:moveTo>
                    <a:pt x="44940" y="26988"/>
                  </a:moveTo>
                  <a:lnTo>
                    <a:pt x="43666" y="28273"/>
                  </a:lnTo>
                  <a:lnTo>
                    <a:pt x="43195" y="26517"/>
                  </a:lnTo>
                  <a:lnTo>
                    <a:pt x="43431" y="25629"/>
                  </a:lnTo>
                  <a:lnTo>
                    <a:pt x="44009" y="25779"/>
                  </a:lnTo>
                  <a:lnTo>
                    <a:pt x="44383" y="25564"/>
                  </a:lnTo>
                  <a:lnTo>
                    <a:pt x="44608" y="25939"/>
                  </a:lnTo>
                  <a:lnTo>
                    <a:pt x="45186" y="26100"/>
                  </a:lnTo>
                  <a:close/>
                  <a:moveTo>
                    <a:pt x="46407" y="25586"/>
                  </a:moveTo>
                  <a:lnTo>
                    <a:pt x="46631" y="26656"/>
                  </a:lnTo>
                  <a:lnTo>
                    <a:pt x="46310" y="26656"/>
                  </a:lnTo>
                  <a:lnTo>
                    <a:pt x="45797" y="26143"/>
                  </a:lnTo>
                  <a:lnTo>
                    <a:pt x="45251" y="26678"/>
                  </a:lnTo>
                  <a:lnTo>
                    <a:pt x="45454" y="25939"/>
                  </a:lnTo>
                  <a:lnTo>
                    <a:pt x="44747" y="25757"/>
                  </a:lnTo>
                  <a:lnTo>
                    <a:pt x="44587" y="25479"/>
                  </a:lnTo>
                  <a:lnTo>
                    <a:pt x="45497" y="25179"/>
                  </a:lnTo>
                  <a:lnTo>
                    <a:pt x="45711" y="24398"/>
                  </a:lnTo>
                  <a:lnTo>
                    <a:pt x="46246" y="25211"/>
                  </a:lnTo>
                  <a:lnTo>
                    <a:pt x="46781" y="25211"/>
                  </a:lnTo>
                  <a:close/>
                  <a:moveTo>
                    <a:pt x="48312" y="26442"/>
                  </a:moveTo>
                  <a:lnTo>
                    <a:pt x="47863" y="26881"/>
                  </a:lnTo>
                  <a:lnTo>
                    <a:pt x="46867" y="26678"/>
                  </a:lnTo>
                  <a:lnTo>
                    <a:pt x="46867" y="26656"/>
                  </a:lnTo>
                  <a:lnTo>
                    <a:pt x="46856" y="26656"/>
                  </a:lnTo>
                  <a:lnTo>
                    <a:pt x="46642" y="25661"/>
                  </a:lnTo>
                  <a:lnTo>
                    <a:pt x="47092" y="25211"/>
                  </a:lnTo>
                  <a:lnTo>
                    <a:pt x="48312" y="25211"/>
                  </a:lnTo>
                  <a:close/>
                  <a:moveTo>
                    <a:pt x="49244" y="25511"/>
                  </a:moveTo>
                  <a:lnTo>
                    <a:pt x="48526" y="26217"/>
                  </a:lnTo>
                  <a:lnTo>
                    <a:pt x="48526" y="25211"/>
                  </a:lnTo>
                  <a:lnTo>
                    <a:pt x="48944" y="25211"/>
                  </a:lnTo>
                  <a:close/>
                  <a:moveTo>
                    <a:pt x="50261" y="24997"/>
                  </a:moveTo>
                  <a:lnTo>
                    <a:pt x="49757" y="24997"/>
                  </a:lnTo>
                  <a:lnTo>
                    <a:pt x="49393" y="25350"/>
                  </a:lnTo>
                  <a:lnTo>
                    <a:pt x="49040" y="24997"/>
                  </a:lnTo>
                  <a:lnTo>
                    <a:pt x="48526" y="24997"/>
                  </a:lnTo>
                  <a:lnTo>
                    <a:pt x="48526" y="24483"/>
                  </a:lnTo>
                  <a:lnTo>
                    <a:pt x="48173" y="24130"/>
                  </a:lnTo>
                  <a:lnTo>
                    <a:pt x="48526" y="23766"/>
                  </a:lnTo>
                  <a:lnTo>
                    <a:pt x="48526" y="23263"/>
                  </a:lnTo>
                  <a:lnTo>
                    <a:pt x="49040" y="23263"/>
                  </a:lnTo>
                  <a:lnTo>
                    <a:pt x="49393" y="22899"/>
                  </a:lnTo>
                  <a:lnTo>
                    <a:pt x="49757" y="23263"/>
                  </a:lnTo>
                  <a:lnTo>
                    <a:pt x="50261" y="23263"/>
                  </a:lnTo>
                  <a:lnTo>
                    <a:pt x="50261" y="23766"/>
                  </a:lnTo>
                  <a:lnTo>
                    <a:pt x="50624" y="24130"/>
                  </a:lnTo>
                  <a:lnTo>
                    <a:pt x="50261" y="24483"/>
                  </a:lnTo>
                  <a:lnTo>
                    <a:pt x="50261" y="24997"/>
                  </a:lnTo>
                  <a:close/>
                  <a:moveTo>
                    <a:pt x="51481" y="24997"/>
                  </a:moveTo>
                  <a:lnTo>
                    <a:pt x="50485" y="24997"/>
                  </a:lnTo>
                  <a:lnTo>
                    <a:pt x="50485" y="24580"/>
                  </a:lnTo>
                  <a:lnTo>
                    <a:pt x="50774" y="24280"/>
                  </a:lnTo>
                  <a:close/>
                  <a:moveTo>
                    <a:pt x="51791" y="23263"/>
                  </a:moveTo>
                  <a:lnTo>
                    <a:pt x="52423" y="23263"/>
                  </a:lnTo>
                  <a:lnTo>
                    <a:pt x="52990" y="24130"/>
                  </a:lnTo>
                  <a:lnTo>
                    <a:pt x="52423" y="24997"/>
                  </a:lnTo>
                  <a:lnTo>
                    <a:pt x="51791" y="24997"/>
                  </a:lnTo>
                  <a:lnTo>
                    <a:pt x="50935" y="24130"/>
                  </a:lnTo>
                  <a:close/>
                  <a:moveTo>
                    <a:pt x="51481" y="23263"/>
                  </a:moveTo>
                  <a:lnTo>
                    <a:pt x="50774" y="23969"/>
                  </a:lnTo>
                  <a:lnTo>
                    <a:pt x="50485" y="23680"/>
                  </a:lnTo>
                  <a:lnTo>
                    <a:pt x="50485" y="23263"/>
                  </a:lnTo>
                  <a:close/>
                  <a:moveTo>
                    <a:pt x="52145" y="22599"/>
                  </a:moveTo>
                  <a:lnTo>
                    <a:pt x="51706" y="23049"/>
                  </a:lnTo>
                  <a:lnTo>
                    <a:pt x="50485" y="23049"/>
                  </a:lnTo>
                  <a:lnTo>
                    <a:pt x="50485" y="21818"/>
                  </a:lnTo>
                  <a:lnTo>
                    <a:pt x="50924" y="21379"/>
                  </a:lnTo>
                  <a:lnTo>
                    <a:pt x="51920" y="21582"/>
                  </a:lnTo>
                  <a:lnTo>
                    <a:pt x="51920" y="21604"/>
                  </a:lnTo>
                  <a:lnTo>
                    <a:pt x="51941" y="21604"/>
                  </a:lnTo>
                  <a:close/>
                  <a:moveTo>
                    <a:pt x="51941" y="19987"/>
                  </a:moveTo>
                  <a:lnTo>
                    <a:pt x="51406" y="20522"/>
                  </a:lnTo>
                  <a:lnTo>
                    <a:pt x="51920" y="21036"/>
                  </a:lnTo>
                  <a:lnTo>
                    <a:pt x="51920" y="21357"/>
                  </a:lnTo>
                  <a:lnTo>
                    <a:pt x="50849" y="21133"/>
                  </a:lnTo>
                  <a:lnTo>
                    <a:pt x="50485" y="21507"/>
                  </a:lnTo>
                  <a:lnTo>
                    <a:pt x="50485" y="20983"/>
                  </a:lnTo>
                  <a:lnTo>
                    <a:pt x="49661" y="20447"/>
                  </a:lnTo>
                  <a:lnTo>
                    <a:pt x="50442" y="20233"/>
                  </a:lnTo>
                  <a:lnTo>
                    <a:pt x="50742" y="19323"/>
                  </a:lnTo>
                  <a:lnTo>
                    <a:pt x="51021" y="19484"/>
                  </a:lnTo>
                  <a:lnTo>
                    <a:pt x="51213" y="20191"/>
                  </a:lnTo>
                  <a:close/>
                  <a:moveTo>
                    <a:pt x="52252" y="19677"/>
                  </a:moveTo>
                  <a:lnTo>
                    <a:pt x="51363" y="19912"/>
                  </a:lnTo>
                  <a:lnTo>
                    <a:pt x="51213" y="19345"/>
                  </a:lnTo>
                  <a:lnTo>
                    <a:pt x="50828" y="19120"/>
                  </a:lnTo>
                  <a:lnTo>
                    <a:pt x="51053" y="18745"/>
                  </a:lnTo>
                  <a:lnTo>
                    <a:pt x="50892" y="18167"/>
                  </a:lnTo>
                  <a:lnTo>
                    <a:pt x="51781" y="17921"/>
                  </a:lnTo>
                  <a:lnTo>
                    <a:pt x="53536" y="18392"/>
                  </a:lnTo>
                  <a:close/>
                  <a:moveTo>
                    <a:pt x="54189" y="19163"/>
                  </a:moveTo>
                  <a:lnTo>
                    <a:pt x="52680" y="19570"/>
                  </a:lnTo>
                  <a:lnTo>
                    <a:pt x="53782" y="18456"/>
                  </a:lnTo>
                  <a:lnTo>
                    <a:pt x="54328" y="18606"/>
                  </a:lnTo>
                  <a:close/>
                  <a:moveTo>
                    <a:pt x="54125" y="17814"/>
                  </a:moveTo>
                  <a:lnTo>
                    <a:pt x="53718" y="18221"/>
                  </a:lnTo>
                  <a:lnTo>
                    <a:pt x="52209" y="17814"/>
                  </a:lnTo>
                  <a:lnTo>
                    <a:pt x="53718" y="17407"/>
                  </a:lnTo>
                  <a:close/>
                  <a:moveTo>
                    <a:pt x="52252" y="15951"/>
                  </a:moveTo>
                  <a:lnTo>
                    <a:pt x="53536" y="17225"/>
                  </a:lnTo>
                  <a:lnTo>
                    <a:pt x="51781" y="17696"/>
                  </a:lnTo>
                  <a:lnTo>
                    <a:pt x="50892" y="17461"/>
                  </a:lnTo>
                  <a:lnTo>
                    <a:pt x="51053" y="16883"/>
                  </a:lnTo>
                  <a:lnTo>
                    <a:pt x="50828" y="16508"/>
                  </a:lnTo>
                  <a:lnTo>
                    <a:pt x="51213" y="16283"/>
                  </a:lnTo>
                  <a:lnTo>
                    <a:pt x="51363" y="15705"/>
                  </a:lnTo>
                  <a:close/>
                  <a:moveTo>
                    <a:pt x="51920" y="14592"/>
                  </a:moveTo>
                  <a:lnTo>
                    <a:pt x="51406" y="15095"/>
                  </a:lnTo>
                  <a:lnTo>
                    <a:pt x="51941" y="15641"/>
                  </a:lnTo>
                  <a:lnTo>
                    <a:pt x="51213" y="15438"/>
                  </a:lnTo>
                  <a:lnTo>
                    <a:pt x="51021" y="16144"/>
                  </a:lnTo>
                  <a:lnTo>
                    <a:pt x="50742" y="16305"/>
                  </a:lnTo>
                  <a:lnTo>
                    <a:pt x="50442" y="15395"/>
                  </a:lnTo>
                  <a:lnTo>
                    <a:pt x="49661" y="15181"/>
                  </a:lnTo>
                  <a:lnTo>
                    <a:pt x="50485" y="14645"/>
                  </a:lnTo>
                  <a:lnTo>
                    <a:pt x="50485" y="14121"/>
                  </a:lnTo>
                  <a:lnTo>
                    <a:pt x="50849" y="14485"/>
                  </a:lnTo>
                  <a:lnTo>
                    <a:pt x="51920" y="14260"/>
                  </a:lnTo>
                  <a:close/>
                  <a:moveTo>
                    <a:pt x="50774" y="11648"/>
                  </a:moveTo>
                  <a:lnTo>
                    <a:pt x="51492" y="12365"/>
                  </a:lnTo>
                  <a:lnTo>
                    <a:pt x="50485" y="12365"/>
                  </a:lnTo>
                  <a:lnTo>
                    <a:pt x="50485" y="11948"/>
                  </a:lnTo>
                  <a:close/>
                  <a:moveTo>
                    <a:pt x="49843" y="12579"/>
                  </a:moveTo>
                  <a:lnTo>
                    <a:pt x="50261" y="12579"/>
                  </a:lnTo>
                  <a:lnTo>
                    <a:pt x="50261" y="13586"/>
                  </a:lnTo>
                  <a:lnTo>
                    <a:pt x="49554" y="12879"/>
                  </a:lnTo>
                  <a:close/>
                  <a:moveTo>
                    <a:pt x="48526" y="12579"/>
                  </a:moveTo>
                  <a:lnTo>
                    <a:pt x="48944" y="12579"/>
                  </a:lnTo>
                  <a:lnTo>
                    <a:pt x="49244" y="12879"/>
                  </a:lnTo>
                  <a:lnTo>
                    <a:pt x="48526" y="13586"/>
                  </a:lnTo>
                  <a:close/>
                  <a:moveTo>
                    <a:pt x="45807" y="11498"/>
                  </a:moveTo>
                  <a:lnTo>
                    <a:pt x="46364" y="10631"/>
                  </a:lnTo>
                  <a:lnTo>
                    <a:pt x="46995" y="10631"/>
                  </a:lnTo>
                  <a:lnTo>
                    <a:pt x="47863" y="11498"/>
                  </a:lnTo>
                  <a:lnTo>
                    <a:pt x="46995" y="12365"/>
                  </a:lnTo>
                  <a:lnTo>
                    <a:pt x="46364" y="12365"/>
                  </a:lnTo>
                  <a:close/>
                  <a:moveTo>
                    <a:pt x="46246" y="12579"/>
                  </a:moveTo>
                  <a:lnTo>
                    <a:pt x="46781" y="12579"/>
                  </a:lnTo>
                  <a:lnTo>
                    <a:pt x="46407" y="12954"/>
                  </a:lnTo>
                  <a:lnTo>
                    <a:pt x="46621" y="13992"/>
                  </a:lnTo>
                  <a:lnTo>
                    <a:pt x="45593" y="13778"/>
                  </a:lnTo>
                  <a:lnTo>
                    <a:pt x="45240" y="14067"/>
                  </a:lnTo>
                  <a:lnTo>
                    <a:pt x="45325" y="13618"/>
                  </a:lnTo>
                  <a:lnTo>
                    <a:pt x="44619" y="12836"/>
                  </a:lnTo>
                  <a:lnTo>
                    <a:pt x="45497" y="12547"/>
                  </a:lnTo>
                  <a:lnTo>
                    <a:pt x="45711" y="11766"/>
                  </a:lnTo>
                  <a:close/>
                  <a:moveTo>
                    <a:pt x="44490" y="10353"/>
                  </a:moveTo>
                  <a:lnTo>
                    <a:pt x="45315" y="10620"/>
                  </a:lnTo>
                  <a:lnTo>
                    <a:pt x="45550" y="11477"/>
                  </a:lnTo>
                  <a:lnTo>
                    <a:pt x="45540" y="11498"/>
                  </a:lnTo>
                  <a:lnTo>
                    <a:pt x="45550" y="11519"/>
                  </a:lnTo>
                  <a:lnTo>
                    <a:pt x="45315" y="12376"/>
                  </a:lnTo>
                  <a:lnTo>
                    <a:pt x="44480" y="12654"/>
                  </a:lnTo>
                  <a:lnTo>
                    <a:pt x="43945" y="11787"/>
                  </a:lnTo>
                  <a:close/>
                  <a:moveTo>
                    <a:pt x="43977" y="10074"/>
                  </a:moveTo>
                  <a:lnTo>
                    <a:pt x="44287" y="10256"/>
                  </a:lnTo>
                  <a:lnTo>
                    <a:pt x="43805" y="11552"/>
                  </a:lnTo>
                  <a:lnTo>
                    <a:pt x="43206" y="10577"/>
                  </a:lnTo>
                  <a:lnTo>
                    <a:pt x="43420" y="10224"/>
                  </a:lnTo>
                  <a:close/>
                  <a:moveTo>
                    <a:pt x="42928" y="10117"/>
                  </a:moveTo>
                  <a:lnTo>
                    <a:pt x="43077" y="9528"/>
                  </a:lnTo>
                  <a:lnTo>
                    <a:pt x="43238" y="10117"/>
                  </a:lnTo>
                  <a:lnTo>
                    <a:pt x="43077" y="10374"/>
                  </a:lnTo>
                  <a:close/>
                  <a:moveTo>
                    <a:pt x="41868" y="10256"/>
                  </a:moveTo>
                  <a:lnTo>
                    <a:pt x="42178" y="10074"/>
                  </a:lnTo>
                  <a:lnTo>
                    <a:pt x="42735" y="10224"/>
                  </a:lnTo>
                  <a:lnTo>
                    <a:pt x="42949" y="10577"/>
                  </a:lnTo>
                  <a:lnTo>
                    <a:pt x="42349" y="11552"/>
                  </a:lnTo>
                  <a:close/>
                  <a:moveTo>
                    <a:pt x="40615" y="11498"/>
                  </a:moveTo>
                  <a:lnTo>
                    <a:pt x="40605" y="11477"/>
                  </a:lnTo>
                  <a:lnTo>
                    <a:pt x="40840" y="10620"/>
                  </a:lnTo>
                  <a:lnTo>
                    <a:pt x="41664" y="10353"/>
                  </a:lnTo>
                  <a:lnTo>
                    <a:pt x="42210" y="11787"/>
                  </a:lnTo>
                  <a:lnTo>
                    <a:pt x="41686" y="12654"/>
                  </a:lnTo>
                  <a:lnTo>
                    <a:pt x="40840" y="12376"/>
                  </a:lnTo>
                  <a:lnTo>
                    <a:pt x="40605" y="11519"/>
                  </a:lnTo>
                  <a:close/>
                  <a:moveTo>
                    <a:pt x="40444" y="11766"/>
                  </a:moveTo>
                  <a:lnTo>
                    <a:pt x="40658" y="12547"/>
                  </a:lnTo>
                  <a:lnTo>
                    <a:pt x="41536" y="12836"/>
                  </a:lnTo>
                  <a:lnTo>
                    <a:pt x="40840" y="13618"/>
                  </a:lnTo>
                  <a:lnTo>
                    <a:pt x="40915" y="14067"/>
                  </a:lnTo>
                  <a:lnTo>
                    <a:pt x="40562" y="13778"/>
                  </a:lnTo>
                  <a:lnTo>
                    <a:pt x="39534" y="13992"/>
                  </a:lnTo>
                  <a:lnTo>
                    <a:pt x="39759" y="12954"/>
                  </a:lnTo>
                  <a:lnTo>
                    <a:pt x="39384" y="12579"/>
                  </a:lnTo>
                  <a:lnTo>
                    <a:pt x="39909" y="12579"/>
                  </a:lnTo>
                  <a:close/>
                  <a:moveTo>
                    <a:pt x="39159" y="10631"/>
                  </a:moveTo>
                  <a:lnTo>
                    <a:pt x="39791" y="10631"/>
                  </a:lnTo>
                  <a:lnTo>
                    <a:pt x="40358" y="11498"/>
                  </a:lnTo>
                  <a:lnTo>
                    <a:pt x="39791" y="12365"/>
                  </a:lnTo>
                  <a:lnTo>
                    <a:pt x="39159" y="12365"/>
                  </a:lnTo>
                  <a:lnTo>
                    <a:pt x="38292" y="11498"/>
                  </a:lnTo>
                  <a:close/>
                  <a:moveTo>
                    <a:pt x="37843" y="10631"/>
                  </a:moveTo>
                  <a:lnTo>
                    <a:pt x="38849" y="10631"/>
                  </a:lnTo>
                  <a:lnTo>
                    <a:pt x="38142" y="11337"/>
                  </a:lnTo>
                  <a:lnTo>
                    <a:pt x="37843" y="11048"/>
                  </a:lnTo>
                  <a:close/>
                  <a:moveTo>
                    <a:pt x="37843" y="11948"/>
                  </a:moveTo>
                  <a:lnTo>
                    <a:pt x="38142" y="11648"/>
                  </a:lnTo>
                  <a:lnTo>
                    <a:pt x="38849" y="12365"/>
                  </a:lnTo>
                  <a:lnTo>
                    <a:pt x="37843" y="12365"/>
                  </a:lnTo>
                  <a:close/>
                  <a:moveTo>
                    <a:pt x="37211" y="12579"/>
                  </a:moveTo>
                  <a:lnTo>
                    <a:pt x="37629" y="12579"/>
                  </a:lnTo>
                  <a:lnTo>
                    <a:pt x="37629" y="13586"/>
                  </a:lnTo>
                  <a:lnTo>
                    <a:pt x="36922" y="12879"/>
                  </a:lnTo>
                  <a:close/>
                  <a:moveTo>
                    <a:pt x="35894" y="12579"/>
                  </a:moveTo>
                  <a:lnTo>
                    <a:pt x="36312" y="12579"/>
                  </a:lnTo>
                  <a:lnTo>
                    <a:pt x="36612" y="12879"/>
                  </a:lnTo>
                  <a:lnTo>
                    <a:pt x="35894" y="13586"/>
                  </a:lnTo>
                  <a:close/>
                  <a:moveTo>
                    <a:pt x="33614" y="12579"/>
                  </a:moveTo>
                  <a:lnTo>
                    <a:pt x="34149" y="12579"/>
                  </a:lnTo>
                  <a:lnTo>
                    <a:pt x="33775" y="12954"/>
                  </a:lnTo>
                  <a:lnTo>
                    <a:pt x="34000" y="14024"/>
                  </a:lnTo>
                  <a:lnTo>
                    <a:pt x="33678" y="14024"/>
                  </a:lnTo>
                  <a:lnTo>
                    <a:pt x="33165" y="13511"/>
                  </a:lnTo>
                  <a:lnTo>
                    <a:pt x="32619" y="14046"/>
                  </a:lnTo>
                  <a:lnTo>
                    <a:pt x="32822" y="13307"/>
                  </a:lnTo>
                  <a:lnTo>
                    <a:pt x="32115" y="13125"/>
                  </a:lnTo>
                  <a:lnTo>
                    <a:pt x="31955" y="12847"/>
                  </a:lnTo>
                  <a:lnTo>
                    <a:pt x="32865" y="12547"/>
                  </a:lnTo>
                  <a:lnTo>
                    <a:pt x="33079" y="11766"/>
                  </a:lnTo>
                  <a:close/>
                  <a:moveTo>
                    <a:pt x="31848" y="10342"/>
                  </a:moveTo>
                  <a:lnTo>
                    <a:pt x="32683" y="10620"/>
                  </a:lnTo>
                  <a:lnTo>
                    <a:pt x="32918" y="11477"/>
                  </a:lnTo>
                  <a:lnTo>
                    <a:pt x="32908" y="11498"/>
                  </a:lnTo>
                  <a:lnTo>
                    <a:pt x="32918" y="11519"/>
                  </a:lnTo>
                  <a:lnTo>
                    <a:pt x="32683" y="12376"/>
                  </a:lnTo>
                  <a:lnTo>
                    <a:pt x="31859" y="12643"/>
                  </a:lnTo>
                  <a:lnTo>
                    <a:pt x="31313" y="11198"/>
                  </a:lnTo>
                  <a:close/>
                  <a:moveTo>
                    <a:pt x="31634" y="10278"/>
                  </a:moveTo>
                  <a:lnTo>
                    <a:pt x="31216" y="10941"/>
                  </a:lnTo>
                  <a:lnTo>
                    <a:pt x="30874" y="10021"/>
                  </a:lnTo>
                  <a:close/>
                  <a:moveTo>
                    <a:pt x="30392" y="9678"/>
                  </a:moveTo>
                  <a:lnTo>
                    <a:pt x="30381" y="9678"/>
                  </a:lnTo>
                  <a:lnTo>
                    <a:pt x="30445" y="9507"/>
                  </a:lnTo>
                  <a:lnTo>
                    <a:pt x="30510" y="9678"/>
                  </a:lnTo>
                  <a:lnTo>
                    <a:pt x="30510" y="9678"/>
                  </a:lnTo>
                  <a:lnTo>
                    <a:pt x="30595" y="9924"/>
                  </a:lnTo>
                  <a:lnTo>
                    <a:pt x="30606" y="9935"/>
                  </a:lnTo>
                  <a:lnTo>
                    <a:pt x="30606" y="9935"/>
                  </a:lnTo>
                  <a:lnTo>
                    <a:pt x="31077" y="11177"/>
                  </a:lnTo>
                  <a:lnTo>
                    <a:pt x="30445" y="12205"/>
                  </a:lnTo>
                  <a:lnTo>
                    <a:pt x="29825" y="11177"/>
                  </a:lnTo>
                  <a:lnTo>
                    <a:pt x="30285" y="9935"/>
                  </a:lnTo>
                  <a:lnTo>
                    <a:pt x="30285" y="9935"/>
                  </a:lnTo>
                  <a:lnTo>
                    <a:pt x="30296" y="9914"/>
                  </a:lnTo>
                  <a:lnTo>
                    <a:pt x="30392" y="9678"/>
                  </a:lnTo>
                  <a:close/>
                  <a:moveTo>
                    <a:pt x="30017" y="10021"/>
                  </a:moveTo>
                  <a:lnTo>
                    <a:pt x="29675" y="10941"/>
                  </a:lnTo>
                  <a:lnTo>
                    <a:pt x="29268" y="10278"/>
                  </a:lnTo>
                  <a:close/>
                  <a:moveTo>
                    <a:pt x="27983" y="11498"/>
                  </a:moveTo>
                  <a:lnTo>
                    <a:pt x="27973" y="11477"/>
                  </a:lnTo>
                  <a:lnTo>
                    <a:pt x="28208" y="10620"/>
                  </a:lnTo>
                  <a:lnTo>
                    <a:pt x="29054" y="10342"/>
                  </a:lnTo>
                  <a:lnTo>
                    <a:pt x="29578" y="11198"/>
                  </a:lnTo>
                  <a:lnTo>
                    <a:pt x="29032" y="12643"/>
                  </a:lnTo>
                  <a:lnTo>
                    <a:pt x="28208" y="12376"/>
                  </a:lnTo>
                  <a:lnTo>
                    <a:pt x="27973" y="11519"/>
                  </a:lnTo>
                  <a:close/>
                  <a:moveTo>
                    <a:pt x="27812" y="11766"/>
                  </a:moveTo>
                  <a:lnTo>
                    <a:pt x="28026" y="12547"/>
                  </a:lnTo>
                  <a:lnTo>
                    <a:pt x="28936" y="12847"/>
                  </a:lnTo>
                  <a:lnTo>
                    <a:pt x="28775" y="13125"/>
                  </a:lnTo>
                  <a:lnTo>
                    <a:pt x="28069" y="13307"/>
                  </a:lnTo>
                  <a:lnTo>
                    <a:pt x="28272" y="14046"/>
                  </a:lnTo>
                  <a:lnTo>
                    <a:pt x="27737" y="13511"/>
                  </a:lnTo>
                  <a:lnTo>
                    <a:pt x="27223" y="14024"/>
                  </a:lnTo>
                  <a:lnTo>
                    <a:pt x="26902" y="14024"/>
                  </a:lnTo>
                  <a:lnTo>
                    <a:pt x="27127" y="12954"/>
                  </a:lnTo>
                  <a:lnTo>
                    <a:pt x="26752" y="12579"/>
                  </a:lnTo>
                  <a:lnTo>
                    <a:pt x="27277" y="12579"/>
                  </a:lnTo>
                  <a:close/>
                  <a:moveTo>
                    <a:pt x="26527" y="10631"/>
                  </a:moveTo>
                  <a:lnTo>
                    <a:pt x="27159" y="10631"/>
                  </a:lnTo>
                  <a:lnTo>
                    <a:pt x="27726" y="11498"/>
                  </a:lnTo>
                  <a:lnTo>
                    <a:pt x="27159" y="12365"/>
                  </a:lnTo>
                  <a:lnTo>
                    <a:pt x="26527" y="12365"/>
                  </a:lnTo>
                  <a:lnTo>
                    <a:pt x="25660" y="11498"/>
                  </a:lnTo>
                  <a:close/>
                  <a:moveTo>
                    <a:pt x="25211" y="10631"/>
                  </a:moveTo>
                  <a:lnTo>
                    <a:pt x="26217" y="10631"/>
                  </a:lnTo>
                  <a:lnTo>
                    <a:pt x="25510" y="11337"/>
                  </a:lnTo>
                  <a:lnTo>
                    <a:pt x="25211" y="11048"/>
                  </a:lnTo>
                  <a:close/>
                  <a:moveTo>
                    <a:pt x="22042" y="10631"/>
                  </a:moveTo>
                  <a:lnTo>
                    <a:pt x="23048" y="10631"/>
                  </a:lnTo>
                  <a:lnTo>
                    <a:pt x="23048" y="11048"/>
                  </a:lnTo>
                  <a:lnTo>
                    <a:pt x="22749" y="11337"/>
                  </a:lnTo>
                  <a:close/>
                  <a:moveTo>
                    <a:pt x="20533" y="11498"/>
                  </a:moveTo>
                  <a:lnTo>
                    <a:pt x="21100" y="10631"/>
                  </a:lnTo>
                  <a:lnTo>
                    <a:pt x="21732" y="10631"/>
                  </a:lnTo>
                  <a:lnTo>
                    <a:pt x="22599" y="11498"/>
                  </a:lnTo>
                  <a:lnTo>
                    <a:pt x="21732" y="12365"/>
                  </a:lnTo>
                  <a:lnTo>
                    <a:pt x="21100" y="12365"/>
                  </a:lnTo>
                  <a:close/>
                  <a:moveTo>
                    <a:pt x="20982" y="12579"/>
                  </a:moveTo>
                  <a:lnTo>
                    <a:pt x="21517" y="12579"/>
                  </a:lnTo>
                  <a:lnTo>
                    <a:pt x="21143" y="12954"/>
                  </a:lnTo>
                  <a:lnTo>
                    <a:pt x="21357" y="13992"/>
                  </a:lnTo>
                  <a:lnTo>
                    <a:pt x="20329" y="13778"/>
                  </a:lnTo>
                  <a:lnTo>
                    <a:pt x="19976" y="14067"/>
                  </a:lnTo>
                  <a:lnTo>
                    <a:pt x="20051" y="13618"/>
                  </a:lnTo>
                  <a:lnTo>
                    <a:pt x="19355" y="12836"/>
                  </a:lnTo>
                  <a:lnTo>
                    <a:pt x="20233" y="12547"/>
                  </a:lnTo>
                  <a:lnTo>
                    <a:pt x="20447" y="11766"/>
                  </a:lnTo>
                  <a:close/>
                  <a:moveTo>
                    <a:pt x="19227" y="10353"/>
                  </a:moveTo>
                  <a:lnTo>
                    <a:pt x="20051" y="10620"/>
                  </a:lnTo>
                  <a:lnTo>
                    <a:pt x="20286" y="11477"/>
                  </a:lnTo>
                  <a:lnTo>
                    <a:pt x="20276" y="11498"/>
                  </a:lnTo>
                  <a:lnTo>
                    <a:pt x="20286" y="11519"/>
                  </a:lnTo>
                  <a:lnTo>
                    <a:pt x="20051" y="12376"/>
                  </a:lnTo>
                  <a:lnTo>
                    <a:pt x="19205" y="12654"/>
                  </a:lnTo>
                  <a:lnTo>
                    <a:pt x="18681" y="11787"/>
                  </a:lnTo>
                  <a:close/>
                  <a:moveTo>
                    <a:pt x="18713" y="10074"/>
                  </a:moveTo>
                  <a:lnTo>
                    <a:pt x="19023" y="10256"/>
                  </a:lnTo>
                  <a:lnTo>
                    <a:pt x="18541" y="11552"/>
                  </a:lnTo>
                  <a:lnTo>
                    <a:pt x="17942" y="10577"/>
                  </a:lnTo>
                  <a:lnTo>
                    <a:pt x="18156" y="10224"/>
                  </a:lnTo>
                  <a:close/>
                  <a:moveTo>
                    <a:pt x="17653" y="10117"/>
                  </a:moveTo>
                  <a:lnTo>
                    <a:pt x="17813" y="9528"/>
                  </a:lnTo>
                  <a:lnTo>
                    <a:pt x="17974" y="10117"/>
                  </a:lnTo>
                  <a:lnTo>
                    <a:pt x="17813" y="10374"/>
                  </a:lnTo>
                  <a:close/>
                  <a:moveTo>
                    <a:pt x="16604" y="10256"/>
                  </a:moveTo>
                  <a:lnTo>
                    <a:pt x="16914" y="10074"/>
                  </a:lnTo>
                  <a:lnTo>
                    <a:pt x="17471" y="10224"/>
                  </a:lnTo>
                  <a:lnTo>
                    <a:pt x="17685" y="10577"/>
                  </a:lnTo>
                  <a:lnTo>
                    <a:pt x="17086" y="11552"/>
                  </a:lnTo>
                  <a:close/>
                  <a:moveTo>
                    <a:pt x="15351" y="11498"/>
                  </a:moveTo>
                  <a:lnTo>
                    <a:pt x="15341" y="11477"/>
                  </a:lnTo>
                  <a:lnTo>
                    <a:pt x="15576" y="10620"/>
                  </a:lnTo>
                  <a:lnTo>
                    <a:pt x="16400" y="10353"/>
                  </a:lnTo>
                  <a:lnTo>
                    <a:pt x="16946" y="11787"/>
                  </a:lnTo>
                  <a:lnTo>
                    <a:pt x="16422" y="12654"/>
                  </a:lnTo>
                  <a:lnTo>
                    <a:pt x="15576" y="12376"/>
                  </a:lnTo>
                  <a:lnTo>
                    <a:pt x="15341" y="11519"/>
                  </a:lnTo>
                  <a:close/>
                  <a:moveTo>
                    <a:pt x="15180" y="11766"/>
                  </a:moveTo>
                  <a:lnTo>
                    <a:pt x="15394" y="12547"/>
                  </a:lnTo>
                  <a:lnTo>
                    <a:pt x="16272" y="12836"/>
                  </a:lnTo>
                  <a:lnTo>
                    <a:pt x="15576" y="13618"/>
                  </a:lnTo>
                  <a:lnTo>
                    <a:pt x="15651" y="14067"/>
                  </a:lnTo>
                  <a:lnTo>
                    <a:pt x="15298" y="13778"/>
                  </a:lnTo>
                  <a:lnTo>
                    <a:pt x="14270" y="13992"/>
                  </a:lnTo>
                  <a:lnTo>
                    <a:pt x="14495" y="12954"/>
                  </a:lnTo>
                  <a:lnTo>
                    <a:pt x="14120" y="12579"/>
                  </a:lnTo>
                  <a:lnTo>
                    <a:pt x="14645" y="12579"/>
                  </a:lnTo>
                  <a:close/>
                  <a:moveTo>
                    <a:pt x="13895" y="10631"/>
                  </a:moveTo>
                  <a:lnTo>
                    <a:pt x="14527" y="10631"/>
                  </a:lnTo>
                  <a:lnTo>
                    <a:pt x="15094" y="11498"/>
                  </a:lnTo>
                  <a:lnTo>
                    <a:pt x="14527" y="12365"/>
                  </a:lnTo>
                  <a:lnTo>
                    <a:pt x="13895" y="12365"/>
                  </a:lnTo>
                  <a:lnTo>
                    <a:pt x="13028" y="11498"/>
                  </a:lnTo>
                  <a:close/>
                  <a:moveTo>
                    <a:pt x="12579" y="10631"/>
                  </a:moveTo>
                  <a:lnTo>
                    <a:pt x="13585" y="10631"/>
                  </a:lnTo>
                  <a:lnTo>
                    <a:pt x="12878" y="11337"/>
                  </a:lnTo>
                  <a:lnTo>
                    <a:pt x="12579" y="11048"/>
                  </a:lnTo>
                  <a:close/>
                  <a:moveTo>
                    <a:pt x="12579" y="11948"/>
                  </a:moveTo>
                  <a:lnTo>
                    <a:pt x="12878" y="11648"/>
                  </a:lnTo>
                  <a:lnTo>
                    <a:pt x="13585" y="12365"/>
                  </a:lnTo>
                  <a:lnTo>
                    <a:pt x="12579" y="12365"/>
                  </a:lnTo>
                  <a:close/>
                  <a:moveTo>
                    <a:pt x="11947" y="12579"/>
                  </a:moveTo>
                  <a:lnTo>
                    <a:pt x="12365" y="12579"/>
                  </a:lnTo>
                  <a:lnTo>
                    <a:pt x="12365" y="13586"/>
                  </a:lnTo>
                  <a:lnTo>
                    <a:pt x="11658" y="12879"/>
                  </a:lnTo>
                  <a:close/>
                  <a:moveTo>
                    <a:pt x="10630" y="14528"/>
                  </a:moveTo>
                  <a:lnTo>
                    <a:pt x="10630" y="13896"/>
                  </a:lnTo>
                  <a:lnTo>
                    <a:pt x="11498" y="13029"/>
                  </a:lnTo>
                  <a:lnTo>
                    <a:pt x="12365" y="13896"/>
                  </a:lnTo>
                  <a:lnTo>
                    <a:pt x="12365" y="14528"/>
                  </a:lnTo>
                  <a:lnTo>
                    <a:pt x="11498" y="15095"/>
                  </a:lnTo>
                  <a:close/>
                  <a:moveTo>
                    <a:pt x="10352" y="16401"/>
                  </a:moveTo>
                  <a:lnTo>
                    <a:pt x="10620" y="15577"/>
                  </a:lnTo>
                  <a:lnTo>
                    <a:pt x="11476" y="15341"/>
                  </a:lnTo>
                  <a:lnTo>
                    <a:pt x="11498" y="15352"/>
                  </a:lnTo>
                  <a:lnTo>
                    <a:pt x="11519" y="15341"/>
                  </a:lnTo>
                  <a:lnTo>
                    <a:pt x="12375" y="15577"/>
                  </a:lnTo>
                  <a:lnTo>
                    <a:pt x="12654" y="16412"/>
                  </a:lnTo>
                  <a:lnTo>
                    <a:pt x="11787" y="16947"/>
                  </a:lnTo>
                  <a:close/>
                  <a:moveTo>
                    <a:pt x="10256" y="16604"/>
                  </a:moveTo>
                  <a:lnTo>
                    <a:pt x="11551" y="17086"/>
                  </a:lnTo>
                  <a:lnTo>
                    <a:pt x="10577" y="17686"/>
                  </a:lnTo>
                  <a:lnTo>
                    <a:pt x="10224" y="17471"/>
                  </a:lnTo>
                  <a:lnTo>
                    <a:pt x="10084" y="16915"/>
                  </a:lnTo>
                  <a:close/>
                  <a:moveTo>
                    <a:pt x="9528" y="17814"/>
                  </a:moveTo>
                  <a:lnTo>
                    <a:pt x="10117" y="17653"/>
                  </a:lnTo>
                  <a:lnTo>
                    <a:pt x="10373" y="17814"/>
                  </a:lnTo>
                  <a:lnTo>
                    <a:pt x="10117" y="17975"/>
                  </a:lnTo>
                  <a:close/>
                  <a:moveTo>
                    <a:pt x="10256" y="19024"/>
                  </a:moveTo>
                  <a:lnTo>
                    <a:pt x="10084" y="18713"/>
                  </a:lnTo>
                  <a:lnTo>
                    <a:pt x="10224" y="18157"/>
                  </a:lnTo>
                  <a:lnTo>
                    <a:pt x="10577" y="17942"/>
                  </a:lnTo>
                  <a:lnTo>
                    <a:pt x="11551" y="18542"/>
                  </a:lnTo>
                  <a:close/>
                  <a:moveTo>
                    <a:pt x="11476" y="20287"/>
                  </a:moveTo>
                  <a:lnTo>
                    <a:pt x="10620" y="20051"/>
                  </a:lnTo>
                  <a:lnTo>
                    <a:pt x="10352" y="19227"/>
                  </a:lnTo>
                  <a:lnTo>
                    <a:pt x="11787" y="18681"/>
                  </a:lnTo>
                  <a:lnTo>
                    <a:pt x="12654" y="19206"/>
                  </a:lnTo>
                  <a:lnTo>
                    <a:pt x="12375" y="20051"/>
                  </a:lnTo>
                  <a:lnTo>
                    <a:pt x="11519" y="20287"/>
                  </a:lnTo>
                  <a:lnTo>
                    <a:pt x="11498" y="20276"/>
                  </a:lnTo>
                  <a:close/>
                  <a:moveTo>
                    <a:pt x="11048" y="23049"/>
                  </a:moveTo>
                  <a:lnTo>
                    <a:pt x="10630" y="23049"/>
                  </a:lnTo>
                  <a:lnTo>
                    <a:pt x="10630" y="22042"/>
                  </a:lnTo>
                  <a:lnTo>
                    <a:pt x="11348" y="22749"/>
                  </a:lnTo>
                  <a:close/>
                  <a:moveTo>
                    <a:pt x="11947" y="23049"/>
                  </a:moveTo>
                  <a:lnTo>
                    <a:pt x="11647" y="22749"/>
                  </a:lnTo>
                  <a:lnTo>
                    <a:pt x="12365" y="22042"/>
                  </a:lnTo>
                  <a:lnTo>
                    <a:pt x="12365" y="23049"/>
                  </a:lnTo>
                  <a:close/>
                  <a:moveTo>
                    <a:pt x="12579" y="23263"/>
                  </a:moveTo>
                  <a:lnTo>
                    <a:pt x="13585" y="23263"/>
                  </a:lnTo>
                  <a:lnTo>
                    <a:pt x="12878" y="23980"/>
                  </a:lnTo>
                  <a:lnTo>
                    <a:pt x="12579" y="23680"/>
                  </a:lnTo>
                  <a:close/>
                  <a:moveTo>
                    <a:pt x="15094" y="24130"/>
                  </a:moveTo>
                  <a:lnTo>
                    <a:pt x="14527" y="24997"/>
                  </a:lnTo>
                  <a:lnTo>
                    <a:pt x="13895" y="24997"/>
                  </a:lnTo>
                  <a:lnTo>
                    <a:pt x="13028" y="24130"/>
                  </a:lnTo>
                  <a:lnTo>
                    <a:pt x="13895" y="23263"/>
                  </a:lnTo>
                  <a:lnTo>
                    <a:pt x="14527" y="23263"/>
                  </a:lnTo>
                  <a:close/>
                  <a:moveTo>
                    <a:pt x="14645" y="23049"/>
                  </a:moveTo>
                  <a:lnTo>
                    <a:pt x="14120" y="23049"/>
                  </a:lnTo>
                  <a:lnTo>
                    <a:pt x="14495" y="22674"/>
                  </a:lnTo>
                  <a:lnTo>
                    <a:pt x="14270" y="21636"/>
                  </a:lnTo>
                  <a:lnTo>
                    <a:pt x="15298" y="21850"/>
                  </a:lnTo>
                  <a:lnTo>
                    <a:pt x="15651" y="21561"/>
                  </a:lnTo>
                  <a:lnTo>
                    <a:pt x="15576" y="22010"/>
                  </a:lnTo>
                  <a:lnTo>
                    <a:pt x="16272" y="22792"/>
                  </a:lnTo>
                  <a:lnTo>
                    <a:pt x="15394" y="23081"/>
                  </a:lnTo>
                  <a:lnTo>
                    <a:pt x="15180" y="23862"/>
                  </a:lnTo>
                  <a:close/>
                  <a:moveTo>
                    <a:pt x="16400" y="25275"/>
                  </a:moveTo>
                  <a:lnTo>
                    <a:pt x="15576" y="25008"/>
                  </a:lnTo>
                  <a:lnTo>
                    <a:pt x="15341" y="24151"/>
                  </a:lnTo>
                  <a:lnTo>
                    <a:pt x="15351" y="24130"/>
                  </a:lnTo>
                  <a:lnTo>
                    <a:pt x="15341" y="24109"/>
                  </a:lnTo>
                  <a:lnTo>
                    <a:pt x="15576" y="23252"/>
                  </a:lnTo>
                  <a:lnTo>
                    <a:pt x="16422" y="22974"/>
                  </a:lnTo>
                  <a:lnTo>
                    <a:pt x="16946" y="23841"/>
                  </a:lnTo>
                  <a:close/>
                  <a:moveTo>
                    <a:pt x="16914" y="25543"/>
                  </a:moveTo>
                  <a:lnTo>
                    <a:pt x="16604" y="25361"/>
                  </a:lnTo>
                  <a:lnTo>
                    <a:pt x="17086" y="24076"/>
                  </a:lnTo>
                  <a:lnTo>
                    <a:pt x="17685" y="25051"/>
                  </a:lnTo>
                  <a:lnTo>
                    <a:pt x="17471" y="25404"/>
                  </a:lnTo>
                  <a:close/>
                  <a:moveTo>
                    <a:pt x="17974" y="25511"/>
                  </a:moveTo>
                  <a:lnTo>
                    <a:pt x="17813" y="26100"/>
                  </a:lnTo>
                  <a:lnTo>
                    <a:pt x="17653" y="25511"/>
                  </a:lnTo>
                  <a:lnTo>
                    <a:pt x="17813" y="25254"/>
                  </a:lnTo>
                  <a:close/>
                  <a:moveTo>
                    <a:pt x="19023" y="25361"/>
                  </a:moveTo>
                  <a:lnTo>
                    <a:pt x="18713" y="25543"/>
                  </a:lnTo>
                  <a:lnTo>
                    <a:pt x="18156" y="25404"/>
                  </a:lnTo>
                  <a:lnTo>
                    <a:pt x="17942" y="25051"/>
                  </a:lnTo>
                  <a:lnTo>
                    <a:pt x="18541" y="24076"/>
                  </a:lnTo>
                  <a:close/>
                  <a:moveTo>
                    <a:pt x="20276" y="24130"/>
                  </a:moveTo>
                  <a:lnTo>
                    <a:pt x="20286" y="24151"/>
                  </a:lnTo>
                  <a:lnTo>
                    <a:pt x="20051" y="25008"/>
                  </a:lnTo>
                  <a:lnTo>
                    <a:pt x="19227" y="25275"/>
                  </a:lnTo>
                  <a:lnTo>
                    <a:pt x="18681" y="23841"/>
                  </a:lnTo>
                  <a:lnTo>
                    <a:pt x="19205" y="22974"/>
                  </a:lnTo>
                  <a:lnTo>
                    <a:pt x="20051" y="23252"/>
                  </a:lnTo>
                  <a:lnTo>
                    <a:pt x="20286" y="24109"/>
                  </a:lnTo>
                  <a:close/>
                  <a:moveTo>
                    <a:pt x="20447" y="23862"/>
                  </a:moveTo>
                  <a:lnTo>
                    <a:pt x="20233" y="23081"/>
                  </a:lnTo>
                  <a:lnTo>
                    <a:pt x="19355" y="22792"/>
                  </a:lnTo>
                  <a:lnTo>
                    <a:pt x="20051" y="22010"/>
                  </a:lnTo>
                  <a:lnTo>
                    <a:pt x="19976" y="21561"/>
                  </a:lnTo>
                  <a:lnTo>
                    <a:pt x="20329" y="21850"/>
                  </a:lnTo>
                  <a:lnTo>
                    <a:pt x="21357" y="21636"/>
                  </a:lnTo>
                  <a:lnTo>
                    <a:pt x="21143" y="22674"/>
                  </a:lnTo>
                  <a:lnTo>
                    <a:pt x="21507" y="23049"/>
                  </a:lnTo>
                  <a:lnTo>
                    <a:pt x="20982" y="23049"/>
                  </a:lnTo>
                  <a:close/>
                  <a:moveTo>
                    <a:pt x="21732" y="24997"/>
                  </a:moveTo>
                  <a:lnTo>
                    <a:pt x="21100" y="24997"/>
                  </a:lnTo>
                  <a:lnTo>
                    <a:pt x="20533" y="24130"/>
                  </a:lnTo>
                  <a:lnTo>
                    <a:pt x="21100" y="23263"/>
                  </a:lnTo>
                  <a:lnTo>
                    <a:pt x="21732" y="23263"/>
                  </a:lnTo>
                  <a:lnTo>
                    <a:pt x="22599" y="24130"/>
                  </a:lnTo>
                  <a:close/>
                  <a:moveTo>
                    <a:pt x="23048" y="24997"/>
                  </a:moveTo>
                  <a:lnTo>
                    <a:pt x="22042" y="24997"/>
                  </a:lnTo>
                  <a:lnTo>
                    <a:pt x="22749" y="24280"/>
                  </a:lnTo>
                  <a:lnTo>
                    <a:pt x="23048" y="24580"/>
                  </a:lnTo>
                  <a:close/>
                  <a:moveTo>
                    <a:pt x="26217" y="24997"/>
                  </a:moveTo>
                  <a:lnTo>
                    <a:pt x="25211" y="24997"/>
                  </a:lnTo>
                  <a:lnTo>
                    <a:pt x="25211" y="24580"/>
                  </a:lnTo>
                  <a:lnTo>
                    <a:pt x="25510" y="24280"/>
                  </a:lnTo>
                  <a:close/>
                  <a:moveTo>
                    <a:pt x="27726" y="24130"/>
                  </a:moveTo>
                  <a:lnTo>
                    <a:pt x="27159" y="24997"/>
                  </a:lnTo>
                  <a:lnTo>
                    <a:pt x="26527" y="24997"/>
                  </a:lnTo>
                  <a:lnTo>
                    <a:pt x="25660" y="24130"/>
                  </a:lnTo>
                  <a:lnTo>
                    <a:pt x="26527" y="23263"/>
                  </a:lnTo>
                  <a:lnTo>
                    <a:pt x="27159" y="23263"/>
                  </a:lnTo>
                  <a:close/>
                  <a:moveTo>
                    <a:pt x="27277" y="23049"/>
                  </a:moveTo>
                  <a:lnTo>
                    <a:pt x="26752" y="23049"/>
                  </a:lnTo>
                  <a:lnTo>
                    <a:pt x="27127" y="22674"/>
                  </a:lnTo>
                  <a:lnTo>
                    <a:pt x="26902" y="21604"/>
                  </a:lnTo>
                  <a:lnTo>
                    <a:pt x="27223" y="21604"/>
                  </a:lnTo>
                  <a:lnTo>
                    <a:pt x="27737" y="22117"/>
                  </a:lnTo>
                  <a:lnTo>
                    <a:pt x="28272" y="21582"/>
                  </a:lnTo>
                  <a:lnTo>
                    <a:pt x="28080" y="22321"/>
                  </a:lnTo>
                  <a:lnTo>
                    <a:pt x="28775" y="22503"/>
                  </a:lnTo>
                  <a:lnTo>
                    <a:pt x="28936" y="22781"/>
                  </a:lnTo>
                  <a:lnTo>
                    <a:pt x="28026" y="23081"/>
                  </a:lnTo>
                  <a:lnTo>
                    <a:pt x="27812" y="23862"/>
                  </a:lnTo>
                  <a:close/>
                  <a:moveTo>
                    <a:pt x="29054" y="25286"/>
                  </a:moveTo>
                  <a:lnTo>
                    <a:pt x="28208" y="25008"/>
                  </a:lnTo>
                  <a:lnTo>
                    <a:pt x="27973" y="24151"/>
                  </a:lnTo>
                  <a:lnTo>
                    <a:pt x="27983" y="24130"/>
                  </a:lnTo>
                  <a:lnTo>
                    <a:pt x="27973" y="24109"/>
                  </a:lnTo>
                  <a:lnTo>
                    <a:pt x="28208" y="23252"/>
                  </a:lnTo>
                  <a:lnTo>
                    <a:pt x="29032" y="22985"/>
                  </a:lnTo>
                  <a:lnTo>
                    <a:pt x="29578" y="24419"/>
                  </a:lnTo>
                  <a:close/>
                  <a:moveTo>
                    <a:pt x="29268" y="25350"/>
                  </a:moveTo>
                  <a:lnTo>
                    <a:pt x="29675" y="24687"/>
                  </a:lnTo>
                  <a:lnTo>
                    <a:pt x="30017" y="25607"/>
                  </a:lnTo>
                  <a:lnTo>
                    <a:pt x="29653" y="25479"/>
                  </a:lnTo>
                  <a:close/>
                  <a:moveTo>
                    <a:pt x="30510" y="25950"/>
                  </a:moveTo>
                  <a:lnTo>
                    <a:pt x="30510" y="25950"/>
                  </a:lnTo>
                  <a:lnTo>
                    <a:pt x="30445" y="26121"/>
                  </a:lnTo>
                  <a:lnTo>
                    <a:pt x="30392" y="25950"/>
                  </a:lnTo>
                  <a:lnTo>
                    <a:pt x="30392" y="25950"/>
                  </a:lnTo>
                  <a:lnTo>
                    <a:pt x="30306" y="25746"/>
                  </a:lnTo>
                  <a:lnTo>
                    <a:pt x="30296" y="25693"/>
                  </a:lnTo>
                  <a:lnTo>
                    <a:pt x="30296" y="25693"/>
                  </a:lnTo>
                  <a:lnTo>
                    <a:pt x="29825" y="24451"/>
                  </a:lnTo>
                  <a:lnTo>
                    <a:pt x="30445" y="23423"/>
                  </a:lnTo>
                  <a:lnTo>
                    <a:pt x="31077" y="24451"/>
                  </a:lnTo>
                  <a:lnTo>
                    <a:pt x="30606" y="25693"/>
                  </a:lnTo>
                  <a:lnTo>
                    <a:pt x="30606" y="25693"/>
                  </a:lnTo>
                  <a:lnTo>
                    <a:pt x="30585" y="25736"/>
                  </a:lnTo>
                  <a:lnTo>
                    <a:pt x="30510" y="25950"/>
                  </a:lnTo>
                  <a:close/>
                  <a:moveTo>
                    <a:pt x="31634" y="25350"/>
                  </a:moveTo>
                  <a:lnTo>
                    <a:pt x="30874" y="25607"/>
                  </a:lnTo>
                  <a:lnTo>
                    <a:pt x="31216" y="24687"/>
                  </a:lnTo>
                  <a:close/>
                  <a:moveTo>
                    <a:pt x="32908" y="24130"/>
                  </a:moveTo>
                  <a:lnTo>
                    <a:pt x="32918" y="24151"/>
                  </a:lnTo>
                  <a:lnTo>
                    <a:pt x="32683" y="25008"/>
                  </a:lnTo>
                  <a:lnTo>
                    <a:pt x="31848" y="25286"/>
                  </a:lnTo>
                  <a:lnTo>
                    <a:pt x="31313" y="24419"/>
                  </a:lnTo>
                  <a:lnTo>
                    <a:pt x="31859" y="22985"/>
                  </a:lnTo>
                  <a:lnTo>
                    <a:pt x="32683" y="23252"/>
                  </a:lnTo>
                  <a:lnTo>
                    <a:pt x="32918" y="24109"/>
                  </a:lnTo>
                  <a:close/>
                  <a:moveTo>
                    <a:pt x="34149" y="23049"/>
                  </a:moveTo>
                  <a:lnTo>
                    <a:pt x="33614" y="23049"/>
                  </a:lnTo>
                  <a:lnTo>
                    <a:pt x="33079" y="23862"/>
                  </a:lnTo>
                  <a:lnTo>
                    <a:pt x="32865" y="23081"/>
                  </a:lnTo>
                  <a:lnTo>
                    <a:pt x="31955" y="22781"/>
                  </a:lnTo>
                  <a:lnTo>
                    <a:pt x="32115" y="22503"/>
                  </a:lnTo>
                  <a:lnTo>
                    <a:pt x="32822" y="22321"/>
                  </a:lnTo>
                  <a:lnTo>
                    <a:pt x="32619" y="21582"/>
                  </a:lnTo>
                  <a:lnTo>
                    <a:pt x="33165" y="22117"/>
                  </a:lnTo>
                  <a:lnTo>
                    <a:pt x="33678" y="21604"/>
                  </a:lnTo>
                  <a:lnTo>
                    <a:pt x="34000" y="21604"/>
                  </a:lnTo>
                  <a:lnTo>
                    <a:pt x="33775" y="22674"/>
                  </a:lnTo>
                  <a:close/>
                  <a:moveTo>
                    <a:pt x="34449" y="23049"/>
                  </a:moveTo>
                  <a:lnTo>
                    <a:pt x="34010" y="22599"/>
                  </a:lnTo>
                  <a:lnTo>
                    <a:pt x="34214" y="21604"/>
                  </a:lnTo>
                  <a:lnTo>
                    <a:pt x="34235" y="21604"/>
                  </a:lnTo>
                  <a:lnTo>
                    <a:pt x="34235" y="21582"/>
                  </a:lnTo>
                  <a:lnTo>
                    <a:pt x="35231" y="21379"/>
                  </a:lnTo>
                  <a:lnTo>
                    <a:pt x="35680" y="21818"/>
                  </a:lnTo>
                  <a:lnTo>
                    <a:pt x="35680" y="23049"/>
                  </a:lnTo>
                  <a:close/>
                  <a:moveTo>
                    <a:pt x="36312" y="23049"/>
                  </a:moveTo>
                  <a:lnTo>
                    <a:pt x="35894" y="23049"/>
                  </a:lnTo>
                  <a:lnTo>
                    <a:pt x="35894" y="22042"/>
                  </a:lnTo>
                  <a:lnTo>
                    <a:pt x="36612" y="22749"/>
                  </a:lnTo>
                  <a:close/>
                  <a:moveTo>
                    <a:pt x="37211" y="23049"/>
                  </a:moveTo>
                  <a:lnTo>
                    <a:pt x="36922" y="22749"/>
                  </a:lnTo>
                  <a:lnTo>
                    <a:pt x="37629" y="22042"/>
                  </a:lnTo>
                  <a:lnTo>
                    <a:pt x="37629" y="23049"/>
                  </a:lnTo>
                  <a:close/>
                  <a:moveTo>
                    <a:pt x="37843" y="23263"/>
                  </a:moveTo>
                  <a:lnTo>
                    <a:pt x="38849" y="23263"/>
                  </a:lnTo>
                  <a:lnTo>
                    <a:pt x="38142" y="23980"/>
                  </a:lnTo>
                  <a:lnTo>
                    <a:pt x="37843" y="23680"/>
                  </a:lnTo>
                  <a:close/>
                  <a:moveTo>
                    <a:pt x="40358" y="24130"/>
                  </a:moveTo>
                  <a:lnTo>
                    <a:pt x="39791" y="24997"/>
                  </a:lnTo>
                  <a:lnTo>
                    <a:pt x="39159" y="24997"/>
                  </a:lnTo>
                  <a:lnTo>
                    <a:pt x="38292" y="24130"/>
                  </a:lnTo>
                  <a:lnTo>
                    <a:pt x="39159" y="23263"/>
                  </a:lnTo>
                  <a:lnTo>
                    <a:pt x="39791" y="23263"/>
                  </a:lnTo>
                  <a:close/>
                  <a:moveTo>
                    <a:pt x="39909" y="23049"/>
                  </a:moveTo>
                  <a:lnTo>
                    <a:pt x="39384" y="23049"/>
                  </a:lnTo>
                  <a:lnTo>
                    <a:pt x="39759" y="22674"/>
                  </a:lnTo>
                  <a:lnTo>
                    <a:pt x="39534" y="21636"/>
                  </a:lnTo>
                  <a:lnTo>
                    <a:pt x="40562" y="21850"/>
                  </a:lnTo>
                  <a:lnTo>
                    <a:pt x="40915" y="21561"/>
                  </a:lnTo>
                  <a:lnTo>
                    <a:pt x="40840" y="22010"/>
                  </a:lnTo>
                  <a:lnTo>
                    <a:pt x="41536" y="22792"/>
                  </a:lnTo>
                  <a:lnTo>
                    <a:pt x="40658" y="23081"/>
                  </a:lnTo>
                  <a:lnTo>
                    <a:pt x="40444" y="23862"/>
                  </a:lnTo>
                  <a:close/>
                  <a:moveTo>
                    <a:pt x="41664" y="25275"/>
                  </a:moveTo>
                  <a:lnTo>
                    <a:pt x="40840" y="25008"/>
                  </a:lnTo>
                  <a:lnTo>
                    <a:pt x="40605" y="24151"/>
                  </a:lnTo>
                  <a:lnTo>
                    <a:pt x="40615" y="24130"/>
                  </a:lnTo>
                  <a:lnTo>
                    <a:pt x="40605" y="24109"/>
                  </a:lnTo>
                  <a:lnTo>
                    <a:pt x="40840" y="23252"/>
                  </a:lnTo>
                  <a:lnTo>
                    <a:pt x="41686" y="22974"/>
                  </a:lnTo>
                  <a:lnTo>
                    <a:pt x="42210" y="23841"/>
                  </a:lnTo>
                  <a:close/>
                  <a:moveTo>
                    <a:pt x="42178" y="25543"/>
                  </a:moveTo>
                  <a:lnTo>
                    <a:pt x="41868" y="25361"/>
                  </a:lnTo>
                  <a:lnTo>
                    <a:pt x="42360" y="24076"/>
                  </a:lnTo>
                  <a:lnTo>
                    <a:pt x="42949" y="25051"/>
                  </a:lnTo>
                  <a:lnTo>
                    <a:pt x="42735" y="25404"/>
                  </a:lnTo>
                  <a:close/>
                  <a:moveTo>
                    <a:pt x="43238" y="25511"/>
                  </a:moveTo>
                  <a:lnTo>
                    <a:pt x="43077" y="26100"/>
                  </a:lnTo>
                  <a:lnTo>
                    <a:pt x="42928" y="25511"/>
                  </a:lnTo>
                  <a:lnTo>
                    <a:pt x="43077" y="25254"/>
                  </a:lnTo>
                  <a:close/>
                  <a:moveTo>
                    <a:pt x="44287" y="25361"/>
                  </a:moveTo>
                  <a:lnTo>
                    <a:pt x="43977" y="25543"/>
                  </a:lnTo>
                  <a:lnTo>
                    <a:pt x="43420" y="25404"/>
                  </a:lnTo>
                  <a:lnTo>
                    <a:pt x="43206" y="25051"/>
                  </a:lnTo>
                  <a:lnTo>
                    <a:pt x="43805" y="24076"/>
                  </a:lnTo>
                  <a:close/>
                  <a:moveTo>
                    <a:pt x="45540" y="24130"/>
                  </a:moveTo>
                  <a:lnTo>
                    <a:pt x="45550" y="24151"/>
                  </a:lnTo>
                  <a:lnTo>
                    <a:pt x="45315" y="25008"/>
                  </a:lnTo>
                  <a:lnTo>
                    <a:pt x="44490" y="25275"/>
                  </a:lnTo>
                  <a:lnTo>
                    <a:pt x="43945" y="23841"/>
                  </a:lnTo>
                  <a:lnTo>
                    <a:pt x="44480" y="22974"/>
                  </a:lnTo>
                  <a:lnTo>
                    <a:pt x="45315" y="23252"/>
                  </a:lnTo>
                  <a:lnTo>
                    <a:pt x="45550" y="24109"/>
                  </a:lnTo>
                  <a:close/>
                  <a:moveTo>
                    <a:pt x="45711" y="23862"/>
                  </a:moveTo>
                  <a:lnTo>
                    <a:pt x="45497" y="23081"/>
                  </a:lnTo>
                  <a:lnTo>
                    <a:pt x="44619" y="22792"/>
                  </a:lnTo>
                  <a:lnTo>
                    <a:pt x="45325" y="22010"/>
                  </a:lnTo>
                  <a:lnTo>
                    <a:pt x="45240" y="21561"/>
                  </a:lnTo>
                  <a:lnTo>
                    <a:pt x="45593" y="21850"/>
                  </a:lnTo>
                  <a:lnTo>
                    <a:pt x="46621" y="21636"/>
                  </a:lnTo>
                  <a:lnTo>
                    <a:pt x="46407" y="22674"/>
                  </a:lnTo>
                  <a:lnTo>
                    <a:pt x="46781" y="23049"/>
                  </a:lnTo>
                  <a:lnTo>
                    <a:pt x="46246" y="23049"/>
                  </a:lnTo>
                  <a:close/>
                  <a:moveTo>
                    <a:pt x="46995" y="24997"/>
                  </a:moveTo>
                  <a:lnTo>
                    <a:pt x="46364" y="24997"/>
                  </a:lnTo>
                  <a:lnTo>
                    <a:pt x="45807" y="24130"/>
                  </a:lnTo>
                  <a:lnTo>
                    <a:pt x="46364" y="23263"/>
                  </a:lnTo>
                  <a:lnTo>
                    <a:pt x="46995" y="23263"/>
                  </a:lnTo>
                  <a:lnTo>
                    <a:pt x="47863" y="24130"/>
                  </a:lnTo>
                  <a:close/>
                  <a:moveTo>
                    <a:pt x="48312" y="23680"/>
                  </a:moveTo>
                  <a:lnTo>
                    <a:pt x="48012" y="23969"/>
                  </a:lnTo>
                  <a:lnTo>
                    <a:pt x="47306" y="23263"/>
                  </a:lnTo>
                  <a:lnTo>
                    <a:pt x="48312" y="23263"/>
                  </a:lnTo>
                  <a:close/>
                  <a:moveTo>
                    <a:pt x="49244" y="22749"/>
                  </a:moveTo>
                  <a:lnTo>
                    <a:pt x="49244" y="22749"/>
                  </a:lnTo>
                  <a:lnTo>
                    <a:pt x="48944" y="23049"/>
                  </a:lnTo>
                  <a:lnTo>
                    <a:pt x="48526" y="23049"/>
                  </a:lnTo>
                  <a:lnTo>
                    <a:pt x="48526" y="22042"/>
                  </a:lnTo>
                  <a:close/>
                  <a:moveTo>
                    <a:pt x="50550" y="19227"/>
                  </a:moveTo>
                  <a:lnTo>
                    <a:pt x="50271" y="20051"/>
                  </a:lnTo>
                  <a:lnTo>
                    <a:pt x="49415" y="20287"/>
                  </a:lnTo>
                  <a:lnTo>
                    <a:pt x="49393" y="20276"/>
                  </a:lnTo>
                  <a:lnTo>
                    <a:pt x="49372" y="20287"/>
                  </a:lnTo>
                  <a:lnTo>
                    <a:pt x="48516" y="20051"/>
                  </a:lnTo>
                  <a:lnTo>
                    <a:pt x="48237" y="19206"/>
                  </a:lnTo>
                  <a:lnTo>
                    <a:pt x="49104" y="18681"/>
                  </a:lnTo>
                  <a:close/>
                  <a:moveTo>
                    <a:pt x="50635" y="19024"/>
                  </a:moveTo>
                  <a:lnTo>
                    <a:pt x="49340" y="18542"/>
                  </a:lnTo>
                  <a:lnTo>
                    <a:pt x="50314" y="17942"/>
                  </a:lnTo>
                  <a:lnTo>
                    <a:pt x="50667" y="18157"/>
                  </a:lnTo>
                  <a:lnTo>
                    <a:pt x="50817" y="18713"/>
                  </a:lnTo>
                  <a:close/>
                  <a:moveTo>
                    <a:pt x="51363" y="17814"/>
                  </a:moveTo>
                  <a:lnTo>
                    <a:pt x="50774" y="17964"/>
                  </a:lnTo>
                  <a:lnTo>
                    <a:pt x="50517" y="17814"/>
                  </a:lnTo>
                  <a:lnTo>
                    <a:pt x="50774" y="17653"/>
                  </a:lnTo>
                  <a:close/>
                  <a:moveTo>
                    <a:pt x="50635" y="16604"/>
                  </a:moveTo>
                  <a:lnTo>
                    <a:pt x="50817" y="16915"/>
                  </a:lnTo>
                  <a:lnTo>
                    <a:pt x="50667" y="17471"/>
                  </a:lnTo>
                  <a:lnTo>
                    <a:pt x="50314" y="17686"/>
                  </a:lnTo>
                  <a:lnTo>
                    <a:pt x="49340" y="17086"/>
                  </a:lnTo>
                  <a:close/>
                  <a:moveTo>
                    <a:pt x="49415" y="15341"/>
                  </a:moveTo>
                  <a:lnTo>
                    <a:pt x="50271" y="15577"/>
                  </a:lnTo>
                  <a:lnTo>
                    <a:pt x="50550" y="16401"/>
                  </a:lnTo>
                  <a:lnTo>
                    <a:pt x="49104" y="16947"/>
                  </a:lnTo>
                  <a:lnTo>
                    <a:pt x="48237" y="16412"/>
                  </a:lnTo>
                  <a:lnTo>
                    <a:pt x="48516" y="15577"/>
                  </a:lnTo>
                  <a:lnTo>
                    <a:pt x="49372" y="15341"/>
                  </a:lnTo>
                  <a:lnTo>
                    <a:pt x="49393" y="15352"/>
                  </a:lnTo>
                  <a:close/>
                  <a:moveTo>
                    <a:pt x="48312" y="14121"/>
                  </a:moveTo>
                  <a:lnTo>
                    <a:pt x="48312" y="14645"/>
                  </a:lnTo>
                  <a:lnTo>
                    <a:pt x="49126" y="15181"/>
                  </a:lnTo>
                  <a:lnTo>
                    <a:pt x="48344" y="15395"/>
                  </a:lnTo>
                  <a:lnTo>
                    <a:pt x="48055" y="16272"/>
                  </a:lnTo>
                  <a:lnTo>
                    <a:pt x="47274" y="15566"/>
                  </a:lnTo>
                  <a:lnTo>
                    <a:pt x="46824" y="15652"/>
                  </a:lnTo>
                  <a:lnTo>
                    <a:pt x="47124" y="15298"/>
                  </a:lnTo>
                  <a:lnTo>
                    <a:pt x="46899" y="14271"/>
                  </a:lnTo>
                  <a:lnTo>
                    <a:pt x="47938" y="14485"/>
                  </a:lnTo>
                  <a:close/>
                  <a:moveTo>
                    <a:pt x="45186" y="14399"/>
                  </a:moveTo>
                  <a:lnTo>
                    <a:pt x="45647" y="14014"/>
                  </a:lnTo>
                  <a:lnTo>
                    <a:pt x="46674" y="14228"/>
                  </a:lnTo>
                  <a:lnTo>
                    <a:pt x="46888" y="15245"/>
                  </a:lnTo>
                  <a:lnTo>
                    <a:pt x="46492" y="15705"/>
                  </a:lnTo>
                  <a:lnTo>
                    <a:pt x="44908" y="15983"/>
                  </a:lnTo>
                  <a:close/>
                  <a:moveTo>
                    <a:pt x="44929" y="14613"/>
                  </a:moveTo>
                  <a:lnTo>
                    <a:pt x="44683" y="16016"/>
                  </a:lnTo>
                  <a:lnTo>
                    <a:pt x="44052" y="16133"/>
                  </a:lnTo>
                  <a:lnTo>
                    <a:pt x="43827" y="15523"/>
                  </a:lnTo>
                  <a:close/>
                  <a:moveTo>
                    <a:pt x="41900" y="12718"/>
                  </a:moveTo>
                  <a:lnTo>
                    <a:pt x="42307" y="12044"/>
                  </a:lnTo>
                  <a:lnTo>
                    <a:pt x="42660" y="12965"/>
                  </a:lnTo>
                  <a:close/>
                  <a:moveTo>
                    <a:pt x="41236" y="14613"/>
                  </a:moveTo>
                  <a:lnTo>
                    <a:pt x="42328" y="15523"/>
                  </a:lnTo>
                  <a:lnTo>
                    <a:pt x="42328" y="15523"/>
                  </a:lnTo>
                  <a:lnTo>
                    <a:pt x="42103" y="16133"/>
                  </a:lnTo>
                  <a:lnTo>
                    <a:pt x="41472" y="16016"/>
                  </a:lnTo>
                  <a:close/>
                  <a:moveTo>
                    <a:pt x="40508" y="14014"/>
                  </a:moveTo>
                  <a:lnTo>
                    <a:pt x="40969" y="14399"/>
                  </a:lnTo>
                  <a:lnTo>
                    <a:pt x="41247" y="15983"/>
                  </a:lnTo>
                  <a:lnTo>
                    <a:pt x="39663" y="15705"/>
                  </a:lnTo>
                  <a:lnTo>
                    <a:pt x="39277" y="15245"/>
                  </a:lnTo>
                  <a:lnTo>
                    <a:pt x="39491" y="14228"/>
                  </a:lnTo>
                  <a:close/>
                  <a:moveTo>
                    <a:pt x="37843" y="13810"/>
                  </a:moveTo>
                  <a:lnTo>
                    <a:pt x="37843" y="12579"/>
                  </a:lnTo>
                  <a:lnTo>
                    <a:pt x="39074" y="12579"/>
                  </a:lnTo>
                  <a:lnTo>
                    <a:pt x="39513" y="13029"/>
                  </a:lnTo>
                  <a:lnTo>
                    <a:pt x="39309" y="14035"/>
                  </a:lnTo>
                  <a:lnTo>
                    <a:pt x="38292" y="14249"/>
                  </a:lnTo>
                  <a:close/>
                  <a:moveTo>
                    <a:pt x="37843" y="14645"/>
                  </a:moveTo>
                  <a:lnTo>
                    <a:pt x="37843" y="14121"/>
                  </a:lnTo>
                  <a:lnTo>
                    <a:pt x="38217" y="14485"/>
                  </a:lnTo>
                  <a:lnTo>
                    <a:pt x="39256" y="14271"/>
                  </a:lnTo>
                  <a:lnTo>
                    <a:pt x="39042" y="15298"/>
                  </a:lnTo>
                  <a:lnTo>
                    <a:pt x="39331" y="15652"/>
                  </a:lnTo>
                  <a:lnTo>
                    <a:pt x="38881" y="15566"/>
                  </a:lnTo>
                  <a:lnTo>
                    <a:pt x="38100" y="16272"/>
                  </a:lnTo>
                  <a:lnTo>
                    <a:pt x="37811" y="15395"/>
                  </a:lnTo>
                  <a:lnTo>
                    <a:pt x="37029" y="15181"/>
                  </a:lnTo>
                  <a:close/>
                  <a:moveTo>
                    <a:pt x="35894" y="13896"/>
                  </a:moveTo>
                  <a:lnTo>
                    <a:pt x="36761" y="13029"/>
                  </a:lnTo>
                  <a:lnTo>
                    <a:pt x="37629" y="13896"/>
                  </a:lnTo>
                  <a:lnTo>
                    <a:pt x="37629" y="14528"/>
                  </a:lnTo>
                  <a:lnTo>
                    <a:pt x="36761" y="15095"/>
                  </a:lnTo>
                  <a:lnTo>
                    <a:pt x="35894" y="14528"/>
                  </a:lnTo>
                  <a:close/>
                  <a:moveTo>
                    <a:pt x="34235" y="14260"/>
                  </a:moveTo>
                  <a:lnTo>
                    <a:pt x="35306" y="14485"/>
                  </a:lnTo>
                  <a:lnTo>
                    <a:pt x="35680" y="14121"/>
                  </a:lnTo>
                  <a:lnTo>
                    <a:pt x="35680" y="14645"/>
                  </a:lnTo>
                  <a:lnTo>
                    <a:pt x="36494" y="15181"/>
                  </a:lnTo>
                  <a:lnTo>
                    <a:pt x="35712" y="15395"/>
                  </a:lnTo>
                  <a:lnTo>
                    <a:pt x="35413" y="16305"/>
                  </a:lnTo>
                  <a:lnTo>
                    <a:pt x="35134" y="16144"/>
                  </a:lnTo>
                  <a:lnTo>
                    <a:pt x="34952" y="15438"/>
                  </a:lnTo>
                  <a:lnTo>
                    <a:pt x="34214" y="15641"/>
                  </a:lnTo>
                  <a:lnTo>
                    <a:pt x="34749" y="15095"/>
                  </a:lnTo>
                  <a:lnTo>
                    <a:pt x="34235" y="14592"/>
                  </a:lnTo>
                  <a:close/>
                  <a:moveTo>
                    <a:pt x="32512" y="14463"/>
                  </a:moveTo>
                  <a:lnTo>
                    <a:pt x="33165" y="13821"/>
                  </a:lnTo>
                  <a:lnTo>
                    <a:pt x="33582" y="14239"/>
                  </a:lnTo>
                  <a:lnTo>
                    <a:pt x="34021" y="14239"/>
                  </a:lnTo>
                  <a:lnTo>
                    <a:pt x="34021" y="14677"/>
                  </a:lnTo>
                  <a:lnTo>
                    <a:pt x="34438" y="15095"/>
                  </a:lnTo>
                  <a:lnTo>
                    <a:pt x="33796" y="15748"/>
                  </a:lnTo>
                  <a:lnTo>
                    <a:pt x="32041" y="16219"/>
                  </a:lnTo>
                  <a:close/>
                  <a:moveTo>
                    <a:pt x="32201" y="14774"/>
                  </a:moveTo>
                  <a:lnTo>
                    <a:pt x="31794" y="16283"/>
                  </a:lnTo>
                  <a:lnTo>
                    <a:pt x="31238" y="16433"/>
                  </a:lnTo>
                  <a:lnTo>
                    <a:pt x="31098" y="15887"/>
                  </a:lnTo>
                  <a:close/>
                  <a:moveTo>
                    <a:pt x="30574" y="12419"/>
                  </a:moveTo>
                  <a:lnTo>
                    <a:pt x="31173" y="11445"/>
                  </a:lnTo>
                  <a:lnTo>
                    <a:pt x="31655" y="12729"/>
                  </a:lnTo>
                  <a:lnTo>
                    <a:pt x="31345" y="12911"/>
                  </a:lnTo>
                  <a:lnTo>
                    <a:pt x="30788" y="12772"/>
                  </a:lnTo>
                  <a:close/>
                  <a:moveTo>
                    <a:pt x="30445" y="12622"/>
                  </a:moveTo>
                  <a:lnTo>
                    <a:pt x="30606" y="12879"/>
                  </a:lnTo>
                  <a:lnTo>
                    <a:pt x="30445" y="13468"/>
                  </a:lnTo>
                  <a:lnTo>
                    <a:pt x="30296" y="12879"/>
                  </a:lnTo>
                  <a:close/>
                  <a:moveTo>
                    <a:pt x="29236" y="12729"/>
                  </a:moveTo>
                  <a:lnTo>
                    <a:pt x="29718" y="11445"/>
                  </a:lnTo>
                  <a:lnTo>
                    <a:pt x="30317" y="12419"/>
                  </a:lnTo>
                  <a:lnTo>
                    <a:pt x="30103" y="12772"/>
                  </a:lnTo>
                  <a:lnTo>
                    <a:pt x="29546" y="12911"/>
                  </a:lnTo>
                  <a:close/>
                  <a:moveTo>
                    <a:pt x="28690" y="14774"/>
                  </a:moveTo>
                  <a:lnTo>
                    <a:pt x="29803" y="15887"/>
                  </a:lnTo>
                  <a:lnTo>
                    <a:pt x="29653" y="16433"/>
                  </a:lnTo>
                  <a:lnTo>
                    <a:pt x="29097" y="16283"/>
                  </a:lnTo>
                  <a:close/>
                  <a:moveTo>
                    <a:pt x="26870" y="14677"/>
                  </a:moveTo>
                  <a:lnTo>
                    <a:pt x="26870" y="14239"/>
                  </a:lnTo>
                  <a:lnTo>
                    <a:pt x="27309" y="14239"/>
                  </a:lnTo>
                  <a:lnTo>
                    <a:pt x="27737" y="13821"/>
                  </a:lnTo>
                  <a:lnTo>
                    <a:pt x="28379" y="14463"/>
                  </a:lnTo>
                  <a:lnTo>
                    <a:pt x="28850" y="16219"/>
                  </a:lnTo>
                  <a:lnTo>
                    <a:pt x="27105" y="15748"/>
                  </a:lnTo>
                  <a:lnTo>
                    <a:pt x="26452" y="15106"/>
                  </a:lnTo>
                  <a:close/>
                  <a:moveTo>
                    <a:pt x="24579" y="12579"/>
                  </a:moveTo>
                  <a:lnTo>
                    <a:pt x="24997" y="12579"/>
                  </a:lnTo>
                  <a:lnTo>
                    <a:pt x="24997" y="13586"/>
                  </a:lnTo>
                  <a:lnTo>
                    <a:pt x="24290" y="12879"/>
                  </a:lnTo>
                  <a:close/>
                  <a:moveTo>
                    <a:pt x="23262" y="12579"/>
                  </a:moveTo>
                  <a:lnTo>
                    <a:pt x="23680" y="12579"/>
                  </a:lnTo>
                  <a:lnTo>
                    <a:pt x="23980" y="12879"/>
                  </a:lnTo>
                  <a:lnTo>
                    <a:pt x="23262" y="13586"/>
                  </a:lnTo>
                  <a:close/>
                  <a:moveTo>
                    <a:pt x="19922" y="14399"/>
                  </a:moveTo>
                  <a:lnTo>
                    <a:pt x="20383" y="14014"/>
                  </a:lnTo>
                  <a:lnTo>
                    <a:pt x="21400" y="14228"/>
                  </a:lnTo>
                  <a:lnTo>
                    <a:pt x="21614" y="15245"/>
                  </a:lnTo>
                  <a:lnTo>
                    <a:pt x="21228" y="15705"/>
                  </a:lnTo>
                  <a:lnTo>
                    <a:pt x="19644" y="15983"/>
                  </a:lnTo>
                  <a:close/>
                  <a:moveTo>
                    <a:pt x="19665" y="14613"/>
                  </a:moveTo>
                  <a:lnTo>
                    <a:pt x="19419" y="16016"/>
                  </a:lnTo>
                  <a:lnTo>
                    <a:pt x="18788" y="16133"/>
                  </a:lnTo>
                  <a:lnTo>
                    <a:pt x="18563" y="15523"/>
                  </a:lnTo>
                  <a:close/>
                  <a:moveTo>
                    <a:pt x="16636" y="12718"/>
                  </a:moveTo>
                  <a:lnTo>
                    <a:pt x="17043" y="12044"/>
                  </a:lnTo>
                  <a:lnTo>
                    <a:pt x="17385" y="12965"/>
                  </a:lnTo>
                  <a:close/>
                  <a:moveTo>
                    <a:pt x="15962" y="14613"/>
                  </a:moveTo>
                  <a:lnTo>
                    <a:pt x="17064" y="15523"/>
                  </a:lnTo>
                  <a:lnTo>
                    <a:pt x="17064" y="15523"/>
                  </a:lnTo>
                  <a:lnTo>
                    <a:pt x="16839" y="16133"/>
                  </a:lnTo>
                  <a:lnTo>
                    <a:pt x="16208" y="16016"/>
                  </a:lnTo>
                  <a:close/>
                  <a:moveTo>
                    <a:pt x="15244" y="14014"/>
                  </a:moveTo>
                  <a:lnTo>
                    <a:pt x="15705" y="14399"/>
                  </a:lnTo>
                  <a:lnTo>
                    <a:pt x="15983" y="15983"/>
                  </a:lnTo>
                  <a:lnTo>
                    <a:pt x="14399" y="15705"/>
                  </a:lnTo>
                  <a:lnTo>
                    <a:pt x="14013" y="15245"/>
                  </a:lnTo>
                  <a:lnTo>
                    <a:pt x="14227" y="14228"/>
                  </a:lnTo>
                  <a:close/>
                  <a:moveTo>
                    <a:pt x="12579" y="13810"/>
                  </a:moveTo>
                  <a:lnTo>
                    <a:pt x="12579" y="12579"/>
                  </a:lnTo>
                  <a:lnTo>
                    <a:pt x="13810" y="12579"/>
                  </a:lnTo>
                  <a:lnTo>
                    <a:pt x="14249" y="13029"/>
                  </a:lnTo>
                  <a:lnTo>
                    <a:pt x="14035" y="14035"/>
                  </a:lnTo>
                  <a:lnTo>
                    <a:pt x="13028" y="14249"/>
                  </a:lnTo>
                  <a:close/>
                  <a:moveTo>
                    <a:pt x="12836" y="16272"/>
                  </a:moveTo>
                  <a:lnTo>
                    <a:pt x="12547" y="15395"/>
                  </a:lnTo>
                  <a:lnTo>
                    <a:pt x="11765" y="15181"/>
                  </a:lnTo>
                  <a:lnTo>
                    <a:pt x="12579" y="14645"/>
                  </a:lnTo>
                  <a:lnTo>
                    <a:pt x="12579" y="14121"/>
                  </a:lnTo>
                  <a:lnTo>
                    <a:pt x="12953" y="14485"/>
                  </a:lnTo>
                  <a:lnTo>
                    <a:pt x="13992" y="14271"/>
                  </a:lnTo>
                  <a:lnTo>
                    <a:pt x="13778" y="15298"/>
                  </a:lnTo>
                  <a:lnTo>
                    <a:pt x="14067" y="15652"/>
                  </a:lnTo>
                  <a:lnTo>
                    <a:pt x="13617" y="15566"/>
                  </a:lnTo>
                  <a:close/>
                  <a:moveTo>
                    <a:pt x="12054" y="17043"/>
                  </a:moveTo>
                  <a:lnTo>
                    <a:pt x="12718" y="16626"/>
                  </a:lnTo>
                  <a:lnTo>
                    <a:pt x="12975" y="17386"/>
                  </a:lnTo>
                  <a:close/>
                  <a:moveTo>
                    <a:pt x="11819" y="18435"/>
                  </a:moveTo>
                  <a:lnTo>
                    <a:pt x="10791" y="17814"/>
                  </a:lnTo>
                  <a:lnTo>
                    <a:pt x="11819" y="17182"/>
                  </a:lnTo>
                  <a:lnTo>
                    <a:pt x="13060" y="17653"/>
                  </a:lnTo>
                  <a:lnTo>
                    <a:pt x="13060" y="17653"/>
                  </a:lnTo>
                  <a:lnTo>
                    <a:pt x="13114" y="17675"/>
                  </a:lnTo>
                  <a:lnTo>
                    <a:pt x="13317" y="17760"/>
                  </a:lnTo>
                  <a:lnTo>
                    <a:pt x="13317" y="17750"/>
                  </a:lnTo>
                  <a:lnTo>
                    <a:pt x="13489" y="17814"/>
                  </a:lnTo>
                  <a:lnTo>
                    <a:pt x="13317" y="17878"/>
                  </a:lnTo>
                  <a:lnTo>
                    <a:pt x="13317" y="17868"/>
                  </a:lnTo>
                  <a:close/>
                  <a:moveTo>
                    <a:pt x="12718" y="18992"/>
                  </a:moveTo>
                  <a:lnTo>
                    <a:pt x="12054" y="18585"/>
                  </a:lnTo>
                  <a:lnTo>
                    <a:pt x="12975" y="18242"/>
                  </a:lnTo>
                  <a:close/>
                  <a:moveTo>
                    <a:pt x="14249" y="22599"/>
                  </a:moveTo>
                  <a:lnTo>
                    <a:pt x="13810" y="23049"/>
                  </a:lnTo>
                  <a:lnTo>
                    <a:pt x="12579" y="23049"/>
                  </a:lnTo>
                  <a:lnTo>
                    <a:pt x="12579" y="21818"/>
                  </a:lnTo>
                  <a:lnTo>
                    <a:pt x="13028" y="21379"/>
                  </a:lnTo>
                  <a:lnTo>
                    <a:pt x="14035" y="21593"/>
                  </a:lnTo>
                  <a:lnTo>
                    <a:pt x="14035" y="21593"/>
                  </a:lnTo>
                  <a:lnTo>
                    <a:pt x="14035" y="21593"/>
                  </a:lnTo>
                  <a:close/>
                  <a:moveTo>
                    <a:pt x="15705" y="21229"/>
                  </a:moveTo>
                  <a:lnTo>
                    <a:pt x="15244" y="21614"/>
                  </a:lnTo>
                  <a:lnTo>
                    <a:pt x="14227" y="21400"/>
                  </a:lnTo>
                  <a:lnTo>
                    <a:pt x="14227" y="21400"/>
                  </a:lnTo>
                  <a:lnTo>
                    <a:pt x="14013" y="20383"/>
                  </a:lnTo>
                  <a:lnTo>
                    <a:pt x="14399" y="19923"/>
                  </a:lnTo>
                  <a:lnTo>
                    <a:pt x="15983" y="19645"/>
                  </a:lnTo>
                  <a:close/>
                  <a:moveTo>
                    <a:pt x="15962" y="21015"/>
                  </a:moveTo>
                  <a:lnTo>
                    <a:pt x="16208" y="19612"/>
                  </a:lnTo>
                  <a:lnTo>
                    <a:pt x="16839" y="19495"/>
                  </a:lnTo>
                  <a:lnTo>
                    <a:pt x="17064" y="20105"/>
                  </a:lnTo>
                  <a:close/>
                  <a:moveTo>
                    <a:pt x="18991" y="22910"/>
                  </a:moveTo>
                  <a:lnTo>
                    <a:pt x="18584" y="23573"/>
                  </a:lnTo>
                  <a:lnTo>
                    <a:pt x="18242" y="22653"/>
                  </a:lnTo>
                  <a:close/>
                  <a:moveTo>
                    <a:pt x="19665" y="21015"/>
                  </a:moveTo>
                  <a:lnTo>
                    <a:pt x="18563" y="20094"/>
                  </a:lnTo>
                  <a:lnTo>
                    <a:pt x="18606" y="19987"/>
                  </a:lnTo>
                  <a:lnTo>
                    <a:pt x="18788" y="19495"/>
                  </a:lnTo>
                  <a:lnTo>
                    <a:pt x="19291" y="19591"/>
                  </a:lnTo>
                  <a:lnTo>
                    <a:pt x="19419" y="19612"/>
                  </a:lnTo>
                  <a:close/>
                  <a:moveTo>
                    <a:pt x="21400" y="21400"/>
                  </a:moveTo>
                  <a:lnTo>
                    <a:pt x="20383" y="21614"/>
                  </a:lnTo>
                  <a:lnTo>
                    <a:pt x="19922" y="21229"/>
                  </a:lnTo>
                  <a:lnTo>
                    <a:pt x="19644" y="19645"/>
                  </a:lnTo>
                  <a:lnTo>
                    <a:pt x="21228" y="19923"/>
                  </a:lnTo>
                  <a:lnTo>
                    <a:pt x="21614" y="20383"/>
                  </a:lnTo>
                  <a:close/>
                  <a:moveTo>
                    <a:pt x="21817" y="23049"/>
                  </a:moveTo>
                  <a:lnTo>
                    <a:pt x="21378" y="22599"/>
                  </a:lnTo>
                  <a:lnTo>
                    <a:pt x="21592" y="21593"/>
                  </a:lnTo>
                  <a:lnTo>
                    <a:pt x="22599" y="21379"/>
                  </a:lnTo>
                  <a:lnTo>
                    <a:pt x="23048" y="21818"/>
                  </a:lnTo>
                  <a:lnTo>
                    <a:pt x="23048" y="23049"/>
                  </a:lnTo>
                  <a:close/>
                  <a:moveTo>
                    <a:pt x="23680" y="23049"/>
                  </a:moveTo>
                  <a:lnTo>
                    <a:pt x="23262" y="23049"/>
                  </a:lnTo>
                  <a:lnTo>
                    <a:pt x="23262" y="22042"/>
                  </a:lnTo>
                  <a:lnTo>
                    <a:pt x="23980" y="22749"/>
                  </a:lnTo>
                  <a:close/>
                  <a:moveTo>
                    <a:pt x="24579" y="23049"/>
                  </a:moveTo>
                  <a:lnTo>
                    <a:pt x="24290" y="22749"/>
                  </a:lnTo>
                  <a:lnTo>
                    <a:pt x="24997" y="22042"/>
                  </a:lnTo>
                  <a:lnTo>
                    <a:pt x="24997" y="23049"/>
                  </a:lnTo>
                  <a:lnTo>
                    <a:pt x="24579" y="23049"/>
                  </a:lnTo>
                  <a:close/>
                  <a:moveTo>
                    <a:pt x="26881" y="22599"/>
                  </a:moveTo>
                  <a:lnTo>
                    <a:pt x="26442" y="23049"/>
                  </a:lnTo>
                  <a:lnTo>
                    <a:pt x="25211" y="23049"/>
                  </a:lnTo>
                  <a:lnTo>
                    <a:pt x="25211" y="21818"/>
                  </a:lnTo>
                  <a:lnTo>
                    <a:pt x="25660" y="21379"/>
                  </a:lnTo>
                  <a:lnTo>
                    <a:pt x="26656" y="21582"/>
                  </a:lnTo>
                  <a:lnTo>
                    <a:pt x="26656" y="21604"/>
                  </a:lnTo>
                  <a:lnTo>
                    <a:pt x="26677" y="21604"/>
                  </a:lnTo>
                  <a:close/>
                  <a:moveTo>
                    <a:pt x="28390" y="21154"/>
                  </a:moveTo>
                  <a:lnTo>
                    <a:pt x="27737" y="21807"/>
                  </a:lnTo>
                  <a:lnTo>
                    <a:pt x="27309" y="21389"/>
                  </a:lnTo>
                  <a:lnTo>
                    <a:pt x="26870" y="21389"/>
                  </a:lnTo>
                  <a:lnTo>
                    <a:pt x="26870" y="20951"/>
                  </a:lnTo>
                  <a:lnTo>
                    <a:pt x="26452" y="20522"/>
                  </a:lnTo>
                  <a:lnTo>
                    <a:pt x="27105" y="19880"/>
                  </a:lnTo>
                  <a:lnTo>
                    <a:pt x="28850" y="19409"/>
                  </a:lnTo>
                  <a:lnTo>
                    <a:pt x="28850" y="19409"/>
                  </a:lnTo>
                  <a:lnTo>
                    <a:pt x="28850" y="19409"/>
                  </a:lnTo>
                  <a:close/>
                  <a:moveTo>
                    <a:pt x="28690" y="20844"/>
                  </a:moveTo>
                  <a:lnTo>
                    <a:pt x="29097" y="19345"/>
                  </a:lnTo>
                  <a:lnTo>
                    <a:pt x="29653" y="19195"/>
                  </a:lnTo>
                  <a:lnTo>
                    <a:pt x="29803" y="19741"/>
                  </a:lnTo>
                  <a:close/>
                  <a:moveTo>
                    <a:pt x="30317" y="23209"/>
                  </a:moveTo>
                  <a:lnTo>
                    <a:pt x="29718" y="24183"/>
                  </a:lnTo>
                  <a:lnTo>
                    <a:pt x="29236" y="22888"/>
                  </a:lnTo>
                  <a:lnTo>
                    <a:pt x="29546" y="22706"/>
                  </a:lnTo>
                  <a:lnTo>
                    <a:pt x="30103" y="22856"/>
                  </a:lnTo>
                  <a:close/>
                  <a:moveTo>
                    <a:pt x="30445" y="23006"/>
                  </a:moveTo>
                  <a:lnTo>
                    <a:pt x="30296" y="22749"/>
                  </a:lnTo>
                  <a:lnTo>
                    <a:pt x="30445" y="22160"/>
                  </a:lnTo>
                  <a:lnTo>
                    <a:pt x="30606" y="22749"/>
                  </a:lnTo>
                  <a:close/>
                  <a:moveTo>
                    <a:pt x="31655" y="22888"/>
                  </a:moveTo>
                  <a:lnTo>
                    <a:pt x="31173" y="24183"/>
                  </a:lnTo>
                  <a:lnTo>
                    <a:pt x="30574" y="23209"/>
                  </a:lnTo>
                  <a:lnTo>
                    <a:pt x="30788" y="22856"/>
                  </a:lnTo>
                  <a:lnTo>
                    <a:pt x="31345" y="22706"/>
                  </a:lnTo>
                  <a:close/>
                  <a:moveTo>
                    <a:pt x="32201" y="20844"/>
                  </a:moveTo>
                  <a:lnTo>
                    <a:pt x="31098" y="19741"/>
                  </a:lnTo>
                  <a:lnTo>
                    <a:pt x="31248" y="19195"/>
                  </a:lnTo>
                  <a:lnTo>
                    <a:pt x="31794" y="19345"/>
                  </a:lnTo>
                  <a:close/>
                  <a:moveTo>
                    <a:pt x="34021" y="20951"/>
                  </a:moveTo>
                  <a:lnTo>
                    <a:pt x="34021" y="21389"/>
                  </a:lnTo>
                  <a:lnTo>
                    <a:pt x="33582" y="21389"/>
                  </a:lnTo>
                  <a:lnTo>
                    <a:pt x="33165" y="21807"/>
                  </a:lnTo>
                  <a:lnTo>
                    <a:pt x="32512" y="21154"/>
                  </a:lnTo>
                  <a:lnTo>
                    <a:pt x="32041" y="19409"/>
                  </a:lnTo>
                  <a:lnTo>
                    <a:pt x="32041" y="19409"/>
                  </a:lnTo>
                  <a:lnTo>
                    <a:pt x="33796" y="19880"/>
                  </a:lnTo>
                  <a:lnTo>
                    <a:pt x="34438" y="20522"/>
                  </a:lnTo>
                  <a:close/>
                  <a:moveTo>
                    <a:pt x="35680" y="20983"/>
                  </a:moveTo>
                  <a:lnTo>
                    <a:pt x="35680" y="21507"/>
                  </a:lnTo>
                  <a:lnTo>
                    <a:pt x="35306" y="21133"/>
                  </a:lnTo>
                  <a:lnTo>
                    <a:pt x="34235" y="21357"/>
                  </a:lnTo>
                  <a:lnTo>
                    <a:pt x="34235" y="21036"/>
                  </a:lnTo>
                  <a:lnTo>
                    <a:pt x="34749" y="20522"/>
                  </a:lnTo>
                  <a:lnTo>
                    <a:pt x="34214" y="19987"/>
                  </a:lnTo>
                  <a:lnTo>
                    <a:pt x="34952" y="20191"/>
                  </a:lnTo>
                  <a:lnTo>
                    <a:pt x="35134" y="19484"/>
                  </a:lnTo>
                  <a:lnTo>
                    <a:pt x="35413" y="19323"/>
                  </a:lnTo>
                  <a:lnTo>
                    <a:pt x="35712" y="20233"/>
                  </a:lnTo>
                  <a:lnTo>
                    <a:pt x="36494" y="20447"/>
                  </a:lnTo>
                  <a:close/>
                  <a:moveTo>
                    <a:pt x="37629" y="21732"/>
                  </a:moveTo>
                  <a:lnTo>
                    <a:pt x="36761" y="22599"/>
                  </a:lnTo>
                  <a:lnTo>
                    <a:pt x="35894" y="21732"/>
                  </a:lnTo>
                  <a:lnTo>
                    <a:pt x="35894" y="21100"/>
                  </a:lnTo>
                  <a:lnTo>
                    <a:pt x="36761" y="20533"/>
                  </a:lnTo>
                  <a:lnTo>
                    <a:pt x="37629" y="21100"/>
                  </a:lnTo>
                  <a:close/>
                  <a:moveTo>
                    <a:pt x="37843" y="21507"/>
                  </a:moveTo>
                  <a:lnTo>
                    <a:pt x="37843" y="20983"/>
                  </a:lnTo>
                  <a:lnTo>
                    <a:pt x="37029" y="20447"/>
                  </a:lnTo>
                  <a:lnTo>
                    <a:pt x="37811" y="20233"/>
                  </a:lnTo>
                  <a:lnTo>
                    <a:pt x="38100" y="19356"/>
                  </a:lnTo>
                  <a:lnTo>
                    <a:pt x="38881" y="20051"/>
                  </a:lnTo>
                  <a:lnTo>
                    <a:pt x="39331" y="19976"/>
                  </a:lnTo>
                  <a:lnTo>
                    <a:pt x="39042" y="20330"/>
                  </a:lnTo>
                  <a:lnTo>
                    <a:pt x="39256" y="21357"/>
                  </a:lnTo>
                  <a:lnTo>
                    <a:pt x="38217" y="21133"/>
                  </a:lnTo>
                  <a:close/>
                  <a:moveTo>
                    <a:pt x="39513" y="22599"/>
                  </a:moveTo>
                  <a:lnTo>
                    <a:pt x="39074" y="23049"/>
                  </a:lnTo>
                  <a:lnTo>
                    <a:pt x="37843" y="23049"/>
                  </a:lnTo>
                  <a:lnTo>
                    <a:pt x="37843" y="21818"/>
                  </a:lnTo>
                  <a:lnTo>
                    <a:pt x="38292" y="21379"/>
                  </a:lnTo>
                  <a:lnTo>
                    <a:pt x="39299" y="21593"/>
                  </a:lnTo>
                  <a:lnTo>
                    <a:pt x="39299" y="21593"/>
                  </a:lnTo>
                  <a:lnTo>
                    <a:pt x="39299" y="21593"/>
                  </a:lnTo>
                  <a:lnTo>
                    <a:pt x="39513" y="22599"/>
                  </a:lnTo>
                  <a:close/>
                  <a:moveTo>
                    <a:pt x="40969" y="21229"/>
                  </a:moveTo>
                  <a:lnTo>
                    <a:pt x="40508" y="21614"/>
                  </a:lnTo>
                  <a:lnTo>
                    <a:pt x="39491" y="21400"/>
                  </a:lnTo>
                  <a:lnTo>
                    <a:pt x="39491" y="21400"/>
                  </a:lnTo>
                  <a:lnTo>
                    <a:pt x="39277" y="20383"/>
                  </a:lnTo>
                  <a:lnTo>
                    <a:pt x="39663" y="19923"/>
                  </a:lnTo>
                  <a:lnTo>
                    <a:pt x="41247" y="19645"/>
                  </a:lnTo>
                  <a:lnTo>
                    <a:pt x="40969" y="21229"/>
                  </a:lnTo>
                  <a:close/>
                  <a:moveTo>
                    <a:pt x="41236" y="21015"/>
                  </a:moveTo>
                  <a:lnTo>
                    <a:pt x="41472" y="19612"/>
                  </a:lnTo>
                  <a:lnTo>
                    <a:pt x="42103" y="19495"/>
                  </a:lnTo>
                  <a:lnTo>
                    <a:pt x="42328" y="20105"/>
                  </a:lnTo>
                  <a:close/>
                  <a:moveTo>
                    <a:pt x="44266" y="22910"/>
                  </a:moveTo>
                  <a:lnTo>
                    <a:pt x="43848" y="23573"/>
                  </a:lnTo>
                  <a:lnTo>
                    <a:pt x="43506" y="22653"/>
                  </a:lnTo>
                  <a:close/>
                  <a:moveTo>
                    <a:pt x="44929" y="21015"/>
                  </a:moveTo>
                  <a:lnTo>
                    <a:pt x="43827" y="20094"/>
                  </a:lnTo>
                  <a:lnTo>
                    <a:pt x="43945" y="19805"/>
                  </a:lnTo>
                  <a:lnTo>
                    <a:pt x="44052" y="19495"/>
                  </a:lnTo>
                  <a:lnTo>
                    <a:pt x="44555" y="19591"/>
                  </a:lnTo>
                  <a:lnTo>
                    <a:pt x="44683" y="19612"/>
                  </a:lnTo>
                  <a:close/>
                  <a:moveTo>
                    <a:pt x="46674" y="21400"/>
                  </a:moveTo>
                  <a:lnTo>
                    <a:pt x="45647" y="21614"/>
                  </a:lnTo>
                  <a:lnTo>
                    <a:pt x="45186" y="21229"/>
                  </a:lnTo>
                  <a:lnTo>
                    <a:pt x="44908" y="19645"/>
                  </a:lnTo>
                  <a:lnTo>
                    <a:pt x="46492" y="19923"/>
                  </a:lnTo>
                  <a:lnTo>
                    <a:pt x="46888" y="20383"/>
                  </a:lnTo>
                  <a:close/>
                  <a:moveTo>
                    <a:pt x="48055" y="19356"/>
                  </a:moveTo>
                  <a:lnTo>
                    <a:pt x="48344" y="20233"/>
                  </a:lnTo>
                  <a:lnTo>
                    <a:pt x="49136" y="20447"/>
                  </a:lnTo>
                  <a:lnTo>
                    <a:pt x="48312" y="20983"/>
                  </a:lnTo>
                  <a:lnTo>
                    <a:pt x="48312" y="21507"/>
                  </a:lnTo>
                  <a:lnTo>
                    <a:pt x="47938" y="21133"/>
                  </a:lnTo>
                  <a:lnTo>
                    <a:pt x="46899" y="21357"/>
                  </a:lnTo>
                  <a:lnTo>
                    <a:pt x="47124" y="20330"/>
                  </a:lnTo>
                  <a:lnTo>
                    <a:pt x="46824" y="19976"/>
                  </a:lnTo>
                  <a:lnTo>
                    <a:pt x="47274" y="20051"/>
                  </a:lnTo>
                  <a:close/>
                  <a:moveTo>
                    <a:pt x="48847" y="18585"/>
                  </a:moveTo>
                  <a:lnTo>
                    <a:pt x="48173" y="18992"/>
                  </a:lnTo>
                  <a:lnTo>
                    <a:pt x="47927" y="18232"/>
                  </a:lnTo>
                  <a:close/>
                  <a:moveTo>
                    <a:pt x="49083" y="17182"/>
                  </a:moveTo>
                  <a:lnTo>
                    <a:pt x="50100" y="17814"/>
                  </a:lnTo>
                  <a:lnTo>
                    <a:pt x="49083" y="18435"/>
                  </a:lnTo>
                  <a:lnTo>
                    <a:pt x="47574" y="17868"/>
                  </a:lnTo>
                  <a:lnTo>
                    <a:pt x="47574" y="17878"/>
                  </a:lnTo>
                  <a:lnTo>
                    <a:pt x="47413" y="17814"/>
                  </a:lnTo>
                  <a:lnTo>
                    <a:pt x="47574" y="17750"/>
                  </a:lnTo>
                  <a:lnTo>
                    <a:pt x="47574" y="17750"/>
                  </a:lnTo>
                  <a:lnTo>
                    <a:pt x="47756" y="17686"/>
                  </a:lnTo>
                  <a:lnTo>
                    <a:pt x="47830" y="17653"/>
                  </a:lnTo>
                  <a:lnTo>
                    <a:pt x="47830" y="17653"/>
                  </a:lnTo>
                  <a:lnTo>
                    <a:pt x="49083" y="17182"/>
                  </a:lnTo>
                  <a:close/>
                  <a:moveTo>
                    <a:pt x="48173" y="16626"/>
                  </a:moveTo>
                  <a:lnTo>
                    <a:pt x="48847" y="17043"/>
                  </a:lnTo>
                  <a:lnTo>
                    <a:pt x="47927" y="17386"/>
                  </a:lnTo>
                  <a:close/>
                  <a:moveTo>
                    <a:pt x="46610" y="15909"/>
                  </a:moveTo>
                  <a:lnTo>
                    <a:pt x="47210" y="15801"/>
                  </a:lnTo>
                  <a:lnTo>
                    <a:pt x="47980" y="16497"/>
                  </a:lnTo>
                  <a:lnTo>
                    <a:pt x="47659" y="17493"/>
                  </a:lnTo>
                  <a:lnTo>
                    <a:pt x="47092" y="17696"/>
                  </a:lnTo>
                  <a:lnTo>
                    <a:pt x="45582" y="17140"/>
                  </a:lnTo>
                  <a:close/>
                  <a:moveTo>
                    <a:pt x="46278" y="15962"/>
                  </a:moveTo>
                  <a:lnTo>
                    <a:pt x="45368" y="17065"/>
                  </a:lnTo>
                  <a:lnTo>
                    <a:pt x="44769" y="16840"/>
                  </a:lnTo>
                  <a:lnTo>
                    <a:pt x="44876" y="16208"/>
                  </a:lnTo>
                  <a:close/>
                  <a:moveTo>
                    <a:pt x="45433" y="17322"/>
                  </a:moveTo>
                  <a:lnTo>
                    <a:pt x="46771" y="17814"/>
                  </a:lnTo>
                  <a:lnTo>
                    <a:pt x="45433" y="18306"/>
                  </a:lnTo>
                  <a:lnTo>
                    <a:pt x="45026" y="17814"/>
                  </a:lnTo>
                  <a:close/>
                  <a:moveTo>
                    <a:pt x="47980" y="19131"/>
                  </a:moveTo>
                  <a:lnTo>
                    <a:pt x="47210" y="19827"/>
                  </a:lnTo>
                  <a:lnTo>
                    <a:pt x="46610" y="19720"/>
                  </a:lnTo>
                  <a:lnTo>
                    <a:pt x="45582" y="18488"/>
                  </a:lnTo>
                  <a:lnTo>
                    <a:pt x="47092" y="17932"/>
                  </a:lnTo>
                  <a:lnTo>
                    <a:pt x="47659" y="18135"/>
                  </a:lnTo>
                  <a:close/>
                  <a:moveTo>
                    <a:pt x="44769" y="18788"/>
                  </a:moveTo>
                  <a:lnTo>
                    <a:pt x="45368" y="18563"/>
                  </a:lnTo>
                  <a:lnTo>
                    <a:pt x="46278" y="19666"/>
                  </a:lnTo>
                  <a:lnTo>
                    <a:pt x="44876" y="19420"/>
                  </a:lnTo>
                  <a:close/>
                  <a:moveTo>
                    <a:pt x="43570" y="20169"/>
                  </a:moveTo>
                  <a:lnTo>
                    <a:pt x="43077" y="21507"/>
                  </a:lnTo>
                  <a:lnTo>
                    <a:pt x="42585" y="20169"/>
                  </a:lnTo>
                  <a:lnTo>
                    <a:pt x="43077" y="19762"/>
                  </a:lnTo>
                  <a:close/>
                  <a:moveTo>
                    <a:pt x="39877" y="15962"/>
                  </a:moveTo>
                  <a:lnTo>
                    <a:pt x="41290" y="16208"/>
                  </a:lnTo>
                  <a:lnTo>
                    <a:pt x="41290" y="16208"/>
                  </a:lnTo>
                  <a:lnTo>
                    <a:pt x="41397" y="16840"/>
                  </a:lnTo>
                  <a:lnTo>
                    <a:pt x="40797" y="17065"/>
                  </a:lnTo>
                  <a:lnTo>
                    <a:pt x="39877" y="15962"/>
                  </a:lnTo>
                  <a:close/>
                  <a:moveTo>
                    <a:pt x="38175" y="16497"/>
                  </a:moveTo>
                  <a:lnTo>
                    <a:pt x="38945" y="15801"/>
                  </a:lnTo>
                  <a:lnTo>
                    <a:pt x="39545" y="15909"/>
                  </a:lnTo>
                  <a:lnTo>
                    <a:pt x="40572" y="17140"/>
                  </a:lnTo>
                  <a:lnTo>
                    <a:pt x="39063" y="17696"/>
                  </a:lnTo>
                  <a:lnTo>
                    <a:pt x="38496" y="17493"/>
                  </a:lnTo>
                  <a:close/>
                  <a:moveTo>
                    <a:pt x="35530" y="16604"/>
                  </a:moveTo>
                  <a:lnTo>
                    <a:pt x="36815" y="17086"/>
                  </a:lnTo>
                  <a:lnTo>
                    <a:pt x="35841" y="17686"/>
                  </a:lnTo>
                  <a:lnTo>
                    <a:pt x="35488" y="17471"/>
                  </a:lnTo>
                  <a:lnTo>
                    <a:pt x="35348" y="16915"/>
                  </a:lnTo>
                  <a:close/>
                  <a:moveTo>
                    <a:pt x="35530" y="19024"/>
                  </a:moveTo>
                  <a:lnTo>
                    <a:pt x="35348" y="18713"/>
                  </a:lnTo>
                  <a:lnTo>
                    <a:pt x="35498" y="18157"/>
                  </a:lnTo>
                  <a:lnTo>
                    <a:pt x="35841" y="17942"/>
                  </a:lnTo>
                  <a:lnTo>
                    <a:pt x="36815" y="18542"/>
                  </a:lnTo>
                  <a:close/>
                  <a:moveTo>
                    <a:pt x="37993" y="18992"/>
                  </a:moveTo>
                  <a:lnTo>
                    <a:pt x="37318" y="18585"/>
                  </a:lnTo>
                  <a:lnTo>
                    <a:pt x="38239" y="18242"/>
                  </a:lnTo>
                  <a:close/>
                  <a:moveTo>
                    <a:pt x="38217" y="17343"/>
                  </a:moveTo>
                  <a:lnTo>
                    <a:pt x="38239" y="17386"/>
                  </a:lnTo>
                  <a:lnTo>
                    <a:pt x="37318" y="17043"/>
                  </a:lnTo>
                  <a:lnTo>
                    <a:pt x="37993" y="16626"/>
                  </a:lnTo>
                  <a:close/>
                  <a:moveTo>
                    <a:pt x="38581" y="17878"/>
                  </a:moveTo>
                  <a:lnTo>
                    <a:pt x="38592" y="17868"/>
                  </a:lnTo>
                  <a:lnTo>
                    <a:pt x="37083" y="18435"/>
                  </a:lnTo>
                  <a:lnTo>
                    <a:pt x="36055" y="17814"/>
                  </a:lnTo>
                  <a:lnTo>
                    <a:pt x="37083" y="17182"/>
                  </a:lnTo>
                  <a:lnTo>
                    <a:pt x="38324" y="17653"/>
                  </a:lnTo>
                  <a:lnTo>
                    <a:pt x="38324" y="17653"/>
                  </a:lnTo>
                  <a:lnTo>
                    <a:pt x="38378" y="17675"/>
                  </a:lnTo>
                  <a:lnTo>
                    <a:pt x="38592" y="17760"/>
                  </a:lnTo>
                  <a:lnTo>
                    <a:pt x="38592" y="17750"/>
                  </a:lnTo>
                  <a:lnTo>
                    <a:pt x="38753" y="17814"/>
                  </a:lnTo>
                  <a:lnTo>
                    <a:pt x="38592" y="17878"/>
                  </a:lnTo>
                  <a:close/>
                  <a:moveTo>
                    <a:pt x="39545" y="19720"/>
                  </a:moveTo>
                  <a:lnTo>
                    <a:pt x="38945" y="19827"/>
                  </a:lnTo>
                  <a:lnTo>
                    <a:pt x="38175" y="19131"/>
                  </a:lnTo>
                  <a:lnTo>
                    <a:pt x="38496" y="18135"/>
                  </a:lnTo>
                  <a:lnTo>
                    <a:pt x="39063" y="17932"/>
                  </a:lnTo>
                  <a:lnTo>
                    <a:pt x="40572" y="18488"/>
                  </a:lnTo>
                  <a:close/>
                  <a:moveTo>
                    <a:pt x="41129" y="17814"/>
                  </a:moveTo>
                  <a:lnTo>
                    <a:pt x="40722" y="18306"/>
                  </a:lnTo>
                  <a:lnTo>
                    <a:pt x="39384" y="17814"/>
                  </a:lnTo>
                  <a:lnTo>
                    <a:pt x="40722" y="17322"/>
                  </a:lnTo>
                  <a:close/>
                  <a:moveTo>
                    <a:pt x="41290" y="19420"/>
                  </a:moveTo>
                  <a:lnTo>
                    <a:pt x="39877" y="19666"/>
                  </a:lnTo>
                  <a:lnTo>
                    <a:pt x="40797" y="18563"/>
                  </a:lnTo>
                  <a:lnTo>
                    <a:pt x="41397" y="18788"/>
                  </a:lnTo>
                  <a:close/>
                  <a:moveTo>
                    <a:pt x="36740" y="20287"/>
                  </a:moveTo>
                  <a:lnTo>
                    <a:pt x="35884" y="20051"/>
                  </a:lnTo>
                  <a:lnTo>
                    <a:pt x="35616" y="19227"/>
                  </a:lnTo>
                  <a:lnTo>
                    <a:pt x="37061" y="18681"/>
                  </a:lnTo>
                  <a:lnTo>
                    <a:pt x="37918" y="19206"/>
                  </a:lnTo>
                  <a:lnTo>
                    <a:pt x="37639" y="20051"/>
                  </a:lnTo>
                  <a:lnTo>
                    <a:pt x="36783" y="20287"/>
                  </a:lnTo>
                  <a:lnTo>
                    <a:pt x="36761" y="20276"/>
                  </a:lnTo>
                  <a:close/>
                  <a:moveTo>
                    <a:pt x="35380" y="17653"/>
                  </a:moveTo>
                  <a:lnTo>
                    <a:pt x="35637" y="17814"/>
                  </a:lnTo>
                  <a:lnTo>
                    <a:pt x="35380" y="17975"/>
                  </a:lnTo>
                  <a:lnTo>
                    <a:pt x="34802" y="17814"/>
                  </a:lnTo>
                  <a:close/>
                  <a:moveTo>
                    <a:pt x="33903" y="15951"/>
                  </a:moveTo>
                  <a:lnTo>
                    <a:pt x="34792" y="15705"/>
                  </a:lnTo>
                  <a:lnTo>
                    <a:pt x="34952" y="16283"/>
                  </a:lnTo>
                  <a:lnTo>
                    <a:pt x="35327" y="16508"/>
                  </a:lnTo>
                  <a:lnTo>
                    <a:pt x="35113" y="16883"/>
                  </a:lnTo>
                  <a:lnTo>
                    <a:pt x="35263" y="17461"/>
                  </a:lnTo>
                  <a:lnTo>
                    <a:pt x="34374" y="17696"/>
                  </a:lnTo>
                  <a:lnTo>
                    <a:pt x="32619" y="17236"/>
                  </a:lnTo>
                  <a:close/>
                  <a:moveTo>
                    <a:pt x="31976" y="16465"/>
                  </a:moveTo>
                  <a:lnTo>
                    <a:pt x="33486" y="16058"/>
                  </a:lnTo>
                  <a:lnTo>
                    <a:pt x="32383" y="17161"/>
                  </a:lnTo>
                  <a:lnTo>
                    <a:pt x="31826" y="17022"/>
                  </a:lnTo>
                  <a:close/>
                  <a:moveTo>
                    <a:pt x="31088" y="16701"/>
                  </a:moveTo>
                  <a:lnTo>
                    <a:pt x="31730" y="16529"/>
                  </a:lnTo>
                  <a:lnTo>
                    <a:pt x="31559" y="17172"/>
                  </a:lnTo>
                  <a:lnTo>
                    <a:pt x="32201" y="17343"/>
                  </a:lnTo>
                  <a:lnTo>
                    <a:pt x="31730" y="17814"/>
                  </a:lnTo>
                  <a:lnTo>
                    <a:pt x="32201" y="18285"/>
                  </a:lnTo>
                  <a:lnTo>
                    <a:pt x="31559" y="18456"/>
                  </a:lnTo>
                  <a:lnTo>
                    <a:pt x="31730" y="19099"/>
                  </a:lnTo>
                  <a:lnTo>
                    <a:pt x="31088" y="18927"/>
                  </a:lnTo>
                  <a:lnTo>
                    <a:pt x="30916" y="19570"/>
                  </a:lnTo>
                  <a:lnTo>
                    <a:pt x="30445" y="19099"/>
                  </a:lnTo>
                  <a:lnTo>
                    <a:pt x="29974" y="19570"/>
                  </a:lnTo>
                  <a:lnTo>
                    <a:pt x="29803" y="18927"/>
                  </a:lnTo>
                  <a:lnTo>
                    <a:pt x="29161" y="19099"/>
                  </a:lnTo>
                  <a:lnTo>
                    <a:pt x="29332" y="18456"/>
                  </a:lnTo>
                  <a:lnTo>
                    <a:pt x="28690" y="18285"/>
                  </a:lnTo>
                  <a:lnTo>
                    <a:pt x="29161" y="17814"/>
                  </a:lnTo>
                  <a:lnTo>
                    <a:pt x="28701" y="17343"/>
                  </a:lnTo>
                  <a:lnTo>
                    <a:pt x="29332" y="17172"/>
                  </a:lnTo>
                  <a:lnTo>
                    <a:pt x="29161" y="16529"/>
                  </a:lnTo>
                  <a:lnTo>
                    <a:pt x="29803" y="16701"/>
                  </a:lnTo>
                  <a:lnTo>
                    <a:pt x="29974" y="16058"/>
                  </a:lnTo>
                  <a:lnTo>
                    <a:pt x="30445" y="16529"/>
                  </a:lnTo>
                  <a:lnTo>
                    <a:pt x="30916" y="16058"/>
                  </a:lnTo>
                  <a:close/>
                  <a:moveTo>
                    <a:pt x="30039" y="15812"/>
                  </a:moveTo>
                  <a:lnTo>
                    <a:pt x="30039" y="15812"/>
                  </a:lnTo>
                  <a:lnTo>
                    <a:pt x="30445" y="14313"/>
                  </a:lnTo>
                  <a:lnTo>
                    <a:pt x="30852" y="15812"/>
                  </a:lnTo>
                  <a:lnTo>
                    <a:pt x="30445" y="16219"/>
                  </a:lnTo>
                  <a:close/>
                  <a:moveTo>
                    <a:pt x="27416" y="16058"/>
                  </a:moveTo>
                  <a:lnTo>
                    <a:pt x="28925" y="16465"/>
                  </a:lnTo>
                  <a:lnTo>
                    <a:pt x="29065" y="17022"/>
                  </a:lnTo>
                  <a:lnTo>
                    <a:pt x="28519" y="17161"/>
                  </a:lnTo>
                  <a:close/>
                  <a:moveTo>
                    <a:pt x="26988" y="15951"/>
                  </a:moveTo>
                  <a:lnTo>
                    <a:pt x="28272" y="17236"/>
                  </a:lnTo>
                  <a:lnTo>
                    <a:pt x="26517" y="17696"/>
                  </a:lnTo>
                  <a:lnTo>
                    <a:pt x="25628" y="17461"/>
                  </a:lnTo>
                  <a:lnTo>
                    <a:pt x="25789" y="16883"/>
                  </a:lnTo>
                  <a:lnTo>
                    <a:pt x="25564" y="16508"/>
                  </a:lnTo>
                  <a:lnTo>
                    <a:pt x="25949" y="16283"/>
                  </a:lnTo>
                  <a:lnTo>
                    <a:pt x="26099" y="15705"/>
                  </a:lnTo>
                  <a:close/>
                  <a:moveTo>
                    <a:pt x="23262" y="13896"/>
                  </a:moveTo>
                  <a:lnTo>
                    <a:pt x="24129" y="13029"/>
                  </a:lnTo>
                  <a:lnTo>
                    <a:pt x="24997" y="13896"/>
                  </a:lnTo>
                  <a:lnTo>
                    <a:pt x="24997" y="14528"/>
                  </a:lnTo>
                  <a:lnTo>
                    <a:pt x="24129" y="15095"/>
                  </a:lnTo>
                  <a:lnTo>
                    <a:pt x="23262" y="14528"/>
                  </a:lnTo>
                  <a:close/>
                  <a:moveTo>
                    <a:pt x="21560" y="15652"/>
                  </a:moveTo>
                  <a:lnTo>
                    <a:pt x="21849" y="15298"/>
                  </a:lnTo>
                  <a:lnTo>
                    <a:pt x="21635" y="14271"/>
                  </a:lnTo>
                  <a:lnTo>
                    <a:pt x="22674" y="14485"/>
                  </a:lnTo>
                  <a:lnTo>
                    <a:pt x="23048" y="14110"/>
                  </a:lnTo>
                  <a:lnTo>
                    <a:pt x="23048" y="14645"/>
                  </a:lnTo>
                  <a:lnTo>
                    <a:pt x="23862" y="15181"/>
                  </a:lnTo>
                  <a:lnTo>
                    <a:pt x="23080" y="15395"/>
                  </a:lnTo>
                  <a:lnTo>
                    <a:pt x="22791" y="16272"/>
                  </a:lnTo>
                  <a:lnTo>
                    <a:pt x="22010" y="15566"/>
                  </a:lnTo>
                  <a:close/>
                  <a:moveTo>
                    <a:pt x="21346" y="15909"/>
                  </a:moveTo>
                  <a:lnTo>
                    <a:pt x="21946" y="15801"/>
                  </a:lnTo>
                  <a:lnTo>
                    <a:pt x="22716" y="16497"/>
                  </a:lnTo>
                  <a:lnTo>
                    <a:pt x="22395" y="17493"/>
                  </a:lnTo>
                  <a:lnTo>
                    <a:pt x="21828" y="17696"/>
                  </a:lnTo>
                  <a:lnTo>
                    <a:pt x="20318" y="17140"/>
                  </a:lnTo>
                  <a:close/>
                  <a:moveTo>
                    <a:pt x="21014" y="15962"/>
                  </a:moveTo>
                  <a:lnTo>
                    <a:pt x="20104" y="17065"/>
                  </a:lnTo>
                  <a:lnTo>
                    <a:pt x="19494" y="16840"/>
                  </a:lnTo>
                  <a:lnTo>
                    <a:pt x="19612" y="16208"/>
                  </a:lnTo>
                  <a:lnTo>
                    <a:pt x="19612" y="16208"/>
                  </a:lnTo>
                  <a:lnTo>
                    <a:pt x="21014" y="15962"/>
                  </a:lnTo>
                  <a:close/>
                  <a:moveTo>
                    <a:pt x="21014" y="19666"/>
                  </a:moveTo>
                  <a:lnTo>
                    <a:pt x="19612" y="19420"/>
                  </a:lnTo>
                  <a:lnTo>
                    <a:pt x="19505" y="18788"/>
                  </a:lnTo>
                  <a:lnTo>
                    <a:pt x="20104" y="18563"/>
                  </a:lnTo>
                  <a:close/>
                  <a:moveTo>
                    <a:pt x="20169" y="17322"/>
                  </a:moveTo>
                  <a:lnTo>
                    <a:pt x="21507" y="17814"/>
                  </a:lnTo>
                  <a:lnTo>
                    <a:pt x="20169" y="18306"/>
                  </a:lnTo>
                  <a:lnTo>
                    <a:pt x="19762" y="17814"/>
                  </a:lnTo>
                  <a:close/>
                  <a:moveTo>
                    <a:pt x="21346" y="19720"/>
                  </a:moveTo>
                  <a:lnTo>
                    <a:pt x="20318" y="18488"/>
                  </a:lnTo>
                  <a:lnTo>
                    <a:pt x="21828" y="17932"/>
                  </a:lnTo>
                  <a:lnTo>
                    <a:pt x="22395" y="18135"/>
                  </a:lnTo>
                  <a:lnTo>
                    <a:pt x="22716" y="19131"/>
                  </a:lnTo>
                  <a:lnTo>
                    <a:pt x="21946" y="19827"/>
                  </a:lnTo>
                  <a:close/>
                  <a:moveTo>
                    <a:pt x="23048" y="20983"/>
                  </a:moveTo>
                  <a:lnTo>
                    <a:pt x="23048" y="21507"/>
                  </a:lnTo>
                  <a:lnTo>
                    <a:pt x="22674" y="21133"/>
                  </a:lnTo>
                  <a:lnTo>
                    <a:pt x="21635" y="21357"/>
                  </a:lnTo>
                  <a:lnTo>
                    <a:pt x="21860" y="20330"/>
                  </a:lnTo>
                  <a:lnTo>
                    <a:pt x="21560" y="19976"/>
                  </a:lnTo>
                  <a:lnTo>
                    <a:pt x="22010" y="20051"/>
                  </a:lnTo>
                  <a:lnTo>
                    <a:pt x="22791" y="19356"/>
                  </a:lnTo>
                  <a:lnTo>
                    <a:pt x="23080" y="20233"/>
                  </a:lnTo>
                  <a:lnTo>
                    <a:pt x="23873" y="20447"/>
                  </a:lnTo>
                  <a:close/>
                  <a:moveTo>
                    <a:pt x="24997" y="21732"/>
                  </a:moveTo>
                  <a:lnTo>
                    <a:pt x="24129" y="22599"/>
                  </a:lnTo>
                  <a:lnTo>
                    <a:pt x="23262" y="21732"/>
                  </a:lnTo>
                  <a:lnTo>
                    <a:pt x="23262" y="21100"/>
                  </a:lnTo>
                  <a:lnTo>
                    <a:pt x="24129" y="20533"/>
                  </a:lnTo>
                  <a:lnTo>
                    <a:pt x="24997" y="21100"/>
                  </a:lnTo>
                  <a:close/>
                  <a:moveTo>
                    <a:pt x="26677" y="19987"/>
                  </a:moveTo>
                  <a:lnTo>
                    <a:pt x="26142" y="20522"/>
                  </a:lnTo>
                  <a:lnTo>
                    <a:pt x="26656" y="21036"/>
                  </a:lnTo>
                  <a:lnTo>
                    <a:pt x="26656" y="21357"/>
                  </a:lnTo>
                  <a:lnTo>
                    <a:pt x="25585" y="21133"/>
                  </a:lnTo>
                  <a:lnTo>
                    <a:pt x="25221" y="21507"/>
                  </a:lnTo>
                  <a:lnTo>
                    <a:pt x="25221" y="20983"/>
                  </a:lnTo>
                  <a:lnTo>
                    <a:pt x="24397" y="20447"/>
                  </a:lnTo>
                  <a:lnTo>
                    <a:pt x="25179" y="20233"/>
                  </a:lnTo>
                  <a:lnTo>
                    <a:pt x="25478" y="19323"/>
                  </a:lnTo>
                  <a:lnTo>
                    <a:pt x="25757" y="19484"/>
                  </a:lnTo>
                  <a:lnTo>
                    <a:pt x="25949" y="20191"/>
                  </a:lnTo>
                  <a:close/>
                  <a:moveTo>
                    <a:pt x="26099" y="17814"/>
                  </a:moveTo>
                  <a:lnTo>
                    <a:pt x="25510" y="17975"/>
                  </a:lnTo>
                  <a:lnTo>
                    <a:pt x="25254" y="17814"/>
                  </a:lnTo>
                  <a:lnTo>
                    <a:pt x="25510" y="17653"/>
                  </a:lnTo>
                  <a:close/>
                  <a:moveTo>
                    <a:pt x="25371" y="16604"/>
                  </a:moveTo>
                  <a:lnTo>
                    <a:pt x="25553" y="16915"/>
                  </a:lnTo>
                  <a:lnTo>
                    <a:pt x="25403" y="17471"/>
                  </a:lnTo>
                  <a:lnTo>
                    <a:pt x="25050" y="17686"/>
                  </a:lnTo>
                  <a:lnTo>
                    <a:pt x="24076" y="17086"/>
                  </a:lnTo>
                  <a:close/>
                  <a:moveTo>
                    <a:pt x="22909" y="16626"/>
                  </a:moveTo>
                  <a:lnTo>
                    <a:pt x="23584" y="17043"/>
                  </a:lnTo>
                  <a:lnTo>
                    <a:pt x="22663" y="17386"/>
                  </a:lnTo>
                  <a:close/>
                  <a:moveTo>
                    <a:pt x="22310" y="17868"/>
                  </a:moveTo>
                  <a:lnTo>
                    <a:pt x="22310" y="17878"/>
                  </a:lnTo>
                  <a:lnTo>
                    <a:pt x="22149" y="17814"/>
                  </a:lnTo>
                  <a:lnTo>
                    <a:pt x="22310" y="17750"/>
                  </a:lnTo>
                  <a:lnTo>
                    <a:pt x="22310" y="17750"/>
                  </a:lnTo>
                  <a:lnTo>
                    <a:pt x="22492" y="17686"/>
                  </a:lnTo>
                  <a:lnTo>
                    <a:pt x="22567" y="17653"/>
                  </a:lnTo>
                  <a:lnTo>
                    <a:pt x="22567" y="17653"/>
                  </a:lnTo>
                  <a:lnTo>
                    <a:pt x="23819" y="17182"/>
                  </a:lnTo>
                  <a:lnTo>
                    <a:pt x="24836" y="17814"/>
                  </a:lnTo>
                  <a:lnTo>
                    <a:pt x="23819" y="18435"/>
                  </a:lnTo>
                  <a:lnTo>
                    <a:pt x="22310" y="17868"/>
                  </a:lnTo>
                  <a:close/>
                  <a:moveTo>
                    <a:pt x="22663" y="18232"/>
                  </a:moveTo>
                  <a:lnTo>
                    <a:pt x="23584" y="18585"/>
                  </a:lnTo>
                  <a:lnTo>
                    <a:pt x="22909" y="18992"/>
                  </a:lnTo>
                  <a:close/>
                  <a:moveTo>
                    <a:pt x="25371" y="19024"/>
                  </a:moveTo>
                  <a:lnTo>
                    <a:pt x="24076" y="18542"/>
                  </a:lnTo>
                  <a:lnTo>
                    <a:pt x="25050" y="17942"/>
                  </a:lnTo>
                  <a:lnTo>
                    <a:pt x="25403" y="18157"/>
                  </a:lnTo>
                  <a:lnTo>
                    <a:pt x="25553" y="18713"/>
                  </a:lnTo>
                  <a:close/>
                  <a:moveTo>
                    <a:pt x="24108" y="20287"/>
                  </a:moveTo>
                  <a:lnTo>
                    <a:pt x="23252" y="20051"/>
                  </a:lnTo>
                  <a:lnTo>
                    <a:pt x="22973" y="19206"/>
                  </a:lnTo>
                  <a:lnTo>
                    <a:pt x="23840" y="18681"/>
                  </a:lnTo>
                  <a:lnTo>
                    <a:pt x="25286" y="19227"/>
                  </a:lnTo>
                  <a:lnTo>
                    <a:pt x="25007" y="20051"/>
                  </a:lnTo>
                  <a:lnTo>
                    <a:pt x="24151" y="20287"/>
                  </a:lnTo>
                  <a:lnTo>
                    <a:pt x="24129" y="20276"/>
                  </a:lnTo>
                  <a:close/>
                  <a:moveTo>
                    <a:pt x="24151" y="15341"/>
                  </a:moveTo>
                  <a:lnTo>
                    <a:pt x="25007" y="15577"/>
                  </a:lnTo>
                  <a:lnTo>
                    <a:pt x="25286" y="16401"/>
                  </a:lnTo>
                  <a:lnTo>
                    <a:pt x="23840" y="16947"/>
                  </a:lnTo>
                  <a:lnTo>
                    <a:pt x="22973" y="16412"/>
                  </a:lnTo>
                  <a:lnTo>
                    <a:pt x="23252" y="15577"/>
                  </a:lnTo>
                  <a:lnTo>
                    <a:pt x="24108" y="15341"/>
                  </a:lnTo>
                  <a:lnTo>
                    <a:pt x="24129" y="15352"/>
                  </a:lnTo>
                  <a:close/>
                  <a:moveTo>
                    <a:pt x="26988" y="19677"/>
                  </a:moveTo>
                  <a:lnTo>
                    <a:pt x="26099" y="19923"/>
                  </a:lnTo>
                  <a:lnTo>
                    <a:pt x="25949" y="19345"/>
                  </a:lnTo>
                  <a:lnTo>
                    <a:pt x="25564" y="19120"/>
                  </a:lnTo>
                  <a:lnTo>
                    <a:pt x="25789" y="18745"/>
                  </a:lnTo>
                  <a:lnTo>
                    <a:pt x="25628" y="18167"/>
                  </a:lnTo>
                  <a:lnTo>
                    <a:pt x="26517" y="17932"/>
                  </a:lnTo>
                  <a:lnTo>
                    <a:pt x="28272" y="18392"/>
                  </a:lnTo>
                  <a:lnTo>
                    <a:pt x="28272" y="18392"/>
                  </a:lnTo>
                  <a:close/>
                  <a:moveTo>
                    <a:pt x="28925" y="19163"/>
                  </a:moveTo>
                  <a:lnTo>
                    <a:pt x="27416" y="19570"/>
                  </a:lnTo>
                  <a:lnTo>
                    <a:pt x="28519" y="18467"/>
                  </a:lnTo>
                  <a:lnTo>
                    <a:pt x="29065" y="18606"/>
                  </a:lnTo>
                  <a:close/>
                  <a:moveTo>
                    <a:pt x="28850" y="17814"/>
                  </a:moveTo>
                  <a:lnTo>
                    <a:pt x="28454" y="18221"/>
                  </a:lnTo>
                  <a:lnTo>
                    <a:pt x="26945" y="17814"/>
                  </a:lnTo>
                  <a:lnTo>
                    <a:pt x="28454" y="17407"/>
                  </a:lnTo>
                  <a:close/>
                  <a:moveTo>
                    <a:pt x="30852" y="19805"/>
                  </a:moveTo>
                  <a:lnTo>
                    <a:pt x="30445" y="21315"/>
                  </a:lnTo>
                  <a:lnTo>
                    <a:pt x="30039" y="19805"/>
                  </a:lnTo>
                  <a:lnTo>
                    <a:pt x="30445" y="19409"/>
                  </a:lnTo>
                  <a:close/>
                  <a:moveTo>
                    <a:pt x="33486" y="19570"/>
                  </a:moveTo>
                  <a:lnTo>
                    <a:pt x="31976" y="19163"/>
                  </a:lnTo>
                  <a:lnTo>
                    <a:pt x="31826" y="18606"/>
                  </a:lnTo>
                  <a:lnTo>
                    <a:pt x="32383" y="18467"/>
                  </a:lnTo>
                  <a:close/>
                  <a:moveTo>
                    <a:pt x="33957" y="17814"/>
                  </a:moveTo>
                  <a:lnTo>
                    <a:pt x="32447" y="18221"/>
                  </a:lnTo>
                  <a:lnTo>
                    <a:pt x="32041" y="17814"/>
                  </a:lnTo>
                  <a:lnTo>
                    <a:pt x="32447" y="17407"/>
                  </a:lnTo>
                  <a:close/>
                  <a:moveTo>
                    <a:pt x="35113" y="18745"/>
                  </a:moveTo>
                  <a:lnTo>
                    <a:pt x="35327" y="19120"/>
                  </a:lnTo>
                  <a:lnTo>
                    <a:pt x="34952" y="19345"/>
                  </a:lnTo>
                  <a:lnTo>
                    <a:pt x="34792" y="19923"/>
                  </a:lnTo>
                  <a:lnTo>
                    <a:pt x="33903" y="19677"/>
                  </a:lnTo>
                  <a:lnTo>
                    <a:pt x="32619" y="18392"/>
                  </a:lnTo>
                  <a:lnTo>
                    <a:pt x="34374" y="17932"/>
                  </a:lnTo>
                  <a:lnTo>
                    <a:pt x="35263" y="18167"/>
                  </a:lnTo>
                  <a:close/>
                  <a:moveTo>
                    <a:pt x="18306" y="20169"/>
                  </a:moveTo>
                  <a:lnTo>
                    <a:pt x="17813" y="21507"/>
                  </a:lnTo>
                  <a:lnTo>
                    <a:pt x="17321" y="20169"/>
                  </a:lnTo>
                  <a:lnTo>
                    <a:pt x="17813" y="19762"/>
                  </a:lnTo>
                  <a:close/>
                  <a:moveTo>
                    <a:pt x="14613" y="15962"/>
                  </a:moveTo>
                  <a:lnTo>
                    <a:pt x="16026" y="16208"/>
                  </a:lnTo>
                  <a:lnTo>
                    <a:pt x="16026" y="16208"/>
                  </a:lnTo>
                  <a:lnTo>
                    <a:pt x="16133" y="16840"/>
                  </a:lnTo>
                  <a:lnTo>
                    <a:pt x="15533" y="17065"/>
                  </a:lnTo>
                  <a:close/>
                  <a:moveTo>
                    <a:pt x="14120" y="17814"/>
                  </a:moveTo>
                  <a:lnTo>
                    <a:pt x="15458" y="17322"/>
                  </a:lnTo>
                  <a:lnTo>
                    <a:pt x="15865" y="17814"/>
                  </a:lnTo>
                  <a:lnTo>
                    <a:pt x="15458" y="18306"/>
                  </a:lnTo>
                  <a:close/>
                  <a:moveTo>
                    <a:pt x="16026" y="19420"/>
                  </a:moveTo>
                  <a:lnTo>
                    <a:pt x="14613" y="19666"/>
                  </a:lnTo>
                  <a:lnTo>
                    <a:pt x="15533" y="18563"/>
                  </a:lnTo>
                  <a:lnTo>
                    <a:pt x="16133" y="18788"/>
                  </a:lnTo>
                  <a:close/>
                  <a:moveTo>
                    <a:pt x="13232" y="18135"/>
                  </a:moveTo>
                  <a:lnTo>
                    <a:pt x="13799" y="17932"/>
                  </a:lnTo>
                  <a:lnTo>
                    <a:pt x="15309" y="18488"/>
                  </a:lnTo>
                  <a:lnTo>
                    <a:pt x="14281" y="19720"/>
                  </a:lnTo>
                  <a:lnTo>
                    <a:pt x="13681" y="19827"/>
                  </a:lnTo>
                  <a:lnTo>
                    <a:pt x="12911" y="19131"/>
                  </a:lnTo>
                  <a:close/>
                  <a:moveTo>
                    <a:pt x="12911" y="16497"/>
                  </a:moveTo>
                  <a:lnTo>
                    <a:pt x="13681" y="15801"/>
                  </a:lnTo>
                  <a:lnTo>
                    <a:pt x="14281" y="15909"/>
                  </a:lnTo>
                  <a:lnTo>
                    <a:pt x="15309" y="17140"/>
                  </a:lnTo>
                  <a:lnTo>
                    <a:pt x="13799" y="17696"/>
                  </a:lnTo>
                  <a:lnTo>
                    <a:pt x="13232" y="17493"/>
                  </a:lnTo>
                  <a:close/>
                  <a:moveTo>
                    <a:pt x="18648" y="16380"/>
                  </a:moveTo>
                  <a:lnTo>
                    <a:pt x="19376" y="16251"/>
                  </a:lnTo>
                  <a:lnTo>
                    <a:pt x="19248" y="16979"/>
                  </a:lnTo>
                  <a:lnTo>
                    <a:pt x="19955" y="17236"/>
                  </a:lnTo>
                  <a:lnTo>
                    <a:pt x="19473" y="17814"/>
                  </a:lnTo>
                  <a:lnTo>
                    <a:pt x="19955" y="18381"/>
                  </a:lnTo>
                  <a:lnTo>
                    <a:pt x="19248" y="18649"/>
                  </a:lnTo>
                  <a:lnTo>
                    <a:pt x="19376" y="19377"/>
                  </a:lnTo>
                  <a:lnTo>
                    <a:pt x="18648" y="19248"/>
                  </a:lnTo>
                  <a:lnTo>
                    <a:pt x="18392" y="19955"/>
                  </a:lnTo>
                  <a:lnTo>
                    <a:pt x="17813" y="19473"/>
                  </a:lnTo>
                  <a:lnTo>
                    <a:pt x="17246" y="19955"/>
                  </a:lnTo>
                  <a:lnTo>
                    <a:pt x="16989" y="19248"/>
                  </a:lnTo>
                  <a:lnTo>
                    <a:pt x="16251" y="19377"/>
                  </a:lnTo>
                  <a:lnTo>
                    <a:pt x="16379" y="18649"/>
                  </a:lnTo>
                  <a:lnTo>
                    <a:pt x="15672" y="18381"/>
                  </a:lnTo>
                  <a:lnTo>
                    <a:pt x="16154" y="17814"/>
                  </a:lnTo>
                  <a:lnTo>
                    <a:pt x="15672" y="17236"/>
                  </a:lnTo>
                  <a:lnTo>
                    <a:pt x="16379" y="16979"/>
                  </a:lnTo>
                  <a:lnTo>
                    <a:pt x="16251" y="16251"/>
                  </a:lnTo>
                  <a:lnTo>
                    <a:pt x="16989" y="16380"/>
                  </a:lnTo>
                  <a:lnTo>
                    <a:pt x="17246" y="15673"/>
                  </a:lnTo>
                  <a:lnTo>
                    <a:pt x="17813" y="16155"/>
                  </a:lnTo>
                  <a:lnTo>
                    <a:pt x="18392" y="15673"/>
                  </a:lnTo>
                  <a:close/>
                  <a:moveTo>
                    <a:pt x="17321" y="15459"/>
                  </a:moveTo>
                  <a:lnTo>
                    <a:pt x="17813" y="14121"/>
                  </a:lnTo>
                  <a:lnTo>
                    <a:pt x="18306" y="15459"/>
                  </a:lnTo>
                  <a:lnTo>
                    <a:pt x="17813" y="15866"/>
                  </a:lnTo>
                  <a:close/>
                  <a:moveTo>
                    <a:pt x="26656" y="14592"/>
                  </a:moveTo>
                  <a:lnTo>
                    <a:pt x="26142" y="15106"/>
                  </a:lnTo>
                  <a:lnTo>
                    <a:pt x="26677" y="15641"/>
                  </a:lnTo>
                  <a:lnTo>
                    <a:pt x="25949" y="15438"/>
                  </a:lnTo>
                  <a:lnTo>
                    <a:pt x="25757" y="16144"/>
                  </a:lnTo>
                  <a:lnTo>
                    <a:pt x="25478" y="16305"/>
                  </a:lnTo>
                  <a:lnTo>
                    <a:pt x="25179" y="15395"/>
                  </a:lnTo>
                  <a:lnTo>
                    <a:pt x="24397" y="15181"/>
                  </a:lnTo>
                  <a:lnTo>
                    <a:pt x="25221" y="14645"/>
                  </a:lnTo>
                  <a:lnTo>
                    <a:pt x="25221" y="14121"/>
                  </a:lnTo>
                  <a:lnTo>
                    <a:pt x="25585" y="14485"/>
                  </a:lnTo>
                  <a:lnTo>
                    <a:pt x="26656" y="14260"/>
                  </a:lnTo>
                  <a:close/>
                  <a:moveTo>
                    <a:pt x="36783" y="15341"/>
                  </a:moveTo>
                  <a:lnTo>
                    <a:pt x="37639" y="15577"/>
                  </a:lnTo>
                  <a:lnTo>
                    <a:pt x="37918" y="16412"/>
                  </a:lnTo>
                  <a:lnTo>
                    <a:pt x="37061" y="16947"/>
                  </a:lnTo>
                  <a:lnTo>
                    <a:pt x="35616" y="16401"/>
                  </a:lnTo>
                  <a:lnTo>
                    <a:pt x="35884" y="15577"/>
                  </a:lnTo>
                  <a:lnTo>
                    <a:pt x="36740" y="15341"/>
                  </a:lnTo>
                  <a:lnTo>
                    <a:pt x="36761" y="15352"/>
                  </a:lnTo>
                  <a:close/>
                  <a:moveTo>
                    <a:pt x="43912" y="16380"/>
                  </a:moveTo>
                  <a:lnTo>
                    <a:pt x="44640" y="16251"/>
                  </a:lnTo>
                  <a:lnTo>
                    <a:pt x="44523" y="16979"/>
                  </a:lnTo>
                  <a:lnTo>
                    <a:pt x="45218" y="17236"/>
                  </a:lnTo>
                  <a:lnTo>
                    <a:pt x="44737" y="17814"/>
                  </a:lnTo>
                  <a:lnTo>
                    <a:pt x="45218" y="18381"/>
                  </a:lnTo>
                  <a:lnTo>
                    <a:pt x="44523" y="18649"/>
                  </a:lnTo>
                  <a:lnTo>
                    <a:pt x="44640" y="19377"/>
                  </a:lnTo>
                  <a:lnTo>
                    <a:pt x="43912" y="19248"/>
                  </a:lnTo>
                  <a:lnTo>
                    <a:pt x="43655" y="19955"/>
                  </a:lnTo>
                  <a:lnTo>
                    <a:pt x="43077" y="19473"/>
                  </a:lnTo>
                  <a:lnTo>
                    <a:pt x="42510" y="19955"/>
                  </a:lnTo>
                  <a:lnTo>
                    <a:pt x="42253" y="19248"/>
                  </a:lnTo>
                  <a:lnTo>
                    <a:pt x="41514" y="19377"/>
                  </a:lnTo>
                  <a:lnTo>
                    <a:pt x="41643" y="18649"/>
                  </a:lnTo>
                  <a:lnTo>
                    <a:pt x="40947" y="18381"/>
                  </a:lnTo>
                  <a:lnTo>
                    <a:pt x="41418" y="17814"/>
                  </a:lnTo>
                  <a:lnTo>
                    <a:pt x="40947" y="17236"/>
                  </a:lnTo>
                  <a:lnTo>
                    <a:pt x="41643" y="16979"/>
                  </a:lnTo>
                  <a:lnTo>
                    <a:pt x="41514" y="16251"/>
                  </a:lnTo>
                  <a:lnTo>
                    <a:pt x="42253" y="16380"/>
                  </a:lnTo>
                  <a:lnTo>
                    <a:pt x="42510" y="15673"/>
                  </a:lnTo>
                  <a:lnTo>
                    <a:pt x="43077" y="16155"/>
                  </a:lnTo>
                  <a:lnTo>
                    <a:pt x="43655" y="15673"/>
                  </a:lnTo>
                  <a:close/>
                  <a:moveTo>
                    <a:pt x="42585" y="15459"/>
                  </a:moveTo>
                  <a:lnTo>
                    <a:pt x="43077" y="14121"/>
                  </a:lnTo>
                  <a:lnTo>
                    <a:pt x="43570" y="15459"/>
                  </a:lnTo>
                  <a:lnTo>
                    <a:pt x="43077" y="15866"/>
                  </a:lnTo>
                  <a:close/>
                  <a:moveTo>
                    <a:pt x="48312" y="23049"/>
                  </a:moveTo>
                  <a:lnTo>
                    <a:pt x="47092" y="23049"/>
                  </a:lnTo>
                  <a:lnTo>
                    <a:pt x="46642" y="22599"/>
                  </a:lnTo>
                  <a:lnTo>
                    <a:pt x="46856" y="21582"/>
                  </a:lnTo>
                  <a:lnTo>
                    <a:pt x="47873" y="21379"/>
                  </a:lnTo>
                  <a:lnTo>
                    <a:pt x="48312" y="21818"/>
                  </a:lnTo>
                  <a:close/>
                  <a:moveTo>
                    <a:pt x="45090" y="21946"/>
                  </a:moveTo>
                  <a:lnTo>
                    <a:pt x="44394" y="22717"/>
                  </a:lnTo>
                  <a:lnTo>
                    <a:pt x="43409" y="22396"/>
                  </a:lnTo>
                  <a:lnTo>
                    <a:pt x="43195" y="21828"/>
                  </a:lnTo>
                  <a:lnTo>
                    <a:pt x="43752" y="20319"/>
                  </a:lnTo>
                  <a:lnTo>
                    <a:pt x="44983" y="21347"/>
                  </a:lnTo>
                  <a:close/>
                  <a:moveTo>
                    <a:pt x="43024" y="22310"/>
                  </a:moveTo>
                  <a:lnTo>
                    <a:pt x="43024" y="22310"/>
                  </a:lnTo>
                  <a:lnTo>
                    <a:pt x="43077" y="22139"/>
                  </a:lnTo>
                  <a:lnTo>
                    <a:pt x="43142" y="22310"/>
                  </a:lnTo>
                  <a:lnTo>
                    <a:pt x="43142" y="22310"/>
                  </a:lnTo>
                  <a:lnTo>
                    <a:pt x="43206" y="22481"/>
                  </a:lnTo>
                  <a:lnTo>
                    <a:pt x="43238" y="22567"/>
                  </a:lnTo>
                  <a:lnTo>
                    <a:pt x="43238" y="22567"/>
                  </a:lnTo>
                  <a:lnTo>
                    <a:pt x="43709" y="23809"/>
                  </a:lnTo>
                  <a:lnTo>
                    <a:pt x="43077" y="24836"/>
                  </a:lnTo>
                  <a:lnTo>
                    <a:pt x="42457" y="23809"/>
                  </a:lnTo>
                  <a:lnTo>
                    <a:pt x="42928" y="22567"/>
                  </a:lnTo>
                  <a:lnTo>
                    <a:pt x="42928" y="22567"/>
                  </a:lnTo>
                  <a:lnTo>
                    <a:pt x="42928" y="22567"/>
                  </a:lnTo>
                  <a:close/>
                  <a:moveTo>
                    <a:pt x="42660" y="22653"/>
                  </a:moveTo>
                  <a:lnTo>
                    <a:pt x="42307" y="23573"/>
                  </a:lnTo>
                  <a:lnTo>
                    <a:pt x="41900" y="22910"/>
                  </a:lnTo>
                  <a:close/>
                  <a:moveTo>
                    <a:pt x="41172" y="21347"/>
                  </a:moveTo>
                  <a:lnTo>
                    <a:pt x="42414" y="20319"/>
                  </a:lnTo>
                  <a:lnTo>
                    <a:pt x="42960" y="21828"/>
                  </a:lnTo>
                  <a:lnTo>
                    <a:pt x="42756" y="22396"/>
                  </a:lnTo>
                  <a:lnTo>
                    <a:pt x="41771" y="22717"/>
                  </a:lnTo>
                  <a:lnTo>
                    <a:pt x="41076" y="21946"/>
                  </a:lnTo>
                  <a:close/>
                  <a:moveTo>
                    <a:pt x="32554" y="22160"/>
                  </a:moveTo>
                  <a:lnTo>
                    <a:pt x="31976" y="22321"/>
                  </a:lnTo>
                  <a:lnTo>
                    <a:pt x="31751" y="22695"/>
                  </a:lnTo>
                  <a:lnTo>
                    <a:pt x="31377" y="22481"/>
                  </a:lnTo>
                  <a:lnTo>
                    <a:pt x="30799" y="22631"/>
                  </a:lnTo>
                  <a:lnTo>
                    <a:pt x="30563" y="21743"/>
                  </a:lnTo>
                  <a:lnTo>
                    <a:pt x="31034" y="19987"/>
                  </a:lnTo>
                  <a:lnTo>
                    <a:pt x="32308" y="21272"/>
                  </a:lnTo>
                  <a:close/>
                  <a:moveTo>
                    <a:pt x="28583" y="21272"/>
                  </a:moveTo>
                  <a:lnTo>
                    <a:pt x="29867" y="19987"/>
                  </a:lnTo>
                  <a:lnTo>
                    <a:pt x="30338" y="21743"/>
                  </a:lnTo>
                  <a:lnTo>
                    <a:pt x="30092" y="22631"/>
                  </a:lnTo>
                  <a:lnTo>
                    <a:pt x="29514" y="22481"/>
                  </a:lnTo>
                  <a:lnTo>
                    <a:pt x="29139" y="22695"/>
                  </a:lnTo>
                  <a:lnTo>
                    <a:pt x="28925" y="22321"/>
                  </a:lnTo>
                  <a:lnTo>
                    <a:pt x="28347" y="22160"/>
                  </a:lnTo>
                  <a:close/>
                  <a:moveTo>
                    <a:pt x="25221" y="23263"/>
                  </a:moveTo>
                  <a:lnTo>
                    <a:pt x="26217" y="23263"/>
                  </a:lnTo>
                  <a:lnTo>
                    <a:pt x="25510" y="23969"/>
                  </a:lnTo>
                  <a:lnTo>
                    <a:pt x="25221" y="23680"/>
                  </a:lnTo>
                  <a:lnTo>
                    <a:pt x="25221" y="23263"/>
                  </a:lnTo>
                  <a:close/>
                  <a:moveTo>
                    <a:pt x="22749" y="23969"/>
                  </a:moveTo>
                  <a:lnTo>
                    <a:pt x="22042" y="23263"/>
                  </a:lnTo>
                  <a:lnTo>
                    <a:pt x="23048" y="23263"/>
                  </a:lnTo>
                  <a:lnTo>
                    <a:pt x="23048" y="23680"/>
                  </a:lnTo>
                  <a:close/>
                  <a:moveTo>
                    <a:pt x="19826" y="21946"/>
                  </a:moveTo>
                  <a:lnTo>
                    <a:pt x="19130" y="22717"/>
                  </a:lnTo>
                  <a:lnTo>
                    <a:pt x="18145" y="22396"/>
                  </a:lnTo>
                  <a:lnTo>
                    <a:pt x="17931" y="21828"/>
                  </a:lnTo>
                  <a:lnTo>
                    <a:pt x="18488" y="20319"/>
                  </a:lnTo>
                  <a:lnTo>
                    <a:pt x="19719" y="21347"/>
                  </a:lnTo>
                  <a:close/>
                  <a:moveTo>
                    <a:pt x="17760" y="22310"/>
                  </a:moveTo>
                  <a:lnTo>
                    <a:pt x="17760" y="22310"/>
                  </a:lnTo>
                  <a:lnTo>
                    <a:pt x="17813" y="22139"/>
                  </a:lnTo>
                  <a:lnTo>
                    <a:pt x="17878" y="22310"/>
                  </a:lnTo>
                  <a:lnTo>
                    <a:pt x="17878" y="22310"/>
                  </a:lnTo>
                  <a:lnTo>
                    <a:pt x="17931" y="22471"/>
                  </a:lnTo>
                  <a:lnTo>
                    <a:pt x="17974" y="22567"/>
                  </a:lnTo>
                  <a:lnTo>
                    <a:pt x="17974" y="22567"/>
                  </a:lnTo>
                  <a:lnTo>
                    <a:pt x="18445" y="23809"/>
                  </a:lnTo>
                  <a:lnTo>
                    <a:pt x="17813" y="24836"/>
                  </a:lnTo>
                  <a:lnTo>
                    <a:pt x="17193" y="23809"/>
                  </a:lnTo>
                  <a:lnTo>
                    <a:pt x="17664" y="22567"/>
                  </a:lnTo>
                  <a:lnTo>
                    <a:pt x="17664" y="22567"/>
                  </a:lnTo>
                  <a:lnTo>
                    <a:pt x="17760" y="22310"/>
                  </a:lnTo>
                  <a:close/>
                  <a:moveTo>
                    <a:pt x="17396" y="22653"/>
                  </a:moveTo>
                  <a:lnTo>
                    <a:pt x="17043" y="23573"/>
                  </a:lnTo>
                  <a:lnTo>
                    <a:pt x="16636" y="22910"/>
                  </a:lnTo>
                  <a:close/>
                  <a:moveTo>
                    <a:pt x="15908" y="21347"/>
                  </a:moveTo>
                  <a:lnTo>
                    <a:pt x="17139" y="20319"/>
                  </a:lnTo>
                  <a:lnTo>
                    <a:pt x="17696" y="21828"/>
                  </a:lnTo>
                  <a:lnTo>
                    <a:pt x="17492" y="22396"/>
                  </a:lnTo>
                  <a:lnTo>
                    <a:pt x="16497" y="22717"/>
                  </a:lnTo>
                  <a:lnTo>
                    <a:pt x="15812" y="21946"/>
                  </a:lnTo>
                  <a:close/>
                  <a:moveTo>
                    <a:pt x="12579" y="20983"/>
                  </a:moveTo>
                  <a:lnTo>
                    <a:pt x="11765" y="20447"/>
                  </a:lnTo>
                  <a:lnTo>
                    <a:pt x="12547" y="20233"/>
                  </a:lnTo>
                  <a:lnTo>
                    <a:pt x="12836" y="19356"/>
                  </a:lnTo>
                  <a:lnTo>
                    <a:pt x="13617" y="20051"/>
                  </a:lnTo>
                  <a:lnTo>
                    <a:pt x="14067" y="19976"/>
                  </a:lnTo>
                  <a:lnTo>
                    <a:pt x="13778" y="20330"/>
                  </a:lnTo>
                  <a:lnTo>
                    <a:pt x="13992" y="21357"/>
                  </a:lnTo>
                  <a:lnTo>
                    <a:pt x="12953" y="21133"/>
                  </a:lnTo>
                  <a:lnTo>
                    <a:pt x="12579" y="21507"/>
                  </a:lnTo>
                  <a:close/>
                  <a:moveTo>
                    <a:pt x="15812" y="13682"/>
                  </a:moveTo>
                  <a:lnTo>
                    <a:pt x="16497" y="12911"/>
                  </a:lnTo>
                  <a:lnTo>
                    <a:pt x="17492" y="13232"/>
                  </a:lnTo>
                  <a:lnTo>
                    <a:pt x="17696" y="13800"/>
                  </a:lnTo>
                  <a:lnTo>
                    <a:pt x="17139" y="15309"/>
                  </a:lnTo>
                  <a:lnTo>
                    <a:pt x="15908" y="14281"/>
                  </a:lnTo>
                  <a:close/>
                  <a:moveTo>
                    <a:pt x="17878" y="13318"/>
                  </a:moveTo>
                  <a:lnTo>
                    <a:pt x="17878" y="13318"/>
                  </a:lnTo>
                  <a:lnTo>
                    <a:pt x="17813" y="13478"/>
                  </a:lnTo>
                  <a:lnTo>
                    <a:pt x="17749" y="13318"/>
                  </a:lnTo>
                  <a:lnTo>
                    <a:pt x="17760" y="13318"/>
                  </a:lnTo>
                  <a:lnTo>
                    <a:pt x="17674" y="13093"/>
                  </a:lnTo>
                  <a:lnTo>
                    <a:pt x="17664" y="13061"/>
                  </a:lnTo>
                  <a:lnTo>
                    <a:pt x="17653" y="13061"/>
                  </a:lnTo>
                  <a:lnTo>
                    <a:pt x="17193" y="11809"/>
                  </a:lnTo>
                  <a:lnTo>
                    <a:pt x="17813" y="10792"/>
                  </a:lnTo>
                  <a:lnTo>
                    <a:pt x="18445" y="11809"/>
                  </a:lnTo>
                  <a:close/>
                  <a:moveTo>
                    <a:pt x="18242" y="12965"/>
                  </a:moveTo>
                  <a:lnTo>
                    <a:pt x="18584" y="12044"/>
                  </a:lnTo>
                  <a:lnTo>
                    <a:pt x="19002" y="12718"/>
                  </a:lnTo>
                  <a:close/>
                  <a:moveTo>
                    <a:pt x="19719" y="14281"/>
                  </a:moveTo>
                  <a:lnTo>
                    <a:pt x="18488" y="15309"/>
                  </a:lnTo>
                  <a:lnTo>
                    <a:pt x="17931" y="13800"/>
                  </a:lnTo>
                  <a:lnTo>
                    <a:pt x="18145" y="13232"/>
                  </a:lnTo>
                  <a:lnTo>
                    <a:pt x="19130" y="12911"/>
                  </a:lnTo>
                  <a:lnTo>
                    <a:pt x="19826" y="13682"/>
                  </a:lnTo>
                  <a:close/>
                  <a:moveTo>
                    <a:pt x="23048" y="12579"/>
                  </a:moveTo>
                  <a:lnTo>
                    <a:pt x="23048" y="13810"/>
                  </a:lnTo>
                  <a:lnTo>
                    <a:pt x="22599" y="14249"/>
                  </a:lnTo>
                  <a:lnTo>
                    <a:pt x="21592" y="14035"/>
                  </a:lnTo>
                  <a:lnTo>
                    <a:pt x="21378" y="13029"/>
                  </a:lnTo>
                  <a:lnTo>
                    <a:pt x="21828" y="12579"/>
                  </a:lnTo>
                  <a:close/>
                  <a:moveTo>
                    <a:pt x="23048" y="12365"/>
                  </a:moveTo>
                  <a:lnTo>
                    <a:pt x="22042" y="12365"/>
                  </a:lnTo>
                  <a:lnTo>
                    <a:pt x="22749" y="11648"/>
                  </a:lnTo>
                  <a:lnTo>
                    <a:pt x="23048" y="11948"/>
                  </a:lnTo>
                  <a:close/>
                  <a:moveTo>
                    <a:pt x="25510" y="11648"/>
                  </a:moveTo>
                  <a:lnTo>
                    <a:pt x="26217" y="12365"/>
                  </a:lnTo>
                  <a:lnTo>
                    <a:pt x="25221" y="12365"/>
                  </a:lnTo>
                  <a:lnTo>
                    <a:pt x="25221" y="11948"/>
                  </a:lnTo>
                  <a:close/>
                  <a:moveTo>
                    <a:pt x="26677" y="14024"/>
                  </a:moveTo>
                  <a:lnTo>
                    <a:pt x="26656" y="14024"/>
                  </a:lnTo>
                  <a:lnTo>
                    <a:pt x="26656" y="14046"/>
                  </a:lnTo>
                  <a:lnTo>
                    <a:pt x="25660" y="14249"/>
                  </a:lnTo>
                  <a:lnTo>
                    <a:pt x="25221" y="13810"/>
                  </a:lnTo>
                  <a:lnTo>
                    <a:pt x="25221" y="12579"/>
                  </a:lnTo>
                  <a:lnTo>
                    <a:pt x="26442" y="12579"/>
                  </a:lnTo>
                  <a:lnTo>
                    <a:pt x="26881" y="13029"/>
                  </a:lnTo>
                  <a:close/>
                  <a:moveTo>
                    <a:pt x="28347" y="13468"/>
                  </a:moveTo>
                  <a:lnTo>
                    <a:pt x="28925" y="13307"/>
                  </a:lnTo>
                  <a:lnTo>
                    <a:pt x="29139" y="12933"/>
                  </a:lnTo>
                  <a:lnTo>
                    <a:pt x="29514" y="13147"/>
                  </a:lnTo>
                  <a:lnTo>
                    <a:pt x="30092" y="12997"/>
                  </a:lnTo>
                  <a:lnTo>
                    <a:pt x="30338" y="13885"/>
                  </a:lnTo>
                  <a:lnTo>
                    <a:pt x="29867" y="15641"/>
                  </a:lnTo>
                  <a:lnTo>
                    <a:pt x="28583" y="14356"/>
                  </a:lnTo>
                  <a:close/>
                  <a:moveTo>
                    <a:pt x="32319" y="14356"/>
                  </a:moveTo>
                  <a:lnTo>
                    <a:pt x="31034" y="15641"/>
                  </a:lnTo>
                  <a:lnTo>
                    <a:pt x="30563" y="13885"/>
                  </a:lnTo>
                  <a:lnTo>
                    <a:pt x="30799" y="12997"/>
                  </a:lnTo>
                  <a:lnTo>
                    <a:pt x="31377" y="13147"/>
                  </a:lnTo>
                  <a:lnTo>
                    <a:pt x="31751" y="12933"/>
                  </a:lnTo>
                  <a:lnTo>
                    <a:pt x="31976" y="13307"/>
                  </a:lnTo>
                  <a:lnTo>
                    <a:pt x="32554" y="13468"/>
                  </a:lnTo>
                  <a:close/>
                  <a:moveTo>
                    <a:pt x="41076" y="13682"/>
                  </a:moveTo>
                  <a:lnTo>
                    <a:pt x="41771" y="12911"/>
                  </a:lnTo>
                  <a:lnTo>
                    <a:pt x="42756" y="13232"/>
                  </a:lnTo>
                  <a:lnTo>
                    <a:pt x="42960" y="13800"/>
                  </a:lnTo>
                  <a:lnTo>
                    <a:pt x="42414" y="15309"/>
                  </a:lnTo>
                  <a:lnTo>
                    <a:pt x="41172" y="14281"/>
                  </a:lnTo>
                  <a:close/>
                  <a:moveTo>
                    <a:pt x="43142" y="13318"/>
                  </a:moveTo>
                  <a:lnTo>
                    <a:pt x="43142" y="13318"/>
                  </a:lnTo>
                  <a:lnTo>
                    <a:pt x="43077" y="13478"/>
                  </a:lnTo>
                  <a:lnTo>
                    <a:pt x="43024" y="13318"/>
                  </a:lnTo>
                  <a:lnTo>
                    <a:pt x="43024" y="13318"/>
                  </a:lnTo>
                  <a:lnTo>
                    <a:pt x="42938" y="13093"/>
                  </a:lnTo>
                  <a:lnTo>
                    <a:pt x="42928" y="13061"/>
                  </a:lnTo>
                  <a:lnTo>
                    <a:pt x="42928" y="13061"/>
                  </a:lnTo>
                  <a:lnTo>
                    <a:pt x="42457" y="11809"/>
                  </a:lnTo>
                  <a:lnTo>
                    <a:pt x="43077" y="10792"/>
                  </a:lnTo>
                  <a:lnTo>
                    <a:pt x="43709" y="11809"/>
                  </a:lnTo>
                  <a:lnTo>
                    <a:pt x="43142" y="13318"/>
                  </a:lnTo>
                  <a:close/>
                  <a:moveTo>
                    <a:pt x="43506" y="12965"/>
                  </a:moveTo>
                  <a:lnTo>
                    <a:pt x="43848" y="12044"/>
                  </a:lnTo>
                  <a:lnTo>
                    <a:pt x="44266" y="12718"/>
                  </a:lnTo>
                  <a:close/>
                  <a:moveTo>
                    <a:pt x="44983" y="14281"/>
                  </a:moveTo>
                  <a:lnTo>
                    <a:pt x="43752" y="15309"/>
                  </a:lnTo>
                  <a:lnTo>
                    <a:pt x="43195" y="13800"/>
                  </a:lnTo>
                  <a:lnTo>
                    <a:pt x="43409" y="13232"/>
                  </a:lnTo>
                  <a:lnTo>
                    <a:pt x="44394" y="12911"/>
                  </a:lnTo>
                  <a:lnTo>
                    <a:pt x="45090" y="13682"/>
                  </a:lnTo>
                  <a:close/>
                  <a:moveTo>
                    <a:pt x="48312" y="12579"/>
                  </a:moveTo>
                  <a:lnTo>
                    <a:pt x="48312" y="13810"/>
                  </a:lnTo>
                  <a:lnTo>
                    <a:pt x="47873" y="14249"/>
                  </a:lnTo>
                  <a:lnTo>
                    <a:pt x="46856" y="14035"/>
                  </a:lnTo>
                  <a:lnTo>
                    <a:pt x="46642" y="13029"/>
                  </a:lnTo>
                  <a:lnTo>
                    <a:pt x="47092" y="12579"/>
                  </a:lnTo>
                  <a:close/>
                  <a:moveTo>
                    <a:pt x="48312" y="11948"/>
                  </a:moveTo>
                  <a:lnTo>
                    <a:pt x="48312" y="12365"/>
                  </a:lnTo>
                  <a:lnTo>
                    <a:pt x="47306" y="12365"/>
                  </a:lnTo>
                  <a:lnTo>
                    <a:pt x="48023" y="11648"/>
                  </a:lnTo>
                  <a:close/>
                  <a:moveTo>
                    <a:pt x="50261" y="14528"/>
                  </a:moveTo>
                  <a:lnTo>
                    <a:pt x="49393" y="15095"/>
                  </a:lnTo>
                  <a:lnTo>
                    <a:pt x="48537" y="14528"/>
                  </a:lnTo>
                  <a:lnTo>
                    <a:pt x="48537" y="13896"/>
                  </a:lnTo>
                  <a:lnTo>
                    <a:pt x="49393" y="13029"/>
                  </a:lnTo>
                  <a:lnTo>
                    <a:pt x="50261" y="13896"/>
                  </a:lnTo>
                  <a:close/>
                  <a:moveTo>
                    <a:pt x="50261" y="21732"/>
                  </a:moveTo>
                  <a:lnTo>
                    <a:pt x="49393" y="22599"/>
                  </a:lnTo>
                  <a:lnTo>
                    <a:pt x="48526" y="21732"/>
                  </a:lnTo>
                  <a:lnTo>
                    <a:pt x="48526" y="21100"/>
                  </a:lnTo>
                  <a:lnTo>
                    <a:pt x="49393" y="20533"/>
                  </a:lnTo>
                  <a:lnTo>
                    <a:pt x="50261" y="21100"/>
                  </a:lnTo>
                  <a:close/>
                  <a:moveTo>
                    <a:pt x="49843" y="23049"/>
                  </a:moveTo>
                  <a:lnTo>
                    <a:pt x="49554" y="22749"/>
                  </a:lnTo>
                  <a:lnTo>
                    <a:pt x="50261" y="22042"/>
                  </a:lnTo>
                  <a:lnTo>
                    <a:pt x="50261" y="23049"/>
                  </a:lnTo>
                  <a:lnTo>
                    <a:pt x="49843" y="23049"/>
                  </a:lnTo>
                  <a:close/>
                  <a:moveTo>
                    <a:pt x="48312" y="24997"/>
                  </a:moveTo>
                  <a:lnTo>
                    <a:pt x="47306" y="24997"/>
                  </a:lnTo>
                  <a:lnTo>
                    <a:pt x="48012" y="24280"/>
                  </a:lnTo>
                  <a:lnTo>
                    <a:pt x="48312" y="24580"/>
                  </a:lnTo>
                  <a:close/>
                  <a:moveTo>
                    <a:pt x="37853" y="24580"/>
                  </a:moveTo>
                  <a:lnTo>
                    <a:pt x="38142" y="24280"/>
                  </a:lnTo>
                  <a:lnTo>
                    <a:pt x="38849" y="24997"/>
                  </a:lnTo>
                  <a:lnTo>
                    <a:pt x="37853" y="24997"/>
                  </a:lnTo>
                  <a:close/>
                  <a:moveTo>
                    <a:pt x="35380" y="23980"/>
                  </a:moveTo>
                  <a:lnTo>
                    <a:pt x="34674" y="23263"/>
                  </a:lnTo>
                  <a:lnTo>
                    <a:pt x="35680" y="23263"/>
                  </a:lnTo>
                  <a:lnTo>
                    <a:pt x="35680" y="23680"/>
                  </a:lnTo>
                  <a:close/>
                  <a:moveTo>
                    <a:pt x="23776" y="24997"/>
                  </a:moveTo>
                  <a:lnTo>
                    <a:pt x="23262" y="24997"/>
                  </a:lnTo>
                  <a:lnTo>
                    <a:pt x="23262" y="24483"/>
                  </a:lnTo>
                  <a:lnTo>
                    <a:pt x="22909" y="24130"/>
                  </a:lnTo>
                  <a:lnTo>
                    <a:pt x="23262" y="23766"/>
                  </a:lnTo>
                  <a:lnTo>
                    <a:pt x="23262" y="23263"/>
                  </a:lnTo>
                  <a:lnTo>
                    <a:pt x="23776" y="23263"/>
                  </a:lnTo>
                  <a:lnTo>
                    <a:pt x="24129" y="22910"/>
                  </a:lnTo>
                  <a:lnTo>
                    <a:pt x="24493" y="23263"/>
                  </a:lnTo>
                  <a:lnTo>
                    <a:pt x="24997" y="23263"/>
                  </a:lnTo>
                  <a:lnTo>
                    <a:pt x="24997" y="23766"/>
                  </a:lnTo>
                  <a:lnTo>
                    <a:pt x="25361" y="24130"/>
                  </a:lnTo>
                  <a:lnTo>
                    <a:pt x="24997" y="24483"/>
                  </a:lnTo>
                  <a:lnTo>
                    <a:pt x="24997" y="24997"/>
                  </a:lnTo>
                  <a:lnTo>
                    <a:pt x="24493" y="24997"/>
                  </a:lnTo>
                  <a:lnTo>
                    <a:pt x="24129" y="25350"/>
                  </a:lnTo>
                  <a:lnTo>
                    <a:pt x="23776" y="24997"/>
                  </a:lnTo>
                  <a:close/>
                  <a:moveTo>
                    <a:pt x="12579" y="24580"/>
                  </a:moveTo>
                  <a:lnTo>
                    <a:pt x="12878" y="24280"/>
                  </a:lnTo>
                  <a:lnTo>
                    <a:pt x="13585" y="24997"/>
                  </a:lnTo>
                  <a:lnTo>
                    <a:pt x="12579" y="24997"/>
                  </a:lnTo>
                  <a:close/>
                  <a:moveTo>
                    <a:pt x="10630" y="21100"/>
                  </a:moveTo>
                  <a:lnTo>
                    <a:pt x="11498" y="20533"/>
                  </a:lnTo>
                  <a:lnTo>
                    <a:pt x="12365" y="21100"/>
                  </a:lnTo>
                  <a:lnTo>
                    <a:pt x="12365" y="21732"/>
                  </a:lnTo>
                  <a:lnTo>
                    <a:pt x="11498" y="22599"/>
                  </a:lnTo>
                  <a:lnTo>
                    <a:pt x="10630" y="21732"/>
                  </a:lnTo>
                  <a:close/>
                  <a:moveTo>
                    <a:pt x="10630" y="12579"/>
                  </a:moveTo>
                  <a:lnTo>
                    <a:pt x="11048" y="12579"/>
                  </a:lnTo>
                  <a:lnTo>
                    <a:pt x="11348" y="12879"/>
                  </a:lnTo>
                  <a:lnTo>
                    <a:pt x="10630" y="13586"/>
                  </a:lnTo>
                  <a:close/>
                  <a:moveTo>
                    <a:pt x="24493" y="10631"/>
                  </a:moveTo>
                  <a:lnTo>
                    <a:pt x="24997" y="10631"/>
                  </a:lnTo>
                  <a:lnTo>
                    <a:pt x="24997" y="11134"/>
                  </a:lnTo>
                  <a:lnTo>
                    <a:pt x="25361" y="11498"/>
                  </a:lnTo>
                  <a:lnTo>
                    <a:pt x="24997" y="11851"/>
                  </a:lnTo>
                  <a:lnTo>
                    <a:pt x="24997" y="12365"/>
                  </a:lnTo>
                  <a:lnTo>
                    <a:pt x="24493" y="12365"/>
                  </a:lnTo>
                  <a:lnTo>
                    <a:pt x="24129" y="12718"/>
                  </a:lnTo>
                  <a:lnTo>
                    <a:pt x="23776" y="12365"/>
                  </a:lnTo>
                  <a:lnTo>
                    <a:pt x="23262" y="12365"/>
                  </a:lnTo>
                  <a:lnTo>
                    <a:pt x="23262" y="11851"/>
                  </a:lnTo>
                  <a:lnTo>
                    <a:pt x="22909" y="11498"/>
                  </a:lnTo>
                  <a:lnTo>
                    <a:pt x="23262" y="11134"/>
                  </a:lnTo>
                  <a:lnTo>
                    <a:pt x="23262" y="10631"/>
                  </a:lnTo>
                  <a:lnTo>
                    <a:pt x="23776" y="10631"/>
                  </a:lnTo>
                  <a:lnTo>
                    <a:pt x="24129" y="10278"/>
                  </a:lnTo>
                  <a:lnTo>
                    <a:pt x="24493" y="10631"/>
                  </a:lnTo>
                  <a:close/>
                  <a:moveTo>
                    <a:pt x="35680" y="12579"/>
                  </a:moveTo>
                  <a:lnTo>
                    <a:pt x="35680" y="13810"/>
                  </a:lnTo>
                  <a:lnTo>
                    <a:pt x="35231" y="14249"/>
                  </a:lnTo>
                  <a:lnTo>
                    <a:pt x="34235" y="14046"/>
                  </a:lnTo>
                  <a:lnTo>
                    <a:pt x="34235" y="14024"/>
                  </a:lnTo>
                  <a:lnTo>
                    <a:pt x="34224" y="14024"/>
                  </a:lnTo>
                  <a:lnTo>
                    <a:pt x="34010" y="13029"/>
                  </a:lnTo>
                  <a:lnTo>
                    <a:pt x="34460" y="12579"/>
                  </a:lnTo>
                  <a:close/>
                  <a:moveTo>
                    <a:pt x="35680" y="12365"/>
                  </a:moveTo>
                  <a:lnTo>
                    <a:pt x="34674" y="12365"/>
                  </a:lnTo>
                  <a:lnTo>
                    <a:pt x="35380" y="11648"/>
                  </a:lnTo>
                  <a:lnTo>
                    <a:pt x="35680" y="11948"/>
                  </a:lnTo>
                  <a:close/>
                  <a:moveTo>
                    <a:pt x="48312" y="11048"/>
                  </a:moveTo>
                  <a:lnTo>
                    <a:pt x="48023" y="11337"/>
                  </a:lnTo>
                  <a:lnTo>
                    <a:pt x="47306" y="10631"/>
                  </a:lnTo>
                  <a:lnTo>
                    <a:pt x="48312" y="10631"/>
                  </a:lnTo>
                  <a:lnTo>
                    <a:pt x="48312" y="11048"/>
                  </a:lnTo>
                  <a:close/>
                  <a:moveTo>
                    <a:pt x="51941" y="14024"/>
                  </a:moveTo>
                  <a:lnTo>
                    <a:pt x="51920" y="14024"/>
                  </a:lnTo>
                  <a:lnTo>
                    <a:pt x="51920" y="14046"/>
                  </a:lnTo>
                  <a:lnTo>
                    <a:pt x="50924" y="14249"/>
                  </a:lnTo>
                  <a:lnTo>
                    <a:pt x="50485" y="13810"/>
                  </a:lnTo>
                  <a:lnTo>
                    <a:pt x="50485" y="12579"/>
                  </a:lnTo>
                  <a:lnTo>
                    <a:pt x="51706" y="12579"/>
                  </a:lnTo>
                  <a:lnTo>
                    <a:pt x="52155" y="13029"/>
                  </a:lnTo>
                  <a:close/>
                  <a:moveTo>
                    <a:pt x="54339" y="17022"/>
                  </a:moveTo>
                  <a:lnTo>
                    <a:pt x="53782" y="17161"/>
                  </a:lnTo>
                  <a:lnTo>
                    <a:pt x="52680" y="16058"/>
                  </a:lnTo>
                  <a:lnTo>
                    <a:pt x="54189" y="16465"/>
                  </a:lnTo>
                  <a:close/>
                  <a:moveTo>
                    <a:pt x="43880" y="29065"/>
                  </a:moveTo>
                  <a:lnTo>
                    <a:pt x="43730" y="28519"/>
                  </a:lnTo>
                  <a:lnTo>
                    <a:pt x="44833" y="27416"/>
                  </a:lnTo>
                  <a:lnTo>
                    <a:pt x="44426" y="28915"/>
                  </a:lnTo>
                  <a:close/>
                  <a:moveTo>
                    <a:pt x="41332" y="27406"/>
                  </a:moveTo>
                  <a:lnTo>
                    <a:pt x="42435" y="28519"/>
                  </a:lnTo>
                  <a:lnTo>
                    <a:pt x="42285" y="29065"/>
                  </a:lnTo>
                  <a:lnTo>
                    <a:pt x="41729" y="28915"/>
                  </a:lnTo>
                  <a:close/>
                  <a:moveTo>
                    <a:pt x="31420" y="28765"/>
                  </a:moveTo>
                  <a:lnTo>
                    <a:pt x="31195" y="28155"/>
                  </a:lnTo>
                  <a:lnTo>
                    <a:pt x="31195" y="28155"/>
                  </a:lnTo>
                  <a:lnTo>
                    <a:pt x="32297" y="27245"/>
                  </a:lnTo>
                  <a:lnTo>
                    <a:pt x="32051" y="28647"/>
                  </a:lnTo>
                  <a:close/>
                  <a:moveTo>
                    <a:pt x="28840" y="28647"/>
                  </a:moveTo>
                  <a:lnTo>
                    <a:pt x="28604" y="27245"/>
                  </a:lnTo>
                  <a:lnTo>
                    <a:pt x="29696" y="28155"/>
                  </a:lnTo>
                  <a:lnTo>
                    <a:pt x="29471" y="28765"/>
                  </a:lnTo>
                  <a:close/>
                  <a:moveTo>
                    <a:pt x="24997" y="27159"/>
                  </a:moveTo>
                  <a:lnTo>
                    <a:pt x="24129" y="27727"/>
                  </a:lnTo>
                  <a:lnTo>
                    <a:pt x="23262" y="27159"/>
                  </a:lnTo>
                  <a:lnTo>
                    <a:pt x="23262" y="26528"/>
                  </a:lnTo>
                  <a:lnTo>
                    <a:pt x="24129" y="25661"/>
                  </a:lnTo>
                  <a:lnTo>
                    <a:pt x="24997" y="26528"/>
                  </a:lnTo>
                  <a:close/>
                  <a:moveTo>
                    <a:pt x="18606" y="29065"/>
                  </a:moveTo>
                  <a:lnTo>
                    <a:pt x="18467" y="28519"/>
                  </a:lnTo>
                  <a:lnTo>
                    <a:pt x="19569" y="27416"/>
                  </a:lnTo>
                  <a:lnTo>
                    <a:pt x="19162" y="28915"/>
                  </a:lnTo>
                  <a:close/>
                  <a:moveTo>
                    <a:pt x="16058" y="27406"/>
                  </a:moveTo>
                  <a:lnTo>
                    <a:pt x="17171" y="28519"/>
                  </a:lnTo>
                  <a:lnTo>
                    <a:pt x="17021" y="29065"/>
                  </a:lnTo>
                  <a:lnTo>
                    <a:pt x="16465" y="28915"/>
                  </a:lnTo>
                  <a:close/>
                  <a:moveTo>
                    <a:pt x="8950" y="21604"/>
                  </a:moveTo>
                  <a:lnTo>
                    <a:pt x="8971" y="21604"/>
                  </a:lnTo>
                  <a:lnTo>
                    <a:pt x="8971" y="21582"/>
                  </a:lnTo>
                  <a:lnTo>
                    <a:pt x="9967" y="21379"/>
                  </a:lnTo>
                  <a:lnTo>
                    <a:pt x="10416" y="21818"/>
                  </a:lnTo>
                  <a:lnTo>
                    <a:pt x="10416" y="23049"/>
                  </a:lnTo>
                  <a:lnTo>
                    <a:pt x="9185" y="23049"/>
                  </a:lnTo>
                  <a:lnTo>
                    <a:pt x="8746" y="22599"/>
                  </a:lnTo>
                  <a:close/>
                  <a:moveTo>
                    <a:pt x="10630" y="10631"/>
                  </a:moveTo>
                  <a:lnTo>
                    <a:pt x="11144" y="10631"/>
                  </a:lnTo>
                  <a:lnTo>
                    <a:pt x="11498" y="10278"/>
                  </a:lnTo>
                  <a:lnTo>
                    <a:pt x="11861" y="10631"/>
                  </a:lnTo>
                  <a:lnTo>
                    <a:pt x="12365" y="10631"/>
                  </a:lnTo>
                  <a:lnTo>
                    <a:pt x="12365" y="11134"/>
                  </a:lnTo>
                  <a:lnTo>
                    <a:pt x="12729" y="11498"/>
                  </a:lnTo>
                  <a:lnTo>
                    <a:pt x="12365" y="11851"/>
                  </a:lnTo>
                  <a:lnTo>
                    <a:pt x="12365" y="12365"/>
                  </a:lnTo>
                  <a:lnTo>
                    <a:pt x="11861" y="12365"/>
                  </a:lnTo>
                  <a:lnTo>
                    <a:pt x="11498" y="12718"/>
                  </a:lnTo>
                  <a:lnTo>
                    <a:pt x="11144" y="12365"/>
                  </a:lnTo>
                  <a:lnTo>
                    <a:pt x="10630" y="12365"/>
                  </a:lnTo>
                  <a:lnTo>
                    <a:pt x="10630" y="11851"/>
                  </a:lnTo>
                  <a:lnTo>
                    <a:pt x="10277" y="11498"/>
                  </a:lnTo>
                  <a:lnTo>
                    <a:pt x="10630" y="11134"/>
                  </a:lnTo>
                  <a:close/>
                  <a:moveTo>
                    <a:pt x="17021" y="6563"/>
                  </a:moveTo>
                  <a:lnTo>
                    <a:pt x="17171" y="7109"/>
                  </a:lnTo>
                  <a:lnTo>
                    <a:pt x="16058" y="8212"/>
                  </a:lnTo>
                  <a:lnTo>
                    <a:pt x="16465" y="6702"/>
                  </a:lnTo>
                  <a:close/>
                  <a:moveTo>
                    <a:pt x="19162" y="6702"/>
                  </a:moveTo>
                  <a:lnTo>
                    <a:pt x="19569" y="8212"/>
                  </a:lnTo>
                  <a:lnTo>
                    <a:pt x="18467" y="7109"/>
                  </a:lnTo>
                  <a:lnTo>
                    <a:pt x="18616" y="6563"/>
                  </a:lnTo>
                  <a:close/>
                  <a:moveTo>
                    <a:pt x="23262" y="8469"/>
                  </a:moveTo>
                  <a:lnTo>
                    <a:pt x="24129" y="7901"/>
                  </a:lnTo>
                  <a:lnTo>
                    <a:pt x="24997" y="8469"/>
                  </a:lnTo>
                  <a:lnTo>
                    <a:pt x="24997" y="9100"/>
                  </a:lnTo>
                  <a:lnTo>
                    <a:pt x="24129" y="9967"/>
                  </a:lnTo>
                  <a:lnTo>
                    <a:pt x="23262" y="9100"/>
                  </a:lnTo>
                  <a:close/>
                  <a:moveTo>
                    <a:pt x="29471" y="6863"/>
                  </a:moveTo>
                  <a:lnTo>
                    <a:pt x="29696" y="7462"/>
                  </a:lnTo>
                  <a:lnTo>
                    <a:pt x="28604" y="8383"/>
                  </a:lnTo>
                  <a:lnTo>
                    <a:pt x="28840" y="6970"/>
                  </a:lnTo>
                  <a:close/>
                  <a:moveTo>
                    <a:pt x="32297" y="8383"/>
                  </a:moveTo>
                  <a:lnTo>
                    <a:pt x="31195" y="7462"/>
                  </a:lnTo>
                  <a:lnTo>
                    <a:pt x="31420" y="6863"/>
                  </a:lnTo>
                  <a:lnTo>
                    <a:pt x="32051" y="6970"/>
                  </a:lnTo>
                  <a:close/>
                  <a:moveTo>
                    <a:pt x="42285" y="6563"/>
                  </a:moveTo>
                  <a:lnTo>
                    <a:pt x="42435" y="7109"/>
                  </a:lnTo>
                  <a:lnTo>
                    <a:pt x="41332" y="8212"/>
                  </a:lnTo>
                  <a:lnTo>
                    <a:pt x="41729" y="6702"/>
                  </a:lnTo>
                  <a:close/>
                  <a:moveTo>
                    <a:pt x="44426" y="6702"/>
                  </a:moveTo>
                  <a:lnTo>
                    <a:pt x="44833" y="8212"/>
                  </a:lnTo>
                  <a:lnTo>
                    <a:pt x="43730" y="7109"/>
                  </a:lnTo>
                  <a:lnTo>
                    <a:pt x="43880" y="6563"/>
                  </a:lnTo>
                  <a:close/>
                  <a:moveTo>
                    <a:pt x="53076" y="11766"/>
                  </a:moveTo>
                  <a:lnTo>
                    <a:pt x="53290" y="12547"/>
                  </a:lnTo>
                  <a:lnTo>
                    <a:pt x="54200" y="12847"/>
                  </a:lnTo>
                  <a:lnTo>
                    <a:pt x="54039" y="13125"/>
                  </a:lnTo>
                  <a:lnTo>
                    <a:pt x="53344" y="13307"/>
                  </a:lnTo>
                  <a:lnTo>
                    <a:pt x="53536" y="14046"/>
                  </a:lnTo>
                  <a:lnTo>
                    <a:pt x="53001" y="13511"/>
                  </a:lnTo>
                  <a:lnTo>
                    <a:pt x="52487" y="14024"/>
                  </a:lnTo>
                  <a:lnTo>
                    <a:pt x="52166" y="14024"/>
                  </a:lnTo>
                  <a:lnTo>
                    <a:pt x="52391" y="12954"/>
                  </a:lnTo>
                  <a:lnTo>
                    <a:pt x="52016" y="12579"/>
                  </a:lnTo>
                  <a:lnTo>
                    <a:pt x="52541" y="12579"/>
                  </a:lnTo>
                  <a:close/>
                  <a:moveTo>
                    <a:pt x="55709" y="19099"/>
                  </a:moveTo>
                  <a:lnTo>
                    <a:pt x="55249" y="19570"/>
                  </a:lnTo>
                  <a:lnTo>
                    <a:pt x="55067" y="18927"/>
                  </a:lnTo>
                  <a:lnTo>
                    <a:pt x="54435" y="19099"/>
                  </a:lnTo>
                  <a:lnTo>
                    <a:pt x="54607" y="18456"/>
                  </a:lnTo>
                  <a:lnTo>
                    <a:pt x="53964" y="18285"/>
                  </a:lnTo>
                  <a:lnTo>
                    <a:pt x="54435" y="17814"/>
                  </a:lnTo>
                  <a:lnTo>
                    <a:pt x="53964" y="17343"/>
                  </a:lnTo>
                  <a:lnTo>
                    <a:pt x="54607" y="17172"/>
                  </a:lnTo>
                  <a:lnTo>
                    <a:pt x="54435" y="16529"/>
                  </a:lnTo>
                  <a:lnTo>
                    <a:pt x="55067" y="16701"/>
                  </a:lnTo>
                  <a:lnTo>
                    <a:pt x="55249" y="16058"/>
                  </a:lnTo>
                  <a:lnTo>
                    <a:pt x="55709" y="16529"/>
                  </a:lnTo>
                  <a:lnTo>
                    <a:pt x="56180" y="16058"/>
                  </a:lnTo>
                  <a:lnTo>
                    <a:pt x="56352" y="16701"/>
                  </a:lnTo>
                  <a:lnTo>
                    <a:pt x="56994" y="16529"/>
                  </a:lnTo>
                  <a:lnTo>
                    <a:pt x="56823" y="17172"/>
                  </a:lnTo>
                  <a:lnTo>
                    <a:pt x="57465" y="17343"/>
                  </a:lnTo>
                  <a:lnTo>
                    <a:pt x="56994" y="17814"/>
                  </a:lnTo>
                  <a:lnTo>
                    <a:pt x="57465" y="18285"/>
                  </a:lnTo>
                  <a:lnTo>
                    <a:pt x="56823" y="18456"/>
                  </a:lnTo>
                  <a:lnTo>
                    <a:pt x="56994" y="19099"/>
                  </a:lnTo>
                  <a:lnTo>
                    <a:pt x="56352" y="18927"/>
                  </a:lnTo>
                  <a:lnTo>
                    <a:pt x="56180" y="19570"/>
                  </a:lnTo>
                  <a:close/>
                  <a:moveTo>
                    <a:pt x="52294" y="28337"/>
                  </a:moveTo>
                  <a:lnTo>
                    <a:pt x="51909" y="27877"/>
                  </a:lnTo>
                  <a:lnTo>
                    <a:pt x="52123" y="26860"/>
                  </a:lnTo>
                  <a:lnTo>
                    <a:pt x="53140" y="26646"/>
                  </a:lnTo>
                  <a:lnTo>
                    <a:pt x="53611" y="27031"/>
                  </a:lnTo>
                  <a:lnTo>
                    <a:pt x="53879" y="28615"/>
                  </a:lnTo>
                  <a:close/>
                  <a:moveTo>
                    <a:pt x="53429" y="29697"/>
                  </a:moveTo>
                  <a:lnTo>
                    <a:pt x="52509" y="28594"/>
                  </a:lnTo>
                  <a:lnTo>
                    <a:pt x="53922" y="28840"/>
                  </a:lnTo>
                  <a:lnTo>
                    <a:pt x="54029" y="29472"/>
                  </a:lnTo>
                  <a:close/>
                  <a:moveTo>
                    <a:pt x="53868" y="27245"/>
                  </a:moveTo>
                  <a:lnTo>
                    <a:pt x="54960" y="28155"/>
                  </a:lnTo>
                  <a:lnTo>
                    <a:pt x="54960" y="28155"/>
                  </a:lnTo>
                  <a:lnTo>
                    <a:pt x="54735" y="28765"/>
                  </a:lnTo>
                  <a:lnTo>
                    <a:pt x="54104" y="28647"/>
                  </a:lnTo>
                  <a:close/>
                  <a:moveTo>
                    <a:pt x="54050" y="30446"/>
                  </a:moveTo>
                  <a:lnTo>
                    <a:pt x="53579" y="29879"/>
                  </a:lnTo>
                  <a:lnTo>
                    <a:pt x="54275" y="29611"/>
                  </a:lnTo>
                  <a:lnTo>
                    <a:pt x="54146" y="28883"/>
                  </a:lnTo>
                  <a:lnTo>
                    <a:pt x="54885" y="29011"/>
                  </a:lnTo>
                  <a:lnTo>
                    <a:pt x="55142" y="28305"/>
                  </a:lnTo>
                  <a:lnTo>
                    <a:pt x="55709" y="28787"/>
                  </a:lnTo>
                  <a:lnTo>
                    <a:pt x="56287" y="28305"/>
                  </a:lnTo>
                  <a:lnTo>
                    <a:pt x="56544" y="29011"/>
                  </a:lnTo>
                  <a:lnTo>
                    <a:pt x="57283" y="28883"/>
                  </a:lnTo>
                  <a:lnTo>
                    <a:pt x="57155" y="29611"/>
                  </a:lnTo>
                  <a:lnTo>
                    <a:pt x="57850" y="29879"/>
                  </a:lnTo>
                  <a:lnTo>
                    <a:pt x="57369" y="30446"/>
                  </a:lnTo>
                  <a:lnTo>
                    <a:pt x="57850" y="31024"/>
                  </a:lnTo>
                  <a:lnTo>
                    <a:pt x="57155" y="31281"/>
                  </a:lnTo>
                  <a:lnTo>
                    <a:pt x="57283" y="32009"/>
                  </a:lnTo>
                  <a:lnTo>
                    <a:pt x="56544" y="31880"/>
                  </a:lnTo>
                  <a:lnTo>
                    <a:pt x="56287" y="32587"/>
                  </a:lnTo>
                  <a:lnTo>
                    <a:pt x="55709" y="32105"/>
                  </a:lnTo>
                  <a:lnTo>
                    <a:pt x="55142" y="32587"/>
                  </a:lnTo>
                  <a:lnTo>
                    <a:pt x="54885" y="31880"/>
                  </a:lnTo>
                  <a:lnTo>
                    <a:pt x="54146" y="32009"/>
                  </a:lnTo>
                  <a:lnTo>
                    <a:pt x="54275" y="31281"/>
                  </a:lnTo>
                  <a:lnTo>
                    <a:pt x="53579" y="31024"/>
                  </a:lnTo>
                  <a:close/>
                  <a:moveTo>
                    <a:pt x="50261" y="27159"/>
                  </a:moveTo>
                  <a:lnTo>
                    <a:pt x="49393" y="27727"/>
                  </a:lnTo>
                  <a:lnTo>
                    <a:pt x="48526" y="27159"/>
                  </a:lnTo>
                  <a:lnTo>
                    <a:pt x="48526" y="26528"/>
                  </a:lnTo>
                  <a:lnTo>
                    <a:pt x="49393" y="25661"/>
                  </a:lnTo>
                  <a:lnTo>
                    <a:pt x="50261" y="26528"/>
                  </a:lnTo>
                  <a:close/>
                  <a:moveTo>
                    <a:pt x="47766" y="28776"/>
                  </a:moveTo>
                  <a:lnTo>
                    <a:pt x="47584" y="28069"/>
                  </a:lnTo>
                  <a:lnTo>
                    <a:pt x="46846" y="28273"/>
                  </a:lnTo>
                  <a:lnTo>
                    <a:pt x="47381" y="27738"/>
                  </a:lnTo>
                  <a:lnTo>
                    <a:pt x="46878" y="27224"/>
                  </a:lnTo>
                  <a:lnTo>
                    <a:pt x="46878" y="26892"/>
                  </a:lnTo>
                  <a:lnTo>
                    <a:pt x="47938" y="27117"/>
                  </a:lnTo>
                  <a:lnTo>
                    <a:pt x="48312" y="26742"/>
                  </a:lnTo>
                  <a:lnTo>
                    <a:pt x="48312" y="27277"/>
                  </a:lnTo>
                  <a:lnTo>
                    <a:pt x="49136" y="27812"/>
                  </a:lnTo>
                  <a:lnTo>
                    <a:pt x="48344" y="28027"/>
                  </a:lnTo>
                  <a:lnTo>
                    <a:pt x="48045" y="28937"/>
                  </a:lnTo>
                  <a:lnTo>
                    <a:pt x="47766" y="28776"/>
                  </a:lnTo>
                  <a:close/>
                  <a:moveTo>
                    <a:pt x="44458" y="29654"/>
                  </a:moveTo>
                  <a:lnTo>
                    <a:pt x="44608" y="29097"/>
                  </a:lnTo>
                  <a:lnTo>
                    <a:pt x="44608" y="29097"/>
                  </a:lnTo>
                  <a:lnTo>
                    <a:pt x="46118" y="28690"/>
                  </a:lnTo>
                  <a:lnTo>
                    <a:pt x="45015" y="29793"/>
                  </a:lnTo>
                  <a:close/>
                  <a:moveTo>
                    <a:pt x="41793" y="30446"/>
                  </a:moveTo>
                  <a:lnTo>
                    <a:pt x="41332" y="29975"/>
                  </a:lnTo>
                  <a:lnTo>
                    <a:pt x="41975" y="29804"/>
                  </a:lnTo>
                  <a:lnTo>
                    <a:pt x="41793" y="29161"/>
                  </a:lnTo>
                  <a:lnTo>
                    <a:pt x="42435" y="29333"/>
                  </a:lnTo>
                  <a:lnTo>
                    <a:pt x="42606" y="28690"/>
                  </a:lnTo>
                  <a:lnTo>
                    <a:pt x="43077" y="29161"/>
                  </a:lnTo>
                  <a:lnTo>
                    <a:pt x="43548" y="28690"/>
                  </a:lnTo>
                  <a:lnTo>
                    <a:pt x="43720" y="29333"/>
                  </a:lnTo>
                  <a:lnTo>
                    <a:pt x="44362" y="29161"/>
                  </a:lnTo>
                  <a:lnTo>
                    <a:pt x="44191" y="29804"/>
                  </a:lnTo>
                  <a:lnTo>
                    <a:pt x="44833" y="29975"/>
                  </a:lnTo>
                  <a:lnTo>
                    <a:pt x="44362" y="30446"/>
                  </a:lnTo>
                  <a:lnTo>
                    <a:pt x="44833" y="30917"/>
                  </a:lnTo>
                  <a:lnTo>
                    <a:pt x="44191" y="31088"/>
                  </a:lnTo>
                  <a:lnTo>
                    <a:pt x="44362" y="31731"/>
                  </a:lnTo>
                  <a:lnTo>
                    <a:pt x="43720" y="31559"/>
                  </a:lnTo>
                  <a:lnTo>
                    <a:pt x="43548" y="32202"/>
                  </a:lnTo>
                  <a:lnTo>
                    <a:pt x="43077" y="31731"/>
                  </a:lnTo>
                  <a:lnTo>
                    <a:pt x="42606" y="32202"/>
                  </a:lnTo>
                  <a:lnTo>
                    <a:pt x="42435" y="31559"/>
                  </a:lnTo>
                  <a:lnTo>
                    <a:pt x="41793" y="31731"/>
                  </a:lnTo>
                  <a:lnTo>
                    <a:pt x="41975" y="31088"/>
                  </a:lnTo>
                  <a:lnTo>
                    <a:pt x="41332" y="30917"/>
                  </a:lnTo>
                  <a:close/>
                  <a:moveTo>
                    <a:pt x="38110" y="28937"/>
                  </a:moveTo>
                  <a:lnTo>
                    <a:pt x="37811" y="28027"/>
                  </a:lnTo>
                  <a:lnTo>
                    <a:pt x="37029" y="27812"/>
                  </a:lnTo>
                  <a:lnTo>
                    <a:pt x="37853" y="27277"/>
                  </a:lnTo>
                  <a:lnTo>
                    <a:pt x="37853" y="26753"/>
                  </a:lnTo>
                  <a:lnTo>
                    <a:pt x="38217" y="27117"/>
                  </a:lnTo>
                  <a:lnTo>
                    <a:pt x="39288" y="26903"/>
                  </a:lnTo>
                  <a:lnTo>
                    <a:pt x="39288" y="27224"/>
                  </a:lnTo>
                  <a:lnTo>
                    <a:pt x="38774" y="27738"/>
                  </a:lnTo>
                  <a:lnTo>
                    <a:pt x="39309" y="28273"/>
                  </a:lnTo>
                  <a:lnTo>
                    <a:pt x="38581" y="28069"/>
                  </a:lnTo>
                  <a:lnTo>
                    <a:pt x="38389" y="28776"/>
                  </a:lnTo>
                  <a:lnTo>
                    <a:pt x="38110" y="28937"/>
                  </a:lnTo>
                  <a:close/>
                  <a:moveTo>
                    <a:pt x="35894" y="26528"/>
                  </a:moveTo>
                  <a:lnTo>
                    <a:pt x="36761" y="25661"/>
                  </a:lnTo>
                  <a:lnTo>
                    <a:pt x="37629" y="26528"/>
                  </a:lnTo>
                  <a:lnTo>
                    <a:pt x="37629" y="27159"/>
                  </a:lnTo>
                  <a:lnTo>
                    <a:pt x="36761" y="27727"/>
                  </a:lnTo>
                  <a:lnTo>
                    <a:pt x="35894" y="27159"/>
                  </a:lnTo>
                  <a:close/>
                  <a:moveTo>
                    <a:pt x="28786" y="30446"/>
                  </a:moveTo>
                  <a:lnTo>
                    <a:pt x="28315" y="29879"/>
                  </a:lnTo>
                  <a:lnTo>
                    <a:pt x="29011" y="29611"/>
                  </a:lnTo>
                  <a:lnTo>
                    <a:pt x="28883" y="28883"/>
                  </a:lnTo>
                  <a:lnTo>
                    <a:pt x="29621" y="29011"/>
                  </a:lnTo>
                  <a:lnTo>
                    <a:pt x="29878" y="28305"/>
                  </a:lnTo>
                  <a:lnTo>
                    <a:pt x="30445" y="28787"/>
                  </a:lnTo>
                  <a:lnTo>
                    <a:pt x="31024" y="28305"/>
                  </a:lnTo>
                  <a:lnTo>
                    <a:pt x="31280" y="29011"/>
                  </a:lnTo>
                  <a:lnTo>
                    <a:pt x="32008" y="28883"/>
                  </a:lnTo>
                  <a:lnTo>
                    <a:pt x="31891" y="29611"/>
                  </a:lnTo>
                  <a:lnTo>
                    <a:pt x="32586" y="29879"/>
                  </a:lnTo>
                  <a:lnTo>
                    <a:pt x="32105" y="30446"/>
                  </a:lnTo>
                  <a:lnTo>
                    <a:pt x="32586" y="31024"/>
                  </a:lnTo>
                  <a:lnTo>
                    <a:pt x="31891" y="31281"/>
                  </a:lnTo>
                  <a:lnTo>
                    <a:pt x="32008" y="32009"/>
                  </a:lnTo>
                  <a:lnTo>
                    <a:pt x="31280" y="31880"/>
                  </a:lnTo>
                  <a:lnTo>
                    <a:pt x="31024" y="32587"/>
                  </a:lnTo>
                  <a:lnTo>
                    <a:pt x="30445" y="32105"/>
                  </a:lnTo>
                  <a:lnTo>
                    <a:pt x="29878" y="32587"/>
                  </a:lnTo>
                  <a:lnTo>
                    <a:pt x="29621" y="31880"/>
                  </a:lnTo>
                  <a:lnTo>
                    <a:pt x="28883" y="32009"/>
                  </a:lnTo>
                  <a:lnTo>
                    <a:pt x="29011" y="31281"/>
                  </a:lnTo>
                  <a:lnTo>
                    <a:pt x="28315" y="31024"/>
                  </a:lnTo>
                  <a:close/>
                  <a:moveTo>
                    <a:pt x="22502" y="28776"/>
                  </a:moveTo>
                  <a:lnTo>
                    <a:pt x="22320" y="28069"/>
                  </a:lnTo>
                  <a:lnTo>
                    <a:pt x="21582" y="28273"/>
                  </a:lnTo>
                  <a:lnTo>
                    <a:pt x="22117" y="27738"/>
                  </a:lnTo>
                  <a:lnTo>
                    <a:pt x="21603" y="27224"/>
                  </a:lnTo>
                  <a:lnTo>
                    <a:pt x="21603" y="26892"/>
                  </a:lnTo>
                  <a:lnTo>
                    <a:pt x="22674" y="27117"/>
                  </a:lnTo>
                  <a:lnTo>
                    <a:pt x="23048" y="26742"/>
                  </a:lnTo>
                  <a:lnTo>
                    <a:pt x="23048" y="27277"/>
                  </a:lnTo>
                  <a:lnTo>
                    <a:pt x="23873" y="27812"/>
                  </a:lnTo>
                  <a:lnTo>
                    <a:pt x="23080" y="28027"/>
                  </a:lnTo>
                  <a:lnTo>
                    <a:pt x="22781" y="28937"/>
                  </a:lnTo>
                  <a:lnTo>
                    <a:pt x="22502" y="28776"/>
                  </a:lnTo>
                  <a:close/>
                  <a:moveTo>
                    <a:pt x="19194" y="29654"/>
                  </a:moveTo>
                  <a:lnTo>
                    <a:pt x="19344" y="29097"/>
                  </a:lnTo>
                  <a:lnTo>
                    <a:pt x="20854" y="28690"/>
                  </a:lnTo>
                  <a:lnTo>
                    <a:pt x="19751" y="29793"/>
                  </a:lnTo>
                  <a:close/>
                  <a:moveTo>
                    <a:pt x="16529" y="30446"/>
                  </a:moveTo>
                  <a:lnTo>
                    <a:pt x="16058" y="29975"/>
                  </a:lnTo>
                  <a:lnTo>
                    <a:pt x="16700" y="29804"/>
                  </a:lnTo>
                  <a:lnTo>
                    <a:pt x="16529" y="29161"/>
                  </a:lnTo>
                  <a:lnTo>
                    <a:pt x="17171" y="29333"/>
                  </a:lnTo>
                  <a:lnTo>
                    <a:pt x="17342" y="28690"/>
                  </a:lnTo>
                  <a:lnTo>
                    <a:pt x="17813" y="29161"/>
                  </a:lnTo>
                  <a:lnTo>
                    <a:pt x="18285" y="28690"/>
                  </a:lnTo>
                  <a:lnTo>
                    <a:pt x="18456" y="29333"/>
                  </a:lnTo>
                  <a:lnTo>
                    <a:pt x="19098" y="29161"/>
                  </a:lnTo>
                  <a:lnTo>
                    <a:pt x="18927" y="29804"/>
                  </a:lnTo>
                  <a:lnTo>
                    <a:pt x="19569" y="29975"/>
                  </a:lnTo>
                  <a:lnTo>
                    <a:pt x="19098" y="30446"/>
                  </a:lnTo>
                  <a:lnTo>
                    <a:pt x="19569" y="30917"/>
                  </a:lnTo>
                  <a:lnTo>
                    <a:pt x="18927" y="31088"/>
                  </a:lnTo>
                  <a:lnTo>
                    <a:pt x="19098" y="31731"/>
                  </a:lnTo>
                  <a:lnTo>
                    <a:pt x="18456" y="31559"/>
                  </a:lnTo>
                  <a:lnTo>
                    <a:pt x="18285" y="32202"/>
                  </a:lnTo>
                  <a:lnTo>
                    <a:pt x="17813" y="31731"/>
                  </a:lnTo>
                  <a:lnTo>
                    <a:pt x="17342" y="32202"/>
                  </a:lnTo>
                  <a:lnTo>
                    <a:pt x="17171" y="31559"/>
                  </a:lnTo>
                  <a:lnTo>
                    <a:pt x="16529" y="31731"/>
                  </a:lnTo>
                  <a:lnTo>
                    <a:pt x="16700" y="31088"/>
                  </a:lnTo>
                  <a:lnTo>
                    <a:pt x="16058" y="30917"/>
                  </a:lnTo>
                  <a:close/>
                  <a:moveTo>
                    <a:pt x="12846" y="28937"/>
                  </a:moveTo>
                  <a:lnTo>
                    <a:pt x="12547" y="28027"/>
                  </a:lnTo>
                  <a:lnTo>
                    <a:pt x="11765" y="27812"/>
                  </a:lnTo>
                  <a:lnTo>
                    <a:pt x="12579" y="27277"/>
                  </a:lnTo>
                  <a:lnTo>
                    <a:pt x="12579" y="26753"/>
                  </a:lnTo>
                  <a:lnTo>
                    <a:pt x="12953" y="27117"/>
                  </a:lnTo>
                  <a:lnTo>
                    <a:pt x="14024" y="26903"/>
                  </a:lnTo>
                  <a:lnTo>
                    <a:pt x="14024" y="27224"/>
                  </a:lnTo>
                  <a:lnTo>
                    <a:pt x="13510" y="27738"/>
                  </a:lnTo>
                  <a:lnTo>
                    <a:pt x="14045" y="28273"/>
                  </a:lnTo>
                  <a:lnTo>
                    <a:pt x="13317" y="28069"/>
                  </a:lnTo>
                  <a:lnTo>
                    <a:pt x="13125" y="28776"/>
                  </a:lnTo>
                  <a:close/>
                  <a:moveTo>
                    <a:pt x="10630" y="26528"/>
                  </a:moveTo>
                  <a:lnTo>
                    <a:pt x="11498" y="25661"/>
                  </a:lnTo>
                  <a:lnTo>
                    <a:pt x="12365" y="26528"/>
                  </a:lnTo>
                  <a:lnTo>
                    <a:pt x="12365" y="27159"/>
                  </a:lnTo>
                  <a:lnTo>
                    <a:pt x="11498" y="27727"/>
                  </a:lnTo>
                  <a:lnTo>
                    <a:pt x="10630" y="27159"/>
                  </a:lnTo>
                  <a:close/>
                  <a:moveTo>
                    <a:pt x="7290" y="27031"/>
                  </a:moveTo>
                  <a:lnTo>
                    <a:pt x="7751" y="26646"/>
                  </a:lnTo>
                  <a:lnTo>
                    <a:pt x="8778" y="26860"/>
                  </a:lnTo>
                  <a:lnTo>
                    <a:pt x="8982" y="27877"/>
                  </a:lnTo>
                  <a:lnTo>
                    <a:pt x="8596" y="28337"/>
                  </a:lnTo>
                  <a:lnTo>
                    <a:pt x="7012" y="28615"/>
                  </a:lnTo>
                  <a:close/>
                  <a:moveTo>
                    <a:pt x="5931" y="28155"/>
                  </a:moveTo>
                  <a:lnTo>
                    <a:pt x="5931" y="28155"/>
                  </a:lnTo>
                  <a:lnTo>
                    <a:pt x="7034" y="27245"/>
                  </a:lnTo>
                  <a:lnTo>
                    <a:pt x="6787" y="28647"/>
                  </a:lnTo>
                  <a:lnTo>
                    <a:pt x="6156" y="28765"/>
                  </a:lnTo>
                  <a:close/>
                  <a:moveTo>
                    <a:pt x="8382" y="28594"/>
                  </a:moveTo>
                  <a:lnTo>
                    <a:pt x="7472" y="29697"/>
                  </a:lnTo>
                  <a:lnTo>
                    <a:pt x="6862" y="29472"/>
                  </a:lnTo>
                  <a:lnTo>
                    <a:pt x="6980" y="28840"/>
                  </a:lnTo>
                  <a:close/>
                  <a:moveTo>
                    <a:pt x="5182" y="28787"/>
                  </a:moveTo>
                  <a:lnTo>
                    <a:pt x="5760" y="28305"/>
                  </a:lnTo>
                  <a:lnTo>
                    <a:pt x="6017" y="29011"/>
                  </a:lnTo>
                  <a:lnTo>
                    <a:pt x="6744" y="28883"/>
                  </a:lnTo>
                  <a:lnTo>
                    <a:pt x="6616" y="29611"/>
                  </a:lnTo>
                  <a:lnTo>
                    <a:pt x="7323" y="29879"/>
                  </a:lnTo>
                  <a:lnTo>
                    <a:pt x="6841" y="30446"/>
                  </a:lnTo>
                  <a:lnTo>
                    <a:pt x="7323" y="31024"/>
                  </a:lnTo>
                  <a:lnTo>
                    <a:pt x="6616" y="31281"/>
                  </a:lnTo>
                  <a:lnTo>
                    <a:pt x="6744" y="32009"/>
                  </a:lnTo>
                  <a:lnTo>
                    <a:pt x="6017" y="31880"/>
                  </a:lnTo>
                  <a:lnTo>
                    <a:pt x="5760" y="32587"/>
                  </a:lnTo>
                  <a:lnTo>
                    <a:pt x="5182" y="32105"/>
                  </a:lnTo>
                  <a:lnTo>
                    <a:pt x="4614" y="32587"/>
                  </a:lnTo>
                  <a:lnTo>
                    <a:pt x="4347" y="31880"/>
                  </a:lnTo>
                  <a:lnTo>
                    <a:pt x="3619" y="32009"/>
                  </a:lnTo>
                  <a:lnTo>
                    <a:pt x="3747" y="31281"/>
                  </a:lnTo>
                  <a:lnTo>
                    <a:pt x="3041" y="31024"/>
                  </a:lnTo>
                  <a:lnTo>
                    <a:pt x="3522" y="30446"/>
                  </a:lnTo>
                  <a:lnTo>
                    <a:pt x="3041" y="29879"/>
                  </a:lnTo>
                  <a:lnTo>
                    <a:pt x="3747" y="29611"/>
                  </a:lnTo>
                  <a:lnTo>
                    <a:pt x="3619" y="28883"/>
                  </a:lnTo>
                  <a:lnTo>
                    <a:pt x="4347" y="29011"/>
                  </a:lnTo>
                  <a:lnTo>
                    <a:pt x="4614" y="28305"/>
                  </a:lnTo>
                  <a:close/>
                  <a:moveTo>
                    <a:pt x="5182" y="16529"/>
                  </a:moveTo>
                  <a:lnTo>
                    <a:pt x="5653" y="16058"/>
                  </a:lnTo>
                  <a:lnTo>
                    <a:pt x="5824" y="16701"/>
                  </a:lnTo>
                  <a:lnTo>
                    <a:pt x="6466" y="16529"/>
                  </a:lnTo>
                  <a:lnTo>
                    <a:pt x="6295" y="17172"/>
                  </a:lnTo>
                  <a:lnTo>
                    <a:pt x="6937" y="17343"/>
                  </a:lnTo>
                  <a:lnTo>
                    <a:pt x="6466" y="17814"/>
                  </a:lnTo>
                  <a:lnTo>
                    <a:pt x="6937" y="18285"/>
                  </a:lnTo>
                  <a:lnTo>
                    <a:pt x="6295" y="18456"/>
                  </a:lnTo>
                  <a:lnTo>
                    <a:pt x="6466" y="19099"/>
                  </a:lnTo>
                  <a:lnTo>
                    <a:pt x="5824" y="18927"/>
                  </a:lnTo>
                  <a:lnTo>
                    <a:pt x="5653" y="19570"/>
                  </a:lnTo>
                  <a:lnTo>
                    <a:pt x="5182" y="19099"/>
                  </a:lnTo>
                  <a:lnTo>
                    <a:pt x="4711" y="19570"/>
                  </a:lnTo>
                  <a:lnTo>
                    <a:pt x="4539" y="18927"/>
                  </a:lnTo>
                  <a:lnTo>
                    <a:pt x="3897" y="19099"/>
                  </a:lnTo>
                  <a:lnTo>
                    <a:pt x="4068" y="18456"/>
                  </a:lnTo>
                  <a:lnTo>
                    <a:pt x="3426" y="18285"/>
                  </a:lnTo>
                  <a:lnTo>
                    <a:pt x="3897" y="17814"/>
                  </a:lnTo>
                  <a:lnTo>
                    <a:pt x="3426" y="17343"/>
                  </a:lnTo>
                  <a:lnTo>
                    <a:pt x="4068" y="17172"/>
                  </a:lnTo>
                  <a:lnTo>
                    <a:pt x="3897" y="16529"/>
                  </a:lnTo>
                  <a:lnTo>
                    <a:pt x="4539" y="16701"/>
                  </a:lnTo>
                  <a:lnTo>
                    <a:pt x="4711" y="16058"/>
                  </a:lnTo>
                  <a:close/>
                  <a:moveTo>
                    <a:pt x="8350" y="12579"/>
                  </a:moveTo>
                  <a:lnTo>
                    <a:pt x="8885" y="12579"/>
                  </a:lnTo>
                  <a:lnTo>
                    <a:pt x="8511" y="12954"/>
                  </a:lnTo>
                  <a:lnTo>
                    <a:pt x="8736" y="14024"/>
                  </a:lnTo>
                  <a:lnTo>
                    <a:pt x="8404" y="14024"/>
                  </a:lnTo>
                  <a:lnTo>
                    <a:pt x="7901" y="13511"/>
                  </a:lnTo>
                  <a:lnTo>
                    <a:pt x="7355" y="14046"/>
                  </a:lnTo>
                  <a:lnTo>
                    <a:pt x="7558" y="13307"/>
                  </a:lnTo>
                  <a:lnTo>
                    <a:pt x="6852" y="13125"/>
                  </a:lnTo>
                  <a:lnTo>
                    <a:pt x="6691" y="12847"/>
                  </a:lnTo>
                  <a:lnTo>
                    <a:pt x="7601" y="12547"/>
                  </a:lnTo>
                  <a:lnTo>
                    <a:pt x="7815" y="11766"/>
                  </a:lnTo>
                  <a:close/>
                  <a:moveTo>
                    <a:pt x="8960" y="8961"/>
                  </a:moveTo>
                  <a:lnTo>
                    <a:pt x="9967" y="8747"/>
                  </a:lnTo>
                  <a:lnTo>
                    <a:pt x="10416" y="9186"/>
                  </a:lnTo>
                  <a:lnTo>
                    <a:pt x="10416" y="10417"/>
                  </a:lnTo>
                  <a:lnTo>
                    <a:pt x="9185" y="10417"/>
                  </a:lnTo>
                  <a:lnTo>
                    <a:pt x="8746" y="9967"/>
                  </a:lnTo>
                  <a:close/>
                  <a:moveTo>
                    <a:pt x="8596" y="7291"/>
                  </a:moveTo>
                  <a:lnTo>
                    <a:pt x="8982" y="7751"/>
                  </a:lnTo>
                  <a:lnTo>
                    <a:pt x="8768" y="8768"/>
                  </a:lnTo>
                  <a:lnTo>
                    <a:pt x="7751" y="8982"/>
                  </a:lnTo>
                  <a:lnTo>
                    <a:pt x="7290" y="8597"/>
                  </a:lnTo>
                  <a:lnTo>
                    <a:pt x="7012" y="7013"/>
                  </a:lnTo>
                  <a:close/>
                  <a:moveTo>
                    <a:pt x="7472" y="5931"/>
                  </a:moveTo>
                  <a:lnTo>
                    <a:pt x="8382" y="7023"/>
                  </a:lnTo>
                  <a:lnTo>
                    <a:pt x="6980" y="6788"/>
                  </a:lnTo>
                  <a:lnTo>
                    <a:pt x="6862" y="6156"/>
                  </a:lnTo>
                  <a:close/>
                  <a:moveTo>
                    <a:pt x="7034" y="8383"/>
                  </a:moveTo>
                  <a:lnTo>
                    <a:pt x="5931" y="7462"/>
                  </a:lnTo>
                  <a:lnTo>
                    <a:pt x="6156" y="6863"/>
                  </a:lnTo>
                  <a:lnTo>
                    <a:pt x="6787" y="6970"/>
                  </a:lnTo>
                  <a:close/>
                  <a:moveTo>
                    <a:pt x="6841" y="5182"/>
                  </a:moveTo>
                  <a:lnTo>
                    <a:pt x="7323" y="5749"/>
                  </a:lnTo>
                  <a:lnTo>
                    <a:pt x="6616" y="6006"/>
                  </a:lnTo>
                  <a:lnTo>
                    <a:pt x="6744" y="6745"/>
                  </a:lnTo>
                  <a:lnTo>
                    <a:pt x="6017" y="6617"/>
                  </a:lnTo>
                  <a:lnTo>
                    <a:pt x="5760" y="7312"/>
                  </a:lnTo>
                  <a:lnTo>
                    <a:pt x="5182" y="6841"/>
                  </a:lnTo>
                  <a:lnTo>
                    <a:pt x="4614" y="7312"/>
                  </a:lnTo>
                  <a:lnTo>
                    <a:pt x="4347" y="6617"/>
                  </a:lnTo>
                  <a:lnTo>
                    <a:pt x="3619" y="6745"/>
                  </a:lnTo>
                  <a:lnTo>
                    <a:pt x="3747" y="6006"/>
                  </a:lnTo>
                  <a:lnTo>
                    <a:pt x="3041" y="5749"/>
                  </a:lnTo>
                  <a:lnTo>
                    <a:pt x="3522" y="5182"/>
                  </a:lnTo>
                  <a:lnTo>
                    <a:pt x="3041" y="4604"/>
                  </a:lnTo>
                  <a:lnTo>
                    <a:pt x="3747" y="4347"/>
                  </a:lnTo>
                  <a:lnTo>
                    <a:pt x="3619" y="3619"/>
                  </a:lnTo>
                  <a:lnTo>
                    <a:pt x="4347" y="3737"/>
                  </a:lnTo>
                  <a:lnTo>
                    <a:pt x="4614" y="3041"/>
                  </a:lnTo>
                  <a:lnTo>
                    <a:pt x="5182" y="3523"/>
                  </a:lnTo>
                  <a:lnTo>
                    <a:pt x="5760" y="3041"/>
                  </a:lnTo>
                  <a:lnTo>
                    <a:pt x="6017" y="3737"/>
                  </a:lnTo>
                  <a:lnTo>
                    <a:pt x="6744" y="3619"/>
                  </a:lnTo>
                  <a:lnTo>
                    <a:pt x="6616" y="4347"/>
                  </a:lnTo>
                  <a:lnTo>
                    <a:pt x="7323" y="4604"/>
                  </a:lnTo>
                  <a:close/>
                  <a:moveTo>
                    <a:pt x="10630" y="8469"/>
                  </a:moveTo>
                  <a:lnTo>
                    <a:pt x="11498" y="7901"/>
                  </a:lnTo>
                  <a:lnTo>
                    <a:pt x="12365" y="8469"/>
                  </a:lnTo>
                  <a:lnTo>
                    <a:pt x="12365" y="9100"/>
                  </a:lnTo>
                  <a:lnTo>
                    <a:pt x="11498" y="9967"/>
                  </a:lnTo>
                  <a:lnTo>
                    <a:pt x="10630" y="9100"/>
                  </a:lnTo>
                  <a:close/>
                  <a:moveTo>
                    <a:pt x="13125" y="6852"/>
                  </a:moveTo>
                  <a:lnTo>
                    <a:pt x="13317" y="7548"/>
                  </a:lnTo>
                  <a:lnTo>
                    <a:pt x="14045" y="7355"/>
                  </a:lnTo>
                  <a:lnTo>
                    <a:pt x="13510" y="7890"/>
                  </a:lnTo>
                  <a:lnTo>
                    <a:pt x="14024" y="8404"/>
                  </a:lnTo>
                  <a:lnTo>
                    <a:pt x="14024" y="8725"/>
                  </a:lnTo>
                  <a:lnTo>
                    <a:pt x="12953" y="8501"/>
                  </a:lnTo>
                  <a:lnTo>
                    <a:pt x="12579" y="8875"/>
                  </a:lnTo>
                  <a:lnTo>
                    <a:pt x="12579" y="8351"/>
                  </a:lnTo>
                  <a:lnTo>
                    <a:pt x="11765" y="7816"/>
                  </a:lnTo>
                  <a:lnTo>
                    <a:pt x="12547" y="7601"/>
                  </a:lnTo>
                  <a:lnTo>
                    <a:pt x="12846" y="6692"/>
                  </a:lnTo>
                  <a:close/>
                  <a:moveTo>
                    <a:pt x="16433" y="5974"/>
                  </a:moveTo>
                  <a:lnTo>
                    <a:pt x="16293" y="6531"/>
                  </a:lnTo>
                  <a:lnTo>
                    <a:pt x="14784" y="6938"/>
                  </a:lnTo>
                  <a:lnTo>
                    <a:pt x="15887" y="5824"/>
                  </a:lnTo>
                  <a:close/>
                  <a:moveTo>
                    <a:pt x="19098" y="5182"/>
                  </a:moveTo>
                  <a:lnTo>
                    <a:pt x="19569" y="5653"/>
                  </a:lnTo>
                  <a:lnTo>
                    <a:pt x="18927" y="5824"/>
                  </a:lnTo>
                  <a:lnTo>
                    <a:pt x="19098" y="6467"/>
                  </a:lnTo>
                  <a:lnTo>
                    <a:pt x="18456" y="6295"/>
                  </a:lnTo>
                  <a:lnTo>
                    <a:pt x="18285" y="6938"/>
                  </a:lnTo>
                  <a:lnTo>
                    <a:pt x="17813" y="6467"/>
                  </a:lnTo>
                  <a:lnTo>
                    <a:pt x="17342" y="6938"/>
                  </a:lnTo>
                  <a:lnTo>
                    <a:pt x="17171" y="6295"/>
                  </a:lnTo>
                  <a:lnTo>
                    <a:pt x="16529" y="6467"/>
                  </a:lnTo>
                  <a:lnTo>
                    <a:pt x="16700" y="5824"/>
                  </a:lnTo>
                  <a:lnTo>
                    <a:pt x="16058" y="5653"/>
                  </a:lnTo>
                  <a:lnTo>
                    <a:pt x="16529" y="5182"/>
                  </a:lnTo>
                  <a:lnTo>
                    <a:pt x="16058" y="4711"/>
                  </a:lnTo>
                  <a:lnTo>
                    <a:pt x="16700" y="4540"/>
                  </a:lnTo>
                  <a:lnTo>
                    <a:pt x="16529" y="3898"/>
                  </a:lnTo>
                  <a:lnTo>
                    <a:pt x="17171" y="4069"/>
                  </a:lnTo>
                  <a:lnTo>
                    <a:pt x="17342" y="3426"/>
                  </a:lnTo>
                  <a:lnTo>
                    <a:pt x="17813" y="3898"/>
                  </a:lnTo>
                  <a:lnTo>
                    <a:pt x="18285" y="3426"/>
                  </a:lnTo>
                  <a:lnTo>
                    <a:pt x="18456" y="4069"/>
                  </a:lnTo>
                  <a:lnTo>
                    <a:pt x="19098" y="3898"/>
                  </a:lnTo>
                  <a:lnTo>
                    <a:pt x="18927" y="4540"/>
                  </a:lnTo>
                  <a:lnTo>
                    <a:pt x="19569" y="4711"/>
                  </a:lnTo>
                  <a:close/>
                  <a:moveTo>
                    <a:pt x="22781" y="6692"/>
                  </a:moveTo>
                  <a:lnTo>
                    <a:pt x="23080" y="7601"/>
                  </a:lnTo>
                  <a:lnTo>
                    <a:pt x="23873" y="7816"/>
                  </a:lnTo>
                  <a:lnTo>
                    <a:pt x="23048" y="8351"/>
                  </a:lnTo>
                  <a:lnTo>
                    <a:pt x="23048" y="8875"/>
                  </a:lnTo>
                  <a:lnTo>
                    <a:pt x="22674" y="8501"/>
                  </a:lnTo>
                  <a:lnTo>
                    <a:pt x="21603" y="8725"/>
                  </a:lnTo>
                  <a:lnTo>
                    <a:pt x="21603" y="8404"/>
                  </a:lnTo>
                  <a:lnTo>
                    <a:pt x="22117" y="7890"/>
                  </a:lnTo>
                  <a:lnTo>
                    <a:pt x="21582" y="7355"/>
                  </a:lnTo>
                  <a:lnTo>
                    <a:pt x="22320" y="7548"/>
                  </a:lnTo>
                  <a:lnTo>
                    <a:pt x="22502" y="6852"/>
                  </a:lnTo>
                  <a:lnTo>
                    <a:pt x="22781" y="6692"/>
                  </a:lnTo>
                  <a:close/>
                  <a:moveTo>
                    <a:pt x="32105" y="5182"/>
                  </a:moveTo>
                  <a:lnTo>
                    <a:pt x="32586" y="5749"/>
                  </a:lnTo>
                  <a:lnTo>
                    <a:pt x="31891" y="6006"/>
                  </a:lnTo>
                  <a:lnTo>
                    <a:pt x="32008" y="6745"/>
                  </a:lnTo>
                  <a:lnTo>
                    <a:pt x="31280" y="6617"/>
                  </a:lnTo>
                  <a:lnTo>
                    <a:pt x="31024" y="7312"/>
                  </a:lnTo>
                  <a:lnTo>
                    <a:pt x="30445" y="6841"/>
                  </a:lnTo>
                  <a:lnTo>
                    <a:pt x="29878" y="7312"/>
                  </a:lnTo>
                  <a:lnTo>
                    <a:pt x="29621" y="6617"/>
                  </a:lnTo>
                  <a:lnTo>
                    <a:pt x="28883" y="6745"/>
                  </a:lnTo>
                  <a:lnTo>
                    <a:pt x="29011" y="6006"/>
                  </a:lnTo>
                  <a:lnTo>
                    <a:pt x="28315" y="5749"/>
                  </a:lnTo>
                  <a:lnTo>
                    <a:pt x="28786" y="5182"/>
                  </a:lnTo>
                  <a:lnTo>
                    <a:pt x="28304" y="4604"/>
                  </a:lnTo>
                  <a:lnTo>
                    <a:pt x="29011" y="4347"/>
                  </a:lnTo>
                  <a:lnTo>
                    <a:pt x="28883" y="3619"/>
                  </a:lnTo>
                  <a:lnTo>
                    <a:pt x="29621" y="3737"/>
                  </a:lnTo>
                  <a:lnTo>
                    <a:pt x="29878" y="3041"/>
                  </a:lnTo>
                  <a:lnTo>
                    <a:pt x="30445" y="3523"/>
                  </a:lnTo>
                  <a:lnTo>
                    <a:pt x="31024" y="3041"/>
                  </a:lnTo>
                  <a:lnTo>
                    <a:pt x="31280" y="3737"/>
                  </a:lnTo>
                  <a:lnTo>
                    <a:pt x="32008" y="3619"/>
                  </a:lnTo>
                  <a:lnTo>
                    <a:pt x="31891" y="4347"/>
                  </a:lnTo>
                  <a:lnTo>
                    <a:pt x="32586" y="4604"/>
                  </a:lnTo>
                  <a:close/>
                  <a:moveTo>
                    <a:pt x="35894" y="8469"/>
                  </a:moveTo>
                  <a:lnTo>
                    <a:pt x="36761" y="7901"/>
                  </a:lnTo>
                  <a:lnTo>
                    <a:pt x="37629" y="8469"/>
                  </a:lnTo>
                  <a:lnTo>
                    <a:pt x="37629" y="9100"/>
                  </a:lnTo>
                  <a:lnTo>
                    <a:pt x="36761" y="9967"/>
                  </a:lnTo>
                  <a:lnTo>
                    <a:pt x="35894" y="9100"/>
                  </a:lnTo>
                  <a:close/>
                  <a:moveTo>
                    <a:pt x="38389" y="6852"/>
                  </a:moveTo>
                  <a:lnTo>
                    <a:pt x="38581" y="7548"/>
                  </a:lnTo>
                  <a:lnTo>
                    <a:pt x="39309" y="7355"/>
                  </a:lnTo>
                  <a:lnTo>
                    <a:pt x="38774" y="7890"/>
                  </a:lnTo>
                  <a:lnTo>
                    <a:pt x="39288" y="8404"/>
                  </a:lnTo>
                  <a:lnTo>
                    <a:pt x="39288" y="8725"/>
                  </a:lnTo>
                  <a:lnTo>
                    <a:pt x="38217" y="8501"/>
                  </a:lnTo>
                  <a:lnTo>
                    <a:pt x="37853" y="8875"/>
                  </a:lnTo>
                  <a:lnTo>
                    <a:pt x="37853" y="8351"/>
                  </a:lnTo>
                  <a:lnTo>
                    <a:pt x="37029" y="7816"/>
                  </a:lnTo>
                  <a:lnTo>
                    <a:pt x="37811" y="7601"/>
                  </a:lnTo>
                  <a:lnTo>
                    <a:pt x="38110" y="6692"/>
                  </a:lnTo>
                  <a:close/>
                  <a:moveTo>
                    <a:pt x="41696" y="5974"/>
                  </a:moveTo>
                  <a:lnTo>
                    <a:pt x="41557" y="6531"/>
                  </a:lnTo>
                  <a:lnTo>
                    <a:pt x="40048" y="6938"/>
                  </a:lnTo>
                  <a:lnTo>
                    <a:pt x="41151" y="5824"/>
                  </a:lnTo>
                  <a:close/>
                  <a:moveTo>
                    <a:pt x="44362" y="5182"/>
                  </a:moveTo>
                  <a:lnTo>
                    <a:pt x="44833" y="5653"/>
                  </a:lnTo>
                  <a:lnTo>
                    <a:pt x="44191" y="5824"/>
                  </a:lnTo>
                  <a:lnTo>
                    <a:pt x="44362" y="6467"/>
                  </a:lnTo>
                  <a:lnTo>
                    <a:pt x="43720" y="6295"/>
                  </a:lnTo>
                  <a:lnTo>
                    <a:pt x="43548" y="6938"/>
                  </a:lnTo>
                  <a:lnTo>
                    <a:pt x="43077" y="6467"/>
                  </a:lnTo>
                  <a:lnTo>
                    <a:pt x="42606" y="6938"/>
                  </a:lnTo>
                  <a:lnTo>
                    <a:pt x="42435" y="6295"/>
                  </a:lnTo>
                  <a:lnTo>
                    <a:pt x="41793" y="6467"/>
                  </a:lnTo>
                  <a:lnTo>
                    <a:pt x="41975" y="5824"/>
                  </a:lnTo>
                  <a:lnTo>
                    <a:pt x="41332" y="5653"/>
                  </a:lnTo>
                  <a:lnTo>
                    <a:pt x="41793" y="5182"/>
                  </a:lnTo>
                  <a:lnTo>
                    <a:pt x="41332" y="4711"/>
                  </a:lnTo>
                  <a:lnTo>
                    <a:pt x="41975" y="4540"/>
                  </a:lnTo>
                  <a:lnTo>
                    <a:pt x="41793" y="3898"/>
                  </a:lnTo>
                  <a:lnTo>
                    <a:pt x="42435" y="4069"/>
                  </a:lnTo>
                  <a:lnTo>
                    <a:pt x="42606" y="3426"/>
                  </a:lnTo>
                  <a:lnTo>
                    <a:pt x="43077" y="3898"/>
                  </a:lnTo>
                  <a:lnTo>
                    <a:pt x="43548" y="3426"/>
                  </a:lnTo>
                  <a:lnTo>
                    <a:pt x="43720" y="4069"/>
                  </a:lnTo>
                  <a:lnTo>
                    <a:pt x="44362" y="3898"/>
                  </a:lnTo>
                  <a:lnTo>
                    <a:pt x="44191" y="4540"/>
                  </a:lnTo>
                  <a:lnTo>
                    <a:pt x="44833" y="4711"/>
                  </a:lnTo>
                  <a:close/>
                  <a:moveTo>
                    <a:pt x="48045" y="6692"/>
                  </a:moveTo>
                  <a:lnTo>
                    <a:pt x="48344" y="7601"/>
                  </a:lnTo>
                  <a:lnTo>
                    <a:pt x="49136" y="7816"/>
                  </a:lnTo>
                  <a:lnTo>
                    <a:pt x="48312" y="8351"/>
                  </a:lnTo>
                  <a:lnTo>
                    <a:pt x="48312" y="8875"/>
                  </a:lnTo>
                  <a:lnTo>
                    <a:pt x="47938" y="8501"/>
                  </a:lnTo>
                  <a:lnTo>
                    <a:pt x="46878" y="8725"/>
                  </a:lnTo>
                  <a:lnTo>
                    <a:pt x="46878" y="8404"/>
                  </a:lnTo>
                  <a:lnTo>
                    <a:pt x="47392" y="7890"/>
                  </a:lnTo>
                  <a:lnTo>
                    <a:pt x="46846" y="7355"/>
                  </a:lnTo>
                  <a:lnTo>
                    <a:pt x="47584" y="7548"/>
                  </a:lnTo>
                  <a:lnTo>
                    <a:pt x="47766" y="6852"/>
                  </a:lnTo>
                  <a:lnTo>
                    <a:pt x="48045" y="6692"/>
                  </a:lnTo>
                  <a:close/>
                  <a:moveTo>
                    <a:pt x="50261" y="9100"/>
                  </a:moveTo>
                  <a:lnTo>
                    <a:pt x="49393" y="9967"/>
                  </a:lnTo>
                  <a:lnTo>
                    <a:pt x="48526" y="9100"/>
                  </a:lnTo>
                  <a:lnTo>
                    <a:pt x="48526" y="8469"/>
                  </a:lnTo>
                  <a:lnTo>
                    <a:pt x="49393" y="7901"/>
                  </a:lnTo>
                  <a:lnTo>
                    <a:pt x="50261" y="8469"/>
                  </a:lnTo>
                  <a:close/>
                  <a:moveTo>
                    <a:pt x="57155" y="6006"/>
                  </a:moveTo>
                  <a:lnTo>
                    <a:pt x="57283" y="6745"/>
                  </a:lnTo>
                  <a:lnTo>
                    <a:pt x="56544" y="6617"/>
                  </a:lnTo>
                  <a:lnTo>
                    <a:pt x="56287" y="7312"/>
                  </a:lnTo>
                  <a:lnTo>
                    <a:pt x="55709" y="6841"/>
                  </a:lnTo>
                  <a:lnTo>
                    <a:pt x="55142" y="7312"/>
                  </a:lnTo>
                  <a:lnTo>
                    <a:pt x="54885" y="6617"/>
                  </a:lnTo>
                  <a:lnTo>
                    <a:pt x="54146" y="6745"/>
                  </a:lnTo>
                  <a:lnTo>
                    <a:pt x="54275" y="6006"/>
                  </a:lnTo>
                  <a:lnTo>
                    <a:pt x="53579" y="5749"/>
                  </a:lnTo>
                  <a:lnTo>
                    <a:pt x="54050" y="5182"/>
                  </a:lnTo>
                  <a:lnTo>
                    <a:pt x="53579" y="4604"/>
                  </a:lnTo>
                  <a:lnTo>
                    <a:pt x="54275" y="4347"/>
                  </a:lnTo>
                  <a:lnTo>
                    <a:pt x="54146" y="3619"/>
                  </a:lnTo>
                  <a:lnTo>
                    <a:pt x="54885" y="3737"/>
                  </a:lnTo>
                  <a:lnTo>
                    <a:pt x="55142" y="3041"/>
                  </a:lnTo>
                  <a:lnTo>
                    <a:pt x="55709" y="3523"/>
                  </a:lnTo>
                  <a:lnTo>
                    <a:pt x="56287" y="3041"/>
                  </a:lnTo>
                  <a:lnTo>
                    <a:pt x="56544" y="3737"/>
                  </a:lnTo>
                  <a:lnTo>
                    <a:pt x="57283" y="3619"/>
                  </a:lnTo>
                  <a:lnTo>
                    <a:pt x="57155" y="4347"/>
                  </a:lnTo>
                  <a:lnTo>
                    <a:pt x="57850" y="4604"/>
                  </a:lnTo>
                  <a:lnTo>
                    <a:pt x="57379" y="5182"/>
                  </a:lnTo>
                  <a:lnTo>
                    <a:pt x="57850" y="5749"/>
                  </a:lnTo>
                  <a:close/>
                  <a:moveTo>
                    <a:pt x="55870" y="12879"/>
                  </a:moveTo>
                  <a:lnTo>
                    <a:pt x="55709" y="13457"/>
                  </a:lnTo>
                  <a:lnTo>
                    <a:pt x="55560" y="12879"/>
                  </a:lnTo>
                  <a:lnTo>
                    <a:pt x="55709" y="12622"/>
                  </a:lnTo>
                  <a:close/>
                  <a:moveTo>
                    <a:pt x="55838" y="12419"/>
                  </a:moveTo>
                  <a:lnTo>
                    <a:pt x="56437" y="11445"/>
                  </a:lnTo>
                  <a:lnTo>
                    <a:pt x="56930" y="12729"/>
                  </a:lnTo>
                  <a:lnTo>
                    <a:pt x="56609" y="12911"/>
                  </a:lnTo>
                  <a:lnTo>
                    <a:pt x="56063" y="12772"/>
                  </a:lnTo>
                  <a:close/>
                  <a:moveTo>
                    <a:pt x="55709" y="23006"/>
                  </a:moveTo>
                  <a:lnTo>
                    <a:pt x="55560" y="22749"/>
                  </a:lnTo>
                  <a:lnTo>
                    <a:pt x="55709" y="22160"/>
                  </a:lnTo>
                  <a:lnTo>
                    <a:pt x="55870" y="22749"/>
                  </a:lnTo>
                  <a:close/>
                  <a:moveTo>
                    <a:pt x="56609" y="22706"/>
                  </a:moveTo>
                  <a:lnTo>
                    <a:pt x="56930" y="22888"/>
                  </a:lnTo>
                  <a:lnTo>
                    <a:pt x="56437" y="24183"/>
                  </a:lnTo>
                  <a:lnTo>
                    <a:pt x="55838" y="23209"/>
                  </a:lnTo>
                  <a:lnTo>
                    <a:pt x="56063" y="22856"/>
                  </a:lnTo>
                  <a:close/>
                  <a:moveTo>
                    <a:pt x="57658" y="30446"/>
                  </a:moveTo>
                  <a:lnTo>
                    <a:pt x="58064" y="29953"/>
                  </a:lnTo>
                  <a:lnTo>
                    <a:pt x="59413" y="30446"/>
                  </a:lnTo>
                  <a:lnTo>
                    <a:pt x="58064" y="30938"/>
                  </a:lnTo>
                  <a:close/>
                  <a:moveTo>
                    <a:pt x="47434" y="30446"/>
                  </a:moveTo>
                  <a:lnTo>
                    <a:pt x="48012" y="30285"/>
                  </a:lnTo>
                  <a:lnTo>
                    <a:pt x="48269" y="30446"/>
                  </a:lnTo>
                  <a:lnTo>
                    <a:pt x="48012" y="30606"/>
                  </a:lnTo>
                  <a:close/>
                  <a:moveTo>
                    <a:pt x="48483" y="30574"/>
                  </a:moveTo>
                  <a:lnTo>
                    <a:pt x="49458" y="31174"/>
                  </a:lnTo>
                  <a:lnTo>
                    <a:pt x="48162" y="31656"/>
                  </a:lnTo>
                  <a:lnTo>
                    <a:pt x="47980" y="31345"/>
                  </a:lnTo>
                  <a:lnTo>
                    <a:pt x="48130" y="30788"/>
                  </a:lnTo>
                  <a:close/>
                  <a:moveTo>
                    <a:pt x="41696" y="31238"/>
                  </a:moveTo>
                  <a:lnTo>
                    <a:pt x="41557" y="31795"/>
                  </a:lnTo>
                  <a:lnTo>
                    <a:pt x="40048" y="32202"/>
                  </a:lnTo>
                  <a:lnTo>
                    <a:pt x="41151" y="31099"/>
                  </a:lnTo>
                  <a:close/>
                  <a:moveTo>
                    <a:pt x="37896" y="30446"/>
                  </a:moveTo>
                  <a:lnTo>
                    <a:pt x="38142" y="30285"/>
                  </a:lnTo>
                  <a:lnTo>
                    <a:pt x="38731" y="30446"/>
                  </a:lnTo>
                  <a:lnTo>
                    <a:pt x="38142" y="30606"/>
                  </a:lnTo>
                  <a:close/>
                  <a:moveTo>
                    <a:pt x="38003" y="31656"/>
                  </a:moveTo>
                  <a:lnTo>
                    <a:pt x="36708" y="31174"/>
                  </a:lnTo>
                  <a:lnTo>
                    <a:pt x="37682" y="30574"/>
                  </a:lnTo>
                  <a:lnTo>
                    <a:pt x="38035" y="30788"/>
                  </a:lnTo>
                  <a:lnTo>
                    <a:pt x="38185" y="31345"/>
                  </a:lnTo>
                  <a:close/>
                  <a:moveTo>
                    <a:pt x="30445" y="32394"/>
                  </a:moveTo>
                  <a:lnTo>
                    <a:pt x="30938" y="32801"/>
                  </a:lnTo>
                  <a:lnTo>
                    <a:pt x="30445" y="34139"/>
                  </a:lnTo>
                  <a:lnTo>
                    <a:pt x="29953" y="32801"/>
                  </a:lnTo>
                  <a:close/>
                  <a:moveTo>
                    <a:pt x="22749" y="30606"/>
                  </a:moveTo>
                  <a:lnTo>
                    <a:pt x="22170" y="30446"/>
                  </a:lnTo>
                  <a:lnTo>
                    <a:pt x="22749" y="30285"/>
                  </a:lnTo>
                  <a:lnTo>
                    <a:pt x="23005" y="30446"/>
                  </a:lnTo>
                  <a:close/>
                  <a:moveTo>
                    <a:pt x="22716" y="31345"/>
                  </a:moveTo>
                  <a:lnTo>
                    <a:pt x="22866" y="30788"/>
                  </a:lnTo>
                  <a:lnTo>
                    <a:pt x="23220" y="30574"/>
                  </a:lnTo>
                  <a:lnTo>
                    <a:pt x="24183" y="31174"/>
                  </a:lnTo>
                  <a:lnTo>
                    <a:pt x="22898" y="31656"/>
                  </a:lnTo>
                  <a:close/>
                  <a:moveTo>
                    <a:pt x="16433" y="31238"/>
                  </a:moveTo>
                  <a:lnTo>
                    <a:pt x="16293" y="31795"/>
                  </a:lnTo>
                  <a:lnTo>
                    <a:pt x="14784" y="32202"/>
                  </a:lnTo>
                  <a:lnTo>
                    <a:pt x="15887" y="31099"/>
                  </a:lnTo>
                  <a:close/>
                  <a:moveTo>
                    <a:pt x="12622" y="30446"/>
                  </a:moveTo>
                  <a:lnTo>
                    <a:pt x="12878" y="30285"/>
                  </a:lnTo>
                  <a:lnTo>
                    <a:pt x="13467" y="30446"/>
                  </a:lnTo>
                  <a:lnTo>
                    <a:pt x="12878" y="30606"/>
                  </a:lnTo>
                  <a:close/>
                  <a:moveTo>
                    <a:pt x="12739" y="31656"/>
                  </a:moveTo>
                  <a:lnTo>
                    <a:pt x="11444" y="31174"/>
                  </a:lnTo>
                  <a:lnTo>
                    <a:pt x="12418" y="30574"/>
                  </a:lnTo>
                  <a:lnTo>
                    <a:pt x="12771" y="30788"/>
                  </a:lnTo>
                  <a:lnTo>
                    <a:pt x="12921" y="31345"/>
                  </a:lnTo>
                  <a:close/>
                  <a:moveTo>
                    <a:pt x="5182" y="32394"/>
                  </a:moveTo>
                  <a:lnTo>
                    <a:pt x="5674" y="32801"/>
                  </a:lnTo>
                  <a:lnTo>
                    <a:pt x="5182" y="34139"/>
                  </a:lnTo>
                  <a:lnTo>
                    <a:pt x="4689" y="32801"/>
                  </a:lnTo>
                  <a:close/>
                  <a:moveTo>
                    <a:pt x="3233" y="30446"/>
                  </a:moveTo>
                  <a:lnTo>
                    <a:pt x="2826" y="30938"/>
                  </a:lnTo>
                  <a:lnTo>
                    <a:pt x="1488" y="30446"/>
                  </a:lnTo>
                  <a:lnTo>
                    <a:pt x="2826" y="29953"/>
                  </a:lnTo>
                  <a:close/>
                  <a:moveTo>
                    <a:pt x="6177" y="25650"/>
                  </a:moveTo>
                  <a:lnTo>
                    <a:pt x="6498" y="25543"/>
                  </a:lnTo>
                  <a:lnTo>
                    <a:pt x="7194" y="26314"/>
                  </a:lnTo>
                  <a:lnTo>
                    <a:pt x="7087" y="26913"/>
                  </a:lnTo>
                  <a:lnTo>
                    <a:pt x="5856" y="27941"/>
                  </a:lnTo>
                  <a:lnTo>
                    <a:pt x="5299" y="26432"/>
                  </a:lnTo>
                  <a:lnTo>
                    <a:pt x="5503" y="25864"/>
                  </a:lnTo>
                  <a:close/>
                  <a:moveTo>
                    <a:pt x="5021" y="22749"/>
                  </a:moveTo>
                  <a:lnTo>
                    <a:pt x="5182" y="22160"/>
                  </a:lnTo>
                  <a:lnTo>
                    <a:pt x="5342" y="22749"/>
                  </a:lnTo>
                  <a:lnTo>
                    <a:pt x="5182" y="23006"/>
                  </a:lnTo>
                  <a:close/>
                  <a:moveTo>
                    <a:pt x="5053" y="23209"/>
                  </a:moveTo>
                  <a:lnTo>
                    <a:pt x="4454" y="24183"/>
                  </a:lnTo>
                  <a:lnTo>
                    <a:pt x="3972" y="22888"/>
                  </a:lnTo>
                  <a:lnTo>
                    <a:pt x="4282" y="22706"/>
                  </a:lnTo>
                  <a:lnTo>
                    <a:pt x="4839" y="22856"/>
                  </a:lnTo>
                  <a:close/>
                  <a:moveTo>
                    <a:pt x="4389" y="19195"/>
                  </a:moveTo>
                  <a:lnTo>
                    <a:pt x="4539" y="19741"/>
                  </a:lnTo>
                  <a:lnTo>
                    <a:pt x="3426" y="20844"/>
                  </a:lnTo>
                  <a:lnTo>
                    <a:pt x="3833" y="19345"/>
                  </a:lnTo>
                  <a:close/>
                  <a:moveTo>
                    <a:pt x="5182" y="12622"/>
                  </a:moveTo>
                  <a:lnTo>
                    <a:pt x="5342" y="12879"/>
                  </a:lnTo>
                  <a:lnTo>
                    <a:pt x="5182" y="13468"/>
                  </a:lnTo>
                  <a:lnTo>
                    <a:pt x="5021" y="12879"/>
                  </a:lnTo>
                  <a:close/>
                  <a:moveTo>
                    <a:pt x="4282" y="12911"/>
                  </a:moveTo>
                  <a:lnTo>
                    <a:pt x="3972" y="12729"/>
                  </a:lnTo>
                  <a:lnTo>
                    <a:pt x="4454" y="11445"/>
                  </a:lnTo>
                  <a:lnTo>
                    <a:pt x="5053" y="12419"/>
                  </a:lnTo>
                  <a:lnTo>
                    <a:pt x="4839" y="12772"/>
                  </a:lnTo>
                  <a:close/>
                  <a:moveTo>
                    <a:pt x="3233" y="5182"/>
                  </a:moveTo>
                  <a:lnTo>
                    <a:pt x="2826" y="5675"/>
                  </a:lnTo>
                  <a:lnTo>
                    <a:pt x="1488" y="5182"/>
                  </a:lnTo>
                  <a:lnTo>
                    <a:pt x="2826" y="4690"/>
                  </a:lnTo>
                  <a:close/>
                  <a:moveTo>
                    <a:pt x="13467" y="5182"/>
                  </a:moveTo>
                  <a:lnTo>
                    <a:pt x="12878" y="5332"/>
                  </a:lnTo>
                  <a:lnTo>
                    <a:pt x="12622" y="5182"/>
                  </a:lnTo>
                  <a:lnTo>
                    <a:pt x="12878" y="5022"/>
                  </a:lnTo>
                  <a:close/>
                  <a:moveTo>
                    <a:pt x="12418" y="5054"/>
                  </a:moveTo>
                  <a:lnTo>
                    <a:pt x="11444" y="4454"/>
                  </a:lnTo>
                  <a:lnTo>
                    <a:pt x="12739" y="3972"/>
                  </a:lnTo>
                  <a:lnTo>
                    <a:pt x="12921" y="4283"/>
                  </a:lnTo>
                  <a:lnTo>
                    <a:pt x="12771" y="4840"/>
                  </a:lnTo>
                  <a:close/>
                  <a:moveTo>
                    <a:pt x="19194" y="4379"/>
                  </a:moveTo>
                  <a:lnTo>
                    <a:pt x="19344" y="3833"/>
                  </a:lnTo>
                  <a:lnTo>
                    <a:pt x="20854" y="3426"/>
                  </a:lnTo>
                  <a:lnTo>
                    <a:pt x="19751" y="4529"/>
                  </a:lnTo>
                  <a:close/>
                  <a:moveTo>
                    <a:pt x="23005" y="5182"/>
                  </a:moveTo>
                  <a:lnTo>
                    <a:pt x="22749" y="5332"/>
                  </a:lnTo>
                  <a:lnTo>
                    <a:pt x="22170" y="5182"/>
                  </a:lnTo>
                  <a:lnTo>
                    <a:pt x="22749" y="5022"/>
                  </a:lnTo>
                  <a:close/>
                  <a:moveTo>
                    <a:pt x="22898" y="3972"/>
                  </a:moveTo>
                  <a:lnTo>
                    <a:pt x="24183" y="4454"/>
                  </a:lnTo>
                  <a:lnTo>
                    <a:pt x="23220" y="5054"/>
                  </a:lnTo>
                  <a:lnTo>
                    <a:pt x="22866" y="4840"/>
                  </a:lnTo>
                  <a:lnTo>
                    <a:pt x="22716" y="4283"/>
                  </a:lnTo>
                  <a:close/>
                  <a:moveTo>
                    <a:pt x="28497" y="5182"/>
                  </a:moveTo>
                  <a:lnTo>
                    <a:pt x="28090" y="5675"/>
                  </a:lnTo>
                  <a:lnTo>
                    <a:pt x="26752" y="5182"/>
                  </a:lnTo>
                  <a:lnTo>
                    <a:pt x="28090" y="4690"/>
                  </a:lnTo>
                  <a:close/>
                  <a:moveTo>
                    <a:pt x="38142" y="5022"/>
                  </a:moveTo>
                  <a:lnTo>
                    <a:pt x="38731" y="5182"/>
                  </a:lnTo>
                  <a:lnTo>
                    <a:pt x="38142" y="5332"/>
                  </a:lnTo>
                  <a:lnTo>
                    <a:pt x="37896" y="5182"/>
                  </a:lnTo>
                  <a:close/>
                  <a:moveTo>
                    <a:pt x="38185" y="4283"/>
                  </a:moveTo>
                  <a:lnTo>
                    <a:pt x="38035" y="4840"/>
                  </a:lnTo>
                  <a:lnTo>
                    <a:pt x="37682" y="5054"/>
                  </a:lnTo>
                  <a:lnTo>
                    <a:pt x="36708" y="4454"/>
                  </a:lnTo>
                  <a:lnTo>
                    <a:pt x="38003" y="3972"/>
                  </a:lnTo>
                  <a:close/>
                  <a:moveTo>
                    <a:pt x="43077" y="3587"/>
                  </a:moveTo>
                  <a:lnTo>
                    <a:pt x="42681" y="3180"/>
                  </a:lnTo>
                  <a:lnTo>
                    <a:pt x="43077" y="1671"/>
                  </a:lnTo>
                  <a:lnTo>
                    <a:pt x="43484" y="3180"/>
                  </a:lnTo>
                  <a:close/>
                  <a:moveTo>
                    <a:pt x="44458" y="4379"/>
                  </a:moveTo>
                  <a:lnTo>
                    <a:pt x="44608" y="3833"/>
                  </a:lnTo>
                  <a:lnTo>
                    <a:pt x="46118" y="3426"/>
                  </a:lnTo>
                  <a:lnTo>
                    <a:pt x="45015" y="4529"/>
                  </a:lnTo>
                  <a:close/>
                  <a:moveTo>
                    <a:pt x="48269" y="5182"/>
                  </a:moveTo>
                  <a:lnTo>
                    <a:pt x="48012" y="5332"/>
                  </a:lnTo>
                  <a:lnTo>
                    <a:pt x="47434" y="5182"/>
                  </a:lnTo>
                  <a:lnTo>
                    <a:pt x="48012" y="5022"/>
                  </a:lnTo>
                  <a:close/>
                  <a:moveTo>
                    <a:pt x="48162" y="3972"/>
                  </a:moveTo>
                  <a:lnTo>
                    <a:pt x="49458" y="4454"/>
                  </a:lnTo>
                  <a:lnTo>
                    <a:pt x="48483" y="5054"/>
                  </a:lnTo>
                  <a:lnTo>
                    <a:pt x="48130" y="4840"/>
                  </a:lnTo>
                  <a:lnTo>
                    <a:pt x="47980" y="4283"/>
                  </a:lnTo>
                  <a:close/>
                  <a:moveTo>
                    <a:pt x="54029" y="4208"/>
                  </a:moveTo>
                  <a:lnTo>
                    <a:pt x="53429" y="4433"/>
                  </a:lnTo>
                  <a:lnTo>
                    <a:pt x="52519" y="3330"/>
                  </a:lnTo>
                  <a:lnTo>
                    <a:pt x="53922" y="3576"/>
                  </a:lnTo>
                  <a:close/>
                  <a:moveTo>
                    <a:pt x="57658" y="5182"/>
                  </a:moveTo>
                  <a:lnTo>
                    <a:pt x="58075" y="4690"/>
                  </a:lnTo>
                  <a:lnTo>
                    <a:pt x="59413" y="5182"/>
                  </a:lnTo>
                  <a:lnTo>
                    <a:pt x="58064" y="5675"/>
                  </a:lnTo>
                  <a:close/>
                  <a:moveTo>
                    <a:pt x="57818" y="8597"/>
                  </a:moveTo>
                  <a:lnTo>
                    <a:pt x="57551" y="7013"/>
                  </a:lnTo>
                  <a:lnTo>
                    <a:pt x="59135" y="7291"/>
                  </a:lnTo>
                  <a:lnTo>
                    <a:pt x="59520" y="7751"/>
                  </a:lnTo>
                  <a:lnTo>
                    <a:pt x="59306" y="8768"/>
                  </a:lnTo>
                  <a:lnTo>
                    <a:pt x="58289" y="8982"/>
                  </a:lnTo>
                  <a:close/>
                  <a:moveTo>
                    <a:pt x="60473" y="5332"/>
                  </a:moveTo>
                  <a:lnTo>
                    <a:pt x="60045" y="5182"/>
                  </a:lnTo>
                  <a:lnTo>
                    <a:pt x="60473" y="5022"/>
                  </a:lnTo>
                  <a:lnTo>
                    <a:pt x="60869" y="3801"/>
                  </a:lnTo>
                  <a:lnTo>
                    <a:pt x="59906" y="2934"/>
                  </a:lnTo>
                  <a:lnTo>
                    <a:pt x="59467" y="3020"/>
                  </a:lnTo>
                  <a:lnTo>
                    <a:pt x="59756" y="2666"/>
                  </a:lnTo>
                  <a:lnTo>
                    <a:pt x="59488" y="1403"/>
                  </a:lnTo>
                  <a:lnTo>
                    <a:pt x="58225" y="1136"/>
                  </a:lnTo>
                  <a:lnTo>
                    <a:pt x="57883" y="1435"/>
                  </a:lnTo>
                  <a:lnTo>
                    <a:pt x="57957" y="986"/>
                  </a:lnTo>
                  <a:lnTo>
                    <a:pt x="57090" y="22"/>
                  </a:lnTo>
                  <a:lnTo>
                    <a:pt x="55870" y="429"/>
                  </a:lnTo>
                  <a:lnTo>
                    <a:pt x="55709" y="847"/>
                  </a:lnTo>
                  <a:lnTo>
                    <a:pt x="55560" y="429"/>
                  </a:lnTo>
                  <a:lnTo>
                    <a:pt x="54328" y="22"/>
                  </a:lnTo>
                  <a:lnTo>
                    <a:pt x="53472" y="986"/>
                  </a:lnTo>
                  <a:lnTo>
                    <a:pt x="53547" y="1435"/>
                  </a:lnTo>
                  <a:lnTo>
                    <a:pt x="53204" y="1136"/>
                  </a:lnTo>
                  <a:lnTo>
                    <a:pt x="51941" y="1403"/>
                  </a:lnTo>
                  <a:lnTo>
                    <a:pt x="51674" y="2666"/>
                  </a:lnTo>
                  <a:lnTo>
                    <a:pt x="51963" y="3020"/>
                  </a:lnTo>
                  <a:lnTo>
                    <a:pt x="51513" y="2934"/>
                  </a:lnTo>
                  <a:lnTo>
                    <a:pt x="50732" y="3641"/>
                  </a:lnTo>
                  <a:lnTo>
                    <a:pt x="50442" y="2763"/>
                  </a:lnTo>
                  <a:lnTo>
                    <a:pt x="49426" y="2484"/>
                  </a:lnTo>
                  <a:lnTo>
                    <a:pt x="49393" y="2581"/>
                  </a:lnTo>
                  <a:lnTo>
                    <a:pt x="49372" y="2484"/>
                  </a:lnTo>
                  <a:lnTo>
                    <a:pt x="48344" y="2763"/>
                  </a:lnTo>
                  <a:lnTo>
                    <a:pt x="48045" y="3673"/>
                  </a:lnTo>
                  <a:lnTo>
                    <a:pt x="47766" y="3512"/>
                  </a:lnTo>
                  <a:lnTo>
                    <a:pt x="47584" y="2806"/>
                  </a:lnTo>
                  <a:lnTo>
                    <a:pt x="46846" y="3009"/>
                  </a:lnTo>
                  <a:lnTo>
                    <a:pt x="47392" y="2463"/>
                  </a:lnTo>
                  <a:lnTo>
                    <a:pt x="46878" y="1949"/>
                  </a:lnTo>
                  <a:lnTo>
                    <a:pt x="46878" y="1393"/>
                  </a:lnTo>
                  <a:lnTo>
                    <a:pt x="46310" y="1393"/>
                  </a:lnTo>
                  <a:lnTo>
                    <a:pt x="45797" y="879"/>
                  </a:lnTo>
                  <a:lnTo>
                    <a:pt x="45251" y="1414"/>
                  </a:lnTo>
                  <a:lnTo>
                    <a:pt x="45454" y="675"/>
                  </a:lnTo>
                  <a:lnTo>
                    <a:pt x="44747" y="493"/>
                  </a:lnTo>
                  <a:lnTo>
                    <a:pt x="44469" y="1"/>
                  </a:lnTo>
                  <a:lnTo>
                    <a:pt x="43977" y="279"/>
                  </a:lnTo>
                  <a:lnTo>
                    <a:pt x="43281" y="97"/>
                  </a:lnTo>
                  <a:lnTo>
                    <a:pt x="43077" y="825"/>
                  </a:lnTo>
                  <a:lnTo>
                    <a:pt x="42885" y="97"/>
                  </a:lnTo>
                  <a:lnTo>
                    <a:pt x="42178" y="279"/>
                  </a:lnTo>
                  <a:lnTo>
                    <a:pt x="41696" y="1"/>
                  </a:lnTo>
                  <a:lnTo>
                    <a:pt x="41407" y="493"/>
                  </a:lnTo>
                  <a:lnTo>
                    <a:pt x="40712" y="675"/>
                  </a:lnTo>
                  <a:lnTo>
                    <a:pt x="40904" y="1414"/>
                  </a:lnTo>
                  <a:lnTo>
                    <a:pt x="40369" y="879"/>
                  </a:lnTo>
                  <a:lnTo>
                    <a:pt x="39855" y="1393"/>
                  </a:lnTo>
                  <a:lnTo>
                    <a:pt x="39288" y="1393"/>
                  </a:lnTo>
                  <a:lnTo>
                    <a:pt x="39288" y="1949"/>
                  </a:lnTo>
                  <a:lnTo>
                    <a:pt x="38774" y="2463"/>
                  </a:lnTo>
                  <a:lnTo>
                    <a:pt x="39309" y="3009"/>
                  </a:lnTo>
                  <a:lnTo>
                    <a:pt x="38581" y="2806"/>
                  </a:lnTo>
                  <a:lnTo>
                    <a:pt x="38389" y="3512"/>
                  </a:lnTo>
                  <a:lnTo>
                    <a:pt x="38110" y="3673"/>
                  </a:lnTo>
                  <a:lnTo>
                    <a:pt x="37811" y="2763"/>
                  </a:lnTo>
                  <a:lnTo>
                    <a:pt x="36794" y="2484"/>
                  </a:lnTo>
                  <a:lnTo>
                    <a:pt x="36761" y="2581"/>
                  </a:lnTo>
                  <a:lnTo>
                    <a:pt x="36740" y="2484"/>
                  </a:lnTo>
                  <a:lnTo>
                    <a:pt x="35712" y="2763"/>
                  </a:lnTo>
                  <a:lnTo>
                    <a:pt x="35423" y="3641"/>
                  </a:lnTo>
                  <a:lnTo>
                    <a:pt x="34642" y="2934"/>
                  </a:lnTo>
                  <a:lnTo>
                    <a:pt x="34192" y="3020"/>
                  </a:lnTo>
                  <a:lnTo>
                    <a:pt x="34492" y="2666"/>
                  </a:lnTo>
                  <a:lnTo>
                    <a:pt x="34224" y="1403"/>
                  </a:lnTo>
                  <a:lnTo>
                    <a:pt x="32961" y="1136"/>
                  </a:lnTo>
                  <a:lnTo>
                    <a:pt x="32608" y="1435"/>
                  </a:lnTo>
                  <a:lnTo>
                    <a:pt x="32694" y="986"/>
                  </a:lnTo>
                  <a:lnTo>
                    <a:pt x="31826" y="22"/>
                  </a:lnTo>
                  <a:lnTo>
                    <a:pt x="30606" y="429"/>
                  </a:lnTo>
                  <a:lnTo>
                    <a:pt x="30445" y="847"/>
                  </a:lnTo>
                  <a:lnTo>
                    <a:pt x="30296" y="429"/>
                  </a:lnTo>
                  <a:lnTo>
                    <a:pt x="29065" y="22"/>
                  </a:lnTo>
                  <a:lnTo>
                    <a:pt x="28208" y="986"/>
                  </a:lnTo>
                  <a:lnTo>
                    <a:pt x="28283" y="1435"/>
                  </a:lnTo>
                  <a:lnTo>
                    <a:pt x="27930" y="1136"/>
                  </a:lnTo>
                  <a:lnTo>
                    <a:pt x="26677" y="1403"/>
                  </a:lnTo>
                  <a:lnTo>
                    <a:pt x="26410" y="2666"/>
                  </a:lnTo>
                  <a:lnTo>
                    <a:pt x="26699" y="3020"/>
                  </a:lnTo>
                  <a:lnTo>
                    <a:pt x="26249" y="2934"/>
                  </a:lnTo>
                  <a:lnTo>
                    <a:pt x="25468" y="3641"/>
                  </a:lnTo>
                  <a:lnTo>
                    <a:pt x="25179" y="2763"/>
                  </a:lnTo>
                  <a:lnTo>
                    <a:pt x="24162" y="2484"/>
                  </a:lnTo>
                  <a:lnTo>
                    <a:pt x="24129" y="2581"/>
                  </a:lnTo>
                  <a:lnTo>
                    <a:pt x="24108" y="2484"/>
                  </a:lnTo>
                  <a:lnTo>
                    <a:pt x="23080" y="2763"/>
                  </a:lnTo>
                  <a:lnTo>
                    <a:pt x="22781" y="3673"/>
                  </a:lnTo>
                  <a:lnTo>
                    <a:pt x="22502" y="3512"/>
                  </a:lnTo>
                  <a:lnTo>
                    <a:pt x="22320" y="2806"/>
                  </a:lnTo>
                  <a:lnTo>
                    <a:pt x="21582" y="3009"/>
                  </a:lnTo>
                  <a:lnTo>
                    <a:pt x="22117" y="2463"/>
                  </a:lnTo>
                  <a:lnTo>
                    <a:pt x="21603" y="1949"/>
                  </a:lnTo>
                  <a:lnTo>
                    <a:pt x="21603" y="1393"/>
                  </a:lnTo>
                  <a:lnTo>
                    <a:pt x="21046" y="1393"/>
                  </a:lnTo>
                  <a:lnTo>
                    <a:pt x="20533" y="879"/>
                  </a:lnTo>
                  <a:lnTo>
                    <a:pt x="19987" y="1414"/>
                  </a:lnTo>
                  <a:lnTo>
                    <a:pt x="20190" y="675"/>
                  </a:lnTo>
                  <a:lnTo>
                    <a:pt x="19483" y="493"/>
                  </a:lnTo>
                  <a:lnTo>
                    <a:pt x="19205" y="1"/>
                  </a:lnTo>
                  <a:lnTo>
                    <a:pt x="18713" y="279"/>
                  </a:lnTo>
                  <a:lnTo>
                    <a:pt x="18017" y="97"/>
                  </a:lnTo>
                  <a:lnTo>
                    <a:pt x="17813" y="825"/>
                  </a:lnTo>
                  <a:lnTo>
                    <a:pt x="17621" y="97"/>
                  </a:lnTo>
                  <a:lnTo>
                    <a:pt x="16914" y="279"/>
                  </a:lnTo>
                  <a:lnTo>
                    <a:pt x="16422" y="1"/>
                  </a:lnTo>
                  <a:lnTo>
                    <a:pt x="16144" y="493"/>
                  </a:lnTo>
                  <a:lnTo>
                    <a:pt x="15448" y="675"/>
                  </a:lnTo>
                  <a:lnTo>
                    <a:pt x="15640" y="1414"/>
                  </a:lnTo>
                  <a:lnTo>
                    <a:pt x="15105" y="879"/>
                  </a:lnTo>
                  <a:lnTo>
                    <a:pt x="14591" y="1393"/>
                  </a:lnTo>
                  <a:lnTo>
                    <a:pt x="14024" y="1393"/>
                  </a:lnTo>
                  <a:lnTo>
                    <a:pt x="14024" y="1949"/>
                  </a:lnTo>
                  <a:lnTo>
                    <a:pt x="13510" y="2463"/>
                  </a:lnTo>
                  <a:lnTo>
                    <a:pt x="14045" y="3009"/>
                  </a:lnTo>
                  <a:lnTo>
                    <a:pt x="13317" y="2806"/>
                  </a:lnTo>
                  <a:lnTo>
                    <a:pt x="13125" y="3512"/>
                  </a:lnTo>
                  <a:lnTo>
                    <a:pt x="12846" y="3673"/>
                  </a:lnTo>
                  <a:lnTo>
                    <a:pt x="12547" y="2763"/>
                  </a:lnTo>
                  <a:lnTo>
                    <a:pt x="11530" y="2484"/>
                  </a:lnTo>
                  <a:lnTo>
                    <a:pt x="11498" y="2581"/>
                  </a:lnTo>
                  <a:lnTo>
                    <a:pt x="11465" y="2484"/>
                  </a:lnTo>
                  <a:lnTo>
                    <a:pt x="10448" y="2763"/>
                  </a:lnTo>
                  <a:lnTo>
                    <a:pt x="10159" y="3641"/>
                  </a:lnTo>
                  <a:lnTo>
                    <a:pt x="9378" y="2934"/>
                  </a:lnTo>
                  <a:lnTo>
                    <a:pt x="8928" y="3020"/>
                  </a:lnTo>
                  <a:lnTo>
                    <a:pt x="9217" y="2666"/>
                  </a:lnTo>
                  <a:lnTo>
                    <a:pt x="8960" y="1403"/>
                  </a:lnTo>
                  <a:lnTo>
                    <a:pt x="7697" y="1136"/>
                  </a:lnTo>
                  <a:lnTo>
                    <a:pt x="7344" y="1435"/>
                  </a:lnTo>
                  <a:lnTo>
                    <a:pt x="7419" y="986"/>
                  </a:lnTo>
                  <a:lnTo>
                    <a:pt x="6562" y="22"/>
                  </a:lnTo>
                  <a:lnTo>
                    <a:pt x="5342" y="429"/>
                  </a:lnTo>
                  <a:lnTo>
                    <a:pt x="5182" y="847"/>
                  </a:lnTo>
                  <a:lnTo>
                    <a:pt x="5021" y="429"/>
                  </a:lnTo>
                  <a:lnTo>
                    <a:pt x="3801" y="22"/>
                  </a:lnTo>
                  <a:lnTo>
                    <a:pt x="2944" y="986"/>
                  </a:lnTo>
                  <a:lnTo>
                    <a:pt x="3019" y="1435"/>
                  </a:lnTo>
                  <a:lnTo>
                    <a:pt x="2666" y="1136"/>
                  </a:lnTo>
                  <a:lnTo>
                    <a:pt x="1403" y="1403"/>
                  </a:lnTo>
                  <a:lnTo>
                    <a:pt x="1146" y="2666"/>
                  </a:lnTo>
                  <a:lnTo>
                    <a:pt x="1435" y="3020"/>
                  </a:lnTo>
                  <a:lnTo>
                    <a:pt x="985" y="2934"/>
                  </a:lnTo>
                  <a:lnTo>
                    <a:pt x="22" y="3801"/>
                  </a:lnTo>
                  <a:lnTo>
                    <a:pt x="428" y="5022"/>
                  </a:lnTo>
                  <a:lnTo>
                    <a:pt x="857" y="5182"/>
                  </a:lnTo>
                  <a:lnTo>
                    <a:pt x="428" y="5332"/>
                  </a:lnTo>
                  <a:lnTo>
                    <a:pt x="22" y="6563"/>
                  </a:lnTo>
                  <a:lnTo>
                    <a:pt x="985" y="7419"/>
                  </a:lnTo>
                  <a:lnTo>
                    <a:pt x="1435" y="7345"/>
                  </a:lnTo>
                  <a:lnTo>
                    <a:pt x="1146" y="7698"/>
                  </a:lnTo>
                  <a:lnTo>
                    <a:pt x="1403" y="8950"/>
                  </a:lnTo>
                  <a:lnTo>
                    <a:pt x="2666" y="9218"/>
                  </a:lnTo>
                  <a:lnTo>
                    <a:pt x="3019" y="8929"/>
                  </a:lnTo>
                  <a:lnTo>
                    <a:pt x="2944" y="9378"/>
                  </a:lnTo>
                  <a:lnTo>
                    <a:pt x="3640" y="10160"/>
                  </a:lnTo>
                  <a:lnTo>
                    <a:pt x="2762" y="10449"/>
                  </a:lnTo>
                  <a:lnTo>
                    <a:pt x="2484" y="11466"/>
                  </a:lnTo>
                  <a:lnTo>
                    <a:pt x="2591" y="11498"/>
                  </a:lnTo>
                  <a:lnTo>
                    <a:pt x="2484" y="11519"/>
                  </a:lnTo>
                  <a:lnTo>
                    <a:pt x="2762" y="12547"/>
                  </a:lnTo>
                  <a:lnTo>
                    <a:pt x="3672" y="12847"/>
                  </a:lnTo>
                  <a:lnTo>
                    <a:pt x="3512" y="13125"/>
                  </a:lnTo>
                  <a:lnTo>
                    <a:pt x="2805" y="13307"/>
                  </a:lnTo>
                  <a:lnTo>
                    <a:pt x="3008" y="14046"/>
                  </a:lnTo>
                  <a:lnTo>
                    <a:pt x="2473" y="13511"/>
                  </a:lnTo>
                  <a:lnTo>
                    <a:pt x="1959" y="14024"/>
                  </a:lnTo>
                  <a:lnTo>
                    <a:pt x="1392" y="14024"/>
                  </a:lnTo>
                  <a:lnTo>
                    <a:pt x="1392" y="14592"/>
                  </a:lnTo>
                  <a:lnTo>
                    <a:pt x="878" y="15106"/>
                  </a:lnTo>
                  <a:lnTo>
                    <a:pt x="1413" y="15641"/>
                  </a:lnTo>
                  <a:lnTo>
                    <a:pt x="675" y="15438"/>
                  </a:lnTo>
                  <a:lnTo>
                    <a:pt x="493" y="16144"/>
                  </a:lnTo>
                  <a:lnTo>
                    <a:pt x="0" y="16422"/>
                  </a:lnTo>
                  <a:lnTo>
                    <a:pt x="289" y="16915"/>
                  </a:lnTo>
                  <a:lnTo>
                    <a:pt x="97" y="17621"/>
                  </a:lnTo>
                  <a:lnTo>
                    <a:pt x="835" y="17814"/>
                  </a:lnTo>
                  <a:lnTo>
                    <a:pt x="97" y="18007"/>
                  </a:lnTo>
                  <a:lnTo>
                    <a:pt x="289" y="18713"/>
                  </a:lnTo>
                  <a:lnTo>
                    <a:pt x="0" y="19206"/>
                  </a:lnTo>
                  <a:lnTo>
                    <a:pt x="493" y="19484"/>
                  </a:lnTo>
                  <a:lnTo>
                    <a:pt x="675" y="20191"/>
                  </a:lnTo>
                  <a:lnTo>
                    <a:pt x="1413" y="19987"/>
                  </a:lnTo>
                  <a:lnTo>
                    <a:pt x="878" y="20522"/>
                  </a:lnTo>
                  <a:lnTo>
                    <a:pt x="1392" y="21036"/>
                  </a:lnTo>
                  <a:lnTo>
                    <a:pt x="1392" y="21604"/>
                  </a:lnTo>
                  <a:lnTo>
                    <a:pt x="1959" y="21604"/>
                  </a:lnTo>
                  <a:lnTo>
                    <a:pt x="2473" y="22117"/>
                  </a:lnTo>
                  <a:lnTo>
                    <a:pt x="3008" y="21582"/>
                  </a:lnTo>
                  <a:lnTo>
                    <a:pt x="2805" y="22321"/>
                  </a:lnTo>
                  <a:lnTo>
                    <a:pt x="3512" y="22503"/>
                  </a:lnTo>
                  <a:lnTo>
                    <a:pt x="3672" y="22781"/>
                  </a:lnTo>
                  <a:lnTo>
                    <a:pt x="2762" y="23081"/>
                  </a:lnTo>
                  <a:lnTo>
                    <a:pt x="2484" y="24098"/>
                  </a:lnTo>
                  <a:lnTo>
                    <a:pt x="2591" y="24130"/>
                  </a:lnTo>
                  <a:lnTo>
                    <a:pt x="2484" y="24162"/>
                  </a:lnTo>
                  <a:lnTo>
                    <a:pt x="2762" y="25179"/>
                  </a:lnTo>
                  <a:lnTo>
                    <a:pt x="3640" y="25468"/>
                  </a:lnTo>
                  <a:lnTo>
                    <a:pt x="2944" y="26250"/>
                  </a:lnTo>
                  <a:lnTo>
                    <a:pt x="3019" y="26699"/>
                  </a:lnTo>
                  <a:lnTo>
                    <a:pt x="2666" y="26410"/>
                  </a:lnTo>
                  <a:lnTo>
                    <a:pt x="1403" y="26667"/>
                  </a:lnTo>
                  <a:lnTo>
                    <a:pt x="1146" y="27930"/>
                  </a:lnTo>
                  <a:lnTo>
                    <a:pt x="1435" y="28284"/>
                  </a:lnTo>
                  <a:lnTo>
                    <a:pt x="985" y="28209"/>
                  </a:lnTo>
                  <a:lnTo>
                    <a:pt x="22" y="29065"/>
                  </a:lnTo>
                  <a:lnTo>
                    <a:pt x="428" y="30285"/>
                  </a:lnTo>
                  <a:lnTo>
                    <a:pt x="857" y="30446"/>
                  </a:lnTo>
                  <a:lnTo>
                    <a:pt x="428" y="30606"/>
                  </a:lnTo>
                  <a:lnTo>
                    <a:pt x="22" y="31827"/>
                  </a:lnTo>
                  <a:lnTo>
                    <a:pt x="985" y="32683"/>
                  </a:lnTo>
                  <a:lnTo>
                    <a:pt x="1435" y="32608"/>
                  </a:lnTo>
                  <a:lnTo>
                    <a:pt x="1146" y="32962"/>
                  </a:lnTo>
                  <a:lnTo>
                    <a:pt x="1403" y="34225"/>
                  </a:lnTo>
                  <a:lnTo>
                    <a:pt x="2666" y="34482"/>
                  </a:lnTo>
                  <a:lnTo>
                    <a:pt x="3019" y="34193"/>
                  </a:lnTo>
                  <a:lnTo>
                    <a:pt x="2944" y="34642"/>
                  </a:lnTo>
                  <a:lnTo>
                    <a:pt x="3801" y="35606"/>
                  </a:lnTo>
                  <a:lnTo>
                    <a:pt x="5021" y="35199"/>
                  </a:lnTo>
                  <a:lnTo>
                    <a:pt x="5182" y="34771"/>
                  </a:lnTo>
                  <a:lnTo>
                    <a:pt x="5342" y="35199"/>
                  </a:lnTo>
                  <a:lnTo>
                    <a:pt x="6562" y="35606"/>
                  </a:lnTo>
                  <a:lnTo>
                    <a:pt x="7419" y="34642"/>
                  </a:lnTo>
                  <a:lnTo>
                    <a:pt x="7344" y="34193"/>
                  </a:lnTo>
                  <a:lnTo>
                    <a:pt x="7697" y="34482"/>
                  </a:lnTo>
                  <a:lnTo>
                    <a:pt x="8960" y="34225"/>
                  </a:lnTo>
                  <a:lnTo>
                    <a:pt x="9217" y="32962"/>
                  </a:lnTo>
                  <a:lnTo>
                    <a:pt x="8928" y="32608"/>
                  </a:lnTo>
                  <a:lnTo>
                    <a:pt x="9378" y="32683"/>
                  </a:lnTo>
                  <a:lnTo>
                    <a:pt x="10159" y="31987"/>
                  </a:lnTo>
                  <a:lnTo>
                    <a:pt x="10448" y="32865"/>
                  </a:lnTo>
                  <a:lnTo>
                    <a:pt x="11465" y="33144"/>
                  </a:lnTo>
                  <a:lnTo>
                    <a:pt x="11498" y="33037"/>
                  </a:lnTo>
                  <a:lnTo>
                    <a:pt x="11530" y="33144"/>
                  </a:lnTo>
                  <a:lnTo>
                    <a:pt x="12547" y="32865"/>
                  </a:lnTo>
                  <a:lnTo>
                    <a:pt x="12846" y="31955"/>
                  </a:lnTo>
                  <a:lnTo>
                    <a:pt x="13125" y="32116"/>
                  </a:lnTo>
                  <a:lnTo>
                    <a:pt x="13307" y="32822"/>
                  </a:lnTo>
                  <a:lnTo>
                    <a:pt x="14045" y="32619"/>
                  </a:lnTo>
                  <a:lnTo>
                    <a:pt x="13510" y="33154"/>
                  </a:lnTo>
                  <a:lnTo>
                    <a:pt x="14024" y="33668"/>
                  </a:lnTo>
                  <a:lnTo>
                    <a:pt x="14024" y="34235"/>
                  </a:lnTo>
                  <a:lnTo>
                    <a:pt x="14591" y="34235"/>
                  </a:lnTo>
                  <a:lnTo>
                    <a:pt x="15105" y="34749"/>
                  </a:lnTo>
                  <a:lnTo>
                    <a:pt x="15640" y="34214"/>
                  </a:lnTo>
                  <a:lnTo>
                    <a:pt x="15448" y="34953"/>
                  </a:lnTo>
                  <a:lnTo>
                    <a:pt x="16144" y="35135"/>
                  </a:lnTo>
                  <a:lnTo>
                    <a:pt x="16422" y="35627"/>
                  </a:lnTo>
                  <a:lnTo>
                    <a:pt x="16914" y="35349"/>
                  </a:lnTo>
                  <a:lnTo>
                    <a:pt x="17621" y="35531"/>
                  </a:lnTo>
                  <a:lnTo>
                    <a:pt x="17813" y="34792"/>
                  </a:lnTo>
                  <a:lnTo>
                    <a:pt x="18017" y="35531"/>
                  </a:lnTo>
                  <a:lnTo>
                    <a:pt x="18713" y="35349"/>
                  </a:lnTo>
                  <a:lnTo>
                    <a:pt x="19205" y="35627"/>
                  </a:lnTo>
                  <a:lnTo>
                    <a:pt x="19483" y="35135"/>
                  </a:lnTo>
                  <a:lnTo>
                    <a:pt x="20190" y="34953"/>
                  </a:lnTo>
                  <a:lnTo>
                    <a:pt x="19987" y="34214"/>
                  </a:lnTo>
                  <a:lnTo>
                    <a:pt x="20533" y="34749"/>
                  </a:lnTo>
                  <a:lnTo>
                    <a:pt x="21036" y="34235"/>
                  </a:lnTo>
                  <a:lnTo>
                    <a:pt x="21603" y="34235"/>
                  </a:lnTo>
                  <a:lnTo>
                    <a:pt x="21603" y="33668"/>
                  </a:lnTo>
                  <a:lnTo>
                    <a:pt x="22117" y="33154"/>
                  </a:lnTo>
                  <a:lnTo>
                    <a:pt x="21582" y="32619"/>
                  </a:lnTo>
                  <a:lnTo>
                    <a:pt x="22320" y="32822"/>
                  </a:lnTo>
                  <a:lnTo>
                    <a:pt x="22502" y="32116"/>
                  </a:lnTo>
                  <a:lnTo>
                    <a:pt x="22781" y="31955"/>
                  </a:lnTo>
                  <a:lnTo>
                    <a:pt x="23080" y="32865"/>
                  </a:lnTo>
                  <a:lnTo>
                    <a:pt x="24108" y="33144"/>
                  </a:lnTo>
                  <a:lnTo>
                    <a:pt x="24129" y="33037"/>
                  </a:lnTo>
                  <a:lnTo>
                    <a:pt x="24162" y="33144"/>
                  </a:lnTo>
                  <a:lnTo>
                    <a:pt x="25179" y="32865"/>
                  </a:lnTo>
                  <a:lnTo>
                    <a:pt x="25468" y="31987"/>
                  </a:lnTo>
                  <a:lnTo>
                    <a:pt x="26249" y="32683"/>
                  </a:lnTo>
                  <a:lnTo>
                    <a:pt x="26699" y="32608"/>
                  </a:lnTo>
                  <a:lnTo>
                    <a:pt x="26410" y="32962"/>
                  </a:lnTo>
                  <a:lnTo>
                    <a:pt x="26677" y="34225"/>
                  </a:lnTo>
                  <a:lnTo>
                    <a:pt x="27930" y="34482"/>
                  </a:lnTo>
                  <a:lnTo>
                    <a:pt x="28283" y="34193"/>
                  </a:lnTo>
                  <a:lnTo>
                    <a:pt x="28208" y="34642"/>
                  </a:lnTo>
                  <a:lnTo>
                    <a:pt x="29065" y="35606"/>
                  </a:lnTo>
                  <a:lnTo>
                    <a:pt x="30296" y="35199"/>
                  </a:lnTo>
                  <a:lnTo>
                    <a:pt x="30445" y="34771"/>
                  </a:lnTo>
                  <a:lnTo>
                    <a:pt x="30606" y="35199"/>
                  </a:lnTo>
                  <a:lnTo>
                    <a:pt x="31826" y="35606"/>
                  </a:lnTo>
                  <a:lnTo>
                    <a:pt x="32694" y="34642"/>
                  </a:lnTo>
                  <a:lnTo>
                    <a:pt x="32608" y="34193"/>
                  </a:lnTo>
                  <a:lnTo>
                    <a:pt x="32961" y="34482"/>
                  </a:lnTo>
                  <a:lnTo>
                    <a:pt x="34224" y="34225"/>
                  </a:lnTo>
                  <a:lnTo>
                    <a:pt x="34492" y="32962"/>
                  </a:lnTo>
                  <a:lnTo>
                    <a:pt x="34192" y="32608"/>
                  </a:lnTo>
                  <a:lnTo>
                    <a:pt x="34642" y="32683"/>
                  </a:lnTo>
                  <a:lnTo>
                    <a:pt x="35423" y="31987"/>
                  </a:lnTo>
                  <a:lnTo>
                    <a:pt x="35712" y="32865"/>
                  </a:lnTo>
                  <a:lnTo>
                    <a:pt x="36740" y="33144"/>
                  </a:lnTo>
                  <a:lnTo>
                    <a:pt x="36761" y="33037"/>
                  </a:lnTo>
                  <a:lnTo>
                    <a:pt x="36794" y="33144"/>
                  </a:lnTo>
                  <a:lnTo>
                    <a:pt x="37811" y="32865"/>
                  </a:lnTo>
                  <a:lnTo>
                    <a:pt x="38110" y="31955"/>
                  </a:lnTo>
                  <a:lnTo>
                    <a:pt x="38389" y="32116"/>
                  </a:lnTo>
                  <a:lnTo>
                    <a:pt x="38581" y="32822"/>
                  </a:lnTo>
                  <a:lnTo>
                    <a:pt x="39309" y="32619"/>
                  </a:lnTo>
                  <a:lnTo>
                    <a:pt x="38774" y="33154"/>
                  </a:lnTo>
                  <a:lnTo>
                    <a:pt x="39288" y="33668"/>
                  </a:lnTo>
                  <a:lnTo>
                    <a:pt x="39288" y="34235"/>
                  </a:lnTo>
                  <a:lnTo>
                    <a:pt x="39855" y="34235"/>
                  </a:lnTo>
                  <a:lnTo>
                    <a:pt x="40369" y="34749"/>
                  </a:lnTo>
                  <a:lnTo>
                    <a:pt x="40904" y="34214"/>
                  </a:lnTo>
                  <a:lnTo>
                    <a:pt x="40712" y="34953"/>
                  </a:lnTo>
                  <a:lnTo>
                    <a:pt x="41407" y="35135"/>
                  </a:lnTo>
                  <a:lnTo>
                    <a:pt x="41696" y="35627"/>
                  </a:lnTo>
                  <a:lnTo>
                    <a:pt x="42178" y="35349"/>
                  </a:lnTo>
                  <a:lnTo>
                    <a:pt x="42885" y="35531"/>
                  </a:lnTo>
                  <a:lnTo>
                    <a:pt x="43077" y="34792"/>
                  </a:lnTo>
                  <a:lnTo>
                    <a:pt x="43281" y="35531"/>
                  </a:lnTo>
                  <a:lnTo>
                    <a:pt x="43977" y="35349"/>
                  </a:lnTo>
                  <a:lnTo>
                    <a:pt x="44469" y="35627"/>
                  </a:lnTo>
                  <a:lnTo>
                    <a:pt x="44747" y="35135"/>
                  </a:lnTo>
                  <a:lnTo>
                    <a:pt x="45454" y="34953"/>
                  </a:lnTo>
                  <a:lnTo>
                    <a:pt x="45251" y="34214"/>
                  </a:lnTo>
                  <a:lnTo>
                    <a:pt x="45797" y="34749"/>
                  </a:lnTo>
                  <a:lnTo>
                    <a:pt x="46310" y="34235"/>
                  </a:lnTo>
                  <a:lnTo>
                    <a:pt x="46878" y="34235"/>
                  </a:lnTo>
                  <a:lnTo>
                    <a:pt x="46878" y="33668"/>
                  </a:lnTo>
                  <a:lnTo>
                    <a:pt x="47392" y="33154"/>
                  </a:lnTo>
                  <a:lnTo>
                    <a:pt x="46846" y="32619"/>
                  </a:lnTo>
                  <a:lnTo>
                    <a:pt x="47584" y="32822"/>
                  </a:lnTo>
                  <a:lnTo>
                    <a:pt x="47766" y="32116"/>
                  </a:lnTo>
                  <a:lnTo>
                    <a:pt x="48045" y="31955"/>
                  </a:lnTo>
                  <a:lnTo>
                    <a:pt x="48344" y="32865"/>
                  </a:lnTo>
                  <a:lnTo>
                    <a:pt x="49372" y="33144"/>
                  </a:lnTo>
                  <a:lnTo>
                    <a:pt x="49393" y="33037"/>
                  </a:lnTo>
                  <a:lnTo>
                    <a:pt x="49426" y="33144"/>
                  </a:lnTo>
                  <a:lnTo>
                    <a:pt x="50442" y="32865"/>
                  </a:lnTo>
                  <a:lnTo>
                    <a:pt x="50732" y="31987"/>
                  </a:lnTo>
                  <a:lnTo>
                    <a:pt x="51513" y="32683"/>
                  </a:lnTo>
                  <a:lnTo>
                    <a:pt x="51963" y="32608"/>
                  </a:lnTo>
                  <a:lnTo>
                    <a:pt x="51674" y="32962"/>
                  </a:lnTo>
                  <a:lnTo>
                    <a:pt x="51941" y="34225"/>
                  </a:lnTo>
                  <a:lnTo>
                    <a:pt x="53204" y="34482"/>
                  </a:lnTo>
                  <a:lnTo>
                    <a:pt x="53547" y="34193"/>
                  </a:lnTo>
                  <a:lnTo>
                    <a:pt x="53472" y="34642"/>
                  </a:lnTo>
                  <a:lnTo>
                    <a:pt x="54328" y="35606"/>
                  </a:lnTo>
                  <a:lnTo>
                    <a:pt x="55560" y="35199"/>
                  </a:lnTo>
                  <a:lnTo>
                    <a:pt x="55709" y="34771"/>
                  </a:lnTo>
                  <a:lnTo>
                    <a:pt x="55870" y="35199"/>
                  </a:lnTo>
                  <a:lnTo>
                    <a:pt x="57101" y="35606"/>
                  </a:lnTo>
                  <a:lnTo>
                    <a:pt x="57957" y="34642"/>
                  </a:lnTo>
                  <a:lnTo>
                    <a:pt x="57883" y="34193"/>
                  </a:lnTo>
                  <a:lnTo>
                    <a:pt x="58225" y="34482"/>
                  </a:lnTo>
                  <a:lnTo>
                    <a:pt x="59488" y="34225"/>
                  </a:lnTo>
                  <a:lnTo>
                    <a:pt x="59756" y="32962"/>
                  </a:lnTo>
                  <a:lnTo>
                    <a:pt x="59467" y="32608"/>
                  </a:lnTo>
                  <a:lnTo>
                    <a:pt x="59906" y="32683"/>
                  </a:lnTo>
                  <a:lnTo>
                    <a:pt x="60869" y="31827"/>
                  </a:lnTo>
                  <a:lnTo>
                    <a:pt x="60473" y="30606"/>
                  </a:lnTo>
                  <a:lnTo>
                    <a:pt x="60045" y="30446"/>
                  </a:lnTo>
                  <a:lnTo>
                    <a:pt x="60473" y="30285"/>
                  </a:lnTo>
                  <a:lnTo>
                    <a:pt x="60869" y="29065"/>
                  </a:lnTo>
                  <a:lnTo>
                    <a:pt x="59906" y="28209"/>
                  </a:lnTo>
                  <a:lnTo>
                    <a:pt x="59467" y="28284"/>
                  </a:lnTo>
                  <a:lnTo>
                    <a:pt x="59756" y="27930"/>
                  </a:lnTo>
                  <a:lnTo>
                    <a:pt x="59488" y="26667"/>
                  </a:lnTo>
                  <a:lnTo>
                    <a:pt x="58225" y="26410"/>
                  </a:lnTo>
                  <a:lnTo>
                    <a:pt x="57883" y="26699"/>
                  </a:lnTo>
                  <a:lnTo>
                    <a:pt x="57957" y="26250"/>
                  </a:lnTo>
                  <a:lnTo>
                    <a:pt x="57251" y="25468"/>
                  </a:lnTo>
                  <a:lnTo>
                    <a:pt x="58139" y="25179"/>
                  </a:lnTo>
                  <a:lnTo>
                    <a:pt x="58407" y="24162"/>
                  </a:lnTo>
                  <a:lnTo>
                    <a:pt x="58311" y="24130"/>
                  </a:lnTo>
                  <a:lnTo>
                    <a:pt x="58407" y="24098"/>
                  </a:lnTo>
                  <a:lnTo>
                    <a:pt x="58139" y="23081"/>
                  </a:lnTo>
                  <a:lnTo>
                    <a:pt x="57219" y="22781"/>
                  </a:lnTo>
                  <a:lnTo>
                    <a:pt x="57390" y="22503"/>
                  </a:lnTo>
                  <a:lnTo>
                    <a:pt x="58086" y="22321"/>
                  </a:lnTo>
                  <a:lnTo>
                    <a:pt x="57893" y="21582"/>
                  </a:lnTo>
                  <a:lnTo>
                    <a:pt x="58428" y="22117"/>
                  </a:lnTo>
                  <a:lnTo>
                    <a:pt x="58942" y="21604"/>
                  </a:lnTo>
                  <a:lnTo>
                    <a:pt x="59510" y="21604"/>
                  </a:lnTo>
                  <a:lnTo>
                    <a:pt x="59510" y="21036"/>
                  </a:lnTo>
                  <a:lnTo>
                    <a:pt x="60024" y="20522"/>
                  </a:lnTo>
                  <a:lnTo>
                    <a:pt x="59478" y="19987"/>
                  </a:lnTo>
                  <a:lnTo>
                    <a:pt x="60216" y="20191"/>
                  </a:lnTo>
                  <a:lnTo>
                    <a:pt x="60409" y="19484"/>
                  </a:lnTo>
                  <a:lnTo>
                    <a:pt x="60891" y="19206"/>
                  </a:lnTo>
                  <a:lnTo>
                    <a:pt x="60612" y="18713"/>
                  </a:lnTo>
                  <a:lnTo>
                    <a:pt x="60794" y="18007"/>
                  </a:lnTo>
                  <a:lnTo>
                    <a:pt x="60066" y="17814"/>
                  </a:lnTo>
                  <a:lnTo>
                    <a:pt x="60794" y="17621"/>
                  </a:lnTo>
                  <a:lnTo>
                    <a:pt x="60612" y="16915"/>
                  </a:lnTo>
                  <a:lnTo>
                    <a:pt x="60891" y="16422"/>
                  </a:lnTo>
                  <a:lnTo>
                    <a:pt x="60409" y="16144"/>
                  </a:lnTo>
                  <a:lnTo>
                    <a:pt x="60216" y="15438"/>
                  </a:lnTo>
                  <a:lnTo>
                    <a:pt x="59478" y="15641"/>
                  </a:lnTo>
                  <a:lnTo>
                    <a:pt x="60024" y="15095"/>
                  </a:lnTo>
                  <a:lnTo>
                    <a:pt x="59510" y="14592"/>
                  </a:lnTo>
                  <a:lnTo>
                    <a:pt x="59510" y="14024"/>
                  </a:lnTo>
                  <a:lnTo>
                    <a:pt x="58942" y="14024"/>
                  </a:lnTo>
                  <a:lnTo>
                    <a:pt x="58428" y="13511"/>
                  </a:lnTo>
                  <a:lnTo>
                    <a:pt x="57893" y="14046"/>
                  </a:lnTo>
                  <a:lnTo>
                    <a:pt x="58086" y="13307"/>
                  </a:lnTo>
                  <a:lnTo>
                    <a:pt x="57390" y="13125"/>
                  </a:lnTo>
                  <a:lnTo>
                    <a:pt x="57230" y="12847"/>
                  </a:lnTo>
                  <a:lnTo>
                    <a:pt x="58139" y="12547"/>
                  </a:lnTo>
                  <a:lnTo>
                    <a:pt x="58407" y="11519"/>
                  </a:lnTo>
                  <a:lnTo>
                    <a:pt x="58311" y="11498"/>
                  </a:lnTo>
                  <a:lnTo>
                    <a:pt x="58407" y="11466"/>
                  </a:lnTo>
                  <a:lnTo>
                    <a:pt x="58139" y="10449"/>
                  </a:lnTo>
                  <a:lnTo>
                    <a:pt x="57251" y="10160"/>
                  </a:lnTo>
                  <a:lnTo>
                    <a:pt x="57957" y="9378"/>
                  </a:lnTo>
                  <a:lnTo>
                    <a:pt x="57883" y="8929"/>
                  </a:lnTo>
                  <a:lnTo>
                    <a:pt x="58225" y="9218"/>
                  </a:lnTo>
                  <a:lnTo>
                    <a:pt x="59488" y="8950"/>
                  </a:lnTo>
                  <a:lnTo>
                    <a:pt x="59756" y="7698"/>
                  </a:lnTo>
                  <a:lnTo>
                    <a:pt x="59467" y="7345"/>
                  </a:lnTo>
                  <a:lnTo>
                    <a:pt x="59906" y="7419"/>
                  </a:lnTo>
                  <a:lnTo>
                    <a:pt x="60869" y="6563"/>
                  </a:lnTo>
                  <a:lnTo>
                    <a:pt x="60473" y="5332"/>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4087606" y="3812429"/>
              <a:ext cx="5396313" cy="3157442"/>
            </a:xfrm>
            <a:custGeom>
              <a:avLst/>
              <a:gdLst/>
              <a:ahLst/>
              <a:cxnLst/>
              <a:rect l="l" t="t" r="r" b="b"/>
              <a:pathLst>
                <a:path w="60891" h="35628" extrusionOk="0">
                  <a:moveTo>
                    <a:pt x="60291" y="5503"/>
                  </a:moveTo>
                  <a:lnTo>
                    <a:pt x="60623" y="6499"/>
                  </a:lnTo>
                  <a:lnTo>
                    <a:pt x="59842" y="7184"/>
                  </a:lnTo>
                  <a:lnTo>
                    <a:pt x="59242" y="7088"/>
                  </a:lnTo>
                  <a:lnTo>
                    <a:pt x="58214" y="5857"/>
                  </a:lnTo>
                  <a:lnTo>
                    <a:pt x="59724" y="5300"/>
                  </a:lnTo>
                  <a:close/>
                  <a:moveTo>
                    <a:pt x="59724" y="5064"/>
                  </a:moveTo>
                  <a:lnTo>
                    <a:pt x="58214" y="4508"/>
                  </a:lnTo>
                  <a:lnTo>
                    <a:pt x="59242" y="3277"/>
                  </a:lnTo>
                  <a:lnTo>
                    <a:pt x="59842" y="3170"/>
                  </a:lnTo>
                  <a:lnTo>
                    <a:pt x="60612" y="3865"/>
                  </a:lnTo>
                  <a:lnTo>
                    <a:pt x="60291" y="4850"/>
                  </a:lnTo>
                  <a:close/>
                  <a:moveTo>
                    <a:pt x="59124" y="3073"/>
                  </a:moveTo>
                  <a:lnTo>
                    <a:pt x="57551" y="3352"/>
                  </a:lnTo>
                  <a:lnTo>
                    <a:pt x="57818" y="1767"/>
                  </a:lnTo>
                  <a:lnTo>
                    <a:pt x="58289" y="1371"/>
                  </a:lnTo>
                  <a:lnTo>
                    <a:pt x="59306" y="1585"/>
                  </a:lnTo>
                  <a:lnTo>
                    <a:pt x="59520" y="2613"/>
                  </a:lnTo>
                  <a:close/>
                  <a:moveTo>
                    <a:pt x="57615" y="1649"/>
                  </a:moveTo>
                  <a:lnTo>
                    <a:pt x="56384" y="2677"/>
                  </a:lnTo>
                  <a:lnTo>
                    <a:pt x="55827" y="1168"/>
                  </a:lnTo>
                  <a:lnTo>
                    <a:pt x="56041" y="600"/>
                  </a:lnTo>
                  <a:lnTo>
                    <a:pt x="57026" y="279"/>
                  </a:lnTo>
                  <a:lnTo>
                    <a:pt x="57722" y="1050"/>
                  </a:lnTo>
                  <a:close/>
                  <a:moveTo>
                    <a:pt x="55592" y="1168"/>
                  </a:moveTo>
                  <a:lnTo>
                    <a:pt x="55046" y="2677"/>
                  </a:lnTo>
                  <a:lnTo>
                    <a:pt x="53804" y="1649"/>
                  </a:lnTo>
                  <a:lnTo>
                    <a:pt x="53708" y="1050"/>
                  </a:lnTo>
                  <a:lnTo>
                    <a:pt x="54403" y="279"/>
                  </a:lnTo>
                  <a:lnTo>
                    <a:pt x="55388" y="600"/>
                  </a:lnTo>
                  <a:close/>
                  <a:moveTo>
                    <a:pt x="53611" y="1767"/>
                  </a:moveTo>
                  <a:lnTo>
                    <a:pt x="53879" y="3352"/>
                  </a:lnTo>
                  <a:lnTo>
                    <a:pt x="52294" y="3073"/>
                  </a:lnTo>
                  <a:lnTo>
                    <a:pt x="51909" y="2613"/>
                  </a:lnTo>
                  <a:lnTo>
                    <a:pt x="52123" y="1585"/>
                  </a:lnTo>
                  <a:lnTo>
                    <a:pt x="53140" y="1371"/>
                  </a:lnTo>
                  <a:close/>
                  <a:moveTo>
                    <a:pt x="52177" y="3277"/>
                  </a:moveTo>
                  <a:lnTo>
                    <a:pt x="53204" y="4508"/>
                  </a:lnTo>
                  <a:lnTo>
                    <a:pt x="51695" y="5064"/>
                  </a:lnTo>
                  <a:lnTo>
                    <a:pt x="51128" y="4850"/>
                  </a:lnTo>
                  <a:lnTo>
                    <a:pt x="50806" y="3865"/>
                  </a:lnTo>
                  <a:lnTo>
                    <a:pt x="51588" y="3170"/>
                  </a:lnTo>
                  <a:close/>
                  <a:moveTo>
                    <a:pt x="51224" y="5118"/>
                  </a:moveTo>
                  <a:lnTo>
                    <a:pt x="51213" y="5118"/>
                  </a:lnTo>
                  <a:lnTo>
                    <a:pt x="51385" y="5182"/>
                  </a:lnTo>
                  <a:lnTo>
                    <a:pt x="51213" y="5236"/>
                  </a:lnTo>
                  <a:lnTo>
                    <a:pt x="51224" y="5236"/>
                  </a:lnTo>
                  <a:lnTo>
                    <a:pt x="49715" y="5803"/>
                  </a:lnTo>
                  <a:lnTo>
                    <a:pt x="48687" y="5182"/>
                  </a:lnTo>
                  <a:lnTo>
                    <a:pt x="49715" y="4551"/>
                  </a:lnTo>
                  <a:lnTo>
                    <a:pt x="50956" y="5022"/>
                  </a:lnTo>
                  <a:lnTo>
                    <a:pt x="50956" y="5022"/>
                  </a:lnTo>
                  <a:lnTo>
                    <a:pt x="51021" y="5043"/>
                  </a:lnTo>
                  <a:lnTo>
                    <a:pt x="51224" y="5118"/>
                  </a:lnTo>
                  <a:close/>
                  <a:moveTo>
                    <a:pt x="50871" y="4754"/>
                  </a:moveTo>
                  <a:lnTo>
                    <a:pt x="49950" y="4411"/>
                  </a:lnTo>
                  <a:lnTo>
                    <a:pt x="50624" y="3994"/>
                  </a:lnTo>
                  <a:close/>
                  <a:moveTo>
                    <a:pt x="50550" y="3780"/>
                  </a:moveTo>
                  <a:lnTo>
                    <a:pt x="49693" y="4315"/>
                  </a:lnTo>
                  <a:lnTo>
                    <a:pt x="48248" y="3769"/>
                  </a:lnTo>
                  <a:lnTo>
                    <a:pt x="48516" y="2945"/>
                  </a:lnTo>
                  <a:lnTo>
                    <a:pt x="49393" y="2699"/>
                  </a:lnTo>
                  <a:lnTo>
                    <a:pt x="50271" y="2945"/>
                  </a:lnTo>
                  <a:close/>
                  <a:moveTo>
                    <a:pt x="47959" y="3876"/>
                  </a:moveTo>
                  <a:lnTo>
                    <a:pt x="47745" y="4251"/>
                  </a:lnTo>
                  <a:lnTo>
                    <a:pt x="47895" y="4829"/>
                  </a:lnTo>
                  <a:lnTo>
                    <a:pt x="47006" y="5064"/>
                  </a:lnTo>
                  <a:lnTo>
                    <a:pt x="45251" y="4593"/>
                  </a:lnTo>
                  <a:lnTo>
                    <a:pt x="46535" y="3319"/>
                  </a:lnTo>
                  <a:lnTo>
                    <a:pt x="47424" y="3073"/>
                  </a:lnTo>
                  <a:lnTo>
                    <a:pt x="47584" y="3651"/>
                  </a:lnTo>
                  <a:close/>
                  <a:moveTo>
                    <a:pt x="46428" y="3116"/>
                  </a:moveTo>
                  <a:lnTo>
                    <a:pt x="44672" y="3587"/>
                  </a:lnTo>
                  <a:lnTo>
                    <a:pt x="45143" y="1831"/>
                  </a:lnTo>
                  <a:lnTo>
                    <a:pt x="45797" y="1189"/>
                  </a:lnTo>
                  <a:lnTo>
                    <a:pt x="46214" y="1607"/>
                  </a:lnTo>
                  <a:lnTo>
                    <a:pt x="46653" y="1607"/>
                  </a:lnTo>
                  <a:lnTo>
                    <a:pt x="46653" y="2046"/>
                  </a:lnTo>
                  <a:lnTo>
                    <a:pt x="47081" y="2463"/>
                  </a:lnTo>
                  <a:lnTo>
                    <a:pt x="46428" y="3116"/>
                  </a:lnTo>
                  <a:close/>
                  <a:moveTo>
                    <a:pt x="44940" y="1724"/>
                  </a:moveTo>
                  <a:lnTo>
                    <a:pt x="43666" y="3009"/>
                  </a:lnTo>
                  <a:lnTo>
                    <a:pt x="43195" y="1253"/>
                  </a:lnTo>
                  <a:lnTo>
                    <a:pt x="43431" y="365"/>
                  </a:lnTo>
                  <a:lnTo>
                    <a:pt x="44009" y="515"/>
                  </a:lnTo>
                  <a:lnTo>
                    <a:pt x="44383" y="301"/>
                  </a:lnTo>
                  <a:lnTo>
                    <a:pt x="44608" y="675"/>
                  </a:lnTo>
                  <a:lnTo>
                    <a:pt x="45186" y="836"/>
                  </a:lnTo>
                  <a:close/>
                  <a:moveTo>
                    <a:pt x="42970" y="1253"/>
                  </a:moveTo>
                  <a:lnTo>
                    <a:pt x="42499" y="3009"/>
                  </a:lnTo>
                  <a:lnTo>
                    <a:pt x="41215" y="1724"/>
                  </a:lnTo>
                  <a:lnTo>
                    <a:pt x="40979" y="836"/>
                  </a:lnTo>
                  <a:lnTo>
                    <a:pt x="41557" y="675"/>
                  </a:lnTo>
                  <a:lnTo>
                    <a:pt x="41771" y="301"/>
                  </a:lnTo>
                  <a:lnTo>
                    <a:pt x="42146" y="515"/>
                  </a:lnTo>
                  <a:lnTo>
                    <a:pt x="42724" y="365"/>
                  </a:lnTo>
                  <a:close/>
                  <a:moveTo>
                    <a:pt x="41022" y="1831"/>
                  </a:moveTo>
                  <a:lnTo>
                    <a:pt x="41482" y="3587"/>
                  </a:lnTo>
                  <a:lnTo>
                    <a:pt x="39737" y="3116"/>
                  </a:lnTo>
                  <a:lnTo>
                    <a:pt x="39084" y="2463"/>
                  </a:lnTo>
                  <a:lnTo>
                    <a:pt x="39502" y="2046"/>
                  </a:lnTo>
                  <a:lnTo>
                    <a:pt x="39502" y="1607"/>
                  </a:lnTo>
                  <a:lnTo>
                    <a:pt x="39941" y="1607"/>
                  </a:lnTo>
                  <a:lnTo>
                    <a:pt x="40369" y="1189"/>
                  </a:lnTo>
                  <a:lnTo>
                    <a:pt x="41022" y="1831"/>
                  </a:lnTo>
                  <a:close/>
                  <a:moveTo>
                    <a:pt x="39620" y="3319"/>
                  </a:moveTo>
                  <a:lnTo>
                    <a:pt x="40904" y="4593"/>
                  </a:lnTo>
                  <a:lnTo>
                    <a:pt x="39149" y="5064"/>
                  </a:lnTo>
                  <a:lnTo>
                    <a:pt x="38260" y="4829"/>
                  </a:lnTo>
                  <a:lnTo>
                    <a:pt x="38421" y="4251"/>
                  </a:lnTo>
                  <a:lnTo>
                    <a:pt x="38196" y="3876"/>
                  </a:lnTo>
                  <a:lnTo>
                    <a:pt x="38581" y="3651"/>
                  </a:lnTo>
                  <a:lnTo>
                    <a:pt x="38731" y="3073"/>
                  </a:lnTo>
                  <a:close/>
                  <a:moveTo>
                    <a:pt x="37907" y="3769"/>
                  </a:moveTo>
                  <a:lnTo>
                    <a:pt x="36472" y="4315"/>
                  </a:lnTo>
                  <a:lnTo>
                    <a:pt x="35605" y="3780"/>
                  </a:lnTo>
                  <a:lnTo>
                    <a:pt x="35884" y="2945"/>
                  </a:lnTo>
                  <a:lnTo>
                    <a:pt x="36761" y="2699"/>
                  </a:lnTo>
                  <a:lnTo>
                    <a:pt x="37639" y="2945"/>
                  </a:lnTo>
                  <a:close/>
                  <a:moveTo>
                    <a:pt x="35541" y="3994"/>
                  </a:moveTo>
                  <a:lnTo>
                    <a:pt x="36215" y="4411"/>
                  </a:lnTo>
                  <a:lnTo>
                    <a:pt x="35295" y="4754"/>
                  </a:lnTo>
                  <a:close/>
                  <a:moveTo>
                    <a:pt x="34942" y="5118"/>
                  </a:moveTo>
                  <a:lnTo>
                    <a:pt x="34942" y="5118"/>
                  </a:lnTo>
                  <a:lnTo>
                    <a:pt x="35199" y="5022"/>
                  </a:lnTo>
                  <a:lnTo>
                    <a:pt x="35199" y="5022"/>
                  </a:lnTo>
                  <a:lnTo>
                    <a:pt x="35199" y="5022"/>
                  </a:lnTo>
                  <a:lnTo>
                    <a:pt x="36451" y="4551"/>
                  </a:lnTo>
                  <a:lnTo>
                    <a:pt x="37468" y="5182"/>
                  </a:lnTo>
                  <a:lnTo>
                    <a:pt x="36451" y="5803"/>
                  </a:lnTo>
                  <a:lnTo>
                    <a:pt x="35199" y="5332"/>
                  </a:lnTo>
                  <a:lnTo>
                    <a:pt x="35199" y="5332"/>
                  </a:lnTo>
                  <a:lnTo>
                    <a:pt x="35166" y="5321"/>
                  </a:lnTo>
                  <a:lnTo>
                    <a:pt x="34942" y="5236"/>
                  </a:lnTo>
                  <a:lnTo>
                    <a:pt x="34942" y="5236"/>
                  </a:lnTo>
                  <a:lnTo>
                    <a:pt x="34781" y="5182"/>
                  </a:lnTo>
                  <a:close/>
                  <a:moveTo>
                    <a:pt x="35348" y="3865"/>
                  </a:moveTo>
                  <a:lnTo>
                    <a:pt x="35027" y="4850"/>
                  </a:lnTo>
                  <a:lnTo>
                    <a:pt x="34460" y="5064"/>
                  </a:lnTo>
                  <a:lnTo>
                    <a:pt x="32950" y="4508"/>
                  </a:lnTo>
                  <a:lnTo>
                    <a:pt x="33978" y="3277"/>
                  </a:lnTo>
                  <a:lnTo>
                    <a:pt x="34578" y="3170"/>
                  </a:lnTo>
                  <a:close/>
                  <a:moveTo>
                    <a:pt x="33860" y="3073"/>
                  </a:moveTo>
                  <a:lnTo>
                    <a:pt x="32276" y="3341"/>
                  </a:lnTo>
                  <a:lnTo>
                    <a:pt x="32554" y="1767"/>
                  </a:lnTo>
                  <a:lnTo>
                    <a:pt x="33015" y="1371"/>
                  </a:lnTo>
                  <a:lnTo>
                    <a:pt x="34032" y="1585"/>
                  </a:lnTo>
                  <a:lnTo>
                    <a:pt x="34246" y="2613"/>
                  </a:lnTo>
                  <a:close/>
                  <a:moveTo>
                    <a:pt x="32351" y="1649"/>
                  </a:moveTo>
                  <a:lnTo>
                    <a:pt x="31120" y="2677"/>
                  </a:lnTo>
                  <a:lnTo>
                    <a:pt x="30563" y="1168"/>
                  </a:lnTo>
                  <a:lnTo>
                    <a:pt x="30777" y="600"/>
                  </a:lnTo>
                  <a:lnTo>
                    <a:pt x="31762" y="279"/>
                  </a:lnTo>
                  <a:lnTo>
                    <a:pt x="32458" y="1050"/>
                  </a:lnTo>
                  <a:close/>
                  <a:moveTo>
                    <a:pt x="30328" y="1168"/>
                  </a:moveTo>
                  <a:lnTo>
                    <a:pt x="29771" y="2677"/>
                  </a:lnTo>
                  <a:lnTo>
                    <a:pt x="28540" y="1649"/>
                  </a:lnTo>
                  <a:lnTo>
                    <a:pt x="28444" y="1050"/>
                  </a:lnTo>
                  <a:lnTo>
                    <a:pt x="29129" y="279"/>
                  </a:lnTo>
                  <a:lnTo>
                    <a:pt x="30124" y="600"/>
                  </a:lnTo>
                  <a:close/>
                  <a:moveTo>
                    <a:pt x="28337" y="1767"/>
                  </a:moveTo>
                  <a:lnTo>
                    <a:pt x="28615" y="3341"/>
                  </a:lnTo>
                  <a:lnTo>
                    <a:pt x="27031" y="3073"/>
                  </a:lnTo>
                  <a:lnTo>
                    <a:pt x="26645" y="2613"/>
                  </a:lnTo>
                  <a:lnTo>
                    <a:pt x="26859" y="1585"/>
                  </a:lnTo>
                  <a:lnTo>
                    <a:pt x="27876" y="1371"/>
                  </a:lnTo>
                  <a:close/>
                  <a:moveTo>
                    <a:pt x="26913" y="3277"/>
                  </a:moveTo>
                  <a:lnTo>
                    <a:pt x="27940" y="4508"/>
                  </a:lnTo>
                  <a:lnTo>
                    <a:pt x="26431" y="5064"/>
                  </a:lnTo>
                  <a:lnTo>
                    <a:pt x="25864" y="4850"/>
                  </a:lnTo>
                  <a:lnTo>
                    <a:pt x="25543" y="3865"/>
                  </a:lnTo>
                  <a:lnTo>
                    <a:pt x="26313" y="3170"/>
                  </a:lnTo>
                  <a:close/>
                  <a:moveTo>
                    <a:pt x="25949" y="5118"/>
                  </a:moveTo>
                  <a:lnTo>
                    <a:pt x="25949" y="5118"/>
                  </a:lnTo>
                  <a:lnTo>
                    <a:pt x="26121" y="5182"/>
                  </a:lnTo>
                  <a:lnTo>
                    <a:pt x="25949" y="5236"/>
                  </a:lnTo>
                  <a:lnTo>
                    <a:pt x="25949" y="5236"/>
                  </a:lnTo>
                  <a:lnTo>
                    <a:pt x="25789" y="5300"/>
                  </a:lnTo>
                  <a:lnTo>
                    <a:pt x="25692" y="5332"/>
                  </a:lnTo>
                  <a:lnTo>
                    <a:pt x="25692" y="5332"/>
                  </a:lnTo>
                  <a:lnTo>
                    <a:pt x="24440" y="5803"/>
                  </a:lnTo>
                  <a:lnTo>
                    <a:pt x="23423" y="5182"/>
                  </a:lnTo>
                  <a:lnTo>
                    <a:pt x="24440" y="4551"/>
                  </a:lnTo>
                  <a:lnTo>
                    <a:pt x="25692" y="5022"/>
                  </a:lnTo>
                  <a:lnTo>
                    <a:pt x="25692" y="5022"/>
                  </a:lnTo>
                  <a:lnTo>
                    <a:pt x="25949" y="5118"/>
                  </a:lnTo>
                  <a:close/>
                  <a:moveTo>
                    <a:pt x="25607" y="4754"/>
                  </a:moveTo>
                  <a:lnTo>
                    <a:pt x="24686" y="4411"/>
                  </a:lnTo>
                  <a:lnTo>
                    <a:pt x="25350" y="3994"/>
                  </a:lnTo>
                  <a:close/>
                  <a:moveTo>
                    <a:pt x="25286" y="3780"/>
                  </a:moveTo>
                  <a:lnTo>
                    <a:pt x="24419" y="4315"/>
                  </a:lnTo>
                  <a:lnTo>
                    <a:pt x="22984" y="3769"/>
                  </a:lnTo>
                  <a:lnTo>
                    <a:pt x="23252" y="2945"/>
                  </a:lnTo>
                  <a:lnTo>
                    <a:pt x="24129" y="2699"/>
                  </a:lnTo>
                  <a:lnTo>
                    <a:pt x="25007" y="2945"/>
                  </a:lnTo>
                  <a:close/>
                  <a:moveTo>
                    <a:pt x="22695" y="3876"/>
                  </a:moveTo>
                  <a:lnTo>
                    <a:pt x="22481" y="4251"/>
                  </a:lnTo>
                  <a:lnTo>
                    <a:pt x="22631" y="4829"/>
                  </a:lnTo>
                  <a:lnTo>
                    <a:pt x="21742" y="5064"/>
                  </a:lnTo>
                  <a:lnTo>
                    <a:pt x="19987" y="4593"/>
                  </a:lnTo>
                  <a:lnTo>
                    <a:pt x="21271" y="3319"/>
                  </a:lnTo>
                  <a:lnTo>
                    <a:pt x="22160" y="3073"/>
                  </a:lnTo>
                  <a:lnTo>
                    <a:pt x="22320" y="3651"/>
                  </a:lnTo>
                  <a:close/>
                  <a:moveTo>
                    <a:pt x="21164" y="3116"/>
                  </a:moveTo>
                  <a:lnTo>
                    <a:pt x="19409" y="3587"/>
                  </a:lnTo>
                  <a:lnTo>
                    <a:pt x="19880" y="1831"/>
                  </a:lnTo>
                  <a:lnTo>
                    <a:pt x="20533" y="1189"/>
                  </a:lnTo>
                  <a:lnTo>
                    <a:pt x="20950" y="1607"/>
                  </a:lnTo>
                  <a:lnTo>
                    <a:pt x="21389" y="1607"/>
                  </a:lnTo>
                  <a:lnTo>
                    <a:pt x="21389" y="2046"/>
                  </a:lnTo>
                  <a:lnTo>
                    <a:pt x="21806" y="2463"/>
                  </a:lnTo>
                  <a:lnTo>
                    <a:pt x="21164" y="3116"/>
                  </a:lnTo>
                  <a:close/>
                  <a:moveTo>
                    <a:pt x="19676" y="1724"/>
                  </a:moveTo>
                  <a:lnTo>
                    <a:pt x="18402" y="3009"/>
                  </a:lnTo>
                  <a:lnTo>
                    <a:pt x="17931" y="1253"/>
                  </a:lnTo>
                  <a:lnTo>
                    <a:pt x="18167" y="365"/>
                  </a:lnTo>
                  <a:lnTo>
                    <a:pt x="18745" y="515"/>
                  </a:lnTo>
                  <a:lnTo>
                    <a:pt x="19120" y="301"/>
                  </a:lnTo>
                  <a:lnTo>
                    <a:pt x="19344" y="675"/>
                  </a:lnTo>
                  <a:lnTo>
                    <a:pt x="19922" y="836"/>
                  </a:lnTo>
                  <a:close/>
                  <a:moveTo>
                    <a:pt x="17706" y="1253"/>
                  </a:moveTo>
                  <a:lnTo>
                    <a:pt x="17235" y="3009"/>
                  </a:lnTo>
                  <a:lnTo>
                    <a:pt x="15951" y="1724"/>
                  </a:lnTo>
                  <a:lnTo>
                    <a:pt x="15715" y="836"/>
                  </a:lnTo>
                  <a:lnTo>
                    <a:pt x="16283" y="675"/>
                  </a:lnTo>
                  <a:lnTo>
                    <a:pt x="16507" y="301"/>
                  </a:lnTo>
                  <a:lnTo>
                    <a:pt x="16882" y="515"/>
                  </a:lnTo>
                  <a:lnTo>
                    <a:pt x="17460" y="365"/>
                  </a:lnTo>
                  <a:close/>
                  <a:moveTo>
                    <a:pt x="15747" y="1831"/>
                  </a:moveTo>
                  <a:lnTo>
                    <a:pt x="16218" y="3587"/>
                  </a:lnTo>
                  <a:lnTo>
                    <a:pt x="14474" y="3116"/>
                  </a:lnTo>
                  <a:lnTo>
                    <a:pt x="13821" y="2463"/>
                  </a:lnTo>
                  <a:lnTo>
                    <a:pt x="14238" y="2046"/>
                  </a:lnTo>
                  <a:lnTo>
                    <a:pt x="14238" y="1607"/>
                  </a:lnTo>
                  <a:lnTo>
                    <a:pt x="14677" y="1607"/>
                  </a:lnTo>
                  <a:lnTo>
                    <a:pt x="15105" y="1189"/>
                  </a:lnTo>
                  <a:close/>
                  <a:moveTo>
                    <a:pt x="14356" y="3319"/>
                  </a:moveTo>
                  <a:lnTo>
                    <a:pt x="15640" y="4593"/>
                  </a:lnTo>
                  <a:lnTo>
                    <a:pt x="13885" y="5064"/>
                  </a:lnTo>
                  <a:lnTo>
                    <a:pt x="12996" y="4829"/>
                  </a:lnTo>
                  <a:lnTo>
                    <a:pt x="13157" y="4251"/>
                  </a:lnTo>
                  <a:lnTo>
                    <a:pt x="12932" y="3876"/>
                  </a:lnTo>
                  <a:lnTo>
                    <a:pt x="13307" y="3651"/>
                  </a:lnTo>
                  <a:lnTo>
                    <a:pt x="13467" y="3073"/>
                  </a:lnTo>
                  <a:close/>
                  <a:moveTo>
                    <a:pt x="12643" y="3769"/>
                  </a:moveTo>
                  <a:lnTo>
                    <a:pt x="11208" y="4315"/>
                  </a:lnTo>
                  <a:lnTo>
                    <a:pt x="10341" y="3780"/>
                  </a:lnTo>
                  <a:lnTo>
                    <a:pt x="10620" y="2945"/>
                  </a:lnTo>
                  <a:lnTo>
                    <a:pt x="11498" y="2699"/>
                  </a:lnTo>
                  <a:lnTo>
                    <a:pt x="12375" y="2945"/>
                  </a:lnTo>
                  <a:close/>
                  <a:moveTo>
                    <a:pt x="10277" y="3994"/>
                  </a:moveTo>
                  <a:lnTo>
                    <a:pt x="10941" y="4411"/>
                  </a:lnTo>
                  <a:lnTo>
                    <a:pt x="10020" y="4754"/>
                  </a:lnTo>
                  <a:close/>
                  <a:moveTo>
                    <a:pt x="9678" y="5118"/>
                  </a:moveTo>
                  <a:lnTo>
                    <a:pt x="9678" y="5118"/>
                  </a:lnTo>
                  <a:lnTo>
                    <a:pt x="9935" y="5022"/>
                  </a:lnTo>
                  <a:lnTo>
                    <a:pt x="9935" y="5022"/>
                  </a:lnTo>
                  <a:lnTo>
                    <a:pt x="9935" y="5022"/>
                  </a:lnTo>
                  <a:lnTo>
                    <a:pt x="11176" y="4551"/>
                  </a:lnTo>
                  <a:lnTo>
                    <a:pt x="12204" y="5182"/>
                  </a:lnTo>
                  <a:lnTo>
                    <a:pt x="11176" y="5803"/>
                  </a:lnTo>
                  <a:lnTo>
                    <a:pt x="9935" y="5332"/>
                  </a:lnTo>
                  <a:lnTo>
                    <a:pt x="9935" y="5332"/>
                  </a:lnTo>
                  <a:lnTo>
                    <a:pt x="9902" y="5321"/>
                  </a:lnTo>
                  <a:lnTo>
                    <a:pt x="9678" y="5236"/>
                  </a:lnTo>
                  <a:lnTo>
                    <a:pt x="9678" y="5236"/>
                  </a:lnTo>
                  <a:lnTo>
                    <a:pt x="9506" y="5182"/>
                  </a:lnTo>
                  <a:close/>
                  <a:moveTo>
                    <a:pt x="10084" y="3865"/>
                  </a:moveTo>
                  <a:lnTo>
                    <a:pt x="9763" y="4850"/>
                  </a:lnTo>
                  <a:lnTo>
                    <a:pt x="9196" y="5064"/>
                  </a:lnTo>
                  <a:lnTo>
                    <a:pt x="7687" y="4508"/>
                  </a:lnTo>
                  <a:lnTo>
                    <a:pt x="8714" y="3277"/>
                  </a:lnTo>
                  <a:lnTo>
                    <a:pt x="9314" y="3170"/>
                  </a:lnTo>
                  <a:close/>
                  <a:moveTo>
                    <a:pt x="8596" y="3073"/>
                  </a:moveTo>
                  <a:lnTo>
                    <a:pt x="7012" y="3341"/>
                  </a:lnTo>
                  <a:lnTo>
                    <a:pt x="7290" y="1767"/>
                  </a:lnTo>
                  <a:lnTo>
                    <a:pt x="7751" y="1371"/>
                  </a:lnTo>
                  <a:lnTo>
                    <a:pt x="8768" y="1585"/>
                  </a:lnTo>
                  <a:lnTo>
                    <a:pt x="8982" y="2613"/>
                  </a:lnTo>
                  <a:close/>
                  <a:moveTo>
                    <a:pt x="7087" y="1649"/>
                  </a:moveTo>
                  <a:lnTo>
                    <a:pt x="5856" y="2677"/>
                  </a:lnTo>
                  <a:lnTo>
                    <a:pt x="5299" y="1168"/>
                  </a:lnTo>
                  <a:lnTo>
                    <a:pt x="5503" y="600"/>
                  </a:lnTo>
                  <a:lnTo>
                    <a:pt x="6498" y="279"/>
                  </a:lnTo>
                  <a:lnTo>
                    <a:pt x="7194" y="1050"/>
                  </a:lnTo>
                  <a:close/>
                  <a:moveTo>
                    <a:pt x="5064" y="1168"/>
                  </a:moveTo>
                  <a:lnTo>
                    <a:pt x="4507" y="2677"/>
                  </a:lnTo>
                  <a:lnTo>
                    <a:pt x="3276" y="1649"/>
                  </a:lnTo>
                  <a:lnTo>
                    <a:pt x="3169" y="1050"/>
                  </a:lnTo>
                  <a:lnTo>
                    <a:pt x="3865" y="279"/>
                  </a:lnTo>
                  <a:lnTo>
                    <a:pt x="4860" y="600"/>
                  </a:lnTo>
                  <a:close/>
                  <a:moveTo>
                    <a:pt x="3073" y="1767"/>
                  </a:moveTo>
                  <a:lnTo>
                    <a:pt x="3351" y="3341"/>
                  </a:lnTo>
                  <a:lnTo>
                    <a:pt x="1767" y="3073"/>
                  </a:lnTo>
                  <a:lnTo>
                    <a:pt x="1381" y="2613"/>
                  </a:lnTo>
                  <a:lnTo>
                    <a:pt x="1595" y="1585"/>
                  </a:lnTo>
                  <a:lnTo>
                    <a:pt x="2612" y="1371"/>
                  </a:lnTo>
                  <a:close/>
                  <a:moveTo>
                    <a:pt x="1649" y="3277"/>
                  </a:moveTo>
                  <a:lnTo>
                    <a:pt x="2677" y="4508"/>
                  </a:lnTo>
                  <a:lnTo>
                    <a:pt x="1167" y="5064"/>
                  </a:lnTo>
                  <a:lnTo>
                    <a:pt x="600" y="4850"/>
                  </a:lnTo>
                  <a:lnTo>
                    <a:pt x="279" y="3865"/>
                  </a:lnTo>
                  <a:lnTo>
                    <a:pt x="1049" y="3170"/>
                  </a:lnTo>
                  <a:close/>
                  <a:moveTo>
                    <a:pt x="1167" y="5300"/>
                  </a:moveTo>
                  <a:lnTo>
                    <a:pt x="2677" y="5846"/>
                  </a:lnTo>
                  <a:lnTo>
                    <a:pt x="1649" y="7088"/>
                  </a:lnTo>
                  <a:lnTo>
                    <a:pt x="1049" y="7184"/>
                  </a:lnTo>
                  <a:lnTo>
                    <a:pt x="279" y="6488"/>
                  </a:lnTo>
                  <a:lnTo>
                    <a:pt x="600" y="5503"/>
                  </a:lnTo>
                  <a:close/>
                  <a:moveTo>
                    <a:pt x="1767" y="7291"/>
                  </a:moveTo>
                  <a:lnTo>
                    <a:pt x="3351" y="7013"/>
                  </a:lnTo>
                  <a:lnTo>
                    <a:pt x="3073" y="8597"/>
                  </a:lnTo>
                  <a:lnTo>
                    <a:pt x="2612" y="8982"/>
                  </a:lnTo>
                  <a:lnTo>
                    <a:pt x="1595" y="8768"/>
                  </a:lnTo>
                  <a:lnTo>
                    <a:pt x="1381" y="7751"/>
                  </a:lnTo>
                  <a:close/>
                  <a:moveTo>
                    <a:pt x="3276" y="8715"/>
                  </a:moveTo>
                  <a:lnTo>
                    <a:pt x="4507" y="7687"/>
                  </a:lnTo>
                  <a:lnTo>
                    <a:pt x="5064" y="9196"/>
                  </a:lnTo>
                  <a:lnTo>
                    <a:pt x="4860" y="9764"/>
                  </a:lnTo>
                  <a:lnTo>
                    <a:pt x="3865" y="10085"/>
                  </a:lnTo>
                  <a:lnTo>
                    <a:pt x="3169" y="9314"/>
                  </a:lnTo>
                  <a:close/>
                  <a:moveTo>
                    <a:pt x="5128" y="9678"/>
                  </a:moveTo>
                  <a:lnTo>
                    <a:pt x="5117" y="9678"/>
                  </a:lnTo>
                  <a:lnTo>
                    <a:pt x="5182" y="9507"/>
                  </a:lnTo>
                  <a:lnTo>
                    <a:pt x="5246" y="9678"/>
                  </a:lnTo>
                  <a:lnTo>
                    <a:pt x="5235" y="9678"/>
                  </a:lnTo>
                  <a:lnTo>
                    <a:pt x="5331" y="9914"/>
                  </a:lnTo>
                  <a:lnTo>
                    <a:pt x="5342" y="9935"/>
                  </a:lnTo>
                  <a:lnTo>
                    <a:pt x="5813" y="11177"/>
                  </a:lnTo>
                  <a:lnTo>
                    <a:pt x="5182" y="12205"/>
                  </a:lnTo>
                  <a:lnTo>
                    <a:pt x="4550" y="11177"/>
                  </a:lnTo>
                  <a:lnTo>
                    <a:pt x="5021" y="9935"/>
                  </a:lnTo>
                  <a:lnTo>
                    <a:pt x="5021" y="9935"/>
                  </a:lnTo>
                  <a:lnTo>
                    <a:pt x="5032" y="9924"/>
                  </a:lnTo>
                  <a:close/>
                  <a:moveTo>
                    <a:pt x="4753" y="10021"/>
                  </a:moveTo>
                  <a:lnTo>
                    <a:pt x="4411" y="10941"/>
                  </a:lnTo>
                  <a:lnTo>
                    <a:pt x="4004" y="10278"/>
                  </a:lnTo>
                  <a:close/>
                  <a:moveTo>
                    <a:pt x="2944" y="10620"/>
                  </a:moveTo>
                  <a:lnTo>
                    <a:pt x="3790" y="10342"/>
                  </a:lnTo>
                  <a:lnTo>
                    <a:pt x="4314" y="11198"/>
                  </a:lnTo>
                  <a:lnTo>
                    <a:pt x="3768" y="12643"/>
                  </a:lnTo>
                  <a:lnTo>
                    <a:pt x="2944" y="12376"/>
                  </a:lnTo>
                  <a:lnTo>
                    <a:pt x="2698" y="11498"/>
                  </a:lnTo>
                  <a:close/>
                  <a:moveTo>
                    <a:pt x="3651" y="13307"/>
                  </a:moveTo>
                  <a:lnTo>
                    <a:pt x="3876" y="12933"/>
                  </a:lnTo>
                  <a:lnTo>
                    <a:pt x="4250" y="13147"/>
                  </a:lnTo>
                  <a:lnTo>
                    <a:pt x="4828" y="12997"/>
                  </a:lnTo>
                  <a:lnTo>
                    <a:pt x="5064" y="13885"/>
                  </a:lnTo>
                  <a:lnTo>
                    <a:pt x="4603" y="15641"/>
                  </a:lnTo>
                  <a:lnTo>
                    <a:pt x="3319" y="14356"/>
                  </a:lnTo>
                  <a:lnTo>
                    <a:pt x="3073" y="13468"/>
                  </a:lnTo>
                  <a:close/>
                  <a:moveTo>
                    <a:pt x="3115" y="14463"/>
                  </a:moveTo>
                  <a:lnTo>
                    <a:pt x="3586" y="16219"/>
                  </a:lnTo>
                  <a:lnTo>
                    <a:pt x="1842" y="15748"/>
                  </a:lnTo>
                  <a:lnTo>
                    <a:pt x="1189" y="15106"/>
                  </a:lnTo>
                  <a:lnTo>
                    <a:pt x="1606" y="14677"/>
                  </a:lnTo>
                  <a:lnTo>
                    <a:pt x="1606" y="14239"/>
                  </a:lnTo>
                  <a:lnTo>
                    <a:pt x="2045" y="14239"/>
                  </a:lnTo>
                  <a:lnTo>
                    <a:pt x="2473" y="13821"/>
                  </a:lnTo>
                  <a:close/>
                  <a:moveTo>
                    <a:pt x="1724" y="15951"/>
                  </a:moveTo>
                  <a:lnTo>
                    <a:pt x="3008" y="17236"/>
                  </a:lnTo>
                  <a:lnTo>
                    <a:pt x="1253" y="17696"/>
                  </a:lnTo>
                  <a:lnTo>
                    <a:pt x="364" y="17461"/>
                  </a:lnTo>
                  <a:lnTo>
                    <a:pt x="514" y="16883"/>
                  </a:lnTo>
                  <a:lnTo>
                    <a:pt x="300" y="16508"/>
                  </a:lnTo>
                  <a:lnTo>
                    <a:pt x="675" y="16283"/>
                  </a:lnTo>
                  <a:lnTo>
                    <a:pt x="835" y="15705"/>
                  </a:lnTo>
                  <a:close/>
                  <a:moveTo>
                    <a:pt x="1253" y="17932"/>
                  </a:moveTo>
                  <a:lnTo>
                    <a:pt x="3008" y="18392"/>
                  </a:lnTo>
                  <a:lnTo>
                    <a:pt x="1724" y="19677"/>
                  </a:lnTo>
                  <a:lnTo>
                    <a:pt x="835" y="19923"/>
                  </a:lnTo>
                  <a:lnTo>
                    <a:pt x="675" y="19345"/>
                  </a:lnTo>
                  <a:lnTo>
                    <a:pt x="300" y="19120"/>
                  </a:lnTo>
                  <a:lnTo>
                    <a:pt x="514" y="18745"/>
                  </a:lnTo>
                  <a:lnTo>
                    <a:pt x="364" y="18167"/>
                  </a:lnTo>
                  <a:close/>
                  <a:moveTo>
                    <a:pt x="1842" y="19880"/>
                  </a:moveTo>
                  <a:lnTo>
                    <a:pt x="3586" y="19409"/>
                  </a:lnTo>
                  <a:lnTo>
                    <a:pt x="3586" y="19409"/>
                  </a:lnTo>
                  <a:lnTo>
                    <a:pt x="3586" y="19409"/>
                  </a:lnTo>
                  <a:lnTo>
                    <a:pt x="3115" y="21154"/>
                  </a:lnTo>
                  <a:lnTo>
                    <a:pt x="2473" y="21807"/>
                  </a:lnTo>
                  <a:lnTo>
                    <a:pt x="2045" y="21389"/>
                  </a:lnTo>
                  <a:lnTo>
                    <a:pt x="1606" y="21389"/>
                  </a:lnTo>
                  <a:lnTo>
                    <a:pt x="1606" y="20951"/>
                  </a:lnTo>
                  <a:lnTo>
                    <a:pt x="1189" y="20522"/>
                  </a:lnTo>
                  <a:close/>
                  <a:moveTo>
                    <a:pt x="3319" y="21272"/>
                  </a:moveTo>
                  <a:lnTo>
                    <a:pt x="4603" y="19987"/>
                  </a:lnTo>
                  <a:lnTo>
                    <a:pt x="5064" y="21743"/>
                  </a:lnTo>
                  <a:lnTo>
                    <a:pt x="4828" y="22631"/>
                  </a:lnTo>
                  <a:lnTo>
                    <a:pt x="4250" y="22481"/>
                  </a:lnTo>
                  <a:lnTo>
                    <a:pt x="3876" y="22695"/>
                  </a:lnTo>
                  <a:lnTo>
                    <a:pt x="3651" y="22321"/>
                  </a:lnTo>
                  <a:lnTo>
                    <a:pt x="3073" y="22160"/>
                  </a:lnTo>
                  <a:close/>
                  <a:moveTo>
                    <a:pt x="2944" y="23252"/>
                  </a:moveTo>
                  <a:lnTo>
                    <a:pt x="3768" y="22985"/>
                  </a:lnTo>
                  <a:lnTo>
                    <a:pt x="4314" y="24419"/>
                  </a:lnTo>
                  <a:lnTo>
                    <a:pt x="3790" y="25286"/>
                  </a:lnTo>
                  <a:lnTo>
                    <a:pt x="2944" y="25008"/>
                  </a:lnTo>
                  <a:lnTo>
                    <a:pt x="2698" y="24130"/>
                  </a:lnTo>
                  <a:close/>
                  <a:moveTo>
                    <a:pt x="4004" y="25350"/>
                  </a:moveTo>
                  <a:lnTo>
                    <a:pt x="4411" y="24687"/>
                  </a:lnTo>
                  <a:lnTo>
                    <a:pt x="4753" y="25607"/>
                  </a:lnTo>
                  <a:lnTo>
                    <a:pt x="4550" y="25532"/>
                  </a:lnTo>
                  <a:close/>
                  <a:moveTo>
                    <a:pt x="5117" y="25950"/>
                  </a:moveTo>
                  <a:lnTo>
                    <a:pt x="5128" y="25950"/>
                  </a:lnTo>
                  <a:lnTo>
                    <a:pt x="5042" y="25736"/>
                  </a:lnTo>
                  <a:lnTo>
                    <a:pt x="5021" y="25693"/>
                  </a:lnTo>
                  <a:lnTo>
                    <a:pt x="5021" y="25693"/>
                  </a:lnTo>
                  <a:lnTo>
                    <a:pt x="4550" y="24451"/>
                  </a:lnTo>
                  <a:lnTo>
                    <a:pt x="5182" y="23423"/>
                  </a:lnTo>
                  <a:lnTo>
                    <a:pt x="5813" y="24451"/>
                  </a:lnTo>
                  <a:lnTo>
                    <a:pt x="5342" y="25693"/>
                  </a:lnTo>
                  <a:lnTo>
                    <a:pt x="5342" y="25693"/>
                  </a:lnTo>
                  <a:lnTo>
                    <a:pt x="5321" y="25736"/>
                  </a:lnTo>
                  <a:lnTo>
                    <a:pt x="5235" y="25950"/>
                  </a:lnTo>
                  <a:lnTo>
                    <a:pt x="5246" y="25950"/>
                  </a:lnTo>
                  <a:lnTo>
                    <a:pt x="5182" y="26121"/>
                  </a:lnTo>
                  <a:close/>
                  <a:moveTo>
                    <a:pt x="3169" y="26314"/>
                  </a:moveTo>
                  <a:lnTo>
                    <a:pt x="3865" y="25543"/>
                  </a:lnTo>
                  <a:lnTo>
                    <a:pt x="4860" y="25864"/>
                  </a:lnTo>
                  <a:lnTo>
                    <a:pt x="5064" y="26432"/>
                  </a:lnTo>
                  <a:lnTo>
                    <a:pt x="4507" y="27941"/>
                  </a:lnTo>
                  <a:lnTo>
                    <a:pt x="3276" y="26913"/>
                  </a:lnTo>
                  <a:close/>
                  <a:moveTo>
                    <a:pt x="3073" y="27031"/>
                  </a:moveTo>
                  <a:lnTo>
                    <a:pt x="3351" y="28615"/>
                  </a:lnTo>
                  <a:lnTo>
                    <a:pt x="1767" y="28337"/>
                  </a:lnTo>
                  <a:lnTo>
                    <a:pt x="1381" y="27877"/>
                  </a:lnTo>
                  <a:lnTo>
                    <a:pt x="1595" y="26860"/>
                  </a:lnTo>
                  <a:lnTo>
                    <a:pt x="2612" y="26646"/>
                  </a:lnTo>
                  <a:close/>
                  <a:moveTo>
                    <a:pt x="1649" y="28540"/>
                  </a:moveTo>
                  <a:lnTo>
                    <a:pt x="2677" y="29772"/>
                  </a:lnTo>
                  <a:lnTo>
                    <a:pt x="1167" y="30328"/>
                  </a:lnTo>
                  <a:lnTo>
                    <a:pt x="600" y="30125"/>
                  </a:lnTo>
                  <a:lnTo>
                    <a:pt x="279" y="29129"/>
                  </a:lnTo>
                  <a:lnTo>
                    <a:pt x="1049" y="28433"/>
                  </a:lnTo>
                  <a:close/>
                  <a:moveTo>
                    <a:pt x="1167" y="30564"/>
                  </a:moveTo>
                  <a:lnTo>
                    <a:pt x="2677" y="31120"/>
                  </a:lnTo>
                  <a:lnTo>
                    <a:pt x="1649" y="32351"/>
                  </a:lnTo>
                  <a:lnTo>
                    <a:pt x="1049" y="32458"/>
                  </a:lnTo>
                  <a:lnTo>
                    <a:pt x="279" y="31763"/>
                  </a:lnTo>
                  <a:lnTo>
                    <a:pt x="600" y="30767"/>
                  </a:lnTo>
                  <a:close/>
                  <a:moveTo>
                    <a:pt x="1767" y="32555"/>
                  </a:moveTo>
                  <a:lnTo>
                    <a:pt x="3351" y="32276"/>
                  </a:lnTo>
                  <a:lnTo>
                    <a:pt x="3073" y="33861"/>
                  </a:lnTo>
                  <a:lnTo>
                    <a:pt x="2612" y="34246"/>
                  </a:lnTo>
                  <a:lnTo>
                    <a:pt x="1595" y="34032"/>
                  </a:lnTo>
                  <a:lnTo>
                    <a:pt x="1381" y="33015"/>
                  </a:lnTo>
                  <a:close/>
                  <a:moveTo>
                    <a:pt x="3276" y="33979"/>
                  </a:moveTo>
                  <a:lnTo>
                    <a:pt x="4507" y="32951"/>
                  </a:lnTo>
                  <a:lnTo>
                    <a:pt x="5064" y="34460"/>
                  </a:lnTo>
                  <a:lnTo>
                    <a:pt x="4860" y="35028"/>
                  </a:lnTo>
                  <a:lnTo>
                    <a:pt x="3865" y="35349"/>
                  </a:lnTo>
                  <a:lnTo>
                    <a:pt x="3169" y="34578"/>
                  </a:lnTo>
                  <a:close/>
                  <a:moveTo>
                    <a:pt x="5299" y="34460"/>
                  </a:moveTo>
                  <a:lnTo>
                    <a:pt x="5856" y="32951"/>
                  </a:lnTo>
                  <a:lnTo>
                    <a:pt x="7087" y="33979"/>
                  </a:lnTo>
                  <a:lnTo>
                    <a:pt x="7194" y="34578"/>
                  </a:lnTo>
                  <a:lnTo>
                    <a:pt x="6498" y="35349"/>
                  </a:lnTo>
                  <a:lnTo>
                    <a:pt x="5503" y="35028"/>
                  </a:lnTo>
                  <a:close/>
                  <a:moveTo>
                    <a:pt x="7290" y="33861"/>
                  </a:moveTo>
                  <a:lnTo>
                    <a:pt x="7012" y="32276"/>
                  </a:lnTo>
                  <a:lnTo>
                    <a:pt x="8596" y="32555"/>
                  </a:lnTo>
                  <a:lnTo>
                    <a:pt x="8982" y="33015"/>
                  </a:lnTo>
                  <a:lnTo>
                    <a:pt x="8768" y="34032"/>
                  </a:lnTo>
                  <a:lnTo>
                    <a:pt x="7751" y="34246"/>
                  </a:lnTo>
                  <a:close/>
                  <a:moveTo>
                    <a:pt x="8714" y="32351"/>
                  </a:moveTo>
                  <a:lnTo>
                    <a:pt x="7687" y="31120"/>
                  </a:lnTo>
                  <a:lnTo>
                    <a:pt x="9196" y="30564"/>
                  </a:lnTo>
                  <a:lnTo>
                    <a:pt x="9763" y="30767"/>
                  </a:lnTo>
                  <a:lnTo>
                    <a:pt x="10084" y="31763"/>
                  </a:lnTo>
                  <a:lnTo>
                    <a:pt x="9314" y="32458"/>
                  </a:lnTo>
                  <a:close/>
                  <a:moveTo>
                    <a:pt x="9678" y="30499"/>
                  </a:moveTo>
                  <a:lnTo>
                    <a:pt x="9678" y="30510"/>
                  </a:lnTo>
                  <a:lnTo>
                    <a:pt x="9506" y="30446"/>
                  </a:lnTo>
                  <a:lnTo>
                    <a:pt x="9678" y="30382"/>
                  </a:lnTo>
                  <a:lnTo>
                    <a:pt x="9678" y="30392"/>
                  </a:lnTo>
                  <a:lnTo>
                    <a:pt x="9902" y="30307"/>
                  </a:lnTo>
                  <a:lnTo>
                    <a:pt x="9935" y="30285"/>
                  </a:lnTo>
                  <a:lnTo>
                    <a:pt x="9935" y="30285"/>
                  </a:lnTo>
                  <a:lnTo>
                    <a:pt x="11176" y="29814"/>
                  </a:lnTo>
                  <a:lnTo>
                    <a:pt x="12204" y="30446"/>
                  </a:lnTo>
                  <a:lnTo>
                    <a:pt x="11187" y="31078"/>
                  </a:lnTo>
                  <a:lnTo>
                    <a:pt x="9935" y="30606"/>
                  </a:lnTo>
                  <a:lnTo>
                    <a:pt x="9935" y="30606"/>
                  </a:lnTo>
                  <a:lnTo>
                    <a:pt x="9935" y="30596"/>
                  </a:lnTo>
                  <a:close/>
                  <a:moveTo>
                    <a:pt x="10020" y="30874"/>
                  </a:moveTo>
                  <a:lnTo>
                    <a:pt x="10941" y="31217"/>
                  </a:lnTo>
                  <a:lnTo>
                    <a:pt x="10277" y="31623"/>
                  </a:lnTo>
                  <a:close/>
                  <a:moveTo>
                    <a:pt x="10341" y="31838"/>
                  </a:moveTo>
                  <a:lnTo>
                    <a:pt x="11208" y="31313"/>
                  </a:lnTo>
                  <a:lnTo>
                    <a:pt x="12643" y="31859"/>
                  </a:lnTo>
                  <a:lnTo>
                    <a:pt x="12375" y="32683"/>
                  </a:lnTo>
                  <a:lnTo>
                    <a:pt x="11498" y="32929"/>
                  </a:lnTo>
                  <a:lnTo>
                    <a:pt x="10620" y="32683"/>
                  </a:lnTo>
                  <a:close/>
                  <a:moveTo>
                    <a:pt x="12932" y="31752"/>
                  </a:moveTo>
                  <a:lnTo>
                    <a:pt x="13146" y="31377"/>
                  </a:lnTo>
                  <a:lnTo>
                    <a:pt x="12996" y="30799"/>
                  </a:lnTo>
                  <a:lnTo>
                    <a:pt x="13885" y="30564"/>
                  </a:lnTo>
                  <a:lnTo>
                    <a:pt x="15640" y="31024"/>
                  </a:lnTo>
                  <a:lnTo>
                    <a:pt x="14356" y="32309"/>
                  </a:lnTo>
                  <a:lnTo>
                    <a:pt x="13467" y="32555"/>
                  </a:lnTo>
                  <a:lnTo>
                    <a:pt x="13307" y="31977"/>
                  </a:lnTo>
                  <a:close/>
                  <a:moveTo>
                    <a:pt x="14474" y="32512"/>
                  </a:moveTo>
                  <a:lnTo>
                    <a:pt x="16218" y="32041"/>
                  </a:lnTo>
                  <a:lnTo>
                    <a:pt x="15747" y="33786"/>
                  </a:lnTo>
                  <a:lnTo>
                    <a:pt x="15105" y="34439"/>
                  </a:lnTo>
                  <a:lnTo>
                    <a:pt x="14677" y="34021"/>
                  </a:lnTo>
                  <a:lnTo>
                    <a:pt x="14238" y="34021"/>
                  </a:lnTo>
                  <a:lnTo>
                    <a:pt x="14238" y="33582"/>
                  </a:lnTo>
                  <a:lnTo>
                    <a:pt x="13821" y="33154"/>
                  </a:lnTo>
                  <a:close/>
                  <a:moveTo>
                    <a:pt x="15951" y="33904"/>
                  </a:moveTo>
                  <a:lnTo>
                    <a:pt x="17235" y="32619"/>
                  </a:lnTo>
                  <a:lnTo>
                    <a:pt x="17696" y="34375"/>
                  </a:lnTo>
                  <a:lnTo>
                    <a:pt x="17460" y="35263"/>
                  </a:lnTo>
                  <a:lnTo>
                    <a:pt x="16882" y="35113"/>
                  </a:lnTo>
                  <a:lnTo>
                    <a:pt x="16507" y="35327"/>
                  </a:lnTo>
                  <a:lnTo>
                    <a:pt x="16283" y="34953"/>
                  </a:lnTo>
                  <a:lnTo>
                    <a:pt x="15715" y="34792"/>
                  </a:lnTo>
                  <a:close/>
                  <a:moveTo>
                    <a:pt x="17931" y="34375"/>
                  </a:moveTo>
                  <a:lnTo>
                    <a:pt x="18392" y="32619"/>
                  </a:lnTo>
                  <a:lnTo>
                    <a:pt x="19676" y="33904"/>
                  </a:lnTo>
                  <a:lnTo>
                    <a:pt x="19922" y="34792"/>
                  </a:lnTo>
                  <a:lnTo>
                    <a:pt x="19344" y="34953"/>
                  </a:lnTo>
                  <a:lnTo>
                    <a:pt x="19120" y="35327"/>
                  </a:lnTo>
                  <a:lnTo>
                    <a:pt x="18745" y="35113"/>
                  </a:lnTo>
                  <a:lnTo>
                    <a:pt x="18167" y="35263"/>
                  </a:lnTo>
                  <a:close/>
                  <a:moveTo>
                    <a:pt x="19880" y="33786"/>
                  </a:moveTo>
                  <a:lnTo>
                    <a:pt x="19409" y="32041"/>
                  </a:lnTo>
                  <a:lnTo>
                    <a:pt x="21164" y="32512"/>
                  </a:lnTo>
                  <a:lnTo>
                    <a:pt x="21806" y="33154"/>
                  </a:lnTo>
                  <a:lnTo>
                    <a:pt x="21389" y="33582"/>
                  </a:lnTo>
                  <a:lnTo>
                    <a:pt x="21389" y="34021"/>
                  </a:lnTo>
                  <a:lnTo>
                    <a:pt x="20950" y="34021"/>
                  </a:lnTo>
                  <a:lnTo>
                    <a:pt x="20522" y="34439"/>
                  </a:lnTo>
                  <a:lnTo>
                    <a:pt x="19880" y="33786"/>
                  </a:lnTo>
                  <a:close/>
                  <a:moveTo>
                    <a:pt x="21271" y="32309"/>
                  </a:moveTo>
                  <a:lnTo>
                    <a:pt x="19987" y="31024"/>
                  </a:lnTo>
                  <a:lnTo>
                    <a:pt x="21742" y="30564"/>
                  </a:lnTo>
                  <a:lnTo>
                    <a:pt x="22631" y="30799"/>
                  </a:lnTo>
                  <a:lnTo>
                    <a:pt x="22481" y="31377"/>
                  </a:lnTo>
                  <a:lnTo>
                    <a:pt x="22695" y="31752"/>
                  </a:lnTo>
                  <a:lnTo>
                    <a:pt x="22320" y="31977"/>
                  </a:lnTo>
                  <a:lnTo>
                    <a:pt x="22160" y="32555"/>
                  </a:lnTo>
                  <a:close/>
                  <a:moveTo>
                    <a:pt x="22984" y="31859"/>
                  </a:moveTo>
                  <a:lnTo>
                    <a:pt x="24419" y="31313"/>
                  </a:lnTo>
                  <a:lnTo>
                    <a:pt x="25286" y="31838"/>
                  </a:lnTo>
                  <a:lnTo>
                    <a:pt x="25007" y="32683"/>
                  </a:lnTo>
                  <a:lnTo>
                    <a:pt x="24129" y="32929"/>
                  </a:lnTo>
                  <a:lnTo>
                    <a:pt x="23252" y="32683"/>
                  </a:lnTo>
                  <a:close/>
                  <a:moveTo>
                    <a:pt x="25350" y="31623"/>
                  </a:moveTo>
                  <a:lnTo>
                    <a:pt x="24686" y="31217"/>
                  </a:lnTo>
                  <a:lnTo>
                    <a:pt x="25607" y="30874"/>
                  </a:lnTo>
                  <a:close/>
                  <a:moveTo>
                    <a:pt x="25949" y="30510"/>
                  </a:moveTo>
                  <a:lnTo>
                    <a:pt x="25960" y="30499"/>
                  </a:lnTo>
                  <a:lnTo>
                    <a:pt x="25703" y="30596"/>
                  </a:lnTo>
                  <a:lnTo>
                    <a:pt x="25692" y="30606"/>
                  </a:lnTo>
                  <a:lnTo>
                    <a:pt x="25692" y="30606"/>
                  </a:lnTo>
                  <a:lnTo>
                    <a:pt x="24451" y="31078"/>
                  </a:lnTo>
                  <a:lnTo>
                    <a:pt x="23423" y="30446"/>
                  </a:lnTo>
                  <a:lnTo>
                    <a:pt x="24451" y="29814"/>
                  </a:lnTo>
                  <a:lnTo>
                    <a:pt x="25692" y="30285"/>
                  </a:lnTo>
                  <a:lnTo>
                    <a:pt x="25692" y="30285"/>
                  </a:lnTo>
                  <a:lnTo>
                    <a:pt x="25789" y="30328"/>
                  </a:lnTo>
                  <a:lnTo>
                    <a:pt x="25960" y="30392"/>
                  </a:lnTo>
                  <a:lnTo>
                    <a:pt x="25960" y="30382"/>
                  </a:lnTo>
                  <a:lnTo>
                    <a:pt x="26121" y="30446"/>
                  </a:lnTo>
                  <a:lnTo>
                    <a:pt x="25960" y="30510"/>
                  </a:lnTo>
                  <a:close/>
                  <a:moveTo>
                    <a:pt x="25543" y="31763"/>
                  </a:moveTo>
                  <a:lnTo>
                    <a:pt x="25864" y="30767"/>
                  </a:lnTo>
                  <a:lnTo>
                    <a:pt x="26431" y="30564"/>
                  </a:lnTo>
                  <a:lnTo>
                    <a:pt x="27940" y="31120"/>
                  </a:lnTo>
                  <a:lnTo>
                    <a:pt x="26913" y="32351"/>
                  </a:lnTo>
                  <a:lnTo>
                    <a:pt x="26313" y="32458"/>
                  </a:lnTo>
                  <a:close/>
                  <a:moveTo>
                    <a:pt x="27031" y="32555"/>
                  </a:moveTo>
                  <a:lnTo>
                    <a:pt x="28615" y="32276"/>
                  </a:lnTo>
                  <a:lnTo>
                    <a:pt x="28337" y="33861"/>
                  </a:lnTo>
                  <a:lnTo>
                    <a:pt x="27876" y="34246"/>
                  </a:lnTo>
                  <a:lnTo>
                    <a:pt x="26859" y="34032"/>
                  </a:lnTo>
                  <a:lnTo>
                    <a:pt x="26645" y="33015"/>
                  </a:lnTo>
                  <a:close/>
                  <a:moveTo>
                    <a:pt x="28540" y="33979"/>
                  </a:moveTo>
                  <a:lnTo>
                    <a:pt x="29771" y="32951"/>
                  </a:lnTo>
                  <a:lnTo>
                    <a:pt x="30328" y="34460"/>
                  </a:lnTo>
                  <a:lnTo>
                    <a:pt x="30124" y="35028"/>
                  </a:lnTo>
                  <a:lnTo>
                    <a:pt x="29129" y="35349"/>
                  </a:lnTo>
                  <a:lnTo>
                    <a:pt x="28444" y="34578"/>
                  </a:lnTo>
                  <a:close/>
                  <a:moveTo>
                    <a:pt x="30563" y="34460"/>
                  </a:moveTo>
                  <a:lnTo>
                    <a:pt x="31120" y="32951"/>
                  </a:lnTo>
                  <a:lnTo>
                    <a:pt x="32351" y="33979"/>
                  </a:lnTo>
                  <a:lnTo>
                    <a:pt x="32458" y="34578"/>
                  </a:lnTo>
                  <a:lnTo>
                    <a:pt x="31762" y="35349"/>
                  </a:lnTo>
                  <a:lnTo>
                    <a:pt x="30777" y="35028"/>
                  </a:lnTo>
                  <a:close/>
                  <a:moveTo>
                    <a:pt x="32554" y="33861"/>
                  </a:moveTo>
                  <a:lnTo>
                    <a:pt x="32276" y="32276"/>
                  </a:lnTo>
                  <a:lnTo>
                    <a:pt x="33860" y="32555"/>
                  </a:lnTo>
                  <a:lnTo>
                    <a:pt x="34246" y="33015"/>
                  </a:lnTo>
                  <a:lnTo>
                    <a:pt x="34032" y="34032"/>
                  </a:lnTo>
                  <a:lnTo>
                    <a:pt x="33015" y="34246"/>
                  </a:lnTo>
                  <a:close/>
                  <a:moveTo>
                    <a:pt x="33978" y="32351"/>
                  </a:moveTo>
                  <a:lnTo>
                    <a:pt x="32950" y="31120"/>
                  </a:lnTo>
                  <a:lnTo>
                    <a:pt x="34460" y="30564"/>
                  </a:lnTo>
                  <a:lnTo>
                    <a:pt x="35027" y="30767"/>
                  </a:lnTo>
                  <a:lnTo>
                    <a:pt x="35348" y="31763"/>
                  </a:lnTo>
                  <a:lnTo>
                    <a:pt x="34578" y="32458"/>
                  </a:lnTo>
                  <a:close/>
                  <a:moveTo>
                    <a:pt x="34942" y="30499"/>
                  </a:moveTo>
                  <a:lnTo>
                    <a:pt x="34942" y="30510"/>
                  </a:lnTo>
                  <a:lnTo>
                    <a:pt x="34781" y="30446"/>
                  </a:lnTo>
                  <a:lnTo>
                    <a:pt x="34942" y="30382"/>
                  </a:lnTo>
                  <a:lnTo>
                    <a:pt x="34942" y="30392"/>
                  </a:lnTo>
                  <a:lnTo>
                    <a:pt x="35166" y="30307"/>
                  </a:lnTo>
                  <a:lnTo>
                    <a:pt x="35199" y="30285"/>
                  </a:lnTo>
                  <a:lnTo>
                    <a:pt x="35199" y="30285"/>
                  </a:lnTo>
                  <a:lnTo>
                    <a:pt x="36451" y="29814"/>
                  </a:lnTo>
                  <a:lnTo>
                    <a:pt x="37468" y="30446"/>
                  </a:lnTo>
                  <a:lnTo>
                    <a:pt x="36451" y="31078"/>
                  </a:lnTo>
                  <a:lnTo>
                    <a:pt x="35199" y="30606"/>
                  </a:lnTo>
                  <a:lnTo>
                    <a:pt x="35199" y="30606"/>
                  </a:lnTo>
                  <a:lnTo>
                    <a:pt x="35199" y="30596"/>
                  </a:lnTo>
                  <a:close/>
                  <a:moveTo>
                    <a:pt x="35295" y="30874"/>
                  </a:moveTo>
                  <a:lnTo>
                    <a:pt x="36215" y="31217"/>
                  </a:lnTo>
                  <a:lnTo>
                    <a:pt x="35541" y="31623"/>
                  </a:lnTo>
                  <a:close/>
                  <a:moveTo>
                    <a:pt x="35605" y="31838"/>
                  </a:moveTo>
                  <a:lnTo>
                    <a:pt x="36472" y="31313"/>
                  </a:lnTo>
                  <a:lnTo>
                    <a:pt x="37907" y="31859"/>
                  </a:lnTo>
                  <a:lnTo>
                    <a:pt x="37639" y="32683"/>
                  </a:lnTo>
                  <a:lnTo>
                    <a:pt x="36761" y="32929"/>
                  </a:lnTo>
                  <a:lnTo>
                    <a:pt x="35884" y="32683"/>
                  </a:lnTo>
                  <a:close/>
                  <a:moveTo>
                    <a:pt x="38196" y="31752"/>
                  </a:moveTo>
                  <a:lnTo>
                    <a:pt x="38421" y="31377"/>
                  </a:lnTo>
                  <a:lnTo>
                    <a:pt x="38260" y="30799"/>
                  </a:lnTo>
                  <a:lnTo>
                    <a:pt x="39149" y="30564"/>
                  </a:lnTo>
                  <a:lnTo>
                    <a:pt x="40904" y="31024"/>
                  </a:lnTo>
                  <a:lnTo>
                    <a:pt x="39620" y="32309"/>
                  </a:lnTo>
                  <a:lnTo>
                    <a:pt x="38731" y="32555"/>
                  </a:lnTo>
                  <a:lnTo>
                    <a:pt x="38581" y="31977"/>
                  </a:lnTo>
                  <a:close/>
                  <a:moveTo>
                    <a:pt x="39737" y="32512"/>
                  </a:moveTo>
                  <a:lnTo>
                    <a:pt x="41482" y="32041"/>
                  </a:lnTo>
                  <a:lnTo>
                    <a:pt x="41022" y="33786"/>
                  </a:lnTo>
                  <a:lnTo>
                    <a:pt x="40369" y="34439"/>
                  </a:lnTo>
                  <a:lnTo>
                    <a:pt x="39941" y="34021"/>
                  </a:lnTo>
                  <a:lnTo>
                    <a:pt x="39502" y="34021"/>
                  </a:lnTo>
                  <a:lnTo>
                    <a:pt x="39502" y="33582"/>
                  </a:lnTo>
                  <a:lnTo>
                    <a:pt x="39084" y="33154"/>
                  </a:lnTo>
                  <a:close/>
                  <a:moveTo>
                    <a:pt x="41215" y="33904"/>
                  </a:moveTo>
                  <a:lnTo>
                    <a:pt x="42499" y="32619"/>
                  </a:lnTo>
                  <a:lnTo>
                    <a:pt x="42970" y="34375"/>
                  </a:lnTo>
                  <a:lnTo>
                    <a:pt x="42724" y="35263"/>
                  </a:lnTo>
                  <a:lnTo>
                    <a:pt x="42146" y="35113"/>
                  </a:lnTo>
                  <a:lnTo>
                    <a:pt x="41771" y="35327"/>
                  </a:lnTo>
                  <a:lnTo>
                    <a:pt x="41557" y="34953"/>
                  </a:lnTo>
                  <a:lnTo>
                    <a:pt x="40979" y="34792"/>
                  </a:lnTo>
                  <a:close/>
                  <a:moveTo>
                    <a:pt x="43195" y="34375"/>
                  </a:moveTo>
                  <a:lnTo>
                    <a:pt x="43666" y="32619"/>
                  </a:lnTo>
                  <a:lnTo>
                    <a:pt x="44940" y="33904"/>
                  </a:lnTo>
                  <a:lnTo>
                    <a:pt x="45186" y="34792"/>
                  </a:lnTo>
                  <a:lnTo>
                    <a:pt x="44608" y="34953"/>
                  </a:lnTo>
                  <a:lnTo>
                    <a:pt x="44383" y="35327"/>
                  </a:lnTo>
                  <a:lnTo>
                    <a:pt x="44009" y="35113"/>
                  </a:lnTo>
                  <a:lnTo>
                    <a:pt x="43431" y="35263"/>
                  </a:lnTo>
                  <a:close/>
                  <a:moveTo>
                    <a:pt x="45143" y="33786"/>
                  </a:moveTo>
                  <a:lnTo>
                    <a:pt x="44672" y="32041"/>
                  </a:lnTo>
                  <a:lnTo>
                    <a:pt x="46428" y="32512"/>
                  </a:lnTo>
                  <a:lnTo>
                    <a:pt x="47070" y="33154"/>
                  </a:lnTo>
                  <a:lnTo>
                    <a:pt x="46653" y="33582"/>
                  </a:lnTo>
                  <a:lnTo>
                    <a:pt x="46653" y="34021"/>
                  </a:lnTo>
                  <a:lnTo>
                    <a:pt x="46214" y="34021"/>
                  </a:lnTo>
                  <a:lnTo>
                    <a:pt x="45797" y="34439"/>
                  </a:lnTo>
                  <a:lnTo>
                    <a:pt x="45143" y="33786"/>
                  </a:lnTo>
                  <a:close/>
                  <a:moveTo>
                    <a:pt x="46535" y="32309"/>
                  </a:moveTo>
                  <a:lnTo>
                    <a:pt x="45251" y="31024"/>
                  </a:lnTo>
                  <a:lnTo>
                    <a:pt x="47006" y="30564"/>
                  </a:lnTo>
                  <a:lnTo>
                    <a:pt x="47895" y="30799"/>
                  </a:lnTo>
                  <a:lnTo>
                    <a:pt x="47745" y="31377"/>
                  </a:lnTo>
                  <a:lnTo>
                    <a:pt x="47959" y="31752"/>
                  </a:lnTo>
                  <a:lnTo>
                    <a:pt x="47584" y="31977"/>
                  </a:lnTo>
                  <a:lnTo>
                    <a:pt x="47424" y="32555"/>
                  </a:lnTo>
                  <a:close/>
                  <a:moveTo>
                    <a:pt x="48248" y="31859"/>
                  </a:moveTo>
                  <a:lnTo>
                    <a:pt x="49693" y="31313"/>
                  </a:lnTo>
                  <a:lnTo>
                    <a:pt x="50550" y="31838"/>
                  </a:lnTo>
                  <a:lnTo>
                    <a:pt x="50271" y="32683"/>
                  </a:lnTo>
                  <a:lnTo>
                    <a:pt x="49393" y="32929"/>
                  </a:lnTo>
                  <a:lnTo>
                    <a:pt x="48516" y="32683"/>
                  </a:lnTo>
                  <a:close/>
                  <a:moveTo>
                    <a:pt x="50624" y="31623"/>
                  </a:moveTo>
                  <a:lnTo>
                    <a:pt x="49950" y="31217"/>
                  </a:lnTo>
                  <a:lnTo>
                    <a:pt x="50871" y="30874"/>
                  </a:lnTo>
                  <a:close/>
                  <a:moveTo>
                    <a:pt x="51213" y="30510"/>
                  </a:moveTo>
                  <a:lnTo>
                    <a:pt x="51224" y="30499"/>
                  </a:lnTo>
                  <a:lnTo>
                    <a:pt x="50967" y="30596"/>
                  </a:lnTo>
                  <a:lnTo>
                    <a:pt x="50956" y="30606"/>
                  </a:lnTo>
                  <a:lnTo>
                    <a:pt x="50956" y="30606"/>
                  </a:lnTo>
                  <a:lnTo>
                    <a:pt x="49715" y="31078"/>
                  </a:lnTo>
                  <a:lnTo>
                    <a:pt x="48687" y="30446"/>
                  </a:lnTo>
                  <a:lnTo>
                    <a:pt x="49715" y="29814"/>
                  </a:lnTo>
                  <a:lnTo>
                    <a:pt x="50956" y="30285"/>
                  </a:lnTo>
                  <a:lnTo>
                    <a:pt x="50956" y="30285"/>
                  </a:lnTo>
                  <a:lnTo>
                    <a:pt x="50988" y="30307"/>
                  </a:lnTo>
                  <a:lnTo>
                    <a:pt x="51224" y="30392"/>
                  </a:lnTo>
                  <a:lnTo>
                    <a:pt x="51213" y="30382"/>
                  </a:lnTo>
                  <a:lnTo>
                    <a:pt x="51385" y="30446"/>
                  </a:lnTo>
                  <a:lnTo>
                    <a:pt x="51213" y="30510"/>
                  </a:lnTo>
                  <a:close/>
                  <a:moveTo>
                    <a:pt x="50806" y="31763"/>
                  </a:moveTo>
                  <a:lnTo>
                    <a:pt x="51128" y="30767"/>
                  </a:lnTo>
                  <a:lnTo>
                    <a:pt x="51695" y="30564"/>
                  </a:lnTo>
                  <a:lnTo>
                    <a:pt x="53204" y="31120"/>
                  </a:lnTo>
                  <a:lnTo>
                    <a:pt x="52177" y="32351"/>
                  </a:lnTo>
                  <a:lnTo>
                    <a:pt x="51577" y="32458"/>
                  </a:lnTo>
                  <a:close/>
                  <a:moveTo>
                    <a:pt x="52294" y="32555"/>
                  </a:moveTo>
                  <a:lnTo>
                    <a:pt x="53879" y="32276"/>
                  </a:lnTo>
                  <a:lnTo>
                    <a:pt x="53600" y="33861"/>
                  </a:lnTo>
                  <a:lnTo>
                    <a:pt x="53140" y="34246"/>
                  </a:lnTo>
                  <a:lnTo>
                    <a:pt x="52123" y="34032"/>
                  </a:lnTo>
                  <a:lnTo>
                    <a:pt x="51909" y="33015"/>
                  </a:lnTo>
                  <a:close/>
                  <a:moveTo>
                    <a:pt x="53804" y="33979"/>
                  </a:moveTo>
                  <a:lnTo>
                    <a:pt x="55046" y="32951"/>
                  </a:lnTo>
                  <a:lnTo>
                    <a:pt x="55592" y="34460"/>
                  </a:lnTo>
                  <a:lnTo>
                    <a:pt x="55388" y="35028"/>
                  </a:lnTo>
                  <a:lnTo>
                    <a:pt x="54403" y="35349"/>
                  </a:lnTo>
                  <a:lnTo>
                    <a:pt x="53708" y="34578"/>
                  </a:lnTo>
                  <a:close/>
                  <a:moveTo>
                    <a:pt x="55827" y="34460"/>
                  </a:moveTo>
                  <a:lnTo>
                    <a:pt x="56384" y="32951"/>
                  </a:lnTo>
                  <a:lnTo>
                    <a:pt x="57615" y="33979"/>
                  </a:lnTo>
                  <a:lnTo>
                    <a:pt x="57722" y="34578"/>
                  </a:lnTo>
                  <a:lnTo>
                    <a:pt x="57026" y="35349"/>
                  </a:lnTo>
                  <a:lnTo>
                    <a:pt x="56041" y="35028"/>
                  </a:lnTo>
                  <a:close/>
                  <a:moveTo>
                    <a:pt x="57818" y="33861"/>
                  </a:moveTo>
                  <a:lnTo>
                    <a:pt x="57551" y="32276"/>
                  </a:lnTo>
                  <a:lnTo>
                    <a:pt x="59124" y="32555"/>
                  </a:lnTo>
                  <a:lnTo>
                    <a:pt x="59520" y="33015"/>
                  </a:lnTo>
                  <a:lnTo>
                    <a:pt x="59306" y="34032"/>
                  </a:lnTo>
                  <a:lnTo>
                    <a:pt x="58289" y="34246"/>
                  </a:lnTo>
                  <a:close/>
                  <a:moveTo>
                    <a:pt x="59242" y="32351"/>
                  </a:moveTo>
                  <a:lnTo>
                    <a:pt x="58214" y="31120"/>
                  </a:lnTo>
                  <a:lnTo>
                    <a:pt x="59724" y="30564"/>
                  </a:lnTo>
                  <a:lnTo>
                    <a:pt x="60291" y="30767"/>
                  </a:lnTo>
                  <a:lnTo>
                    <a:pt x="60612" y="31763"/>
                  </a:lnTo>
                  <a:lnTo>
                    <a:pt x="59842" y="32458"/>
                  </a:lnTo>
                  <a:close/>
                  <a:moveTo>
                    <a:pt x="59724" y="30328"/>
                  </a:moveTo>
                  <a:lnTo>
                    <a:pt x="58214" y="29772"/>
                  </a:lnTo>
                  <a:lnTo>
                    <a:pt x="59242" y="28540"/>
                  </a:lnTo>
                  <a:lnTo>
                    <a:pt x="59842" y="28433"/>
                  </a:lnTo>
                  <a:lnTo>
                    <a:pt x="60612" y="29129"/>
                  </a:lnTo>
                  <a:lnTo>
                    <a:pt x="60291" y="30125"/>
                  </a:lnTo>
                  <a:close/>
                  <a:moveTo>
                    <a:pt x="59124" y="28337"/>
                  </a:moveTo>
                  <a:lnTo>
                    <a:pt x="57551" y="28615"/>
                  </a:lnTo>
                  <a:lnTo>
                    <a:pt x="57818" y="27031"/>
                  </a:lnTo>
                  <a:lnTo>
                    <a:pt x="58289" y="26646"/>
                  </a:lnTo>
                  <a:lnTo>
                    <a:pt x="59306" y="26860"/>
                  </a:lnTo>
                  <a:lnTo>
                    <a:pt x="59520" y="27877"/>
                  </a:lnTo>
                  <a:close/>
                  <a:moveTo>
                    <a:pt x="57615" y="26913"/>
                  </a:moveTo>
                  <a:lnTo>
                    <a:pt x="56384" y="27941"/>
                  </a:lnTo>
                  <a:lnTo>
                    <a:pt x="55827" y="26432"/>
                  </a:lnTo>
                  <a:lnTo>
                    <a:pt x="56041" y="25864"/>
                  </a:lnTo>
                  <a:lnTo>
                    <a:pt x="57026" y="25543"/>
                  </a:lnTo>
                  <a:lnTo>
                    <a:pt x="57722" y="26314"/>
                  </a:lnTo>
                  <a:close/>
                  <a:moveTo>
                    <a:pt x="55774" y="25950"/>
                  </a:moveTo>
                  <a:lnTo>
                    <a:pt x="55774" y="25950"/>
                  </a:lnTo>
                  <a:lnTo>
                    <a:pt x="55709" y="26121"/>
                  </a:lnTo>
                  <a:lnTo>
                    <a:pt x="55656" y="25950"/>
                  </a:lnTo>
                  <a:lnTo>
                    <a:pt x="55656" y="25950"/>
                  </a:lnTo>
                  <a:lnTo>
                    <a:pt x="55570" y="25736"/>
                  </a:lnTo>
                  <a:lnTo>
                    <a:pt x="55560" y="25693"/>
                  </a:lnTo>
                  <a:lnTo>
                    <a:pt x="55560" y="25693"/>
                  </a:lnTo>
                  <a:lnTo>
                    <a:pt x="55088" y="24451"/>
                  </a:lnTo>
                  <a:lnTo>
                    <a:pt x="55709" y="23423"/>
                  </a:lnTo>
                  <a:lnTo>
                    <a:pt x="56341" y="24451"/>
                  </a:lnTo>
                  <a:lnTo>
                    <a:pt x="55870" y="25693"/>
                  </a:lnTo>
                  <a:lnTo>
                    <a:pt x="55870" y="25693"/>
                  </a:lnTo>
                  <a:lnTo>
                    <a:pt x="55849" y="25736"/>
                  </a:lnTo>
                  <a:lnTo>
                    <a:pt x="55774" y="25950"/>
                  </a:lnTo>
                  <a:close/>
                  <a:moveTo>
                    <a:pt x="56138" y="25607"/>
                  </a:moveTo>
                  <a:lnTo>
                    <a:pt x="56480" y="24687"/>
                  </a:lnTo>
                  <a:lnTo>
                    <a:pt x="56898" y="25350"/>
                  </a:lnTo>
                  <a:lnTo>
                    <a:pt x="56352" y="25532"/>
                  </a:lnTo>
                  <a:close/>
                  <a:moveTo>
                    <a:pt x="57957" y="25008"/>
                  </a:moveTo>
                  <a:lnTo>
                    <a:pt x="57112" y="25286"/>
                  </a:lnTo>
                  <a:lnTo>
                    <a:pt x="56576" y="24419"/>
                  </a:lnTo>
                  <a:lnTo>
                    <a:pt x="57122" y="22985"/>
                  </a:lnTo>
                  <a:lnTo>
                    <a:pt x="57957" y="23252"/>
                  </a:lnTo>
                  <a:lnTo>
                    <a:pt x="58193" y="24130"/>
                  </a:lnTo>
                  <a:close/>
                  <a:moveTo>
                    <a:pt x="57240" y="22321"/>
                  </a:moveTo>
                  <a:lnTo>
                    <a:pt x="57015" y="22695"/>
                  </a:lnTo>
                  <a:lnTo>
                    <a:pt x="56641" y="22471"/>
                  </a:lnTo>
                  <a:lnTo>
                    <a:pt x="56063" y="22631"/>
                  </a:lnTo>
                  <a:lnTo>
                    <a:pt x="55827" y="21743"/>
                  </a:lnTo>
                  <a:lnTo>
                    <a:pt x="56298" y="19987"/>
                  </a:lnTo>
                  <a:lnTo>
                    <a:pt x="57583" y="21272"/>
                  </a:lnTo>
                  <a:lnTo>
                    <a:pt x="57818" y="22160"/>
                  </a:lnTo>
                  <a:close/>
                  <a:moveTo>
                    <a:pt x="57775" y="21154"/>
                  </a:moveTo>
                  <a:lnTo>
                    <a:pt x="57304" y="19409"/>
                  </a:lnTo>
                  <a:lnTo>
                    <a:pt x="57304" y="19409"/>
                  </a:lnTo>
                  <a:lnTo>
                    <a:pt x="59060" y="19880"/>
                  </a:lnTo>
                  <a:lnTo>
                    <a:pt x="59713" y="20522"/>
                  </a:lnTo>
                  <a:lnTo>
                    <a:pt x="59285" y="20951"/>
                  </a:lnTo>
                  <a:lnTo>
                    <a:pt x="59285" y="21389"/>
                  </a:lnTo>
                  <a:lnTo>
                    <a:pt x="58846" y="21389"/>
                  </a:lnTo>
                  <a:lnTo>
                    <a:pt x="58428" y="21807"/>
                  </a:lnTo>
                  <a:lnTo>
                    <a:pt x="57775" y="21154"/>
                  </a:lnTo>
                  <a:close/>
                  <a:moveTo>
                    <a:pt x="59167" y="19677"/>
                  </a:moveTo>
                  <a:lnTo>
                    <a:pt x="57893" y="18392"/>
                  </a:lnTo>
                  <a:lnTo>
                    <a:pt x="59638" y="17932"/>
                  </a:lnTo>
                  <a:lnTo>
                    <a:pt x="60527" y="18167"/>
                  </a:lnTo>
                  <a:lnTo>
                    <a:pt x="60377" y="18745"/>
                  </a:lnTo>
                  <a:lnTo>
                    <a:pt x="60591" y="19120"/>
                  </a:lnTo>
                  <a:lnTo>
                    <a:pt x="60216" y="19345"/>
                  </a:lnTo>
                  <a:lnTo>
                    <a:pt x="60056" y="19912"/>
                  </a:lnTo>
                  <a:close/>
                  <a:moveTo>
                    <a:pt x="59638" y="17696"/>
                  </a:moveTo>
                  <a:lnTo>
                    <a:pt x="57883" y="17225"/>
                  </a:lnTo>
                  <a:lnTo>
                    <a:pt x="59167" y="15951"/>
                  </a:lnTo>
                  <a:lnTo>
                    <a:pt x="60056" y="15705"/>
                  </a:lnTo>
                  <a:lnTo>
                    <a:pt x="60216" y="16283"/>
                  </a:lnTo>
                  <a:lnTo>
                    <a:pt x="60591" y="16508"/>
                  </a:lnTo>
                  <a:lnTo>
                    <a:pt x="60377" y="16883"/>
                  </a:lnTo>
                  <a:lnTo>
                    <a:pt x="60527" y="17461"/>
                  </a:lnTo>
                  <a:close/>
                  <a:moveTo>
                    <a:pt x="59060" y="15748"/>
                  </a:moveTo>
                  <a:lnTo>
                    <a:pt x="57304" y="16219"/>
                  </a:lnTo>
                  <a:lnTo>
                    <a:pt x="57775" y="14463"/>
                  </a:lnTo>
                  <a:lnTo>
                    <a:pt x="58428" y="13821"/>
                  </a:lnTo>
                  <a:lnTo>
                    <a:pt x="58846" y="14239"/>
                  </a:lnTo>
                  <a:lnTo>
                    <a:pt x="59285" y="14239"/>
                  </a:lnTo>
                  <a:lnTo>
                    <a:pt x="59285" y="14677"/>
                  </a:lnTo>
                  <a:lnTo>
                    <a:pt x="59713" y="15095"/>
                  </a:lnTo>
                  <a:close/>
                  <a:moveTo>
                    <a:pt x="57583" y="14356"/>
                  </a:moveTo>
                  <a:lnTo>
                    <a:pt x="56298" y="15641"/>
                  </a:lnTo>
                  <a:lnTo>
                    <a:pt x="55827" y="13885"/>
                  </a:lnTo>
                  <a:lnTo>
                    <a:pt x="56063" y="12997"/>
                  </a:lnTo>
                  <a:lnTo>
                    <a:pt x="56641" y="13147"/>
                  </a:lnTo>
                  <a:lnTo>
                    <a:pt x="57015" y="12933"/>
                  </a:lnTo>
                  <a:lnTo>
                    <a:pt x="57240" y="13307"/>
                  </a:lnTo>
                  <a:lnTo>
                    <a:pt x="57818" y="13468"/>
                  </a:lnTo>
                  <a:close/>
                  <a:moveTo>
                    <a:pt x="57957" y="12376"/>
                  </a:moveTo>
                  <a:lnTo>
                    <a:pt x="57122" y="12643"/>
                  </a:lnTo>
                  <a:lnTo>
                    <a:pt x="56576" y="11198"/>
                  </a:lnTo>
                  <a:lnTo>
                    <a:pt x="57112" y="10342"/>
                  </a:lnTo>
                  <a:lnTo>
                    <a:pt x="57957" y="10620"/>
                  </a:lnTo>
                  <a:lnTo>
                    <a:pt x="58193" y="11498"/>
                  </a:lnTo>
                  <a:close/>
                  <a:moveTo>
                    <a:pt x="56898" y="10278"/>
                  </a:moveTo>
                  <a:lnTo>
                    <a:pt x="56480" y="10941"/>
                  </a:lnTo>
                  <a:lnTo>
                    <a:pt x="56138" y="10021"/>
                  </a:lnTo>
                  <a:close/>
                  <a:moveTo>
                    <a:pt x="55774" y="9678"/>
                  </a:moveTo>
                  <a:lnTo>
                    <a:pt x="55774" y="9678"/>
                  </a:lnTo>
                  <a:lnTo>
                    <a:pt x="56341" y="11177"/>
                  </a:lnTo>
                  <a:lnTo>
                    <a:pt x="55709" y="12205"/>
                  </a:lnTo>
                  <a:lnTo>
                    <a:pt x="55088" y="11177"/>
                  </a:lnTo>
                  <a:lnTo>
                    <a:pt x="55560" y="9935"/>
                  </a:lnTo>
                  <a:lnTo>
                    <a:pt x="55560" y="9935"/>
                  </a:lnTo>
                  <a:lnTo>
                    <a:pt x="55581" y="9860"/>
                  </a:lnTo>
                  <a:lnTo>
                    <a:pt x="55656" y="9678"/>
                  </a:lnTo>
                  <a:lnTo>
                    <a:pt x="55656" y="9678"/>
                  </a:lnTo>
                  <a:lnTo>
                    <a:pt x="55709" y="9507"/>
                  </a:lnTo>
                  <a:lnTo>
                    <a:pt x="55774" y="9678"/>
                  </a:lnTo>
                  <a:close/>
                  <a:moveTo>
                    <a:pt x="57722" y="9314"/>
                  </a:moveTo>
                  <a:lnTo>
                    <a:pt x="57026" y="10085"/>
                  </a:lnTo>
                  <a:lnTo>
                    <a:pt x="56041" y="9764"/>
                  </a:lnTo>
                  <a:lnTo>
                    <a:pt x="55827" y="9196"/>
                  </a:lnTo>
                  <a:lnTo>
                    <a:pt x="56384" y="7687"/>
                  </a:lnTo>
                  <a:lnTo>
                    <a:pt x="57615" y="8715"/>
                  </a:lnTo>
                  <a:close/>
                  <a:moveTo>
                    <a:pt x="58910" y="7023"/>
                  </a:moveTo>
                  <a:lnTo>
                    <a:pt x="57508" y="6788"/>
                  </a:lnTo>
                  <a:lnTo>
                    <a:pt x="57508" y="6788"/>
                  </a:lnTo>
                  <a:lnTo>
                    <a:pt x="57401" y="6156"/>
                  </a:lnTo>
                  <a:lnTo>
                    <a:pt x="58000" y="5931"/>
                  </a:lnTo>
                  <a:lnTo>
                    <a:pt x="58000" y="5931"/>
                  </a:lnTo>
                  <a:lnTo>
                    <a:pt x="58910" y="7023"/>
                  </a:lnTo>
                  <a:close/>
                  <a:moveTo>
                    <a:pt x="57508" y="3576"/>
                  </a:moveTo>
                  <a:lnTo>
                    <a:pt x="58910" y="3330"/>
                  </a:lnTo>
                  <a:lnTo>
                    <a:pt x="58000" y="4433"/>
                  </a:lnTo>
                  <a:lnTo>
                    <a:pt x="57401" y="4208"/>
                  </a:lnTo>
                  <a:close/>
                  <a:moveTo>
                    <a:pt x="56469" y="2891"/>
                  </a:moveTo>
                  <a:lnTo>
                    <a:pt x="57561" y="1981"/>
                  </a:lnTo>
                  <a:lnTo>
                    <a:pt x="57315" y="3384"/>
                  </a:lnTo>
                  <a:lnTo>
                    <a:pt x="56684" y="3491"/>
                  </a:lnTo>
                  <a:close/>
                  <a:moveTo>
                    <a:pt x="55217" y="2827"/>
                  </a:moveTo>
                  <a:lnTo>
                    <a:pt x="55709" y="1489"/>
                  </a:lnTo>
                  <a:lnTo>
                    <a:pt x="56202" y="2827"/>
                  </a:lnTo>
                  <a:lnTo>
                    <a:pt x="55709" y="3234"/>
                  </a:lnTo>
                  <a:close/>
                  <a:moveTo>
                    <a:pt x="54104" y="3384"/>
                  </a:moveTo>
                  <a:lnTo>
                    <a:pt x="53868" y="1981"/>
                  </a:lnTo>
                  <a:lnTo>
                    <a:pt x="54960" y="2891"/>
                  </a:lnTo>
                  <a:lnTo>
                    <a:pt x="54853" y="3191"/>
                  </a:lnTo>
                  <a:lnTo>
                    <a:pt x="54735" y="3491"/>
                  </a:lnTo>
                  <a:lnTo>
                    <a:pt x="54232" y="3405"/>
                  </a:lnTo>
                  <a:close/>
                  <a:moveTo>
                    <a:pt x="52016" y="5182"/>
                  </a:moveTo>
                  <a:lnTo>
                    <a:pt x="53354" y="4690"/>
                  </a:lnTo>
                  <a:lnTo>
                    <a:pt x="53772" y="5182"/>
                  </a:lnTo>
                  <a:lnTo>
                    <a:pt x="53354" y="5675"/>
                  </a:lnTo>
                  <a:close/>
                  <a:moveTo>
                    <a:pt x="51128" y="5503"/>
                  </a:moveTo>
                  <a:lnTo>
                    <a:pt x="51695" y="5300"/>
                  </a:lnTo>
                  <a:lnTo>
                    <a:pt x="53204" y="5857"/>
                  </a:lnTo>
                  <a:lnTo>
                    <a:pt x="52177" y="7088"/>
                  </a:lnTo>
                  <a:lnTo>
                    <a:pt x="51588" y="7184"/>
                  </a:lnTo>
                  <a:lnTo>
                    <a:pt x="50806" y="6499"/>
                  </a:lnTo>
                  <a:close/>
                  <a:moveTo>
                    <a:pt x="50732" y="6724"/>
                  </a:moveTo>
                  <a:lnTo>
                    <a:pt x="51513" y="7419"/>
                  </a:lnTo>
                  <a:lnTo>
                    <a:pt x="51963" y="7345"/>
                  </a:lnTo>
                  <a:lnTo>
                    <a:pt x="51674" y="7698"/>
                  </a:lnTo>
                  <a:lnTo>
                    <a:pt x="51888" y="8725"/>
                  </a:lnTo>
                  <a:lnTo>
                    <a:pt x="50849" y="8501"/>
                  </a:lnTo>
                  <a:lnTo>
                    <a:pt x="50485" y="8875"/>
                  </a:lnTo>
                  <a:lnTo>
                    <a:pt x="50485" y="8351"/>
                  </a:lnTo>
                  <a:lnTo>
                    <a:pt x="49661" y="7816"/>
                  </a:lnTo>
                  <a:lnTo>
                    <a:pt x="50442" y="7601"/>
                  </a:lnTo>
                  <a:close/>
                  <a:moveTo>
                    <a:pt x="49950" y="5953"/>
                  </a:moveTo>
                  <a:lnTo>
                    <a:pt x="50871" y="5600"/>
                  </a:lnTo>
                  <a:lnTo>
                    <a:pt x="50624" y="6360"/>
                  </a:lnTo>
                  <a:close/>
                  <a:moveTo>
                    <a:pt x="49693" y="6049"/>
                  </a:moveTo>
                  <a:lnTo>
                    <a:pt x="50550" y="6574"/>
                  </a:lnTo>
                  <a:lnTo>
                    <a:pt x="50271" y="7419"/>
                  </a:lnTo>
                  <a:lnTo>
                    <a:pt x="49415" y="7655"/>
                  </a:lnTo>
                  <a:lnTo>
                    <a:pt x="49393" y="7644"/>
                  </a:lnTo>
                  <a:lnTo>
                    <a:pt x="49383" y="7655"/>
                  </a:lnTo>
                  <a:lnTo>
                    <a:pt x="48516" y="7419"/>
                  </a:lnTo>
                  <a:lnTo>
                    <a:pt x="48248" y="6595"/>
                  </a:lnTo>
                  <a:close/>
                  <a:moveTo>
                    <a:pt x="48483" y="5311"/>
                  </a:moveTo>
                  <a:lnTo>
                    <a:pt x="49458" y="5899"/>
                  </a:lnTo>
                  <a:lnTo>
                    <a:pt x="48162" y="6392"/>
                  </a:lnTo>
                  <a:lnTo>
                    <a:pt x="47980" y="6081"/>
                  </a:lnTo>
                  <a:lnTo>
                    <a:pt x="48130" y="5525"/>
                  </a:lnTo>
                  <a:close/>
                  <a:moveTo>
                    <a:pt x="47006" y="5289"/>
                  </a:moveTo>
                  <a:lnTo>
                    <a:pt x="47895" y="5535"/>
                  </a:lnTo>
                  <a:lnTo>
                    <a:pt x="47745" y="6113"/>
                  </a:lnTo>
                  <a:lnTo>
                    <a:pt x="47959" y="6488"/>
                  </a:lnTo>
                  <a:lnTo>
                    <a:pt x="47584" y="6702"/>
                  </a:lnTo>
                  <a:lnTo>
                    <a:pt x="47424" y="7280"/>
                  </a:lnTo>
                  <a:lnTo>
                    <a:pt x="46535" y="7045"/>
                  </a:lnTo>
                  <a:lnTo>
                    <a:pt x="45251" y="5760"/>
                  </a:lnTo>
                  <a:close/>
                  <a:moveTo>
                    <a:pt x="45079" y="4775"/>
                  </a:moveTo>
                  <a:lnTo>
                    <a:pt x="46589" y="5182"/>
                  </a:lnTo>
                  <a:lnTo>
                    <a:pt x="45079" y="5589"/>
                  </a:lnTo>
                  <a:lnTo>
                    <a:pt x="44672" y="5182"/>
                  </a:lnTo>
                  <a:lnTo>
                    <a:pt x="45079" y="4775"/>
                  </a:lnTo>
                  <a:close/>
                  <a:moveTo>
                    <a:pt x="43730" y="3245"/>
                  </a:moveTo>
                  <a:lnTo>
                    <a:pt x="43730" y="3245"/>
                  </a:lnTo>
                  <a:lnTo>
                    <a:pt x="44833" y="2142"/>
                  </a:lnTo>
                  <a:lnTo>
                    <a:pt x="44426" y="3651"/>
                  </a:lnTo>
                  <a:lnTo>
                    <a:pt x="43880" y="3801"/>
                  </a:lnTo>
                  <a:close/>
                  <a:moveTo>
                    <a:pt x="41332" y="2142"/>
                  </a:moveTo>
                  <a:lnTo>
                    <a:pt x="42435" y="3245"/>
                  </a:lnTo>
                  <a:lnTo>
                    <a:pt x="42285" y="3801"/>
                  </a:lnTo>
                  <a:lnTo>
                    <a:pt x="41729" y="3651"/>
                  </a:lnTo>
                  <a:close/>
                  <a:moveTo>
                    <a:pt x="41151" y="4529"/>
                  </a:moveTo>
                  <a:lnTo>
                    <a:pt x="40048" y="3426"/>
                  </a:lnTo>
                  <a:lnTo>
                    <a:pt x="41557" y="3833"/>
                  </a:lnTo>
                  <a:lnTo>
                    <a:pt x="41696" y="4379"/>
                  </a:lnTo>
                  <a:close/>
                  <a:moveTo>
                    <a:pt x="39577" y="5182"/>
                  </a:moveTo>
                  <a:lnTo>
                    <a:pt x="41086" y="4775"/>
                  </a:lnTo>
                  <a:lnTo>
                    <a:pt x="41086" y="4775"/>
                  </a:lnTo>
                  <a:lnTo>
                    <a:pt x="41482" y="5182"/>
                  </a:lnTo>
                  <a:lnTo>
                    <a:pt x="41086" y="5589"/>
                  </a:lnTo>
                  <a:lnTo>
                    <a:pt x="41086" y="5589"/>
                  </a:lnTo>
                  <a:close/>
                  <a:moveTo>
                    <a:pt x="39149" y="5289"/>
                  </a:moveTo>
                  <a:lnTo>
                    <a:pt x="40904" y="5760"/>
                  </a:lnTo>
                  <a:lnTo>
                    <a:pt x="39620" y="7045"/>
                  </a:lnTo>
                  <a:lnTo>
                    <a:pt x="38731" y="7280"/>
                  </a:lnTo>
                  <a:lnTo>
                    <a:pt x="38581" y="6702"/>
                  </a:lnTo>
                  <a:lnTo>
                    <a:pt x="38196" y="6488"/>
                  </a:lnTo>
                  <a:lnTo>
                    <a:pt x="38421" y="6113"/>
                  </a:lnTo>
                  <a:lnTo>
                    <a:pt x="38260" y="5535"/>
                  </a:lnTo>
                  <a:close/>
                  <a:moveTo>
                    <a:pt x="36708" y="5899"/>
                  </a:moveTo>
                  <a:lnTo>
                    <a:pt x="37682" y="5311"/>
                  </a:lnTo>
                  <a:lnTo>
                    <a:pt x="38035" y="5525"/>
                  </a:lnTo>
                  <a:lnTo>
                    <a:pt x="38185" y="6081"/>
                  </a:lnTo>
                  <a:lnTo>
                    <a:pt x="38003" y="6392"/>
                  </a:lnTo>
                  <a:close/>
                  <a:moveTo>
                    <a:pt x="36472" y="6049"/>
                  </a:moveTo>
                  <a:lnTo>
                    <a:pt x="37907" y="6595"/>
                  </a:lnTo>
                  <a:lnTo>
                    <a:pt x="37639" y="7419"/>
                  </a:lnTo>
                  <a:lnTo>
                    <a:pt x="36783" y="7655"/>
                  </a:lnTo>
                  <a:lnTo>
                    <a:pt x="36761" y="7644"/>
                  </a:lnTo>
                  <a:lnTo>
                    <a:pt x="36740" y="7655"/>
                  </a:lnTo>
                  <a:lnTo>
                    <a:pt x="35884" y="7419"/>
                  </a:lnTo>
                  <a:lnTo>
                    <a:pt x="35605" y="6574"/>
                  </a:lnTo>
                  <a:close/>
                  <a:moveTo>
                    <a:pt x="35295" y="5600"/>
                  </a:moveTo>
                  <a:lnTo>
                    <a:pt x="36205" y="5953"/>
                  </a:lnTo>
                  <a:lnTo>
                    <a:pt x="35541" y="6360"/>
                  </a:lnTo>
                  <a:close/>
                  <a:moveTo>
                    <a:pt x="35423" y="6724"/>
                  </a:moveTo>
                  <a:lnTo>
                    <a:pt x="35712" y="7601"/>
                  </a:lnTo>
                  <a:lnTo>
                    <a:pt x="36505" y="7816"/>
                  </a:lnTo>
                  <a:lnTo>
                    <a:pt x="35680" y="8351"/>
                  </a:lnTo>
                  <a:lnTo>
                    <a:pt x="35680" y="8875"/>
                  </a:lnTo>
                  <a:lnTo>
                    <a:pt x="35306" y="8501"/>
                  </a:lnTo>
                  <a:lnTo>
                    <a:pt x="34267" y="8725"/>
                  </a:lnTo>
                  <a:lnTo>
                    <a:pt x="34481" y="7698"/>
                  </a:lnTo>
                  <a:lnTo>
                    <a:pt x="34192" y="7345"/>
                  </a:lnTo>
                  <a:lnTo>
                    <a:pt x="34642" y="7419"/>
                  </a:lnTo>
                  <a:close/>
                  <a:moveTo>
                    <a:pt x="34460" y="5300"/>
                  </a:moveTo>
                  <a:lnTo>
                    <a:pt x="35027" y="5503"/>
                  </a:lnTo>
                  <a:lnTo>
                    <a:pt x="35348" y="6499"/>
                  </a:lnTo>
                  <a:lnTo>
                    <a:pt x="34578" y="7184"/>
                  </a:lnTo>
                  <a:lnTo>
                    <a:pt x="33978" y="7088"/>
                  </a:lnTo>
                  <a:lnTo>
                    <a:pt x="32950" y="5846"/>
                  </a:lnTo>
                  <a:close/>
                  <a:moveTo>
                    <a:pt x="32801" y="4690"/>
                  </a:moveTo>
                  <a:lnTo>
                    <a:pt x="34139" y="5182"/>
                  </a:lnTo>
                  <a:lnTo>
                    <a:pt x="32801" y="5675"/>
                  </a:lnTo>
                  <a:lnTo>
                    <a:pt x="32394" y="5182"/>
                  </a:lnTo>
                  <a:close/>
                  <a:moveTo>
                    <a:pt x="32244" y="3576"/>
                  </a:moveTo>
                  <a:lnTo>
                    <a:pt x="33646" y="3330"/>
                  </a:lnTo>
                  <a:lnTo>
                    <a:pt x="32736" y="4433"/>
                  </a:lnTo>
                  <a:lnTo>
                    <a:pt x="32137" y="4208"/>
                  </a:lnTo>
                  <a:close/>
                  <a:moveTo>
                    <a:pt x="31195" y="2891"/>
                  </a:moveTo>
                  <a:lnTo>
                    <a:pt x="31195" y="2891"/>
                  </a:lnTo>
                  <a:lnTo>
                    <a:pt x="32297" y="1981"/>
                  </a:lnTo>
                  <a:lnTo>
                    <a:pt x="32051" y="3384"/>
                  </a:lnTo>
                  <a:lnTo>
                    <a:pt x="31420" y="3491"/>
                  </a:lnTo>
                  <a:close/>
                  <a:moveTo>
                    <a:pt x="29953" y="2827"/>
                  </a:moveTo>
                  <a:lnTo>
                    <a:pt x="30445" y="1489"/>
                  </a:lnTo>
                  <a:lnTo>
                    <a:pt x="30938" y="2827"/>
                  </a:lnTo>
                  <a:lnTo>
                    <a:pt x="30445" y="3234"/>
                  </a:lnTo>
                  <a:close/>
                  <a:moveTo>
                    <a:pt x="28840" y="3384"/>
                  </a:moveTo>
                  <a:lnTo>
                    <a:pt x="28604" y="1981"/>
                  </a:lnTo>
                  <a:lnTo>
                    <a:pt x="29696" y="2891"/>
                  </a:lnTo>
                  <a:lnTo>
                    <a:pt x="29471" y="3491"/>
                  </a:lnTo>
                  <a:close/>
                  <a:moveTo>
                    <a:pt x="28155" y="4433"/>
                  </a:moveTo>
                  <a:lnTo>
                    <a:pt x="27245" y="3330"/>
                  </a:lnTo>
                  <a:lnTo>
                    <a:pt x="28658" y="3576"/>
                  </a:lnTo>
                  <a:lnTo>
                    <a:pt x="28765" y="4208"/>
                  </a:lnTo>
                  <a:close/>
                  <a:moveTo>
                    <a:pt x="25864" y="5503"/>
                  </a:moveTo>
                  <a:lnTo>
                    <a:pt x="26431" y="5300"/>
                  </a:lnTo>
                  <a:lnTo>
                    <a:pt x="27940" y="5846"/>
                  </a:lnTo>
                  <a:lnTo>
                    <a:pt x="26913" y="7088"/>
                  </a:lnTo>
                  <a:lnTo>
                    <a:pt x="26313" y="7184"/>
                  </a:lnTo>
                  <a:lnTo>
                    <a:pt x="25543" y="6499"/>
                  </a:lnTo>
                  <a:close/>
                  <a:moveTo>
                    <a:pt x="24686" y="5953"/>
                  </a:moveTo>
                  <a:lnTo>
                    <a:pt x="25607" y="5600"/>
                  </a:lnTo>
                  <a:lnTo>
                    <a:pt x="25350" y="6360"/>
                  </a:lnTo>
                  <a:close/>
                  <a:moveTo>
                    <a:pt x="24419" y="6049"/>
                  </a:moveTo>
                  <a:lnTo>
                    <a:pt x="25286" y="6574"/>
                  </a:lnTo>
                  <a:lnTo>
                    <a:pt x="25007" y="7419"/>
                  </a:lnTo>
                  <a:lnTo>
                    <a:pt x="24151" y="7655"/>
                  </a:lnTo>
                  <a:lnTo>
                    <a:pt x="24129" y="7644"/>
                  </a:lnTo>
                  <a:lnTo>
                    <a:pt x="24108" y="7655"/>
                  </a:lnTo>
                  <a:lnTo>
                    <a:pt x="23252" y="7419"/>
                  </a:lnTo>
                  <a:lnTo>
                    <a:pt x="22984" y="6595"/>
                  </a:lnTo>
                  <a:close/>
                  <a:moveTo>
                    <a:pt x="23209" y="5311"/>
                  </a:moveTo>
                  <a:lnTo>
                    <a:pt x="24183" y="5899"/>
                  </a:lnTo>
                  <a:lnTo>
                    <a:pt x="22898" y="6392"/>
                  </a:lnTo>
                  <a:lnTo>
                    <a:pt x="22716" y="6081"/>
                  </a:lnTo>
                  <a:lnTo>
                    <a:pt x="22856" y="5525"/>
                  </a:lnTo>
                  <a:close/>
                  <a:moveTo>
                    <a:pt x="21742" y="5289"/>
                  </a:moveTo>
                  <a:lnTo>
                    <a:pt x="22631" y="5535"/>
                  </a:lnTo>
                  <a:lnTo>
                    <a:pt x="22481" y="6113"/>
                  </a:lnTo>
                  <a:lnTo>
                    <a:pt x="22695" y="6488"/>
                  </a:lnTo>
                  <a:lnTo>
                    <a:pt x="22320" y="6702"/>
                  </a:lnTo>
                  <a:lnTo>
                    <a:pt x="22160" y="7280"/>
                  </a:lnTo>
                  <a:lnTo>
                    <a:pt x="21271" y="7045"/>
                  </a:lnTo>
                  <a:lnTo>
                    <a:pt x="19987" y="5760"/>
                  </a:lnTo>
                  <a:close/>
                  <a:moveTo>
                    <a:pt x="19815" y="4775"/>
                  </a:moveTo>
                  <a:lnTo>
                    <a:pt x="21314" y="5182"/>
                  </a:lnTo>
                  <a:lnTo>
                    <a:pt x="19815" y="5589"/>
                  </a:lnTo>
                  <a:lnTo>
                    <a:pt x="19815" y="5589"/>
                  </a:lnTo>
                  <a:lnTo>
                    <a:pt x="19409" y="5182"/>
                  </a:lnTo>
                  <a:lnTo>
                    <a:pt x="19815" y="4775"/>
                  </a:lnTo>
                  <a:close/>
                  <a:moveTo>
                    <a:pt x="18467" y="3245"/>
                  </a:moveTo>
                  <a:lnTo>
                    <a:pt x="19569" y="2142"/>
                  </a:lnTo>
                  <a:lnTo>
                    <a:pt x="19162" y="3651"/>
                  </a:lnTo>
                  <a:lnTo>
                    <a:pt x="18606" y="3801"/>
                  </a:lnTo>
                  <a:close/>
                  <a:moveTo>
                    <a:pt x="17407" y="3180"/>
                  </a:moveTo>
                  <a:lnTo>
                    <a:pt x="17813" y="1671"/>
                  </a:lnTo>
                  <a:lnTo>
                    <a:pt x="18220" y="3180"/>
                  </a:lnTo>
                  <a:lnTo>
                    <a:pt x="17813" y="3587"/>
                  </a:lnTo>
                  <a:close/>
                  <a:moveTo>
                    <a:pt x="16058" y="2142"/>
                  </a:moveTo>
                  <a:lnTo>
                    <a:pt x="17171" y="3245"/>
                  </a:lnTo>
                  <a:lnTo>
                    <a:pt x="17021" y="3801"/>
                  </a:lnTo>
                  <a:lnTo>
                    <a:pt x="16465" y="3651"/>
                  </a:lnTo>
                  <a:close/>
                  <a:moveTo>
                    <a:pt x="15887" y="4529"/>
                  </a:moveTo>
                  <a:lnTo>
                    <a:pt x="14784" y="3426"/>
                  </a:lnTo>
                  <a:lnTo>
                    <a:pt x="16283" y="3833"/>
                  </a:lnTo>
                  <a:lnTo>
                    <a:pt x="16433" y="4379"/>
                  </a:lnTo>
                  <a:close/>
                  <a:moveTo>
                    <a:pt x="14313" y="5182"/>
                  </a:moveTo>
                  <a:lnTo>
                    <a:pt x="15822" y="4775"/>
                  </a:lnTo>
                  <a:lnTo>
                    <a:pt x="15822" y="4775"/>
                  </a:lnTo>
                  <a:lnTo>
                    <a:pt x="16218" y="5182"/>
                  </a:lnTo>
                  <a:lnTo>
                    <a:pt x="15822" y="5589"/>
                  </a:lnTo>
                  <a:close/>
                  <a:moveTo>
                    <a:pt x="13885" y="5289"/>
                  </a:moveTo>
                  <a:lnTo>
                    <a:pt x="15640" y="5760"/>
                  </a:lnTo>
                  <a:lnTo>
                    <a:pt x="14356" y="7045"/>
                  </a:lnTo>
                  <a:lnTo>
                    <a:pt x="13467" y="7280"/>
                  </a:lnTo>
                  <a:lnTo>
                    <a:pt x="13307" y="6702"/>
                  </a:lnTo>
                  <a:lnTo>
                    <a:pt x="12932" y="6488"/>
                  </a:lnTo>
                  <a:lnTo>
                    <a:pt x="13157" y="6113"/>
                  </a:lnTo>
                  <a:lnTo>
                    <a:pt x="12996" y="5535"/>
                  </a:lnTo>
                  <a:close/>
                  <a:moveTo>
                    <a:pt x="11444" y="5899"/>
                  </a:moveTo>
                  <a:lnTo>
                    <a:pt x="12418" y="5311"/>
                  </a:lnTo>
                  <a:lnTo>
                    <a:pt x="12771" y="5525"/>
                  </a:lnTo>
                  <a:lnTo>
                    <a:pt x="12921" y="6081"/>
                  </a:lnTo>
                  <a:lnTo>
                    <a:pt x="12739" y="6392"/>
                  </a:lnTo>
                  <a:close/>
                  <a:moveTo>
                    <a:pt x="11208" y="6049"/>
                  </a:moveTo>
                  <a:lnTo>
                    <a:pt x="12643" y="6595"/>
                  </a:lnTo>
                  <a:lnTo>
                    <a:pt x="12375" y="7419"/>
                  </a:lnTo>
                  <a:lnTo>
                    <a:pt x="11519" y="7655"/>
                  </a:lnTo>
                  <a:lnTo>
                    <a:pt x="11498" y="7644"/>
                  </a:lnTo>
                  <a:lnTo>
                    <a:pt x="11476" y="7655"/>
                  </a:lnTo>
                  <a:lnTo>
                    <a:pt x="10620" y="7419"/>
                  </a:lnTo>
                  <a:lnTo>
                    <a:pt x="10341" y="6574"/>
                  </a:lnTo>
                  <a:close/>
                  <a:moveTo>
                    <a:pt x="10020" y="5600"/>
                  </a:moveTo>
                  <a:lnTo>
                    <a:pt x="10941" y="5953"/>
                  </a:lnTo>
                  <a:lnTo>
                    <a:pt x="10277" y="6360"/>
                  </a:lnTo>
                  <a:close/>
                  <a:moveTo>
                    <a:pt x="10159" y="6724"/>
                  </a:moveTo>
                  <a:lnTo>
                    <a:pt x="10448" y="7601"/>
                  </a:lnTo>
                  <a:lnTo>
                    <a:pt x="11230" y="7816"/>
                  </a:lnTo>
                  <a:lnTo>
                    <a:pt x="10416" y="8351"/>
                  </a:lnTo>
                  <a:lnTo>
                    <a:pt x="10416" y="8875"/>
                  </a:lnTo>
                  <a:lnTo>
                    <a:pt x="10042" y="8501"/>
                  </a:lnTo>
                  <a:lnTo>
                    <a:pt x="9003" y="8725"/>
                  </a:lnTo>
                  <a:lnTo>
                    <a:pt x="9217" y="7698"/>
                  </a:lnTo>
                  <a:lnTo>
                    <a:pt x="8928" y="7345"/>
                  </a:lnTo>
                  <a:lnTo>
                    <a:pt x="9378" y="7419"/>
                  </a:lnTo>
                  <a:close/>
                  <a:moveTo>
                    <a:pt x="9196" y="5300"/>
                  </a:moveTo>
                  <a:lnTo>
                    <a:pt x="9763" y="5503"/>
                  </a:lnTo>
                  <a:lnTo>
                    <a:pt x="10084" y="6499"/>
                  </a:lnTo>
                  <a:lnTo>
                    <a:pt x="9314" y="7184"/>
                  </a:lnTo>
                  <a:lnTo>
                    <a:pt x="8714" y="7088"/>
                  </a:lnTo>
                  <a:lnTo>
                    <a:pt x="7687" y="5846"/>
                  </a:lnTo>
                  <a:close/>
                  <a:moveTo>
                    <a:pt x="7537" y="4690"/>
                  </a:moveTo>
                  <a:lnTo>
                    <a:pt x="8875" y="5182"/>
                  </a:lnTo>
                  <a:lnTo>
                    <a:pt x="7537" y="5675"/>
                  </a:lnTo>
                  <a:lnTo>
                    <a:pt x="7130" y="5182"/>
                  </a:lnTo>
                  <a:close/>
                  <a:moveTo>
                    <a:pt x="6980" y="3576"/>
                  </a:moveTo>
                  <a:lnTo>
                    <a:pt x="8382" y="3330"/>
                  </a:lnTo>
                  <a:lnTo>
                    <a:pt x="7472" y="4433"/>
                  </a:lnTo>
                  <a:lnTo>
                    <a:pt x="6862" y="4208"/>
                  </a:lnTo>
                  <a:close/>
                  <a:moveTo>
                    <a:pt x="5931" y="2891"/>
                  </a:moveTo>
                  <a:lnTo>
                    <a:pt x="5931" y="2891"/>
                  </a:lnTo>
                  <a:lnTo>
                    <a:pt x="7034" y="1981"/>
                  </a:lnTo>
                  <a:lnTo>
                    <a:pt x="6787" y="3384"/>
                  </a:lnTo>
                  <a:lnTo>
                    <a:pt x="6156" y="3491"/>
                  </a:lnTo>
                  <a:close/>
                  <a:moveTo>
                    <a:pt x="4689" y="2827"/>
                  </a:moveTo>
                  <a:lnTo>
                    <a:pt x="5182" y="1489"/>
                  </a:lnTo>
                  <a:lnTo>
                    <a:pt x="5674" y="2827"/>
                  </a:lnTo>
                  <a:lnTo>
                    <a:pt x="5182" y="3234"/>
                  </a:lnTo>
                  <a:close/>
                  <a:moveTo>
                    <a:pt x="3576" y="3384"/>
                  </a:moveTo>
                  <a:lnTo>
                    <a:pt x="3330" y="1981"/>
                  </a:lnTo>
                  <a:lnTo>
                    <a:pt x="4432" y="2891"/>
                  </a:lnTo>
                  <a:lnTo>
                    <a:pt x="4207" y="3491"/>
                  </a:lnTo>
                  <a:close/>
                  <a:moveTo>
                    <a:pt x="2891" y="4433"/>
                  </a:moveTo>
                  <a:lnTo>
                    <a:pt x="1981" y="3330"/>
                  </a:lnTo>
                  <a:lnTo>
                    <a:pt x="3383" y="3576"/>
                  </a:lnTo>
                  <a:lnTo>
                    <a:pt x="3501" y="4208"/>
                  </a:lnTo>
                  <a:close/>
                  <a:moveTo>
                    <a:pt x="3383" y="6788"/>
                  </a:moveTo>
                  <a:lnTo>
                    <a:pt x="1981" y="7023"/>
                  </a:lnTo>
                  <a:lnTo>
                    <a:pt x="2891" y="5931"/>
                  </a:lnTo>
                  <a:lnTo>
                    <a:pt x="2891" y="5931"/>
                  </a:lnTo>
                  <a:lnTo>
                    <a:pt x="3501" y="6156"/>
                  </a:lnTo>
                  <a:close/>
                  <a:moveTo>
                    <a:pt x="4432" y="7462"/>
                  </a:moveTo>
                  <a:lnTo>
                    <a:pt x="3330" y="8383"/>
                  </a:lnTo>
                  <a:lnTo>
                    <a:pt x="3576" y="6970"/>
                  </a:lnTo>
                  <a:lnTo>
                    <a:pt x="4207" y="6863"/>
                  </a:lnTo>
                  <a:close/>
                  <a:moveTo>
                    <a:pt x="5182" y="8875"/>
                  </a:moveTo>
                  <a:lnTo>
                    <a:pt x="4689" y="7537"/>
                  </a:lnTo>
                  <a:lnTo>
                    <a:pt x="5182" y="7130"/>
                  </a:lnTo>
                  <a:lnTo>
                    <a:pt x="5674" y="7537"/>
                  </a:lnTo>
                  <a:close/>
                  <a:moveTo>
                    <a:pt x="5503" y="9764"/>
                  </a:moveTo>
                  <a:lnTo>
                    <a:pt x="5299" y="9196"/>
                  </a:lnTo>
                  <a:lnTo>
                    <a:pt x="5856" y="7687"/>
                  </a:lnTo>
                  <a:lnTo>
                    <a:pt x="7087" y="8715"/>
                  </a:lnTo>
                  <a:lnTo>
                    <a:pt x="7194" y="9314"/>
                  </a:lnTo>
                  <a:lnTo>
                    <a:pt x="6498" y="10085"/>
                  </a:lnTo>
                  <a:close/>
                  <a:moveTo>
                    <a:pt x="6723" y="10160"/>
                  </a:moveTo>
                  <a:lnTo>
                    <a:pt x="7419" y="9378"/>
                  </a:lnTo>
                  <a:lnTo>
                    <a:pt x="7344" y="8929"/>
                  </a:lnTo>
                  <a:lnTo>
                    <a:pt x="7697" y="9218"/>
                  </a:lnTo>
                  <a:lnTo>
                    <a:pt x="8725" y="9004"/>
                  </a:lnTo>
                  <a:lnTo>
                    <a:pt x="8511" y="10042"/>
                  </a:lnTo>
                  <a:lnTo>
                    <a:pt x="8875" y="10417"/>
                  </a:lnTo>
                  <a:lnTo>
                    <a:pt x="8350" y="10417"/>
                  </a:lnTo>
                  <a:lnTo>
                    <a:pt x="7815" y="11230"/>
                  </a:lnTo>
                  <a:lnTo>
                    <a:pt x="7601" y="10449"/>
                  </a:lnTo>
                  <a:close/>
                  <a:moveTo>
                    <a:pt x="5952" y="10941"/>
                  </a:moveTo>
                  <a:lnTo>
                    <a:pt x="5610" y="10021"/>
                  </a:lnTo>
                  <a:lnTo>
                    <a:pt x="6359" y="10278"/>
                  </a:lnTo>
                  <a:close/>
                  <a:moveTo>
                    <a:pt x="6049" y="11198"/>
                  </a:moveTo>
                  <a:lnTo>
                    <a:pt x="6573" y="10342"/>
                  </a:lnTo>
                  <a:lnTo>
                    <a:pt x="7419" y="10620"/>
                  </a:lnTo>
                  <a:lnTo>
                    <a:pt x="7654" y="11477"/>
                  </a:lnTo>
                  <a:lnTo>
                    <a:pt x="7644" y="11498"/>
                  </a:lnTo>
                  <a:lnTo>
                    <a:pt x="7654" y="11519"/>
                  </a:lnTo>
                  <a:lnTo>
                    <a:pt x="7419" y="12376"/>
                  </a:lnTo>
                  <a:lnTo>
                    <a:pt x="6595" y="12643"/>
                  </a:lnTo>
                  <a:close/>
                  <a:moveTo>
                    <a:pt x="5310" y="12419"/>
                  </a:moveTo>
                  <a:lnTo>
                    <a:pt x="5909" y="11445"/>
                  </a:lnTo>
                  <a:lnTo>
                    <a:pt x="6391" y="12729"/>
                  </a:lnTo>
                  <a:lnTo>
                    <a:pt x="6081" y="12911"/>
                  </a:lnTo>
                  <a:lnTo>
                    <a:pt x="5524" y="12772"/>
                  </a:lnTo>
                  <a:close/>
                  <a:moveTo>
                    <a:pt x="5299" y="13885"/>
                  </a:moveTo>
                  <a:lnTo>
                    <a:pt x="5535" y="12997"/>
                  </a:lnTo>
                  <a:lnTo>
                    <a:pt x="6113" y="13147"/>
                  </a:lnTo>
                  <a:lnTo>
                    <a:pt x="6488" y="12933"/>
                  </a:lnTo>
                  <a:lnTo>
                    <a:pt x="6712" y="13307"/>
                  </a:lnTo>
                  <a:lnTo>
                    <a:pt x="7290" y="13468"/>
                  </a:lnTo>
                  <a:lnTo>
                    <a:pt x="7044" y="14356"/>
                  </a:lnTo>
                  <a:lnTo>
                    <a:pt x="5760" y="15641"/>
                  </a:lnTo>
                  <a:close/>
                  <a:moveTo>
                    <a:pt x="4775" y="15812"/>
                  </a:moveTo>
                  <a:lnTo>
                    <a:pt x="4775" y="15812"/>
                  </a:lnTo>
                  <a:lnTo>
                    <a:pt x="5182" y="14313"/>
                  </a:lnTo>
                  <a:lnTo>
                    <a:pt x="5588" y="15812"/>
                  </a:lnTo>
                  <a:lnTo>
                    <a:pt x="5182" y="16219"/>
                  </a:lnTo>
                  <a:close/>
                  <a:moveTo>
                    <a:pt x="3426" y="14774"/>
                  </a:moveTo>
                  <a:lnTo>
                    <a:pt x="4529" y="15887"/>
                  </a:lnTo>
                  <a:lnTo>
                    <a:pt x="4389" y="16433"/>
                  </a:lnTo>
                  <a:lnTo>
                    <a:pt x="3833" y="16283"/>
                  </a:lnTo>
                  <a:close/>
                  <a:moveTo>
                    <a:pt x="3255" y="17161"/>
                  </a:moveTo>
                  <a:lnTo>
                    <a:pt x="2141" y="16058"/>
                  </a:lnTo>
                  <a:lnTo>
                    <a:pt x="3651" y="16465"/>
                  </a:lnTo>
                  <a:lnTo>
                    <a:pt x="3801" y="17022"/>
                  </a:lnTo>
                  <a:close/>
                  <a:moveTo>
                    <a:pt x="1681" y="17814"/>
                  </a:moveTo>
                  <a:lnTo>
                    <a:pt x="3180" y="17407"/>
                  </a:lnTo>
                  <a:lnTo>
                    <a:pt x="3586" y="17814"/>
                  </a:lnTo>
                  <a:lnTo>
                    <a:pt x="3180" y="18221"/>
                  </a:lnTo>
                  <a:close/>
                  <a:moveTo>
                    <a:pt x="3651" y="19163"/>
                  </a:moveTo>
                  <a:lnTo>
                    <a:pt x="2141" y="19570"/>
                  </a:lnTo>
                  <a:lnTo>
                    <a:pt x="3255" y="18467"/>
                  </a:lnTo>
                  <a:lnTo>
                    <a:pt x="3801" y="18606"/>
                  </a:lnTo>
                  <a:lnTo>
                    <a:pt x="3683" y="19056"/>
                  </a:lnTo>
                  <a:close/>
                  <a:moveTo>
                    <a:pt x="5182" y="21315"/>
                  </a:moveTo>
                  <a:lnTo>
                    <a:pt x="4775" y="19805"/>
                  </a:lnTo>
                  <a:lnTo>
                    <a:pt x="5182" y="19409"/>
                  </a:lnTo>
                  <a:lnTo>
                    <a:pt x="5588" y="19805"/>
                  </a:lnTo>
                  <a:close/>
                  <a:moveTo>
                    <a:pt x="5299" y="21743"/>
                  </a:moveTo>
                  <a:lnTo>
                    <a:pt x="5760" y="19987"/>
                  </a:lnTo>
                  <a:lnTo>
                    <a:pt x="7044" y="21272"/>
                  </a:lnTo>
                  <a:lnTo>
                    <a:pt x="7290" y="22160"/>
                  </a:lnTo>
                  <a:lnTo>
                    <a:pt x="6712" y="22321"/>
                  </a:lnTo>
                  <a:lnTo>
                    <a:pt x="6488" y="22695"/>
                  </a:lnTo>
                  <a:lnTo>
                    <a:pt x="6113" y="22481"/>
                  </a:lnTo>
                  <a:lnTo>
                    <a:pt x="5535" y="22631"/>
                  </a:lnTo>
                  <a:close/>
                  <a:moveTo>
                    <a:pt x="5909" y="24183"/>
                  </a:moveTo>
                  <a:lnTo>
                    <a:pt x="5310" y="23209"/>
                  </a:lnTo>
                  <a:lnTo>
                    <a:pt x="5524" y="22856"/>
                  </a:lnTo>
                  <a:lnTo>
                    <a:pt x="6081" y="22706"/>
                  </a:lnTo>
                  <a:lnTo>
                    <a:pt x="6391" y="22888"/>
                  </a:lnTo>
                  <a:close/>
                  <a:moveTo>
                    <a:pt x="6049" y="24419"/>
                  </a:moveTo>
                  <a:lnTo>
                    <a:pt x="6595" y="22985"/>
                  </a:lnTo>
                  <a:lnTo>
                    <a:pt x="7419" y="23252"/>
                  </a:lnTo>
                  <a:lnTo>
                    <a:pt x="7654" y="24109"/>
                  </a:lnTo>
                  <a:lnTo>
                    <a:pt x="7644" y="24130"/>
                  </a:lnTo>
                  <a:lnTo>
                    <a:pt x="7654" y="24151"/>
                  </a:lnTo>
                  <a:lnTo>
                    <a:pt x="7419" y="25008"/>
                  </a:lnTo>
                  <a:lnTo>
                    <a:pt x="6573" y="25286"/>
                  </a:lnTo>
                  <a:close/>
                  <a:moveTo>
                    <a:pt x="5610" y="25607"/>
                  </a:moveTo>
                  <a:lnTo>
                    <a:pt x="5952" y="24687"/>
                  </a:lnTo>
                  <a:lnTo>
                    <a:pt x="6359" y="25350"/>
                  </a:lnTo>
                  <a:close/>
                  <a:moveTo>
                    <a:pt x="4689" y="28091"/>
                  </a:moveTo>
                  <a:lnTo>
                    <a:pt x="5182" y="26753"/>
                  </a:lnTo>
                  <a:lnTo>
                    <a:pt x="5674" y="28091"/>
                  </a:lnTo>
                  <a:lnTo>
                    <a:pt x="5182" y="28498"/>
                  </a:lnTo>
                  <a:close/>
                  <a:moveTo>
                    <a:pt x="3576" y="28647"/>
                  </a:moveTo>
                  <a:lnTo>
                    <a:pt x="3330" y="27245"/>
                  </a:lnTo>
                  <a:lnTo>
                    <a:pt x="4432" y="28155"/>
                  </a:lnTo>
                  <a:lnTo>
                    <a:pt x="4207" y="28765"/>
                  </a:lnTo>
                  <a:close/>
                  <a:moveTo>
                    <a:pt x="1981" y="28594"/>
                  </a:moveTo>
                  <a:lnTo>
                    <a:pt x="3383" y="28840"/>
                  </a:lnTo>
                  <a:lnTo>
                    <a:pt x="3501" y="29472"/>
                  </a:lnTo>
                  <a:lnTo>
                    <a:pt x="2891" y="29697"/>
                  </a:lnTo>
                  <a:close/>
                  <a:moveTo>
                    <a:pt x="3383" y="32052"/>
                  </a:moveTo>
                  <a:lnTo>
                    <a:pt x="1981" y="32298"/>
                  </a:lnTo>
                  <a:lnTo>
                    <a:pt x="2891" y="31195"/>
                  </a:lnTo>
                  <a:lnTo>
                    <a:pt x="3501" y="31420"/>
                  </a:lnTo>
                  <a:close/>
                  <a:moveTo>
                    <a:pt x="4432" y="32737"/>
                  </a:moveTo>
                  <a:lnTo>
                    <a:pt x="3330" y="33647"/>
                  </a:lnTo>
                  <a:lnTo>
                    <a:pt x="3576" y="32244"/>
                  </a:lnTo>
                  <a:lnTo>
                    <a:pt x="4207" y="32127"/>
                  </a:lnTo>
                  <a:close/>
                  <a:moveTo>
                    <a:pt x="7034" y="33647"/>
                  </a:moveTo>
                  <a:lnTo>
                    <a:pt x="5931" y="32737"/>
                  </a:lnTo>
                  <a:lnTo>
                    <a:pt x="6156" y="32127"/>
                  </a:lnTo>
                  <a:lnTo>
                    <a:pt x="6787" y="32244"/>
                  </a:lnTo>
                  <a:close/>
                  <a:moveTo>
                    <a:pt x="8382" y="32298"/>
                  </a:moveTo>
                  <a:lnTo>
                    <a:pt x="6980" y="32052"/>
                  </a:lnTo>
                  <a:lnTo>
                    <a:pt x="6862" y="31420"/>
                  </a:lnTo>
                  <a:lnTo>
                    <a:pt x="7472" y="31195"/>
                  </a:lnTo>
                  <a:close/>
                  <a:moveTo>
                    <a:pt x="8875" y="30446"/>
                  </a:moveTo>
                  <a:lnTo>
                    <a:pt x="7537" y="30938"/>
                  </a:lnTo>
                  <a:lnTo>
                    <a:pt x="7130" y="30446"/>
                  </a:lnTo>
                  <a:lnTo>
                    <a:pt x="7537" y="29953"/>
                  </a:lnTo>
                  <a:close/>
                  <a:moveTo>
                    <a:pt x="9763" y="30125"/>
                  </a:moveTo>
                  <a:lnTo>
                    <a:pt x="9196" y="30328"/>
                  </a:lnTo>
                  <a:lnTo>
                    <a:pt x="7687" y="29772"/>
                  </a:lnTo>
                  <a:lnTo>
                    <a:pt x="8714" y="28540"/>
                  </a:lnTo>
                  <a:lnTo>
                    <a:pt x="9314" y="28433"/>
                  </a:lnTo>
                  <a:lnTo>
                    <a:pt x="10084" y="29129"/>
                  </a:lnTo>
                  <a:close/>
                  <a:moveTo>
                    <a:pt x="10159" y="28904"/>
                  </a:moveTo>
                  <a:lnTo>
                    <a:pt x="9378" y="28209"/>
                  </a:lnTo>
                  <a:lnTo>
                    <a:pt x="8928" y="28284"/>
                  </a:lnTo>
                  <a:lnTo>
                    <a:pt x="9217" y="27930"/>
                  </a:lnTo>
                  <a:lnTo>
                    <a:pt x="9003" y="26903"/>
                  </a:lnTo>
                  <a:lnTo>
                    <a:pt x="10042" y="27117"/>
                  </a:lnTo>
                  <a:lnTo>
                    <a:pt x="10416" y="26753"/>
                  </a:lnTo>
                  <a:lnTo>
                    <a:pt x="10416" y="27277"/>
                  </a:lnTo>
                  <a:lnTo>
                    <a:pt x="11230" y="27812"/>
                  </a:lnTo>
                  <a:lnTo>
                    <a:pt x="10448" y="28027"/>
                  </a:lnTo>
                  <a:close/>
                  <a:moveTo>
                    <a:pt x="10941" y="29675"/>
                  </a:moveTo>
                  <a:lnTo>
                    <a:pt x="10020" y="30018"/>
                  </a:lnTo>
                  <a:lnTo>
                    <a:pt x="10277" y="29268"/>
                  </a:lnTo>
                  <a:close/>
                  <a:moveTo>
                    <a:pt x="11208" y="29579"/>
                  </a:moveTo>
                  <a:lnTo>
                    <a:pt x="10341" y="29054"/>
                  </a:lnTo>
                  <a:lnTo>
                    <a:pt x="10620" y="28209"/>
                  </a:lnTo>
                  <a:lnTo>
                    <a:pt x="11476" y="27973"/>
                  </a:lnTo>
                  <a:lnTo>
                    <a:pt x="11498" y="27984"/>
                  </a:lnTo>
                  <a:lnTo>
                    <a:pt x="11519" y="27973"/>
                  </a:lnTo>
                  <a:lnTo>
                    <a:pt x="12375" y="28209"/>
                  </a:lnTo>
                  <a:lnTo>
                    <a:pt x="12643" y="29033"/>
                  </a:lnTo>
                  <a:close/>
                  <a:moveTo>
                    <a:pt x="12418" y="30317"/>
                  </a:moveTo>
                  <a:lnTo>
                    <a:pt x="11444" y="29718"/>
                  </a:lnTo>
                  <a:lnTo>
                    <a:pt x="12739" y="29236"/>
                  </a:lnTo>
                  <a:lnTo>
                    <a:pt x="12921" y="29547"/>
                  </a:lnTo>
                  <a:lnTo>
                    <a:pt x="12771" y="30103"/>
                  </a:lnTo>
                  <a:close/>
                  <a:moveTo>
                    <a:pt x="13885" y="30328"/>
                  </a:moveTo>
                  <a:lnTo>
                    <a:pt x="12996" y="30093"/>
                  </a:lnTo>
                  <a:lnTo>
                    <a:pt x="13146" y="29515"/>
                  </a:lnTo>
                  <a:lnTo>
                    <a:pt x="12932" y="29140"/>
                  </a:lnTo>
                  <a:lnTo>
                    <a:pt x="13307" y="28915"/>
                  </a:lnTo>
                  <a:lnTo>
                    <a:pt x="13467" y="28337"/>
                  </a:lnTo>
                  <a:lnTo>
                    <a:pt x="14356" y="28583"/>
                  </a:lnTo>
                  <a:lnTo>
                    <a:pt x="15640" y="29868"/>
                  </a:lnTo>
                  <a:close/>
                  <a:moveTo>
                    <a:pt x="15822" y="30853"/>
                  </a:moveTo>
                  <a:lnTo>
                    <a:pt x="14313" y="30446"/>
                  </a:lnTo>
                  <a:lnTo>
                    <a:pt x="15822" y="30039"/>
                  </a:lnTo>
                  <a:lnTo>
                    <a:pt x="16218" y="30446"/>
                  </a:lnTo>
                  <a:close/>
                  <a:moveTo>
                    <a:pt x="17171" y="32373"/>
                  </a:moveTo>
                  <a:lnTo>
                    <a:pt x="16058" y="33486"/>
                  </a:lnTo>
                  <a:lnTo>
                    <a:pt x="16465" y="31977"/>
                  </a:lnTo>
                  <a:lnTo>
                    <a:pt x="17021" y="31827"/>
                  </a:lnTo>
                  <a:close/>
                  <a:moveTo>
                    <a:pt x="18220" y="32437"/>
                  </a:moveTo>
                  <a:lnTo>
                    <a:pt x="17813" y="33946"/>
                  </a:lnTo>
                  <a:lnTo>
                    <a:pt x="17407" y="32448"/>
                  </a:lnTo>
                  <a:lnTo>
                    <a:pt x="17813" y="32041"/>
                  </a:lnTo>
                  <a:close/>
                  <a:moveTo>
                    <a:pt x="19162" y="31977"/>
                  </a:moveTo>
                  <a:lnTo>
                    <a:pt x="19569" y="33486"/>
                  </a:lnTo>
                  <a:lnTo>
                    <a:pt x="18467" y="32373"/>
                  </a:lnTo>
                  <a:lnTo>
                    <a:pt x="18606" y="31827"/>
                  </a:lnTo>
                  <a:close/>
                  <a:moveTo>
                    <a:pt x="19740" y="31099"/>
                  </a:moveTo>
                  <a:lnTo>
                    <a:pt x="20854" y="32202"/>
                  </a:lnTo>
                  <a:lnTo>
                    <a:pt x="19344" y="31795"/>
                  </a:lnTo>
                  <a:lnTo>
                    <a:pt x="19194" y="31238"/>
                  </a:lnTo>
                  <a:close/>
                  <a:moveTo>
                    <a:pt x="21314" y="30446"/>
                  </a:moveTo>
                  <a:lnTo>
                    <a:pt x="19815" y="30853"/>
                  </a:lnTo>
                  <a:lnTo>
                    <a:pt x="19409" y="30446"/>
                  </a:lnTo>
                  <a:lnTo>
                    <a:pt x="19815" y="30039"/>
                  </a:lnTo>
                  <a:lnTo>
                    <a:pt x="19815" y="30039"/>
                  </a:lnTo>
                  <a:close/>
                  <a:moveTo>
                    <a:pt x="21742" y="30328"/>
                  </a:moveTo>
                  <a:lnTo>
                    <a:pt x="19987" y="29868"/>
                  </a:lnTo>
                  <a:lnTo>
                    <a:pt x="21271" y="28583"/>
                  </a:lnTo>
                  <a:lnTo>
                    <a:pt x="22160" y="28337"/>
                  </a:lnTo>
                  <a:lnTo>
                    <a:pt x="22320" y="28915"/>
                  </a:lnTo>
                  <a:lnTo>
                    <a:pt x="22695" y="29140"/>
                  </a:lnTo>
                  <a:lnTo>
                    <a:pt x="22481" y="29515"/>
                  </a:lnTo>
                  <a:lnTo>
                    <a:pt x="22631" y="30093"/>
                  </a:lnTo>
                  <a:close/>
                  <a:moveTo>
                    <a:pt x="24183" y="29718"/>
                  </a:moveTo>
                  <a:lnTo>
                    <a:pt x="23209" y="30317"/>
                  </a:lnTo>
                  <a:lnTo>
                    <a:pt x="22856" y="30103"/>
                  </a:lnTo>
                  <a:lnTo>
                    <a:pt x="22716" y="29547"/>
                  </a:lnTo>
                  <a:lnTo>
                    <a:pt x="22898" y="29236"/>
                  </a:lnTo>
                  <a:close/>
                  <a:moveTo>
                    <a:pt x="24419" y="29579"/>
                  </a:moveTo>
                  <a:lnTo>
                    <a:pt x="22984" y="29033"/>
                  </a:lnTo>
                  <a:lnTo>
                    <a:pt x="23252" y="28209"/>
                  </a:lnTo>
                  <a:lnTo>
                    <a:pt x="24108" y="27973"/>
                  </a:lnTo>
                  <a:lnTo>
                    <a:pt x="24129" y="27984"/>
                  </a:lnTo>
                  <a:lnTo>
                    <a:pt x="24151" y="27973"/>
                  </a:lnTo>
                  <a:lnTo>
                    <a:pt x="25007" y="28209"/>
                  </a:lnTo>
                  <a:lnTo>
                    <a:pt x="25286" y="29054"/>
                  </a:lnTo>
                  <a:close/>
                  <a:moveTo>
                    <a:pt x="25607" y="30018"/>
                  </a:moveTo>
                  <a:lnTo>
                    <a:pt x="24686" y="29675"/>
                  </a:lnTo>
                  <a:lnTo>
                    <a:pt x="25350" y="29268"/>
                  </a:lnTo>
                  <a:close/>
                  <a:moveTo>
                    <a:pt x="26431" y="30328"/>
                  </a:moveTo>
                  <a:lnTo>
                    <a:pt x="25864" y="30125"/>
                  </a:lnTo>
                  <a:lnTo>
                    <a:pt x="25543" y="29129"/>
                  </a:lnTo>
                  <a:lnTo>
                    <a:pt x="26313" y="28433"/>
                  </a:lnTo>
                  <a:lnTo>
                    <a:pt x="26913" y="28540"/>
                  </a:lnTo>
                  <a:lnTo>
                    <a:pt x="27940" y="29772"/>
                  </a:lnTo>
                  <a:close/>
                  <a:moveTo>
                    <a:pt x="28090" y="30938"/>
                  </a:moveTo>
                  <a:lnTo>
                    <a:pt x="26752" y="30446"/>
                  </a:lnTo>
                  <a:lnTo>
                    <a:pt x="28090" y="29953"/>
                  </a:lnTo>
                  <a:lnTo>
                    <a:pt x="28497" y="30446"/>
                  </a:lnTo>
                  <a:close/>
                  <a:moveTo>
                    <a:pt x="28658" y="32052"/>
                  </a:moveTo>
                  <a:lnTo>
                    <a:pt x="27245" y="32298"/>
                  </a:lnTo>
                  <a:lnTo>
                    <a:pt x="28155" y="31195"/>
                  </a:lnTo>
                  <a:lnTo>
                    <a:pt x="28765" y="31420"/>
                  </a:lnTo>
                  <a:close/>
                  <a:moveTo>
                    <a:pt x="29696" y="32737"/>
                  </a:moveTo>
                  <a:lnTo>
                    <a:pt x="28604" y="33647"/>
                  </a:lnTo>
                  <a:lnTo>
                    <a:pt x="28840" y="32244"/>
                  </a:lnTo>
                  <a:lnTo>
                    <a:pt x="29471" y="32127"/>
                  </a:lnTo>
                  <a:close/>
                  <a:moveTo>
                    <a:pt x="32297" y="33647"/>
                  </a:moveTo>
                  <a:lnTo>
                    <a:pt x="31195" y="32737"/>
                  </a:lnTo>
                  <a:lnTo>
                    <a:pt x="31420" y="32127"/>
                  </a:lnTo>
                  <a:lnTo>
                    <a:pt x="32051" y="32244"/>
                  </a:lnTo>
                  <a:close/>
                  <a:moveTo>
                    <a:pt x="33646" y="32298"/>
                  </a:moveTo>
                  <a:lnTo>
                    <a:pt x="32244" y="32052"/>
                  </a:lnTo>
                  <a:lnTo>
                    <a:pt x="32137" y="31420"/>
                  </a:lnTo>
                  <a:lnTo>
                    <a:pt x="32736" y="31195"/>
                  </a:lnTo>
                  <a:close/>
                  <a:moveTo>
                    <a:pt x="34139" y="30446"/>
                  </a:moveTo>
                  <a:lnTo>
                    <a:pt x="32801" y="30938"/>
                  </a:lnTo>
                  <a:lnTo>
                    <a:pt x="32394" y="30446"/>
                  </a:lnTo>
                  <a:lnTo>
                    <a:pt x="32801" y="29953"/>
                  </a:lnTo>
                  <a:close/>
                  <a:moveTo>
                    <a:pt x="35027" y="30125"/>
                  </a:moveTo>
                  <a:lnTo>
                    <a:pt x="34460" y="30328"/>
                  </a:lnTo>
                  <a:lnTo>
                    <a:pt x="32950" y="29772"/>
                  </a:lnTo>
                  <a:lnTo>
                    <a:pt x="33978" y="28540"/>
                  </a:lnTo>
                  <a:lnTo>
                    <a:pt x="34578" y="28433"/>
                  </a:lnTo>
                  <a:lnTo>
                    <a:pt x="35348" y="29129"/>
                  </a:lnTo>
                  <a:close/>
                  <a:moveTo>
                    <a:pt x="35423" y="28904"/>
                  </a:moveTo>
                  <a:lnTo>
                    <a:pt x="34642" y="28209"/>
                  </a:lnTo>
                  <a:lnTo>
                    <a:pt x="34192" y="28284"/>
                  </a:lnTo>
                  <a:lnTo>
                    <a:pt x="34481" y="27930"/>
                  </a:lnTo>
                  <a:lnTo>
                    <a:pt x="34267" y="26903"/>
                  </a:lnTo>
                  <a:lnTo>
                    <a:pt x="35306" y="27117"/>
                  </a:lnTo>
                  <a:lnTo>
                    <a:pt x="35680" y="26753"/>
                  </a:lnTo>
                  <a:lnTo>
                    <a:pt x="35680" y="27277"/>
                  </a:lnTo>
                  <a:lnTo>
                    <a:pt x="36505" y="27812"/>
                  </a:lnTo>
                  <a:lnTo>
                    <a:pt x="35712" y="28027"/>
                  </a:lnTo>
                  <a:close/>
                  <a:moveTo>
                    <a:pt x="36205" y="29675"/>
                  </a:moveTo>
                  <a:lnTo>
                    <a:pt x="35295" y="30018"/>
                  </a:lnTo>
                  <a:lnTo>
                    <a:pt x="35541" y="29268"/>
                  </a:lnTo>
                  <a:close/>
                  <a:moveTo>
                    <a:pt x="36472" y="29579"/>
                  </a:moveTo>
                  <a:lnTo>
                    <a:pt x="35605" y="29054"/>
                  </a:lnTo>
                  <a:lnTo>
                    <a:pt x="35884" y="28209"/>
                  </a:lnTo>
                  <a:lnTo>
                    <a:pt x="36740" y="27973"/>
                  </a:lnTo>
                  <a:lnTo>
                    <a:pt x="36761" y="27984"/>
                  </a:lnTo>
                  <a:lnTo>
                    <a:pt x="36783" y="27973"/>
                  </a:lnTo>
                  <a:lnTo>
                    <a:pt x="37639" y="28209"/>
                  </a:lnTo>
                  <a:lnTo>
                    <a:pt x="37907" y="29033"/>
                  </a:lnTo>
                  <a:close/>
                  <a:moveTo>
                    <a:pt x="37682" y="30317"/>
                  </a:moveTo>
                  <a:lnTo>
                    <a:pt x="36708" y="29718"/>
                  </a:lnTo>
                  <a:lnTo>
                    <a:pt x="38003" y="29236"/>
                  </a:lnTo>
                  <a:lnTo>
                    <a:pt x="38185" y="29547"/>
                  </a:lnTo>
                  <a:lnTo>
                    <a:pt x="38035" y="30103"/>
                  </a:lnTo>
                  <a:close/>
                  <a:moveTo>
                    <a:pt x="39149" y="30328"/>
                  </a:moveTo>
                  <a:lnTo>
                    <a:pt x="38260" y="30093"/>
                  </a:lnTo>
                  <a:lnTo>
                    <a:pt x="38421" y="29515"/>
                  </a:lnTo>
                  <a:lnTo>
                    <a:pt x="38196" y="29140"/>
                  </a:lnTo>
                  <a:lnTo>
                    <a:pt x="38581" y="28915"/>
                  </a:lnTo>
                  <a:lnTo>
                    <a:pt x="38731" y="28337"/>
                  </a:lnTo>
                  <a:lnTo>
                    <a:pt x="39620" y="28583"/>
                  </a:lnTo>
                  <a:lnTo>
                    <a:pt x="40904" y="29868"/>
                  </a:lnTo>
                  <a:close/>
                  <a:moveTo>
                    <a:pt x="41086" y="30853"/>
                  </a:moveTo>
                  <a:lnTo>
                    <a:pt x="39577" y="30446"/>
                  </a:lnTo>
                  <a:lnTo>
                    <a:pt x="41086" y="30039"/>
                  </a:lnTo>
                  <a:lnTo>
                    <a:pt x="41086" y="30039"/>
                  </a:lnTo>
                  <a:lnTo>
                    <a:pt x="41482" y="30446"/>
                  </a:lnTo>
                  <a:close/>
                  <a:moveTo>
                    <a:pt x="42435" y="32373"/>
                  </a:moveTo>
                  <a:lnTo>
                    <a:pt x="41322" y="33486"/>
                  </a:lnTo>
                  <a:lnTo>
                    <a:pt x="41729" y="31977"/>
                  </a:lnTo>
                  <a:lnTo>
                    <a:pt x="42285" y="31827"/>
                  </a:lnTo>
                  <a:close/>
                  <a:moveTo>
                    <a:pt x="43484" y="32437"/>
                  </a:moveTo>
                  <a:lnTo>
                    <a:pt x="43077" y="33946"/>
                  </a:lnTo>
                  <a:lnTo>
                    <a:pt x="42671" y="32448"/>
                  </a:lnTo>
                  <a:lnTo>
                    <a:pt x="43077" y="32041"/>
                  </a:lnTo>
                  <a:close/>
                  <a:moveTo>
                    <a:pt x="44426" y="31977"/>
                  </a:moveTo>
                  <a:lnTo>
                    <a:pt x="44833" y="33486"/>
                  </a:lnTo>
                  <a:lnTo>
                    <a:pt x="43730" y="32373"/>
                  </a:lnTo>
                  <a:lnTo>
                    <a:pt x="43880" y="31827"/>
                  </a:lnTo>
                  <a:close/>
                  <a:moveTo>
                    <a:pt x="45015" y="31099"/>
                  </a:moveTo>
                  <a:lnTo>
                    <a:pt x="46118" y="32202"/>
                  </a:lnTo>
                  <a:lnTo>
                    <a:pt x="44608" y="31795"/>
                  </a:lnTo>
                  <a:lnTo>
                    <a:pt x="44458" y="31238"/>
                  </a:lnTo>
                  <a:close/>
                  <a:moveTo>
                    <a:pt x="46589" y="30446"/>
                  </a:moveTo>
                  <a:lnTo>
                    <a:pt x="45079" y="30853"/>
                  </a:lnTo>
                  <a:lnTo>
                    <a:pt x="45079" y="30853"/>
                  </a:lnTo>
                  <a:lnTo>
                    <a:pt x="44672" y="30446"/>
                  </a:lnTo>
                  <a:lnTo>
                    <a:pt x="45079" y="30039"/>
                  </a:lnTo>
                  <a:lnTo>
                    <a:pt x="45079" y="30039"/>
                  </a:lnTo>
                  <a:close/>
                  <a:moveTo>
                    <a:pt x="47006" y="30328"/>
                  </a:moveTo>
                  <a:lnTo>
                    <a:pt x="45251" y="29868"/>
                  </a:lnTo>
                  <a:lnTo>
                    <a:pt x="46535" y="28583"/>
                  </a:lnTo>
                  <a:lnTo>
                    <a:pt x="47424" y="28337"/>
                  </a:lnTo>
                  <a:lnTo>
                    <a:pt x="47584" y="28915"/>
                  </a:lnTo>
                  <a:lnTo>
                    <a:pt x="47959" y="29140"/>
                  </a:lnTo>
                  <a:lnTo>
                    <a:pt x="47745" y="29515"/>
                  </a:lnTo>
                  <a:lnTo>
                    <a:pt x="47895" y="30093"/>
                  </a:lnTo>
                  <a:close/>
                  <a:moveTo>
                    <a:pt x="49458" y="29718"/>
                  </a:moveTo>
                  <a:lnTo>
                    <a:pt x="48483" y="30317"/>
                  </a:lnTo>
                  <a:lnTo>
                    <a:pt x="48130" y="30103"/>
                  </a:lnTo>
                  <a:lnTo>
                    <a:pt x="47980" y="29547"/>
                  </a:lnTo>
                  <a:lnTo>
                    <a:pt x="48162" y="29236"/>
                  </a:lnTo>
                  <a:close/>
                  <a:moveTo>
                    <a:pt x="49693" y="29579"/>
                  </a:moveTo>
                  <a:lnTo>
                    <a:pt x="48248" y="29033"/>
                  </a:lnTo>
                  <a:lnTo>
                    <a:pt x="48516" y="28209"/>
                  </a:lnTo>
                  <a:lnTo>
                    <a:pt x="49383" y="27973"/>
                  </a:lnTo>
                  <a:lnTo>
                    <a:pt x="49393" y="27984"/>
                  </a:lnTo>
                  <a:lnTo>
                    <a:pt x="49415" y="27973"/>
                  </a:lnTo>
                  <a:lnTo>
                    <a:pt x="50271" y="28209"/>
                  </a:lnTo>
                  <a:lnTo>
                    <a:pt x="50550" y="29054"/>
                  </a:lnTo>
                  <a:close/>
                  <a:moveTo>
                    <a:pt x="50871" y="30018"/>
                  </a:moveTo>
                  <a:lnTo>
                    <a:pt x="49950" y="29675"/>
                  </a:lnTo>
                  <a:lnTo>
                    <a:pt x="50624" y="29268"/>
                  </a:lnTo>
                  <a:close/>
                  <a:moveTo>
                    <a:pt x="50732" y="28904"/>
                  </a:moveTo>
                  <a:lnTo>
                    <a:pt x="50442" y="28027"/>
                  </a:lnTo>
                  <a:lnTo>
                    <a:pt x="49661" y="27812"/>
                  </a:lnTo>
                  <a:lnTo>
                    <a:pt x="50485" y="27277"/>
                  </a:lnTo>
                  <a:lnTo>
                    <a:pt x="50485" y="26742"/>
                  </a:lnTo>
                  <a:lnTo>
                    <a:pt x="50849" y="27117"/>
                  </a:lnTo>
                  <a:lnTo>
                    <a:pt x="51888" y="26903"/>
                  </a:lnTo>
                  <a:lnTo>
                    <a:pt x="51674" y="27930"/>
                  </a:lnTo>
                  <a:lnTo>
                    <a:pt x="51963" y="28284"/>
                  </a:lnTo>
                  <a:lnTo>
                    <a:pt x="51513" y="28209"/>
                  </a:lnTo>
                  <a:close/>
                  <a:moveTo>
                    <a:pt x="51695" y="30328"/>
                  </a:moveTo>
                  <a:lnTo>
                    <a:pt x="51128" y="30125"/>
                  </a:lnTo>
                  <a:lnTo>
                    <a:pt x="50806" y="29129"/>
                  </a:lnTo>
                  <a:lnTo>
                    <a:pt x="51577" y="28433"/>
                  </a:lnTo>
                  <a:lnTo>
                    <a:pt x="52177" y="28540"/>
                  </a:lnTo>
                  <a:lnTo>
                    <a:pt x="53204" y="29772"/>
                  </a:lnTo>
                  <a:close/>
                  <a:moveTo>
                    <a:pt x="53354" y="30938"/>
                  </a:moveTo>
                  <a:lnTo>
                    <a:pt x="52016" y="30446"/>
                  </a:lnTo>
                  <a:lnTo>
                    <a:pt x="53354" y="29953"/>
                  </a:lnTo>
                  <a:lnTo>
                    <a:pt x="53772" y="30446"/>
                  </a:lnTo>
                  <a:close/>
                  <a:moveTo>
                    <a:pt x="53922" y="32052"/>
                  </a:moveTo>
                  <a:lnTo>
                    <a:pt x="52509" y="32298"/>
                  </a:lnTo>
                  <a:lnTo>
                    <a:pt x="53429" y="31195"/>
                  </a:lnTo>
                  <a:lnTo>
                    <a:pt x="54029" y="31420"/>
                  </a:lnTo>
                  <a:close/>
                  <a:moveTo>
                    <a:pt x="54960" y="32737"/>
                  </a:moveTo>
                  <a:lnTo>
                    <a:pt x="54960" y="32737"/>
                  </a:lnTo>
                  <a:lnTo>
                    <a:pt x="53868" y="33647"/>
                  </a:lnTo>
                  <a:lnTo>
                    <a:pt x="54104" y="32244"/>
                  </a:lnTo>
                  <a:lnTo>
                    <a:pt x="54104" y="32244"/>
                  </a:lnTo>
                  <a:lnTo>
                    <a:pt x="54735" y="32127"/>
                  </a:lnTo>
                  <a:close/>
                  <a:moveTo>
                    <a:pt x="56202" y="32801"/>
                  </a:moveTo>
                  <a:lnTo>
                    <a:pt x="55709" y="34139"/>
                  </a:lnTo>
                  <a:lnTo>
                    <a:pt x="55217" y="32801"/>
                  </a:lnTo>
                  <a:lnTo>
                    <a:pt x="55709" y="32394"/>
                  </a:lnTo>
                  <a:close/>
                  <a:moveTo>
                    <a:pt x="57315" y="32244"/>
                  </a:moveTo>
                  <a:lnTo>
                    <a:pt x="57561" y="33647"/>
                  </a:lnTo>
                  <a:lnTo>
                    <a:pt x="56459" y="32737"/>
                  </a:lnTo>
                  <a:lnTo>
                    <a:pt x="56684" y="32127"/>
                  </a:lnTo>
                  <a:close/>
                  <a:moveTo>
                    <a:pt x="58000" y="31195"/>
                  </a:moveTo>
                  <a:lnTo>
                    <a:pt x="58910" y="32298"/>
                  </a:lnTo>
                  <a:lnTo>
                    <a:pt x="57508" y="32052"/>
                  </a:lnTo>
                  <a:lnTo>
                    <a:pt x="57401" y="31420"/>
                  </a:lnTo>
                  <a:close/>
                  <a:moveTo>
                    <a:pt x="57508" y="28840"/>
                  </a:moveTo>
                  <a:lnTo>
                    <a:pt x="58910" y="28594"/>
                  </a:lnTo>
                  <a:lnTo>
                    <a:pt x="58000" y="29697"/>
                  </a:lnTo>
                  <a:lnTo>
                    <a:pt x="57401" y="29472"/>
                  </a:lnTo>
                  <a:close/>
                  <a:moveTo>
                    <a:pt x="56459" y="28155"/>
                  </a:moveTo>
                  <a:lnTo>
                    <a:pt x="57561" y="27245"/>
                  </a:lnTo>
                  <a:lnTo>
                    <a:pt x="57315" y="28647"/>
                  </a:lnTo>
                  <a:lnTo>
                    <a:pt x="56684" y="28765"/>
                  </a:lnTo>
                  <a:close/>
                  <a:moveTo>
                    <a:pt x="55709" y="26753"/>
                  </a:moveTo>
                  <a:lnTo>
                    <a:pt x="56202" y="28091"/>
                  </a:lnTo>
                  <a:lnTo>
                    <a:pt x="55709" y="28498"/>
                  </a:lnTo>
                  <a:lnTo>
                    <a:pt x="55217" y="28091"/>
                  </a:lnTo>
                  <a:close/>
                  <a:moveTo>
                    <a:pt x="55388" y="25864"/>
                  </a:moveTo>
                  <a:lnTo>
                    <a:pt x="55592" y="26432"/>
                  </a:lnTo>
                  <a:lnTo>
                    <a:pt x="55046" y="27941"/>
                  </a:lnTo>
                  <a:lnTo>
                    <a:pt x="53804" y="26913"/>
                  </a:lnTo>
                  <a:lnTo>
                    <a:pt x="53708" y="26314"/>
                  </a:lnTo>
                  <a:lnTo>
                    <a:pt x="54403" y="25543"/>
                  </a:lnTo>
                  <a:lnTo>
                    <a:pt x="54585" y="25607"/>
                  </a:lnTo>
                  <a:close/>
                  <a:moveTo>
                    <a:pt x="54939" y="24687"/>
                  </a:moveTo>
                  <a:lnTo>
                    <a:pt x="55292" y="25607"/>
                  </a:lnTo>
                  <a:lnTo>
                    <a:pt x="54532" y="25350"/>
                  </a:lnTo>
                  <a:close/>
                  <a:moveTo>
                    <a:pt x="54842" y="24419"/>
                  </a:moveTo>
                  <a:lnTo>
                    <a:pt x="54318" y="25286"/>
                  </a:lnTo>
                  <a:lnTo>
                    <a:pt x="53472" y="25008"/>
                  </a:lnTo>
                  <a:lnTo>
                    <a:pt x="53237" y="24151"/>
                  </a:lnTo>
                  <a:lnTo>
                    <a:pt x="53247" y="24130"/>
                  </a:lnTo>
                  <a:lnTo>
                    <a:pt x="53237" y="24109"/>
                  </a:lnTo>
                  <a:lnTo>
                    <a:pt x="53472" y="23252"/>
                  </a:lnTo>
                  <a:lnTo>
                    <a:pt x="54296" y="22985"/>
                  </a:lnTo>
                  <a:close/>
                  <a:moveTo>
                    <a:pt x="55581" y="23209"/>
                  </a:moveTo>
                  <a:lnTo>
                    <a:pt x="54992" y="24183"/>
                  </a:lnTo>
                  <a:lnTo>
                    <a:pt x="54500" y="22888"/>
                  </a:lnTo>
                  <a:lnTo>
                    <a:pt x="54810" y="22706"/>
                  </a:lnTo>
                  <a:lnTo>
                    <a:pt x="55367" y="22856"/>
                  </a:lnTo>
                  <a:close/>
                  <a:moveTo>
                    <a:pt x="55602" y="21743"/>
                  </a:moveTo>
                  <a:lnTo>
                    <a:pt x="55356" y="22631"/>
                  </a:lnTo>
                  <a:lnTo>
                    <a:pt x="54789" y="22471"/>
                  </a:lnTo>
                  <a:lnTo>
                    <a:pt x="54403" y="22695"/>
                  </a:lnTo>
                  <a:lnTo>
                    <a:pt x="54189" y="22321"/>
                  </a:lnTo>
                  <a:lnTo>
                    <a:pt x="53611" y="22160"/>
                  </a:lnTo>
                  <a:lnTo>
                    <a:pt x="53847" y="21272"/>
                  </a:lnTo>
                  <a:lnTo>
                    <a:pt x="55131" y="19987"/>
                  </a:lnTo>
                  <a:close/>
                  <a:moveTo>
                    <a:pt x="56116" y="19805"/>
                  </a:moveTo>
                  <a:lnTo>
                    <a:pt x="55709" y="21315"/>
                  </a:lnTo>
                  <a:lnTo>
                    <a:pt x="55313" y="19805"/>
                  </a:lnTo>
                  <a:lnTo>
                    <a:pt x="55709" y="19409"/>
                  </a:lnTo>
                  <a:close/>
                  <a:moveTo>
                    <a:pt x="57058" y="19345"/>
                  </a:moveTo>
                  <a:lnTo>
                    <a:pt x="57465" y="20844"/>
                  </a:lnTo>
                  <a:lnTo>
                    <a:pt x="56362" y="19741"/>
                  </a:lnTo>
                  <a:lnTo>
                    <a:pt x="56512" y="19195"/>
                  </a:lnTo>
                  <a:close/>
                  <a:moveTo>
                    <a:pt x="58750" y="19570"/>
                  </a:moveTo>
                  <a:lnTo>
                    <a:pt x="57240" y="19163"/>
                  </a:lnTo>
                  <a:lnTo>
                    <a:pt x="57240" y="19163"/>
                  </a:lnTo>
                  <a:lnTo>
                    <a:pt x="57090" y="18606"/>
                  </a:lnTo>
                  <a:lnTo>
                    <a:pt x="57647" y="18456"/>
                  </a:lnTo>
                  <a:lnTo>
                    <a:pt x="58750" y="19570"/>
                  </a:lnTo>
                  <a:close/>
                  <a:moveTo>
                    <a:pt x="59221" y="17814"/>
                  </a:moveTo>
                  <a:lnTo>
                    <a:pt x="57711" y="18221"/>
                  </a:lnTo>
                  <a:lnTo>
                    <a:pt x="57304" y="17814"/>
                  </a:lnTo>
                  <a:lnTo>
                    <a:pt x="57711" y="17407"/>
                  </a:lnTo>
                  <a:close/>
                  <a:moveTo>
                    <a:pt x="57240" y="16465"/>
                  </a:moveTo>
                  <a:lnTo>
                    <a:pt x="58750" y="16058"/>
                  </a:lnTo>
                  <a:lnTo>
                    <a:pt x="57647" y="17161"/>
                  </a:lnTo>
                  <a:lnTo>
                    <a:pt x="57090" y="17022"/>
                  </a:lnTo>
                  <a:close/>
                  <a:moveTo>
                    <a:pt x="56362" y="15887"/>
                  </a:moveTo>
                  <a:lnTo>
                    <a:pt x="57465" y="14774"/>
                  </a:lnTo>
                  <a:lnTo>
                    <a:pt x="57058" y="16283"/>
                  </a:lnTo>
                  <a:lnTo>
                    <a:pt x="56512" y="16433"/>
                  </a:lnTo>
                  <a:close/>
                  <a:moveTo>
                    <a:pt x="55709" y="14313"/>
                  </a:moveTo>
                  <a:lnTo>
                    <a:pt x="56116" y="15812"/>
                  </a:lnTo>
                  <a:lnTo>
                    <a:pt x="55709" y="16219"/>
                  </a:lnTo>
                  <a:lnTo>
                    <a:pt x="55313" y="15812"/>
                  </a:lnTo>
                  <a:lnTo>
                    <a:pt x="55313" y="15812"/>
                  </a:lnTo>
                  <a:lnTo>
                    <a:pt x="55313" y="15812"/>
                  </a:lnTo>
                  <a:close/>
                  <a:moveTo>
                    <a:pt x="55602" y="13885"/>
                  </a:moveTo>
                  <a:lnTo>
                    <a:pt x="55131" y="15641"/>
                  </a:lnTo>
                  <a:lnTo>
                    <a:pt x="53847" y="14356"/>
                  </a:lnTo>
                  <a:lnTo>
                    <a:pt x="53611" y="13468"/>
                  </a:lnTo>
                  <a:lnTo>
                    <a:pt x="54189" y="13307"/>
                  </a:lnTo>
                  <a:lnTo>
                    <a:pt x="54403" y="12933"/>
                  </a:lnTo>
                  <a:lnTo>
                    <a:pt x="54789" y="13147"/>
                  </a:lnTo>
                  <a:lnTo>
                    <a:pt x="55356" y="12997"/>
                  </a:lnTo>
                  <a:close/>
                  <a:moveTo>
                    <a:pt x="54992" y="11445"/>
                  </a:moveTo>
                  <a:lnTo>
                    <a:pt x="55581" y="12419"/>
                  </a:lnTo>
                  <a:lnTo>
                    <a:pt x="55367" y="12772"/>
                  </a:lnTo>
                  <a:lnTo>
                    <a:pt x="54810" y="12911"/>
                  </a:lnTo>
                  <a:lnTo>
                    <a:pt x="54500" y="12729"/>
                  </a:lnTo>
                  <a:close/>
                  <a:moveTo>
                    <a:pt x="54842" y="11198"/>
                  </a:moveTo>
                  <a:lnTo>
                    <a:pt x="54296" y="12643"/>
                  </a:lnTo>
                  <a:lnTo>
                    <a:pt x="53472" y="12376"/>
                  </a:lnTo>
                  <a:lnTo>
                    <a:pt x="53237" y="11519"/>
                  </a:lnTo>
                  <a:lnTo>
                    <a:pt x="53247" y="11498"/>
                  </a:lnTo>
                  <a:lnTo>
                    <a:pt x="53237" y="11477"/>
                  </a:lnTo>
                  <a:lnTo>
                    <a:pt x="53472" y="10620"/>
                  </a:lnTo>
                  <a:lnTo>
                    <a:pt x="54318" y="10342"/>
                  </a:lnTo>
                  <a:close/>
                  <a:moveTo>
                    <a:pt x="55292" y="10021"/>
                  </a:moveTo>
                  <a:lnTo>
                    <a:pt x="54939" y="10941"/>
                  </a:lnTo>
                  <a:lnTo>
                    <a:pt x="54532" y="10278"/>
                  </a:lnTo>
                  <a:close/>
                  <a:moveTo>
                    <a:pt x="54168" y="10160"/>
                  </a:moveTo>
                  <a:lnTo>
                    <a:pt x="53290" y="10449"/>
                  </a:lnTo>
                  <a:lnTo>
                    <a:pt x="53076" y="11230"/>
                  </a:lnTo>
                  <a:lnTo>
                    <a:pt x="52541" y="10417"/>
                  </a:lnTo>
                  <a:lnTo>
                    <a:pt x="52016" y="10417"/>
                  </a:lnTo>
                  <a:lnTo>
                    <a:pt x="52391" y="10042"/>
                  </a:lnTo>
                  <a:lnTo>
                    <a:pt x="52166" y="9004"/>
                  </a:lnTo>
                  <a:lnTo>
                    <a:pt x="53204" y="9218"/>
                  </a:lnTo>
                  <a:lnTo>
                    <a:pt x="53547" y="8929"/>
                  </a:lnTo>
                  <a:lnTo>
                    <a:pt x="53472" y="9378"/>
                  </a:lnTo>
                  <a:close/>
                  <a:moveTo>
                    <a:pt x="55592" y="9196"/>
                  </a:moveTo>
                  <a:lnTo>
                    <a:pt x="55388" y="9764"/>
                  </a:lnTo>
                  <a:lnTo>
                    <a:pt x="54403" y="10085"/>
                  </a:lnTo>
                  <a:lnTo>
                    <a:pt x="53708" y="9314"/>
                  </a:lnTo>
                  <a:lnTo>
                    <a:pt x="53804" y="8715"/>
                  </a:lnTo>
                  <a:lnTo>
                    <a:pt x="55046" y="7687"/>
                  </a:lnTo>
                  <a:close/>
                  <a:moveTo>
                    <a:pt x="56202" y="7537"/>
                  </a:moveTo>
                  <a:lnTo>
                    <a:pt x="55709" y="8875"/>
                  </a:lnTo>
                  <a:lnTo>
                    <a:pt x="55217" y="7537"/>
                  </a:lnTo>
                  <a:lnTo>
                    <a:pt x="55709" y="7130"/>
                  </a:lnTo>
                  <a:close/>
                  <a:moveTo>
                    <a:pt x="57315" y="6970"/>
                  </a:moveTo>
                  <a:lnTo>
                    <a:pt x="57561" y="8383"/>
                  </a:lnTo>
                  <a:lnTo>
                    <a:pt x="56469" y="7462"/>
                  </a:lnTo>
                  <a:lnTo>
                    <a:pt x="56684" y="6863"/>
                  </a:lnTo>
                  <a:close/>
                  <a:moveTo>
                    <a:pt x="52509" y="7023"/>
                  </a:moveTo>
                  <a:lnTo>
                    <a:pt x="53429" y="5931"/>
                  </a:lnTo>
                  <a:lnTo>
                    <a:pt x="54029" y="6156"/>
                  </a:lnTo>
                  <a:lnTo>
                    <a:pt x="53922" y="6788"/>
                  </a:lnTo>
                  <a:close/>
                  <a:moveTo>
                    <a:pt x="54960" y="7462"/>
                  </a:moveTo>
                  <a:lnTo>
                    <a:pt x="53868" y="8383"/>
                  </a:lnTo>
                  <a:lnTo>
                    <a:pt x="54104" y="6970"/>
                  </a:lnTo>
                  <a:lnTo>
                    <a:pt x="54735" y="6863"/>
                  </a:lnTo>
                  <a:close/>
                  <a:moveTo>
                    <a:pt x="51909" y="7751"/>
                  </a:moveTo>
                  <a:lnTo>
                    <a:pt x="52294" y="7291"/>
                  </a:lnTo>
                  <a:lnTo>
                    <a:pt x="53879" y="7013"/>
                  </a:lnTo>
                  <a:lnTo>
                    <a:pt x="53600" y="8597"/>
                  </a:lnTo>
                  <a:lnTo>
                    <a:pt x="53140" y="8982"/>
                  </a:lnTo>
                  <a:lnTo>
                    <a:pt x="52123" y="8768"/>
                  </a:lnTo>
                  <a:close/>
                  <a:moveTo>
                    <a:pt x="50485" y="9186"/>
                  </a:moveTo>
                  <a:lnTo>
                    <a:pt x="50924" y="8747"/>
                  </a:lnTo>
                  <a:lnTo>
                    <a:pt x="51941" y="8961"/>
                  </a:lnTo>
                  <a:lnTo>
                    <a:pt x="52145" y="9967"/>
                  </a:lnTo>
                  <a:lnTo>
                    <a:pt x="51706" y="10417"/>
                  </a:lnTo>
                  <a:lnTo>
                    <a:pt x="50485" y="10417"/>
                  </a:lnTo>
                  <a:close/>
                  <a:moveTo>
                    <a:pt x="50261" y="9411"/>
                  </a:moveTo>
                  <a:lnTo>
                    <a:pt x="50261" y="10417"/>
                  </a:lnTo>
                  <a:lnTo>
                    <a:pt x="49843" y="10417"/>
                  </a:lnTo>
                  <a:lnTo>
                    <a:pt x="49554" y="10117"/>
                  </a:lnTo>
                  <a:close/>
                  <a:moveTo>
                    <a:pt x="46428" y="7237"/>
                  </a:moveTo>
                  <a:lnTo>
                    <a:pt x="47070" y="7890"/>
                  </a:lnTo>
                  <a:lnTo>
                    <a:pt x="46653" y="8319"/>
                  </a:lnTo>
                  <a:lnTo>
                    <a:pt x="46653" y="8758"/>
                  </a:lnTo>
                  <a:lnTo>
                    <a:pt x="46214" y="8758"/>
                  </a:lnTo>
                  <a:lnTo>
                    <a:pt x="45797" y="9175"/>
                  </a:lnTo>
                  <a:lnTo>
                    <a:pt x="45143" y="8522"/>
                  </a:lnTo>
                  <a:lnTo>
                    <a:pt x="44672" y="6777"/>
                  </a:lnTo>
                  <a:lnTo>
                    <a:pt x="46428" y="7237"/>
                  </a:lnTo>
                  <a:close/>
                  <a:moveTo>
                    <a:pt x="45015" y="5824"/>
                  </a:moveTo>
                  <a:lnTo>
                    <a:pt x="46118" y="6938"/>
                  </a:lnTo>
                  <a:lnTo>
                    <a:pt x="44608" y="6531"/>
                  </a:lnTo>
                  <a:lnTo>
                    <a:pt x="44458" y="5974"/>
                  </a:lnTo>
                  <a:close/>
                  <a:moveTo>
                    <a:pt x="39737" y="7237"/>
                  </a:moveTo>
                  <a:lnTo>
                    <a:pt x="41482" y="6777"/>
                  </a:lnTo>
                  <a:lnTo>
                    <a:pt x="41022" y="8522"/>
                  </a:lnTo>
                  <a:lnTo>
                    <a:pt x="40369" y="9175"/>
                  </a:lnTo>
                  <a:lnTo>
                    <a:pt x="39941" y="8758"/>
                  </a:lnTo>
                  <a:lnTo>
                    <a:pt x="39502" y="8758"/>
                  </a:lnTo>
                  <a:lnTo>
                    <a:pt x="39502" y="8319"/>
                  </a:lnTo>
                  <a:lnTo>
                    <a:pt x="39084" y="7890"/>
                  </a:lnTo>
                  <a:lnTo>
                    <a:pt x="39737" y="7237"/>
                  </a:lnTo>
                  <a:close/>
                  <a:moveTo>
                    <a:pt x="35894" y="9411"/>
                  </a:moveTo>
                  <a:lnTo>
                    <a:pt x="36612" y="10117"/>
                  </a:lnTo>
                  <a:lnTo>
                    <a:pt x="36312" y="10417"/>
                  </a:lnTo>
                  <a:lnTo>
                    <a:pt x="35894" y="10417"/>
                  </a:lnTo>
                  <a:close/>
                  <a:moveTo>
                    <a:pt x="34224" y="8961"/>
                  </a:moveTo>
                  <a:lnTo>
                    <a:pt x="35231" y="8747"/>
                  </a:lnTo>
                  <a:lnTo>
                    <a:pt x="35680" y="9186"/>
                  </a:lnTo>
                  <a:lnTo>
                    <a:pt x="35680" y="10417"/>
                  </a:lnTo>
                  <a:lnTo>
                    <a:pt x="34449" y="10417"/>
                  </a:lnTo>
                  <a:lnTo>
                    <a:pt x="34010" y="9967"/>
                  </a:lnTo>
                  <a:close/>
                  <a:moveTo>
                    <a:pt x="33860" y="7291"/>
                  </a:moveTo>
                  <a:lnTo>
                    <a:pt x="34246" y="7751"/>
                  </a:lnTo>
                  <a:lnTo>
                    <a:pt x="34042" y="8768"/>
                  </a:lnTo>
                  <a:lnTo>
                    <a:pt x="33015" y="8982"/>
                  </a:lnTo>
                  <a:lnTo>
                    <a:pt x="32554" y="8597"/>
                  </a:lnTo>
                  <a:lnTo>
                    <a:pt x="32276" y="7013"/>
                  </a:lnTo>
                  <a:close/>
                  <a:moveTo>
                    <a:pt x="32736" y="5931"/>
                  </a:moveTo>
                  <a:lnTo>
                    <a:pt x="33646" y="7023"/>
                  </a:lnTo>
                  <a:lnTo>
                    <a:pt x="32244" y="6788"/>
                  </a:lnTo>
                  <a:lnTo>
                    <a:pt x="32126" y="6156"/>
                  </a:lnTo>
                  <a:close/>
                  <a:moveTo>
                    <a:pt x="27245" y="7023"/>
                  </a:moveTo>
                  <a:lnTo>
                    <a:pt x="28165" y="5931"/>
                  </a:lnTo>
                  <a:lnTo>
                    <a:pt x="28765" y="6156"/>
                  </a:lnTo>
                  <a:lnTo>
                    <a:pt x="28658" y="6788"/>
                  </a:lnTo>
                  <a:close/>
                  <a:moveTo>
                    <a:pt x="27031" y="7291"/>
                  </a:moveTo>
                  <a:lnTo>
                    <a:pt x="28615" y="7013"/>
                  </a:lnTo>
                  <a:lnTo>
                    <a:pt x="28337" y="8597"/>
                  </a:lnTo>
                  <a:lnTo>
                    <a:pt x="27876" y="8982"/>
                  </a:lnTo>
                  <a:lnTo>
                    <a:pt x="26859" y="8768"/>
                  </a:lnTo>
                  <a:lnTo>
                    <a:pt x="26645" y="7751"/>
                  </a:lnTo>
                  <a:close/>
                  <a:moveTo>
                    <a:pt x="24397" y="7816"/>
                  </a:moveTo>
                  <a:lnTo>
                    <a:pt x="25179" y="7601"/>
                  </a:lnTo>
                  <a:lnTo>
                    <a:pt x="25468" y="6724"/>
                  </a:lnTo>
                  <a:lnTo>
                    <a:pt x="26249" y="7419"/>
                  </a:lnTo>
                  <a:lnTo>
                    <a:pt x="26699" y="7345"/>
                  </a:lnTo>
                  <a:lnTo>
                    <a:pt x="26410" y="7698"/>
                  </a:lnTo>
                  <a:lnTo>
                    <a:pt x="26624" y="8725"/>
                  </a:lnTo>
                  <a:lnTo>
                    <a:pt x="25585" y="8501"/>
                  </a:lnTo>
                  <a:lnTo>
                    <a:pt x="25211" y="8875"/>
                  </a:lnTo>
                  <a:lnTo>
                    <a:pt x="25211" y="8351"/>
                  </a:lnTo>
                  <a:close/>
                  <a:moveTo>
                    <a:pt x="21164" y="7237"/>
                  </a:moveTo>
                  <a:lnTo>
                    <a:pt x="21806" y="7890"/>
                  </a:lnTo>
                  <a:lnTo>
                    <a:pt x="21389" y="8319"/>
                  </a:lnTo>
                  <a:lnTo>
                    <a:pt x="21389" y="8758"/>
                  </a:lnTo>
                  <a:lnTo>
                    <a:pt x="20950" y="8758"/>
                  </a:lnTo>
                  <a:lnTo>
                    <a:pt x="20522" y="9175"/>
                  </a:lnTo>
                  <a:lnTo>
                    <a:pt x="19880" y="8522"/>
                  </a:lnTo>
                  <a:lnTo>
                    <a:pt x="19409" y="6777"/>
                  </a:lnTo>
                  <a:lnTo>
                    <a:pt x="21164" y="7237"/>
                  </a:lnTo>
                  <a:close/>
                  <a:moveTo>
                    <a:pt x="19740" y="5824"/>
                  </a:moveTo>
                  <a:lnTo>
                    <a:pt x="20854" y="6938"/>
                  </a:lnTo>
                  <a:lnTo>
                    <a:pt x="19344" y="6531"/>
                  </a:lnTo>
                  <a:lnTo>
                    <a:pt x="19194" y="5974"/>
                  </a:lnTo>
                  <a:close/>
                  <a:moveTo>
                    <a:pt x="14474" y="7237"/>
                  </a:moveTo>
                  <a:lnTo>
                    <a:pt x="16218" y="6777"/>
                  </a:lnTo>
                  <a:lnTo>
                    <a:pt x="15747" y="8522"/>
                  </a:lnTo>
                  <a:lnTo>
                    <a:pt x="15105" y="9175"/>
                  </a:lnTo>
                  <a:lnTo>
                    <a:pt x="14677" y="8758"/>
                  </a:lnTo>
                  <a:lnTo>
                    <a:pt x="14238" y="8758"/>
                  </a:lnTo>
                  <a:lnTo>
                    <a:pt x="14238" y="8319"/>
                  </a:lnTo>
                  <a:lnTo>
                    <a:pt x="13821" y="7890"/>
                  </a:lnTo>
                  <a:close/>
                  <a:moveTo>
                    <a:pt x="10630" y="9411"/>
                  </a:moveTo>
                  <a:lnTo>
                    <a:pt x="11348" y="10117"/>
                  </a:lnTo>
                  <a:lnTo>
                    <a:pt x="11048" y="10417"/>
                  </a:lnTo>
                  <a:lnTo>
                    <a:pt x="10630" y="10417"/>
                  </a:lnTo>
                  <a:close/>
                  <a:moveTo>
                    <a:pt x="9410" y="10631"/>
                  </a:moveTo>
                  <a:lnTo>
                    <a:pt x="10416" y="10631"/>
                  </a:lnTo>
                  <a:lnTo>
                    <a:pt x="10416" y="11048"/>
                  </a:lnTo>
                  <a:lnTo>
                    <a:pt x="10117" y="11337"/>
                  </a:lnTo>
                  <a:close/>
                  <a:moveTo>
                    <a:pt x="7901" y="11498"/>
                  </a:moveTo>
                  <a:lnTo>
                    <a:pt x="8468" y="10631"/>
                  </a:lnTo>
                  <a:lnTo>
                    <a:pt x="9100" y="10631"/>
                  </a:lnTo>
                  <a:lnTo>
                    <a:pt x="9967" y="11498"/>
                  </a:lnTo>
                  <a:lnTo>
                    <a:pt x="9100" y="12365"/>
                  </a:lnTo>
                  <a:lnTo>
                    <a:pt x="8468" y="12365"/>
                  </a:lnTo>
                  <a:close/>
                  <a:moveTo>
                    <a:pt x="7248" y="14463"/>
                  </a:moveTo>
                  <a:lnTo>
                    <a:pt x="7890" y="13821"/>
                  </a:lnTo>
                  <a:lnTo>
                    <a:pt x="8318" y="14239"/>
                  </a:lnTo>
                  <a:lnTo>
                    <a:pt x="8757" y="14239"/>
                  </a:lnTo>
                  <a:lnTo>
                    <a:pt x="8757" y="14677"/>
                  </a:lnTo>
                  <a:lnTo>
                    <a:pt x="9175" y="15106"/>
                  </a:lnTo>
                  <a:lnTo>
                    <a:pt x="8522" y="15748"/>
                  </a:lnTo>
                  <a:lnTo>
                    <a:pt x="6777" y="16219"/>
                  </a:lnTo>
                  <a:close/>
                  <a:moveTo>
                    <a:pt x="5835" y="15887"/>
                  </a:moveTo>
                  <a:lnTo>
                    <a:pt x="6937" y="14774"/>
                  </a:lnTo>
                  <a:lnTo>
                    <a:pt x="6530" y="16283"/>
                  </a:lnTo>
                  <a:lnTo>
                    <a:pt x="5974" y="16433"/>
                  </a:lnTo>
                  <a:close/>
                  <a:moveTo>
                    <a:pt x="6937" y="20844"/>
                  </a:moveTo>
                  <a:lnTo>
                    <a:pt x="5835" y="19741"/>
                  </a:lnTo>
                  <a:lnTo>
                    <a:pt x="5974" y="19195"/>
                  </a:lnTo>
                  <a:lnTo>
                    <a:pt x="6530" y="19345"/>
                  </a:lnTo>
                  <a:close/>
                  <a:moveTo>
                    <a:pt x="7248" y="21154"/>
                  </a:moveTo>
                  <a:lnTo>
                    <a:pt x="6777" y="19409"/>
                  </a:lnTo>
                  <a:lnTo>
                    <a:pt x="6777" y="19409"/>
                  </a:lnTo>
                  <a:lnTo>
                    <a:pt x="8522" y="19880"/>
                  </a:lnTo>
                  <a:lnTo>
                    <a:pt x="9175" y="20522"/>
                  </a:lnTo>
                  <a:lnTo>
                    <a:pt x="8757" y="20951"/>
                  </a:lnTo>
                  <a:lnTo>
                    <a:pt x="8757" y="21389"/>
                  </a:lnTo>
                  <a:lnTo>
                    <a:pt x="8318" y="21389"/>
                  </a:lnTo>
                  <a:lnTo>
                    <a:pt x="7890" y="21807"/>
                  </a:lnTo>
                  <a:close/>
                  <a:moveTo>
                    <a:pt x="7815" y="23862"/>
                  </a:moveTo>
                  <a:lnTo>
                    <a:pt x="7601" y="23081"/>
                  </a:lnTo>
                  <a:lnTo>
                    <a:pt x="6691" y="22781"/>
                  </a:lnTo>
                  <a:lnTo>
                    <a:pt x="6852" y="22503"/>
                  </a:lnTo>
                  <a:lnTo>
                    <a:pt x="7558" y="22321"/>
                  </a:lnTo>
                  <a:lnTo>
                    <a:pt x="7355" y="21582"/>
                  </a:lnTo>
                  <a:lnTo>
                    <a:pt x="7890" y="22117"/>
                  </a:lnTo>
                  <a:lnTo>
                    <a:pt x="8404" y="21604"/>
                  </a:lnTo>
                  <a:lnTo>
                    <a:pt x="8725" y="21604"/>
                  </a:lnTo>
                  <a:lnTo>
                    <a:pt x="8511" y="22674"/>
                  </a:lnTo>
                  <a:lnTo>
                    <a:pt x="8875" y="23049"/>
                  </a:lnTo>
                  <a:lnTo>
                    <a:pt x="8350" y="23049"/>
                  </a:lnTo>
                  <a:close/>
                  <a:moveTo>
                    <a:pt x="7344" y="26699"/>
                  </a:moveTo>
                  <a:lnTo>
                    <a:pt x="7419" y="26250"/>
                  </a:lnTo>
                  <a:lnTo>
                    <a:pt x="6723" y="25468"/>
                  </a:lnTo>
                  <a:lnTo>
                    <a:pt x="7601" y="25179"/>
                  </a:lnTo>
                  <a:lnTo>
                    <a:pt x="7815" y="24398"/>
                  </a:lnTo>
                  <a:lnTo>
                    <a:pt x="8350" y="25211"/>
                  </a:lnTo>
                  <a:lnTo>
                    <a:pt x="8875" y="25211"/>
                  </a:lnTo>
                  <a:lnTo>
                    <a:pt x="8511" y="25586"/>
                  </a:lnTo>
                  <a:lnTo>
                    <a:pt x="8725" y="26624"/>
                  </a:lnTo>
                  <a:lnTo>
                    <a:pt x="7697" y="26410"/>
                  </a:lnTo>
                  <a:close/>
                  <a:moveTo>
                    <a:pt x="10416" y="26442"/>
                  </a:moveTo>
                  <a:lnTo>
                    <a:pt x="9967" y="26881"/>
                  </a:lnTo>
                  <a:lnTo>
                    <a:pt x="8960" y="26667"/>
                  </a:lnTo>
                  <a:lnTo>
                    <a:pt x="8746" y="25661"/>
                  </a:lnTo>
                  <a:lnTo>
                    <a:pt x="9185" y="25211"/>
                  </a:lnTo>
                  <a:lnTo>
                    <a:pt x="10416" y="25211"/>
                  </a:lnTo>
                  <a:close/>
                  <a:moveTo>
                    <a:pt x="10630" y="26217"/>
                  </a:moveTo>
                  <a:lnTo>
                    <a:pt x="10630" y="25211"/>
                  </a:lnTo>
                  <a:lnTo>
                    <a:pt x="11048" y="25211"/>
                  </a:lnTo>
                  <a:lnTo>
                    <a:pt x="11348" y="25511"/>
                  </a:lnTo>
                  <a:close/>
                  <a:moveTo>
                    <a:pt x="14474" y="28380"/>
                  </a:moveTo>
                  <a:lnTo>
                    <a:pt x="13821" y="27738"/>
                  </a:lnTo>
                  <a:lnTo>
                    <a:pt x="14238" y="27309"/>
                  </a:lnTo>
                  <a:lnTo>
                    <a:pt x="14238" y="26870"/>
                  </a:lnTo>
                  <a:lnTo>
                    <a:pt x="14677" y="26870"/>
                  </a:lnTo>
                  <a:lnTo>
                    <a:pt x="15105" y="26453"/>
                  </a:lnTo>
                  <a:lnTo>
                    <a:pt x="15747" y="27106"/>
                  </a:lnTo>
                  <a:lnTo>
                    <a:pt x="16218" y="28851"/>
                  </a:lnTo>
                  <a:close/>
                  <a:moveTo>
                    <a:pt x="15887" y="29793"/>
                  </a:moveTo>
                  <a:lnTo>
                    <a:pt x="14784" y="28690"/>
                  </a:lnTo>
                  <a:lnTo>
                    <a:pt x="16283" y="29097"/>
                  </a:lnTo>
                  <a:lnTo>
                    <a:pt x="16433" y="29654"/>
                  </a:lnTo>
                  <a:close/>
                  <a:moveTo>
                    <a:pt x="21164" y="28380"/>
                  </a:moveTo>
                  <a:lnTo>
                    <a:pt x="19409" y="28851"/>
                  </a:lnTo>
                  <a:lnTo>
                    <a:pt x="19880" y="27106"/>
                  </a:lnTo>
                  <a:lnTo>
                    <a:pt x="20522" y="26453"/>
                  </a:lnTo>
                  <a:lnTo>
                    <a:pt x="20950" y="26870"/>
                  </a:lnTo>
                  <a:lnTo>
                    <a:pt x="21389" y="26870"/>
                  </a:lnTo>
                  <a:lnTo>
                    <a:pt x="21389" y="27309"/>
                  </a:lnTo>
                  <a:lnTo>
                    <a:pt x="21806" y="27738"/>
                  </a:lnTo>
                  <a:lnTo>
                    <a:pt x="21164" y="28380"/>
                  </a:lnTo>
                  <a:close/>
                  <a:moveTo>
                    <a:pt x="26699" y="28284"/>
                  </a:moveTo>
                  <a:lnTo>
                    <a:pt x="26249" y="28209"/>
                  </a:lnTo>
                  <a:lnTo>
                    <a:pt x="25468" y="28904"/>
                  </a:lnTo>
                  <a:lnTo>
                    <a:pt x="25179" y="28027"/>
                  </a:lnTo>
                  <a:lnTo>
                    <a:pt x="24397" y="27812"/>
                  </a:lnTo>
                  <a:lnTo>
                    <a:pt x="25211" y="27277"/>
                  </a:lnTo>
                  <a:lnTo>
                    <a:pt x="25211" y="26742"/>
                  </a:lnTo>
                  <a:lnTo>
                    <a:pt x="25585" y="27117"/>
                  </a:lnTo>
                  <a:lnTo>
                    <a:pt x="26624" y="26903"/>
                  </a:lnTo>
                  <a:lnTo>
                    <a:pt x="26410" y="27930"/>
                  </a:lnTo>
                  <a:close/>
                  <a:moveTo>
                    <a:pt x="27031" y="28337"/>
                  </a:moveTo>
                  <a:lnTo>
                    <a:pt x="26645" y="27877"/>
                  </a:lnTo>
                  <a:lnTo>
                    <a:pt x="26859" y="26860"/>
                  </a:lnTo>
                  <a:lnTo>
                    <a:pt x="27876" y="26646"/>
                  </a:lnTo>
                  <a:lnTo>
                    <a:pt x="28337" y="27031"/>
                  </a:lnTo>
                  <a:lnTo>
                    <a:pt x="28615" y="28615"/>
                  </a:lnTo>
                  <a:close/>
                  <a:moveTo>
                    <a:pt x="27245" y="28594"/>
                  </a:moveTo>
                  <a:lnTo>
                    <a:pt x="28658" y="28840"/>
                  </a:lnTo>
                  <a:lnTo>
                    <a:pt x="28765" y="29472"/>
                  </a:lnTo>
                  <a:lnTo>
                    <a:pt x="28165" y="29697"/>
                  </a:lnTo>
                  <a:close/>
                  <a:moveTo>
                    <a:pt x="33646" y="28594"/>
                  </a:moveTo>
                  <a:lnTo>
                    <a:pt x="32736" y="29697"/>
                  </a:lnTo>
                  <a:lnTo>
                    <a:pt x="32126" y="29472"/>
                  </a:lnTo>
                  <a:lnTo>
                    <a:pt x="32244" y="28840"/>
                  </a:lnTo>
                  <a:close/>
                  <a:moveTo>
                    <a:pt x="34246" y="27877"/>
                  </a:moveTo>
                  <a:lnTo>
                    <a:pt x="33860" y="28337"/>
                  </a:lnTo>
                  <a:lnTo>
                    <a:pt x="32276" y="28615"/>
                  </a:lnTo>
                  <a:lnTo>
                    <a:pt x="32554" y="27031"/>
                  </a:lnTo>
                  <a:lnTo>
                    <a:pt x="33015" y="26646"/>
                  </a:lnTo>
                  <a:lnTo>
                    <a:pt x="34042" y="26860"/>
                  </a:lnTo>
                  <a:close/>
                  <a:moveTo>
                    <a:pt x="35680" y="26442"/>
                  </a:moveTo>
                  <a:lnTo>
                    <a:pt x="35231" y="26881"/>
                  </a:lnTo>
                  <a:lnTo>
                    <a:pt x="34224" y="26667"/>
                  </a:lnTo>
                  <a:lnTo>
                    <a:pt x="34010" y="25661"/>
                  </a:lnTo>
                  <a:lnTo>
                    <a:pt x="34449" y="25211"/>
                  </a:lnTo>
                  <a:lnTo>
                    <a:pt x="35680" y="25211"/>
                  </a:lnTo>
                  <a:lnTo>
                    <a:pt x="35680" y="26442"/>
                  </a:lnTo>
                  <a:close/>
                  <a:moveTo>
                    <a:pt x="35894" y="26217"/>
                  </a:moveTo>
                  <a:lnTo>
                    <a:pt x="35894" y="25211"/>
                  </a:lnTo>
                  <a:lnTo>
                    <a:pt x="36312" y="25211"/>
                  </a:lnTo>
                  <a:lnTo>
                    <a:pt x="36612" y="25511"/>
                  </a:lnTo>
                  <a:lnTo>
                    <a:pt x="35894" y="26217"/>
                  </a:lnTo>
                  <a:close/>
                  <a:moveTo>
                    <a:pt x="39737" y="28380"/>
                  </a:moveTo>
                  <a:lnTo>
                    <a:pt x="39084" y="27738"/>
                  </a:lnTo>
                  <a:lnTo>
                    <a:pt x="39502" y="27309"/>
                  </a:lnTo>
                  <a:lnTo>
                    <a:pt x="39502" y="26870"/>
                  </a:lnTo>
                  <a:lnTo>
                    <a:pt x="39941" y="26870"/>
                  </a:lnTo>
                  <a:lnTo>
                    <a:pt x="40369" y="26453"/>
                  </a:lnTo>
                  <a:lnTo>
                    <a:pt x="41022" y="27106"/>
                  </a:lnTo>
                  <a:lnTo>
                    <a:pt x="41482" y="28851"/>
                  </a:lnTo>
                  <a:close/>
                  <a:moveTo>
                    <a:pt x="41151" y="29793"/>
                  </a:moveTo>
                  <a:lnTo>
                    <a:pt x="40048" y="28690"/>
                  </a:lnTo>
                  <a:lnTo>
                    <a:pt x="41557" y="29097"/>
                  </a:lnTo>
                  <a:lnTo>
                    <a:pt x="41696" y="29654"/>
                  </a:lnTo>
                  <a:close/>
                  <a:moveTo>
                    <a:pt x="46428" y="28380"/>
                  </a:moveTo>
                  <a:lnTo>
                    <a:pt x="44672" y="28851"/>
                  </a:lnTo>
                  <a:lnTo>
                    <a:pt x="45143" y="27106"/>
                  </a:lnTo>
                  <a:lnTo>
                    <a:pt x="45797" y="26453"/>
                  </a:lnTo>
                  <a:lnTo>
                    <a:pt x="46214" y="26870"/>
                  </a:lnTo>
                  <a:lnTo>
                    <a:pt x="46653" y="26870"/>
                  </a:lnTo>
                  <a:lnTo>
                    <a:pt x="46653" y="27309"/>
                  </a:lnTo>
                  <a:lnTo>
                    <a:pt x="47081" y="27738"/>
                  </a:lnTo>
                  <a:lnTo>
                    <a:pt x="46428" y="28380"/>
                  </a:lnTo>
                  <a:close/>
                  <a:moveTo>
                    <a:pt x="50261" y="26217"/>
                  </a:moveTo>
                  <a:lnTo>
                    <a:pt x="49554" y="25511"/>
                  </a:lnTo>
                  <a:lnTo>
                    <a:pt x="49843" y="25211"/>
                  </a:lnTo>
                  <a:lnTo>
                    <a:pt x="50261" y="25211"/>
                  </a:lnTo>
                  <a:close/>
                  <a:moveTo>
                    <a:pt x="50924" y="26881"/>
                  </a:moveTo>
                  <a:lnTo>
                    <a:pt x="50485" y="26442"/>
                  </a:lnTo>
                  <a:lnTo>
                    <a:pt x="50485" y="25211"/>
                  </a:lnTo>
                  <a:lnTo>
                    <a:pt x="51706" y="25211"/>
                  </a:lnTo>
                  <a:lnTo>
                    <a:pt x="52145" y="25661"/>
                  </a:lnTo>
                  <a:lnTo>
                    <a:pt x="51941" y="26667"/>
                  </a:lnTo>
                  <a:close/>
                  <a:moveTo>
                    <a:pt x="53076" y="24398"/>
                  </a:moveTo>
                  <a:lnTo>
                    <a:pt x="53290" y="25179"/>
                  </a:lnTo>
                  <a:lnTo>
                    <a:pt x="54168" y="25468"/>
                  </a:lnTo>
                  <a:lnTo>
                    <a:pt x="53472" y="26250"/>
                  </a:lnTo>
                  <a:lnTo>
                    <a:pt x="53547" y="26699"/>
                  </a:lnTo>
                  <a:lnTo>
                    <a:pt x="53204" y="26410"/>
                  </a:lnTo>
                  <a:lnTo>
                    <a:pt x="52166" y="26624"/>
                  </a:lnTo>
                  <a:lnTo>
                    <a:pt x="52391" y="25586"/>
                  </a:lnTo>
                  <a:lnTo>
                    <a:pt x="52016" y="25211"/>
                  </a:lnTo>
                  <a:lnTo>
                    <a:pt x="52541" y="25211"/>
                  </a:lnTo>
                  <a:close/>
                  <a:moveTo>
                    <a:pt x="53536" y="21582"/>
                  </a:moveTo>
                  <a:lnTo>
                    <a:pt x="53344" y="22321"/>
                  </a:lnTo>
                  <a:lnTo>
                    <a:pt x="54039" y="22503"/>
                  </a:lnTo>
                  <a:lnTo>
                    <a:pt x="54200" y="22781"/>
                  </a:lnTo>
                  <a:lnTo>
                    <a:pt x="53290" y="23081"/>
                  </a:lnTo>
                  <a:lnTo>
                    <a:pt x="53076" y="23862"/>
                  </a:lnTo>
                  <a:lnTo>
                    <a:pt x="52541" y="23049"/>
                  </a:lnTo>
                  <a:lnTo>
                    <a:pt x="52016" y="23049"/>
                  </a:lnTo>
                  <a:lnTo>
                    <a:pt x="52391" y="22674"/>
                  </a:lnTo>
                  <a:lnTo>
                    <a:pt x="52166" y="21604"/>
                  </a:lnTo>
                  <a:lnTo>
                    <a:pt x="52487" y="21604"/>
                  </a:lnTo>
                  <a:lnTo>
                    <a:pt x="53001" y="22117"/>
                  </a:lnTo>
                  <a:close/>
                  <a:moveTo>
                    <a:pt x="53654" y="21154"/>
                  </a:moveTo>
                  <a:lnTo>
                    <a:pt x="53001" y="21807"/>
                  </a:lnTo>
                  <a:lnTo>
                    <a:pt x="52573" y="21389"/>
                  </a:lnTo>
                  <a:lnTo>
                    <a:pt x="52134" y="21389"/>
                  </a:lnTo>
                  <a:lnTo>
                    <a:pt x="52134" y="20951"/>
                  </a:lnTo>
                  <a:lnTo>
                    <a:pt x="51716" y="20522"/>
                  </a:lnTo>
                  <a:lnTo>
                    <a:pt x="52369" y="19880"/>
                  </a:lnTo>
                  <a:lnTo>
                    <a:pt x="54125" y="19409"/>
                  </a:lnTo>
                  <a:close/>
                  <a:moveTo>
                    <a:pt x="55067" y="19741"/>
                  </a:moveTo>
                  <a:lnTo>
                    <a:pt x="53964" y="20844"/>
                  </a:lnTo>
                  <a:lnTo>
                    <a:pt x="54361" y="19345"/>
                  </a:lnTo>
                  <a:lnTo>
                    <a:pt x="54917" y="19195"/>
                  </a:lnTo>
                  <a:close/>
                  <a:moveTo>
                    <a:pt x="53964" y="14774"/>
                  </a:moveTo>
                  <a:lnTo>
                    <a:pt x="55067" y="15887"/>
                  </a:lnTo>
                  <a:lnTo>
                    <a:pt x="54917" y="16433"/>
                  </a:lnTo>
                  <a:lnTo>
                    <a:pt x="54361" y="16283"/>
                  </a:lnTo>
                  <a:close/>
                  <a:moveTo>
                    <a:pt x="53654" y="14463"/>
                  </a:moveTo>
                  <a:lnTo>
                    <a:pt x="54125" y="16219"/>
                  </a:lnTo>
                  <a:lnTo>
                    <a:pt x="52369" y="15748"/>
                  </a:lnTo>
                  <a:lnTo>
                    <a:pt x="51716" y="15095"/>
                  </a:lnTo>
                  <a:lnTo>
                    <a:pt x="52134" y="14677"/>
                  </a:lnTo>
                  <a:lnTo>
                    <a:pt x="52134" y="14239"/>
                  </a:lnTo>
                  <a:lnTo>
                    <a:pt x="52573" y="14239"/>
                  </a:lnTo>
                  <a:lnTo>
                    <a:pt x="53001" y="13821"/>
                  </a:lnTo>
                  <a:close/>
                  <a:moveTo>
                    <a:pt x="51791" y="10631"/>
                  </a:moveTo>
                  <a:lnTo>
                    <a:pt x="52423" y="10631"/>
                  </a:lnTo>
                  <a:lnTo>
                    <a:pt x="52990" y="11498"/>
                  </a:lnTo>
                  <a:lnTo>
                    <a:pt x="52423" y="12365"/>
                  </a:lnTo>
                  <a:lnTo>
                    <a:pt x="51791" y="12365"/>
                  </a:lnTo>
                  <a:lnTo>
                    <a:pt x="50935" y="11498"/>
                  </a:lnTo>
                  <a:close/>
                  <a:moveTo>
                    <a:pt x="50485" y="10631"/>
                  </a:moveTo>
                  <a:lnTo>
                    <a:pt x="51481" y="10631"/>
                  </a:lnTo>
                  <a:lnTo>
                    <a:pt x="50774" y="11337"/>
                  </a:lnTo>
                  <a:lnTo>
                    <a:pt x="50485" y="11048"/>
                  </a:lnTo>
                  <a:close/>
                  <a:moveTo>
                    <a:pt x="49757" y="10631"/>
                  </a:moveTo>
                  <a:lnTo>
                    <a:pt x="50261" y="10631"/>
                  </a:lnTo>
                  <a:lnTo>
                    <a:pt x="50261" y="11134"/>
                  </a:lnTo>
                  <a:lnTo>
                    <a:pt x="50624" y="11498"/>
                  </a:lnTo>
                  <a:lnTo>
                    <a:pt x="50261" y="11851"/>
                  </a:lnTo>
                  <a:lnTo>
                    <a:pt x="50261" y="12365"/>
                  </a:lnTo>
                  <a:lnTo>
                    <a:pt x="49757" y="12365"/>
                  </a:lnTo>
                  <a:lnTo>
                    <a:pt x="49393" y="12718"/>
                  </a:lnTo>
                  <a:lnTo>
                    <a:pt x="49040" y="12365"/>
                  </a:lnTo>
                  <a:lnTo>
                    <a:pt x="48526" y="12365"/>
                  </a:lnTo>
                  <a:lnTo>
                    <a:pt x="48526" y="11851"/>
                  </a:lnTo>
                  <a:lnTo>
                    <a:pt x="48173" y="11498"/>
                  </a:lnTo>
                  <a:lnTo>
                    <a:pt x="48526" y="11134"/>
                  </a:lnTo>
                  <a:lnTo>
                    <a:pt x="48526" y="10631"/>
                  </a:lnTo>
                  <a:lnTo>
                    <a:pt x="49040" y="10631"/>
                  </a:lnTo>
                  <a:lnTo>
                    <a:pt x="49393" y="10278"/>
                  </a:lnTo>
                  <a:lnTo>
                    <a:pt x="49757" y="10631"/>
                  </a:lnTo>
                  <a:close/>
                  <a:moveTo>
                    <a:pt x="48526" y="9411"/>
                  </a:moveTo>
                  <a:lnTo>
                    <a:pt x="49244" y="10117"/>
                  </a:lnTo>
                  <a:lnTo>
                    <a:pt x="48944" y="10417"/>
                  </a:lnTo>
                  <a:lnTo>
                    <a:pt x="48526" y="10417"/>
                  </a:lnTo>
                  <a:close/>
                  <a:moveTo>
                    <a:pt x="46878" y="8972"/>
                  </a:moveTo>
                  <a:lnTo>
                    <a:pt x="46878" y="8950"/>
                  </a:lnTo>
                  <a:lnTo>
                    <a:pt x="47863" y="8747"/>
                  </a:lnTo>
                  <a:lnTo>
                    <a:pt x="48312" y="9186"/>
                  </a:lnTo>
                  <a:lnTo>
                    <a:pt x="48312" y="10417"/>
                  </a:lnTo>
                  <a:lnTo>
                    <a:pt x="47092" y="10417"/>
                  </a:lnTo>
                  <a:lnTo>
                    <a:pt x="46642" y="9967"/>
                  </a:lnTo>
                  <a:lnTo>
                    <a:pt x="46856" y="8972"/>
                  </a:lnTo>
                  <a:lnTo>
                    <a:pt x="46867" y="8972"/>
                  </a:lnTo>
                  <a:close/>
                  <a:moveTo>
                    <a:pt x="45454" y="9678"/>
                  </a:moveTo>
                  <a:lnTo>
                    <a:pt x="45251" y="8950"/>
                  </a:lnTo>
                  <a:lnTo>
                    <a:pt x="45797" y="9486"/>
                  </a:lnTo>
                  <a:lnTo>
                    <a:pt x="46310" y="8972"/>
                  </a:lnTo>
                  <a:lnTo>
                    <a:pt x="46631" y="8972"/>
                  </a:lnTo>
                  <a:lnTo>
                    <a:pt x="46407" y="10042"/>
                  </a:lnTo>
                  <a:lnTo>
                    <a:pt x="46781" y="10417"/>
                  </a:lnTo>
                  <a:lnTo>
                    <a:pt x="46246" y="10417"/>
                  </a:lnTo>
                  <a:lnTo>
                    <a:pt x="45711" y="11230"/>
                  </a:lnTo>
                  <a:lnTo>
                    <a:pt x="45497" y="10449"/>
                  </a:lnTo>
                  <a:lnTo>
                    <a:pt x="44587" y="10149"/>
                  </a:lnTo>
                  <a:lnTo>
                    <a:pt x="44747" y="9871"/>
                  </a:lnTo>
                  <a:close/>
                  <a:moveTo>
                    <a:pt x="44940" y="8640"/>
                  </a:moveTo>
                  <a:lnTo>
                    <a:pt x="45186" y="9528"/>
                  </a:lnTo>
                  <a:lnTo>
                    <a:pt x="44608" y="9678"/>
                  </a:lnTo>
                  <a:lnTo>
                    <a:pt x="44383" y="10064"/>
                  </a:lnTo>
                  <a:lnTo>
                    <a:pt x="44009" y="9839"/>
                  </a:lnTo>
                  <a:lnTo>
                    <a:pt x="43431" y="9999"/>
                  </a:lnTo>
                  <a:lnTo>
                    <a:pt x="43195" y="9111"/>
                  </a:lnTo>
                  <a:lnTo>
                    <a:pt x="43666" y="7355"/>
                  </a:lnTo>
                  <a:close/>
                  <a:moveTo>
                    <a:pt x="43077" y="6777"/>
                  </a:moveTo>
                  <a:lnTo>
                    <a:pt x="43484" y="7173"/>
                  </a:lnTo>
                  <a:lnTo>
                    <a:pt x="43077" y="8683"/>
                  </a:lnTo>
                  <a:lnTo>
                    <a:pt x="42671" y="7173"/>
                  </a:lnTo>
                  <a:close/>
                  <a:moveTo>
                    <a:pt x="41215" y="8640"/>
                  </a:moveTo>
                  <a:lnTo>
                    <a:pt x="42499" y="7355"/>
                  </a:lnTo>
                  <a:lnTo>
                    <a:pt x="42970" y="9111"/>
                  </a:lnTo>
                  <a:lnTo>
                    <a:pt x="42724" y="9999"/>
                  </a:lnTo>
                  <a:lnTo>
                    <a:pt x="42146" y="9839"/>
                  </a:lnTo>
                  <a:lnTo>
                    <a:pt x="41771" y="10064"/>
                  </a:lnTo>
                  <a:lnTo>
                    <a:pt x="41557" y="9678"/>
                  </a:lnTo>
                  <a:lnTo>
                    <a:pt x="40979" y="9528"/>
                  </a:lnTo>
                  <a:close/>
                  <a:moveTo>
                    <a:pt x="39759" y="10042"/>
                  </a:moveTo>
                  <a:lnTo>
                    <a:pt x="39534" y="8972"/>
                  </a:lnTo>
                  <a:lnTo>
                    <a:pt x="39855" y="8972"/>
                  </a:lnTo>
                  <a:lnTo>
                    <a:pt x="40369" y="9486"/>
                  </a:lnTo>
                  <a:lnTo>
                    <a:pt x="40904" y="8950"/>
                  </a:lnTo>
                  <a:lnTo>
                    <a:pt x="40712" y="9678"/>
                  </a:lnTo>
                  <a:lnTo>
                    <a:pt x="41407" y="9871"/>
                  </a:lnTo>
                  <a:lnTo>
                    <a:pt x="41568" y="10149"/>
                  </a:lnTo>
                  <a:lnTo>
                    <a:pt x="40658" y="10449"/>
                  </a:lnTo>
                  <a:lnTo>
                    <a:pt x="40444" y="11230"/>
                  </a:lnTo>
                  <a:lnTo>
                    <a:pt x="39909" y="10417"/>
                  </a:lnTo>
                  <a:lnTo>
                    <a:pt x="39384" y="10417"/>
                  </a:lnTo>
                  <a:close/>
                  <a:moveTo>
                    <a:pt x="37843" y="9186"/>
                  </a:moveTo>
                  <a:lnTo>
                    <a:pt x="38292" y="8747"/>
                  </a:lnTo>
                  <a:lnTo>
                    <a:pt x="39288" y="8950"/>
                  </a:lnTo>
                  <a:lnTo>
                    <a:pt x="39288" y="8972"/>
                  </a:lnTo>
                  <a:lnTo>
                    <a:pt x="39309" y="8972"/>
                  </a:lnTo>
                  <a:lnTo>
                    <a:pt x="39513" y="9967"/>
                  </a:lnTo>
                  <a:lnTo>
                    <a:pt x="39074" y="10417"/>
                  </a:lnTo>
                  <a:lnTo>
                    <a:pt x="37843" y="10417"/>
                  </a:lnTo>
                  <a:close/>
                  <a:moveTo>
                    <a:pt x="36922" y="10117"/>
                  </a:moveTo>
                  <a:lnTo>
                    <a:pt x="37629" y="9411"/>
                  </a:lnTo>
                  <a:lnTo>
                    <a:pt x="37629" y="10417"/>
                  </a:lnTo>
                  <a:lnTo>
                    <a:pt x="37211" y="10417"/>
                  </a:lnTo>
                  <a:close/>
                  <a:moveTo>
                    <a:pt x="35894" y="10631"/>
                  </a:moveTo>
                  <a:lnTo>
                    <a:pt x="36408" y="10631"/>
                  </a:lnTo>
                  <a:lnTo>
                    <a:pt x="36761" y="10278"/>
                  </a:lnTo>
                  <a:lnTo>
                    <a:pt x="37125" y="10631"/>
                  </a:lnTo>
                  <a:lnTo>
                    <a:pt x="37629" y="10631"/>
                  </a:lnTo>
                  <a:lnTo>
                    <a:pt x="37629" y="11134"/>
                  </a:lnTo>
                  <a:lnTo>
                    <a:pt x="37993" y="11498"/>
                  </a:lnTo>
                  <a:lnTo>
                    <a:pt x="37629" y="11851"/>
                  </a:lnTo>
                  <a:lnTo>
                    <a:pt x="37629" y="12365"/>
                  </a:lnTo>
                  <a:lnTo>
                    <a:pt x="37125" y="12365"/>
                  </a:lnTo>
                  <a:lnTo>
                    <a:pt x="36761" y="12718"/>
                  </a:lnTo>
                  <a:lnTo>
                    <a:pt x="36408" y="12365"/>
                  </a:lnTo>
                  <a:lnTo>
                    <a:pt x="35894" y="12365"/>
                  </a:lnTo>
                  <a:lnTo>
                    <a:pt x="35894" y="11851"/>
                  </a:lnTo>
                  <a:lnTo>
                    <a:pt x="35541" y="11498"/>
                  </a:lnTo>
                  <a:lnTo>
                    <a:pt x="35894" y="11134"/>
                  </a:lnTo>
                  <a:lnTo>
                    <a:pt x="35894" y="10631"/>
                  </a:lnTo>
                  <a:close/>
                  <a:moveTo>
                    <a:pt x="34674" y="10631"/>
                  </a:moveTo>
                  <a:lnTo>
                    <a:pt x="35680" y="10631"/>
                  </a:lnTo>
                  <a:lnTo>
                    <a:pt x="35680" y="11048"/>
                  </a:lnTo>
                  <a:lnTo>
                    <a:pt x="35380" y="11337"/>
                  </a:lnTo>
                  <a:lnTo>
                    <a:pt x="34674" y="10631"/>
                  </a:lnTo>
                  <a:close/>
                  <a:moveTo>
                    <a:pt x="34364" y="10631"/>
                  </a:moveTo>
                  <a:lnTo>
                    <a:pt x="35231" y="11498"/>
                  </a:lnTo>
                  <a:lnTo>
                    <a:pt x="34364" y="12365"/>
                  </a:lnTo>
                  <a:lnTo>
                    <a:pt x="33732" y="12365"/>
                  </a:lnTo>
                  <a:lnTo>
                    <a:pt x="33165" y="11498"/>
                  </a:lnTo>
                  <a:lnTo>
                    <a:pt x="33732" y="10631"/>
                  </a:lnTo>
                  <a:close/>
                  <a:moveTo>
                    <a:pt x="32694" y="9378"/>
                  </a:moveTo>
                  <a:lnTo>
                    <a:pt x="32608" y="8929"/>
                  </a:lnTo>
                  <a:lnTo>
                    <a:pt x="32961" y="9218"/>
                  </a:lnTo>
                  <a:lnTo>
                    <a:pt x="33989" y="9004"/>
                  </a:lnTo>
                  <a:lnTo>
                    <a:pt x="33775" y="10042"/>
                  </a:lnTo>
                  <a:lnTo>
                    <a:pt x="34149" y="10417"/>
                  </a:lnTo>
                  <a:lnTo>
                    <a:pt x="33614" y="10417"/>
                  </a:lnTo>
                  <a:lnTo>
                    <a:pt x="33079" y="11230"/>
                  </a:lnTo>
                  <a:lnTo>
                    <a:pt x="32865" y="10449"/>
                  </a:lnTo>
                  <a:lnTo>
                    <a:pt x="31987" y="10160"/>
                  </a:lnTo>
                  <a:close/>
                  <a:moveTo>
                    <a:pt x="32351" y="8715"/>
                  </a:moveTo>
                  <a:lnTo>
                    <a:pt x="32458" y="9314"/>
                  </a:lnTo>
                  <a:lnTo>
                    <a:pt x="31762" y="10085"/>
                  </a:lnTo>
                  <a:lnTo>
                    <a:pt x="30777" y="9764"/>
                  </a:lnTo>
                  <a:lnTo>
                    <a:pt x="30563" y="9196"/>
                  </a:lnTo>
                  <a:lnTo>
                    <a:pt x="31120" y="7687"/>
                  </a:lnTo>
                  <a:close/>
                  <a:moveTo>
                    <a:pt x="30445" y="7130"/>
                  </a:moveTo>
                  <a:lnTo>
                    <a:pt x="30938" y="7537"/>
                  </a:lnTo>
                  <a:lnTo>
                    <a:pt x="30445" y="8875"/>
                  </a:lnTo>
                  <a:lnTo>
                    <a:pt x="29953" y="7537"/>
                  </a:lnTo>
                  <a:close/>
                  <a:moveTo>
                    <a:pt x="28540" y="8715"/>
                  </a:moveTo>
                  <a:lnTo>
                    <a:pt x="29771" y="7687"/>
                  </a:lnTo>
                  <a:lnTo>
                    <a:pt x="30328" y="9196"/>
                  </a:lnTo>
                  <a:lnTo>
                    <a:pt x="30124" y="9764"/>
                  </a:lnTo>
                  <a:lnTo>
                    <a:pt x="29129" y="10085"/>
                  </a:lnTo>
                  <a:lnTo>
                    <a:pt x="28444" y="9314"/>
                  </a:lnTo>
                  <a:close/>
                  <a:moveTo>
                    <a:pt x="27127" y="10042"/>
                  </a:moveTo>
                  <a:lnTo>
                    <a:pt x="26902" y="9004"/>
                  </a:lnTo>
                  <a:lnTo>
                    <a:pt x="27930" y="9218"/>
                  </a:lnTo>
                  <a:lnTo>
                    <a:pt x="28283" y="8929"/>
                  </a:lnTo>
                  <a:lnTo>
                    <a:pt x="28208" y="9378"/>
                  </a:lnTo>
                  <a:lnTo>
                    <a:pt x="28904" y="10160"/>
                  </a:lnTo>
                  <a:lnTo>
                    <a:pt x="28026" y="10449"/>
                  </a:lnTo>
                  <a:lnTo>
                    <a:pt x="27812" y="11230"/>
                  </a:lnTo>
                  <a:lnTo>
                    <a:pt x="27277" y="10417"/>
                  </a:lnTo>
                  <a:lnTo>
                    <a:pt x="26752" y="10417"/>
                  </a:lnTo>
                  <a:close/>
                  <a:moveTo>
                    <a:pt x="25211" y="9186"/>
                  </a:moveTo>
                  <a:lnTo>
                    <a:pt x="25660" y="8747"/>
                  </a:lnTo>
                  <a:lnTo>
                    <a:pt x="26667" y="8961"/>
                  </a:lnTo>
                  <a:lnTo>
                    <a:pt x="26881" y="9967"/>
                  </a:lnTo>
                  <a:lnTo>
                    <a:pt x="26442" y="10417"/>
                  </a:lnTo>
                  <a:lnTo>
                    <a:pt x="25211" y="10417"/>
                  </a:lnTo>
                  <a:close/>
                  <a:moveTo>
                    <a:pt x="24997" y="9411"/>
                  </a:moveTo>
                  <a:lnTo>
                    <a:pt x="24997" y="10417"/>
                  </a:lnTo>
                  <a:lnTo>
                    <a:pt x="24579" y="10417"/>
                  </a:lnTo>
                  <a:lnTo>
                    <a:pt x="24290" y="10117"/>
                  </a:lnTo>
                  <a:close/>
                  <a:moveTo>
                    <a:pt x="23262" y="9411"/>
                  </a:moveTo>
                  <a:lnTo>
                    <a:pt x="23980" y="10117"/>
                  </a:lnTo>
                  <a:lnTo>
                    <a:pt x="23680" y="10417"/>
                  </a:lnTo>
                  <a:lnTo>
                    <a:pt x="23262" y="10417"/>
                  </a:lnTo>
                  <a:lnTo>
                    <a:pt x="23262" y="9411"/>
                  </a:lnTo>
                  <a:close/>
                  <a:moveTo>
                    <a:pt x="21603" y="8972"/>
                  </a:moveTo>
                  <a:lnTo>
                    <a:pt x="21603" y="8950"/>
                  </a:lnTo>
                  <a:lnTo>
                    <a:pt x="22599" y="8747"/>
                  </a:lnTo>
                  <a:lnTo>
                    <a:pt x="23048" y="9186"/>
                  </a:lnTo>
                  <a:lnTo>
                    <a:pt x="23048" y="10417"/>
                  </a:lnTo>
                  <a:lnTo>
                    <a:pt x="21817" y="10417"/>
                  </a:lnTo>
                  <a:lnTo>
                    <a:pt x="21378" y="9967"/>
                  </a:lnTo>
                  <a:lnTo>
                    <a:pt x="21582" y="8972"/>
                  </a:lnTo>
                  <a:lnTo>
                    <a:pt x="21603" y="8972"/>
                  </a:lnTo>
                  <a:close/>
                  <a:moveTo>
                    <a:pt x="20190" y="9678"/>
                  </a:moveTo>
                  <a:lnTo>
                    <a:pt x="19987" y="8950"/>
                  </a:lnTo>
                  <a:lnTo>
                    <a:pt x="20533" y="9486"/>
                  </a:lnTo>
                  <a:lnTo>
                    <a:pt x="21036" y="8972"/>
                  </a:lnTo>
                  <a:lnTo>
                    <a:pt x="21368" y="8972"/>
                  </a:lnTo>
                  <a:lnTo>
                    <a:pt x="21143" y="10042"/>
                  </a:lnTo>
                  <a:lnTo>
                    <a:pt x="21517" y="10417"/>
                  </a:lnTo>
                  <a:lnTo>
                    <a:pt x="20982" y="10417"/>
                  </a:lnTo>
                  <a:lnTo>
                    <a:pt x="20447" y="11230"/>
                  </a:lnTo>
                  <a:lnTo>
                    <a:pt x="20233" y="10449"/>
                  </a:lnTo>
                  <a:lnTo>
                    <a:pt x="19323" y="10149"/>
                  </a:lnTo>
                  <a:lnTo>
                    <a:pt x="19483" y="9871"/>
                  </a:lnTo>
                  <a:close/>
                  <a:moveTo>
                    <a:pt x="19676" y="8640"/>
                  </a:moveTo>
                  <a:lnTo>
                    <a:pt x="19922" y="9528"/>
                  </a:lnTo>
                  <a:lnTo>
                    <a:pt x="19344" y="9678"/>
                  </a:lnTo>
                  <a:lnTo>
                    <a:pt x="19120" y="10064"/>
                  </a:lnTo>
                  <a:lnTo>
                    <a:pt x="18745" y="9839"/>
                  </a:lnTo>
                  <a:lnTo>
                    <a:pt x="18167" y="9999"/>
                  </a:lnTo>
                  <a:lnTo>
                    <a:pt x="17931" y="9111"/>
                  </a:lnTo>
                  <a:lnTo>
                    <a:pt x="18402" y="7355"/>
                  </a:lnTo>
                  <a:close/>
                  <a:moveTo>
                    <a:pt x="17813" y="6777"/>
                  </a:moveTo>
                  <a:lnTo>
                    <a:pt x="18220" y="7173"/>
                  </a:lnTo>
                  <a:lnTo>
                    <a:pt x="17813" y="8683"/>
                  </a:lnTo>
                  <a:lnTo>
                    <a:pt x="17407" y="7173"/>
                  </a:lnTo>
                  <a:close/>
                  <a:moveTo>
                    <a:pt x="15951" y="8640"/>
                  </a:moveTo>
                  <a:lnTo>
                    <a:pt x="17235" y="7355"/>
                  </a:lnTo>
                  <a:lnTo>
                    <a:pt x="17706" y="9111"/>
                  </a:lnTo>
                  <a:lnTo>
                    <a:pt x="17460" y="9999"/>
                  </a:lnTo>
                  <a:lnTo>
                    <a:pt x="16882" y="9839"/>
                  </a:lnTo>
                  <a:lnTo>
                    <a:pt x="16507" y="10064"/>
                  </a:lnTo>
                  <a:lnTo>
                    <a:pt x="16283" y="9678"/>
                  </a:lnTo>
                  <a:lnTo>
                    <a:pt x="15715" y="9528"/>
                  </a:lnTo>
                  <a:close/>
                  <a:moveTo>
                    <a:pt x="14495" y="10042"/>
                  </a:moveTo>
                  <a:lnTo>
                    <a:pt x="14270" y="8972"/>
                  </a:lnTo>
                  <a:lnTo>
                    <a:pt x="14591" y="8972"/>
                  </a:lnTo>
                  <a:lnTo>
                    <a:pt x="15105" y="9486"/>
                  </a:lnTo>
                  <a:lnTo>
                    <a:pt x="15640" y="8950"/>
                  </a:lnTo>
                  <a:lnTo>
                    <a:pt x="15437" y="9678"/>
                  </a:lnTo>
                  <a:lnTo>
                    <a:pt x="16144" y="9871"/>
                  </a:lnTo>
                  <a:lnTo>
                    <a:pt x="16304" y="10149"/>
                  </a:lnTo>
                  <a:lnTo>
                    <a:pt x="15394" y="10449"/>
                  </a:lnTo>
                  <a:lnTo>
                    <a:pt x="15180" y="11230"/>
                  </a:lnTo>
                  <a:lnTo>
                    <a:pt x="14645" y="10417"/>
                  </a:lnTo>
                  <a:lnTo>
                    <a:pt x="14120" y="10417"/>
                  </a:lnTo>
                  <a:close/>
                  <a:moveTo>
                    <a:pt x="12579" y="9186"/>
                  </a:moveTo>
                  <a:lnTo>
                    <a:pt x="13028" y="8747"/>
                  </a:lnTo>
                  <a:lnTo>
                    <a:pt x="14024" y="8950"/>
                  </a:lnTo>
                  <a:lnTo>
                    <a:pt x="14024" y="8972"/>
                  </a:lnTo>
                  <a:lnTo>
                    <a:pt x="14045" y="8972"/>
                  </a:lnTo>
                  <a:lnTo>
                    <a:pt x="14249" y="9967"/>
                  </a:lnTo>
                  <a:lnTo>
                    <a:pt x="13810" y="10417"/>
                  </a:lnTo>
                  <a:lnTo>
                    <a:pt x="12579" y="10417"/>
                  </a:lnTo>
                  <a:close/>
                  <a:moveTo>
                    <a:pt x="11658" y="10117"/>
                  </a:moveTo>
                  <a:lnTo>
                    <a:pt x="12365" y="9411"/>
                  </a:lnTo>
                  <a:lnTo>
                    <a:pt x="12365" y="10417"/>
                  </a:lnTo>
                  <a:lnTo>
                    <a:pt x="11947" y="10417"/>
                  </a:lnTo>
                  <a:close/>
                  <a:moveTo>
                    <a:pt x="9410" y="12365"/>
                  </a:moveTo>
                  <a:lnTo>
                    <a:pt x="10117" y="11648"/>
                  </a:lnTo>
                  <a:lnTo>
                    <a:pt x="10416" y="11948"/>
                  </a:lnTo>
                  <a:lnTo>
                    <a:pt x="10416" y="12365"/>
                  </a:lnTo>
                  <a:close/>
                  <a:moveTo>
                    <a:pt x="8746" y="13029"/>
                  </a:moveTo>
                  <a:lnTo>
                    <a:pt x="9185" y="12579"/>
                  </a:lnTo>
                  <a:lnTo>
                    <a:pt x="10416" y="12579"/>
                  </a:lnTo>
                  <a:lnTo>
                    <a:pt x="10416" y="13810"/>
                  </a:lnTo>
                  <a:lnTo>
                    <a:pt x="9967" y="14249"/>
                  </a:lnTo>
                  <a:lnTo>
                    <a:pt x="8971" y="14046"/>
                  </a:lnTo>
                  <a:lnTo>
                    <a:pt x="8971" y="14024"/>
                  </a:lnTo>
                  <a:lnTo>
                    <a:pt x="8950" y="14024"/>
                  </a:lnTo>
                  <a:close/>
                  <a:moveTo>
                    <a:pt x="8950" y="15641"/>
                  </a:moveTo>
                  <a:lnTo>
                    <a:pt x="9485" y="15106"/>
                  </a:lnTo>
                  <a:lnTo>
                    <a:pt x="8971" y="14592"/>
                  </a:lnTo>
                  <a:lnTo>
                    <a:pt x="8971" y="14260"/>
                  </a:lnTo>
                  <a:lnTo>
                    <a:pt x="10042" y="14485"/>
                  </a:lnTo>
                  <a:lnTo>
                    <a:pt x="10416" y="14121"/>
                  </a:lnTo>
                  <a:lnTo>
                    <a:pt x="10416" y="14645"/>
                  </a:lnTo>
                  <a:lnTo>
                    <a:pt x="11230" y="15181"/>
                  </a:lnTo>
                  <a:lnTo>
                    <a:pt x="10448" y="15395"/>
                  </a:lnTo>
                  <a:lnTo>
                    <a:pt x="10149" y="16305"/>
                  </a:lnTo>
                  <a:lnTo>
                    <a:pt x="9870" y="16144"/>
                  </a:lnTo>
                  <a:lnTo>
                    <a:pt x="9688" y="15438"/>
                  </a:lnTo>
                  <a:close/>
                  <a:moveTo>
                    <a:pt x="8639" y="15951"/>
                  </a:moveTo>
                  <a:lnTo>
                    <a:pt x="9528" y="15705"/>
                  </a:lnTo>
                  <a:lnTo>
                    <a:pt x="9688" y="16283"/>
                  </a:lnTo>
                  <a:lnTo>
                    <a:pt x="10063" y="16508"/>
                  </a:lnTo>
                  <a:lnTo>
                    <a:pt x="9849" y="16883"/>
                  </a:lnTo>
                  <a:lnTo>
                    <a:pt x="9999" y="17461"/>
                  </a:lnTo>
                  <a:lnTo>
                    <a:pt x="9110" y="17696"/>
                  </a:lnTo>
                  <a:lnTo>
                    <a:pt x="7355" y="17236"/>
                  </a:lnTo>
                  <a:close/>
                  <a:moveTo>
                    <a:pt x="6712" y="16465"/>
                  </a:moveTo>
                  <a:lnTo>
                    <a:pt x="8222" y="16058"/>
                  </a:lnTo>
                  <a:lnTo>
                    <a:pt x="7108" y="17161"/>
                  </a:lnTo>
                  <a:lnTo>
                    <a:pt x="6562" y="17022"/>
                  </a:lnTo>
                  <a:close/>
                  <a:moveTo>
                    <a:pt x="6777" y="17814"/>
                  </a:moveTo>
                  <a:lnTo>
                    <a:pt x="7173" y="17407"/>
                  </a:lnTo>
                  <a:lnTo>
                    <a:pt x="8682" y="17814"/>
                  </a:lnTo>
                  <a:lnTo>
                    <a:pt x="7183" y="18221"/>
                  </a:lnTo>
                  <a:close/>
                  <a:moveTo>
                    <a:pt x="8222" y="19570"/>
                  </a:moveTo>
                  <a:lnTo>
                    <a:pt x="6712" y="19163"/>
                  </a:lnTo>
                  <a:lnTo>
                    <a:pt x="6562" y="18606"/>
                  </a:lnTo>
                  <a:lnTo>
                    <a:pt x="7108" y="18467"/>
                  </a:lnTo>
                  <a:close/>
                  <a:moveTo>
                    <a:pt x="8639" y="19677"/>
                  </a:moveTo>
                  <a:lnTo>
                    <a:pt x="7355" y="18392"/>
                  </a:lnTo>
                  <a:lnTo>
                    <a:pt x="9110" y="17932"/>
                  </a:lnTo>
                  <a:lnTo>
                    <a:pt x="9999" y="18167"/>
                  </a:lnTo>
                  <a:lnTo>
                    <a:pt x="9849" y="18745"/>
                  </a:lnTo>
                  <a:lnTo>
                    <a:pt x="10063" y="19120"/>
                  </a:lnTo>
                  <a:lnTo>
                    <a:pt x="9688" y="19345"/>
                  </a:lnTo>
                  <a:lnTo>
                    <a:pt x="9528" y="19923"/>
                  </a:lnTo>
                  <a:close/>
                  <a:moveTo>
                    <a:pt x="8971" y="21036"/>
                  </a:moveTo>
                  <a:lnTo>
                    <a:pt x="9485" y="20522"/>
                  </a:lnTo>
                  <a:lnTo>
                    <a:pt x="8950" y="19987"/>
                  </a:lnTo>
                  <a:lnTo>
                    <a:pt x="9688" y="20191"/>
                  </a:lnTo>
                  <a:lnTo>
                    <a:pt x="9870" y="19484"/>
                  </a:lnTo>
                  <a:lnTo>
                    <a:pt x="10149" y="19323"/>
                  </a:lnTo>
                  <a:lnTo>
                    <a:pt x="10448" y="20233"/>
                  </a:lnTo>
                  <a:lnTo>
                    <a:pt x="11230" y="20447"/>
                  </a:lnTo>
                  <a:lnTo>
                    <a:pt x="10416" y="20983"/>
                  </a:lnTo>
                  <a:lnTo>
                    <a:pt x="10416" y="21507"/>
                  </a:lnTo>
                  <a:lnTo>
                    <a:pt x="10042" y="21133"/>
                  </a:lnTo>
                  <a:lnTo>
                    <a:pt x="8971" y="21357"/>
                  </a:lnTo>
                  <a:close/>
                  <a:moveTo>
                    <a:pt x="9410" y="23263"/>
                  </a:moveTo>
                  <a:lnTo>
                    <a:pt x="10416" y="23263"/>
                  </a:lnTo>
                  <a:lnTo>
                    <a:pt x="10416" y="23680"/>
                  </a:lnTo>
                  <a:lnTo>
                    <a:pt x="10117" y="23980"/>
                  </a:lnTo>
                  <a:close/>
                  <a:moveTo>
                    <a:pt x="9100" y="24997"/>
                  </a:moveTo>
                  <a:lnTo>
                    <a:pt x="8468" y="24997"/>
                  </a:lnTo>
                  <a:lnTo>
                    <a:pt x="7901" y="24130"/>
                  </a:lnTo>
                  <a:lnTo>
                    <a:pt x="8468" y="23263"/>
                  </a:lnTo>
                  <a:lnTo>
                    <a:pt x="9100" y="23263"/>
                  </a:lnTo>
                  <a:lnTo>
                    <a:pt x="9967" y="24130"/>
                  </a:lnTo>
                  <a:close/>
                  <a:moveTo>
                    <a:pt x="10416" y="24997"/>
                  </a:moveTo>
                  <a:lnTo>
                    <a:pt x="9410" y="24997"/>
                  </a:lnTo>
                  <a:lnTo>
                    <a:pt x="10117" y="24280"/>
                  </a:lnTo>
                  <a:lnTo>
                    <a:pt x="10416" y="24580"/>
                  </a:lnTo>
                  <a:close/>
                  <a:moveTo>
                    <a:pt x="11144" y="24997"/>
                  </a:moveTo>
                  <a:lnTo>
                    <a:pt x="10630" y="24997"/>
                  </a:lnTo>
                  <a:lnTo>
                    <a:pt x="10630" y="24483"/>
                  </a:lnTo>
                  <a:lnTo>
                    <a:pt x="10277" y="24130"/>
                  </a:lnTo>
                  <a:lnTo>
                    <a:pt x="10630" y="23766"/>
                  </a:lnTo>
                  <a:lnTo>
                    <a:pt x="10630" y="23263"/>
                  </a:lnTo>
                  <a:lnTo>
                    <a:pt x="11144" y="23263"/>
                  </a:lnTo>
                  <a:lnTo>
                    <a:pt x="11498" y="22910"/>
                  </a:lnTo>
                  <a:lnTo>
                    <a:pt x="11851" y="23263"/>
                  </a:lnTo>
                  <a:lnTo>
                    <a:pt x="12365" y="23263"/>
                  </a:lnTo>
                  <a:lnTo>
                    <a:pt x="12365" y="23766"/>
                  </a:lnTo>
                  <a:lnTo>
                    <a:pt x="12718" y="24130"/>
                  </a:lnTo>
                  <a:lnTo>
                    <a:pt x="12365" y="24494"/>
                  </a:lnTo>
                  <a:lnTo>
                    <a:pt x="12365" y="24997"/>
                  </a:lnTo>
                  <a:lnTo>
                    <a:pt x="11861" y="24997"/>
                  </a:lnTo>
                  <a:lnTo>
                    <a:pt x="11498" y="25350"/>
                  </a:lnTo>
                  <a:close/>
                  <a:moveTo>
                    <a:pt x="12365" y="26217"/>
                  </a:moveTo>
                  <a:lnTo>
                    <a:pt x="11647" y="25511"/>
                  </a:lnTo>
                  <a:lnTo>
                    <a:pt x="11947" y="25211"/>
                  </a:lnTo>
                  <a:lnTo>
                    <a:pt x="12365" y="25211"/>
                  </a:lnTo>
                  <a:close/>
                  <a:moveTo>
                    <a:pt x="14024" y="26678"/>
                  </a:moveTo>
                  <a:lnTo>
                    <a:pt x="13028" y="26881"/>
                  </a:lnTo>
                  <a:lnTo>
                    <a:pt x="12579" y="26442"/>
                  </a:lnTo>
                  <a:lnTo>
                    <a:pt x="12579" y="25211"/>
                  </a:lnTo>
                  <a:lnTo>
                    <a:pt x="13810" y="25211"/>
                  </a:lnTo>
                  <a:lnTo>
                    <a:pt x="14249" y="25661"/>
                  </a:lnTo>
                  <a:lnTo>
                    <a:pt x="14045" y="26656"/>
                  </a:lnTo>
                  <a:lnTo>
                    <a:pt x="14024" y="26656"/>
                  </a:lnTo>
                  <a:close/>
                  <a:moveTo>
                    <a:pt x="15437" y="25939"/>
                  </a:moveTo>
                  <a:lnTo>
                    <a:pt x="15640" y="26678"/>
                  </a:lnTo>
                  <a:lnTo>
                    <a:pt x="15105" y="26143"/>
                  </a:lnTo>
                  <a:lnTo>
                    <a:pt x="14591" y="26656"/>
                  </a:lnTo>
                  <a:lnTo>
                    <a:pt x="14270" y="26656"/>
                  </a:lnTo>
                  <a:lnTo>
                    <a:pt x="14484" y="25586"/>
                  </a:lnTo>
                  <a:lnTo>
                    <a:pt x="14120" y="25211"/>
                  </a:lnTo>
                  <a:lnTo>
                    <a:pt x="14645" y="25211"/>
                  </a:lnTo>
                  <a:lnTo>
                    <a:pt x="15180" y="24398"/>
                  </a:lnTo>
                  <a:lnTo>
                    <a:pt x="15394" y="25179"/>
                  </a:lnTo>
                  <a:lnTo>
                    <a:pt x="16304" y="25479"/>
                  </a:lnTo>
                  <a:lnTo>
                    <a:pt x="16144" y="25757"/>
                  </a:lnTo>
                  <a:close/>
                  <a:moveTo>
                    <a:pt x="15951" y="26988"/>
                  </a:moveTo>
                  <a:lnTo>
                    <a:pt x="15705" y="26100"/>
                  </a:lnTo>
                  <a:lnTo>
                    <a:pt x="16283" y="25939"/>
                  </a:lnTo>
                  <a:lnTo>
                    <a:pt x="16507" y="25564"/>
                  </a:lnTo>
                  <a:lnTo>
                    <a:pt x="16882" y="25779"/>
                  </a:lnTo>
                  <a:lnTo>
                    <a:pt x="17460" y="25629"/>
                  </a:lnTo>
                  <a:lnTo>
                    <a:pt x="17696" y="26517"/>
                  </a:lnTo>
                  <a:lnTo>
                    <a:pt x="17235" y="28273"/>
                  </a:lnTo>
                  <a:lnTo>
                    <a:pt x="17235" y="28273"/>
                  </a:lnTo>
                  <a:lnTo>
                    <a:pt x="15951" y="26988"/>
                  </a:lnTo>
                  <a:close/>
                  <a:moveTo>
                    <a:pt x="17813" y="28851"/>
                  </a:moveTo>
                  <a:lnTo>
                    <a:pt x="17407" y="28444"/>
                  </a:lnTo>
                  <a:lnTo>
                    <a:pt x="17813" y="26945"/>
                  </a:lnTo>
                  <a:lnTo>
                    <a:pt x="18220" y="28455"/>
                  </a:lnTo>
                  <a:close/>
                  <a:moveTo>
                    <a:pt x="19676" y="26988"/>
                  </a:moveTo>
                  <a:lnTo>
                    <a:pt x="18392" y="28273"/>
                  </a:lnTo>
                  <a:lnTo>
                    <a:pt x="17931" y="26517"/>
                  </a:lnTo>
                  <a:lnTo>
                    <a:pt x="18167" y="25629"/>
                  </a:lnTo>
                  <a:lnTo>
                    <a:pt x="18745" y="25779"/>
                  </a:lnTo>
                  <a:lnTo>
                    <a:pt x="19120" y="25564"/>
                  </a:lnTo>
                  <a:lnTo>
                    <a:pt x="19344" y="25939"/>
                  </a:lnTo>
                  <a:lnTo>
                    <a:pt x="19922" y="26100"/>
                  </a:lnTo>
                  <a:close/>
                  <a:moveTo>
                    <a:pt x="21143" y="25586"/>
                  </a:moveTo>
                  <a:lnTo>
                    <a:pt x="21368" y="26656"/>
                  </a:lnTo>
                  <a:lnTo>
                    <a:pt x="21036" y="26656"/>
                  </a:lnTo>
                  <a:lnTo>
                    <a:pt x="20522" y="26143"/>
                  </a:lnTo>
                  <a:lnTo>
                    <a:pt x="19987" y="26678"/>
                  </a:lnTo>
                  <a:lnTo>
                    <a:pt x="20190" y="25939"/>
                  </a:lnTo>
                  <a:lnTo>
                    <a:pt x="19483" y="25757"/>
                  </a:lnTo>
                  <a:lnTo>
                    <a:pt x="19323" y="25479"/>
                  </a:lnTo>
                  <a:lnTo>
                    <a:pt x="20233" y="25179"/>
                  </a:lnTo>
                  <a:lnTo>
                    <a:pt x="20447" y="24398"/>
                  </a:lnTo>
                  <a:lnTo>
                    <a:pt x="20982" y="25211"/>
                  </a:lnTo>
                  <a:lnTo>
                    <a:pt x="21507" y="25211"/>
                  </a:lnTo>
                  <a:close/>
                  <a:moveTo>
                    <a:pt x="23048" y="26442"/>
                  </a:moveTo>
                  <a:lnTo>
                    <a:pt x="22599" y="26881"/>
                  </a:lnTo>
                  <a:lnTo>
                    <a:pt x="21603" y="26678"/>
                  </a:lnTo>
                  <a:lnTo>
                    <a:pt x="21603" y="26656"/>
                  </a:lnTo>
                  <a:lnTo>
                    <a:pt x="21582" y="26656"/>
                  </a:lnTo>
                  <a:lnTo>
                    <a:pt x="21378" y="25661"/>
                  </a:lnTo>
                  <a:lnTo>
                    <a:pt x="21817" y="25211"/>
                  </a:lnTo>
                  <a:lnTo>
                    <a:pt x="23048" y="25211"/>
                  </a:lnTo>
                  <a:close/>
                  <a:moveTo>
                    <a:pt x="23262" y="26217"/>
                  </a:moveTo>
                  <a:lnTo>
                    <a:pt x="23262" y="25211"/>
                  </a:lnTo>
                  <a:lnTo>
                    <a:pt x="23680" y="25211"/>
                  </a:lnTo>
                  <a:lnTo>
                    <a:pt x="23980" y="25511"/>
                  </a:lnTo>
                  <a:close/>
                  <a:moveTo>
                    <a:pt x="24997" y="26217"/>
                  </a:moveTo>
                  <a:lnTo>
                    <a:pt x="24290" y="25511"/>
                  </a:lnTo>
                  <a:lnTo>
                    <a:pt x="24579" y="25211"/>
                  </a:lnTo>
                  <a:lnTo>
                    <a:pt x="24997" y="25211"/>
                  </a:lnTo>
                  <a:close/>
                  <a:moveTo>
                    <a:pt x="25660" y="26881"/>
                  </a:moveTo>
                  <a:lnTo>
                    <a:pt x="25211" y="26442"/>
                  </a:lnTo>
                  <a:lnTo>
                    <a:pt x="25211" y="25211"/>
                  </a:lnTo>
                  <a:lnTo>
                    <a:pt x="26442" y="25211"/>
                  </a:lnTo>
                  <a:lnTo>
                    <a:pt x="26881" y="25661"/>
                  </a:lnTo>
                  <a:lnTo>
                    <a:pt x="26667" y="26667"/>
                  </a:lnTo>
                  <a:close/>
                  <a:moveTo>
                    <a:pt x="28208" y="26250"/>
                  </a:moveTo>
                  <a:lnTo>
                    <a:pt x="28283" y="26699"/>
                  </a:lnTo>
                  <a:lnTo>
                    <a:pt x="27930" y="26410"/>
                  </a:lnTo>
                  <a:lnTo>
                    <a:pt x="26902" y="26624"/>
                  </a:lnTo>
                  <a:lnTo>
                    <a:pt x="27127" y="25586"/>
                  </a:lnTo>
                  <a:lnTo>
                    <a:pt x="26752" y="25211"/>
                  </a:lnTo>
                  <a:lnTo>
                    <a:pt x="27277" y="25211"/>
                  </a:lnTo>
                  <a:lnTo>
                    <a:pt x="27812" y="24398"/>
                  </a:lnTo>
                  <a:lnTo>
                    <a:pt x="28026" y="25179"/>
                  </a:lnTo>
                  <a:lnTo>
                    <a:pt x="28904" y="25468"/>
                  </a:lnTo>
                  <a:close/>
                  <a:moveTo>
                    <a:pt x="28540" y="26913"/>
                  </a:moveTo>
                  <a:lnTo>
                    <a:pt x="28444" y="26314"/>
                  </a:lnTo>
                  <a:lnTo>
                    <a:pt x="29129" y="25543"/>
                  </a:lnTo>
                  <a:lnTo>
                    <a:pt x="30124" y="25864"/>
                  </a:lnTo>
                  <a:lnTo>
                    <a:pt x="30328" y="26432"/>
                  </a:lnTo>
                  <a:lnTo>
                    <a:pt x="29771" y="27941"/>
                  </a:lnTo>
                  <a:close/>
                  <a:moveTo>
                    <a:pt x="30445" y="28498"/>
                  </a:moveTo>
                  <a:lnTo>
                    <a:pt x="29953" y="28091"/>
                  </a:lnTo>
                  <a:lnTo>
                    <a:pt x="30445" y="26753"/>
                  </a:lnTo>
                  <a:lnTo>
                    <a:pt x="30938" y="28091"/>
                  </a:lnTo>
                  <a:close/>
                  <a:moveTo>
                    <a:pt x="32351" y="26913"/>
                  </a:moveTo>
                  <a:lnTo>
                    <a:pt x="31120" y="27941"/>
                  </a:lnTo>
                  <a:lnTo>
                    <a:pt x="30563" y="26432"/>
                  </a:lnTo>
                  <a:lnTo>
                    <a:pt x="30777" y="25864"/>
                  </a:lnTo>
                  <a:lnTo>
                    <a:pt x="31323" y="25682"/>
                  </a:lnTo>
                  <a:lnTo>
                    <a:pt x="31762" y="25543"/>
                  </a:lnTo>
                  <a:lnTo>
                    <a:pt x="32458" y="26314"/>
                  </a:lnTo>
                  <a:close/>
                  <a:moveTo>
                    <a:pt x="34149" y="25211"/>
                  </a:moveTo>
                  <a:lnTo>
                    <a:pt x="33775" y="25586"/>
                  </a:lnTo>
                  <a:lnTo>
                    <a:pt x="33989" y="26624"/>
                  </a:lnTo>
                  <a:lnTo>
                    <a:pt x="32961" y="26410"/>
                  </a:lnTo>
                  <a:lnTo>
                    <a:pt x="32608" y="26699"/>
                  </a:lnTo>
                  <a:lnTo>
                    <a:pt x="32694" y="26250"/>
                  </a:lnTo>
                  <a:lnTo>
                    <a:pt x="31987" y="25468"/>
                  </a:lnTo>
                  <a:lnTo>
                    <a:pt x="32865" y="25179"/>
                  </a:lnTo>
                  <a:lnTo>
                    <a:pt x="33079" y="24398"/>
                  </a:lnTo>
                  <a:lnTo>
                    <a:pt x="33614" y="25211"/>
                  </a:lnTo>
                  <a:close/>
                  <a:moveTo>
                    <a:pt x="34364" y="24997"/>
                  </a:moveTo>
                  <a:lnTo>
                    <a:pt x="33732" y="24997"/>
                  </a:lnTo>
                  <a:lnTo>
                    <a:pt x="33165" y="24130"/>
                  </a:lnTo>
                  <a:lnTo>
                    <a:pt x="33732" y="23263"/>
                  </a:lnTo>
                  <a:lnTo>
                    <a:pt x="34364" y="23263"/>
                  </a:lnTo>
                  <a:lnTo>
                    <a:pt x="35231" y="24130"/>
                  </a:lnTo>
                  <a:close/>
                  <a:moveTo>
                    <a:pt x="35680" y="24997"/>
                  </a:moveTo>
                  <a:lnTo>
                    <a:pt x="34674" y="24997"/>
                  </a:lnTo>
                  <a:lnTo>
                    <a:pt x="35380" y="24280"/>
                  </a:lnTo>
                  <a:lnTo>
                    <a:pt x="35680" y="24580"/>
                  </a:lnTo>
                  <a:lnTo>
                    <a:pt x="35680" y="24997"/>
                  </a:lnTo>
                  <a:close/>
                  <a:moveTo>
                    <a:pt x="36408" y="24997"/>
                  </a:moveTo>
                  <a:lnTo>
                    <a:pt x="35894" y="24997"/>
                  </a:lnTo>
                  <a:lnTo>
                    <a:pt x="35894" y="24483"/>
                  </a:lnTo>
                  <a:lnTo>
                    <a:pt x="35541" y="24130"/>
                  </a:lnTo>
                  <a:lnTo>
                    <a:pt x="35894" y="23766"/>
                  </a:lnTo>
                  <a:lnTo>
                    <a:pt x="35894" y="23263"/>
                  </a:lnTo>
                  <a:lnTo>
                    <a:pt x="36408" y="23263"/>
                  </a:lnTo>
                  <a:lnTo>
                    <a:pt x="36761" y="22910"/>
                  </a:lnTo>
                  <a:lnTo>
                    <a:pt x="37125" y="23263"/>
                  </a:lnTo>
                  <a:lnTo>
                    <a:pt x="37629" y="23263"/>
                  </a:lnTo>
                  <a:lnTo>
                    <a:pt x="37629" y="23766"/>
                  </a:lnTo>
                  <a:lnTo>
                    <a:pt x="37993" y="24130"/>
                  </a:lnTo>
                  <a:lnTo>
                    <a:pt x="37629" y="24494"/>
                  </a:lnTo>
                  <a:lnTo>
                    <a:pt x="37629" y="24997"/>
                  </a:lnTo>
                  <a:lnTo>
                    <a:pt x="37125" y="24997"/>
                  </a:lnTo>
                  <a:lnTo>
                    <a:pt x="36761" y="25350"/>
                  </a:lnTo>
                  <a:close/>
                  <a:moveTo>
                    <a:pt x="37629" y="26217"/>
                  </a:moveTo>
                  <a:lnTo>
                    <a:pt x="36922" y="25511"/>
                  </a:lnTo>
                  <a:lnTo>
                    <a:pt x="37211" y="25211"/>
                  </a:lnTo>
                  <a:lnTo>
                    <a:pt x="37629" y="25211"/>
                  </a:lnTo>
                  <a:close/>
                  <a:moveTo>
                    <a:pt x="39288" y="26678"/>
                  </a:moveTo>
                  <a:lnTo>
                    <a:pt x="38292" y="26881"/>
                  </a:lnTo>
                  <a:lnTo>
                    <a:pt x="37843" y="26442"/>
                  </a:lnTo>
                  <a:lnTo>
                    <a:pt x="37843" y="25211"/>
                  </a:lnTo>
                  <a:lnTo>
                    <a:pt x="39074" y="25211"/>
                  </a:lnTo>
                  <a:lnTo>
                    <a:pt x="39513" y="25661"/>
                  </a:lnTo>
                  <a:lnTo>
                    <a:pt x="39309" y="26656"/>
                  </a:lnTo>
                  <a:lnTo>
                    <a:pt x="39288" y="26656"/>
                  </a:lnTo>
                  <a:close/>
                  <a:moveTo>
                    <a:pt x="40712" y="25939"/>
                  </a:moveTo>
                  <a:lnTo>
                    <a:pt x="40904" y="26678"/>
                  </a:lnTo>
                  <a:lnTo>
                    <a:pt x="40369" y="26143"/>
                  </a:lnTo>
                  <a:lnTo>
                    <a:pt x="39855" y="26656"/>
                  </a:lnTo>
                  <a:lnTo>
                    <a:pt x="39534" y="26656"/>
                  </a:lnTo>
                  <a:lnTo>
                    <a:pt x="39759" y="25586"/>
                  </a:lnTo>
                  <a:lnTo>
                    <a:pt x="39384" y="25211"/>
                  </a:lnTo>
                  <a:lnTo>
                    <a:pt x="39909" y="25211"/>
                  </a:lnTo>
                  <a:lnTo>
                    <a:pt x="40444" y="24398"/>
                  </a:lnTo>
                  <a:lnTo>
                    <a:pt x="40658" y="25179"/>
                  </a:lnTo>
                  <a:lnTo>
                    <a:pt x="41568" y="25479"/>
                  </a:lnTo>
                  <a:lnTo>
                    <a:pt x="41407" y="25757"/>
                  </a:lnTo>
                  <a:close/>
                  <a:moveTo>
                    <a:pt x="41215" y="26988"/>
                  </a:moveTo>
                  <a:lnTo>
                    <a:pt x="40979" y="26100"/>
                  </a:lnTo>
                  <a:lnTo>
                    <a:pt x="41557" y="25939"/>
                  </a:lnTo>
                  <a:lnTo>
                    <a:pt x="41771" y="25564"/>
                  </a:lnTo>
                  <a:lnTo>
                    <a:pt x="42146" y="25779"/>
                  </a:lnTo>
                  <a:lnTo>
                    <a:pt x="42724" y="25629"/>
                  </a:lnTo>
                  <a:lnTo>
                    <a:pt x="42970" y="26517"/>
                  </a:lnTo>
                  <a:lnTo>
                    <a:pt x="42499" y="28273"/>
                  </a:lnTo>
                  <a:lnTo>
                    <a:pt x="42499" y="28273"/>
                  </a:lnTo>
                  <a:close/>
                  <a:moveTo>
                    <a:pt x="43077" y="28851"/>
                  </a:moveTo>
                  <a:lnTo>
                    <a:pt x="42671" y="28444"/>
                  </a:lnTo>
                  <a:lnTo>
                    <a:pt x="43077" y="26945"/>
                  </a:lnTo>
                  <a:lnTo>
                    <a:pt x="43484" y="28455"/>
                  </a:lnTo>
                  <a:close/>
                  <a:moveTo>
                    <a:pt x="44940" y="26988"/>
                  </a:moveTo>
                  <a:lnTo>
                    <a:pt x="43666" y="28273"/>
                  </a:lnTo>
                  <a:lnTo>
                    <a:pt x="43195" y="26517"/>
                  </a:lnTo>
                  <a:lnTo>
                    <a:pt x="43431" y="25629"/>
                  </a:lnTo>
                  <a:lnTo>
                    <a:pt x="44009" y="25779"/>
                  </a:lnTo>
                  <a:lnTo>
                    <a:pt x="44383" y="25564"/>
                  </a:lnTo>
                  <a:lnTo>
                    <a:pt x="44608" y="25939"/>
                  </a:lnTo>
                  <a:lnTo>
                    <a:pt x="45186" y="26100"/>
                  </a:lnTo>
                  <a:close/>
                  <a:moveTo>
                    <a:pt x="46407" y="25586"/>
                  </a:moveTo>
                  <a:lnTo>
                    <a:pt x="46631" y="26656"/>
                  </a:lnTo>
                  <a:lnTo>
                    <a:pt x="46310" y="26656"/>
                  </a:lnTo>
                  <a:lnTo>
                    <a:pt x="45797" y="26143"/>
                  </a:lnTo>
                  <a:lnTo>
                    <a:pt x="45251" y="26678"/>
                  </a:lnTo>
                  <a:lnTo>
                    <a:pt x="45454" y="25939"/>
                  </a:lnTo>
                  <a:lnTo>
                    <a:pt x="44747" y="25757"/>
                  </a:lnTo>
                  <a:lnTo>
                    <a:pt x="44587" y="25479"/>
                  </a:lnTo>
                  <a:lnTo>
                    <a:pt x="45497" y="25179"/>
                  </a:lnTo>
                  <a:lnTo>
                    <a:pt x="45711" y="24398"/>
                  </a:lnTo>
                  <a:lnTo>
                    <a:pt x="46246" y="25211"/>
                  </a:lnTo>
                  <a:lnTo>
                    <a:pt x="46781" y="25211"/>
                  </a:lnTo>
                  <a:close/>
                  <a:moveTo>
                    <a:pt x="48312" y="26442"/>
                  </a:moveTo>
                  <a:lnTo>
                    <a:pt x="47863" y="26881"/>
                  </a:lnTo>
                  <a:lnTo>
                    <a:pt x="46867" y="26678"/>
                  </a:lnTo>
                  <a:lnTo>
                    <a:pt x="46867" y="26656"/>
                  </a:lnTo>
                  <a:lnTo>
                    <a:pt x="46856" y="26656"/>
                  </a:lnTo>
                  <a:lnTo>
                    <a:pt x="46642" y="25661"/>
                  </a:lnTo>
                  <a:lnTo>
                    <a:pt x="47092" y="25211"/>
                  </a:lnTo>
                  <a:lnTo>
                    <a:pt x="48312" y="25211"/>
                  </a:lnTo>
                  <a:close/>
                  <a:moveTo>
                    <a:pt x="49244" y="25511"/>
                  </a:moveTo>
                  <a:lnTo>
                    <a:pt x="48526" y="26217"/>
                  </a:lnTo>
                  <a:lnTo>
                    <a:pt x="48526" y="25211"/>
                  </a:lnTo>
                  <a:lnTo>
                    <a:pt x="48944" y="25211"/>
                  </a:lnTo>
                  <a:close/>
                  <a:moveTo>
                    <a:pt x="50261" y="24997"/>
                  </a:moveTo>
                  <a:lnTo>
                    <a:pt x="49757" y="24997"/>
                  </a:lnTo>
                  <a:lnTo>
                    <a:pt x="49393" y="25350"/>
                  </a:lnTo>
                  <a:lnTo>
                    <a:pt x="49040" y="24997"/>
                  </a:lnTo>
                  <a:lnTo>
                    <a:pt x="48526" y="24997"/>
                  </a:lnTo>
                  <a:lnTo>
                    <a:pt x="48526" y="24483"/>
                  </a:lnTo>
                  <a:lnTo>
                    <a:pt x="48173" y="24130"/>
                  </a:lnTo>
                  <a:lnTo>
                    <a:pt x="48526" y="23766"/>
                  </a:lnTo>
                  <a:lnTo>
                    <a:pt x="48526" y="23263"/>
                  </a:lnTo>
                  <a:lnTo>
                    <a:pt x="49040" y="23263"/>
                  </a:lnTo>
                  <a:lnTo>
                    <a:pt x="49393" y="22899"/>
                  </a:lnTo>
                  <a:lnTo>
                    <a:pt x="49757" y="23263"/>
                  </a:lnTo>
                  <a:lnTo>
                    <a:pt x="50261" y="23263"/>
                  </a:lnTo>
                  <a:lnTo>
                    <a:pt x="50261" y="23766"/>
                  </a:lnTo>
                  <a:lnTo>
                    <a:pt x="50624" y="24130"/>
                  </a:lnTo>
                  <a:lnTo>
                    <a:pt x="50261" y="24483"/>
                  </a:lnTo>
                  <a:lnTo>
                    <a:pt x="50261" y="24997"/>
                  </a:lnTo>
                  <a:close/>
                  <a:moveTo>
                    <a:pt x="51481" y="24997"/>
                  </a:moveTo>
                  <a:lnTo>
                    <a:pt x="50485" y="24997"/>
                  </a:lnTo>
                  <a:lnTo>
                    <a:pt x="50485" y="24580"/>
                  </a:lnTo>
                  <a:lnTo>
                    <a:pt x="50774" y="24280"/>
                  </a:lnTo>
                  <a:close/>
                  <a:moveTo>
                    <a:pt x="51791" y="23263"/>
                  </a:moveTo>
                  <a:lnTo>
                    <a:pt x="52423" y="23263"/>
                  </a:lnTo>
                  <a:lnTo>
                    <a:pt x="52990" y="24130"/>
                  </a:lnTo>
                  <a:lnTo>
                    <a:pt x="52423" y="24997"/>
                  </a:lnTo>
                  <a:lnTo>
                    <a:pt x="51791" y="24997"/>
                  </a:lnTo>
                  <a:lnTo>
                    <a:pt x="50935" y="24130"/>
                  </a:lnTo>
                  <a:close/>
                  <a:moveTo>
                    <a:pt x="51481" y="23263"/>
                  </a:moveTo>
                  <a:lnTo>
                    <a:pt x="50774" y="23969"/>
                  </a:lnTo>
                  <a:lnTo>
                    <a:pt x="50485" y="23680"/>
                  </a:lnTo>
                  <a:lnTo>
                    <a:pt x="50485" y="23263"/>
                  </a:lnTo>
                  <a:close/>
                  <a:moveTo>
                    <a:pt x="52145" y="22599"/>
                  </a:moveTo>
                  <a:lnTo>
                    <a:pt x="51706" y="23049"/>
                  </a:lnTo>
                  <a:lnTo>
                    <a:pt x="50485" y="23049"/>
                  </a:lnTo>
                  <a:lnTo>
                    <a:pt x="50485" y="21818"/>
                  </a:lnTo>
                  <a:lnTo>
                    <a:pt x="50924" y="21379"/>
                  </a:lnTo>
                  <a:lnTo>
                    <a:pt x="51920" y="21582"/>
                  </a:lnTo>
                  <a:lnTo>
                    <a:pt x="51920" y="21604"/>
                  </a:lnTo>
                  <a:lnTo>
                    <a:pt x="51941" y="21604"/>
                  </a:lnTo>
                  <a:close/>
                  <a:moveTo>
                    <a:pt x="51941" y="19987"/>
                  </a:moveTo>
                  <a:lnTo>
                    <a:pt x="51406" y="20522"/>
                  </a:lnTo>
                  <a:lnTo>
                    <a:pt x="51920" y="21036"/>
                  </a:lnTo>
                  <a:lnTo>
                    <a:pt x="51920" y="21357"/>
                  </a:lnTo>
                  <a:lnTo>
                    <a:pt x="50849" y="21133"/>
                  </a:lnTo>
                  <a:lnTo>
                    <a:pt x="50485" y="21507"/>
                  </a:lnTo>
                  <a:lnTo>
                    <a:pt x="50485" y="20983"/>
                  </a:lnTo>
                  <a:lnTo>
                    <a:pt x="49661" y="20447"/>
                  </a:lnTo>
                  <a:lnTo>
                    <a:pt x="50442" y="20233"/>
                  </a:lnTo>
                  <a:lnTo>
                    <a:pt x="50742" y="19323"/>
                  </a:lnTo>
                  <a:lnTo>
                    <a:pt x="51021" y="19484"/>
                  </a:lnTo>
                  <a:lnTo>
                    <a:pt x="51213" y="20191"/>
                  </a:lnTo>
                  <a:close/>
                  <a:moveTo>
                    <a:pt x="52252" y="19677"/>
                  </a:moveTo>
                  <a:lnTo>
                    <a:pt x="51363" y="19912"/>
                  </a:lnTo>
                  <a:lnTo>
                    <a:pt x="51213" y="19345"/>
                  </a:lnTo>
                  <a:lnTo>
                    <a:pt x="50828" y="19120"/>
                  </a:lnTo>
                  <a:lnTo>
                    <a:pt x="51053" y="18745"/>
                  </a:lnTo>
                  <a:lnTo>
                    <a:pt x="50892" y="18167"/>
                  </a:lnTo>
                  <a:lnTo>
                    <a:pt x="51781" y="17921"/>
                  </a:lnTo>
                  <a:lnTo>
                    <a:pt x="53536" y="18392"/>
                  </a:lnTo>
                  <a:close/>
                  <a:moveTo>
                    <a:pt x="54189" y="19163"/>
                  </a:moveTo>
                  <a:lnTo>
                    <a:pt x="52680" y="19570"/>
                  </a:lnTo>
                  <a:lnTo>
                    <a:pt x="53782" y="18456"/>
                  </a:lnTo>
                  <a:lnTo>
                    <a:pt x="54328" y="18606"/>
                  </a:lnTo>
                  <a:close/>
                  <a:moveTo>
                    <a:pt x="54125" y="17814"/>
                  </a:moveTo>
                  <a:lnTo>
                    <a:pt x="53718" y="18221"/>
                  </a:lnTo>
                  <a:lnTo>
                    <a:pt x="52209" y="17814"/>
                  </a:lnTo>
                  <a:lnTo>
                    <a:pt x="53718" y="17407"/>
                  </a:lnTo>
                  <a:close/>
                  <a:moveTo>
                    <a:pt x="52252" y="15951"/>
                  </a:moveTo>
                  <a:lnTo>
                    <a:pt x="53536" y="17225"/>
                  </a:lnTo>
                  <a:lnTo>
                    <a:pt x="51781" y="17696"/>
                  </a:lnTo>
                  <a:lnTo>
                    <a:pt x="50892" y="17461"/>
                  </a:lnTo>
                  <a:lnTo>
                    <a:pt x="51053" y="16883"/>
                  </a:lnTo>
                  <a:lnTo>
                    <a:pt x="50828" y="16508"/>
                  </a:lnTo>
                  <a:lnTo>
                    <a:pt x="51213" y="16283"/>
                  </a:lnTo>
                  <a:lnTo>
                    <a:pt x="51363" y="15705"/>
                  </a:lnTo>
                  <a:close/>
                  <a:moveTo>
                    <a:pt x="51920" y="14592"/>
                  </a:moveTo>
                  <a:lnTo>
                    <a:pt x="51406" y="15095"/>
                  </a:lnTo>
                  <a:lnTo>
                    <a:pt x="51941" y="15641"/>
                  </a:lnTo>
                  <a:lnTo>
                    <a:pt x="51213" y="15438"/>
                  </a:lnTo>
                  <a:lnTo>
                    <a:pt x="51021" y="16144"/>
                  </a:lnTo>
                  <a:lnTo>
                    <a:pt x="50742" y="16305"/>
                  </a:lnTo>
                  <a:lnTo>
                    <a:pt x="50442" y="15395"/>
                  </a:lnTo>
                  <a:lnTo>
                    <a:pt x="49661" y="15181"/>
                  </a:lnTo>
                  <a:lnTo>
                    <a:pt x="50485" y="14645"/>
                  </a:lnTo>
                  <a:lnTo>
                    <a:pt x="50485" y="14121"/>
                  </a:lnTo>
                  <a:lnTo>
                    <a:pt x="50849" y="14485"/>
                  </a:lnTo>
                  <a:lnTo>
                    <a:pt x="51920" y="14260"/>
                  </a:lnTo>
                  <a:close/>
                  <a:moveTo>
                    <a:pt x="50774" y="11648"/>
                  </a:moveTo>
                  <a:lnTo>
                    <a:pt x="51492" y="12365"/>
                  </a:lnTo>
                  <a:lnTo>
                    <a:pt x="50485" y="12365"/>
                  </a:lnTo>
                  <a:lnTo>
                    <a:pt x="50485" y="11948"/>
                  </a:lnTo>
                  <a:close/>
                  <a:moveTo>
                    <a:pt x="49843" y="12579"/>
                  </a:moveTo>
                  <a:lnTo>
                    <a:pt x="50261" y="12579"/>
                  </a:lnTo>
                  <a:lnTo>
                    <a:pt x="50261" y="13586"/>
                  </a:lnTo>
                  <a:lnTo>
                    <a:pt x="49554" y="12879"/>
                  </a:lnTo>
                  <a:close/>
                  <a:moveTo>
                    <a:pt x="48526" y="12579"/>
                  </a:moveTo>
                  <a:lnTo>
                    <a:pt x="48944" y="12579"/>
                  </a:lnTo>
                  <a:lnTo>
                    <a:pt x="49244" y="12879"/>
                  </a:lnTo>
                  <a:lnTo>
                    <a:pt x="48526" y="13586"/>
                  </a:lnTo>
                  <a:close/>
                  <a:moveTo>
                    <a:pt x="45807" y="11498"/>
                  </a:moveTo>
                  <a:lnTo>
                    <a:pt x="46364" y="10631"/>
                  </a:lnTo>
                  <a:lnTo>
                    <a:pt x="46995" y="10631"/>
                  </a:lnTo>
                  <a:lnTo>
                    <a:pt x="47863" y="11498"/>
                  </a:lnTo>
                  <a:lnTo>
                    <a:pt x="46995" y="12365"/>
                  </a:lnTo>
                  <a:lnTo>
                    <a:pt x="46364" y="12365"/>
                  </a:lnTo>
                  <a:close/>
                  <a:moveTo>
                    <a:pt x="46246" y="12579"/>
                  </a:moveTo>
                  <a:lnTo>
                    <a:pt x="46781" y="12579"/>
                  </a:lnTo>
                  <a:lnTo>
                    <a:pt x="46407" y="12954"/>
                  </a:lnTo>
                  <a:lnTo>
                    <a:pt x="46621" y="13992"/>
                  </a:lnTo>
                  <a:lnTo>
                    <a:pt x="45593" y="13778"/>
                  </a:lnTo>
                  <a:lnTo>
                    <a:pt x="45240" y="14067"/>
                  </a:lnTo>
                  <a:lnTo>
                    <a:pt x="45325" y="13618"/>
                  </a:lnTo>
                  <a:lnTo>
                    <a:pt x="44619" y="12836"/>
                  </a:lnTo>
                  <a:lnTo>
                    <a:pt x="45497" y="12547"/>
                  </a:lnTo>
                  <a:lnTo>
                    <a:pt x="45711" y="11766"/>
                  </a:lnTo>
                  <a:close/>
                  <a:moveTo>
                    <a:pt x="44490" y="10353"/>
                  </a:moveTo>
                  <a:lnTo>
                    <a:pt x="45315" y="10620"/>
                  </a:lnTo>
                  <a:lnTo>
                    <a:pt x="45550" y="11477"/>
                  </a:lnTo>
                  <a:lnTo>
                    <a:pt x="45540" y="11498"/>
                  </a:lnTo>
                  <a:lnTo>
                    <a:pt x="45550" y="11519"/>
                  </a:lnTo>
                  <a:lnTo>
                    <a:pt x="45315" y="12376"/>
                  </a:lnTo>
                  <a:lnTo>
                    <a:pt x="44480" y="12654"/>
                  </a:lnTo>
                  <a:lnTo>
                    <a:pt x="43945" y="11787"/>
                  </a:lnTo>
                  <a:close/>
                  <a:moveTo>
                    <a:pt x="43977" y="10074"/>
                  </a:moveTo>
                  <a:lnTo>
                    <a:pt x="44287" y="10256"/>
                  </a:lnTo>
                  <a:lnTo>
                    <a:pt x="43805" y="11552"/>
                  </a:lnTo>
                  <a:lnTo>
                    <a:pt x="43206" y="10577"/>
                  </a:lnTo>
                  <a:lnTo>
                    <a:pt x="43420" y="10224"/>
                  </a:lnTo>
                  <a:close/>
                  <a:moveTo>
                    <a:pt x="42928" y="10117"/>
                  </a:moveTo>
                  <a:lnTo>
                    <a:pt x="43077" y="9528"/>
                  </a:lnTo>
                  <a:lnTo>
                    <a:pt x="43238" y="10117"/>
                  </a:lnTo>
                  <a:lnTo>
                    <a:pt x="43077" y="10374"/>
                  </a:lnTo>
                  <a:close/>
                  <a:moveTo>
                    <a:pt x="41868" y="10256"/>
                  </a:moveTo>
                  <a:lnTo>
                    <a:pt x="42178" y="10074"/>
                  </a:lnTo>
                  <a:lnTo>
                    <a:pt x="42735" y="10224"/>
                  </a:lnTo>
                  <a:lnTo>
                    <a:pt x="42949" y="10577"/>
                  </a:lnTo>
                  <a:lnTo>
                    <a:pt x="42349" y="11552"/>
                  </a:lnTo>
                  <a:close/>
                  <a:moveTo>
                    <a:pt x="40615" y="11498"/>
                  </a:moveTo>
                  <a:lnTo>
                    <a:pt x="40605" y="11477"/>
                  </a:lnTo>
                  <a:lnTo>
                    <a:pt x="40840" y="10620"/>
                  </a:lnTo>
                  <a:lnTo>
                    <a:pt x="41664" y="10353"/>
                  </a:lnTo>
                  <a:lnTo>
                    <a:pt x="42210" y="11787"/>
                  </a:lnTo>
                  <a:lnTo>
                    <a:pt x="41686" y="12654"/>
                  </a:lnTo>
                  <a:lnTo>
                    <a:pt x="40840" y="12376"/>
                  </a:lnTo>
                  <a:lnTo>
                    <a:pt x="40605" y="11519"/>
                  </a:lnTo>
                  <a:close/>
                  <a:moveTo>
                    <a:pt x="40444" y="11766"/>
                  </a:moveTo>
                  <a:lnTo>
                    <a:pt x="40658" y="12547"/>
                  </a:lnTo>
                  <a:lnTo>
                    <a:pt x="41536" y="12836"/>
                  </a:lnTo>
                  <a:lnTo>
                    <a:pt x="40840" y="13618"/>
                  </a:lnTo>
                  <a:lnTo>
                    <a:pt x="40915" y="14067"/>
                  </a:lnTo>
                  <a:lnTo>
                    <a:pt x="40562" y="13778"/>
                  </a:lnTo>
                  <a:lnTo>
                    <a:pt x="39534" y="13992"/>
                  </a:lnTo>
                  <a:lnTo>
                    <a:pt x="39759" y="12954"/>
                  </a:lnTo>
                  <a:lnTo>
                    <a:pt x="39384" y="12579"/>
                  </a:lnTo>
                  <a:lnTo>
                    <a:pt x="39909" y="12579"/>
                  </a:lnTo>
                  <a:close/>
                  <a:moveTo>
                    <a:pt x="39159" y="10631"/>
                  </a:moveTo>
                  <a:lnTo>
                    <a:pt x="39791" y="10631"/>
                  </a:lnTo>
                  <a:lnTo>
                    <a:pt x="40358" y="11498"/>
                  </a:lnTo>
                  <a:lnTo>
                    <a:pt x="39791" y="12365"/>
                  </a:lnTo>
                  <a:lnTo>
                    <a:pt x="39159" y="12365"/>
                  </a:lnTo>
                  <a:lnTo>
                    <a:pt x="38292" y="11498"/>
                  </a:lnTo>
                  <a:close/>
                  <a:moveTo>
                    <a:pt x="37843" y="10631"/>
                  </a:moveTo>
                  <a:lnTo>
                    <a:pt x="38849" y="10631"/>
                  </a:lnTo>
                  <a:lnTo>
                    <a:pt x="38142" y="11337"/>
                  </a:lnTo>
                  <a:lnTo>
                    <a:pt x="37843" y="11048"/>
                  </a:lnTo>
                  <a:close/>
                  <a:moveTo>
                    <a:pt x="37843" y="11948"/>
                  </a:moveTo>
                  <a:lnTo>
                    <a:pt x="38142" y="11648"/>
                  </a:lnTo>
                  <a:lnTo>
                    <a:pt x="38849" y="12365"/>
                  </a:lnTo>
                  <a:lnTo>
                    <a:pt x="37843" y="12365"/>
                  </a:lnTo>
                  <a:close/>
                  <a:moveTo>
                    <a:pt x="37211" y="12579"/>
                  </a:moveTo>
                  <a:lnTo>
                    <a:pt x="37629" y="12579"/>
                  </a:lnTo>
                  <a:lnTo>
                    <a:pt x="37629" y="13586"/>
                  </a:lnTo>
                  <a:lnTo>
                    <a:pt x="36922" y="12879"/>
                  </a:lnTo>
                  <a:close/>
                  <a:moveTo>
                    <a:pt x="35894" y="12579"/>
                  </a:moveTo>
                  <a:lnTo>
                    <a:pt x="36312" y="12579"/>
                  </a:lnTo>
                  <a:lnTo>
                    <a:pt x="36612" y="12879"/>
                  </a:lnTo>
                  <a:lnTo>
                    <a:pt x="35894" y="13586"/>
                  </a:lnTo>
                  <a:close/>
                  <a:moveTo>
                    <a:pt x="33614" y="12579"/>
                  </a:moveTo>
                  <a:lnTo>
                    <a:pt x="34149" y="12579"/>
                  </a:lnTo>
                  <a:lnTo>
                    <a:pt x="33775" y="12954"/>
                  </a:lnTo>
                  <a:lnTo>
                    <a:pt x="34000" y="14024"/>
                  </a:lnTo>
                  <a:lnTo>
                    <a:pt x="33678" y="14024"/>
                  </a:lnTo>
                  <a:lnTo>
                    <a:pt x="33165" y="13511"/>
                  </a:lnTo>
                  <a:lnTo>
                    <a:pt x="32619" y="14046"/>
                  </a:lnTo>
                  <a:lnTo>
                    <a:pt x="32822" y="13307"/>
                  </a:lnTo>
                  <a:lnTo>
                    <a:pt x="32115" y="13125"/>
                  </a:lnTo>
                  <a:lnTo>
                    <a:pt x="31955" y="12847"/>
                  </a:lnTo>
                  <a:lnTo>
                    <a:pt x="32865" y="12547"/>
                  </a:lnTo>
                  <a:lnTo>
                    <a:pt x="33079" y="11766"/>
                  </a:lnTo>
                  <a:close/>
                  <a:moveTo>
                    <a:pt x="31848" y="10342"/>
                  </a:moveTo>
                  <a:lnTo>
                    <a:pt x="32683" y="10620"/>
                  </a:lnTo>
                  <a:lnTo>
                    <a:pt x="32918" y="11477"/>
                  </a:lnTo>
                  <a:lnTo>
                    <a:pt x="32908" y="11498"/>
                  </a:lnTo>
                  <a:lnTo>
                    <a:pt x="32918" y="11519"/>
                  </a:lnTo>
                  <a:lnTo>
                    <a:pt x="32683" y="12376"/>
                  </a:lnTo>
                  <a:lnTo>
                    <a:pt x="31859" y="12643"/>
                  </a:lnTo>
                  <a:lnTo>
                    <a:pt x="31313" y="11198"/>
                  </a:lnTo>
                  <a:close/>
                  <a:moveTo>
                    <a:pt x="31634" y="10278"/>
                  </a:moveTo>
                  <a:lnTo>
                    <a:pt x="31216" y="10941"/>
                  </a:lnTo>
                  <a:lnTo>
                    <a:pt x="30874" y="10021"/>
                  </a:lnTo>
                  <a:close/>
                  <a:moveTo>
                    <a:pt x="30392" y="9678"/>
                  </a:moveTo>
                  <a:lnTo>
                    <a:pt x="30381" y="9678"/>
                  </a:lnTo>
                  <a:lnTo>
                    <a:pt x="30445" y="9507"/>
                  </a:lnTo>
                  <a:lnTo>
                    <a:pt x="30510" y="9678"/>
                  </a:lnTo>
                  <a:lnTo>
                    <a:pt x="30510" y="9678"/>
                  </a:lnTo>
                  <a:lnTo>
                    <a:pt x="30595" y="9924"/>
                  </a:lnTo>
                  <a:lnTo>
                    <a:pt x="30606" y="9935"/>
                  </a:lnTo>
                  <a:lnTo>
                    <a:pt x="30606" y="9935"/>
                  </a:lnTo>
                  <a:lnTo>
                    <a:pt x="31077" y="11177"/>
                  </a:lnTo>
                  <a:lnTo>
                    <a:pt x="30445" y="12205"/>
                  </a:lnTo>
                  <a:lnTo>
                    <a:pt x="29825" y="11177"/>
                  </a:lnTo>
                  <a:lnTo>
                    <a:pt x="30285" y="9935"/>
                  </a:lnTo>
                  <a:lnTo>
                    <a:pt x="30285" y="9935"/>
                  </a:lnTo>
                  <a:lnTo>
                    <a:pt x="30296" y="9914"/>
                  </a:lnTo>
                  <a:lnTo>
                    <a:pt x="30392" y="9678"/>
                  </a:lnTo>
                  <a:close/>
                  <a:moveTo>
                    <a:pt x="30017" y="10021"/>
                  </a:moveTo>
                  <a:lnTo>
                    <a:pt x="29675" y="10941"/>
                  </a:lnTo>
                  <a:lnTo>
                    <a:pt x="29268" y="10278"/>
                  </a:lnTo>
                  <a:close/>
                  <a:moveTo>
                    <a:pt x="27983" y="11498"/>
                  </a:moveTo>
                  <a:lnTo>
                    <a:pt x="27973" y="11477"/>
                  </a:lnTo>
                  <a:lnTo>
                    <a:pt x="28208" y="10620"/>
                  </a:lnTo>
                  <a:lnTo>
                    <a:pt x="29054" y="10342"/>
                  </a:lnTo>
                  <a:lnTo>
                    <a:pt x="29578" y="11198"/>
                  </a:lnTo>
                  <a:lnTo>
                    <a:pt x="29032" y="12643"/>
                  </a:lnTo>
                  <a:lnTo>
                    <a:pt x="28208" y="12376"/>
                  </a:lnTo>
                  <a:lnTo>
                    <a:pt x="27973" y="11519"/>
                  </a:lnTo>
                  <a:close/>
                  <a:moveTo>
                    <a:pt x="27812" y="11766"/>
                  </a:moveTo>
                  <a:lnTo>
                    <a:pt x="28026" y="12547"/>
                  </a:lnTo>
                  <a:lnTo>
                    <a:pt x="28936" y="12847"/>
                  </a:lnTo>
                  <a:lnTo>
                    <a:pt x="28775" y="13125"/>
                  </a:lnTo>
                  <a:lnTo>
                    <a:pt x="28069" y="13307"/>
                  </a:lnTo>
                  <a:lnTo>
                    <a:pt x="28272" y="14046"/>
                  </a:lnTo>
                  <a:lnTo>
                    <a:pt x="27737" y="13511"/>
                  </a:lnTo>
                  <a:lnTo>
                    <a:pt x="27223" y="14024"/>
                  </a:lnTo>
                  <a:lnTo>
                    <a:pt x="26902" y="14024"/>
                  </a:lnTo>
                  <a:lnTo>
                    <a:pt x="27127" y="12954"/>
                  </a:lnTo>
                  <a:lnTo>
                    <a:pt x="26752" y="12579"/>
                  </a:lnTo>
                  <a:lnTo>
                    <a:pt x="27277" y="12579"/>
                  </a:lnTo>
                  <a:close/>
                  <a:moveTo>
                    <a:pt x="26527" y="10631"/>
                  </a:moveTo>
                  <a:lnTo>
                    <a:pt x="27159" y="10631"/>
                  </a:lnTo>
                  <a:lnTo>
                    <a:pt x="27726" y="11498"/>
                  </a:lnTo>
                  <a:lnTo>
                    <a:pt x="27159" y="12365"/>
                  </a:lnTo>
                  <a:lnTo>
                    <a:pt x="26527" y="12365"/>
                  </a:lnTo>
                  <a:lnTo>
                    <a:pt x="25660" y="11498"/>
                  </a:lnTo>
                  <a:close/>
                  <a:moveTo>
                    <a:pt x="25211" y="10631"/>
                  </a:moveTo>
                  <a:lnTo>
                    <a:pt x="26217" y="10631"/>
                  </a:lnTo>
                  <a:lnTo>
                    <a:pt x="25510" y="11337"/>
                  </a:lnTo>
                  <a:lnTo>
                    <a:pt x="25211" y="11048"/>
                  </a:lnTo>
                  <a:close/>
                  <a:moveTo>
                    <a:pt x="22042" y="10631"/>
                  </a:moveTo>
                  <a:lnTo>
                    <a:pt x="23048" y="10631"/>
                  </a:lnTo>
                  <a:lnTo>
                    <a:pt x="23048" y="11048"/>
                  </a:lnTo>
                  <a:lnTo>
                    <a:pt x="22749" y="11337"/>
                  </a:lnTo>
                  <a:close/>
                  <a:moveTo>
                    <a:pt x="20533" y="11498"/>
                  </a:moveTo>
                  <a:lnTo>
                    <a:pt x="21100" y="10631"/>
                  </a:lnTo>
                  <a:lnTo>
                    <a:pt x="21732" y="10631"/>
                  </a:lnTo>
                  <a:lnTo>
                    <a:pt x="22599" y="11498"/>
                  </a:lnTo>
                  <a:lnTo>
                    <a:pt x="21732" y="12365"/>
                  </a:lnTo>
                  <a:lnTo>
                    <a:pt x="21100" y="12365"/>
                  </a:lnTo>
                  <a:close/>
                  <a:moveTo>
                    <a:pt x="20982" y="12579"/>
                  </a:moveTo>
                  <a:lnTo>
                    <a:pt x="21517" y="12579"/>
                  </a:lnTo>
                  <a:lnTo>
                    <a:pt x="21143" y="12954"/>
                  </a:lnTo>
                  <a:lnTo>
                    <a:pt x="21357" y="13992"/>
                  </a:lnTo>
                  <a:lnTo>
                    <a:pt x="20329" y="13778"/>
                  </a:lnTo>
                  <a:lnTo>
                    <a:pt x="19976" y="14067"/>
                  </a:lnTo>
                  <a:lnTo>
                    <a:pt x="20051" y="13618"/>
                  </a:lnTo>
                  <a:lnTo>
                    <a:pt x="19355" y="12836"/>
                  </a:lnTo>
                  <a:lnTo>
                    <a:pt x="20233" y="12547"/>
                  </a:lnTo>
                  <a:lnTo>
                    <a:pt x="20447" y="11766"/>
                  </a:lnTo>
                  <a:close/>
                  <a:moveTo>
                    <a:pt x="19227" y="10353"/>
                  </a:moveTo>
                  <a:lnTo>
                    <a:pt x="20051" y="10620"/>
                  </a:lnTo>
                  <a:lnTo>
                    <a:pt x="20286" y="11477"/>
                  </a:lnTo>
                  <a:lnTo>
                    <a:pt x="20276" y="11498"/>
                  </a:lnTo>
                  <a:lnTo>
                    <a:pt x="20286" y="11519"/>
                  </a:lnTo>
                  <a:lnTo>
                    <a:pt x="20051" y="12376"/>
                  </a:lnTo>
                  <a:lnTo>
                    <a:pt x="19205" y="12654"/>
                  </a:lnTo>
                  <a:lnTo>
                    <a:pt x="18681" y="11787"/>
                  </a:lnTo>
                  <a:close/>
                  <a:moveTo>
                    <a:pt x="18713" y="10074"/>
                  </a:moveTo>
                  <a:lnTo>
                    <a:pt x="19023" y="10256"/>
                  </a:lnTo>
                  <a:lnTo>
                    <a:pt x="18541" y="11552"/>
                  </a:lnTo>
                  <a:lnTo>
                    <a:pt x="17942" y="10577"/>
                  </a:lnTo>
                  <a:lnTo>
                    <a:pt x="18156" y="10224"/>
                  </a:lnTo>
                  <a:close/>
                  <a:moveTo>
                    <a:pt x="17653" y="10117"/>
                  </a:moveTo>
                  <a:lnTo>
                    <a:pt x="17813" y="9528"/>
                  </a:lnTo>
                  <a:lnTo>
                    <a:pt x="17974" y="10117"/>
                  </a:lnTo>
                  <a:lnTo>
                    <a:pt x="17813" y="10374"/>
                  </a:lnTo>
                  <a:close/>
                  <a:moveTo>
                    <a:pt x="16604" y="10256"/>
                  </a:moveTo>
                  <a:lnTo>
                    <a:pt x="16914" y="10074"/>
                  </a:lnTo>
                  <a:lnTo>
                    <a:pt x="17471" y="10224"/>
                  </a:lnTo>
                  <a:lnTo>
                    <a:pt x="17685" y="10577"/>
                  </a:lnTo>
                  <a:lnTo>
                    <a:pt x="17086" y="11552"/>
                  </a:lnTo>
                  <a:close/>
                  <a:moveTo>
                    <a:pt x="15351" y="11498"/>
                  </a:moveTo>
                  <a:lnTo>
                    <a:pt x="15341" y="11477"/>
                  </a:lnTo>
                  <a:lnTo>
                    <a:pt x="15576" y="10620"/>
                  </a:lnTo>
                  <a:lnTo>
                    <a:pt x="16400" y="10353"/>
                  </a:lnTo>
                  <a:lnTo>
                    <a:pt x="16946" y="11787"/>
                  </a:lnTo>
                  <a:lnTo>
                    <a:pt x="16422" y="12654"/>
                  </a:lnTo>
                  <a:lnTo>
                    <a:pt x="15576" y="12376"/>
                  </a:lnTo>
                  <a:lnTo>
                    <a:pt x="15341" y="11519"/>
                  </a:lnTo>
                  <a:close/>
                  <a:moveTo>
                    <a:pt x="15180" y="11766"/>
                  </a:moveTo>
                  <a:lnTo>
                    <a:pt x="15394" y="12547"/>
                  </a:lnTo>
                  <a:lnTo>
                    <a:pt x="16272" y="12836"/>
                  </a:lnTo>
                  <a:lnTo>
                    <a:pt x="15576" y="13618"/>
                  </a:lnTo>
                  <a:lnTo>
                    <a:pt x="15651" y="14067"/>
                  </a:lnTo>
                  <a:lnTo>
                    <a:pt x="15298" y="13778"/>
                  </a:lnTo>
                  <a:lnTo>
                    <a:pt x="14270" y="13992"/>
                  </a:lnTo>
                  <a:lnTo>
                    <a:pt x="14495" y="12954"/>
                  </a:lnTo>
                  <a:lnTo>
                    <a:pt x="14120" y="12579"/>
                  </a:lnTo>
                  <a:lnTo>
                    <a:pt x="14645" y="12579"/>
                  </a:lnTo>
                  <a:close/>
                  <a:moveTo>
                    <a:pt x="13895" y="10631"/>
                  </a:moveTo>
                  <a:lnTo>
                    <a:pt x="14527" y="10631"/>
                  </a:lnTo>
                  <a:lnTo>
                    <a:pt x="15094" y="11498"/>
                  </a:lnTo>
                  <a:lnTo>
                    <a:pt x="14527" y="12365"/>
                  </a:lnTo>
                  <a:lnTo>
                    <a:pt x="13895" y="12365"/>
                  </a:lnTo>
                  <a:lnTo>
                    <a:pt x="13028" y="11498"/>
                  </a:lnTo>
                  <a:close/>
                  <a:moveTo>
                    <a:pt x="12579" y="10631"/>
                  </a:moveTo>
                  <a:lnTo>
                    <a:pt x="13585" y="10631"/>
                  </a:lnTo>
                  <a:lnTo>
                    <a:pt x="12878" y="11337"/>
                  </a:lnTo>
                  <a:lnTo>
                    <a:pt x="12579" y="11048"/>
                  </a:lnTo>
                  <a:close/>
                  <a:moveTo>
                    <a:pt x="12579" y="11948"/>
                  </a:moveTo>
                  <a:lnTo>
                    <a:pt x="12878" y="11648"/>
                  </a:lnTo>
                  <a:lnTo>
                    <a:pt x="13585" y="12365"/>
                  </a:lnTo>
                  <a:lnTo>
                    <a:pt x="12579" y="12365"/>
                  </a:lnTo>
                  <a:close/>
                  <a:moveTo>
                    <a:pt x="11947" y="12579"/>
                  </a:moveTo>
                  <a:lnTo>
                    <a:pt x="12365" y="12579"/>
                  </a:lnTo>
                  <a:lnTo>
                    <a:pt x="12365" y="13586"/>
                  </a:lnTo>
                  <a:lnTo>
                    <a:pt x="11658" y="12879"/>
                  </a:lnTo>
                  <a:close/>
                  <a:moveTo>
                    <a:pt x="10630" y="14528"/>
                  </a:moveTo>
                  <a:lnTo>
                    <a:pt x="10630" y="13896"/>
                  </a:lnTo>
                  <a:lnTo>
                    <a:pt x="11498" y="13029"/>
                  </a:lnTo>
                  <a:lnTo>
                    <a:pt x="12365" y="13896"/>
                  </a:lnTo>
                  <a:lnTo>
                    <a:pt x="12365" y="14528"/>
                  </a:lnTo>
                  <a:lnTo>
                    <a:pt x="11498" y="15095"/>
                  </a:lnTo>
                  <a:close/>
                  <a:moveTo>
                    <a:pt x="10352" y="16401"/>
                  </a:moveTo>
                  <a:lnTo>
                    <a:pt x="10620" y="15577"/>
                  </a:lnTo>
                  <a:lnTo>
                    <a:pt x="11476" y="15341"/>
                  </a:lnTo>
                  <a:lnTo>
                    <a:pt x="11498" y="15352"/>
                  </a:lnTo>
                  <a:lnTo>
                    <a:pt x="11519" y="15341"/>
                  </a:lnTo>
                  <a:lnTo>
                    <a:pt x="12375" y="15577"/>
                  </a:lnTo>
                  <a:lnTo>
                    <a:pt x="12654" y="16412"/>
                  </a:lnTo>
                  <a:lnTo>
                    <a:pt x="11787" y="16947"/>
                  </a:lnTo>
                  <a:close/>
                  <a:moveTo>
                    <a:pt x="10256" y="16604"/>
                  </a:moveTo>
                  <a:lnTo>
                    <a:pt x="11551" y="17086"/>
                  </a:lnTo>
                  <a:lnTo>
                    <a:pt x="10577" y="17686"/>
                  </a:lnTo>
                  <a:lnTo>
                    <a:pt x="10224" y="17471"/>
                  </a:lnTo>
                  <a:lnTo>
                    <a:pt x="10084" y="16915"/>
                  </a:lnTo>
                  <a:close/>
                  <a:moveTo>
                    <a:pt x="9528" y="17814"/>
                  </a:moveTo>
                  <a:lnTo>
                    <a:pt x="10117" y="17653"/>
                  </a:lnTo>
                  <a:lnTo>
                    <a:pt x="10373" y="17814"/>
                  </a:lnTo>
                  <a:lnTo>
                    <a:pt x="10117" y="17975"/>
                  </a:lnTo>
                  <a:close/>
                  <a:moveTo>
                    <a:pt x="10256" y="19024"/>
                  </a:moveTo>
                  <a:lnTo>
                    <a:pt x="10084" y="18713"/>
                  </a:lnTo>
                  <a:lnTo>
                    <a:pt x="10224" y="18157"/>
                  </a:lnTo>
                  <a:lnTo>
                    <a:pt x="10577" y="17942"/>
                  </a:lnTo>
                  <a:lnTo>
                    <a:pt x="11551" y="18542"/>
                  </a:lnTo>
                  <a:close/>
                  <a:moveTo>
                    <a:pt x="11476" y="20287"/>
                  </a:moveTo>
                  <a:lnTo>
                    <a:pt x="10620" y="20051"/>
                  </a:lnTo>
                  <a:lnTo>
                    <a:pt x="10352" y="19227"/>
                  </a:lnTo>
                  <a:lnTo>
                    <a:pt x="11787" y="18681"/>
                  </a:lnTo>
                  <a:lnTo>
                    <a:pt x="12654" y="19206"/>
                  </a:lnTo>
                  <a:lnTo>
                    <a:pt x="12375" y="20051"/>
                  </a:lnTo>
                  <a:lnTo>
                    <a:pt x="11519" y="20287"/>
                  </a:lnTo>
                  <a:lnTo>
                    <a:pt x="11498" y="20276"/>
                  </a:lnTo>
                  <a:close/>
                  <a:moveTo>
                    <a:pt x="11048" y="23049"/>
                  </a:moveTo>
                  <a:lnTo>
                    <a:pt x="10630" y="23049"/>
                  </a:lnTo>
                  <a:lnTo>
                    <a:pt x="10630" y="22042"/>
                  </a:lnTo>
                  <a:lnTo>
                    <a:pt x="11348" y="22749"/>
                  </a:lnTo>
                  <a:close/>
                  <a:moveTo>
                    <a:pt x="11947" y="23049"/>
                  </a:moveTo>
                  <a:lnTo>
                    <a:pt x="11647" y="22749"/>
                  </a:lnTo>
                  <a:lnTo>
                    <a:pt x="12365" y="22042"/>
                  </a:lnTo>
                  <a:lnTo>
                    <a:pt x="12365" y="23049"/>
                  </a:lnTo>
                  <a:close/>
                  <a:moveTo>
                    <a:pt x="12579" y="23263"/>
                  </a:moveTo>
                  <a:lnTo>
                    <a:pt x="13585" y="23263"/>
                  </a:lnTo>
                  <a:lnTo>
                    <a:pt x="12878" y="23980"/>
                  </a:lnTo>
                  <a:lnTo>
                    <a:pt x="12579" y="23680"/>
                  </a:lnTo>
                  <a:close/>
                  <a:moveTo>
                    <a:pt x="15094" y="24130"/>
                  </a:moveTo>
                  <a:lnTo>
                    <a:pt x="14527" y="24997"/>
                  </a:lnTo>
                  <a:lnTo>
                    <a:pt x="13895" y="24997"/>
                  </a:lnTo>
                  <a:lnTo>
                    <a:pt x="13028" y="24130"/>
                  </a:lnTo>
                  <a:lnTo>
                    <a:pt x="13895" y="23263"/>
                  </a:lnTo>
                  <a:lnTo>
                    <a:pt x="14527" y="23263"/>
                  </a:lnTo>
                  <a:close/>
                  <a:moveTo>
                    <a:pt x="14645" y="23049"/>
                  </a:moveTo>
                  <a:lnTo>
                    <a:pt x="14120" y="23049"/>
                  </a:lnTo>
                  <a:lnTo>
                    <a:pt x="14495" y="22674"/>
                  </a:lnTo>
                  <a:lnTo>
                    <a:pt x="14270" y="21636"/>
                  </a:lnTo>
                  <a:lnTo>
                    <a:pt x="15298" y="21850"/>
                  </a:lnTo>
                  <a:lnTo>
                    <a:pt x="15651" y="21561"/>
                  </a:lnTo>
                  <a:lnTo>
                    <a:pt x="15576" y="22010"/>
                  </a:lnTo>
                  <a:lnTo>
                    <a:pt x="16272" y="22792"/>
                  </a:lnTo>
                  <a:lnTo>
                    <a:pt x="15394" y="23081"/>
                  </a:lnTo>
                  <a:lnTo>
                    <a:pt x="15180" y="23862"/>
                  </a:lnTo>
                  <a:close/>
                  <a:moveTo>
                    <a:pt x="16400" y="25275"/>
                  </a:moveTo>
                  <a:lnTo>
                    <a:pt x="15576" y="25008"/>
                  </a:lnTo>
                  <a:lnTo>
                    <a:pt x="15341" y="24151"/>
                  </a:lnTo>
                  <a:lnTo>
                    <a:pt x="15351" y="24130"/>
                  </a:lnTo>
                  <a:lnTo>
                    <a:pt x="15341" y="24109"/>
                  </a:lnTo>
                  <a:lnTo>
                    <a:pt x="15576" y="23252"/>
                  </a:lnTo>
                  <a:lnTo>
                    <a:pt x="16422" y="22974"/>
                  </a:lnTo>
                  <a:lnTo>
                    <a:pt x="16946" y="23841"/>
                  </a:lnTo>
                  <a:close/>
                  <a:moveTo>
                    <a:pt x="16914" y="25543"/>
                  </a:moveTo>
                  <a:lnTo>
                    <a:pt x="16604" y="25361"/>
                  </a:lnTo>
                  <a:lnTo>
                    <a:pt x="17086" y="24076"/>
                  </a:lnTo>
                  <a:lnTo>
                    <a:pt x="17685" y="25051"/>
                  </a:lnTo>
                  <a:lnTo>
                    <a:pt x="17471" y="25404"/>
                  </a:lnTo>
                  <a:close/>
                  <a:moveTo>
                    <a:pt x="17974" y="25511"/>
                  </a:moveTo>
                  <a:lnTo>
                    <a:pt x="17813" y="26100"/>
                  </a:lnTo>
                  <a:lnTo>
                    <a:pt x="17653" y="25511"/>
                  </a:lnTo>
                  <a:lnTo>
                    <a:pt x="17813" y="25254"/>
                  </a:lnTo>
                  <a:close/>
                  <a:moveTo>
                    <a:pt x="19023" y="25361"/>
                  </a:moveTo>
                  <a:lnTo>
                    <a:pt x="18713" y="25543"/>
                  </a:lnTo>
                  <a:lnTo>
                    <a:pt x="18156" y="25404"/>
                  </a:lnTo>
                  <a:lnTo>
                    <a:pt x="17942" y="25051"/>
                  </a:lnTo>
                  <a:lnTo>
                    <a:pt x="18541" y="24076"/>
                  </a:lnTo>
                  <a:close/>
                  <a:moveTo>
                    <a:pt x="20276" y="24130"/>
                  </a:moveTo>
                  <a:lnTo>
                    <a:pt x="20286" y="24151"/>
                  </a:lnTo>
                  <a:lnTo>
                    <a:pt x="20051" y="25008"/>
                  </a:lnTo>
                  <a:lnTo>
                    <a:pt x="19227" y="25275"/>
                  </a:lnTo>
                  <a:lnTo>
                    <a:pt x="18681" y="23841"/>
                  </a:lnTo>
                  <a:lnTo>
                    <a:pt x="19205" y="22974"/>
                  </a:lnTo>
                  <a:lnTo>
                    <a:pt x="20051" y="23252"/>
                  </a:lnTo>
                  <a:lnTo>
                    <a:pt x="20286" y="24109"/>
                  </a:lnTo>
                  <a:close/>
                  <a:moveTo>
                    <a:pt x="20447" y="23862"/>
                  </a:moveTo>
                  <a:lnTo>
                    <a:pt x="20233" y="23081"/>
                  </a:lnTo>
                  <a:lnTo>
                    <a:pt x="19355" y="22792"/>
                  </a:lnTo>
                  <a:lnTo>
                    <a:pt x="20051" y="22010"/>
                  </a:lnTo>
                  <a:lnTo>
                    <a:pt x="19976" y="21561"/>
                  </a:lnTo>
                  <a:lnTo>
                    <a:pt x="20329" y="21850"/>
                  </a:lnTo>
                  <a:lnTo>
                    <a:pt x="21357" y="21636"/>
                  </a:lnTo>
                  <a:lnTo>
                    <a:pt x="21143" y="22674"/>
                  </a:lnTo>
                  <a:lnTo>
                    <a:pt x="21507" y="23049"/>
                  </a:lnTo>
                  <a:lnTo>
                    <a:pt x="20982" y="23049"/>
                  </a:lnTo>
                  <a:close/>
                  <a:moveTo>
                    <a:pt x="21732" y="24997"/>
                  </a:moveTo>
                  <a:lnTo>
                    <a:pt x="21100" y="24997"/>
                  </a:lnTo>
                  <a:lnTo>
                    <a:pt x="20533" y="24130"/>
                  </a:lnTo>
                  <a:lnTo>
                    <a:pt x="21100" y="23263"/>
                  </a:lnTo>
                  <a:lnTo>
                    <a:pt x="21732" y="23263"/>
                  </a:lnTo>
                  <a:lnTo>
                    <a:pt x="22599" y="24130"/>
                  </a:lnTo>
                  <a:close/>
                  <a:moveTo>
                    <a:pt x="23048" y="24997"/>
                  </a:moveTo>
                  <a:lnTo>
                    <a:pt x="22042" y="24997"/>
                  </a:lnTo>
                  <a:lnTo>
                    <a:pt x="22749" y="24280"/>
                  </a:lnTo>
                  <a:lnTo>
                    <a:pt x="23048" y="24580"/>
                  </a:lnTo>
                  <a:close/>
                  <a:moveTo>
                    <a:pt x="26217" y="24997"/>
                  </a:moveTo>
                  <a:lnTo>
                    <a:pt x="25211" y="24997"/>
                  </a:lnTo>
                  <a:lnTo>
                    <a:pt x="25211" y="24580"/>
                  </a:lnTo>
                  <a:lnTo>
                    <a:pt x="25510" y="24280"/>
                  </a:lnTo>
                  <a:close/>
                  <a:moveTo>
                    <a:pt x="27726" y="24130"/>
                  </a:moveTo>
                  <a:lnTo>
                    <a:pt x="27159" y="24997"/>
                  </a:lnTo>
                  <a:lnTo>
                    <a:pt x="26527" y="24997"/>
                  </a:lnTo>
                  <a:lnTo>
                    <a:pt x="25660" y="24130"/>
                  </a:lnTo>
                  <a:lnTo>
                    <a:pt x="26527" y="23263"/>
                  </a:lnTo>
                  <a:lnTo>
                    <a:pt x="27159" y="23263"/>
                  </a:lnTo>
                  <a:close/>
                  <a:moveTo>
                    <a:pt x="27277" y="23049"/>
                  </a:moveTo>
                  <a:lnTo>
                    <a:pt x="26752" y="23049"/>
                  </a:lnTo>
                  <a:lnTo>
                    <a:pt x="27127" y="22674"/>
                  </a:lnTo>
                  <a:lnTo>
                    <a:pt x="26902" y="21604"/>
                  </a:lnTo>
                  <a:lnTo>
                    <a:pt x="27223" y="21604"/>
                  </a:lnTo>
                  <a:lnTo>
                    <a:pt x="27737" y="22117"/>
                  </a:lnTo>
                  <a:lnTo>
                    <a:pt x="28272" y="21582"/>
                  </a:lnTo>
                  <a:lnTo>
                    <a:pt x="28080" y="22321"/>
                  </a:lnTo>
                  <a:lnTo>
                    <a:pt x="28775" y="22503"/>
                  </a:lnTo>
                  <a:lnTo>
                    <a:pt x="28936" y="22781"/>
                  </a:lnTo>
                  <a:lnTo>
                    <a:pt x="28026" y="23081"/>
                  </a:lnTo>
                  <a:lnTo>
                    <a:pt x="27812" y="23862"/>
                  </a:lnTo>
                  <a:close/>
                  <a:moveTo>
                    <a:pt x="29054" y="25286"/>
                  </a:moveTo>
                  <a:lnTo>
                    <a:pt x="28208" y="25008"/>
                  </a:lnTo>
                  <a:lnTo>
                    <a:pt x="27973" y="24151"/>
                  </a:lnTo>
                  <a:lnTo>
                    <a:pt x="27983" y="24130"/>
                  </a:lnTo>
                  <a:lnTo>
                    <a:pt x="27973" y="24109"/>
                  </a:lnTo>
                  <a:lnTo>
                    <a:pt x="28208" y="23252"/>
                  </a:lnTo>
                  <a:lnTo>
                    <a:pt x="29032" y="22985"/>
                  </a:lnTo>
                  <a:lnTo>
                    <a:pt x="29578" y="24419"/>
                  </a:lnTo>
                  <a:close/>
                  <a:moveTo>
                    <a:pt x="29268" y="25350"/>
                  </a:moveTo>
                  <a:lnTo>
                    <a:pt x="29675" y="24687"/>
                  </a:lnTo>
                  <a:lnTo>
                    <a:pt x="30017" y="25607"/>
                  </a:lnTo>
                  <a:lnTo>
                    <a:pt x="29653" y="25479"/>
                  </a:lnTo>
                  <a:close/>
                  <a:moveTo>
                    <a:pt x="30510" y="25950"/>
                  </a:moveTo>
                  <a:lnTo>
                    <a:pt x="30510" y="25950"/>
                  </a:lnTo>
                  <a:lnTo>
                    <a:pt x="30445" y="26121"/>
                  </a:lnTo>
                  <a:lnTo>
                    <a:pt x="30392" y="25950"/>
                  </a:lnTo>
                  <a:lnTo>
                    <a:pt x="30392" y="25950"/>
                  </a:lnTo>
                  <a:lnTo>
                    <a:pt x="30306" y="25746"/>
                  </a:lnTo>
                  <a:lnTo>
                    <a:pt x="30296" y="25693"/>
                  </a:lnTo>
                  <a:lnTo>
                    <a:pt x="30296" y="25693"/>
                  </a:lnTo>
                  <a:lnTo>
                    <a:pt x="29825" y="24451"/>
                  </a:lnTo>
                  <a:lnTo>
                    <a:pt x="30445" y="23423"/>
                  </a:lnTo>
                  <a:lnTo>
                    <a:pt x="31077" y="24451"/>
                  </a:lnTo>
                  <a:lnTo>
                    <a:pt x="30606" y="25693"/>
                  </a:lnTo>
                  <a:lnTo>
                    <a:pt x="30606" y="25693"/>
                  </a:lnTo>
                  <a:lnTo>
                    <a:pt x="30585" y="25736"/>
                  </a:lnTo>
                  <a:lnTo>
                    <a:pt x="30510" y="25950"/>
                  </a:lnTo>
                  <a:close/>
                  <a:moveTo>
                    <a:pt x="31634" y="25350"/>
                  </a:moveTo>
                  <a:lnTo>
                    <a:pt x="30874" y="25607"/>
                  </a:lnTo>
                  <a:lnTo>
                    <a:pt x="31216" y="24687"/>
                  </a:lnTo>
                  <a:close/>
                  <a:moveTo>
                    <a:pt x="32908" y="24130"/>
                  </a:moveTo>
                  <a:lnTo>
                    <a:pt x="32918" y="24151"/>
                  </a:lnTo>
                  <a:lnTo>
                    <a:pt x="32683" y="25008"/>
                  </a:lnTo>
                  <a:lnTo>
                    <a:pt x="31848" y="25286"/>
                  </a:lnTo>
                  <a:lnTo>
                    <a:pt x="31313" y="24419"/>
                  </a:lnTo>
                  <a:lnTo>
                    <a:pt x="31859" y="22985"/>
                  </a:lnTo>
                  <a:lnTo>
                    <a:pt x="32683" y="23252"/>
                  </a:lnTo>
                  <a:lnTo>
                    <a:pt x="32918" y="24109"/>
                  </a:lnTo>
                  <a:close/>
                  <a:moveTo>
                    <a:pt x="34149" y="23049"/>
                  </a:moveTo>
                  <a:lnTo>
                    <a:pt x="33614" y="23049"/>
                  </a:lnTo>
                  <a:lnTo>
                    <a:pt x="33079" y="23862"/>
                  </a:lnTo>
                  <a:lnTo>
                    <a:pt x="32865" y="23081"/>
                  </a:lnTo>
                  <a:lnTo>
                    <a:pt x="31955" y="22781"/>
                  </a:lnTo>
                  <a:lnTo>
                    <a:pt x="32115" y="22503"/>
                  </a:lnTo>
                  <a:lnTo>
                    <a:pt x="32822" y="22321"/>
                  </a:lnTo>
                  <a:lnTo>
                    <a:pt x="32619" y="21582"/>
                  </a:lnTo>
                  <a:lnTo>
                    <a:pt x="33165" y="22117"/>
                  </a:lnTo>
                  <a:lnTo>
                    <a:pt x="33678" y="21604"/>
                  </a:lnTo>
                  <a:lnTo>
                    <a:pt x="34000" y="21604"/>
                  </a:lnTo>
                  <a:lnTo>
                    <a:pt x="33775" y="22674"/>
                  </a:lnTo>
                  <a:close/>
                  <a:moveTo>
                    <a:pt x="34449" y="23049"/>
                  </a:moveTo>
                  <a:lnTo>
                    <a:pt x="34010" y="22599"/>
                  </a:lnTo>
                  <a:lnTo>
                    <a:pt x="34214" y="21604"/>
                  </a:lnTo>
                  <a:lnTo>
                    <a:pt x="34235" y="21604"/>
                  </a:lnTo>
                  <a:lnTo>
                    <a:pt x="34235" y="21582"/>
                  </a:lnTo>
                  <a:lnTo>
                    <a:pt x="35231" y="21379"/>
                  </a:lnTo>
                  <a:lnTo>
                    <a:pt x="35680" y="21818"/>
                  </a:lnTo>
                  <a:lnTo>
                    <a:pt x="35680" y="23049"/>
                  </a:lnTo>
                  <a:close/>
                  <a:moveTo>
                    <a:pt x="36312" y="23049"/>
                  </a:moveTo>
                  <a:lnTo>
                    <a:pt x="35894" y="23049"/>
                  </a:lnTo>
                  <a:lnTo>
                    <a:pt x="35894" y="22042"/>
                  </a:lnTo>
                  <a:lnTo>
                    <a:pt x="36612" y="22749"/>
                  </a:lnTo>
                  <a:close/>
                  <a:moveTo>
                    <a:pt x="37211" y="23049"/>
                  </a:moveTo>
                  <a:lnTo>
                    <a:pt x="36922" y="22749"/>
                  </a:lnTo>
                  <a:lnTo>
                    <a:pt x="37629" y="22042"/>
                  </a:lnTo>
                  <a:lnTo>
                    <a:pt x="37629" y="23049"/>
                  </a:lnTo>
                  <a:close/>
                  <a:moveTo>
                    <a:pt x="37843" y="23263"/>
                  </a:moveTo>
                  <a:lnTo>
                    <a:pt x="38849" y="23263"/>
                  </a:lnTo>
                  <a:lnTo>
                    <a:pt x="38142" y="23980"/>
                  </a:lnTo>
                  <a:lnTo>
                    <a:pt x="37843" y="23680"/>
                  </a:lnTo>
                  <a:close/>
                  <a:moveTo>
                    <a:pt x="40358" y="24130"/>
                  </a:moveTo>
                  <a:lnTo>
                    <a:pt x="39791" y="24997"/>
                  </a:lnTo>
                  <a:lnTo>
                    <a:pt x="39159" y="24997"/>
                  </a:lnTo>
                  <a:lnTo>
                    <a:pt x="38292" y="24130"/>
                  </a:lnTo>
                  <a:lnTo>
                    <a:pt x="39159" y="23263"/>
                  </a:lnTo>
                  <a:lnTo>
                    <a:pt x="39791" y="23263"/>
                  </a:lnTo>
                  <a:close/>
                  <a:moveTo>
                    <a:pt x="39909" y="23049"/>
                  </a:moveTo>
                  <a:lnTo>
                    <a:pt x="39384" y="23049"/>
                  </a:lnTo>
                  <a:lnTo>
                    <a:pt x="39759" y="22674"/>
                  </a:lnTo>
                  <a:lnTo>
                    <a:pt x="39534" y="21636"/>
                  </a:lnTo>
                  <a:lnTo>
                    <a:pt x="40562" y="21850"/>
                  </a:lnTo>
                  <a:lnTo>
                    <a:pt x="40915" y="21561"/>
                  </a:lnTo>
                  <a:lnTo>
                    <a:pt x="40840" y="22010"/>
                  </a:lnTo>
                  <a:lnTo>
                    <a:pt x="41536" y="22792"/>
                  </a:lnTo>
                  <a:lnTo>
                    <a:pt x="40658" y="23081"/>
                  </a:lnTo>
                  <a:lnTo>
                    <a:pt x="40444" y="23862"/>
                  </a:lnTo>
                  <a:close/>
                  <a:moveTo>
                    <a:pt x="41664" y="25275"/>
                  </a:moveTo>
                  <a:lnTo>
                    <a:pt x="40840" y="25008"/>
                  </a:lnTo>
                  <a:lnTo>
                    <a:pt x="40605" y="24151"/>
                  </a:lnTo>
                  <a:lnTo>
                    <a:pt x="40615" y="24130"/>
                  </a:lnTo>
                  <a:lnTo>
                    <a:pt x="40605" y="24109"/>
                  </a:lnTo>
                  <a:lnTo>
                    <a:pt x="40840" y="23252"/>
                  </a:lnTo>
                  <a:lnTo>
                    <a:pt x="41686" y="22974"/>
                  </a:lnTo>
                  <a:lnTo>
                    <a:pt x="42210" y="23841"/>
                  </a:lnTo>
                  <a:close/>
                  <a:moveTo>
                    <a:pt x="42178" y="25543"/>
                  </a:moveTo>
                  <a:lnTo>
                    <a:pt x="41868" y="25361"/>
                  </a:lnTo>
                  <a:lnTo>
                    <a:pt x="42360" y="24076"/>
                  </a:lnTo>
                  <a:lnTo>
                    <a:pt x="42949" y="25051"/>
                  </a:lnTo>
                  <a:lnTo>
                    <a:pt x="42735" y="25404"/>
                  </a:lnTo>
                  <a:close/>
                  <a:moveTo>
                    <a:pt x="43238" y="25511"/>
                  </a:moveTo>
                  <a:lnTo>
                    <a:pt x="43077" y="26100"/>
                  </a:lnTo>
                  <a:lnTo>
                    <a:pt x="42928" y="25511"/>
                  </a:lnTo>
                  <a:lnTo>
                    <a:pt x="43077" y="25254"/>
                  </a:lnTo>
                  <a:close/>
                  <a:moveTo>
                    <a:pt x="44287" y="25361"/>
                  </a:moveTo>
                  <a:lnTo>
                    <a:pt x="43977" y="25543"/>
                  </a:lnTo>
                  <a:lnTo>
                    <a:pt x="43420" y="25404"/>
                  </a:lnTo>
                  <a:lnTo>
                    <a:pt x="43206" y="25051"/>
                  </a:lnTo>
                  <a:lnTo>
                    <a:pt x="43805" y="24076"/>
                  </a:lnTo>
                  <a:close/>
                  <a:moveTo>
                    <a:pt x="45540" y="24130"/>
                  </a:moveTo>
                  <a:lnTo>
                    <a:pt x="45550" y="24151"/>
                  </a:lnTo>
                  <a:lnTo>
                    <a:pt x="45315" y="25008"/>
                  </a:lnTo>
                  <a:lnTo>
                    <a:pt x="44490" y="25275"/>
                  </a:lnTo>
                  <a:lnTo>
                    <a:pt x="43945" y="23841"/>
                  </a:lnTo>
                  <a:lnTo>
                    <a:pt x="44480" y="22974"/>
                  </a:lnTo>
                  <a:lnTo>
                    <a:pt x="45315" y="23252"/>
                  </a:lnTo>
                  <a:lnTo>
                    <a:pt x="45550" y="24109"/>
                  </a:lnTo>
                  <a:close/>
                  <a:moveTo>
                    <a:pt x="45711" y="23862"/>
                  </a:moveTo>
                  <a:lnTo>
                    <a:pt x="45497" y="23081"/>
                  </a:lnTo>
                  <a:lnTo>
                    <a:pt x="44619" y="22792"/>
                  </a:lnTo>
                  <a:lnTo>
                    <a:pt x="45325" y="22010"/>
                  </a:lnTo>
                  <a:lnTo>
                    <a:pt x="45240" y="21561"/>
                  </a:lnTo>
                  <a:lnTo>
                    <a:pt x="45593" y="21850"/>
                  </a:lnTo>
                  <a:lnTo>
                    <a:pt x="46621" y="21636"/>
                  </a:lnTo>
                  <a:lnTo>
                    <a:pt x="46407" y="22674"/>
                  </a:lnTo>
                  <a:lnTo>
                    <a:pt x="46781" y="23049"/>
                  </a:lnTo>
                  <a:lnTo>
                    <a:pt x="46246" y="23049"/>
                  </a:lnTo>
                  <a:close/>
                  <a:moveTo>
                    <a:pt x="46995" y="24997"/>
                  </a:moveTo>
                  <a:lnTo>
                    <a:pt x="46364" y="24997"/>
                  </a:lnTo>
                  <a:lnTo>
                    <a:pt x="45807" y="24130"/>
                  </a:lnTo>
                  <a:lnTo>
                    <a:pt x="46364" y="23263"/>
                  </a:lnTo>
                  <a:lnTo>
                    <a:pt x="46995" y="23263"/>
                  </a:lnTo>
                  <a:lnTo>
                    <a:pt x="47863" y="24130"/>
                  </a:lnTo>
                  <a:close/>
                  <a:moveTo>
                    <a:pt x="48312" y="23680"/>
                  </a:moveTo>
                  <a:lnTo>
                    <a:pt x="48012" y="23969"/>
                  </a:lnTo>
                  <a:lnTo>
                    <a:pt x="47306" y="23263"/>
                  </a:lnTo>
                  <a:lnTo>
                    <a:pt x="48312" y="23263"/>
                  </a:lnTo>
                  <a:close/>
                  <a:moveTo>
                    <a:pt x="49244" y="22749"/>
                  </a:moveTo>
                  <a:lnTo>
                    <a:pt x="49244" y="22749"/>
                  </a:lnTo>
                  <a:lnTo>
                    <a:pt x="48944" y="23049"/>
                  </a:lnTo>
                  <a:lnTo>
                    <a:pt x="48526" y="23049"/>
                  </a:lnTo>
                  <a:lnTo>
                    <a:pt x="48526" y="22042"/>
                  </a:lnTo>
                  <a:close/>
                  <a:moveTo>
                    <a:pt x="50550" y="19227"/>
                  </a:moveTo>
                  <a:lnTo>
                    <a:pt x="50271" y="20051"/>
                  </a:lnTo>
                  <a:lnTo>
                    <a:pt x="49415" y="20287"/>
                  </a:lnTo>
                  <a:lnTo>
                    <a:pt x="49393" y="20276"/>
                  </a:lnTo>
                  <a:lnTo>
                    <a:pt x="49372" y="20287"/>
                  </a:lnTo>
                  <a:lnTo>
                    <a:pt x="48516" y="20051"/>
                  </a:lnTo>
                  <a:lnTo>
                    <a:pt x="48237" y="19206"/>
                  </a:lnTo>
                  <a:lnTo>
                    <a:pt x="49104" y="18681"/>
                  </a:lnTo>
                  <a:close/>
                  <a:moveTo>
                    <a:pt x="50635" y="19024"/>
                  </a:moveTo>
                  <a:lnTo>
                    <a:pt x="49340" y="18542"/>
                  </a:lnTo>
                  <a:lnTo>
                    <a:pt x="50314" y="17942"/>
                  </a:lnTo>
                  <a:lnTo>
                    <a:pt x="50667" y="18157"/>
                  </a:lnTo>
                  <a:lnTo>
                    <a:pt x="50817" y="18713"/>
                  </a:lnTo>
                  <a:close/>
                  <a:moveTo>
                    <a:pt x="51363" y="17814"/>
                  </a:moveTo>
                  <a:lnTo>
                    <a:pt x="50774" y="17964"/>
                  </a:lnTo>
                  <a:lnTo>
                    <a:pt x="50517" y="17814"/>
                  </a:lnTo>
                  <a:lnTo>
                    <a:pt x="50774" y="17653"/>
                  </a:lnTo>
                  <a:close/>
                  <a:moveTo>
                    <a:pt x="50635" y="16604"/>
                  </a:moveTo>
                  <a:lnTo>
                    <a:pt x="50817" y="16915"/>
                  </a:lnTo>
                  <a:lnTo>
                    <a:pt x="50667" y="17471"/>
                  </a:lnTo>
                  <a:lnTo>
                    <a:pt x="50314" y="17686"/>
                  </a:lnTo>
                  <a:lnTo>
                    <a:pt x="49340" y="17086"/>
                  </a:lnTo>
                  <a:close/>
                  <a:moveTo>
                    <a:pt x="49415" y="15341"/>
                  </a:moveTo>
                  <a:lnTo>
                    <a:pt x="50271" y="15577"/>
                  </a:lnTo>
                  <a:lnTo>
                    <a:pt x="50550" y="16401"/>
                  </a:lnTo>
                  <a:lnTo>
                    <a:pt x="49104" y="16947"/>
                  </a:lnTo>
                  <a:lnTo>
                    <a:pt x="48237" y="16412"/>
                  </a:lnTo>
                  <a:lnTo>
                    <a:pt x="48516" y="15577"/>
                  </a:lnTo>
                  <a:lnTo>
                    <a:pt x="49372" y="15341"/>
                  </a:lnTo>
                  <a:lnTo>
                    <a:pt x="49393" y="15352"/>
                  </a:lnTo>
                  <a:close/>
                  <a:moveTo>
                    <a:pt x="48312" y="14121"/>
                  </a:moveTo>
                  <a:lnTo>
                    <a:pt x="48312" y="14645"/>
                  </a:lnTo>
                  <a:lnTo>
                    <a:pt x="49126" y="15181"/>
                  </a:lnTo>
                  <a:lnTo>
                    <a:pt x="48344" y="15395"/>
                  </a:lnTo>
                  <a:lnTo>
                    <a:pt x="48055" y="16272"/>
                  </a:lnTo>
                  <a:lnTo>
                    <a:pt x="47274" y="15566"/>
                  </a:lnTo>
                  <a:lnTo>
                    <a:pt x="46824" y="15652"/>
                  </a:lnTo>
                  <a:lnTo>
                    <a:pt x="47124" y="15298"/>
                  </a:lnTo>
                  <a:lnTo>
                    <a:pt x="46899" y="14271"/>
                  </a:lnTo>
                  <a:lnTo>
                    <a:pt x="47938" y="14485"/>
                  </a:lnTo>
                  <a:close/>
                  <a:moveTo>
                    <a:pt x="45186" y="14399"/>
                  </a:moveTo>
                  <a:lnTo>
                    <a:pt x="45647" y="14014"/>
                  </a:lnTo>
                  <a:lnTo>
                    <a:pt x="46674" y="14228"/>
                  </a:lnTo>
                  <a:lnTo>
                    <a:pt x="46888" y="15245"/>
                  </a:lnTo>
                  <a:lnTo>
                    <a:pt x="46492" y="15705"/>
                  </a:lnTo>
                  <a:lnTo>
                    <a:pt x="44908" y="15983"/>
                  </a:lnTo>
                  <a:close/>
                  <a:moveTo>
                    <a:pt x="44929" y="14613"/>
                  </a:moveTo>
                  <a:lnTo>
                    <a:pt x="44683" y="16016"/>
                  </a:lnTo>
                  <a:lnTo>
                    <a:pt x="44052" y="16133"/>
                  </a:lnTo>
                  <a:lnTo>
                    <a:pt x="43827" y="15523"/>
                  </a:lnTo>
                  <a:close/>
                  <a:moveTo>
                    <a:pt x="41900" y="12718"/>
                  </a:moveTo>
                  <a:lnTo>
                    <a:pt x="42307" y="12044"/>
                  </a:lnTo>
                  <a:lnTo>
                    <a:pt x="42660" y="12965"/>
                  </a:lnTo>
                  <a:close/>
                  <a:moveTo>
                    <a:pt x="41236" y="14613"/>
                  </a:moveTo>
                  <a:lnTo>
                    <a:pt x="42328" y="15523"/>
                  </a:lnTo>
                  <a:lnTo>
                    <a:pt x="42328" y="15523"/>
                  </a:lnTo>
                  <a:lnTo>
                    <a:pt x="42103" y="16133"/>
                  </a:lnTo>
                  <a:lnTo>
                    <a:pt x="41472" y="16016"/>
                  </a:lnTo>
                  <a:close/>
                  <a:moveTo>
                    <a:pt x="40508" y="14014"/>
                  </a:moveTo>
                  <a:lnTo>
                    <a:pt x="40969" y="14399"/>
                  </a:lnTo>
                  <a:lnTo>
                    <a:pt x="41247" y="15983"/>
                  </a:lnTo>
                  <a:lnTo>
                    <a:pt x="39663" y="15705"/>
                  </a:lnTo>
                  <a:lnTo>
                    <a:pt x="39277" y="15245"/>
                  </a:lnTo>
                  <a:lnTo>
                    <a:pt x="39491" y="14228"/>
                  </a:lnTo>
                  <a:close/>
                  <a:moveTo>
                    <a:pt x="37843" y="13810"/>
                  </a:moveTo>
                  <a:lnTo>
                    <a:pt x="37843" y="12579"/>
                  </a:lnTo>
                  <a:lnTo>
                    <a:pt x="39074" y="12579"/>
                  </a:lnTo>
                  <a:lnTo>
                    <a:pt x="39513" y="13029"/>
                  </a:lnTo>
                  <a:lnTo>
                    <a:pt x="39309" y="14035"/>
                  </a:lnTo>
                  <a:lnTo>
                    <a:pt x="38292" y="14249"/>
                  </a:lnTo>
                  <a:close/>
                  <a:moveTo>
                    <a:pt x="37843" y="14645"/>
                  </a:moveTo>
                  <a:lnTo>
                    <a:pt x="37843" y="14121"/>
                  </a:lnTo>
                  <a:lnTo>
                    <a:pt x="38217" y="14485"/>
                  </a:lnTo>
                  <a:lnTo>
                    <a:pt x="39256" y="14271"/>
                  </a:lnTo>
                  <a:lnTo>
                    <a:pt x="39042" y="15298"/>
                  </a:lnTo>
                  <a:lnTo>
                    <a:pt x="39331" y="15652"/>
                  </a:lnTo>
                  <a:lnTo>
                    <a:pt x="38881" y="15566"/>
                  </a:lnTo>
                  <a:lnTo>
                    <a:pt x="38100" y="16272"/>
                  </a:lnTo>
                  <a:lnTo>
                    <a:pt x="37811" y="15395"/>
                  </a:lnTo>
                  <a:lnTo>
                    <a:pt x="37029" y="15181"/>
                  </a:lnTo>
                  <a:close/>
                  <a:moveTo>
                    <a:pt x="35894" y="13896"/>
                  </a:moveTo>
                  <a:lnTo>
                    <a:pt x="36761" y="13029"/>
                  </a:lnTo>
                  <a:lnTo>
                    <a:pt x="37629" y="13896"/>
                  </a:lnTo>
                  <a:lnTo>
                    <a:pt x="37629" y="14528"/>
                  </a:lnTo>
                  <a:lnTo>
                    <a:pt x="36761" y="15095"/>
                  </a:lnTo>
                  <a:lnTo>
                    <a:pt x="35894" y="14528"/>
                  </a:lnTo>
                  <a:close/>
                  <a:moveTo>
                    <a:pt x="34235" y="14260"/>
                  </a:moveTo>
                  <a:lnTo>
                    <a:pt x="35306" y="14485"/>
                  </a:lnTo>
                  <a:lnTo>
                    <a:pt x="35680" y="14121"/>
                  </a:lnTo>
                  <a:lnTo>
                    <a:pt x="35680" y="14645"/>
                  </a:lnTo>
                  <a:lnTo>
                    <a:pt x="36494" y="15181"/>
                  </a:lnTo>
                  <a:lnTo>
                    <a:pt x="35712" y="15395"/>
                  </a:lnTo>
                  <a:lnTo>
                    <a:pt x="35413" y="16305"/>
                  </a:lnTo>
                  <a:lnTo>
                    <a:pt x="35134" y="16144"/>
                  </a:lnTo>
                  <a:lnTo>
                    <a:pt x="34952" y="15438"/>
                  </a:lnTo>
                  <a:lnTo>
                    <a:pt x="34214" y="15641"/>
                  </a:lnTo>
                  <a:lnTo>
                    <a:pt x="34749" y="15095"/>
                  </a:lnTo>
                  <a:lnTo>
                    <a:pt x="34235" y="14592"/>
                  </a:lnTo>
                  <a:close/>
                  <a:moveTo>
                    <a:pt x="32512" y="14463"/>
                  </a:moveTo>
                  <a:lnTo>
                    <a:pt x="33165" y="13821"/>
                  </a:lnTo>
                  <a:lnTo>
                    <a:pt x="33582" y="14239"/>
                  </a:lnTo>
                  <a:lnTo>
                    <a:pt x="34021" y="14239"/>
                  </a:lnTo>
                  <a:lnTo>
                    <a:pt x="34021" y="14677"/>
                  </a:lnTo>
                  <a:lnTo>
                    <a:pt x="34438" y="15095"/>
                  </a:lnTo>
                  <a:lnTo>
                    <a:pt x="33796" y="15748"/>
                  </a:lnTo>
                  <a:lnTo>
                    <a:pt x="32041" y="16219"/>
                  </a:lnTo>
                  <a:close/>
                  <a:moveTo>
                    <a:pt x="32201" y="14774"/>
                  </a:moveTo>
                  <a:lnTo>
                    <a:pt x="31794" y="16283"/>
                  </a:lnTo>
                  <a:lnTo>
                    <a:pt x="31238" y="16433"/>
                  </a:lnTo>
                  <a:lnTo>
                    <a:pt x="31098" y="15887"/>
                  </a:lnTo>
                  <a:close/>
                  <a:moveTo>
                    <a:pt x="30574" y="12419"/>
                  </a:moveTo>
                  <a:lnTo>
                    <a:pt x="31173" y="11445"/>
                  </a:lnTo>
                  <a:lnTo>
                    <a:pt x="31655" y="12729"/>
                  </a:lnTo>
                  <a:lnTo>
                    <a:pt x="31345" y="12911"/>
                  </a:lnTo>
                  <a:lnTo>
                    <a:pt x="30788" y="12772"/>
                  </a:lnTo>
                  <a:close/>
                  <a:moveTo>
                    <a:pt x="30445" y="12622"/>
                  </a:moveTo>
                  <a:lnTo>
                    <a:pt x="30606" y="12879"/>
                  </a:lnTo>
                  <a:lnTo>
                    <a:pt x="30445" y="13468"/>
                  </a:lnTo>
                  <a:lnTo>
                    <a:pt x="30296" y="12879"/>
                  </a:lnTo>
                  <a:close/>
                  <a:moveTo>
                    <a:pt x="29236" y="12729"/>
                  </a:moveTo>
                  <a:lnTo>
                    <a:pt x="29718" y="11445"/>
                  </a:lnTo>
                  <a:lnTo>
                    <a:pt x="30317" y="12419"/>
                  </a:lnTo>
                  <a:lnTo>
                    <a:pt x="30103" y="12772"/>
                  </a:lnTo>
                  <a:lnTo>
                    <a:pt x="29546" y="12911"/>
                  </a:lnTo>
                  <a:close/>
                  <a:moveTo>
                    <a:pt x="28690" y="14774"/>
                  </a:moveTo>
                  <a:lnTo>
                    <a:pt x="29803" y="15887"/>
                  </a:lnTo>
                  <a:lnTo>
                    <a:pt x="29653" y="16433"/>
                  </a:lnTo>
                  <a:lnTo>
                    <a:pt x="29097" y="16283"/>
                  </a:lnTo>
                  <a:close/>
                  <a:moveTo>
                    <a:pt x="26870" y="14677"/>
                  </a:moveTo>
                  <a:lnTo>
                    <a:pt x="26870" y="14239"/>
                  </a:lnTo>
                  <a:lnTo>
                    <a:pt x="27309" y="14239"/>
                  </a:lnTo>
                  <a:lnTo>
                    <a:pt x="27737" y="13821"/>
                  </a:lnTo>
                  <a:lnTo>
                    <a:pt x="28379" y="14463"/>
                  </a:lnTo>
                  <a:lnTo>
                    <a:pt x="28850" y="16219"/>
                  </a:lnTo>
                  <a:lnTo>
                    <a:pt x="27105" y="15748"/>
                  </a:lnTo>
                  <a:lnTo>
                    <a:pt x="26452" y="15106"/>
                  </a:lnTo>
                  <a:close/>
                  <a:moveTo>
                    <a:pt x="24579" y="12579"/>
                  </a:moveTo>
                  <a:lnTo>
                    <a:pt x="24997" y="12579"/>
                  </a:lnTo>
                  <a:lnTo>
                    <a:pt x="24997" y="13586"/>
                  </a:lnTo>
                  <a:lnTo>
                    <a:pt x="24290" y="12879"/>
                  </a:lnTo>
                  <a:close/>
                  <a:moveTo>
                    <a:pt x="23262" y="12579"/>
                  </a:moveTo>
                  <a:lnTo>
                    <a:pt x="23680" y="12579"/>
                  </a:lnTo>
                  <a:lnTo>
                    <a:pt x="23980" y="12879"/>
                  </a:lnTo>
                  <a:lnTo>
                    <a:pt x="23262" y="13586"/>
                  </a:lnTo>
                  <a:close/>
                  <a:moveTo>
                    <a:pt x="19922" y="14399"/>
                  </a:moveTo>
                  <a:lnTo>
                    <a:pt x="20383" y="14014"/>
                  </a:lnTo>
                  <a:lnTo>
                    <a:pt x="21400" y="14228"/>
                  </a:lnTo>
                  <a:lnTo>
                    <a:pt x="21614" y="15245"/>
                  </a:lnTo>
                  <a:lnTo>
                    <a:pt x="21228" y="15705"/>
                  </a:lnTo>
                  <a:lnTo>
                    <a:pt x="19644" y="15983"/>
                  </a:lnTo>
                  <a:close/>
                  <a:moveTo>
                    <a:pt x="19665" y="14613"/>
                  </a:moveTo>
                  <a:lnTo>
                    <a:pt x="19419" y="16016"/>
                  </a:lnTo>
                  <a:lnTo>
                    <a:pt x="18788" y="16133"/>
                  </a:lnTo>
                  <a:lnTo>
                    <a:pt x="18563" y="15523"/>
                  </a:lnTo>
                  <a:close/>
                  <a:moveTo>
                    <a:pt x="16636" y="12718"/>
                  </a:moveTo>
                  <a:lnTo>
                    <a:pt x="17043" y="12044"/>
                  </a:lnTo>
                  <a:lnTo>
                    <a:pt x="17385" y="12965"/>
                  </a:lnTo>
                  <a:close/>
                  <a:moveTo>
                    <a:pt x="15962" y="14613"/>
                  </a:moveTo>
                  <a:lnTo>
                    <a:pt x="17064" y="15523"/>
                  </a:lnTo>
                  <a:lnTo>
                    <a:pt x="17064" y="15523"/>
                  </a:lnTo>
                  <a:lnTo>
                    <a:pt x="16839" y="16133"/>
                  </a:lnTo>
                  <a:lnTo>
                    <a:pt x="16208" y="16016"/>
                  </a:lnTo>
                  <a:close/>
                  <a:moveTo>
                    <a:pt x="15244" y="14014"/>
                  </a:moveTo>
                  <a:lnTo>
                    <a:pt x="15705" y="14399"/>
                  </a:lnTo>
                  <a:lnTo>
                    <a:pt x="15983" y="15983"/>
                  </a:lnTo>
                  <a:lnTo>
                    <a:pt x="14399" y="15705"/>
                  </a:lnTo>
                  <a:lnTo>
                    <a:pt x="14013" y="15245"/>
                  </a:lnTo>
                  <a:lnTo>
                    <a:pt x="14227" y="14228"/>
                  </a:lnTo>
                  <a:close/>
                  <a:moveTo>
                    <a:pt x="12579" y="13810"/>
                  </a:moveTo>
                  <a:lnTo>
                    <a:pt x="12579" y="12579"/>
                  </a:lnTo>
                  <a:lnTo>
                    <a:pt x="13810" y="12579"/>
                  </a:lnTo>
                  <a:lnTo>
                    <a:pt x="14249" y="13029"/>
                  </a:lnTo>
                  <a:lnTo>
                    <a:pt x="14035" y="14035"/>
                  </a:lnTo>
                  <a:lnTo>
                    <a:pt x="13028" y="14249"/>
                  </a:lnTo>
                  <a:close/>
                  <a:moveTo>
                    <a:pt x="12836" y="16272"/>
                  </a:moveTo>
                  <a:lnTo>
                    <a:pt x="12547" y="15395"/>
                  </a:lnTo>
                  <a:lnTo>
                    <a:pt x="11765" y="15181"/>
                  </a:lnTo>
                  <a:lnTo>
                    <a:pt x="12579" y="14645"/>
                  </a:lnTo>
                  <a:lnTo>
                    <a:pt x="12579" y="14121"/>
                  </a:lnTo>
                  <a:lnTo>
                    <a:pt x="12953" y="14485"/>
                  </a:lnTo>
                  <a:lnTo>
                    <a:pt x="13992" y="14271"/>
                  </a:lnTo>
                  <a:lnTo>
                    <a:pt x="13778" y="15298"/>
                  </a:lnTo>
                  <a:lnTo>
                    <a:pt x="14067" y="15652"/>
                  </a:lnTo>
                  <a:lnTo>
                    <a:pt x="13617" y="15566"/>
                  </a:lnTo>
                  <a:close/>
                  <a:moveTo>
                    <a:pt x="12054" y="17043"/>
                  </a:moveTo>
                  <a:lnTo>
                    <a:pt x="12718" y="16626"/>
                  </a:lnTo>
                  <a:lnTo>
                    <a:pt x="12975" y="17386"/>
                  </a:lnTo>
                  <a:close/>
                  <a:moveTo>
                    <a:pt x="11819" y="18435"/>
                  </a:moveTo>
                  <a:lnTo>
                    <a:pt x="10791" y="17814"/>
                  </a:lnTo>
                  <a:lnTo>
                    <a:pt x="11819" y="17182"/>
                  </a:lnTo>
                  <a:lnTo>
                    <a:pt x="13060" y="17653"/>
                  </a:lnTo>
                  <a:lnTo>
                    <a:pt x="13060" y="17653"/>
                  </a:lnTo>
                  <a:lnTo>
                    <a:pt x="13114" y="17675"/>
                  </a:lnTo>
                  <a:lnTo>
                    <a:pt x="13317" y="17760"/>
                  </a:lnTo>
                  <a:lnTo>
                    <a:pt x="13317" y="17750"/>
                  </a:lnTo>
                  <a:lnTo>
                    <a:pt x="13489" y="17814"/>
                  </a:lnTo>
                  <a:lnTo>
                    <a:pt x="13317" y="17878"/>
                  </a:lnTo>
                  <a:lnTo>
                    <a:pt x="13317" y="17868"/>
                  </a:lnTo>
                  <a:close/>
                  <a:moveTo>
                    <a:pt x="12718" y="18992"/>
                  </a:moveTo>
                  <a:lnTo>
                    <a:pt x="12054" y="18585"/>
                  </a:lnTo>
                  <a:lnTo>
                    <a:pt x="12975" y="18242"/>
                  </a:lnTo>
                  <a:close/>
                  <a:moveTo>
                    <a:pt x="14249" y="22599"/>
                  </a:moveTo>
                  <a:lnTo>
                    <a:pt x="13810" y="23049"/>
                  </a:lnTo>
                  <a:lnTo>
                    <a:pt x="12579" y="23049"/>
                  </a:lnTo>
                  <a:lnTo>
                    <a:pt x="12579" y="21818"/>
                  </a:lnTo>
                  <a:lnTo>
                    <a:pt x="13028" y="21379"/>
                  </a:lnTo>
                  <a:lnTo>
                    <a:pt x="14035" y="21593"/>
                  </a:lnTo>
                  <a:lnTo>
                    <a:pt x="14035" y="21593"/>
                  </a:lnTo>
                  <a:lnTo>
                    <a:pt x="14035" y="21593"/>
                  </a:lnTo>
                  <a:close/>
                  <a:moveTo>
                    <a:pt x="15705" y="21229"/>
                  </a:moveTo>
                  <a:lnTo>
                    <a:pt x="15244" y="21614"/>
                  </a:lnTo>
                  <a:lnTo>
                    <a:pt x="14227" y="21400"/>
                  </a:lnTo>
                  <a:lnTo>
                    <a:pt x="14227" y="21400"/>
                  </a:lnTo>
                  <a:lnTo>
                    <a:pt x="14013" y="20383"/>
                  </a:lnTo>
                  <a:lnTo>
                    <a:pt x="14399" y="19923"/>
                  </a:lnTo>
                  <a:lnTo>
                    <a:pt x="15983" y="19645"/>
                  </a:lnTo>
                  <a:close/>
                  <a:moveTo>
                    <a:pt x="15962" y="21015"/>
                  </a:moveTo>
                  <a:lnTo>
                    <a:pt x="16208" y="19612"/>
                  </a:lnTo>
                  <a:lnTo>
                    <a:pt x="16839" y="19495"/>
                  </a:lnTo>
                  <a:lnTo>
                    <a:pt x="17064" y="20105"/>
                  </a:lnTo>
                  <a:close/>
                  <a:moveTo>
                    <a:pt x="18991" y="22910"/>
                  </a:moveTo>
                  <a:lnTo>
                    <a:pt x="18584" y="23573"/>
                  </a:lnTo>
                  <a:lnTo>
                    <a:pt x="18242" y="22653"/>
                  </a:lnTo>
                  <a:close/>
                  <a:moveTo>
                    <a:pt x="19665" y="21015"/>
                  </a:moveTo>
                  <a:lnTo>
                    <a:pt x="18563" y="20094"/>
                  </a:lnTo>
                  <a:lnTo>
                    <a:pt x="18606" y="19987"/>
                  </a:lnTo>
                  <a:lnTo>
                    <a:pt x="18788" y="19495"/>
                  </a:lnTo>
                  <a:lnTo>
                    <a:pt x="19291" y="19591"/>
                  </a:lnTo>
                  <a:lnTo>
                    <a:pt x="19419" y="19612"/>
                  </a:lnTo>
                  <a:close/>
                  <a:moveTo>
                    <a:pt x="21400" y="21400"/>
                  </a:moveTo>
                  <a:lnTo>
                    <a:pt x="20383" y="21614"/>
                  </a:lnTo>
                  <a:lnTo>
                    <a:pt x="19922" y="21229"/>
                  </a:lnTo>
                  <a:lnTo>
                    <a:pt x="19644" y="19645"/>
                  </a:lnTo>
                  <a:lnTo>
                    <a:pt x="21228" y="19923"/>
                  </a:lnTo>
                  <a:lnTo>
                    <a:pt x="21614" y="20383"/>
                  </a:lnTo>
                  <a:close/>
                  <a:moveTo>
                    <a:pt x="21817" y="23049"/>
                  </a:moveTo>
                  <a:lnTo>
                    <a:pt x="21378" y="22599"/>
                  </a:lnTo>
                  <a:lnTo>
                    <a:pt x="21592" y="21593"/>
                  </a:lnTo>
                  <a:lnTo>
                    <a:pt x="22599" y="21379"/>
                  </a:lnTo>
                  <a:lnTo>
                    <a:pt x="23048" y="21818"/>
                  </a:lnTo>
                  <a:lnTo>
                    <a:pt x="23048" y="23049"/>
                  </a:lnTo>
                  <a:close/>
                  <a:moveTo>
                    <a:pt x="23680" y="23049"/>
                  </a:moveTo>
                  <a:lnTo>
                    <a:pt x="23262" y="23049"/>
                  </a:lnTo>
                  <a:lnTo>
                    <a:pt x="23262" y="22042"/>
                  </a:lnTo>
                  <a:lnTo>
                    <a:pt x="23980" y="22749"/>
                  </a:lnTo>
                  <a:close/>
                  <a:moveTo>
                    <a:pt x="24579" y="23049"/>
                  </a:moveTo>
                  <a:lnTo>
                    <a:pt x="24290" y="22749"/>
                  </a:lnTo>
                  <a:lnTo>
                    <a:pt x="24997" y="22042"/>
                  </a:lnTo>
                  <a:lnTo>
                    <a:pt x="24997" y="23049"/>
                  </a:lnTo>
                  <a:lnTo>
                    <a:pt x="24579" y="23049"/>
                  </a:lnTo>
                  <a:close/>
                  <a:moveTo>
                    <a:pt x="26881" y="22599"/>
                  </a:moveTo>
                  <a:lnTo>
                    <a:pt x="26442" y="23049"/>
                  </a:lnTo>
                  <a:lnTo>
                    <a:pt x="25211" y="23049"/>
                  </a:lnTo>
                  <a:lnTo>
                    <a:pt x="25211" y="21818"/>
                  </a:lnTo>
                  <a:lnTo>
                    <a:pt x="25660" y="21379"/>
                  </a:lnTo>
                  <a:lnTo>
                    <a:pt x="26656" y="21582"/>
                  </a:lnTo>
                  <a:lnTo>
                    <a:pt x="26656" y="21604"/>
                  </a:lnTo>
                  <a:lnTo>
                    <a:pt x="26677" y="21604"/>
                  </a:lnTo>
                  <a:close/>
                  <a:moveTo>
                    <a:pt x="28390" y="21154"/>
                  </a:moveTo>
                  <a:lnTo>
                    <a:pt x="27737" y="21807"/>
                  </a:lnTo>
                  <a:lnTo>
                    <a:pt x="27309" y="21389"/>
                  </a:lnTo>
                  <a:lnTo>
                    <a:pt x="26870" y="21389"/>
                  </a:lnTo>
                  <a:lnTo>
                    <a:pt x="26870" y="20951"/>
                  </a:lnTo>
                  <a:lnTo>
                    <a:pt x="26452" y="20522"/>
                  </a:lnTo>
                  <a:lnTo>
                    <a:pt x="27105" y="19880"/>
                  </a:lnTo>
                  <a:lnTo>
                    <a:pt x="28850" y="19409"/>
                  </a:lnTo>
                  <a:lnTo>
                    <a:pt x="28850" y="19409"/>
                  </a:lnTo>
                  <a:lnTo>
                    <a:pt x="28850" y="19409"/>
                  </a:lnTo>
                  <a:close/>
                  <a:moveTo>
                    <a:pt x="28690" y="20844"/>
                  </a:moveTo>
                  <a:lnTo>
                    <a:pt x="29097" y="19345"/>
                  </a:lnTo>
                  <a:lnTo>
                    <a:pt x="29653" y="19195"/>
                  </a:lnTo>
                  <a:lnTo>
                    <a:pt x="29803" y="19741"/>
                  </a:lnTo>
                  <a:close/>
                  <a:moveTo>
                    <a:pt x="30317" y="23209"/>
                  </a:moveTo>
                  <a:lnTo>
                    <a:pt x="29718" y="24183"/>
                  </a:lnTo>
                  <a:lnTo>
                    <a:pt x="29236" y="22888"/>
                  </a:lnTo>
                  <a:lnTo>
                    <a:pt x="29546" y="22706"/>
                  </a:lnTo>
                  <a:lnTo>
                    <a:pt x="30103" y="22856"/>
                  </a:lnTo>
                  <a:close/>
                  <a:moveTo>
                    <a:pt x="30445" y="23006"/>
                  </a:moveTo>
                  <a:lnTo>
                    <a:pt x="30296" y="22749"/>
                  </a:lnTo>
                  <a:lnTo>
                    <a:pt x="30445" y="22160"/>
                  </a:lnTo>
                  <a:lnTo>
                    <a:pt x="30606" y="22749"/>
                  </a:lnTo>
                  <a:close/>
                  <a:moveTo>
                    <a:pt x="31655" y="22888"/>
                  </a:moveTo>
                  <a:lnTo>
                    <a:pt x="31173" y="24183"/>
                  </a:lnTo>
                  <a:lnTo>
                    <a:pt x="30574" y="23209"/>
                  </a:lnTo>
                  <a:lnTo>
                    <a:pt x="30788" y="22856"/>
                  </a:lnTo>
                  <a:lnTo>
                    <a:pt x="31345" y="22706"/>
                  </a:lnTo>
                  <a:close/>
                  <a:moveTo>
                    <a:pt x="32201" y="20844"/>
                  </a:moveTo>
                  <a:lnTo>
                    <a:pt x="31098" y="19741"/>
                  </a:lnTo>
                  <a:lnTo>
                    <a:pt x="31248" y="19195"/>
                  </a:lnTo>
                  <a:lnTo>
                    <a:pt x="31794" y="19345"/>
                  </a:lnTo>
                  <a:close/>
                  <a:moveTo>
                    <a:pt x="34021" y="20951"/>
                  </a:moveTo>
                  <a:lnTo>
                    <a:pt x="34021" y="21389"/>
                  </a:lnTo>
                  <a:lnTo>
                    <a:pt x="33582" y="21389"/>
                  </a:lnTo>
                  <a:lnTo>
                    <a:pt x="33165" y="21807"/>
                  </a:lnTo>
                  <a:lnTo>
                    <a:pt x="32512" y="21154"/>
                  </a:lnTo>
                  <a:lnTo>
                    <a:pt x="32041" y="19409"/>
                  </a:lnTo>
                  <a:lnTo>
                    <a:pt x="32041" y="19409"/>
                  </a:lnTo>
                  <a:lnTo>
                    <a:pt x="33796" y="19880"/>
                  </a:lnTo>
                  <a:lnTo>
                    <a:pt x="34438" y="20522"/>
                  </a:lnTo>
                  <a:close/>
                  <a:moveTo>
                    <a:pt x="35680" y="20983"/>
                  </a:moveTo>
                  <a:lnTo>
                    <a:pt x="35680" y="21507"/>
                  </a:lnTo>
                  <a:lnTo>
                    <a:pt x="35306" y="21133"/>
                  </a:lnTo>
                  <a:lnTo>
                    <a:pt x="34235" y="21357"/>
                  </a:lnTo>
                  <a:lnTo>
                    <a:pt x="34235" y="21036"/>
                  </a:lnTo>
                  <a:lnTo>
                    <a:pt x="34749" y="20522"/>
                  </a:lnTo>
                  <a:lnTo>
                    <a:pt x="34214" y="19987"/>
                  </a:lnTo>
                  <a:lnTo>
                    <a:pt x="34952" y="20191"/>
                  </a:lnTo>
                  <a:lnTo>
                    <a:pt x="35134" y="19484"/>
                  </a:lnTo>
                  <a:lnTo>
                    <a:pt x="35413" y="19323"/>
                  </a:lnTo>
                  <a:lnTo>
                    <a:pt x="35712" y="20233"/>
                  </a:lnTo>
                  <a:lnTo>
                    <a:pt x="36494" y="20447"/>
                  </a:lnTo>
                  <a:close/>
                  <a:moveTo>
                    <a:pt x="37629" y="21732"/>
                  </a:moveTo>
                  <a:lnTo>
                    <a:pt x="36761" y="22599"/>
                  </a:lnTo>
                  <a:lnTo>
                    <a:pt x="35894" y="21732"/>
                  </a:lnTo>
                  <a:lnTo>
                    <a:pt x="35894" y="21100"/>
                  </a:lnTo>
                  <a:lnTo>
                    <a:pt x="36761" y="20533"/>
                  </a:lnTo>
                  <a:lnTo>
                    <a:pt x="37629" y="21100"/>
                  </a:lnTo>
                  <a:close/>
                  <a:moveTo>
                    <a:pt x="37843" y="21507"/>
                  </a:moveTo>
                  <a:lnTo>
                    <a:pt x="37843" y="20983"/>
                  </a:lnTo>
                  <a:lnTo>
                    <a:pt x="37029" y="20447"/>
                  </a:lnTo>
                  <a:lnTo>
                    <a:pt x="37811" y="20233"/>
                  </a:lnTo>
                  <a:lnTo>
                    <a:pt x="38100" y="19356"/>
                  </a:lnTo>
                  <a:lnTo>
                    <a:pt x="38881" y="20051"/>
                  </a:lnTo>
                  <a:lnTo>
                    <a:pt x="39331" y="19976"/>
                  </a:lnTo>
                  <a:lnTo>
                    <a:pt x="39042" y="20330"/>
                  </a:lnTo>
                  <a:lnTo>
                    <a:pt x="39256" y="21357"/>
                  </a:lnTo>
                  <a:lnTo>
                    <a:pt x="38217" y="21133"/>
                  </a:lnTo>
                  <a:close/>
                  <a:moveTo>
                    <a:pt x="39513" y="22599"/>
                  </a:moveTo>
                  <a:lnTo>
                    <a:pt x="39074" y="23049"/>
                  </a:lnTo>
                  <a:lnTo>
                    <a:pt x="37843" y="23049"/>
                  </a:lnTo>
                  <a:lnTo>
                    <a:pt x="37843" y="21818"/>
                  </a:lnTo>
                  <a:lnTo>
                    <a:pt x="38292" y="21379"/>
                  </a:lnTo>
                  <a:lnTo>
                    <a:pt x="39299" y="21593"/>
                  </a:lnTo>
                  <a:lnTo>
                    <a:pt x="39299" y="21593"/>
                  </a:lnTo>
                  <a:lnTo>
                    <a:pt x="39299" y="21593"/>
                  </a:lnTo>
                  <a:lnTo>
                    <a:pt x="39513" y="22599"/>
                  </a:lnTo>
                  <a:close/>
                  <a:moveTo>
                    <a:pt x="40969" y="21229"/>
                  </a:moveTo>
                  <a:lnTo>
                    <a:pt x="40508" y="21614"/>
                  </a:lnTo>
                  <a:lnTo>
                    <a:pt x="39491" y="21400"/>
                  </a:lnTo>
                  <a:lnTo>
                    <a:pt x="39491" y="21400"/>
                  </a:lnTo>
                  <a:lnTo>
                    <a:pt x="39277" y="20383"/>
                  </a:lnTo>
                  <a:lnTo>
                    <a:pt x="39663" y="19923"/>
                  </a:lnTo>
                  <a:lnTo>
                    <a:pt x="41247" y="19645"/>
                  </a:lnTo>
                  <a:lnTo>
                    <a:pt x="40969" y="21229"/>
                  </a:lnTo>
                  <a:close/>
                  <a:moveTo>
                    <a:pt x="41236" y="21015"/>
                  </a:moveTo>
                  <a:lnTo>
                    <a:pt x="41472" y="19612"/>
                  </a:lnTo>
                  <a:lnTo>
                    <a:pt x="42103" y="19495"/>
                  </a:lnTo>
                  <a:lnTo>
                    <a:pt x="42328" y="20105"/>
                  </a:lnTo>
                  <a:close/>
                  <a:moveTo>
                    <a:pt x="44266" y="22910"/>
                  </a:moveTo>
                  <a:lnTo>
                    <a:pt x="43848" y="23573"/>
                  </a:lnTo>
                  <a:lnTo>
                    <a:pt x="43506" y="22653"/>
                  </a:lnTo>
                  <a:close/>
                  <a:moveTo>
                    <a:pt x="44929" y="21015"/>
                  </a:moveTo>
                  <a:lnTo>
                    <a:pt x="43827" y="20094"/>
                  </a:lnTo>
                  <a:lnTo>
                    <a:pt x="43945" y="19805"/>
                  </a:lnTo>
                  <a:lnTo>
                    <a:pt x="44052" y="19495"/>
                  </a:lnTo>
                  <a:lnTo>
                    <a:pt x="44555" y="19591"/>
                  </a:lnTo>
                  <a:lnTo>
                    <a:pt x="44683" y="19612"/>
                  </a:lnTo>
                  <a:close/>
                  <a:moveTo>
                    <a:pt x="46674" y="21400"/>
                  </a:moveTo>
                  <a:lnTo>
                    <a:pt x="45647" y="21614"/>
                  </a:lnTo>
                  <a:lnTo>
                    <a:pt x="45186" y="21229"/>
                  </a:lnTo>
                  <a:lnTo>
                    <a:pt x="44908" y="19645"/>
                  </a:lnTo>
                  <a:lnTo>
                    <a:pt x="46492" y="19923"/>
                  </a:lnTo>
                  <a:lnTo>
                    <a:pt x="46888" y="20383"/>
                  </a:lnTo>
                  <a:close/>
                  <a:moveTo>
                    <a:pt x="48055" y="19356"/>
                  </a:moveTo>
                  <a:lnTo>
                    <a:pt x="48344" y="20233"/>
                  </a:lnTo>
                  <a:lnTo>
                    <a:pt x="49136" y="20447"/>
                  </a:lnTo>
                  <a:lnTo>
                    <a:pt x="48312" y="20983"/>
                  </a:lnTo>
                  <a:lnTo>
                    <a:pt x="48312" y="21507"/>
                  </a:lnTo>
                  <a:lnTo>
                    <a:pt x="47938" y="21133"/>
                  </a:lnTo>
                  <a:lnTo>
                    <a:pt x="46899" y="21357"/>
                  </a:lnTo>
                  <a:lnTo>
                    <a:pt x="47124" y="20330"/>
                  </a:lnTo>
                  <a:lnTo>
                    <a:pt x="46824" y="19976"/>
                  </a:lnTo>
                  <a:lnTo>
                    <a:pt x="47274" y="20051"/>
                  </a:lnTo>
                  <a:close/>
                  <a:moveTo>
                    <a:pt x="48847" y="18585"/>
                  </a:moveTo>
                  <a:lnTo>
                    <a:pt x="48173" y="18992"/>
                  </a:lnTo>
                  <a:lnTo>
                    <a:pt x="47927" y="18232"/>
                  </a:lnTo>
                  <a:close/>
                  <a:moveTo>
                    <a:pt x="49083" y="17182"/>
                  </a:moveTo>
                  <a:lnTo>
                    <a:pt x="50100" y="17814"/>
                  </a:lnTo>
                  <a:lnTo>
                    <a:pt x="49083" y="18435"/>
                  </a:lnTo>
                  <a:lnTo>
                    <a:pt x="47574" y="17868"/>
                  </a:lnTo>
                  <a:lnTo>
                    <a:pt x="47574" y="17878"/>
                  </a:lnTo>
                  <a:lnTo>
                    <a:pt x="47413" y="17814"/>
                  </a:lnTo>
                  <a:lnTo>
                    <a:pt x="47574" y="17750"/>
                  </a:lnTo>
                  <a:lnTo>
                    <a:pt x="47574" y="17750"/>
                  </a:lnTo>
                  <a:lnTo>
                    <a:pt x="47756" y="17686"/>
                  </a:lnTo>
                  <a:lnTo>
                    <a:pt x="47830" y="17653"/>
                  </a:lnTo>
                  <a:lnTo>
                    <a:pt x="47830" y="17653"/>
                  </a:lnTo>
                  <a:lnTo>
                    <a:pt x="49083" y="17182"/>
                  </a:lnTo>
                  <a:close/>
                  <a:moveTo>
                    <a:pt x="48173" y="16626"/>
                  </a:moveTo>
                  <a:lnTo>
                    <a:pt x="48847" y="17043"/>
                  </a:lnTo>
                  <a:lnTo>
                    <a:pt x="47927" y="17386"/>
                  </a:lnTo>
                  <a:close/>
                  <a:moveTo>
                    <a:pt x="46610" y="15909"/>
                  </a:moveTo>
                  <a:lnTo>
                    <a:pt x="47210" y="15801"/>
                  </a:lnTo>
                  <a:lnTo>
                    <a:pt x="47980" y="16497"/>
                  </a:lnTo>
                  <a:lnTo>
                    <a:pt x="47659" y="17493"/>
                  </a:lnTo>
                  <a:lnTo>
                    <a:pt x="47092" y="17696"/>
                  </a:lnTo>
                  <a:lnTo>
                    <a:pt x="45582" y="17140"/>
                  </a:lnTo>
                  <a:close/>
                  <a:moveTo>
                    <a:pt x="46278" y="15962"/>
                  </a:moveTo>
                  <a:lnTo>
                    <a:pt x="45368" y="17065"/>
                  </a:lnTo>
                  <a:lnTo>
                    <a:pt x="44769" y="16840"/>
                  </a:lnTo>
                  <a:lnTo>
                    <a:pt x="44876" y="16208"/>
                  </a:lnTo>
                  <a:close/>
                  <a:moveTo>
                    <a:pt x="45433" y="17322"/>
                  </a:moveTo>
                  <a:lnTo>
                    <a:pt x="46771" y="17814"/>
                  </a:lnTo>
                  <a:lnTo>
                    <a:pt x="45433" y="18306"/>
                  </a:lnTo>
                  <a:lnTo>
                    <a:pt x="45026" y="17814"/>
                  </a:lnTo>
                  <a:close/>
                  <a:moveTo>
                    <a:pt x="47980" y="19131"/>
                  </a:moveTo>
                  <a:lnTo>
                    <a:pt x="47210" y="19827"/>
                  </a:lnTo>
                  <a:lnTo>
                    <a:pt x="46610" y="19720"/>
                  </a:lnTo>
                  <a:lnTo>
                    <a:pt x="45582" y="18488"/>
                  </a:lnTo>
                  <a:lnTo>
                    <a:pt x="47092" y="17932"/>
                  </a:lnTo>
                  <a:lnTo>
                    <a:pt x="47659" y="18135"/>
                  </a:lnTo>
                  <a:close/>
                  <a:moveTo>
                    <a:pt x="44769" y="18788"/>
                  </a:moveTo>
                  <a:lnTo>
                    <a:pt x="45368" y="18563"/>
                  </a:lnTo>
                  <a:lnTo>
                    <a:pt x="46278" y="19666"/>
                  </a:lnTo>
                  <a:lnTo>
                    <a:pt x="44876" y="19420"/>
                  </a:lnTo>
                  <a:close/>
                  <a:moveTo>
                    <a:pt x="43570" y="20169"/>
                  </a:moveTo>
                  <a:lnTo>
                    <a:pt x="43077" y="21507"/>
                  </a:lnTo>
                  <a:lnTo>
                    <a:pt x="42585" y="20169"/>
                  </a:lnTo>
                  <a:lnTo>
                    <a:pt x="43077" y="19762"/>
                  </a:lnTo>
                  <a:close/>
                  <a:moveTo>
                    <a:pt x="39877" y="15962"/>
                  </a:moveTo>
                  <a:lnTo>
                    <a:pt x="41290" y="16208"/>
                  </a:lnTo>
                  <a:lnTo>
                    <a:pt x="41290" y="16208"/>
                  </a:lnTo>
                  <a:lnTo>
                    <a:pt x="41397" y="16840"/>
                  </a:lnTo>
                  <a:lnTo>
                    <a:pt x="40797" y="17065"/>
                  </a:lnTo>
                  <a:lnTo>
                    <a:pt x="39877" y="15962"/>
                  </a:lnTo>
                  <a:close/>
                  <a:moveTo>
                    <a:pt x="38175" y="16497"/>
                  </a:moveTo>
                  <a:lnTo>
                    <a:pt x="38945" y="15801"/>
                  </a:lnTo>
                  <a:lnTo>
                    <a:pt x="39545" y="15909"/>
                  </a:lnTo>
                  <a:lnTo>
                    <a:pt x="40572" y="17140"/>
                  </a:lnTo>
                  <a:lnTo>
                    <a:pt x="39063" y="17696"/>
                  </a:lnTo>
                  <a:lnTo>
                    <a:pt x="38496" y="17493"/>
                  </a:lnTo>
                  <a:close/>
                  <a:moveTo>
                    <a:pt x="35530" y="16604"/>
                  </a:moveTo>
                  <a:lnTo>
                    <a:pt x="36815" y="17086"/>
                  </a:lnTo>
                  <a:lnTo>
                    <a:pt x="35841" y="17686"/>
                  </a:lnTo>
                  <a:lnTo>
                    <a:pt x="35488" y="17471"/>
                  </a:lnTo>
                  <a:lnTo>
                    <a:pt x="35348" y="16915"/>
                  </a:lnTo>
                  <a:close/>
                  <a:moveTo>
                    <a:pt x="35530" y="19024"/>
                  </a:moveTo>
                  <a:lnTo>
                    <a:pt x="35348" y="18713"/>
                  </a:lnTo>
                  <a:lnTo>
                    <a:pt x="35498" y="18157"/>
                  </a:lnTo>
                  <a:lnTo>
                    <a:pt x="35841" y="17942"/>
                  </a:lnTo>
                  <a:lnTo>
                    <a:pt x="36815" y="18542"/>
                  </a:lnTo>
                  <a:close/>
                  <a:moveTo>
                    <a:pt x="37993" y="18992"/>
                  </a:moveTo>
                  <a:lnTo>
                    <a:pt x="37318" y="18585"/>
                  </a:lnTo>
                  <a:lnTo>
                    <a:pt x="38239" y="18242"/>
                  </a:lnTo>
                  <a:close/>
                  <a:moveTo>
                    <a:pt x="38217" y="17343"/>
                  </a:moveTo>
                  <a:lnTo>
                    <a:pt x="38239" y="17386"/>
                  </a:lnTo>
                  <a:lnTo>
                    <a:pt x="37318" y="17043"/>
                  </a:lnTo>
                  <a:lnTo>
                    <a:pt x="37993" y="16626"/>
                  </a:lnTo>
                  <a:close/>
                  <a:moveTo>
                    <a:pt x="38581" y="17878"/>
                  </a:moveTo>
                  <a:lnTo>
                    <a:pt x="38592" y="17868"/>
                  </a:lnTo>
                  <a:lnTo>
                    <a:pt x="37083" y="18435"/>
                  </a:lnTo>
                  <a:lnTo>
                    <a:pt x="36055" y="17814"/>
                  </a:lnTo>
                  <a:lnTo>
                    <a:pt x="37083" y="17182"/>
                  </a:lnTo>
                  <a:lnTo>
                    <a:pt x="38324" y="17653"/>
                  </a:lnTo>
                  <a:lnTo>
                    <a:pt x="38324" y="17653"/>
                  </a:lnTo>
                  <a:lnTo>
                    <a:pt x="38378" y="17675"/>
                  </a:lnTo>
                  <a:lnTo>
                    <a:pt x="38592" y="17760"/>
                  </a:lnTo>
                  <a:lnTo>
                    <a:pt x="38592" y="17750"/>
                  </a:lnTo>
                  <a:lnTo>
                    <a:pt x="38753" y="17814"/>
                  </a:lnTo>
                  <a:lnTo>
                    <a:pt x="38592" y="17878"/>
                  </a:lnTo>
                  <a:close/>
                  <a:moveTo>
                    <a:pt x="39545" y="19720"/>
                  </a:moveTo>
                  <a:lnTo>
                    <a:pt x="38945" y="19827"/>
                  </a:lnTo>
                  <a:lnTo>
                    <a:pt x="38175" y="19131"/>
                  </a:lnTo>
                  <a:lnTo>
                    <a:pt x="38496" y="18135"/>
                  </a:lnTo>
                  <a:lnTo>
                    <a:pt x="39063" y="17932"/>
                  </a:lnTo>
                  <a:lnTo>
                    <a:pt x="40572" y="18488"/>
                  </a:lnTo>
                  <a:close/>
                  <a:moveTo>
                    <a:pt x="41129" y="17814"/>
                  </a:moveTo>
                  <a:lnTo>
                    <a:pt x="40722" y="18306"/>
                  </a:lnTo>
                  <a:lnTo>
                    <a:pt x="39384" y="17814"/>
                  </a:lnTo>
                  <a:lnTo>
                    <a:pt x="40722" y="17322"/>
                  </a:lnTo>
                  <a:close/>
                  <a:moveTo>
                    <a:pt x="41290" y="19420"/>
                  </a:moveTo>
                  <a:lnTo>
                    <a:pt x="39877" y="19666"/>
                  </a:lnTo>
                  <a:lnTo>
                    <a:pt x="40797" y="18563"/>
                  </a:lnTo>
                  <a:lnTo>
                    <a:pt x="41397" y="18788"/>
                  </a:lnTo>
                  <a:close/>
                  <a:moveTo>
                    <a:pt x="36740" y="20287"/>
                  </a:moveTo>
                  <a:lnTo>
                    <a:pt x="35884" y="20051"/>
                  </a:lnTo>
                  <a:lnTo>
                    <a:pt x="35616" y="19227"/>
                  </a:lnTo>
                  <a:lnTo>
                    <a:pt x="37061" y="18681"/>
                  </a:lnTo>
                  <a:lnTo>
                    <a:pt x="37918" y="19206"/>
                  </a:lnTo>
                  <a:lnTo>
                    <a:pt x="37639" y="20051"/>
                  </a:lnTo>
                  <a:lnTo>
                    <a:pt x="36783" y="20287"/>
                  </a:lnTo>
                  <a:lnTo>
                    <a:pt x="36761" y="20276"/>
                  </a:lnTo>
                  <a:close/>
                  <a:moveTo>
                    <a:pt x="35380" y="17653"/>
                  </a:moveTo>
                  <a:lnTo>
                    <a:pt x="35637" y="17814"/>
                  </a:lnTo>
                  <a:lnTo>
                    <a:pt x="35380" y="17975"/>
                  </a:lnTo>
                  <a:lnTo>
                    <a:pt x="34802" y="17814"/>
                  </a:lnTo>
                  <a:close/>
                  <a:moveTo>
                    <a:pt x="33903" y="15951"/>
                  </a:moveTo>
                  <a:lnTo>
                    <a:pt x="34792" y="15705"/>
                  </a:lnTo>
                  <a:lnTo>
                    <a:pt x="34952" y="16283"/>
                  </a:lnTo>
                  <a:lnTo>
                    <a:pt x="35327" y="16508"/>
                  </a:lnTo>
                  <a:lnTo>
                    <a:pt x="35113" y="16883"/>
                  </a:lnTo>
                  <a:lnTo>
                    <a:pt x="35263" y="17461"/>
                  </a:lnTo>
                  <a:lnTo>
                    <a:pt x="34374" y="17696"/>
                  </a:lnTo>
                  <a:lnTo>
                    <a:pt x="32619" y="17236"/>
                  </a:lnTo>
                  <a:close/>
                  <a:moveTo>
                    <a:pt x="31976" y="16465"/>
                  </a:moveTo>
                  <a:lnTo>
                    <a:pt x="33486" y="16058"/>
                  </a:lnTo>
                  <a:lnTo>
                    <a:pt x="32383" y="17161"/>
                  </a:lnTo>
                  <a:lnTo>
                    <a:pt x="31826" y="17022"/>
                  </a:lnTo>
                  <a:close/>
                  <a:moveTo>
                    <a:pt x="31088" y="16701"/>
                  </a:moveTo>
                  <a:lnTo>
                    <a:pt x="31730" y="16529"/>
                  </a:lnTo>
                  <a:lnTo>
                    <a:pt x="31559" y="17172"/>
                  </a:lnTo>
                  <a:lnTo>
                    <a:pt x="32201" y="17343"/>
                  </a:lnTo>
                  <a:lnTo>
                    <a:pt x="31730" y="17814"/>
                  </a:lnTo>
                  <a:lnTo>
                    <a:pt x="32201" y="18285"/>
                  </a:lnTo>
                  <a:lnTo>
                    <a:pt x="31559" y="18456"/>
                  </a:lnTo>
                  <a:lnTo>
                    <a:pt x="31730" y="19099"/>
                  </a:lnTo>
                  <a:lnTo>
                    <a:pt x="31088" y="18927"/>
                  </a:lnTo>
                  <a:lnTo>
                    <a:pt x="30916" y="19570"/>
                  </a:lnTo>
                  <a:lnTo>
                    <a:pt x="30445" y="19099"/>
                  </a:lnTo>
                  <a:lnTo>
                    <a:pt x="29974" y="19570"/>
                  </a:lnTo>
                  <a:lnTo>
                    <a:pt x="29803" y="18927"/>
                  </a:lnTo>
                  <a:lnTo>
                    <a:pt x="29161" y="19099"/>
                  </a:lnTo>
                  <a:lnTo>
                    <a:pt x="29332" y="18456"/>
                  </a:lnTo>
                  <a:lnTo>
                    <a:pt x="28690" y="18285"/>
                  </a:lnTo>
                  <a:lnTo>
                    <a:pt x="29161" y="17814"/>
                  </a:lnTo>
                  <a:lnTo>
                    <a:pt x="28701" y="17343"/>
                  </a:lnTo>
                  <a:lnTo>
                    <a:pt x="29332" y="17172"/>
                  </a:lnTo>
                  <a:lnTo>
                    <a:pt x="29161" y="16529"/>
                  </a:lnTo>
                  <a:lnTo>
                    <a:pt x="29803" y="16701"/>
                  </a:lnTo>
                  <a:lnTo>
                    <a:pt x="29974" y="16058"/>
                  </a:lnTo>
                  <a:lnTo>
                    <a:pt x="30445" y="16529"/>
                  </a:lnTo>
                  <a:lnTo>
                    <a:pt x="30916" y="16058"/>
                  </a:lnTo>
                  <a:close/>
                  <a:moveTo>
                    <a:pt x="30039" y="15812"/>
                  </a:moveTo>
                  <a:lnTo>
                    <a:pt x="30039" y="15812"/>
                  </a:lnTo>
                  <a:lnTo>
                    <a:pt x="30445" y="14313"/>
                  </a:lnTo>
                  <a:lnTo>
                    <a:pt x="30852" y="15812"/>
                  </a:lnTo>
                  <a:lnTo>
                    <a:pt x="30445" y="16219"/>
                  </a:lnTo>
                  <a:close/>
                  <a:moveTo>
                    <a:pt x="27416" y="16058"/>
                  </a:moveTo>
                  <a:lnTo>
                    <a:pt x="28925" y="16465"/>
                  </a:lnTo>
                  <a:lnTo>
                    <a:pt x="29065" y="17022"/>
                  </a:lnTo>
                  <a:lnTo>
                    <a:pt x="28519" y="17161"/>
                  </a:lnTo>
                  <a:close/>
                  <a:moveTo>
                    <a:pt x="26988" y="15951"/>
                  </a:moveTo>
                  <a:lnTo>
                    <a:pt x="28272" y="17236"/>
                  </a:lnTo>
                  <a:lnTo>
                    <a:pt x="26517" y="17696"/>
                  </a:lnTo>
                  <a:lnTo>
                    <a:pt x="25628" y="17461"/>
                  </a:lnTo>
                  <a:lnTo>
                    <a:pt x="25789" y="16883"/>
                  </a:lnTo>
                  <a:lnTo>
                    <a:pt x="25564" y="16508"/>
                  </a:lnTo>
                  <a:lnTo>
                    <a:pt x="25949" y="16283"/>
                  </a:lnTo>
                  <a:lnTo>
                    <a:pt x="26099" y="15705"/>
                  </a:lnTo>
                  <a:close/>
                  <a:moveTo>
                    <a:pt x="23262" y="13896"/>
                  </a:moveTo>
                  <a:lnTo>
                    <a:pt x="24129" y="13029"/>
                  </a:lnTo>
                  <a:lnTo>
                    <a:pt x="24997" y="13896"/>
                  </a:lnTo>
                  <a:lnTo>
                    <a:pt x="24997" y="14528"/>
                  </a:lnTo>
                  <a:lnTo>
                    <a:pt x="24129" y="15095"/>
                  </a:lnTo>
                  <a:lnTo>
                    <a:pt x="23262" y="14528"/>
                  </a:lnTo>
                  <a:close/>
                  <a:moveTo>
                    <a:pt x="21560" y="15652"/>
                  </a:moveTo>
                  <a:lnTo>
                    <a:pt x="21849" y="15298"/>
                  </a:lnTo>
                  <a:lnTo>
                    <a:pt x="21635" y="14271"/>
                  </a:lnTo>
                  <a:lnTo>
                    <a:pt x="22674" y="14485"/>
                  </a:lnTo>
                  <a:lnTo>
                    <a:pt x="23048" y="14110"/>
                  </a:lnTo>
                  <a:lnTo>
                    <a:pt x="23048" y="14645"/>
                  </a:lnTo>
                  <a:lnTo>
                    <a:pt x="23862" y="15181"/>
                  </a:lnTo>
                  <a:lnTo>
                    <a:pt x="23080" y="15395"/>
                  </a:lnTo>
                  <a:lnTo>
                    <a:pt x="22791" y="16272"/>
                  </a:lnTo>
                  <a:lnTo>
                    <a:pt x="22010" y="15566"/>
                  </a:lnTo>
                  <a:close/>
                  <a:moveTo>
                    <a:pt x="21346" y="15909"/>
                  </a:moveTo>
                  <a:lnTo>
                    <a:pt x="21946" y="15801"/>
                  </a:lnTo>
                  <a:lnTo>
                    <a:pt x="22716" y="16497"/>
                  </a:lnTo>
                  <a:lnTo>
                    <a:pt x="22395" y="17493"/>
                  </a:lnTo>
                  <a:lnTo>
                    <a:pt x="21828" y="17696"/>
                  </a:lnTo>
                  <a:lnTo>
                    <a:pt x="20318" y="17140"/>
                  </a:lnTo>
                  <a:close/>
                  <a:moveTo>
                    <a:pt x="21014" y="15962"/>
                  </a:moveTo>
                  <a:lnTo>
                    <a:pt x="20104" y="17065"/>
                  </a:lnTo>
                  <a:lnTo>
                    <a:pt x="19494" y="16840"/>
                  </a:lnTo>
                  <a:lnTo>
                    <a:pt x="19612" y="16208"/>
                  </a:lnTo>
                  <a:lnTo>
                    <a:pt x="19612" y="16208"/>
                  </a:lnTo>
                  <a:lnTo>
                    <a:pt x="21014" y="15962"/>
                  </a:lnTo>
                  <a:close/>
                  <a:moveTo>
                    <a:pt x="21014" y="19666"/>
                  </a:moveTo>
                  <a:lnTo>
                    <a:pt x="19612" y="19420"/>
                  </a:lnTo>
                  <a:lnTo>
                    <a:pt x="19505" y="18788"/>
                  </a:lnTo>
                  <a:lnTo>
                    <a:pt x="20104" y="18563"/>
                  </a:lnTo>
                  <a:close/>
                  <a:moveTo>
                    <a:pt x="20169" y="17322"/>
                  </a:moveTo>
                  <a:lnTo>
                    <a:pt x="21507" y="17814"/>
                  </a:lnTo>
                  <a:lnTo>
                    <a:pt x="20169" y="18306"/>
                  </a:lnTo>
                  <a:lnTo>
                    <a:pt x="19762" y="17814"/>
                  </a:lnTo>
                  <a:close/>
                  <a:moveTo>
                    <a:pt x="21346" y="19720"/>
                  </a:moveTo>
                  <a:lnTo>
                    <a:pt x="20318" y="18488"/>
                  </a:lnTo>
                  <a:lnTo>
                    <a:pt x="21828" y="17932"/>
                  </a:lnTo>
                  <a:lnTo>
                    <a:pt x="22395" y="18135"/>
                  </a:lnTo>
                  <a:lnTo>
                    <a:pt x="22716" y="19131"/>
                  </a:lnTo>
                  <a:lnTo>
                    <a:pt x="21946" y="19827"/>
                  </a:lnTo>
                  <a:close/>
                  <a:moveTo>
                    <a:pt x="23048" y="20983"/>
                  </a:moveTo>
                  <a:lnTo>
                    <a:pt x="23048" y="21507"/>
                  </a:lnTo>
                  <a:lnTo>
                    <a:pt x="22674" y="21133"/>
                  </a:lnTo>
                  <a:lnTo>
                    <a:pt x="21635" y="21357"/>
                  </a:lnTo>
                  <a:lnTo>
                    <a:pt x="21860" y="20330"/>
                  </a:lnTo>
                  <a:lnTo>
                    <a:pt x="21560" y="19976"/>
                  </a:lnTo>
                  <a:lnTo>
                    <a:pt x="22010" y="20051"/>
                  </a:lnTo>
                  <a:lnTo>
                    <a:pt x="22791" y="19356"/>
                  </a:lnTo>
                  <a:lnTo>
                    <a:pt x="23080" y="20233"/>
                  </a:lnTo>
                  <a:lnTo>
                    <a:pt x="23873" y="20447"/>
                  </a:lnTo>
                  <a:close/>
                  <a:moveTo>
                    <a:pt x="24997" y="21732"/>
                  </a:moveTo>
                  <a:lnTo>
                    <a:pt x="24129" y="22599"/>
                  </a:lnTo>
                  <a:lnTo>
                    <a:pt x="23262" y="21732"/>
                  </a:lnTo>
                  <a:lnTo>
                    <a:pt x="23262" y="21100"/>
                  </a:lnTo>
                  <a:lnTo>
                    <a:pt x="24129" y="20533"/>
                  </a:lnTo>
                  <a:lnTo>
                    <a:pt x="24997" y="21100"/>
                  </a:lnTo>
                  <a:close/>
                  <a:moveTo>
                    <a:pt x="26677" y="19987"/>
                  </a:moveTo>
                  <a:lnTo>
                    <a:pt x="26142" y="20522"/>
                  </a:lnTo>
                  <a:lnTo>
                    <a:pt x="26656" y="21036"/>
                  </a:lnTo>
                  <a:lnTo>
                    <a:pt x="26656" y="21357"/>
                  </a:lnTo>
                  <a:lnTo>
                    <a:pt x="25585" y="21133"/>
                  </a:lnTo>
                  <a:lnTo>
                    <a:pt x="25221" y="21507"/>
                  </a:lnTo>
                  <a:lnTo>
                    <a:pt x="25221" y="20983"/>
                  </a:lnTo>
                  <a:lnTo>
                    <a:pt x="24397" y="20447"/>
                  </a:lnTo>
                  <a:lnTo>
                    <a:pt x="25179" y="20233"/>
                  </a:lnTo>
                  <a:lnTo>
                    <a:pt x="25478" y="19323"/>
                  </a:lnTo>
                  <a:lnTo>
                    <a:pt x="25757" y="19484"/>
                  </a:lnTo>
                  <a:lnTo>
                    <a:pt x="25949" y="20191"/>
                  </a:lnTo>
                  <a:close/>
                  <a:moveTo>
                    <a:pt x="26099" y="17814"/>
                  </a:moveTo>
                  <a:lnTo>
                    <a:pt x="25510" y="17975"/>
                  </a:lnTo>
                  <a:lnTo>
                    <a:pt x="25254" y="17814"/>
                  </a:lnTo>
                  <a:lnTo>
                    <a:pt x="25510" y="17653"/>
                  </a:lnTo>
                  <a:close/>
                  <a:moveTo>
                    <a:pt x="25371" y="16604"/>
                  </a:moveTo>
                  <a:lnTo>
                    <a:pt x="25553" y="16915"/>
                  </a:lnTo>
                  <a:lnTo>
                    <a:pt x="25403" y="17471"/>
                  </a:lnTo>
                  <a:lnTo>
                    <a:pt x="25050" y="17686"/>
                  </a:lnTo>
                  <a:lnTo>
                    <a:pt x="24076" y="17086"/>
                  </a:lnTo>
                  <a:close/>
                  <a:moveTo>
                    <a:pt x="22909" y="16626"/>
                  </a:moveTo>
                  <a:lnTo>
                    <a:pt x="23584" y="17043"/>
                  </a:lnTo>
                  <a:lnTo>
                    <a:pt x="22663" y="17386"/>
                  </a:lnTo>
                  <a:close/>
                  <a:moveTo>
                    <a:pt x="22310" y="17868"/>
                  </a:moveTo>
                  <a:lnTo>
                    <a:pt x="22310" y="17878"/>
                  </a:lnTo>
                  <a:lnTo>
                    <a:pt x="22149" y="17814"/>
                  </a:lnTo>
                  <a:lnTo>
                    <a:pt x="22310" y="17750"/>
                  </a:lnTo>
                  <a:lnTo>
                    <a:pt x="22310" y="17750"/>
                  </a:lnTo>
                  <a:lnTo>
                    <a:pt x="22492" y="17686"/>
                  </a:lnTo>
                  <a:lnTo>
                    <a:pt x="22567" y="17653"/>
                  </a:lnTo>
                  <a:lnTo>
                    <a:pt x="22567" y="17653"/>
                  </a:lnTo>
                  <a:lnTo>
                    <a:pt x="23819" y="17182"/>
                  </a:lnTo>
                  <a:lnTo>
                    <a:pt x="24836" y="17814"/>
                  </a:lnTo>
                  <a:lnTo>
                    <a:pt x="23819" y="18435"/>
                  </a:lnTo>
                  <a:lnTo>
                    <a:pt x="22310" y="17868"/>
                  </a:lnTo>
                  <a:close/>
                  <a:moveTo>
                    <a:pt x="22663" y="18232"/>
                  </a:moveTo>
                  <a:lnTo>
                    <a:pt x="23584" y="18585"/>
                  </a:lnTo>
                  <a:lnTo>
                    <a:pt x="22909" y="18992"/>
                  </a:lnTo>
                  <a:close/>
                  <a:moveTo>
                    <a:pt x="25371" y="19024"/>
                  </a:moveTo>
                  <a:lnTo>
                    <a:pt x="24076" y="18542"/>
                  </a:lnTo>
                  <a:lnTo>
                    <a:pt x="25050" y="17942"/>
                  </a:lnTo>
                  <a:lnTo>
                    <a:pt x="25403" y="18157"/>
                  </a:lnTo>
                  <a:lnTo>
                    <a:pt x="25553" y="18713"/>
                  </a:lnTo>
                  <a:close/>
                  <a:moveTo>
                    <a:pt x="24108" y="20287"/>
                  </a:moveTo>
                  <a:lnTo>
                    <a:pt x="23252" y="20051"/>
                  </a:lnTo>
                  <a:lnTo>
                    <a:pt x="22973" y="19206"/>
                  </a:lnTo>
                  <a:lnTo>
                    <a:pt x="23840" y="18681"/>
                  </a:lnTo>
                  <a:lnTo>
                    <a:pt x="25286" y="19227"/>
                  </a:lnTo>
                  <a:lnTo>
                    <a:pt x="25007" y="20051"/>
                  </a:lnTo>
                  <a:lnTo>
                    <a:pt x="24151" y="20287"/>
                  </a:lnTo>
                  <a:lnTo>
                    <a:pt x="24129" y="20276"/>
                  </a:lnTo>
                  <a:close/>
                  <a:moveTo>
                    <a:pt x="24151" y="15341"/>
                  </a:moveTo>
                  <a:lnTo>
                    <a:pt x="25007" y="15577"/>
                  </a:lnTo>
                  <a:lnTo>
                    <a:pt x="25286" y="16401"/>
                  </a:lnTo>
                  <a:lnTo>
                    <a:pt x="23840" y="16947"/>
                  </a:lnTo>
                  <a:lnTo>
                    <a:pt x="22973" y="16412"/>
                  </a:lnTo>
                  <a:lnTo>
                    <a:pt x="23252" y="15577"/>
                  </a:lnTo>
                  <a:lnTo>
                    <a:pt x="24108" y="15341"/>
                  </a:lnTo>
                  <a:lnTo>
                    <a:pt x="24129" y="15352"/>
                  </a:lnTo>
                  <a:close/>
                  <a:moveTo>
                    <a:pt x="26988" y="19677"/>
                  </a:moveTo>
                  <a:lnTo>
                    <a:pt x="26099" y="19923"/>
                  </a:lnTo>
                  <a:lnTo>
                    <a:pt x="25949" y="19345"/>
                  </a:lnTo>
                  <a:lnTo>
                    <a:pt x="25564" y="19120"/>
                  </a:lnTo>
                  <a:lnTo>
                    <a:pt x="25789" y="18745"/>
                  </a:lnTo>
                  <a:lnTo>
                    <a:pt x="25628" y="18167"/>
                  </a:lnTo>
                  <a:lnTo>
                    <a:pt x="26517" y="17932"/>
                  </a:lnTo>
                  <a:lnTo>
                    <a:pt x="28272" y="18392"/>
                  </a:lnTo>
                  <a:lnTo>
                    <a:pt x="28272" y="18392"/>
                  </a:lnTo>
                  <a:close/>
                  <a:moveTo>
                    <a:pt x="28925" y="19163"/>
                  </a:moveTo>
                  <a:lnTo>
                    <a:pt x="27416" y="19570"/>
                  </a:lnTo>
                  <a:lnTo>
                    <a:pt x="28519" y="18467"/>
                  </a:lnTo>
                  <a:lnTo>
                    <a:pt x="29065" y="18606"/>
                  </a:lnTo>
                  <a:close/>
                  <a:moveTo>
                    <a:pt x="28850" y="17814"/>
                  </a:moveTo>
                  <a:lnTo>
                    <a:pt x="28454" y="18221"/>
                  </a:lnTo>
                  <a:lnTo>
                    <a:pt x="26945" y="17814"/>
                  </a:lnTo>
                  <a:lnTo>
                    <a:pt x="28454" y="17407"/>
                  </a:lnTo>
                  <a:close/>
                  <a:moveTo>
                    <a:pt x="30852" y="19805"/>
                  </a:moveTo>
                  <a:lnTo>
                    <a:pt x="30445" y="21315"/>
                  </a:lnTo>
                  <a:lnTo>
                    <a:pt x="30039" y="19805"/>
                  </a:lnTo>
                  <a:lnTo>
                    <a:pt x="30445" y="19409"/>
                  </a:lnTo>
                  <a:close/>
                  <a:moveTo>
                    <a:pt x="33486" y="19570"/>
                  </a:moveTo>
                  <a:lnTo>
                    <a:pt x="31976" y="19163"/>
                  </a:lnTo>
                  <a:lnTo>
                    <a:pt x="31826" y="18606"/>
                  </a:lnTo>
                  <a:lnTo>
                    <a:pt x="32383" y="18467"/>
                  </a:lnTo>
                  <a:close/>
                  <a:moveTo>
                    <a:pt x="33957" y="17814"/>
                  </a:moveTo>
                  <a:lnTo>
                    <a:pt x="32447" y="18221"/>
                  </a:lnTo>
                  <a:lnTo>
                    <a:pt x="32041" y="17814"/>
                  </a:lnTo>
                  <a:lnTo>
                    <a:pt x="32447" y="17407"/>
                  </a:lnTo>
                  <a:close/>
                  <a:moveTo>
                    <a:pt x="35113" y="18745"/>
                  </a:moveTo>
                  <a:lnTo>
                    <a:pt x="35327" y="19120"/>
                  </a:lnTo>
                  <a:lnTo>
                    <a:pt x="34952" y="19345"/>
                  </a:lnTo>
                  <a:lnTo>
                    <a:pt x="34792" y="19923"/>
                  </a:lnTo>
                  <a:lnTo>
                    <a:pt x="33903" y="19677"/>
                  </a:lnTo>
                  <a:lnTo>
                    <a:pt x="32619" y="18392"/>
                  </a:lnTo>
                  <a:lnTo>
                    <a:pt x="34374" y="17932"/>
                  </a:lnTo>
                  <a:lnTo>
                    <a:pt x="35263" y="18167"/>
                  </a:lnTo>
                  <a:close/>
                  <a:moveTo>
                    <a:pt x="18306" y="20169"/>
                  </a:moveTo>
                  <a:lnTo>
                    <a:pt x="17813" y="21507"/>
                  </a:lnTo>
                  <a:lnTo>
                    <a:pt x="17321" y="20169"/>
                  </a:lnTo>
                  <a:lnTo>
                    <a:pt x="17813" y="19762"/>
                  </a:lnTo>
                  <a:close/>
                  <a:moveTo>
                    <a:pt x="14613" y="15962"/>
                  </a:moveTo>
                  <a:lnTo>
                    <a:pt x="16026" y="16208"/>
                  </a:lnTo>
                  <a:lnTo>
                    <a:pt x="16026" y="16208"/>
                  </a:lnTo>
                  <a:lnTo>
                    <a:pt x="16133" y="16840"/>
                  </a:lnTo>
                  <a:lnTo>
                    <a:pt x="15533" y="17065"/>
                  </a:lnTo>
                  <a:close/>
                  <a:moveTo>
                    <a:pt x="14120" y="17814"/>
                  </a:moveTo>
                  <a:lnTo>
                    <a:pt x="15458" y="17322"/>
                  </a:lnTo>
                  <a:lnTo>
                    <a:pt x="15865" y="17814"/>
                  </a:lnTo>
                  <a:lnTo>
                    <a:pt x="15458" y="18306"/>
                  </a:lnTo>
                  <a:close/>
                  <a:moveTo>
                    <a:pt x="16026" y="19420"/>
                  </a:moveTo>
                  <a:lnTo>
                    <a:pt x="14613" y="19666"/>
                  </a:lnTo>
                  <a:lnTo>
                    <a:pt x="15533" y="18563"/>
                  </a:lnTo>
                  <a:lnTo>
                    <a:pt x="16133" y="18788"/>
                  </a:lnTo>
                  <a:close/>
                  <a:moveTo>
                    <a:pt x="13232" y="18135"/>
                  </a:moveTo>
                  <a:lnTo>
                    <a:pt x="13799" y="17932"/>
                  </a:lnTo>
                  <a:lnTo>
                    <a:pt x="15309" y="18488"/>
                  </a:lnTo>
                  <a:lnTo>
                    <a:pt x="14281" y="19720"/>
                  </a:lnTo>
                  <a:lnTo>
                    <a:pt x="13681" y="19827"/>
                  </a:lnTo>
                  <a:lnTo>
                    <a:pt x="12911" y="19131"/>
                  </a:lnTo>
                  <a:close/>
                  <a:moveTo>
                    <a:pt x="12911" y="16497"/>
                  </a:moveTo>
                  <a:lnTo>
                    <a:pt x="13681" y="15801"/>
                  </a:lnTo>
                  <a:lnTo>
                    <a:pt x="14281" y="15909"/>
                  </a:lnTo>
                  <a:lnTo>
                    <a:pt x="15309" y="17140"/>
                  </a:lnTo>
                  <a:lnTo>
                    <a:pt x="13799" y="17696"/>
                  </a:lnTo>
                  <a:lnTo>
                    <a:pt x="13232" y="17493"/>
                  </a:lnTo>
                  <a:close/>
                  <a:moveTo>
                    <a:pt x="18648" y="16380"/>
                  </a:moveTo>
                  <a:lnTo>
                    <a:pt x="19376" y="16251"/>
                  </a:lnTo>
                  <a:lnTo>
                    <a:pt x="19248" y="16979"/>
                  </a:lnTo>
                  <a:lnTo>
                    <a:pt x="19955" y="17236"/>
                  </a:lnTo>
                  <a:lnTo>
                    <a:pt x="19473" y="17814"/>
                  </a:lnTo>
                  <a:lnTo>
                    <a:pt x="19955" y="18381"/>
                  </a:lnTo>
                  <a:lnTo>
                    <a:pt x="19248" y="18649"/>
                  </a:lnTo>
                  <a:lnTo>
                    <a:pt x="19376" y="19377"/>
                  </a:lnTo>
                  <a:lnTo>
                    <a:pt x="18648" y="19248"/>
                  </a:lnTo>
                  <a:lnTo>
                    <a:pt x="18392" y="19955"/>
                  </a:lnTo>
                  <a:lnTo>
                    <a:pt x="17813" y="19473"/>
                  </a:lnTo>
                  <a:lnTo>
                    <a:pt x="17246" y="19955"/>
                  </a:lnTo>
                  <a:lnTo>
                    <a:pt x="16989" y="19248"/>
                  </a:lnTo>
                  <a:lnTo>
                    <a:pt x="16251" y="19377"/>
                  </a:lnTo>
                  <a:lnTo>
                    <a:pt x="16379" y="18649"/>
                  </a:lnTo>
                  <a:lnTo>
                    <a:pt x="15672" y="18381"/>
                  </a:lnTo>
                  <a:lnTo>
                    <a:pt x="16154" y="17814"/>
                  </a:lnTo>
                  <a:lnTo>
                    <a:pt x="15672" y="17236"/>
                  </a:lnTo>
                  <a:lnTo>
                    <a:pt x="16379" y="16979"/>
                  </a:lnTo>
                  <a:lnTo>
                    <a:pt x="16251" y="16251"/>
                  </a:lnTo>
                  <a:lnTo>
                    <a:pt x="16989" y="16380"/>
                  </a:lnTo>
                  <a:lnTo>
                    <a:pt x="17246" y="15673"/>
                  </a:lnTo>
                  <a:lnTo>
                    <a:pt x="17813" y="16155"/>
                  </a:lnTo>
                  <a:lnTo>
                    <a:pt x="18392" y="15673"/>
                  </a:lnTo>
                  <a:close/>
                  <a:moveTo>
                    <a:pt x="17321" y="15459"/>
                  </a:moveTo>
                  <a:lnTo>
                    <a:pt x="17813" y="14121"/>
                  </a:lnTo>
                  <a:lnTo>
                    <a:pt x="18306" y="15459"/>
                  </a:lnTo>
                  <a:lnTo>
                    <a:pt x="17813" y="15866"/>
                  </a:lnTo>
                  <a:close/>
                  <a:moveTo>
                    <a:pt x="26656" y="14592"/>
                  </a:moveTo>
                  <a:lnTo>
                    <a:pt x="26142" y="15106"/>
                  </a:lnTo>
                  <a:lnTo>
                    <a:pt x="26677" y="15641"/>
                  </a:lnTo>
                  <a:lnTo>
                    <a:pt x="25949" y="15438"/>
                  </a:lnTo>
                  <a:lnTo>
                    <a:pt x="25757" y="16144"/>
                  </a:lnTo>
                  <a:lnTo>
                    <a:pt x="25478" y="16305"/>
                  </a:lnTo>
                  <a:lnTo>
                    <a:pt x="25179" y="15395"/>
                  </a:lnTo>
                  <a:lnTo>
                    <a:pt x="24397" y="15181"/>
                  </a:lnTo>
                  <a:lnTo>
                    <a:pt x="25221" y="14645"/>
                  </a:lnTo>
                  <a:lnTo>
                    <a:pt x="25221" y="14121"/>
                  </a:lnTo>
                  <a:lnTo>
                    <a:pt x="25585" y="14485"/>
                  </a:lnTo>
                  <a:lnTo>
                    <a:pt x="26656" y="14260"/>
                  </a:lnTo>
                  <a:close/>
                  <a:moveTo>
                    <a:pt x="36783" y="15341"/>
                  </a:moveTo>
                  <a:lnTo>
                    <a:pt x="37639" y="15577"/>
                  </a:lnTo>
                  <a:lnTo>
                    <a:pt x="37918" y="16412"/>
                  </a:lnTo>
                  <a:lnTo>
                    <a:pt x="37061" y="16947"/>
                  </a:lnTo>
                  <a:lnTo>
                    <a:pt x="35616" y="16401"/>
                  </a:lnTo>
                  <a:lnTo>
                    <a:pt x="35884" y="15577"/>
                  </a:lnTo>
                  <a:lnTo>
                    <a:pt x="36740" y="15341"/>
                  </a:lnTo>
                  <a:lnTo>
                    <a:pt x="36761" y="15352"/>
                  </a:lnTo>
                  <a:close/>
                  <a:moveTo>
                    <a:pt x="43912" y="16380"/>
                  </a:moveTo>
                  <a:lnTo>
                    <a:pt x="44640" y="16251"/>
                  </a:lnTo>
                  <a:lnTo>
                    <a:pt x="44523" y="16979"/>
                  </a:lnTo>
                  <a:lnTo>
                    <a:pt x="45218" y="17236"/>
                  </a:lnTo>
                  <a:lnTo>
                    <a:pt x="44737" y="17814"/>
                  </a:lnTo>
                  <a:lnTo>
                    <a:pt x="45218" y="18381"/>
                  </a:lnTo>
                  <a:lnTo>
                    <a:pt x="44523" y="18649"/>
                  </a:lnTo>
                  <a:lnTo>
                    <a:pt x="44640" y="19377"/>
                  </a:lnTo>
                  <a:lnTo>
                    <a:pt x="43912" y="19248"/>
                  </a:lnTo>
                  <a:lnTo>
                    <a:pt x="43655" y="19955"/>
                  </a:lnTo>
                  <a:lnTo>
                    <a:pt x="43077" y="19473"/>
                  </a:lnTo>
                  <a:lnTo>
                    <a:pt x="42510" y="19955"/>
                  </a:lnTo>
                  <a:lnTo>
                    <a:pt x="42253" y="19248"/>
                  </a:lnTo>
                  <a:lnTo>
                    <a:pt x="41514" y="19377"/>
                  </a:lnTo>
                  <a:lnTo>
                    <a:pt x="41643" y="18649"/>
                  </a:lnTo>
                  <a:lnTo>
                    <a:pt x="40947" y="18381"/>
                  </a:lnTo>
                  <a:lnTo>
                    <a:pt x="41418" y="17814"/>
                  </a:lnTo>
                  <a:lnTo>
                    <a:pt x="40947" y="17236"/>
                  </a:lnTo>
                  <a:lnTo>
                    <a:pt x="41643" y="16979"/>
                  </a:lnTo>
                  <a:lnTo>
                    <a:pt x="41514" y="16251"/>
                  </a:lnTo>
                  <a:lnTo>
                    <a:pt x="42253" y="16380"/>
                  </a:lnTo>
                  <a:lnTo>
                    <a:pt x="42510" y="15673"/>
                  </a:lnTo>
                  <a:lnTo>
                    <a:pt x="43077" y="16155"/>
                  </a:lnTo>
                  <a:lnTo>
                    <a:pt x="43655" y="15673"/>
                  </a:lnTo>
                  <a:close/>
                  <a:moveTo>
                    <a:pt x="42585" y="15459"/>
                  </a:moveTo>
                  <a:lnTo>
                    <a:pt x="43077" y="14121"/>
                  </a:lnTo>
                  <a:lnTo>
                    <a:pt x="43570" y="15459"/>
                  </a:lnTo>
                  <a:lnTo>
                    <a:pt x="43077" y="15866"/>
                  </a:lnTo>
                  <a:close/>
                  <a:moveTo>
                    <a:pt x="48312" y="23049"/>
                  </a:moveTo>
                  <a:lnTo>
                    <a:pt x="47092" y="23049"/>
                  </a:lnTo>
                  <a:lnTo>
                    <a:pt x="46642" y="22599"/>
                  </a:lnTo>
                  <a:lnTo>
                    <a:pt x="46856" y="21582"/>
                  </a:lnTo>
                  <a:lnTo>
                    <a:pt x="47873" y="21379"/>
                  </a:lnTo>
                  <a:lnTo>
                    <a:pt x="48312" y="21818"/>
                  </a:lnTo>
                  <a:close/>
                  <a:moveTo>
                    <a:pt x="45090" y="21946"/>
                  </a:moveTo>
                  <a:lnTo>
                    <a:pt x="44394" y="22717"/>
                  </a:lnTo>
                  <a:lnTo>
                    <a:pt x="43409" y="22396"/>
                  </a:lnTo>
                  <a:lnTo>
                    <a:pt x="43195" y="21828"/>
                  </a:lnTo>
                  <a:lnTo>
                    <a:pt x="43752" y="20319"/>
                  </a:lnTo>
                  <a:lnTo>
                    <a:pt x="44983" y="21347"/>
                  </a:lnTo>
                  <a:close/>
                  <a:moveTo>
                    <a:pt x="43024" y="22310"/>
                  </a:moveTo>
                  <a:lnTo>
                    <a:pt x="43024" y="22310"/>
                  </a:lnTo>
                  <a:lnTo>
                    <a:pt x="43077" y="22139"/>
                  </a:lnTo>
                  <a:lnTo>
                    <a:pt x="43142" y="22310"/>
                  </a:lnTo>
                  <a:lnTo>
                    <a:pt x="43142" y="22310"/>
                  </a:lnTo>
                  <a:lnTo>
                    <a:pt x="43206" y="22481"/>
                  </a:lnTo>
                  <a:lnTo>
                    <a:pt x="43238" y="22567"/>
                  </a:lnTo>
                  <a:lnTo>
                    <a:pt x="43238" y="22567"/>
                  </a:lnTo>
                  <a:lnTo>
                    <a:pt x="43709" y="23809"/>
                  </a:lnTo>
                  <a:lnTo>
                    <a:pt x="43077" y="24836"/>
                  </a:lnTo>
                  <a:lnTo>
                    <a:pt x="42457" y="23809"/>
                  </a:lnTo>
                  <a:lnTo>
                    <a:pt x="42928" y="22567"/>
                  </a:lnTo>
                  <a:lnTo>
                    <a:pt x="42928" y="22567"/>
                  </a:lnTo>
                  <a:lnTo>
                    <a:pt x="42928" y="22567"/>
                  </a:lnTo>
                  <a:close/>
                  <a:moveTo>
                    <a:pt x="42660" y="22653"/>
                  </a:moveTo>
                  <a:lnTo>
                    <a:pt x="42307" y="23573"/>
                  </a:lnTo>
                  <a:lnTo>
                    <a:pt x="41900" y="22910"/>
                  </a:lnTo>
                  <a:close/>
                  <a:moveTo>
                    <a:pt x="41172" y="21347"/>
                  </a:moveTo>
                  <a:lnTo>
                    <a:pt x="42414" y="20319"/>
                  </a:lnTo>
                  <a:lnTo>
                    <a:pt x="42960" y="21828"/>
                  </a:lnTo>
                  <a:lnTo>
                    <a:pt x="42756" y="22396"/>
                  </a:lnTo>
                  <a:lnTo>
                    <a:pt x="41771" y="22717"/>
                  </a:lnTo>
                  <a:lnTo>
                    <a:pt x="41076" y="21946"/>
                  </a:lnTo>
                  <a:close/>
                  <a:moveTo>
                    <a:pt x="32554" y="22160"/>
                  </a:moveTo>
                  <a:lnTo>
                    <a:pt x="31976" y="22321"/>
                  </a:lnTo>
                  <a:lnTo>
                    <a:pt x="31751" y="22695"/>
                  </a:lnTo>
                  <a:lnTo>
                    <a:pt x="31377" y="22481"/>
                  </a:lnTo>
                  <a:lnTo>
                    <a:pt x="30799" y="22631"/>
                  </a:lnTo>
                  <a:lnTo>
                    <a:pt x="30563" y="21743"/>
                  </a:lnTo>
                  <a:lnTo>
                    <a:pt x="31034" y="19987"/>
                  </a:lnTo>
                  <a:lnTo>
                    <a:pt x="32308" y="21272"/>
                  </a:lnTo>
                  <a:close/>
                  <a:moveTo>
                    <a:pt x="28583" y="21272"/>
                  </a:moveTo>
                  <a:lnTo>
                    <a:pt x="29867" y="19987"/>
                  </a:lnTo>
                  <a:lnTo>
                    <a:pt x="30338" y="21743"/>
                  </a:lnTo>
                  <a:lnTo>
                    <a:pt x="30092" y="22631"/>
                  </a:lnTo>
                  <a:lnTo>
                    <a:pt x="29514" y="22481"/>
                  </a:lnTo>
                  <a:lnTo>
                    <a:pt x="29139" y="22695"/>
                  </a:lnTo>
                  <a:lnTo>
                    <a:pt x="28925" y="22321"/>
                  </a:lnTo>
                  <a:lnTo>
                    <a:pt x="28347" y="22160"/>
                  </a:lnTo>
                  <a:close/>
                  <a:moveTo>
                    <a:pt x="25221" y="23263"/>
                  </a:moveTo>
                  <a:lnTo>
                    <a:pt x="26217" y="23263"/>
                  </a:lnTo>
                  <a:lnTo>
                    <a:pt x="25510" y="23969"/>
                  </a:lnTo>
                  <a:lnTo>
                    <a:pt x="25221" y="23680"/>
                  </a:lnTo>
                  <a:lnTo>
                    <a:pt x="25221" y="23263"/>
                  </a:lnTo>
                  <a:close/>
                  <a:moveTo>
                    <a:pt x="22749" y="23969"/>
                  </a:moveTo>
                  <a:lnTo>
                    <a:pt x="22042" y="23263"/>
                  </a:lnTo>
                  <a:lnTo>
                    <a:pt x="23048" y="23263"/>
                  </a:lnTo>
                  <a:lnTo>
                    <a:pt x="23048" y="23680"/>
                  </a:lnTo>
                  <a:close/>
                  <a:moveTo>
                    <a:pt x="19826" y="21946"/>
                  </a:moveTo>
                  <a:lnTo>
                    <a:pt x="19130" y="22717"/>
                  </a:lnTo>
                  <a:lnTo>
                    <a:pt x="18145" y="22396"/>
                  </a:lnTo>
                  <a:lnTo>
                    <a:pt x="17931" y="21828"/>
                  </a:lnTo>
                  <a:lnTo>
                    <a:pt x="18488" y="20319"/>
                  </a:lnTo>
                  <a:lnTo>
                    <a:pt x="19719" y="21347"/>
                  </a:lnTo>
                  <a:close/>
                  <a:moveTo>
                    <a:pt x="17760" y="22310"/>
                  </a:moveTo>
                  <a:lnTo>
                    <a:pt x="17760" y="22310"/>
                  </a:lnTo>
                  <a:lnTo>
                    <a:pt x="17813" y="22139"/>
                  </a:lnTo>
                  <a:lnTo>
                    <a:pt x="17878" y="22310"/>
                  </a:lnTo>
                  <a:lnTo>
                    <a:pt x="17878" y="22310"/>
                  </a:lnTo>
                  <a:lnTo>
                    <a:pt x="17931" y="22471"/>
                  </a:lnTo>
                  <a:lnTo>
                    <a:pt x="17974" y="22567"/>
                  </a:lnTo>
                  <a:lnTo>
                    <a:pt x="17974" y="22567"/>
                  </a:lnTo>
                  <a:lnTo>
                    <a:pt x="18445" y="23809"/>
                  </a:lnTo>
                  <a:lnTo>
                    <a:pt x="17813" y="24836"/>
                  </a:lnTo>
                  <a:lnTo>
                    <a:pt x="17193" y="23809"/>
                  </a:lnTo>
                  <a:lnTo>
                    <a:pt x="17664" y="22567"/>
                  </a:lnTo>
                  <a:lnTo>
                    <a:pt x="17664" y="22567"/>
                  </a:lnTo>
                  <a:lnTo>
                    <a:pt x="17760" y="22310"/>
                  </a:lnTo>
                  <a:close/>
                  <a:moveTo>
                    <a:pt x="17396" y="22653"/>
                  </a:moveTo>
                  <a:lnTo>
                    <a:pt x="17043" y="23573"/>
                  </a:lnTo>
                  <a:lnTo>
                    <a:pt x="16636" y="22910"/>
                  </a:lnTo>
                  <a:close/>
                  <a:moveTo>
                    <a:pt x="15908" y="21347"/>
                  </a:moveTo>
                  <a:lnTo>
                    <a:pt x="17139" y="20319"/>
                  </a:lnTo>
                  <a:lnTo>
                    <a:pt x="17696" y="21828"/>
                  </a:lnTo>
                  <a:lnTo>
                    <a:pt x="17492" y="22396"/>
                  </a:lnTo>
                  <a:lnTo>
                    <a:pt x="16497" y="22717"/>
                  </a:lnTo>
                  <a:lnTo>
                    <a:pt x="15812" y="21946"/>
                  </a:lnTo>
                  <a:close/>
                  <a:moveTo>
                    <a:pt x="12579" y="20983"/>
                  </a:moveTo>
                  <a:lnTo>
                    <a:pt x="11765" y="20447"/>
                  </a:lnTo>
                  <a:lnTo>
                    <a:pt x="12547" y="20233"/>
                  </a:lnTo>
                  <a:lnTo>
                    <a:pt x="12836" y="19356"/>
                  </a:lnTo>
                  <a:lnTo>
                    <a:pt x="13617" y="20051"/>
                  </a:lnTo>
                  <a:lnTo>
                    <a:pt x="14067" y="19976"/>
                  </a:lnTo>
                  <a:lnTo>
                    <a:pt x="13778" y="20330"/>
                  </a:lnTo>
                  <a:lnTo>
                    <a:pt x="13992" y="21357"/>
                  </a:lnTo>
                  <a:lnTo>
                    <a:pt x="12953" y="21133"/>
                  </a:lnTo>
                  <a:lnTo>
                    <a:pt x="12579" y="21507"/>
                  </a:lnTo>
                  <a:close/>
                  <a:moveTo>
                    <a:pt x="15812" y="13682"/>
                  </a:moveTo>
                  <a:lnTo>
                    <a:pt x="16497" y="12911"/>
                  </a:lnTo>
                  <a:lnTo>
                    <a:pt x="17492" y="13232"/>
                  </a:lnTo>
                  <a:lnTo>
                    <a:pt x="17696" y="13800"/>
                  </a:lnTo>
                  <a:lnTo>
                    <a:pt x="17139" y="15309"/>
                  </a:lnTo>
                  <a:lnTo>
                    <a:pt x="15908" y="14281"/>
                  </a:lnTo>
                  <a:close/>
                  <a:moveTo>
                    <a:pt x="17878" y="13318"/>
                  </a:moveTo>
                  <a:lnTo>
                    <a:pt x="17878" y="13318"/>
                  </a:lnTo>
                  <a:lnTo>
                    <a:pt x="17813" y="13478"/>
                  </a:lnTo>
                  <a:lnTo>
                    <a:pt x="17749" y="13318"/>
                  </a:lnTo>
                  <a:lnTo>
                    <a:pt x="17760" y="13318"/>
                  </a:lnTo>
                  <a:lnTo>
                    <a:pt x="17674" y="13093"/>
                  </a:lnTo>
                  <a:lnTo>
                    <a:pt x="17664" y="13061"/>
                  </a:lnTo>
                  <a:lnTo>
                    <a:pt x="17653" y="13061"/>
                  </a:lnTo>
                  <a:lnTo>
                    <a:pt x="17193" y="11809"/>
                  </a:lnTo>
                  <a:lnTo>
                    <a:pt x="17813" y="10792"/>
                  </a:lnTo>
                  <a:lnTo>
                    <a:pt x="18445" y="11809"/>
                  </a:lnTo>
                  <a:close/>
                  <a:moveTo>
                    <a:pt x="18242" y="12965"/>
                  </a:moveTo>
                  <a:lnTo>
                    <a:pt x="18584" y="12044"/>
                  </a:lnTo>
                  <a:lnTo>
                    <a:pt x="19002" y="12718"/>
                  </a:lnTo>
                  <a:close/>
                  <a:moveTo>
                    <a:pt x="19719" y="14281"/>
                  </a:moveTo>
                  <a:lnTo>
                    <a:pt x="18488" y="15309"/>
                  </a:lnTo>
                  <a:lnTo>
                    <a:pt x="17931" y="13800"/>
                  </a:lnTo>
                  <a:lnTo>
                    <a:pt x="18145" y="13232"/>
                  </a:lnTo>
                  <a:lnTo>
                    <a:pt x="19130" y="12911"/>
                  </a:lnTo>
                  <a:lnTo>
                    <a:pt x="19826" y="13682"/>
                  </a:lnTo>
                  <a:close/>
                  <a:moveTo>
                    <a:pt x="23048" y="12579"/>
                  </a:moveTo>
                  <a:lnTo>
                    <a:pt x="23048" y="13810"/>
                  </a:lnTo>
                  <a:lnTo>
                    <a:pt x="22599" y="14249"/>
                  </a:lnTo>
                  <a:lnTo>
                    <a:pt x="21592" y="14035"/>
                  </a:lnTo>
                  <a:lnTo>
                    <a:pt x="21378" y="13029"/>
                  </a:lnTo>
                  <a:lnTo>
                    <a:pt x="21828" y="12579"/>
                  </a:lnTo>
                  <a:close/>
                  <a:moveTo>
                    <a:pt x="23048" y="12365"/>
                  </a:moveTo>
                  <a:lnTo>
                    <a:pt x="22042" y="12365"/>
                  </a:lnTo>
                  <a:lnTo>
                    <a:pt x="22749" y="11648"/>
                  </a:lnTo>
                  <a:lnTo>
                    <a:pt x="23048" y="11948"/>
                  </a:lnTo>
                  <a:close/>
                  <a:moveTo>
                    <a:pt x="25510" y="11648"/>
                  </a:moveTo>
                  <a:lnTo>
                    <a:pt x="26217" y="12365"/>
                  </a:lnTo>
                  <a:lnTo>
                    <a:pt x="25221" y="12365"/>
                  </a:lnTo>
                  <a:lnTo>
                    <a:pt x="25221" y="11948"/>
                  </a:lnTo>
                  <a:close/>
                  <a:moveTo>
                    <a:pt x="26677" y="14024"/>
                  </a:moveTo>
                  <a:lnTo>
                    <a:pt x="26656" y="14024"/>
                  </a:lnTo>
                  <a:lnTo>
                    <a:pt x="26656" y="14046"/>
                  </a:lnTo>
                  <a:lnTo>
                    <a:pt x="25660" y="14249"/>
                  </a:lnTo>
                  <a:lnTo>
                    <a:pt x="25221" y="13810"/>
                  </a:lnTo>
                  <a:lnTo>
                    <a:pt x="25221" y="12579"/>
                  </a:lnTo>
                  <a:lnTo>
                    <a:pt x="26442" y="12579"/>
                  </a:lnTo>
                  <a:lnTo>
                    <a:pt x="26881" y="13029"/>
                  </a:lnTo>
                  <a:close/>
                  <a:moveTo>
                    <a:pt x="28347" y="13468"/>
                  </a:moveTo>
                  <a:lnTo>
                    <a:pt x="28925" y="13307"/>
                  </a:lnTo>
                  <a:lnTo>
                    <a:pt x="29139" y="12933"/>
                  </a:lnTo>
                  <a:lnTo>
                    <a:pt x="29514" y="13147"/>
                  </a:lnTo>
                  <a:lnTo>
                    <a:pt x="30092" y="12997"/>
                  </a:lnTo>
                  <a:lnTo>
                    <a:pt x="30338" y="13885"/>
                  </a:lnTo>
                  <a:lnTo>
                    <a:pt x="29867" y="15641"/>
                  </a:lnTo>
                  <a:lnTo>
                    <a:pt x="28583" y="14356"/>
                  </a:lnTo>
                  <a:close/>
                  <a:moveTo>
                    <a:pt x="32319" y="14356"/>
                  </a:moveTo>
                  <a:lnTo>
                    <a:pt x="31034" y="15641"/>
                  </a:lnTo>
                  <a:lnTo>
                    <a:pt x="30563" y="13885"/>
                  </a:lnTo>
                  <a:lnTo>
                    <a:pt x="30799" y="12997"/>
                  </a:lnTo>
                  <a:lnTo>
                    <a:pt x="31377" y="13147"/>
                  </a:lnTo>
                  <a:lnTo>
                    <a:pt x="31751" y="12933"/>
                  </a:lnTo>
                  <a:lnTo>
                    <a:pt x="31976" y="13307"/>
                  </a:lnTo>
                  <a:lnTo>
                    <a:pt x="32554" y="13468"/>
                  </a:lnTo>
                  <a:close/>
                  <a:moveTo>
                    <a:pt x="41076" y="13682"/>
                  </a:moveTo>
                  <a:lnTo>
                    <a:pt x="41771" y="12911"/>
                  </a:lnTo>
                  <a:lnTo>
                    <a:pt x="42756" y="13232"/>
                  </a:lnTo>
                  <a:lnTo>
                    <a:pt x="42960" y="13800"/>
                  </a:lnTo>
                  <a:lnTo>
                    <a:pt x="42414" y="15309"/>
                  </a:lnTo>
                  <a:lnTo>
                    <a:pt x="41172" y="14281"/>
                  </a:lnTo>
                  <a:close/>
                  <a:moveTo>
                    <a:pt x="43142" y="13318"/>
                  </a:moveTo>
                  <a:lnTo>
                    <a:pt x="43142" y="13318"/>
                  </a:lnTo>
                  <a:lnTo>
                    <a:pt x="43077" y="13478"/>
                  </a:lnTo>
                  <a:lnTo>
                    <a:pt x="43024" y="13318"/>
                  </a:lnTo>
                  <a:lnTo>
                    <a:pt x="43024" y="13318"/>
                  </a:lnTo>
                  <a:lnTo>
                    <a:pt x="42938" y="13093"/>
                  </a:lnTo>
                  <a:lnTo>
                    <a:pt x="42928" y="13061"/>
                  </a:lnTo>
                  <a:lnTo>
                    <a:pt x="42928" y="13061"/>
                  </a:lnTo>
                  <a:lnTo>
                    <a:pt x="42457" y="11809"/>
                  </a:lnTo>
                  <a:lnTo>
                    <a:pt x="43077" y="10792"/>
                  </a:lnTo>
                  <a:lnTo>
                    <a:pt x="43709" y="11809"/>
                  </a:lnTo>
                  <a:lnTo>
                    <a:pt x="43142" y="13318"/>
                  </a:lnTo>
                  <a:close/>
                  <a:moveTo>
                    <a:pt x="43506" y="12965"/>
                  </a:moveTo>
                  <a:lnTo>
                    <a:pt x="43848" y="12044"/>
                  </a:lnTo>
                  <a:lnTo>
                    <a:pt x="44266" y="12718"/>
                  </a:lnTo>
                  <a:close/>
                  <a:moveTo>
                    <a:pt x="44983" y="14281"/>
                  </a:moveTo>
                  <a:lnTo>
                    <a:pt x="43752" y="15309"/>
                  </a:lnTo>
                  <a:lnTo>
                    <a:pt x="43195" y="13800"/>
                  </a:lnTo>
                  <a:lnTo>
                    <a:pt x="43409" y="13232"/>
                  </a:lnTo>
                  <a:lnTo>
                    <a:pt x="44394" y="12911"/>
                  </a:lnTo>
                  <a:lnTo>
                    <a:pt x="45090" y="13682"/>
                  </a:lnTo>
                  <a:close/>
                  <a:moveTo>
                    <a:pt x="48312" y="12579"/>
                  </a:moveTo>
                  <a:lnTo>
                    <a:pt x="48312" y="13810"/>
                  </a:lnTo>
                  <a:lnTo>
                    <a:pt x="47873" y="14249"/>
                  </a:lnTo>
                  <a:lnTo>
                    <a:pt x="46856" y="14035"/>
                  </a:lnTo>
                  <a:lnTo>
                    <a:pt x="46642" y="13029"/>
                  </a:lnTo>
                  <a:lnTo>
                    <a:pt x="47092" y="12579"/>
                  </a:lnTo>
                  <a:close/>
                  <a:moveTo>
                    <a:pt x="48312" y="11948"/>
                  </a:moveTo>
                  <a:lnTo>
                    <a:pt x="48312" y="12365"/>
                  </a:lnTo>
                  <a:lnTo>
                    <a:pt x="47306" y="12365"/>
                  </a:lnTo>
                  <a:lnTo>
                    <a:pt x="48023" y="11648"/>
                  </a:lnTo>
                  <a:close/>
                  <a:moveTo>
                    <a:pt x="50261" y="14528"/>
                  </a:moveTo>
                  <a:lnTo>
                    <a:pt x="49393" y="15095"/>
                  </a:lnTo>
                  <a:lnTo>
                    <a:pt x="48537" y="14528"/>
                  </a:lnTo>
                  <a:lnTo>
                    <a:pt x="48537" y="13896"/>
                  </a:lnTo>
                  <a:lnTo>
                    <a:pt x="49393" y="13029"/>
                  </a:lnTo>
                  <a:lnTo>
                    <a:pt x="50261" y="13896"/>
                  </a:lnTo>
                  <a:close/>
                  <a:moveTo>
                    <a:pt x="50261" y="21732"/>
                  </a:moveTo>
                  <a:lnTo>
                    <a:pt x="49393" y="22599"/>
                  </a:lnTo>
                  <a:lnTo>
                    <a:pt x="48526" y="21732"/>
                  </a:lnTo>
                  <a:lnTo>
                    <a:pt x="48526" y="21100"/>
                  </a:lnTo>
                  <a:lnTo>
                    <a:pt x="49393" y="20533"/>
                  </a:lnTo>
                  <a:lnTo>
                    <a:pt x="50261" y="21100"/>
                  </a:lnTo>
                  <a:close/>
                  <a:moveTo>
                    <a:pt x="49843" y="23049"/>
                  </a:moveTo>
                  <a:lnTo>
                    <a:pt x="49554" y="22749"/>
                  </a:lnTo>
                  <a:lnTo>
                    <a:pt x="50261" y="22042"/>
                  </a:lnTo>
                  <a:lnTo>
                    <a:pt x="50261" y="23049"/>
                  </a:lnTo>
                  <a:lnTo>
                    <a:pt x="49843" y="23049"/>
                  </a:lnTo>
                  <a:close/>
                  <a:moveTo>
                    <a:pt x="48312" y="24997"/>
                  </a:moveTo>
                  <a:lnTo>
                    <a:pt x="47306" y="24997"/>
                  </a:lnTo>
                  <a:lnTo>
                    <a:pt x="48012" y="24280"/>
                  </a:lnTo>
                  <a:lnTo>
                    <a:pt x="48312" y="24580"/>
                  </a:lnTo>
                  <a:close/>
                  <a:moveTo>
                    <a:pt x="37853" y="24580"/>
                  </a:moveTo>
                  <a:lnTo>
                    <a:pt x="38142" y="24280"/>
                  </a:lnTo>
                  <a:lnTo>
                    <a:pt x="38849" y="24997"/>
                  </a:lnTo>
                  <a:lnTo>
                    <a:pt x="37853" y="24997"/>
                  </a:lnTo>
                  <a:close/>
                  <a:moveTo>
                    <a:pt x="35380" y="23980"/>
                  </a:moveTo>
                  <a:lnTo>
                    <a:pt x="34674" y="23263"/>
                  </a:lnTo>
                  <a:lnTo>
                    <a:pt x="35680" y="23263"/>
                  </a:lnTo>
                  <a:lnTo>
                    <a:pt x="35680" y="23680"/>
                  </a:lnTo>
                  <a:close/>
                  <a:moveTo>
                    <a:pt x="23776" y="24997"/>
                  </a:moveTo>
                  <a:lnTo>
                    <a:pt x="23262" y="24997"/>
                  </a:lnTo>
                  <a:lnTo>
                    <a:pt x="23262" y="24483"/>
                  </a:lnTo>
                  <a:lnTo>
                    <a:pt x="22909" y="24130"/>
                  </a:lnTo>
                  <a:lnTo>
                    <a:pt x="23262" y="23766"/>
                  </a:lnTo>
                  <a:lnTo>
                    <a:pt x="23262" y="23263"/>
                  </a:lnTo>
                  <a:lnTo>
                    <a:pt x="23776" y="23263"/>
                  </a:lnTo>
                  <a:lnTo>
                    <a:pt x="24129" y="22910"/>
                  </a:lnTo>
                  <a:lnTo>
                    <a:pt x="24493" y="23263"/>
                  </a:lnTo>
                  <a:lnTo>
                    <a:pt x="24997" y="23263"/>
                  </a:lnTo>
                  <a:lnTo>
                    <a:pt x="24997" y="23766"/>
                  </a:lnTo>
                  <a:lnTo>
                    <a:pt x="25361" y="24130"/>
                  </a:lnTo>
                  <a:lnTo>
                    <a:pt x="24997" y="24483"/>
                  </a:lnTo>
                  <a:lnTo>
                    <a:pt x="24997" y="24997"/>
                  </a:lnTo>
                  <a:lnTo>
                    <a:pt x="24493" y="24997"/>
                  </a:lnTo>
                  <a:lnTo>
                    <a:pt x="24129" y="25350"/>
                  </a:lnTo>
                  <a:lnTo>
                    <a:pt x="23776" y="24997"/>
                  </a:lnTo>
                  <a:close/>
                  <a:moveTo>
                    <a:pt x="12579" y="24580"/>
                  </a:moveTo>
                  <a:lnTo>
                    <a:pt x="12878" y="24280"/>
                  </a:lnTo>
                  <a:lnTo>
                    <a:pt x="13585" y="24997"/>
                  </a:lnTo>
                  <a:lnTo>
                    <a:pt x="12579" y="24997"/>
                  </a:lnTo>
                  <a:close/>
                  <a:moveTo>
                    <a:pt x="10630" y="21100"/>
                  </a:moveTo>
                  <a:lnTo>
                    <a:pt x="11498" y="20533"/>
                  </a:lnTo>
                  <a:lnTo>
                    <a:pt x="12365" y="21100"/>
                  </a:lnTo>
                  <a:lnTo>
                    <a:pt x="12365" y="21732"/>
                  </a:lnTo>
                  <a:lnTo>
                    <a:pt x="11498" y="22599"/>
                  </a:lnTo>
                  <a:lnTo>
                    <a:pt x="10630" y="21732"/>
                  </a:lnTo>
                  <a:close/>
                  <a:moveTo>
                    <a:pt x="10630" y="12579"/>
                  </a:moveTo>
                  <a:lnTo>
                    <a:pt x="11048" y="12579"/>
                  </a:lnTo>
                  <a:lnTo>
                    <a:pt x="11348" y="12879"/>
                  </a:lnTo>
                  <a:lnTo>
                    <a:pt x="10630" y="13586"/>
                  </a:lnTo>
                  <a:close/>
                  <a:moveTo>
                    <a:pt x="24493" y="10631"/>
                  </a:moveTo>
                  <a:lnTo>
                    <a:pt x="24997" y="10631"/>
                  </a:lnTo>
                  <a:lnTo>
                    <a:pt x="24997" y="11134"/>
                  </a:lnTo>
                  <a:lnTo>
                    <a:pt x="25361" y="11498"/>
                  </a:lnTo>
                  <a:lnTo>
                    <a:pt x="24997" y="11851"/>
                  </a:lnTo>
                  <a:lnTo>
                    <a:pt x="24997" y="12365"/>
                  </a:lnTo>
                  <a:lnTo>
                    <a:pt x="24493" y="12365"/>
                  </a:lnTo>
                  <a:lnTo>
                    <a:pt x="24129" y="12718"/>
                  </a:lnTo>
                  <a:lnTo>
                    <a:pt x="23776" y="12365"/>
                  </a:lnTo>
                  <a:lnTo>
                    <a:pt x="23262" y="12365"/>
                  </a:lnTo>
                  <a:lnTo>
                    <a:pt x="23262" y="11851"/>
                  </a:lnTo>
                  <a:lnTo>
                    <a:pt x="22909" y="11498"/>
                  </a:lnTo>
                  <a:lnTo>
                    <a:pt x="23262" y="11134"/>
                  </a:lnTo>
                  <a:lnTo>
                    <a:pt x="23262" y="10631"/>
                  </a:lnTo>
                  <a:lnTo>
                    <a:pt x="23776" y="10631"/>
                  </a:lnTo>
                  <a:lnTo>
                    <a:pt x="24129" y="10278"/>
                  </a:lnTo>
                  <a:lnTo>
                    <a:pt x="24493" y="10631"/>
                  </a:lnTo>
                  <a:close/>
                  <a:moveTo>
                    <a:pt x="35680" y="12579"/>
                  </a:moveTo>
                  <a:lnTo>
                    <a:pt x="35680" y="13810"/>
                  </a:lnTo>
                  <a:lnTo>
                    <a:pt x="35231" y="14249"/>
                  </a:lnTo>
                  <a:lnTo>
                    <a:pt x="34235" y="14046"/>
                  </a:lnTo>
                  <a:lnTo>
                    <a:pt x="34235" y="14024"/>
                  </a:lnTo>
                  <a:lnTo>
                    <a:pt x="34224" y="14024"/>
                  </a:lnTo>
                  <a:lnTo>
                    <a:pt x="34010" y="13029"/>
                  </a:lnTo>
                  <a:lnTo>
                    <a:pt x="34460" y="12579"/>
                  </a:lnTo>
                  <a:close/>
                  <a:moveTo>
                    <a:pt x="35680" y="12365"/>
                  </a:moveTo>
                  <a:lnTo>
                    <a:pt x="34674" y="12365"/>
                  </a:lnTo>
                  <a:lnTo>
                    <a:pt x="35380" y="11648"/>
                  </a:lnTo>
                  <a:lnTo>
                    <a:pt x="35680" y="11948"/>
                  </a:lnTo>
                  <a:close/>
                  <a:moveTo>
                    <a:pt x="48312" y="11048"/>
                  </a:moveTo>
                  <a:lnTo>
                    <a:pt x="48023" y="11337"/>
                  </a:lnTo>
                  <a:lnTo>
                    <a:pt x="47306" y="10631"/>
                  </a:lnTo>
                  <a:lnTo>
                    <a:pt x="48312" y="10631"/>
                  </a:lnTo>
                  <a:lnTo>
                    <a:pt x="48312" y="11048"/>
                  </a:lnTo>
                  <a:close/>
                  <a:moveTo>
                    <a:pt x="51941" y="14024"/>
                  </a:moveTo>
                  <a:lnTo>
                    <a:pt x="51920" y="14024"/>
                  </a:lnTo>
                  <a:lnTo>
                    <a:pt x="51920" y="14046"/>
                  </a:lnTo>
                  <a:lnTo>
                    <a:pt x="50924" y="14249"/>
                  </a:lnTo>
                  <a:lnTo>
                    <a:pt x="50485" y="13810"/>
                  </a:lnTo>
                  <a:lnTo>
                    <a:pt x="50485" y="12579"/>
                  </a:lnTo>
                  <a:lnTo>
                    <a:pt x="51706" y="12579"/>
                  </a:lnTo>
                  <a:lnTo>
                    <a:pt x="52155" y="13029"/>
                  </a:lnTo>
                  <a:close/>
                  <a:moveTo>
                    <a:pt x="54339" y="17022"/>
                  </a:moveTo>
                  <a:lnTo>
                    <a:pt x="53782" y="17161"/>
                  </a:lnTo>
                  <a:lnTo>
                    <a:pt x="52680" y="16058"/>
                  </a:lnTo>
                  <a:lnTo>
                    <a:pt x="54189" y="16465"/>
                  </a:lnTo>
                  <a:close/>
                  <a:moveTo>
                    <a:pt x="43880" y="29065"/>
                  </a:moveTo>
                  <a:lnTo>
                    <a:pt x="43730" y="28519"/>
                  </a:lnTo>
                  <a:lnTo>
                    <a:pt x="44833" y="27416"/>
                  </a:lnTo>
                  <a:lnTo>
                    <a:pt x="44426" y="28915"/>
                  </a:lnTo>
                  <a:close/>
                  <a:moveTo>
                    <a:pt x="41332" y="27406"/>
                  </a:moveTo>
                  <a:lnTo>
                    <a:pt x="42435" y="28519"/>
                  </a:lnTo>
                  <a:lnTo>
                    <a:pt x="42285" y="29065"/>
                  </a:lnTo>
                  <a:lnTo>
                    <a:pt x="41729" y="28915"/>
                  </a:lnTo>
                  <a:close/>
                  <a:moveTo>
                    <a:pt x="31420" y="28765"/>
                  </a:moveTo>
                  <a:lnTo>
                    <a:pt x="31195" y="28155"/>
                  </a:lnTo>
                  <a:lnTo>
                    <a:pt x="31195" y="28155"/>
                  </a:lnTo>
                  <a:lnTo>
                    <a:pt x="32297" y="27245"/>
                  </a:lnTo>
                  <a:lnTo>
                    <a:pt x="32051" y="28647"/>
                  </a:lnTo>
                  <a:close/>
                  <a:moveTo>
                    <a:pt x="28840" y="28647"/>
                  </a:moveTo>
                  <a:lnTo>
                    <a:pt x="28604" y="27245"/>
                  </a:lnTo>
                  <a:lnTo>
                    <a:pt x="29696" y="28155"/>
                  </a:lnTo>
                  <a:lnTo>
                    <a:pt x="29471" y="28765"/>
                  </a:lnTo>
                  <a:close/>
                  <a:moveTo>
                    <a:pt x="24997" y="27159"/>
                  </a:moveTo>
                  <a:lnTo>
                    <a:pt x="24129" y="27727"/>
                  </a:lnTo>
                  <a:lnTo>
                    <a:pt x="23262" y="27159"/>
                  </a:lnTo>
                  <a:lnTo>
                    <a:pt x="23262" y="26528"/>
                  </a:lnTo>
                  <a:lnTo>
                    <a:pt x="24129" y="25661"/>
                  </a:lnTo>
                  <a:lnTo>
                    <a:pt x="24997" y="26528"/>
                  </a:lnTo>
                  <a:close/>
                  <a:moveTo>
                    <a:pt x="18606" y="29065"/>
                  </a:moveTo>
                  <a:lnTo>
                    <a:pt x="18467" y="28519"/>
                  </a:lnTo>
                  <a:lnTo>
                    <a:pt x="19569" y="27416"/>
                  </a:lnTo>
                  <a:lnTo>
                    <a:pt x="19162" y="28915"/>
                  </a:lnTo>
                  <a:close/>
                  <a:moveTo>
                    <a:pt x="16058" y="27406"/>
                  </a:moveTo>
                  <a:lnTo>
                    <a:pt x="17171" y="28519"/>
                  </a:lnTo>
                  <a:lnTo>
                    <a:pt x="17021" y="29065"/>
                  </a:lnTo>
                  <a:lnTo>
                    <a:pt x="16465" y="28915"/>
                  </a:lnTo>
                  <a:close/>
                  <a:moveTo>
                    <a:pt x="8950" y="21604"/>
                  </a:moveTo>
                  <a:lnTo>
                    <a:pt x="8971" y="21604"/>
                  </a:lnTo>
                  <a:lnTo>
                    <a:pt x="8971" y="21582"/>
                  </a:lnTo>
                  <a:lnTo>
                    <a:pt x="9967" y="21379"/>
                  </a:lnTo>
                  <a:lnTo>
                    <a:pt x="10416" y="21818"/>
                  </a:lnTo>
                  <a:lnTo>
                    <a:pt x="10416" y="23049"/>
                  </a:lnTo>
                  <a:lnTo>
                    <a:pt x="9185" y="23049"/>
                  </a:lnTo>
                  <a:lnTo>
                    <a:pt x="8746" y="22599"/>
                  </a:lnTo>
                  <a:close/>
                  <a:moveTo>
                    <a:pt x="10630" y="10631"/>
                  </a:moveTo>
                  <a:lnTo>
                    <a:pt x="11144" y="10631"/>
                  </a:lnTo>
                  <a:lnTo>
                    <a:pt x="11498" y="10278"/>
                  </a:lnTo>
                  <a:lnTo>
                    <a:pt x="11861" y="10631"/>
                  </a:lnTo>
                  <a:lnTo>
                    <a:pt x="12365" y="10631"/>
                  </a:lnTo>
                  <a:lnTo>
                    <a:pt x="12365" y="11134"/>
                  </a:lnTo>
                  <a:lnTo>
                    <a:pt x="12729" y="11498"/>
                  </a:lnTo>
                  <a:lnTo>
                    <a:pt x="12365" y="11851"/>
                  </a:lnTo>
                  <a:lnTo>
                    <a:pt x="12365" y="12365"/>
                  </a:lnTo>
                  <a:lnTo>
                    <a:pt x="11861" y="12365"/>
                  </a:lnTo>
                  <a:lnTo>
                    <a:pt x="11498" y="12718"/>
                  </a:lnTo>
                  <a:lnTo>
                    <a:pt x="11144" y="12365"/>
                  </a:lnTo>
                  <a:lnTo>
                    <a:pt x="10630" y="12365"/>
                  </a:lnTo>
                  <a:lnTo>
                    <a:pt x="10630" y="11851"/>
                  </a:lnTo>
                  <a:lnTo>
                    <a:pt x="10277" y="11498"/>
                  </a:lnTo>
                  <a:lnTo>
                    <a:pt x="10630" y="11134"/>
                  </a:lnTo>
                  <a:close/>
                  <a:moveTo>
                    <a:pt x="17021" y="6563"/>
                  </a:moveTo>
                  <a:lnTo>
                    <a:pt x="17171" y="7109"/>
                  </a:lnTo>
                  <a:lnTo>
                    <a:pt x="16058" y="8212"/>
                  </a:lnTo>
                  <a:lnTo>
                    <a:pt x="16465" y="6702"/>
                  </a:lnTo>
                  <a:close/>
                  <a:moveTo>
                    <a:pt x="19162" y="6702"/>
                  </a:moveTo>
                  <a:lnTo>
                    <a:pt x="19569" y="8212"/>
                  </a:lnTo>
                  <a:lnTo>
                    <a:pt x="18467" y="7109"/>
                  </a:lnTo>
                  <a:lnTo>
                    <a:pt x="18616" y="6563"/>
                  </a:lnTo>
                  <a:close/>
                  <a:moveTo>
                    <a:pt x="23262" y="8469"/>
                  </a:moveTo>
                  <a:lnTo>
                    <a:pt x="24129" y="7901"/>
                  </a:lnTo>
                  <a:lnTo>
                    <a:pt x="24997" y="8469"/>
                  </a:lnTo>
                  <a:lnTo>
                    <a:pt x="24997" y="9100"/>
                  </a:lnTo>
                  <a:lnTo>
                    <a:pt x="24129" y="9967"/>
                  </a:lnTo>
                  <a:lnTo>
                    <a:pt x="23262" y="9100"/>
                  </a:lnTo>
                  <a:close/>
                  <a:moveTo>
                    <a:pt x="29471" y="6863"/>
                  </a:moveTo>
                  <a:lnTo>
                    <a:pt x="29696" y="7462"/>
                  </a:lnTo>
                  <a:lnTo>
                    <a:pt x="28604" y="8383"/>
                  </a:lnTo>
                  <a:lnTo>
                    <a:pt x="28840" y="6970"/>
                  </a:lnTo>
                  <a:close/>
                  <a:moveTo>
                    <a:pt x="32297" y="8383"/>
                  </a:moveTo>
                  <a:lnTo>
                    <a:pt x="31195" y="7462"/>
                  </a:lnTo>
                  <a:lnTo>
                    <a:pt x="31420" y="6863"/>
                  </a:lnTo>
                  <a:lnTo>
                    <a:pt x="32051" y="6970"/>
                  </a:lnTo>
                  <a:close/>
                  <a:moveTo>
                    <a:pt x="42285" y="6563"/>
                  </a:moveTo>
                  <a:lnTo>
                    <a:pt x="42435" y="7109"/>
                  </a:lnTo>
                  <a:lnTo>
                    <a:pt x="41332" y="8212"/>
                  </a:lnTo>
                  <a:lnTo>
                    <a:pt x="41729" y="6702"/>
                  </a:lnTo>
                  <a:close/>
                  <a:moveTo>
                    <a:pt x="44426" y="6702"/>
                  </a:moveTo>
                  <a:lnTo>
                    <a:pt x="44833" y="8212"/>
                  </a:lnTo>
                  <a:lnTo>
                    <a:pt x="43730" y="7109"/>
                  </a:lnTo>
                  <a:lnTo>
                    <a:pt x="43880" y="6563"/>
                  </a:lnTo>
                  <a:close/>
                  <a:moveTo>
                    <a:pt x="53076" y="11766"/>
                  </a:moveTo>
                  <a:lnTo>
                    <a:pt x="53290" y="12547"/>
                  </a:lnTo>
                  <a:lnTo>
                    <a:pt x="54200" y="12847"/>
                  </a:lnTo>
                  <a:lnTo>
                    <a:pt x="54039" y="13125"/>
                  </a:lnTo>
                  <a:lnTo>
                    <a:pt x="53344" y="13307"/>
                  </a:lnTo>
                  <a:lnTo>
                    <a:pt x="53536" y="14046"/>
                  </a:lnTo>
                  <a:lnTo>
                    <a:pt x="53001" y="13511"/>
                  </a:lnTo>
                  <a:lnTo>
                    <a:pt x="52487" y="14024"/>
                  </a:lnTo>
                  <a:lnTo>
                    <a:pt x="52166" y="14024"/>
                  </a:lnTo>
                  <a:lnTo>
                    <a:pt x="52391" y="12954"/>
                  </a:lnTo>
                  <a:lnTo>
                    <a:pt x="52016" y="12579"/>
                  </a:lnTo>
                  <a:lnTo>
                    <a:pt x="52541" y="12579"/>
                  </a:lnTo>
                  <a:close/>
                  <a:moveTo>
                    <a:pt x="55709" y="19099"/>
                  </a:moveTo>
                  <a:lnTo>
                    <a:pt x="55249" y="19570"/>
                  </a:lnTo>
                  <a:lnTo>
                    <a:pt x="55067" y="18927"/>
                  </a:lnTo>
                  <a:lnTo>
                    <a:pt x="54435" y="19099"/>
                  </a:lnTo>
                  <a:lnTo>
                    <a:pt x="54607" y="18456"/>
                  </a:lnTo>
                  <a:lnTo>
                    <a:pt x="53964" y="18285"/>
                  </a:lnTo>
                  <a:lnTo>
                    <a:pt x="54435" y="17814"/>
                  </a:lnTo>
                  <a:lnTo>
                    <a:pt x="53964" y="17343"/>
                  </a:lnTo>
                  <a:lnTo>
                    <a:pt x="54607" y="17172"/>
                  </a:lnTo>
                  <a:lnTo>
                    <a:pt x="54435" y="16529"/>
                  </a:lnTo>
                  <a:lnTo>
                    <a:pt x="55067" y="16701"/>
                  </a:lnTo>
                  <a:lnTo>
                    <a:pt x="55249" y="16058"/>
                  </a:lnTo>
                  <a:lnTo>
                    <a:pt x="55709" y="16529"/>
                  </a:lnTo>
                  <a:lnTo>
                    <a:pt x="56180" y="16058"/>
                  </a:lnTo>
                  <a:lnTo>
                    <a:pt x="56352" y="16701"/>
                  </a:lnTo>
                  <a:lnTo>
                    <a:pt x="56994" y="16529"/>
                  </a:lnTo>
                  <a:lnTo>
                    <a:pt x="56823" y="17172"/>
                  </a:lnTo>
                  <a:lnTo>
                    <a:pt x="57465" y="17343"/>
                  </a:lnTo>
                  <a:lnTo>
                    <a:pt x="56994" y="17814"/>
                  </a:lnTo>
                  <a:lnTo>
                    <a:pt x="57465" y="18285"/>
                  </a:lnTo>
                  <a:lnTo>
                    <a:pt x="56823" y="18456"/>
                  </a:lnTo>
                  <a:lnTo>
                    <a:pt x="56994" y="19099"/>
                  </a:lnTo>
                  <a:lnTo>
                    <a:pt x="56352" y="18927"/>
                  </a:lnTo>
                  <a:lnTo>
                    <a:pt x="56180" y="19570"/>
                  </a:lnTo>
                  <a:close/>
                  <a:moveTo>
                    <a:pt x="52294" y="28337"/>
                  </a:moveTo>
                  <a:lnTo>
                    <a:pt x="51909" y="27877"/>
                  </a:lnTo>
                  <a:lnTo>
                    <a:pt x="52123" y="26860"/>
                  </a:lnTo>
                  <a:lnTo>
                    <a:pt x="53140" y="26646"/>
                  </a:lnTo>
                  <a:lnTo>
                    <a:pt x="53611" y="27031"/>
                  </a:lnTo>
                  <a:lnTo>
                    <a:pt x="53879" y="28615"/>
                  </a:lnTo>
                  <a:close/>
                  <a:moveTo>
                    <a:pt x="53429" y="29697"/>
                  </a:moveTo>
                  <a:lnTo>
                    <a:pt x="52509" y="28594"/>
                  </a:lnTo>
                  <a:lnTo>
                    <a:pt x="53922" y="28840"/>
                  </a:lnTo>
                  <a:lnTo>
                    <a:pt x="54029" y="29472"/>
                  </a:lnTo>
                  <a:close/>
                  <a:moveTo>
                    <a:pt x="53868" y="27245"/>
                  </a:moveTo>
                  <a:lnTo>
                    <a:pt x="54960" y="28155"/>
                  </a:lnTo>
                  <a:lnTo>
                    <a:pt x="54960" y="28155"/>
                  </a:lnTo>
                  <a:lnTo>
                    <a:pt x="54735" y="28765"/>
                  </a:lnTo>
                  <a:lnTo>
                    <a:pt x="54104" y="28647"/>
                  </a:lnTo>
                  <a:close/>
                  <a:moveTo>
                    <a:pt x="54050" y="30446"/>
                  </a:moveTo>
                  <a:lnTo>
                    <a:pt x="53579" y="29879"/>
                  </a:lnTo>
                  <a:lnTo>
                    <a:pt x="54275" y="29611"/>
                  </a:lnTo>
                  <a:lnTo>
                    <a:pt x="54146" y="28883"/>
                  </a:lnTo>
                  <a:lnTo>
                    <a:pt x="54885" y="29011"/>
                  </a:lnTo>
                  <a:lnTo>
                    <a:pt x="55142" y="28305"/>
                  </a:lnTo>
                  <a:lnTo>
                    <a:pt x="55709" y="28787"/>
                  </a:lnTo>
                  <a:lnTo>
                    <a:pt x="56287" y="28305"/>
                  </a:lnTo>
                  <a:lnTo>
                    <a:pt x="56544" y="29011"/>
                  </a:lnTo>
                  <a:lnTo>
                    <a:pt x="57283" y="28883"/>
                  </a:lnTo>
                  <a:lnTo>
                    <a:pt x="57155" y="29611"/>
                  </a:lnTo>
                  <a:lnTo>
                    <a:pt x="57850" y="29879"/>
                  </a:lnTo>
                  <a:lnTo>
                    <a:pt x="57369" y="30446"/>
                  </a:lnTo>
                  <a:lnTo>
                    <a:pt x="57850" y="31024"/>
                  </a:lnTo>
                  <a:lnTo>
                    <a:pt x="57155" y="31281"/>
                  </a:lnTo>
                  <a:lnTo>
                    <a:pt x="57283" y="32009"/>
                  </a:lnTo>
                  <a:lnTo>
                    <a:pt x="56544" y="31880"/>
                  </a:lnTo>
                  <a:lnTo>
                    <a:pt x="56287" y="32587"/>
                  </a:lnTo>
                  <a:lnTo>
                    <a:pt x="55709" y="32105"/>
                  </a:lnTo>
                  <a:lnTo>
                    <a:pt x="55142" y="32587"/>
                  </a:lnTo>
                  <a:lnTo>
                    <a:pt x="54885" y="31880"/>
                  </a:lnTo>
                  <a:lnTo>
                    <a:pt x="54146" y="32009"/>
                  </a:lnTo>
                  <a:lnTo>
                    <a:pt x="54275" y="31281"/>
                  </a:lnTo>
                  <a:lnTo>
                    <a:pt x="53579" y="31024"/>
                  </a:lnTo>
                  <a:close/>
                  <a:moveTo>
                    <a:pt x="50261" y="27159"/>
                  </a:moveTo>
                  <a:lnTo>
                    <a:pt x="49393" y="27727"/>
                  </a:lnTo>
                  <a:lnTo>
                    <a:pt x="48526" y="27159"/>
                  </a:lnTo>
                  <a:lnTo>
                    <a:pt x="48526" y="26528"/>
                  </a:lnTo>
                  <a:lnTo>
                    <a:pt x="49393" y="25661"/>
                  </a:lnTo>
                  <a:lnTo>
                    <a:pt x="50261" y="26528"/>
                  </a:lnTo>
                  <a:close/>
                  <a:moveTo>
                    <a:pt x="47766" y="28776"/>
                  </a:moveTo>
                  <a:lnTo>
                    <a:pt x="47584" y="28069"/>
                  </a:lnTo>
                  <a:lnTo>
                    <a:pt x="46846" y="28273"/>
                  </a:lnTo>
                  <a:lnTo>
                    <a:pt x="47381" y="27738"/>
                  </a:lnTo>
                  <a:lnTo>
                    <a:pt x="46878" y="27224"/>
                  </a:lnTo>
                  <a:lnTo>
                    <a:pt x="46878" y="26892"/>
                  </a:lnTo>
                  <a:lnTo>
                    <a:pt x="47938" y="27117"/>
                  </a:lnTo>
                  <a:lnTo>
                    <a:pt x="48312" y="26742"/>
                  </a:lnTo>
                  <a:lnTo>
                    <a:pt x="48312" y="27277"/>
                  </a:lnTo>
                  <a:lnTo>
                    <a:pt x="49136" y="27812"/>
                  </a:lnTo>
                  <a:lnTo>
                    <a:pt x="48344" y="28027"/>
                  </a:lnTo>
                  <a:lnTo>
                    <a:pt x="48045" y="28937"/>
                  </a:lnTo>
                  <a:lnTo>
                    <a:pt x="47766" y="28776"/>
                  </a:lnTo>
                  <a:close/>
                  <a:moveTo>
                    <a:pt x="44458" y="29654"/>
                  </a:moveTo>
                  <a:lnTo>
                    <a:pt x="44608" y="29097"/>
                  </a:lnTo>
                  <a:lnTo>
                    <a:pt x="44608" y="29097"/>
                  </a:lnTo>
                  <a:lnTo>
                    <a:pt x="46118" y="28690"/>
                  </a:lnTo>
                  <a:lnTo>
                    <a:pt x="45015" y="29793"/>
                  </a:lnTo>
                  <a:close/>
                  <a:moveTo>
                    <a:pt x="41793" y="30446"/>
                  </a:moveTo>
                  <a:lnTo>
                    <a:pt x="41332" y="29975"/>
                  </a:lnTo>
                  <a:lnTo>
                    <a:pt x="41975" y="29804"/>
                  </a:lnTo>
                  <a:lnTo>
                    <a:pt x="41793" y="29161"/>
                  </a:lnTo>
                  <a:lnTo>
                    <a:pt x="42435" y="29333"/>
                  </a:lnTo>
                  <a:lnTo>
                    <a:pt x="42606" y="28690"/>
                  </a:lnTo>
                  <a:lnTo>
                    <a:pt x="43077" y="29161"/>
                  </a:lnTo>
                  <a:lnTo>
                    <a:pt x="43548" y="28690"/>
                  </a:lnTo>
                  <a:lnTo>
                    <a:pt x="43720" y="29333"/>
                  </a:lnTo>
                  <a:lnTo>
                    <a:pt x="44362" y="29161"/>
                  </a:lnTo>
                  <a:lnTo>
                    <a:pt x="44191" y="29804"/>
                  </a:lnTo>
                  <a:lnTo>
                    <a:pt x="44833" y="29975"/>
                  </a:lnTo>
                  <a:lnTo>
                    <a:pt x="44362" y="30446"/>
                  </a:lnTo>
                  <a:lnTo>
                    <a:pt x="44833" y="30917"/>
                  </a:lnTo>
                  <a:lnTo>
                    <a:pt x="44191" y="31088"/>
                  </a:lnTo>
                  <a:lnTo>
                    <a:pt x="44362" y="31731"/>
                  </a:lnTo>
                  <a:lnTo>
                    <a:pt x="43720" y="31559"/>
                  </a:lnTo>
                  <a:lnTo>
                    <a:pt x="43548" y="32202"/>
                  </a:lnTo>
                  <a:lnTo>
                    <a:pt x="43077" y="31731"/>
                  </a:lnTo>
                  <a:lnTo>
                    <a:pt x="42606" y="32202"/>
                  </a:lnTo>
                  <a:lnTo>
                    <a:pt x="42435" y="31559"/>
                  </a:lnTo>
                  <a:lnTo>
                    <a:pt x="41793" y="31731"/>
                  </a:lnTo>
                  <a:lnTo>
                    <a:pt x="41975" y="31088"/>
                  </a:lnTo>
                  <a:lnTo>
                    <a:pt x="41332" y="30917"/>
                  </a:lnTo>
                  <a:close/>
                  <a:moveTo>
                    <a:pt x="38110" y="28937"/>
                  </a:moveTo>
                  <a:lnTo>
                    <a:pt x="37811" y="28027"/>
                  </a:lnTo>
                  <a:lnTo>
                    <a:pt x="37029" y="27812"/>
                  </a:lnTo>
                  <a:lnTo>
                    <a:pt x="37853" y="27277"/>
                  </a:lnTo>
                  <a:lnTo>
                    <a:pt x="37853" y="26753"/>
                  </a:lnTo>
                  <a:lnTo>
                    <a:pt x="38217" y="27117"/>
                  </a:lnTo>
                  <a:lnTo>
                    <a:pt x="39288" y="26903"/>
                  </a:lnTo>
                  <a:lnTo>
                    <a:pt x="39288" y="27224"/>
                  </a:lnTo>
                  <a:lnTo>
                    <a:pt x="38774" y="27738"/>
                  </a:lnTo>
                  <a:lnTo>
                    <a:pt x="39309" y="28273"/>
                  </a:lnTo>
                  <a:lnTo>
                    <a:pt x="38581" y="28069"/>
                  </a:lnTo>
                  <a:lnTo>
                    <a:pt x="38389" y="28776"/>
                  </a:lnTo>
                  <a:lnTo>
                    <a:pt x="38110" y="28937"/>
                  </a:lnTo>
                  <a:close/>
                  <a:moveTo>
                    <a:pt x="35894" y="26528"/>
                  </a:moveTo>
                  <a:lnTo>
                    <a:pt x="36761" y="25661"/>
                  </a:lnTo>
                  <a:lnTo>
                    <a:pt x="37629" y="26528"/>
                  </a:lnTo>
                  <a:lnTo>
                    <a:pt x="37629" y="27159"/>
                  </a:lnTo>
                  <a:lnTo>
                    <a:pt x="36761" y="27727"/>
                  </a:lnTo>
                  <a:lnTo>
                    <a:pt x="35894" y="27159"/>
                  </a:lnTo>
                  <a:close/>
                  <a:moveTo>
                    <a:pt x="28786" y="30446"/>
                  </a:moveTo>
                  <a:lnTo>
                    <a:pt x="28315" y="29879"/>
                  </a:lnTo>
                  <a:lnTo>
                    <a:pt x="29011" y="29611"/>
                  </a:lnTo>
                  <a:lnTo>
                    <a:pt x="28883" y="28883"/>
                  </a:lnTo>
                  <a:lnTo>
                    <a:pt x="29621" y="29011"/>
                  </a:lnTo>
                  <a:lnTo>
                    <a:pt x="29878" y="28305"/>
                  </a:lnTo>
                  <a:lnTo>
                    <a:pt x="30445" y="28787"/>
                  </a:lnTo>
                  <a:lnTo>
                    <a:pt x="31024" y="28305"/>
                  </a:lnTo>
                  <a:lnTo>
                    <a:pt x="31280" y="29011"/>
                  </a:lnTo>
                  <a:lnTo>
                    <a:pt x="32008" y="28883"/>
                  </a:lnTo>
                  <a:lnTo>
                    <a:pt x="31891" y="29611"/>
                  </a:lnTo>
                  <a:lnTo>
                    <a:pt x="32586" y="29879"/>
                  </a:lnTo>
                  <a:lnTo>
                    <a:pt x="32105" y="30446"/>
                  </a:lnTo>
                  <a:lnTo>
                    <a:pt x="32586" y="31024"/>
                  </a:lnTo>
                  <a:lnTo>
                    <a:pt x="31891" y="31281"/>
                  </a:lnTo>
                  <a:lnTo>
                    <a:pt x="32008" y="32009"/>
                  </a:lnTo>
                  <a:lnTo>
                    <a:pt x="31280" y="31880"/>
                  </a:lnTo>
                  <a:lnTo>
                    <a:pt x="31024" y="32587"/>
                  </a:lnTo>
                  <a:lnTo>
                    <a:pt x="30445" y="32105"/>
                  </a:lnTo>
                  <a:lnTo>
                    <a:pt x="29878" y="32587"/>
                  </a:lnTo>
                  <a:lnTo>
                    <a:pt x="29621" y="31880"/>
                  </a:lnTo>
                  <a:lnTo>
                    <a:pt x="28883" y="32009"/>
                  </a:lnTo>
                  <a:lnTo>
                    <a:pt x="29011" y="31281"/>
                  </a:lnTo>
                  <a:lnTo>
                    <a:pt x="28315" y="31024"/>
                  </a:lnTo>
                  <a:close/>
                  <a:moveTo>
                    <a:pt x="22502" y="28776"/>
                  </a:moveTo>
                  <a:lnTo>
                    <a:pt x="22320" y="28069"/>
                  </a:lnTo>
                  <a:lnTo>
                    <a:pt x="21582" y="28273"/>
                  </a:lnTo>
                  <a:lnTo>
                    <a:pt x="22117" y="27738"/>
                  </a:lnTo>
                  <a:lnTo>
                    <a:pt x="21603" y="27224"/>
                  </a:lnTo>
                  <a:lnTo>
                    <a:pt x="21603" y="26892"/>
                  </a:lnTo>
                  <a:lnTo>
                    <a:pt x="22674" y="27117"/>
                  </a:lnTo>
                  <a:lnTo>
                    <a:pt x="23048" y="26742"/>
                  </a:lnTo>
                  <a:lnTo>
                    <a:pt x="23048" y="27277"/>
                  </a:lnTo>
                  <a:lnTo>
                    <a:pt x="23873" y="27812"/>
                  </a:lnTo>
                  <a:lnTo>
                    <a:pt x="23080" y="28027"/>
                  </a:lnTo>
                  <a:lnTo>
                    <a:pt x="22781" y="28937"/>
                  </a:lnTo>
                  <a:lnTo>
                    <a:pt x="22502" y="28776"/>
                  </a:lnTo>
                  <a:close/>
                  <a:moveTo>
                    <a:pt x="19194" y="29654"/>
                  </a:moveTo>
                  <a:lnTo>
                    <a:pt x="19344" y="29097"/>
                  </a:lnTo>
                  <a:lnTo>
                    <a:pt x="20854" y="28690"/>
                  </a:lnTo>
                  <a:lnTo>
                    <a:pt x="19751" y="29793"/>
                  </a:lnTo>
                  <a:close/>
                  <a:moveTo>
                    <a:pt x="16529" y="30446"/>
                  </a:moveTo>
                  <a:lnTo>
                    <a:pt x="16058" y="29975"/>
                  </a:lnTo>
                  <a:lnTo>
                    <a:pt x="16700" y="29804"/>
                  </a:lnTo>
                  <a:lnTo>
                    <a:pt x="16529" y="29161"/>
                  </a:lnTo>
                  <a:lnTo>
                    <a:pt x="17171" y="29333"/>
                  </a:lnTo>
                  <a:lnTo>
                    <a:pt x="17342" y="28690"/>
                  </a:lnTo>
                  <a:lnTo>
                    <a:pt x="17813" y="29161"/>
                  </a:lnTo>
                  <a:lnTo>
                    <a:pt x="18285" y="28690"/>
                  </a:lnTo>
                  <a:lnTo>
                    <a:pt x="18456" y="29333"/>
                  </a:lnTo>
                  <a:lnTo>
                    <a:pt x="19098" y="29161"/>
                  </a:lnTo>
                  <a:lnTo>
                    <a:pt x="18927" y="29804"/>
                  </a:lnTo>
                  <a:lnTo>
                    <a:pt x="19569" y="29975"/>
                  </a:lnTo>
                  <a:lnTo>
                    <a:pt x="19098" y="30446"/>
                  </a:lnTo>
                  <a:lnTo>
                    <a:pt x="19569" y="30917"/>
                  </a:lnTo>
                  <a:lnTo>
                    <a:pt x="18927" y="31088"/>
                  </a:lnTo>
                  <a:lnTo>
                    <a:pt x="19098" y="31731"/>
                  </a:lnTo>
                  <a:lnTo>
                    <a:pt x="18456" y="31559"/>
                  </a:lnTo>
                  <a:lnTo>
                    <a:pt x="18285" y="32202"/>
                  </a:lnTo>
                  <a:lnTo>
                    <a:pt x="17813" y="31731"/>
                  </a:lnTo>
                  <a:lnTo>
                    <a:pt x="17342" y="32202"/>
                  </a:lnTo>
                  <a:lnTo>
                    <a:pt x="17171" y="31559"/>
                  </a:lnTo>
                  <a:lnTo>
                    <a:pt x="16529" y="31731"/>
                  </a:lnTo>
                  <a:lnTo>
                    <a:pt x="16700" y="31088"/>
                  </a:lnTo>
                  <a:lnTo>
                    <a:pt x="16058" y="30917"/>
                  </a:lnTo>
                  <a:close/>
                  <a:moveTo>
                    <a:pt x="12846" y="28937"/>
                  </a:moveTo>
                  <a:lnTo>
                    <a:pt x="12547" y="28027"/>
                  </a:lnTo>
                  <a:lnTo>
                    <a:pt x="11765" y="27812"/>
                  </a:lnTo>
                  <a:lnTo>
                    <a:pt x="12579" y="27277"/>
                  </a:lnTo>
                  <a:lnTo>
                    <a:pt x="12579" y="26753"/>
                  </a:lnTo>
                  <a:lnTo>
                    <a:pt x="12953" y="27117"/>
                  </a:lnTo>
                  <a:lnTo>
                    <a:pt x="14024" y="26903"/>
                  </a:lnTo>
                  <a:lnTo>
                    <a:pt x="14024" y="27224"/>
                  </a:lnTo>
                  <a:lnTo>
                    <a:pt x="13510" y="27738"/>
                  </a:lnTo>
                  <a:lnTo>
                    <a:pt x="14045" y="28273"/>
                  </a:lnTo>
                  <a:lnTo>
                    <a:pt x="13317" y="28069"/>
                  </a:lnTo>
                  <a:lnTo>
                    <a:pt x="13125" y="28776"/>
                  </a:lnTo>
                  <a:close/>
                  <a:moveTo>
                    <a:pt x="10630" y="26528"/>
                  </a:moveTo>
                  <a:lnTo>
                    <a:pt x="11498" y="25661"/>
                  </a:lnTo>
                  <a:lnTo>
                    <a:pt x="12365" y="26528"/>
                  </a:lnTo>
                  <a:lnTo>
                    <a:pt x="12365" y="27159"/>
                  </a:lnTo>
                  <a:lnTo>
                    <a:pt x="11498" y="27727"/>
                  </a:lnTo>
                  <a:lnTo>
                    <a:pt x="10630" y="27159"/>
                  </a:lnTo>
                  <a:close/>
                  <a:moveTo>
                    <a:pt x="7290" y="27031"/>
                  </a:moveTo>
                  <a:lnTo>
                    <a:pt x="7751" y="26646"/>
                  </a:lnTo>
                  <a:lnTo>
                    <a:pt x="8778" y="26860"/>
                  </a:lnTo>
                  <a:lnTo>
                    <a:pt x="8982" y="27877"/>
                  </a:lnTo>
                  <a:lnTo>
                    <a:pt x="8596" y="28337"/>
                  </a:lnTo>
                  <a:lnTo>
                    <a:pt x="7012" y="28615"/>
                  </a:lnTo>
                  <a:close/>
                  <a:moveTo>
                    <a:pt x="5931" y="28155"/>
                  </a:moveTo>
                  <a:lnTo>
                    <a:pt x="5931" y="28155"/>
                  </a:lnTo>
                  <a:lnTo>
                    <a:pt x="7034" y="27245"/>
                  </a:lnTo>
                  <a:lnTo>
                    <a:pt x="6787" y="28647"/>
                  </a:lnTo>
                  <a:lnTo>
                    <a:pt x="6156" y="28765"/>
                  </a:lnTo>
                  <a:close/>
                  <a:moveTo>
                    <a:pt x="8382" y="28594"/>
                  </a:moveTo>
                  <a:lnTo>
                    <a:pt x="7472" y="29697"/>
                  </a:lnTo>
                  <a:lnTo>
                    <a:pt x="6862" y="29472"/>
                  </a:lnTo>
                  <a:lnTo>
                    <a:pt x="6980" y="28840"/>
                  </a:lnTo>
                  <a:close/>
                  <a:moveTo>
                    <a:pt x="5182" y="28787"/>
                  </a:moveTo>
                  <a:lnTo>
                    <a:pt x="5760" y="28305"/>
                  </a:lnTo>
                  <a:lnTo>
                    <a:pt x="6017" y="29011"/>
                  </a:lnTo>
                  <a:lnTo>
                    <a:pt x="6744" y="28883"/>
                  </a:lnTo>
                  <a:lnTo>
                    <a:pt x="6616" y="29611"/>
                  </a:lnTo>
                  <a:lnTo>
                    <a:pt x="7323" y="29879"/>
                  </a:lnTo>
                  <a:lnTo>
                    <a:pt x="6841" y="30446"/>
                  </a:lnTo>
                  <a:lnTo>
                    <a:pt x="7323" y="31024"/>
                  </a:lnTo>
                  <a:lnTo>
                    <a:pt x="6616" y="31281"/>
                  </a:lnTo>
                  <a:lnTo>
                    <a:pt x="6744" y="32009"/>
                  </a:lnTo>
                  <a:lnTo>
                    <a:pt x="6017" y="31880"/>
                  </a:lnTo>
                  <a:lnTo>
                    <a:pt x="5760" y="32587"/>
                  </a:lnTo>
                  <a:lnTo>
                    <a:pt x="5182" y="32105"/>
                  </a:lnTo>
                  <a:lnTo>
                    <a:pt x="4614" y="32587"/>
                  </a:lnTo>
                  <a:lnTo>
                    <a:pt x="4347" y="31880"/>
                  </a:lnTo>
                  <a:lnTo>
                    <a:pt x="3619" y="32009"/>
                  </a:lnTo>
                  <a:lnTo>
                    <a:pt x="3747" y="31281"/>
                  </a:lnTo>
                  <a:lnTo>
                    <a:pt x="3041" y="31024"/>
                  </a:lnTo>
                  <a:lnTo>
                    <a:pt x="3522" y="30446"/>
                  </a:lnTo>
                  <a:lnTo>
                    <a:pt x="3041" y="29879"/>
                  </a:lnTo>
                  <a:lnTo>
                    <a:pt x="3747" y="29611"/>
                  </a:lnTo>
                  <a:lnTo>
                    <a:pt x="3619" y="28883"/>
                  </a:lnTo>
                  <a:lnTo>
                    <a:pt x="4347" y="29011"/>
                  </a:lnTo>
                  <a:lnTo>
                    <a:pt x="4614" y="28305"/>
                  </a:lnTo>
                  <a:close/>
                  <a:moveTo>
                    <a:pt x="5182" y="16529"/>
                  </a:moveTo>
                  <a:lnTo>
                    <a:pt x="5653" y="16058"/>
                  </a:lnTo>
                  <a:lnTo>
                    <a:pt x="5824" y="16701"/>
                  </a:lnTo>
                  <a:lnTo>
                    <a:pt x="6466" y="16529"/>
                  </a:lnTo>
                  <a:lnTo>
                    <a:pt x="6295" y="17172"/>
                  </a:lnTo>
                  <a:lnTo>
                    <a:pt x="6937" y="17343"/>
                  </a:lnTo>
                  <a:lnTo>
                    <a:pt x="6466" y="17814"/>
                  </a:lnTo>
                  <a:lnTo>
                    <a:pt x="6937" y="18285"/>
                  </a:lnTo>
                  <a:lnTo>
                    <a:pt x="6295" y="18456"/>
                  </a:lnTo>
                  <a:lnTo>
                    <a:pt x="6466" y="19099"/>
                  </a:lnTo>
                  <a:lnTo>
                    <a:pt x="5824" y="18927"/>
                  </a:lnTo>
                  <a:lnTo>
                    <a:pt x="5653" y="19570"/>
                  </a:lnTo>
                  <a:lnTo>
                    <a:pt x="5182" y="19099"/>
                  </a:lnTo>
                  <a:lnTo>
                    <a:pt x="4711" y="19570"/>
                  </a:lnTo>
                  <a:lnTo>
                    <a:pt x="4539" y="18927"/>
                  </a:lnTo>
                  <a:lnTo>
                    <a:pt x="3897" y="19099"/>
                  </a:lnTo>
                  <a:lnTo>
                    <a:pt x="4068" y="18456"/>
                  </a:lnTo>
                  <a:lnTo>
                    <a:pt x="3426" y="18285"/>
                  </a:lnTo>
                  <a:lnTo>
                    <a:pt x="3897" y="17814"/>
                  </a:lnTo>
                  <a:lnTo>
                    <a:pt x="3426" y="17343"/>
                  </a:lnTo>
                  <a:lnTo>
                    <a:pt x="4068" y="17172"/>
                  </a:lnTo>
                  <a:lnTo>
                    <a:pt x="3897" y="16529"/>
                  </a:lnTo>
                  <a:lnTo>
                    <a:pt x="4539" y="16701"/>
                  </a:lnTo>
                  <a:lnTo>
                    <a:pt x="4711" y="16058"/>
                  </a:lnTo>
                  <a:close/>
                  <a:moveTo>
                    <a:pt x="8350" y="12579"/>
                  </a:moveTo>
                  <a:lnTo>
                    <a:pt x="8885" y="12579"/>
                  </a:lnTo>
                  <a:lnTo>
                    <a:pt x="8511" y="12954"/>
                  </a:lnTo>
                  <a:lnTo>
                    <a:pt x="8736" y="14024"/>
                  </a:lnTo>
                  <a:lnTo>
                    <a:pt x="8404" y="14024"/>
                  </a:lnTo>
                  <a:lnTo>
                    <a:pt x="7901" y="13511"/>
                  </a:lnTo>
                  <a:lnTo>
                    <a:pt x="7355" y="14046"/>
                  </a:lnTo>
                  <a:lnTo>
                    <a:pt x="7558" y="13307"/>
                  </a:lnTo>
                  <a:lnTo>
                    <a:pt x="6852" y="13125"/>
                  </a:lnTo>
                  <a:lnTo>
                    <a:pt x="6691" y="12847"/>
                  </a:lnTo>
                  <a:lnTo>
                    <a:pt x="7601" y="12547"/>
                  </a:lnTo>
                  <a:lnTo>
                    <a:pt x="7815" y="11766"/>
                  </a:lnTo>
                  <a:close/>
                  <a:moveTo>
                    <a:pt x="8960" y="8961"/>
                  </a:moveTo>
                  <a:lnTo>
                    <a:pt x="9967" y="8747"/>
                  </a:lnTo>
                  <a:lnTo>
                    <a:pt x="10416" y="9186"/>
                  </a:lnTo>
                  <a:lnTo>
                    <a:pt x="10416" y="10417"/>
                  </a:lnTo>
                  <a:lnTo>
                    <a:pt x="9185" y="10417"/>
                  </a:lnTo>
                  <a:lnTo>
                    <a:pt x="8746" y="9967"/>
                  </a:lnTo>
                  <a:close/>
                  <a:moveTo>
                    <a:pt x="8596" y="7291"/>
                  </a:moveTo>
                  <a:lnTo>
                    <a:pt x="8982" y="7751"/>
                  </a:lnTo>
                  <a:lnTo>
                    <a:pt x="8768" y="8768"/>
                  </a:lnTo>
                  <a:lnTo>
                    <a:pt x="7751" y="8982"/>
                  </a:lnTo>
                  <a:lnTo>
                    <a:pt x="7290" y="8597"/>
                  </a:lnTo>
                  <a:lnTo>
                    <a:pt x="7012" y="7013"/>
                  </a:lnTo>
                  <a:close/>
                  <a:moveTo>
                    <a:pt x="7472" y="5931"/>
                  </a:moveTo>
                  <a:lnTo>
                    <a:pt x="8382" y="7023"/>
                  </a:lnTo>
                  <a:lnTo>
                    <a:pt x="6980" y="6788"/>
                  </a:lnTo>
                  <a:lnTo>
                    <a:pt x="6862" y="6156"/>
                  </a:lnTo>
                  <a:close/>
                  <a:moveTo>
                    <a:pt x="7034" y="8383"/>
                  </a:moveTo>
                  <a:lnTo>
                    <a:pt x="5931" y="7462"/>
                  </a:lnTo>
                  <a:lnTo>
                    <a:pt x="6156" y="6863"/>
                  </a:lnTo>
                  <a:lnTo>
                    <a:pt x="6787" y="6970"/>
                  </a:lnTo>
                  <a:close/>
                  <a:moveTo>
                    <a:pt x="6841" y="5182"/>
                  </a:moveTo>
                  <a:lnTo>
                    <a:pt x="7323" y="5749"/>
                  </a:lnTo>
                  <a:lnTo>
                    <a:pt x="6616" y="6006"/>
                  </a:lnTo>
                  <a:lnTo>
                    <a:pt x="6744" y="6745"/>
                  </a:lnTo>
                  <a:lnTo>
                    <a:pt x="6017" y="6617"/>
                  </a:lnTo>
                  <a:lnTo>
                    <a:pt x="5760" y="7312"/>
                  </a:lnTo>
                  <a:lnTo>
                    <a:pt x="5182" y="6841"/>
                  </a:lnTo>
                  <a:lnTo>
                    <a:pt x="4614" y="7312"/>
                  </a:lnTo>
                  <a:lnTo>
                    <a:pt x="4347" y="6617"/>
                  </a:lnTo>
                  <a:lnTo>
                    <a:pt x="3619" y="6745"/>
                  </a:lnTo>
                  <a:lnTo>
                    <a:pt x="3747" y="6006"/>
                  </a:lnTo>
                  <a:lnTo>
                    <a:pt x="3041" y="5749"/>
                  </a:lnTo>
                  <a:lnTo>
                    <a:pt x="3522" y="5182"/>
                  </a:lnTo>
                  <a:lnTo>
                    <a:pt x="3041" y="4604"/>
                  </a:lnTo>
                  <a:lnTo>
                    <a:pt x="3747" y="4347"/>
                  </a:lnTo>
                  <a:lnTo>
                    <a:pt x="3619" y="3619"/>
                  </a:lnTo>
                  <a:lnTo>
                    <a:pt x="4347" y="3737"/>
                  </a:lnTo>
                  <a:lnTo>
                    <a:pt x="4614" y="3041"/>
                  </a:lnTo>
                  <a:lnTo>
                    <a:pt x="5182" y="3523"/>
                  </a:lnTo>
                  <a:lnTo>
                    <a:pt x="5760" y="3041"/>
                  </a:lnTo>
                  <a:lnTo>
                    <a:pt x="6017" y="3737"/>
                  </a:lnTo>
                  <a:lnTo>
                    <a:pt x="6744" y="3619"/>
                  </a:lnTo>
                  <a:lnTo>
                    <a:pt x="6616" y="4347"/>
                  </a:lnTo>
                  <a:lnTo>
                    <a:pt x="7323" y="4604"/>
                  </a:lnTo>
                  <a:close/>
                  <a:moveTo>
                    <a:pt x="10630" y="8469"/>
                  </a:moveTo>
                  <a:lnTo>
                    <a:pt x="11498" y="7901"/>
                  </a:lnTo>
                  <a:lnTo>
                    <a:pt x="12365" y="8469"/>
                  </a:lnTo>
                  <a:lnTo>
                    <a:pt x="12365" y="9100"/>
                  </a:lnTo>
                  <a:lnTo>
                    <a:pt x="11498" y="9967"/>
                  </a:lnTo>
                  <a:lnTo>
                    <a:pt x="10630" y="9100"/>
                  </a:lnTo>
                  <a:close/>
                  <a:moveTo>
                    <a:pt x="13125" y="6852"/>
                  </a:moveTo>
                  <a:lnTo>
                    <a:pt x="13317" y="7548"/>
                  </a:lnTo>
                  <a:lnTo>
                    <a:pt x="14045" y="7355"/>
                  </a:lnTo>
                  <a:lnTo>
                    <a:pt x="13510" y="7890"/>
                  </a:lnTo>
                  <a:lnTo>
                    <a:pt x="14024" y="8404"/>
                  </a:lnTo>
                  <a:lnTo>
                    <a:pt x="14024" y="8725"/>
                  </a:lnTo>
                  <a:lnTo>
                    <a:pt x="12953" y="8501"/>
                  </a:lnTo>
                  <a:lnTo>
                    <a:pt x="12579" y="8875"/>
                  </a:lnTo>
                  <a:lnTo>
                    <a:pt x="12579" y="8351"/>
                  </a:lnTo>
                  <a:lnTo>
                    <a:pt x="11765" y="7816"/>
                  </a:lnTo>
                  <a:lnTo>
                    <a:pt x="12547" y="7601"/>
                  </a:lnTo>
                  <a:lnTo>
                    <a:pt x="12846" y="6692"/>
                  </a:lnTo>
                  <a:close/>
                  <a:moveTo>
                    <a:pt x="16433" y="5974"/>
                  </a:moveTo>
                  <a:lnTo>
                    <a:pt x="16293" y="6531"/>
                  </a:lnTo>
                  <a:lnTo>
                    <a:pt x="14784" y="6938"/>
                  </a:lnTo>
                  <a:lnTo>
                    <a:pt x="15887" y="5824"/>
                  </a:lnTo>
                  <a:close/>
                  <a:moveTo>
                    <a:pt x="19098" y="5182"/>
                  </a:moveTo>
                  <a:lnTo>
                    <a:pt x="19569" y="5653"/>
                  </a:lnTo>
                  <a:lnTo>
                    <a:pt x="18927" y="5824"/>
                  </a:lnTo>
                  <a:lnTo>
                    <a:pt x="19098" y="6467"/>
                  </a:lnTo>
                  <a:lnTo>
                    <a:pt x="18456" y="6295"/>
                  </a:lnTo>
                  <a:lnTo>
                    <a:pt x="18285" y="6938"/>
                  </a:lnTo>
                  <a:lnTo>
                    <a:pt x="17813" y="6467"/>
                  </a:lnTo>
                  <a:lnTo>
                    <a:pt x="17342" y="6938"/>
                  </a:lnTo>
                  <a:lnTo>
                    <a:pt x="17171" y="6295"/>
                  </a:lnTo>
                  <a:lnTo>
                    <a:pt x="16529" y="6467"/>
                  </a:lnTo>
                  <a:lnTo>
                    <a:pt x="16700" y="5824"/>
                  </a:lnTo>
                  <a:lnTo>
                    <a:pt x="16058" y="5653"/>
                  </a:lnTo>
                  <a:lnTo>
                    <a:pt x="16529" y="5182"/>
                  </a:lnTo>
                  <a:lnTo>
                    <a:pt x="16058" y="4711"/>
                  </a:lnTo>
                  <a:lnTo>
                    <a:pt x="16700" y="4540"/>
                  </a:lnTo>
                  <a:lnTo>
                    <a:pt x="16529" y="3898"/>
                  </a:lnTo>
                  <a:lnTo>
                    <a:pt x="17171" y="4069"/>
                  </a:lnTo>
                  <a:lnTo>
                    <a:pt x="17342" y="3426"/>
                  </a:lnTo>
                  <a:lnTo>
                    <a:pt x="17813" y="3898"/>
                  </a:lnTo>
                  <a:lnTo>
                    <a:pt x="18285" y="3426"/>
                  </a:lnTo>
                  <a:lnTo>
                    <a:pt x="18456" y="4069"/>
                  </a:lnTo>
                  <a:lnTo>
                    <a:pt x="19098" y="3898"/>
                  </a:lnTo>
                  <a:lnTo>
                    <a:pt x="18927" y="4540"/>
                  </a:lnTo>
                  <a:lnTo>
                    <a:pt x="19569" y="4711"/>
                  </a:lnTo>
                  <a:close/>
                  <a:moveTo>
                    <a:pt x="22781" y="6692"/>
                  </a:moveTo>
                  <a:lnTo>
                    <a:pt x="23080" y="7601"/>
                  </a:lnTo>
                  <a:lnTo>
                    <a:pt x="23873" y="7816"/>
                  </a:lnTo>
                  <a:lnTo>
                    <a:pt x="23048" y="8351"/>
                  </a:lnTo>
                  <a:lnTo>
                    <a:pt x="23048" y="8875"/>
                  </a:lnTo>
                  <a:lnTo>
                    <a:pt x="22674" y="8501"/>
                  </a:lnTo>
                  <a:lnTo>
                    <a:pt x="21603" y="8725"/>
                  </a:lnTo>
                  <a:lnTo>
                    <a:pt x="21603" y="8404"/>
                  </a:lnTo>
                  <a:lnTo>
                    <a:pt x="22117" y="7890"/>
                  </a:lnTo>
                  <a:lnTo>
                    <a:pt x="21582" y="7355"/>
                  </a:lnTo>
                  <a:lnTo>
                    <a:pt x="22320" y="7548"/>
                  </a:lnTo>
                  <a:lnTo>
                    <a:pt x="22502" y="6852"/>
                  </a:lnTo>
                  <a:lnTo>
                    <a:pt x="22781" y="6692"/>
                  </a:lnTo>
                  <a:close/>
                  <a:moveTo>
                    <a:pt x="32105" y="5182"/>
                  </a:moveTo>
                  <a:lnTo>
                    <a:pt x="32586" y="5749"/>
                  </a:lnTo>
                  <a:lnTo>
                    <a:pt x="31891" y="6006"/>
                  </a:lnTo>
                  <a:lnTo>
                    <a:pt x="32008" y="6745"/>
                  </a:lnTo>
                  <a:lnTo>
                    <a:pt x="31280" y="6617"/>
                  </a:lnTo>
                  <a:lnTo>
                    <a:pt x="31024" y="7312"/>
                  </a:lnTo>
                  <a:lnTo>
                    <a:pt x="30445" y="6841"/>
                  </a:lnTo>
                  <a:lnTo>
                    <a:pt x="29878" y="7312"/>
                  </a:lnTo>
                  <a:lnTo>
                    <a:pt x="29621" y="6617"/>
                  </a:lnTo>
                  <a:lnTo>
                    <a:pt x="28883" y="6745"/>
                  </a:lnTo>
                  <a:lnTo>
                    <a:pt x="29011" y="6006"/>
                  </a:lnTo>
                  <a:lnTo>
                    <a:pt x="28315" y="5749"/>
                  </a:lnTo>
                  <a:lnTo>
                    <a:pt x="28786" y="5182"/>
                  </a:lnTo>
                  <a:lnTo>
                    <a:pt x="28304" y="4604"/>
                  </a:lnTo>
                  <a:lnTo>
                    <a:pt x="29011" y="4347"/>
                  </a:lnTo>
                  <a:lnTo>
                    <a:pt x="28883" y="3619"/>
                  </a:lnTo>
                  <a:lnTo>
                    <a:pt x="29621" y="3737"/>
                  </a:lnTo>
                  <a:lnTo>
                    <a:pt x="29878" y="3041"/>
                  </a:lnTo>
                  <a:lnTo>
                    <a:pt x="30445" y="3523"/>
                  </a:lnTo>
                  <a:lnTo>
                    <a:pt x="31024" y="3041"/>
                  </a:lnTo>
                  <a:lnTo>
                    <a:pt x="31280" y="3737"/>
                  </a:lnTo>
                  <a:lnTo>
                    <a:pt x="32008" y="3619"/>
                  </a:lnTo>
                  <a:lnTo>
                    <a:pt x="31891" y="4347"/>
                  </a:lnTo>
                  <a:lnTo>
                    <a:pt x="32586" y="4604"/>
                  </a:lnTo>
                  <a:close/>
                  <a:moveTo>
                    <a:pt x="35894" y="8469"/>
                  </a:moveTo>
                  <a:lnTo>
                    <a:pt x="36761" y="7901"/>
                  </a:lnTo>
                  <a:lnTo>
                    <a:pt x="37629" y="8469"/>
                  </a:lnTo>
                  <a:lnTo>
                    <a:pt x="37629" y="9100"/>
                  </a:lnTo>
                  <a:lnTo>
                    <a:pt x="36761" y="9967"/>
                  </a:lnTo>
                  <a:lnTo>
                    <a:pt x="35894" y="9100"/>
                  </a:lnTo>
                  <a:close/>
                  <a:moveTo>
                    <a:pt x="38389" y="6852"/>
                  </a:moveTo>
                  <a:lnTo>
                    <a:pt x="38581" y="7548"/>
                  </a:lnTo>
                  <a:lnTo>
                    <a:pt x="39309" y="7355"/>
                  </a:lnTo>
                  <a:lnTo>
                    <a:pt x="38774" y="7890"/>
                  </a:lnTo>
                  <a:lnTo>
                    <a:pt x="39288" y="8404"/>
                  </a:lnTo>
                  <a:lnTo>
                    <a:pt x="39288" y="8725"/>
                  </a:lnTo>
                  <a:lnTo>
                    <a:pt x="38217" y="8501"/>
                  </a:lnTo>
                  <a:lnTo>
                    <a:pt x="37853" y="8875"/>
                  </a:lnTo>
                  <a:lnTo>
                    <a:pt x="37853" y="8351"/>
                  </a:lnTo>
                  <a:lnTo>
                    <a:pt x="37029" y="7816"/>
                  </a:lnTo>
                  <a:lnTo>
                    <a:pt x="37811" y="7601"/>
                  </a:lnTo>
                  <a:lnTo>
                    <a:pt x="38110" y="6692"/>
                  </a:lnTo>
                  <a:close/>
                  <a:moveTo>
                    <a:pt x="41696" y="5974"/>
                  </a:moveTo>
                  <a:lnTo>
                    <a:pt x="41557" y="6531"/>
                  </a:lnTo>
                  <a:lnTo>
                    <a:pt x="40048" y="6938"/>
                  </a:lnTo>
                  <a:lnTo>
                    <a:pt x="41151" y="5824"/>
                  </a:lnTo>
                  <a:close/>
                  <a:moveTo>
                    <a:pt x="44362" y="5182"/>
                  </a:moveTo>
                  <a:lnTo>
                    <a:pt x="44833" y="5653"/>
                  </a:lnTo>
                  <a:lnTo>
                    <a:pt x="44191" y="5824"/>
                  </a:lnTo>
                  <a:lnTo>
                    <a:pt x="44362" y="6467"/>
                  </a:lnTo>
                  <a:lnTo>
                    <a:pt x="43720" y="6295"/>
                  </a:lnTo>
                  <a:lnTo>
                    <a:pt x="43548" y="6938"/>
                  </a:lnTo>
                  <a:lnTo>
                    <a:pt x="43077" y="6467"/>
                  </a:lnTo>
                  <a:lnTo>
                    <a:pt x="42606" y="6938"/>
                  </a:lnTo>
                  <a:lnTo>
                    <a:pt x="42435" y="6295"/>
                  </a:lnTo>
                  <a:lnTo>
                    <a:pt x="41793" y="6467"/>
                  </a:lnTo>
                  <a:lnTo>
                    <a:pt x="41975" y="5824"/>
                  </a:lnTo>
                  <a:lnTo>
                    <a:pt x="41332" y="5653"/>
                  </a:lnTo>
                  <a:lnTo>
                    <a:pt x="41793" y="5182"/>
                  </a:lnTo>
                  <a:lnTo>
                    <a:pt x="41332" y="4711"/>
                  </a:lnTo>
                  <a:lnTo>
                    <a:pt x="41975" y="4540"/>
                  </a:lnTo>
                  <a:lnTo>
                    <a:pt x="41793" y="3898"/>
                  </a:lnTo>
                  <a:lnTo>
                    <a:pt x="42435" y="4069"/>
                  </a:lnTo>
                  <a:lnTo>
                    <a:pt x="42606" y="3426"/>
                  </a:lnTo>
                  <a:lnTo>
                    <a:pt x="43077" y="3898"/>
                  </a:lnTo>
                  <a:lnTo>
                    <a:pt x="43548" y="3426"/>
                  </a:lnTo>
                  <a:lnTo>
                    <a:pt x="43720" y="4069"/>
                  </a:lnTo>
                  <a:lnTo>
                    <a:pt x="44362" y="3898"/>
                  </a:lnTo>
                  <a:lnTo>
                    <a:pt x="44191" y="4540"/>
                  </a:lnTo>
                  <a:lnTo>
                    <a:pt x="44833" y="4711"/>
                  </a:lnTo>
                  <a:close/>
                  <a:moveTo>
                    <a:pt x="48045" y="6692"/>
                  </a:moveTo>
                  <a:lnTo>
                    <a:pt x="48344" y="7601"/>
                  </a:lnTo>
                  <a:lnTo>
                    <a:pt x="49136" y="7816"/>
                  </a:lnTo>
                  <a:lnTo>
                    <a:pt x="48312" y="8351"/>
                  </a:lnTo>
                  <a:lnTo>
                    <a:pt x="48312" y="8875"/>
                  </a:lnTo>
                  <a:lnTo>
                    <a:pt x="47938" y="8501"/>
                  </a:lnTo>
                  <a:lnTo>
                    <a:pt x="46878" y="8725"/>
                  </a:lnTo>
                  <a:lnTo>
                    <a:pt x="46878" y="8404"/>
                  </a:lnTo>
                  <a:lnTo>
                    <a:pt x="47392" y="7890"/>
                  </a:lnTo>
                  <a:lnTo>
                    <a:pt x="46846" y="7355"/>
                  </a:lnTo>
                  <a:lnTo>
                    <a:pt x="47584" y="7548"/>
                  </a:lnTo>
                  <a:lnTo>
                    <a:pt x="47766" y="6852"/>
                  </a:lnTo>
                  <a:lnTo>
                    <a:pt x="48045" y="6692"/>
                  </a:lnTo>
                  <a:close/>
                  <a:moveTo>
                    <a:pt x="50261" y="9100"/>
                  </a:moveTo>
                  <a:lnTo>
                    <a:pt x="49393" y="9967"/>
                  </a:lnTo>
                  <a:lnTo>
                    <a:pt x="48526" y="9100"/>
                  </a:lnTo>
                  <a:lnTo>
                    <a:pt x="48526" y="8469"/>
                  </a:lnTo>
                  <a:lnTo>
                    <a:pt x="49393" y="7901"/>
                  </a:lnTo>
                  <a:lnTo>
                    <a:pt x="50261" y="8469"/>
                  </a:lnTo>
                  <a:close/>
                  <a:moveTo>
                    <a:pt x="57155" y="6006"/>
                  </a:moveTo>
                  <a:lnTo>
                    <a:pt x="57283" y="6745"/>
                  </a:lnTo>
                  <a:lnTo>
                    <a:pt x="56544" y="6617"/>
                  </a:lnTo>
                  <a:lnTo>
                    <a:pt x="56287" y="7312"/>
                  </a:lnTo>
                  <a:lnTo>
                    <a:pt x="55709" y="6841"/>
                  </a:lnTo>
                  <a:lnTo>
                    <a:pt x="55142" y="7312"/>
                  </a:lnTo>
                  <a:lnTo>
                    <a:pt x="54885" y="6617"/>
                  </a:lnTo>
                  <a:lnTo>
                    <a:pt x="54146" y="6745"/>
                  </a:lnTo>
                  <a:lnTo>
                    <a:pt x="54275" y="6006"/>
                  </a:lnTo>
                  <a:lnTo>
                    <a:pt x="53579" y="5749"/>
                  </a:lnTo>
                  <a:lnTo>
                    <a:pt x="54050" y="5182"/>
                  </a:lnTo>
                  <a:lnTo>
                    <a:pt x="53579" y="4604"/>
                  </a:lnTo>
                  <a:lnTo>
                    <a:pt x="54275" y="4347"/>
                  </a:lnTo>
                  <a:lnTo>
                    <a:pt x="54146" y="3619"/>
                  </a:lnTo>
                  <a:lnTo>
                    <a:pt x="54885" y="3737"/>
                  </a:lnTo>
                  <a:lnTo>
                    <a:pt x="55142" y="3041"/>
                  </a:lnTo>
                  <a:lnTo>
                    <a:pt x="55709" y="3523"/>
                  </a:lnTo>
                  <a:lnTo>
                    <a:pt x="56287" y="3041"/>
                  </a:lnTo>
                  <a:lnTo>
                    <a:pt x="56544" y="3737"/>
                  </a:lnTo>
                  <a:lnTo>
                    <a:pt x="57283" y="3619"/>
                  </a:lnTo>
                  <a:lnTo>
                    <a:pt x="57155" y="4347"/>
                  </a:lnTo>
                  <a:lnTo>
                    <a:pt x="57850" y="4604"/>
                  </a:lnTo>
                  <a:lnTo>
                    <a:pt x="57379" y="5182"/>
                  </a:lnTo>
                  <a:lnTo>
                    <a:pt x="57850" y="5749"/>
                  </a:lnTo>
                  <a:close/>
                  <a:moveTo>
                    <a:pt x="55870" y="12879"/>
                  </a:moveTo>
                  <a:lnTo>
                    <a:pt x="55709" y="13457"/>
                  </a:lnTo>
                  <a:lnTo>
                    <a:pt x="55560" y="12879"/>
                  </a:lnTo>
                  <a:lnTo>
                    <a:pt x="55709" y="12622"/>
                  </a:lnTo>
                  <a:close/>
                  <a:moveTo>
                    <a:pt x="55838" y="12419"/>
                  </a:moveTo>
                  <a:lnTo>
                    <a:pt x="56437" y="11445"/>
                  </a:lnTo>
                  <a:lnTo>
                    <a:pt x="56930" y="12729"/>
                  </a:lnTo>
                  <a:lnTo>
                    <a:pt x="56609" y="12911"/>
                  </a:lnTo>
                  <a:lnTo>
                    <a:pt x="56063" y="12772"/>
                  </a:lnTo>
                  <a:close/>
                  <a:moveTo>
                    <a:pt x="55709" y="23006"/>
                  </a:moveTo>
                  <a:lnTo>
                    <a:pt x="55560" y="22749"/>
                  </a:lnTo>
                  <a:lnTo>
                    <a:pt x="55709" y="22160"/>
                  </a:lnTo>
                  <a:lnTo>
                    <a:pt x="55870" y="22749"/>
                  </a:lnTo>
                  <a:close/>
                  <a:moveTo>
                    <a:pt x="56609" y="22706"/>
                  </a:moveTo>
                  <a:lnTo>
                    <a:pt x="56930" y="22888"/>
                  </a:lnTo>
                  <a:lnTo>
                    <a:pt x="56437" y="24183"/>
                  </a:lnTo>
                  <a:lnTo>
                    <a:pt x="55838" y="23209"/>
                  </a:lnTo>
                  <a:lnTo>
                    <a:pt x="56063" y="22856"/>
                  </a:lnTo>
                  <a:close/>
                  <a:moveTo>
                    <a:pt x="57658" y="30446"/>
                  </a:moveTo>
                  <a:lnTo>
                    <a:pt x="58064" y="29953"/>
                  </a:lnTo>
                  <a:lnTo>
                    <a:pt x="59413" y="30446"/>
                  </a:lnTo>
                  <a:lnTo>
                    <a:pt x="58064" y="30938"/>
                  </a:lnTo>
                  <a:close/>
                  <a:moveTo>
                    <a:pt x="47434" y="30446"/>
                  </a:moveTo>
                  <a:lnTo>
                    <a:pt x="48012" y="30285"/>
                  </a:lnTo>
                  <a:lnTo>
                    <a:pt x="48269" y="30446"/>
                  </a:lnTo>
                  <a:lnTo>
                    <a:pt x="48012" y="30606"/>
                  </a:lnTo>
                  <a:close/>
                  <a:moveTo>
                    <a:pt x="48483" y="30574"/>
                  </a:moveTo>
                  <a:lnTo>
                    <a:pt x="49458" y="31174"/>
                  </a:lnTo>
                  <a:lnTo>
                    <a:pt x="48162" y="31656"/>
                  </a:lnTo>
                  <a:lnTo>
                    <a:pt x="47980" y="31345"/>
                  </a:lnTo>
                  <a:lnTo>
                    <a:pt x="48130" y="30788"/>
                  </a:lnTo>
                  <a:close/>
                  <a:moveTo>
                    <a:pt x="41696" y="31238"/>
                  </a:moveTo>
                  <a:lnTo>
                    <a:pt x="41557" y="31795"/>
                  </a:lnTo>
                  <a:lnTo>
                    <a:pt x="40048" y="32202"/>
                  </a:lnTo>
                  <a:lnTo>
                    <a:pt x="41151" y="31099"/>
                  </a:lnTo>
                  <a:close/>
                  <a:moveTo>
                    <a:pt x="37896" y="30446"/>
                  </a:moveTo>
                  <a:lnTo>
                    <a:pt x="38142" y="30285"/>
                  </a:lnTo>
                  <a:lnTo>
                    <a:pt x="38731" y="30446"/>
                  </a:lnTo>
                  <a:lnTo>
                    <a:pt x="38142" y="30606"/>
                  </a:lnTo>
                  <a:close/>
                  <a:moveTo>
                    <a:pt x="38003" y="31656"/>
                  </a:moveTo>
                  <a:lnTo>
                    <a:pt x="36708" y="31174"/>
                  </a:lnTo>
                  <a:lnTo>
                    <a:pt x="37682" y="30574"/>
                  </a:lnTo>
                  <a:lnTo>
                    <a:pt x="38035" y="30788"/>
                  </a:lnTo>
                  <a:lnTo>
                    <a:pt x="38185" y="31345"/>
                  </a:lnTo>
                  <a:close/>
                  <a:moveTo>
                    <a:pt x="30445" y="32394"/>
                  </a:moveTo>
                  <a:lnTo>
                    <a:pt x="30938" y="32801"/>
                  </a:lnTo>
                  <a:lnTo>
                    <a:pt x="30445" y="34139"/>
                  </a:lnTo>
                  <a:lnTo>
                    <a:pt x="29953" y="32801"/>
                  </a:lnTo>
                  <a:close/>
                  <a:moveTo>
                    <a:pt x="22749" y="30606"/>
                  </a:moveTo>
                  <a:lnTo>
                    <a:pt x="22170" y="30446"/>
                  </a:lnTo>
                  <a:lnTo>
                    <a:pt x="22749" y="30285"/>
                  </a:lnTo>
                  <a:lnTo>
                    <a:pt x="23005" y="30446"/>
                  </a:lnTo>
                  <a:close/>
                  <a:moveTo>
                    <a:pt x="22716" y="31345"/>
                  </a:moveTo>
                  <a:lnTo>
                    <a:pt x="22866" y="30788"/>
                  </a:lnTo>
                  <a:lnTo>
                    <a:pt x="23220" y="30574"/>
                  </a:lnTo>
                  <a:lnTo>
                    <a:pt x="24183" y="31174"/>
                  </a:lnTo>
                  <a:lnTo>
                    <a:pt x="22898" y="31656"/>
                  </a:lnTo>
                  <a:close/>
                  <a:moveTo>
                    <a:pt x="16433" y="31238"/>
                  </a:moveTo>
                  <a:lnTo>
                    <a:pt x="16293" y="31795"/>
                  </a:lnTo>
                  <a:lnTo>
                    <a:pt x="14784" y="32202"/>
                  </a:lnTo>
                  <a:lnTo>
                    <a:pt x="15887" y="31099"/>
                  </a:lnTo>
                  <a:close/>
                  <a:moveTo>
                    <a:pt x="12622" y="30446"/>
                  </a:moveTo>
                  <a:lnTo>
                    <a:pt x="12878" y="30285"/>
                  </a:lnTo>
                  <a:lnTo>
                    <a:pt x="13467" y="30446"/>
                  </a:lnTo>
                  <a:lnTo>
                    <a:pt x="12878" y="30606"/>
                  </a:lnTo>
                  <a:close/>
                  <a:moveTo>
                    <a:pt x="12739" y="31656"/>
                  </a:moveTo>
                  <a:lnTo>
                    <a:pt x="11444" y="31174"/>
                  </a:lnTo>
                  <a:lnTo>
                    <a:pt x="12418" y="30574"/>
                  </a:lnTo>
                  <a:lnTo>
                    <a:pt x="12771" y="30788"/>
                  </a:lnTo>
                  <a:lnTo>
                    <a:pt x="12921" y="31345"/>
                  </a:lnTo>
                  <a:close/>
                  <a:moveTo>
                    <a:pt x="5182" y="32394"/>
                  </a:moveTo>
                  <a:lnTo>
                    <a:pt x="5674" y="32801"/>
                  </a:lnTo>
                  <a:lnTo>
                    <a:pt x="5182" y="34139"/>
                  </a:lnTo>
                  <a:lnTo>
                    <a:pt x="4689" y="32801"/>
                  </a:lnTo>
                  <a:close/>
                  <a:moveTo>
                    <a:pt x="3233" y="30446"/>
                  </a:moveTo>
                  <a:lnTo>
                    <a:pt x="2826" y="30938"/>
                  </a:lnTo>
                  <a:lnTo>
                    <a:pt x="1488" y="30446"/>
                  </a:lnTo>
                  <a:lnTo>
                    <a:pt x="2826" y="29953"/>
                  </a:lnTo>
                  <a:close/>
                  <a:moveTo>
                    <a:pt x="6177" y="25650"/>
                  </a:moveTo>
                  <a:lnTo>
                    <a:pt x="6498" y="25543"/>
                  </a:lnTo>
                  <a:lnTo>
                    <a:pt x="7194" y="26314"/>
                  </a:lnTo>
                  <a:lnTo>
                    <a:pt x="7087" y="26913"/>
                  </a:lnTo>
                  <a:lnTo>
                    <a:pt x="5856" y="27941"/>
                  </a:lnTo>
                  <a:lnTo>
                    <a:pt x="5299" y="26432"/>
                  </a:lnTo>
                  <a:lnTo>
                    <a:pt x="5503" y="25864"/>
                  </a:lnTo>
                  <a:close/>
                  <a:moveTo>
                    <a:pt x="5021" y="22749"/>
                  </a:moveTo>
                  <a:lnTo>
                    <a:pt x="5182" y="22160"/>
                  </a:lnTo>
                  <a:lnTo>
                    <a:pt x="5342" y="22749"/>
                  </a:lnTo>
                  <a:lnTo>
                    <a:pt x="5182" y="23006"/>
                  </a:lnTo>
                  <a:close/>
                  <a:moveTo>
                    <a:pt x="5053" y="23209"/>
                  </a:moveTo>
                  <a:lnTo>
                    <a:pt x="4454" y="24183"/>
                  </a:lnTo>
                  <a:lnTo>
                    <a:pt x="3972" y="22888"/>
                  </a:lnTo>
                  <a:lnTo>
                    <a:pt x="4282" y="22706"/>
                  </a:lnTo>
                  <a:lnTo>
                    <a:pt x="4839" y="22856"/>
                  </a:lnTo>
                  <a:close/>
                  <a:moveTo>
                    <a:pt x="4389" y="19195"/>
                  </a:moveTo>
                  <a:lnTo>
                    <a:pt x="4539" y="19741"/>
                  </a:lnTo>
                  <a:lnTo>
                    <a:pt x="3426" y="20844"/>
                  </a:lnTo>
                  <a:lnTo>
                    <a:pt x="3833" y="19345"/>
                  </a:lnTo>
                  <a:close/>
                  <a:moveTo>
                    <a:pt x="5182" y="12622"/>
                  </a:moveTo>
                  <a:lnTo>
                    <a:pt x="5342" y="12879"/>
                  </a:lnTo>
                  <a:lnTo>
                    <a:pt x="5182" y="13468"/>
                  </a:lnTo>
                  <a:lnTo>
                    <a:pt x="5021" y="12879"/>
                  </a:lnTo>
                  <a:close/>
                  <a:moveTo>
                    <a:pt x="4282" y="12911"/>
                  </a:moveTo>
                  <a:lnTo>
                    <a:pt x="3972" y="12729"/>
                  </a:lnTo>
                  <a:lnTo>
                    <a:pt x="4454" y="11445"/>
                  </a:lnTo>
                  <a:lnTo>
                    <a:pt x="5053" y="12419"/>
                  </a:lnTo>
                  <a:lnTo>
                    <a:pt x="4839" y="12772"/>
                  </a:lnTo>
                  <a:close/>
                  <a:moveTo>
                    <a:pt x="3233" y="5182"/>
                  </a:moveTo>
                  <a:lnTo>
                    <a:pt x="2826" y="5675"/>
                  </a:lnTo>
                  <a:lnTo>
                    <a:pt x="1488" y="5182"/>
                  </a:lnTo>
                  <a:lnTo>
                    <a:pt x="2826" y="4690"/>
                  </a:lnTo>
                  <a:close/>
                  <a:moveTo>
                    <a:pt x="13467" y="5182"/>
                  </a:moveTo>
                  <a:lnTo>
                    <a:pt x="12878" y="5332"/>
                  </a:lnTo>
                  <a:lnTo>
                    <a:pt x="12622" y="5182"/>
                  </a:lnTo>
                  <a:lnTo>
                    <a:pt x="12878" y="5022"/>
                  </a:lnTo>
                  <a:close/>
                  <a:moveTo>
                    <a:pt x="12418" y="5054"/>
                  </a:moveTo>
                  <a:lnTo>
                    <a:pt x="11444" y="4454"/>
                  </a:lnTo>
                  <a:lnTo>
                    <a:pt x="12739" y="3972"/>
                  </a:lnTo>
                  <a:lnTo>
                    <a:pt x="12921" y="4283"/>
                  </a:lnTo>
                  <a:lnTo>
                    <a:pt x="12771" y="4840"/>
                  </a:lnTo>
                  <a:close/>
                  <a:moveTo>
                    <a:pt x="19194" y="4379"/>
                  </a:moveTo>
                  <a:lnTo>
                    <a:pt x="19344" y="3833"/>
                  </a:lnTo>
                  <a:lnTo>
                    <a:pt x="20854" y="3426"/>
                  </a:lnTo>
                  <a:lnTo>
                    <a:pt x="19751" y="4529"/>
                  </a:lnTo>
                  <a:close/>
                  <a:moveTo>
                    <a:pt x="23005" y="5182"/>
                  </a:moveTo>
                  <a:lnTo>
                    <a:pt x="22749" y="5332"/>
                  </a:lnTo>
                  <a:lnTo>
                    <a:pt x="22170" y="5182"/>
                  </a:lnTo>
                  <a:lnTo>
                    <a:pt x="22749" y="5022"/>
                  </a:lnTo>
                  <a:close/>
                  <a:moveTo>
                    <a:pt x="22898" y="3972"/>
                  </a:moveTo>
                  <a:lnTo>
                    <a:pt x="24183" y="4454"/>
                  </a:lnTo>
                  <a:lnTo>
                    <a:pt x="23220" y="5054"/>
                  </a:lnTo>
                  <a:lnTo>
                    <a:pt x="22866" y="4840"/>
                  </a:lnTo>
                  <a:lnTo>
                    <a:pt x="22716" y="4283"/>
                  </a:lnTo>
                  <a:close/>
                  <a:moveTo>
                    <a:pt x="28497" y="5182"/>
                  </a:moveTo>
                  <a:lnTo>
                    <a:pt x="28090" y="5675"/>
                  </a:lnTo>
                  <a:lnTo>
                    <a:pt x="26752" y="5182"/>
                  </a:lnTo>
                  <a:lnTo>
                    <a:pt x="28090" y="4690"/>
                  </a:lnTo>
                  <a:close/>
                  <a:moveTo>
                    <a:pt x="38142" y="5022"/>
                  </a:moveTo>
                  <a:lnTo>
                    <a:pt x="38731" y="5182"/>
                  </a:lnTo>
                  <a:lnTo>
                    <a:pt x="38142" y="5332"/>
                  </a:lnTo>
                  <a:lnTo>
                    <a:pt x="37896" y="5182"/>
                  </a:lnTo>
                  <a:close/>
                  <a:moveTo>
                    <a:pt x="38185" y="4283"/>
                  </a:moveTo>
                  <a:lnTo>
                    <a:pt x="38035" y="4840"/>
                  </a:lnTo>
                  <a:lnTo>
                    <a:pt x="37682" y="5054"/>
                  </a:lnTo>
                  <a:lnTo>
                    <a:pt x="36708" y="4454"/>
                  </a:lnTo>
                  <a:lnTo>
                    <a:pt x="38003" y="3972"/>
                  </a:lnTo>
                  <a:close/>
                  <a:moveTo>
                    <a:pt x="43077" y="3587"/>
                  </a:moveTo>
                  <a:lnTo>
                    <a:pt x="42681" y="3180"/>
                  </a:lnTo>
                  <a:lnTo>
                    <a:pt x="43077" y="1671"/>
                  </a:lnTo>
                  <a:lnTo>
                    <a:pt x="43484" y="3180"/>
                  </a:lnTo>
                  <a:close/>
                  <a:moveTo>
                    <a:pt x="44458" y="4379"/>
                  </a:moveTo>
                  <a:lnTo>
                    <a:pt x="44608" y="3833"/>
                  </a:lnTo>
                  <a:lnTo>
                    <a:pt x="46118" y="3426"/>
                  </a:lnTo>
                  <a:lnTo>
                    <a:pt x="45015" y="4529"/>
                  </a:lnTo>
                  <a:close/>
                  <a:moveTo>
                    <a:pt x="48269" y="5182"/>
                  </a:moveTo>
                  <a:lnTo>
                    <a:pt x="48012" y="5332"/>
                  </a:lnTo>
                  <a:lnTo>
                    <a:pt x="47434" y="5182"/>
                  </a:lnTo>
                  <a:lnTo>
                    <a:pt x="48012" y="5022"/>
                  </a:lnTo>
                  <a:close/>
                  <a:moveTo>
                    <a:pt x="48162" y="3972"/>
                  </a:moveTo>
                  <a:lnTo>
                    <a:pt x="49458" y="4454"/>
                  </a:lnTo>
                  <a:lnTo>
                    <a:pt x="48483" y="5054"/>
                  </a:lnTo>
                  <a:lnTo>
                    <a:pt x="48130" y="4840"/>
                  </a:lnTo>
                  <a:lnTo>
                    <a:pt x="47980" y="4283"/>
                  </a:lnTo>
                  <a:close/>
                  <a:moveTo>
                    <a:pt x="54029" y="4208"/>
                  </a:moveTo>
                  <a:lnTo>
                    <a:pt x="53429" y="4433"/>
                  </a:lnTo>
                  <a:lnTo>
                    <a:pt x="52519" y="3330"/>
                  </a:lnTo>
                  <a:lnTo>
                    <a:pt x="53922" y="3576"/>
                  </a:lnTo>
                  <a:close/>
                  <a:moveTo>
                    <a:pt x="57658" y="5182"/>
                  </a:moveTo>
                  <a:lnTo>
                    <a:pt x="58075" y="4690"/>
                  </a:lnTo>
                  <a:lnTo>
                    <a:pt x="59413" y="5182"/>
                  </a:lnTo>
                  <a:lnTo>
                    <a:pt x="58064" y="5675"/>
                  </a:lnTo>
                  <a:close/>
                  <a:moveTo>
                    <a:pt x="57818" y="8597"/>
                  </a:moveTo>
                  <a:lnTo>
                    <a:pt x="57551" y="7013"/>
                  </a:lnTo>
                  <a:lnTo>
                    <a:pt x="59135" y="7291"/>
                  </a:lnTo>
                  <a:lnTo>
                    <a:pt x="59520" y="7751"/>
                  </a:lnTo>
                  <a:lnTo>
                    <a:pt x="59306" y="8768"/>
                  </a:lnTo>
                  <a:lnTo>
                    <a:pt x="58289" y="8982"/>
                  </a:lnTo>
                  <a:close/>
                  <a:moveTo>
                    <a:pt x="60473" y="5332"/>
                  </a:moveTo>
                  <a:lnTo>
                    <a:pt x="60045" y="5182"/>
                  </a:lnTo>
                  <a:lnTo>
                    <a:pt x="60473" y="5022"/>
                  </a:lnTo>
                  <a:lnTo>
                    <a:pt x="60869" y="3801"/>
                  </a:lnTo>
                  <a:lnTo>
                    <a:pt x="59906" y="2934"/>
                  </a:lnTo>
                  <a:lnTo>
                    <a:pt x="59467" y="3020"/>
                  </a:lnTo>
                  <a:lnTo>
                    <a:pt x="59756" y="2666"/>
                  </a:lnTo>
                  <a:lnTo>
                    <a:pt x="59488" y="1403"/>
                  </a:lnTo>
                  <a:lnTo>
                    <a:pt x="58225" y="1136"/>
                  </a:lnTo>
                  <a:lnTo>
                    <a:pt x="57883" y="1435"/>
                  </a:lnTo>
                  <a:lnTo>
                    <a:pt x="57957" y="986"/>
                  </a:lnTo>
                  <a:lnTo>
                    <a:pt x="57090" y="22"/>
                  </a:lnTo>
                  <a:lnTo>
                    <a:pt x="55870" y="429"/>
                  </a:lnTo>
                  <a:lnTo>
                    <a:pt x="55709" y="847"/>
                  </a:lnTo>
                  <a:lnTo>
                    <a:pt x="55560" y="429"/>
                  </a:lnTo>
                  <a:lnTo>
                    <a:pt x="54328" y="22"/>
                  </a:lnTo>
                  <a:lnTo>
                    <a:pt x="53472" y="986"/>
                  </a:lnTo>
                  <a:lnTo>
                    <a:pt x="53547" y="1435"/>
                  </a:lnTo>
                  <a:lnTo>
                    <a:pt x="53204" y="1136"/>
                  </a:lnTo>
                  <a:lnTo>
                    <a:pt x="51941" y="1403"/>
                  </a:lnTo>
                  <a:lnTo>
                    <a:pt x="51674" y="2666"/>
                  </a:lnTo>
                  <a:lnTo>
                    <a:pt x="51963" y="3020"/>
                  </a:lnTo>
                  <a:lnTo>
                    <a:pt x="51513" y="2934"/>
                  </a:lnTo>
                  <a:lnTo>
                    <a:pt x="50732" y="3641"/>
                  </a:lnTo>
                  <a:lnTo>
                    <a:pt x="50442" y="2763"/>
                  </a:lnTo>
                  <a:lnTo>
                    <a:pt x="49426" y="2484"/>
                  </a:lnTo>
                  <a:lnTo>
                    <a:pt x="49393" y="2581"/>
                  </a:lnTo>
                  <a:lnTo>
                    <a:pt x="49372" y="2484"/>
                  </a:lnTo>
                  <a:lnTo>
                    <a:pt x="48344" y="2763"/>
                  </a:lnTo>
                  <a:lnTo>
                    <a:pt x="48045" y="3673"/>
                  </a:lnTo>
                  <a:lnTo>
                    <a:pt x="47766" y="3512"/>
                  </a:lnTo>
                  <a:lnTo>
                    <a:pt x="47584" y="2806"/>
                  </a:lnTo>
                  <a:lnTo>
                    <a:pt x="46846" y="3009"/>
                  </a:lnTo>
                  <a:lnTo>
                    <a:pt x="47392" y="2463"/>
                  </a:lnTo>
                  <a:lnTo>
                    <a:pt x="46878" y="1949"/>
                  </a:lnTo>
                  <a:lnTo>
                    <a:pt x="46878" y="1393"/>
                  </a:lnTo>
                  <a:lnTo>
                    <a:pt x="46310" y="1393"/>
                  </a:lnTo>
                  <a:lnTo>
                    <a:pt x="45797" y="879"/>
                  </a:lnTo>
                  <a:lnTo>
                    <a:pt x="45251" y="1414"/>
                  </a:lnTo>
                  <a:lnTo>
                    <a:pt x="45454" y="675"/>
                  </a:lnTo>
                  <a:lnTo>
                    <a:pt x="44747" y="493"/>
                  </a:lnTo>
                  <a:lnTo>
                    <a:pt x="44469" y="1"/>
                  </a:lnTo>
                  <a:lnTo>
                    <a:pt x="43977" y="279"/>
                  </a:lnTo>
                  <a:lnTo>
                    <a:pt x="43281" y="97"/>
                  </a:lnTo>
                  <a:lnTo>
                    <a:pt x="43077" y="825"/>
                  </a:lnTo>
                  <a:lnTo>
                    <a:pt x="42885" y="97"/>
                  </a:lnTo>
                  <a:lnTo>
                    <a:pt x="42178" y="279"/>
                  </a:lnTo>
                  <a:lnTo>
                    <a:pt x="41696" y="1"/>
                  </a:lnTo>
                  <a:lnTo>
                    <a:pt x="41407" y="493"/>
                  </a:lnTo>
                  <a:lnTo>
                    <a:pt x="40712" y="675"/>
                  </a:lnTo>
                  <a:lnTo>
                    <a:pt x="40904" y="1414"/>
                  </a:lnTo>
                  <a:lnTo>
                    <a:pt x="40369" y="879"/>
                  </a:lnTo>
                  <a:lnTo>
                    <a:pt x="39855" y="1393"/>
                  </a:lnTo>
                  <a:lnTo>
                    <a:pt x="39288" y="1393"/>
                  </a:lnTo>
                  <a:lnTo>
                    <a:pt x="39288" y="1949"/>
                  </a:lnTo>
                  <a:lnTo>
                    <a:pt x="38774" y="2463"/>
                  </a:lnTo>
                  <a:lnTo>
                    <a:pt x="39309" y="3009"/>
                  </a:lnTo>
                  <a:lnTo>
                    <a:pt x="38581" y="2806"/>
                  </a:lnTo>
                  <a:lnTo>
                    <a:pt x="38389" y="3512"/>
                  </a:lnTo>
                  <a:lnTo>
                    <a:pt x="38110" y="3673"/>
                  </a:lnTo>
                  <a:lnTo>
                    <a:pt x="37811" y="2763"/>
                  </a:lnTo>
                  <a:lnTo>
                    <a:pt x="36794" y="2484"/>
                  </a:lnTo>
                  <a:lnTo>
                    <a:pt x="36761" y="2581"/>
                  </a:lnTo>
                  <a:lnTo>
                    <a:pt x="36740" y="2484"/>
                  </a:lnTo>
                  <a:lnTo>
                    <a:pt x="35712" y="2763"/>
                  </a:lnTo>
                  <a:lnTo>
                    <a:pt x="35423" y="3641"/>
                  </a:lnTo>
                  <a:lnTo>
                    <a:pt x="34642" y="2934"/>
                  </a:lnTo>
                  <a:lnTo>
                    <a:pt x="34192" y="3020"/>
                  </a:lnTo>
                  <a:lnTo>
                    <a:pt x="34492" y="2666"/>
                  </a:lnTo>
                  <a:lnTo>
                    <a:pt x="34224" y="1403"/>
                  </a:lnTo>
                  <a:lnTo>
                    <a:pt x="32961" y="1136"/>
                  </a:lnTo>
                  <a:lnTo>
                    <a:pt x="32608" y="1435"/>
                  </a:lnTo>
                  <a:lnTo>
                    <a:pt x="32694" y="986"/>
                  </a:lnTo>
                  <a:lnTo>
                    <a:pt x="31826" y="22"/>
                  </a:lnTo>
                  <a:lnTo>
                    <a:pt x="30606" y="429"/>
                  </a:lnTo>
                  <a:lnTo>
                    <a:pt x="30445" y="847"/>
                  </a:lnTo>
                  <a:lnTo>
                    <a:pt x="30296" y="429"/>
                  </a:lnTo>
                  <a:lnTo>
                    <a:pt x="29065" y="22"/>
                  </a:lnTo>
                  <a:lnTo>
                    <a:pt x="28208" y="986"/>
                  </a:lnTo>
                  <a:lnTo>
                    <a:pt x="28283" y="1435"/>
                  </a:lnTo>
                  <a:lnTo>
                    <a:pt x="27930" y="1136"/>
                  </a:lnTo>
                  <a:lnTo>
                    <a:pt x="26677" y="1403"/>
                  </a:lnTo>
                  <a:lnTo>
                    <a:pt x="26410" y="2666"/>
                  </a:lnTo>
                  <a:lnTo>
                    <a:pt x="26699" y="3020"/>
                  </a:lnTo>
                  <a:lnTo>
                    <a:pt x="26249" y="2934"/>
                  </a:lnTo>
                  <a:lnTo>
                    <a:pt x="25468" y="3641"/>
                  </a:lnTo>
                  <a:lnTo>
                    <a:pt x="25179" y="2763"/>
                  </a:lnTo>
                  <a:lnTo>
                    <a:pt x="24162" y="2484"/>
                  </a:lnTo>
                  <a:lnTo>
                    <a:pt x="24129" y="2581"/>
                  </a:lnTo>
                  <a:lnTo>
                    <a:pt x="24108" y="2484"/>
                  </a:lnTo>
                  <a:lnTo>
                    <a:pt x="23080" y="2763"/>
                  </a:lnTo>
                  <a:lnTo>
                    <a:pt x="22781" y="3673"/>
                  </a:lnTo>
                  <a:lnTo>
                    <a:pt x="22502" y="3512"/>
                  </a:lnTo>
                  <a:lnTo>
                    <a:pt x="22320" y="2806"/>
                  </a:lnTo>
                  <a:lnTo>
                    <a:pt x="21582" y="3009"/>
                  </a:lnTo>
                  <a:lnTo>
                    <a:pt x="22117" y="2463"/>
                  </a:lnTo>
                  <a:lnTo>
                    <a:pt x="21603" y="1949"/>
                  </a:lnTo>
                  <a:lnTo>
                    <a:pt x="21603" y="1393"/>
                  </a:lnTo>
                  <a:lnTo>
                    <a:pt x="21046" y="1393"/>
                  </a:lnTo>
                  <a:lnTo>
                    <a:pt x="20533" y="879"/>
                  </a:lnTo>
                  <a:lnTo>
                    <a:pt x="19987" y="1414"/>
                  </a:lnTo>
                  <a:lnTo>
                    <a:pt x="20190" y="675"/>
                  </a:lnTo>
                  <a:lnTo>
                    <a:pt x="19483" y="493"/>
                  </a:lnTo>
                  <a:lnTo>
                    <a:pt x="19205" y="1"/>
                  </a:lnTo>
                  <a:lnTo>
                    <a:pt x="18713" y="279"/>
                  </a:lnTo>
                  <a:lnTo>
                    <a:pt x="18017" y="97"/>
                  </a:lnTo>
                  <a:lnTo>
                    <a:pt x="17813" y="825"/>
                  </a:lnTo>
                  <a:lnTo>
                    <a:pt x="17621" y="97"/>
                  </a:lnTo>
                  <a:lnTo>
                    <a:pt x="16914" y="279"/>
                  </a:lnTo>
                  <a:lnTo>
                    <a:pt x="16422" y="1"/>
                  </a:lnTo>
                  <a:lnTo>
                    <a:pt x="16144" y="493"/>
                  </a:lnTo>
                  <a:lnTo>
                    <a:pt x="15448" y="675"/>
                  </a:lnTo>
                  <a:lnTo>
                    <a:pt x="15640" y="1414"/>
                  </a:lnTo>
                  <a:lnTo>
                    <a:pt x="15105" y="879"/>
                  </a:lnTo>
                  <a:lnTo>
                    <a:pt x="14591" y="1393"/>
                  </a:lnTo>
                  <a:lnTo>
                    <a:pt x="14024" y="1393"/>
                  </a:lnTo>
                  <a:lnTo>
                    <a:pt x="14024" y="1949"/>
                  </a:lnTo>
                  <a:lnTo>
                    <a:pt x="13510" y="2463"/>
                  </a:lnTo>
                  <a:lnTo>
                    <a:pt x="14045" y="3009"/>
                  </a:lnTo>
                  <a:lnTo>
                    <a:pt x="13317" y="2806"/>
                  </a:lnTo>
                  <a:lnTo>
                    <a:pt x="13125" y="3512"/>
                  </a:lnTo>
                  <a:lnTo>
                    <a:pt x="12846" y="3673"/>
                  </a:lnTo>
                  <a:lnTo>
                    <a:pt x="12547" y="2763"/>
                  </a:lnTo>
                  <a:lnTo>
                    <a:pt x="11530" y="2484"/>
                  </a:lnTo>
                  <a:lnTo>
                    <a:pt x="11498" y="2581"/>
                  </a:lnTo>
                  <a:lnTo>
                    <a:pt x="11465" y="2484"/>
                  </a:lnTo>
                  <a:lnTo>
                    <a:pt x="10448" y="2763"/>
                  </a:lnTo>
                  <a:lnTo>
                    <a:pt x="10159" y="3641"/>
                  </a:lnTo>
                  <a:lnTo>
                    <a:pt x="9378" y="2934"/>
                  </a:lnTo>
                  <a:lnTo>
                    <a:pt x="8928" y="3020"/>
                  </a:lnTo>
                  <a:lnTo>
                    <a:pt x="9217" y="2666"/>
                  </a:lnTo>
                  <a:lnTo>
                    <a:pt x="8960" y="1403"/>
                  </a:lnTo>
                  <a:lnTo>
                    <a:pt x="7697" y="1136"/>
                  </a:lnTo>
                  <a:lnTo>
                    <a:pt x="7344" y="1435"/>
                  </a:lnTo>
                  <a:lnTo>
                    <a:pt x="7419" y="986"/>
                  </a:lnTo>
                  <a:lnTo>
                    <a:pt x="6562" y="22"/>
                  </a:lnTo>
                  <a:lnTo>
                    <a:pt x="5342" y="429"/>
                  </a:lnTo>
                  <a:lnTo>
                    <a:pt x="5182" y="847"/>
                  </a:lnTo>
                  <a:lnTo>
                    <a:pt x="5021" y="429"/>
                  </a:lnTo>
                  <a:lnTo>
                    <a:pt x="3801" y="22"/>
                  </a:lnTo>
                  <a:lnTo>
                    <a:pt x="2944" y="986"/>
                  </a:lnTo>
                  <a:lnTo>
                    <a:pt x="3019" y="1435"/>
                  </a:lnTo>
                  <a:lnTo>
                    <a:pt x="2666" y="1136"/>
                  </a:lnTo>
                  <a:lnTo>
                    <a:pt x="1403" y="1403"/>
                  </a:lnTo>
                  <a:lnTo>
                    <a:pt x="1146" y="2666"/>
                  </a:lnTo>
                  <a:lnTo>
                    <a:pt x="1435" y="3020"/>
                  </a:lnTo>
                  <a:lnTo>
                    <a:pt x="985" y="2934"/>
                  </a:lnTo>
                  <a:lnTo>
                    <a:pt x="22" y="3801"/>
                  </a:lnTo>
                  <a:lnTo>
                    <a:pt x="428" y="5022"/>
                  </a:lnTo>
                  <a:lnTo>
                    <a:pt x="857" y="5182"/>
                  </a:lnTo>
                  <a:lnTo>
                    <a:pt x="428" y="5332"/>
                  </a:lnTo>
                  <a:lnTo>
                    <a:pt x="22" y="6563"/>
                  </a:lnTo>
                  <a:lnTo>
                    <a:pt x="985" y="7419"/>
                  </a:lnTo>
                  <a:lnTo>
                    <a:pt x="1435" y="7345"/>
                  </a:lnTo>
                  <a:lnTo>
                    <a:pt x="1146" y="7698"/>
                  </a:lnTo>
                  <a:lnTo>
                    <a:pt x="1403" y="8950"/>
                  </a:lnTo>
                  <a:lnTo>
                    <a:pt x="2666" y="9218"/>
                  </a:lnTo>
                  <a:lnTo>
                    <a:pt x="3019" y="8929"/>
                  </a:lnTo>
                  <a:lnTo>
                    <a:pt x="2944" y="9378"/>
                  </a:lnTo>
                  <a:lnTo>
                    <a:pt x="3640" y="10160"/>
                  </a:lnTo>
                  <a:lnTo>
                    <a:pt x="2762" y="10449"/>
                  </a:lnTo>
                  <a:lnTo>
                    <a:pt x="2484" y="11466"/>
                  </a:lnTo>
                  <a:lnTo>
                    <a:pt x="2591" y="11498"/>
                  </a:lnTo>
                  <a:lnTo>
                    <a:pt x="2484" y="11519"/>
                  </a:lnTo>
                  <a:lnTo>
                    <a:pt x="2762" y="12547"/>
                  </a:lnTo>
                  <a:lnTo>
                    <a:pt x="3672" y="12847"/>
                  </a:lnTo>
                  <a:lnTo>
                    <a:pt x="3512" y="13125"/>
                  </a:lnTo>
                  <a:lnTo>
                    <a:pt x="2805" y="13307"/>
                  </a:lnTo>
                  <a:lnTo>
                    <a:pt x="3008" y="14046"/>
                  </a:lnTo>
                  <a:lnTo>
                    <a:pt x="2473" y="13511"/>
                  </a:lnTo>
                  <a:lnTo>
                    <a:pt x="1959" y="14024"/>
                  </a:lnTo>
                  <a:lnTo>
                    <a:pt x="1392" y="14024"/>
                  </a:lnTo>
                  <a:lnTo>
                    <a:pt x="1392" y="14592"/>
                  </a:lnTo>
                  <a:lnTo>
                    <a:pt x="878" y="15106"/>
                  </a:lnTo>
                  <a:lnTo>
                    <a:pt x="1413" y="15641"/>
                  </a:lnTo>
                  <a:lnTo>
                    <a:pt x="675" y="15438"/>
                  </a:lnTo>
                  <a:lnTo>
                    <a:pt x="493" y="16144"/>
                  </a:lnTo>
                  <a:lnTo>
                    <a:pt x="0" y="16422"/>
                  </a:lnTo>
                  <a:lnTo>
                    <a:pt x="289" y="16915"/>
                  </a:lnTo>
                  <a:lnTo>
                    <a:pt x="97" y="17621"/>
                  </a:lnTo>
                  <a:lnTo>
                    <a:pt x="835" y="17814"/>
                  </a:lnTo>
                  <a:lnTo>
                    <a:pt x="97" y="18007"/>
                  </a:lnTo>
                  <a:lnTo>
                    <a:pt x="289" y="18713"/>
                  </a:lnTo>
                  <a:lnTo>
                    <a:pt x="0" y="19206"/>
                  </a:lnTo>
                  <a:lnTo>
                    <a:pt x="493" y="19484"/>
                  </a:lnTo>
                  <a:lnTo>
                    <a:pt x="675" y="20191"/>
                  </a:lnTo>
                  <a:lnTo>
                    <a:pt x="1413" y="19987"/>
                  </a:lnTo>
                  <a:lnTo>
                    <a:pt x="878" y="20522"/>
                  </a:lnTo>
                  <a:lnTo>
                    <a:pt x="1392" y="21036"/>
                  </a:lnTo>
                  <a:lnTo>
                    <a:pt x="1392" y="21604"/>
                  </a:lnTo>
                  <a:lnTo>
                    <a:pt x="1959" y="21604"/>
                  </a:lnTo>
                  <a:lnTo>
                    <a:pt x="2473" y="22117"/>
                  </a:lnTo>
                  <a:lnTo>
                    <a:pt x="3008" y="21582"/>
                  </a:lnTo>
                  <a:lnTo>
                    <a:pt x="2805" y="22321"/>
                  </a:lnTo>
                  <a:lnTo>
                    <a:pt x="3512" y="22503"/>
                  </a:lnTo>
                  <a:lnTo>
                    <a:pt x="3672" y="22781"/>
                  </a:lnTo>
                  <a:lnTo>
                    <a:pt x="2762" y="23081"/>
                  </a:lnTo>
                  <a:lnTo>
                    <a:pt x="2484" y="24098"/>
                  </a:lnTo>
                  <a:lnTo>
                    <a:pt x="2591" y="24130"/>
                  </a:lnTo>
                  <a:lnTo>
                    <a:pt x="2484" y="24162"/>
                  </a:lnTo>
                  <a:lnTo>
                    <a:pt x="2762" y="25179"/>
                  </a:lnTo>
                  <a:lnTo>
                    <a:pt x="3640" y="25468"/>
                  </a:lnTo>
                  <a:lnTo>
                    <a:pt x="2944" y="26250"/>
                  </a:lnTo>
                  <a:lnTo>
                    <a:pt x="3019" y="26699"/>
                  </a:lnTo>
                  <a:lnTo>
                    <a:pt x="2666" y="26410"/>
                  </a:lnTo>
                  <a:lnTo>
                    <a:pt x="1403" y="26667"/>
                  </a:lnTo>
                  <a:lnTo>
                    <a:pt x="1146" y="27930"/>
                  </a:lnTo>
                  <a:lnTo>
                    <a:pt x="1435" y="28284"/>
                  </a:lnTo>
                  <a:lnTo>
                    <a:pt x="985" y="28209"/>
                  </a:lnTo>
                  <a:lnTo>
                    <a:pt x="22" y="29065"/>
                  </a:lnTo>
                  <a:lnTo>
                    <a:pt x="428" y="30285"/>
                  </a:lnTo>
                  <a:lnTo>
                    <a:pt x="857" y="30446"/>
                  </a:lnTo>
                  <a:lnTo>
                    <a:pt x="428" y="30606"/>
                  </a:lnTo>
                  <a:lnTo>
                    <a:pt x="22" y="31827"/>
                  </a:lnTo>
                  <a:lnTo>
                    <a:pt x="985" y="32683"/>
                  </a:lnTo>
                  <a:lnTo>
                    <a:pt x="1435" y="32608"/>
                  </a:lnTo>
                  <a:lnTo>
                    <a:pt x="1146" y="32962"/>
                  </a:lnTo>
                  <a:lnTo>
                    <a:pt x="1403" y="34225"/>
                  </a:lnTo>
                  <a:lnTo>
                    <a:pt x="2666" y="34482"/>
                  </a:lnTo>
                  <a:lnTo>
                    <a:pt x="3019" y="34193"/>
                  </a:lnTo>
                  <a:lnTo>
                    <a:pt x="2944" y="34642"/>
                  </a:lnTo>
                  <a:lnTo>
                    <a:pt x="3801" y="35606"/>
                  </a:lnTo>
                  <a:lnTo>
                    <a:pt x="5021" y="35199"/>
                  </a:lnTo>
                  <a:lnTo>
                    <a:pt x="5182" y="34771"/>
                  </a:lnTo>
                  <a:lnTo>
                    <a:pt x="5342" y="35199"/>
                  </a:lnTo>
                  <a:lnTo>
                    <a:pt x="6562" y="35606"/>
                  </a:lnTo>
                  <a:lnTo>
                    <a:pt x="7419" y="34642"/>
                  </a:lnTo>
                  <a:lnTo>
                    <a:pt x="7344" y="34193"/>
                  </a:lnTo>
                  <a:lnTo>
                    <a:pt x="7697" y="34482"/>
                  </a:lnTo>
                  <a:lnTo>
                    <a:pt x="8960" y="34225"/>
                  </a:lnTo>
                  <a:lnTo>
                    <a:pt x="9217" y="32962"/>
                  </a:lnTo>
                  <a:lnTo>
                    <a:pt x="8928" y="32608"/>
                  </a:lnTo>
                  <a:lnTo>
                    <a:pt x="9378" y="32683"/>
                  </a:lnTo>
                  <a:lnTo>
                    <a:pt x="10159" y="31987"/>
                  </a:lnTo>
                  <a:lnTo>
                    <a:pt x="10448" y="32865"/>
                  </a:lnTo>
                  <a:lnTo>
                    <a:pt x="11465" y="33144"/>
                  </a:lnTo>
                  <a:lnTo>
                    <a:pt x="11498" y="33037"/>
                  </a:lnTo>
                  <a:lnTo>
                    <a:pt x="11530" y="33144"/>
                  </a:lnTo>
                  <a:lnTo>
                    <a:pt x="12547" y="32865"/>
                  </a:lnTo>
                  <a:lnTo>
                    <a:pt x="12846" y="31955"/>
                  </a:lnTo>
                  <a:lnTo>
                    <a:pt x="13125" y="32116"/>
                  </a:lnTo>
                  <a:lnTo>
                    <a:pt x="13307" y="32822"/>
                  </a:lnTo>
                  <a:lnTo>
                    <a:pt x="14045" y="32619"/>
                  </a:lnTo>
                  <a:lnTo>
                    <a:pt x="13510" y="33154"/>
                  </a:lnTo>
                  <a:lnTo>
                    <a:pt x="14024" y="33668"/>
                  </a:lnTo>
                  <a:lnTo>
                    <a:pt x="14024" y="34235"/>
                  </a:lnTo>
                  <a:lnTo>
                    <a:pt x="14591" y="34235"/>
                  </a:lnTo>
                  <a:lnTo>
                    <a:pt x="15105" y="34749"/>
                  </a:lnTo>
                  <a:lnTo>
                    <a:pt x="15640" y="34214"/>
                  </a:lnTo>
                  <a:lnTo>
                    <a:pt x="15448" y="34953"/>
                  </a:lnTo>
                  <a:lnTo>
                    <a:pt x="16144" y="35135"/>
                  </a:lnTo>
                  <a:lnTo>
                    <a:pt x="16422" y="35627"/>
                  </a:lnTo>
                  <a:lnTo>
                    <a:pt x="16914" y="35349"/>
                  </a:lnTo>
                  <a:lnTo>
                    <a:pt x="17621" y="35531"/>
                  </a:lnTo>
                  <a:lnTo>
                    <a:pt x="17813" y="34792"/>
                  </a:lnTo>
                  <a:lnTo>
                    <a:pt x="18017" y="35531"/>
                  </a:lnTo>
                  <a:lnTo>
                    <a:pt x="18713" y="35349"/>
                  </a:lnTo>
                  <a:lnTo>
                    <a:pt x="19205" y="35627"/>
                  </a:lnTo>
                  <a:lnTo>
                    <a:pt x="19483" y="35135"/>
                  </a:lnTo>
                  <a:lnTo>
                    <a:pt x="20190" y="34953"/>
                  </a:lnTo>
                  <a:lnTo>
                    <a:pt x="19987" y="34214"/>
                  </a:lnTo>
                  <a:lnTo>
                    <a:pt x="20533" y="34749"/>
                  </a:lnTo>
                  <a:lnTo>
                    <a:pt x="21036" y="34235"/>
                  </a:lnTo>
                  <a:lnTo>
                    <a:pt x="21603" y="34235"/>
                  </a:lnTo>
                  <a:lnTo>
                    <a:pt x="21603" y="33668"/>
                  </a:lnTo>
                  <a:lnTo>
                    <a:pt x="22117" y="33154"/>
                  </a:lnTo>
                  <a:lnTo>
                    <a:pt x="21582" y="32619"/>
                  </a:lnTo>
                  <a:lnTo>
                    <a:pt x="22320" y="32822"/>
                  </a:lnTo>
                  <a:lnTo>
                    <a:pt x="22502" y="32116"/>
                  </a:lnTo>
                  <a:lnTo>
                    <a:pt x="22781" y="31955"/>
                  </a:lnTo>
                  <a:lnTo>
                    <a:pt x="23080" y="32865"/>
                  </a:lnTo>
                  <a:lnTo>
                    <a:pt x="24108" y="33144"/>
                  </a:lnTo>
                  <a:lnTo>
                    <a:pt x="24129" y="33037"/>
                  </a:lnTo>
                  <a:lnTo>
                    <a:pt x="24162" y="33144"/>
                  </a:lnTo>
                  <a:lnTo>
                    <a:pt x="25179" y="32865"/>
                  </a:lnTo>
                  <a:lnTo>
                    <a:pt x="25468" y="31987"/>
                  </a:lnTo>
                  <a:lnTo>
                    <a:pt x="26249" y="32683"/>
                  </a:lnTo>
                  <a:lnTo>
                    <a:pt x="26699" y="32608"/>
                  </a:lnTo>
                  <a:lnTo>
                    <a:pt x="26410" y="32962"/>
                  </a:lnTo>
                  <a:lnTo>
                    <a:pt x="26677" y="34225"/>
                  </a:lnTo>
                  <a:lnTo>
                    <a:pt x="27930" y="34482"/>
                  </a:lnTo>
                  <a:lnTo>
                    <a:pt x="28283" y="34193"/>
                  </a:lnTo>
                  <a:lnTo>
                    <a:pt x="28208" y="34642"/>
                  </a:lnTo>
                  <a:lnTo>
                    <a:pt x="29065" y="35606"/>
                  </a:lnTo>
                  <a:lnTo>
                    <a:pt x="30296" y="35199"/>
                  </a:lnTo>
                  <a:lnTo>
                    <a:pt x="30445" y="34771"/>
                  </a:lnTo>
                  <a:lnTo>
                    <a:pt x="30606" y="35199"/>
                  </a:lnTo>
                  <a:lnTo>
                    <a:pt x="31826" y="35606"/>
                  </a:lnTo>
                  <a:lnTo>
                    <a:pt x="32694" y="34642"/>
                  </a:lnTo>
                  <a:lnTo>
                    <a:pt x="32608" y="34193"/>
                  </a:lnTo>
                  <a:lnTo>
                    <a:pt x="32961" y="34482"/>
                  </a:lnTo>
                  <a:lnTo>
                    <a:pt x="34224" y="34225"/>
                  </a:lnTo>
                  <a:lnTo>
                    <a:pt x="34492" y="32962"/>
                  </a:lnTo>
                  <a:lnTo>
                    <a:pt x="34192" y="32608"/>
                  </a:lnTo>
                  <a:lnTo>
                    <a:pt x="34642" y="32683"/>
                  </a:lnTo>
                  <a:lnTo>
                    <a:pt x="35423" y="31987"/>
                  </a:lnTo>
                  <a:lnTo>
                    <a:pt x="35712" y="32865"/>
                  </a:lnTo>
                  <a:lnTo>
                    <a:pt x="36740" y="33144"/>
                  </a:lnTo>
                  <a:lnTo>
                    <a:pt x="36761" y="33037"/>
                  </a:lnTo>
                  <a:lnTo>
                    <a:pt x="36794" y="33144"/>
                  </a:lnTo>
                  <a:lnTo>
                    <a:pt x="37811" y="32865"/>
                  </a:lnTo>
                  <a:lnTo>
                    <a:pt x="38110" y="31955"/>
                  </a:lnTo>
                  <a:lnTo>
                    <a:pt x="38389" y="32116"/>
                  </a:lnTo>
                  <a:lnTo>
                    <a:pt x="38581" y="32822"/>
                  </a:lnTo>
                  <a:lnTo>
                    <a:pt x="39309" y="32619"/>
                  </a:lnTo>
                  <a:lnTo>
                    <a:pt x="38774" y="33154"/>
                  </a:lnTo>
                  <a:lnTo>
                    <a:pt x="39288" y="33668"/>
                  </a:lnTo>
                  <a:lnTo>
                    <a:pt x="39288" y="34235"/>
                  </a:lnTo>
                  <a:lnTo>
                    <a:pt x="39855" y="34235"/>
                  </a:lnTo>
                  <a:lnTo>
                    <a:pt x="40369" y="34749"/>
                  </a:lnTo>
                  <a:lnTo>
                    <a:pt x="40904" y="34214"/>
                  </a:lnTo>
                  <a:lnTo>
                    <a:pt x="40712" y="34953"/>
                  </a:lnTo>
                  <a:lnTo>
                    <a:pt x="41407" y="35135"/>
                  </a:lnTo>
                  <a:lnTo>
                    <a:pt x="41696" y="35627"/>
                  </a:lnTo>
                  <a:lnTo>
                    <a:pt x="42178" y="35349"/>
                  </a:lnTo>
                  <a:lnTo>
                    <a:pt x="42885" y="35531"/>
                  </a:lnTo>
                  <a:lnTo>
                    <a:pt x="43077" y="34792"/>
                  </a:lnTo>
                  <a:lnTo>
                    <a:pt x="43281" y="35531"/>
                  </a:lnTo>
                  <a:lnTo>
                    <a:pt x="43977" y="35349"/>
                  </a:lnTo>
                  <a:lnTo>
                    <a:pt x="44469" y="35627"/>
                  </a:lnTo>
                  <a:lnTo>
                    <a:pt x="44747" y="35135"/>
                  </a:lnTo>
                  <a:lnTo>
                    <a:pt x="45454" y="34953"/>
                  </a:lnTo>
                  <a:lnTo>
                    <a:pt x="45251" y="34214"/>
                  </a:lnTo>
                  <a:lnTo>
                    <a:pt x="45797" y="34749"/>
                  </a:lnTo>
                  <a:lnTo>
                    <a:pt x="46310" y="34235"/>
                  </a:lnTo>
                  <a:lnTo>
                    <a:pt x="46878" y="34235"/>
                  </a:lnTo>
                  <a:lnTo>
                    <a:pt x="46878" y="33668"/>
                  </a:lnTo>
                  <a:lnTo>
                    <a:pt x="47392" y="33154"/>
                  </a:lnTo>
                  <a:lnTo>
                    <a:pt x="46846" y="32619"/>
                  </a:lnTo>
                  <a:lnTo>
                    <a:pt x="47584" y="32822"/>
                  </a:lnTo>
                  <a:lnTo>
                    <a:pt x="47766" y="32116"/>
                  </a:lnTo>
                  <a:lnTo>
                    <a:pt x="48045" y="31955"/>
                  </a:lnTo>
                  <a:lnTo>
                    <a:pt x="48344" y="32865"/>
                  </a:lnTo>
                  <a:lnTo>
                    <a:pt x="49372" y="33144"/>
                  </a:lnTo>
                  <a:lnTo>
                    <a:pt x="49393" y="33037"/>
                  </a:lnTo>
                  <a:lnTo>
                    <a:pt x="49426" y="33144"/>
                  </a:lnTo>
                  <a:lnTo>
                    <a:pt x="50442" y="32865"/>
                  </a:lnTo>
                  <a:lnTo>
                    <a:pt x="50732" y="31987"/>
                  </a:lnTo>
                  <a:lnTo>
                    <a:pt x="51513" y="32683"/>
                  </a:lnTo>
                  <a:lnTo>
                    <a:pt x="51963" y="32608"/>
                  </a:lnTo>
                  <a:lnTo>
                    <a:pt x="51674" y="32962"/>
                  </a:lnTo>
                  <a:lnTo>
                    <a:pt x="51941" y="34225"/>
                  </a:lnTo>
                  <a:lnTo>
                    <a:pt x="53204" y="34482"/>
                  </a:lnTo>
                  <a:lnTo>
                    <a:pt x="53547" y="34193"/>
                  </a:lnTo>
                  <a:lnTo>
                    <a:pt x="53472" y="34642"/>
                  </a:lnTo>
                  <a:lnTo>
                    <a:pt x="54328" y="35606"/>
                  </a:lnTo>
                  <a:lnTo>
                    <a:pt x="55560" y="35199"/>
                  </a:lnTo>
                  <a:lnTo>
                    <a:pt x="55709" y="34771"/>
                  </a:lnTo>
                  <a:lnTo>
                    <a:pt x="55870" y="35199"/>
                  </a:lnTo>
                  <a:lnTo>
                    <a:pt x="57101" y="35606"/>
                  </a:lnTo>
                  <a:lnTo>
                    <a:pt x="57957" y="34642"/>
                  </a:lnTo>
                  <a:lnTo>
                    <a:pt x="57883" y="34193"/>
                  </a:lnTo>
                  <a:lnTo>
                    <a:pt x="58225" y="34482"/>
                  </a:lnTo>
                  <a:lnTo>
                    <a:pt x="59488" y="34225"/>
                  </a:lnTo>
                  <a:lnTo>
                    <a:pt x="59756" y="32962"/>
                  </a:lnTo>
                  <a:lnTo>
                    <a:pt x="59467" y="32608"/>
                  </a:lnTo>
                  <a:lnTo>
                    <a:pt x="59906" y="32683"/>
                  </a:lnTo>
                  <a:lnTo>
                    <a:pt x="60869" y="31827"/>
                  </a:lnTo>
                  <a:lnTo>
                    <a:pt x="60473" y="30606"/>
                  </a:lnTo>
                  <a:lnTo>
                    <a:pt x="60045" y="30446"/>
                  </a:lnTo>
                  <a:lnTo>
                    <a:pt x="60473" y="30285"/>
                  </a:lnTo>
                  <a:lnTo>
                    <a:pt x="60869" y="29065"/>
                  </a:lnTo>
                  <a:lnTo>
                    <a:pt x="59906" y="28209"/>
                  </a:lnTo>
                  <a:lnTo>
                    <a:pt x="59467" y="28284"/>
                  </a:lnTo>
                  <a:lnTo>
                    <a:pt x="59756" y="27930"/>
                  </a:lnTo>
                  <a:lnTo>
                    <a:pt x="59488" y="26667"/>
                  </a:lnTo>
                  <a:lnTo>
                    <a:pt x="58225" y="26410"/>
                  </a:lnTo>
                  <a:lnTo>
                    <a:pt x="57883" y="26699"/>
                  </a:lnTo>
                  <a:lnTo>
                    <a:pt x="57957" y="26250"/>
                  </a:lnTo>
                  <a:lnTo>
                    <a:pt x="57251" y="25468"/>
                  </a:lnTo>
                  <a:lnTo>
                    <a:pt x="58139" y="25179"/>
                  </a:lnTo>
                  <a:lnTo>
                    <a:pt x="58407" y="24162"/>
                  </a:lnTo>
                  <a:lnTo>
                    <a:pt x="58311" y="24130"/>
                  </a:lnTo>
                  <a:lnTo>
                    <a:pt x="58407" y="24098"/>
                  </a:lnTo>
                  <a:lnTo>
                    <a:pt x="58139" y="23081"/>
                  </a:lnTo>
                  <a:lnTo>
                    <a:pt x="57219" y="22781"/>
                  </a:lnTo>
                  <a:lnTo>
                    <a:pt x="57390" y="22503"/>
                  </a:lnTo>
                  <a:lnTo>
                    <a:pt x="58086" y="22321"/>
                  </a:lnTo>
                  <a:lnTo>
                    <a:pt x="57893" y="21582"/>
                  </a:lnTo>
                  <a:lnTo>
                    <a:pt x="58428" y="22117"/>
                  </a:lnTo>
                  <a:lnTo>
                    <a:pt x="58942" y="21604"/>
                  </a:lnTo>
                  <a:lnTo>
                    <a:pt x="59510" y="21604"/>
                  </a:lnTo>
                  <a:lnTo>
                    <a:pt x="59510" y="21036"/>
                  </a:lnTo>
                  <a:lnTo>
                    <a:pt x="60024" y="20522"/>
                  </a:lnTo>
                  <a:lnTo>
                    <a:pt x="59478" y="19987"/>
                  </a:lnTo>
                  <a:lnTo>
                    <a:pt x="60216" y="20191"/>
                  </a:lnTo>
                  <a:lnTo>
                    <a:pt x="60409" y="19484"/>
                  </a:lnTo>
                  <a:lnTo>
                    <a:pt x="60891" y="19206"/>
                  </a:lnTo>
                  <a:lnTo>
                    <a:pt x="60612" y="18713"/>
                  </a:lnTo>
                  <a:lnTo>
                    <a:pt x="60794" y="18007"/>
                  </a:lnTo>
                  <a:lnTo>
                    <a:pt x="60066" y="17814"/>
                  </a:lnTo>
                  <a:lnTo>
                    <a:pt x="60794" y="17621"/>
                  </a:lnTo>
                  <a:lnTo>
                    <a:pt x="60612" y="16915"/>
                  </a:lnTo>
                  <a:lnTo>
                    <a:pt x="60891" y="16422"/>
                  </a:lnTo>
                  <a:lnTo>
                    <a:pt x="60409" y="16144"/>
                  </a:lnTo>
                  <a:lnTo>
                    <a:pt x="60216" y="15438"/>
                  </a:lnTo>
                  <a:lnTo>
                    <a:pt x="59478" y="15641"/>
                  </a:lnTo>
                  <a:lnTo>
                    <a:pt x="60024" y="15095"/>
                  </a:lnTo>
                  <a:lnTo>
                    <a:pt x="59510" y="14592"/>
                  </a:lnTo>
                  <a:lnTo>
                    <a:pt x="59510" y="14024"/>
                  </a:lnTo>
                  <a:lnTo>
                    <a:pt x="58942" y="14024"/>
                  </a:lnTo>
                  <a:lnTo>
                    <a:pt x="58428" y="13511"/>
                  </a:lnTo>
                  <a:lnTo>
                    <a:pt x="57893" y="14046"/>
                  </a:lnTo>
                  <a:lnTo>
                    <a:pt x="58086" y="13307"/>
                  </a:lnTo>
                  <a:lnTo>
                    <a:pt x="57390" y="13125"/>
                  </a:lnTo>
                  <a:lnTo>
                    <a:pt x="57230" y="12847"/>
                  </a:lnTo>
                  <a:lnTo>
                    <a:pt x="58139" y="12547"/>
                  </a:lnTo>
                  <a:lnTo>
                    <a:pt x="58407" y="11519"/>
                  </a:lnTo>
                  <a:lnTo>
                    <a:pt x="58311" y="11498"/>
                  </a:lnTo>
                  <a:lnTo>
                    <a:pt x="58407" y="11466"/>
                  </a:lnTo>
                  <a:lnTo>
                    <a:pt x="58139" y="10449"/>
                  </a:lnTo>
                  <a:lnTo>
                    <a:pt x="57251" y="10160"/>
                  </a:lnTo>
                  <a:lnTo>
                    <a:pt x="57957" y="9378"/>
                  </a:lnTo>
                  <a:lnTo>
                    <a:pt x="57883" y="8929"/>
                  </a:lnTo>
                  <a:lnTo>
                    <a:pt x="58225" y="9218"/>
                  </a:lnTo>
                  <a:lnTo>
                    <a:pt x="59488" y="8950"/>
                  </a:lnTo>
                  <a:lnTo>
                    <a:pt x="59756" y="7698"/>
                  </a:lnTo>
                  <a:lnTo>
                    <a:pt x="59467" y="7345"/>
                  </a:lnTo>
                  <a:lnTo>
                    <a:pt x="59906" y="7419"/>
                  </a:lnTo>
                  <a:lnTo>
                    <a:pt x="60869" y="6563"/>
                  </a:lnTo>
                  <a:lnTo>
                    <a:pt x="60473" y="5332"/>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15"/>
          <p:cNvGrpSpPr/>
          <p:nvPr/>
        </p:nvGrpSpPr>
        <p:grpSpPr>
          <a:xfrm>
            <a:off x="1108482" y="407202"/>
            <a:ext cx="7677513" cy="1735188"/>
            <a:chOff x="1108482" y="407202"/>
            <a:chExt cx="7677513" cy="1735188"/>
          </a:xfrm>
        </p:grpSpPr>
        <p:sp>
          <p:nvSpPr>
            <p:cNvPr id="304" name="Google Shape;304;p15"/>
            <p:cNvSpPr/>
            <p:nvPr/>
          </p:nvSpPr>
          <p:spPr>
            <a:xfrm flipH="1">
              <a:off x="1108482" y="457640"/>
              <a:ext cx="159854" cy="158823"/>
            </a:xfrm>
            <a:custGeom>
              <a:avLst/>
              <a:gdLst/>
              <a:ahLst/>
              <a:cxnLst/>
              <a:rect l="l" t="t" r="r" b="b"/>
              <a:pathLst>
                <a:path w="6514" h="6472" extrusionOk="0">
                  <a:moveTo>
                    <a:pt x="3252" y="0"/>
                  </a:moveTo>
                  <a:cubicBezTo>
                    <a:pt x="3212" y="0"/>
                    <a:pt x="3174" y="21"/>
                    <a:pt x="3168" y="63"/>
                  </a:cubicBezTo>
                  <a:lnTo>
                    <a:pt x="2620" y="2528"/>
                  </a:lnTo>
                  <a:cubicBezTo>
                    <a:pt x="2608" y="2563"/>
                    <a:pt x="2572" y="2587"/>
                    <a:pt x="2537" y="2599"/>
                  </a:cubicBezTo>
                  <a:lnTo>
                    <a:pt x="84" y="3147"/>
                  </a:lnTo>
                  <a:cubicBezTo>
                    <a:pt x="1" y="3170"/>
                    <a:pt x="1" y="3313"/>
                    <a:pt x="84" y="3325"/>
                  </a:cubicBezTo>
                  <a:lnTo>
                    <a:pt x="2537" y="3873"/>
                  </a:lnTo>
                  <a:cubicBezTo>
                    <a:pt x="2584" y="3885"/>
                    <a:pt x="2608" y="3921"/>
                    <a:pt x="2620" y="3944"/>
                  </a:cubicBezTo>
                  <a:lnTo>
                    <a:pt x="3168" y="6409"/>
                  </a:lnTo>
                  <a:cubicBezTo>
                    <a:pt x="3186" y="6451"/>
                    <a:pt x="3227" y="6471"/>
                    <a:pt x="3266" y="6471"/>
                  </a:cubicBezTo>
                  <a:cubicBezTo>
                    <a:pt x="3305" y="6471"/>
                    <a:pt x="3340" y="6451"/>
                    <a:pt x="3346" y="6409"/>
                  </a:cubicBezTo>
                  <a:lnTo>
                    <a:pt x="3894" y="3944"/>
                  </a:lnTo>
                  <a:cubicBezTo>
                    <a:pt x="3918" y="3909"/>
                    <a:pt x="3942" y="3885"/>
                    <a:pt x="3977" y="3873"/>
                  </a:cubicBezTo>
                  <a:lnTo>
                    <a:pt x="6430" y="3325"/>
                  </a:lnTo>
                  <a:cubicBezTo>
                    <a:pt x="6513" y="3290"/>
                    <a:pt x="6513" y="3159"/>
                    <a:pt x="6430" y="3147"/>
                  </a:cubicBezTo>
                  <a:lnTo>
                    <a:pt x="3977" y="2599"/>
                  </a:lnTo>
                  <a:cubicBezTo>
                    <a:pt x="3930" y="2587"/>
                    <a:pt x="3918" y="2551"/>
                    <a:pt x="3894" y="2528"/>
                  </a:cubicBezTo>
                  <a:lnTo>
                    <a:pt x="3346" y="63"/>
                  </a:lnTo>
                  <a:cubicBezTo>
                    <a:pt x="3334" y="21"/>
                    <a:pt x="3293" y="0"/>
                    <a:pt x="32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5"/>
            <p:cNvSpPr/>
            <p:nvPr/>
          </p:nvSpPr>
          <p:spPr>
            <a:xfrm flipH="1">
              <a:off x="8377876" y="839852"/>
              <a:ext cx="159634" cy="158473"/>
            </a:xfrm>
            <a:custGeom>
              <a:avLst/>
              <a:gdLst/>
              <a:ahLst/>
              <a:cxnLst/>
              <a:rect l="l" t="t" r="r" b="b"/>
              <a:pathLst>
                <a:path w="9074" h="9008" extrusionOk="0">
                  <a:moveTo>
                    <a:pt x="4541" y="1"/>
                  </a:moveTo>
                  <a:cubicBezTo>
                    <a:pt x="4489" y="1"/>
                    <a:pt x="4436" y="34"/>
                    <a:pt x="4418" y="99"/>
                  </a:cubicBezTo>
                  <a:lnTo>
                    <a:pt x="3644" y="3528"/>
                  </a:lnTo>
                  <a:cubicBezTo>
                    <a:pt x="3644" y="3576"/>
                    <a:pt x="3596" y="3599"/>
                    <a:pt x="3561" y="3611"/>
                  </a:cubicBezTo>
                  <a:lnTo>
                    <a:pt x="132" y="4385"/>
                  </a:lnTo>
                  <a:cubicBezTo>
                    <a:pt x="1" y="4421"/>
                    <a:pt x="1" y="4600"/>
                    <a:pt x="132" y="4623"/>
                  </a:cubicBezTo>
                  <a:lnTo>
                    <a:pt x="3561" y="5397"/>
                  </a:lnTo>
                  <a:cubicBezTo>
                    <a:pt x="3596" y="5397"/>
                    <a:pt x="3632" y="5445"/>
                    <a:pt x="3644" y="5493"/>
                  </a:cubicBezTo>
                  <a:lnTo>
                    <a:pt x="4418" y="8910"/>
                  </a:lnTo>
                  <a:cubicBezTo>
                    <a:pt x="4436" y="8975"/>
                    <a:pt x="4489" y="9008"/>
                    <a:pt x="4541" y="9008"/>
                  </a:cubicBezTo>
                  <a:cubicBezTo>
                    <a:pt x="4594" y="9008"/>
                    <a:pt x="4644" y="8975"/>
                    <a:pt x="4656" y="8910"/>
                  </a:cubicBezTo>
                  <a:lnTo>
                    <a:pt x="5430" y="5493"/>
                  </a:lnTo>
                  <a:cubicBezTo>
                    <a:pt x="5430" y="5445"/>
                    <a:pt x="5478" y="5409"/>
                    <a:pt x="5525" y="5397"/>
                  </a:cubicBezTo>
                  <a:lnTo>
                    <a:pt x="8942" y="4623"/>
                  </a:lnTo>
                  <a:cubicBezTo>
                    <a:pt x="9073" y="4600"/>
                    <a:pt x="9073" y="4421"/>
                    <a:pt x="8942" y="4385"/>
                  </a:cubicBezTo>
                  <a:lnTo>
                    <a:pt x="5525" y="3611"/>
                  </a:lnTo>
                  <a:cubicBezTo>
                    <a:pt x="5478" y="3611"/>
                    <a:pt x="5442" y="3576"/>
                    <a:pt x="5430" y="3528"/>
                  </a:cubicBezTo>
                  <a:lnTo>
                    <a:pt x="4656" y="99"/>
                  </a:lnTo>
                  <a:cubicBezTo>
                    <a:pt x="4644" y="34"/>
                    <a:pt x="4594" y="1"/>
                    <a:pt x="4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5"/>
            <p:cNvSpPr/>
            <p:nvPr/>
          </p:nvSpPr>
          <p:spPr>
            <a:xfrm flipH="1">
              <a:off x="5581694" y="407202"/>
              <a:ext cx="174843" cy="173134"/>
            </a:xfrm>
            <a:custGeom>
              <a:avLst/>
              <a:gdLst/>
              <a:ahLst/>
              <a:cxnLst/>
              <a:rect l="l" t="t" r="r" b="b"/>
              <a:pathLst>
                <a:path w="5526" h="5472" extrusionOk="0">
                  <a:moveTo>
                    <a:pt x="2764" y="0"/>
                  </a:moveTo>
                  <a:cubicBezTo>
                    <a:pt x="2731" y="0"/>
                    <a:pt x="2696" y="18"/>
                    <a:pt x="2680" y="51"/>
                  </a:cubicBezTo>
                  <a:lnTo>
                    <a:pt x="2204" y="2123"/>
                  </a:lnTo>
                  <a:cubicBezTo>
                    <a:pt x="2192" y="2158"/>
                    <a:pt x="2180" y="2182"/>
                    <a:pt x="2144" y="2182"/>
                  </a:cubicBezTo>
                  <a:lnTo>
                    <a:pt x="72" y="2659"/>
                  </a:lnTo>
                  <a:cubicBezTo>
                    <a:pt x="1" y="2670"/>
                    <a:pt x="1" y="2790"/>
                    <a:pt x="72" y="2813"/>
                  </a:cubicBezTo>
                  <a:lnTo>
                    <a:pt x="2144" y="3290"/>
                  </a:lnTo>
                  <a:cubicBezTo>
                    <a:pt x="2168" y="3301"/>
                    <a:pt x="2204" y="3313"/>
                    <a:pt x="2204" y="3349"/>
                  </a:cubicBezTo>
                  <a:lnTo>
                    <a:pt x="2680" y="5409"/>
                  </a:lnTo>
                  <a:cubicBezTo>
                    <a:pt x="2686" y="5451"/>
                    <a:pt x="2719" y="5471"/>
                    <a:pt x="2753" y="5471"/>
                  </a:cubicBezTo>
                  <a:cubicBezTo>
                    <a:pt x="2787" y="5471"/>
                    <a:pt x="2823" y="5451"/>
                    <a:pt x="2835" y="5409"/>
                  </a:cubicBezTo>
                  <a:lnTo>
                    <a:pt x="3311" y="3349"/>
                  </a:lnTo>
                  <a:cubicBezTo>
                    <a:pt x="3323" y="3313"/>
                    <a:pt x="3335" y="3290"/>
                    <a:pt x="3370" y="3290"/>
                  </a:cubicBezTo>
                  <a:lnTo>
                    <a:pt x="5454" y="2825"/>
                  </a:lnTo>
                  <a:cubicBezTo>
                    <a:pt x="5525" y="2813"/>
                    <a:pt x="5525" y="2694"/>
                    <a:pt x="5454" y="2670"/>
                  </a:cubicBezTo>
                  <a:lnTo>
                    <a:pt x="3382" y="2194"/>
                  </a:lnTo>
                  <a:cubicBezTo>
                    <a:pt x="3347" y="2182"/>
                    <a:pt x="3323" y="2170"/>
                    <a:pt x="3323" y="2135"/>
                  </a:cubicBezTo>
                  <a:lnTo>
                    <a:pt x="2847" y="75"/>
                  </a:lnTo>
                  <a:cubicBezTo>
                    <a:pt x="2840" y="24"/>
                    <a:pt x="2803" y="0"/>
                    <a:pt x="2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5"/>
            <p:cNvSpPr/>
            <p:nvPr/>
          </p:nvSpPr>
          <p:spPr>
            <a:xfrm flipH="1">
              <a:off x="8611532" y="1969161"/>
              <a:ext cx="174463" cy="173229"/>
            </a:xfrm>
            <a:custGeom>
              <a:avLst/>
              <a:gdLst/>
              <a:ahLst/>
              <a:cxnLst/>
              <a:rect l="l" t="t" r="r" b="b"/>
              <a:pathLst>
                <a:path w="5514" h="5475" extrusionOk="0">
                  <a:moveTo>
                    <a:pt x="2761" y="1"/>
                  </a:moveTo>
                  <a:cubicBezTo>
                    <a:pt x="2727" y="1"/>
                    <a:pt x="2691" y="19"/>
                    <a:pt x="2680" y="54"/>
                  </a:cubicBezTo>
                  <a:lnTo>
                    <a:pt x="2203" y="2126"/>
                  </a:lnTo>
                  <a:cubicBezTo>
                    <a:pt x="2191" y="2162"/>
                    <a:pt x="2180" y="2186"/>
                    <a:pt x="2144" y="2186"/>
                  </a:cubicBezTo>
                  <a:lnTo>
                    <a:pt x="72" y="2662"/>
                  </a:lnTo>
                  <a:cubicBezTo>
                    <a:pt x="1" y="2674"/>
                    <a:pt x="1" y="2793"/>
                    <a:pt x="72" y="2817"/>
                  </a:cubicBezTo>
                  <a:lnTo>
                    <a:pt x="2144" y="3293"/>
                  </a:lnTo>
                  <a:cubicBezTo>
                    <a:pt x="2180" y="3305"/>
                    <a:pt x="2203" y="3317"/>
                    <a:pt x="2203" y="3353"/>
                  </a:cubicBezTo>
                  <a:lnTo>
                    <a:pt x="2680" y="5412"/>
                  </a:lnTo>
                  <a:cubicBezTo>
                    <a:pt x="2691" y="5454"/>
                    <a:pt x="2727" y="5475"/>
                    <a:pt x="2761" y="5475"/>
                  </a:cubicBezTo>
                  <a:cubicBezTo>
                    <a:pt x="2796" y="5475"/>
                    <a:pt x="2828" y="5454"/>
                    <a:pt x="2834" y="5412"/>
                  </a:cubicBezTo>
                  <a:lnTo>
                    <a:pt x="3311" y="3353"/>
                  </a:lnTo>
                  <a:cubicBezTo>
                    <a:pt x="3323" y="3317"/>
                    <a:pt x="3334" y="3293"/>
                    <a:pt x="3370" y="3293"/>
                  </a:cubicBezTo>
                  <a:lnTo>
                    <a:pt x="5442" y="2817"/>
                  </a:lnTo>
                  <a:cubicBezTo>
                    <a:pt x="5513" y="2793"/>
                    <a:pt x="5513" y="2674"/>
                    <a:pt x="5442" y="2662"/>
                  </a:cubicBezTo>
                  <a:lnTo>
                    <a:pt x="3370" y="2186"/>
                  </a:lnTo>
                  <a:cubicBezTo>
                    <a:pt x="3334" y="2174"/>
                    <a:pt x="3311" y="2162"/>
                    <a:pt x="3311" y="2126"/>
                  </a:cubicBezTo>
                  <a:lnTo>
                    <a:pt x="2834" y="54"/>
                  </a:lnTo>
                  <a:cubicBezTo>
                    <a:pt x="2828" y="19"/>
                    <a:pt x="2796" y="1"/>
                    <a:pt x="2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8" name="Google Shape;308;p15"/>
          <p:cNvSpPr/>
          <p:nvPr/>
        </p:nvSpPr>
        <p:spPr>
          <a:xfrm flipH="1">
            <a:off x="7254216" y="407202"/>
            <a:ext cx="395470" cy="406564"/>
          </a:xfrm>
          <a:custGeom>
            <a:avLst/>
            <a:gdLst/>
            <a:ahLst/>
            <a:cxnLst/>
            <a:rect l="l" t="t" r="r" b="b"/>
            <a:pathLst>
              <a:path w="17824" h="18324" extrusionOk="0">
                <a:moveTo>
                  <a:pt x="5799" y="0"/>
                </a:moveTo>
                <a:lnTo>
                  <a:pt x="5799" y="0"/>
                </a:lnTo>
                <a:cubicBezTo>
                  <a:pt x="2381" y="1465"/>
                  <a:pt x="0" y="4846"/>
                  <a:pt x="0" y="8787"/>
                </a:cubicBezTo>
                <a:cubicBezTo>
                  <a:pt x="0" y="14050"/>
                  <a:pt x="4275" y="18324"/>
                  <a:pt x="9549" y="18324"/>
                </a:cubicBezTo>
                <a:cubicBezTo>
                  <a:pt x="13085" y="18324"/>
                  <a:pt x="16169" y="16395"/>
                  <a:pt x="17824" y="13538"/>
                </a:cubicBezTo>
                <a:lnTo>
                  <a:pt x="17824" y="13538"/>
                </a:lnTo>
                <a:cubicBezTo>
                  <a:pt x="16669" y="14026"/>
                  <a:pt x="15407" y="14288"/>
                  <a:pt x="14073" y="14311"/>
                </a:cubicBezTo>
                <a:cubicBezTo>
                  <a:pt x="8799" y="14311"/>
                  <a:pt x="4525" y="10037"/>
                  <a:pt x="4525" y="4763"/>
                </a:cubicBezTo>
                <a:cubicBezTo>
                  <a:pt x="4525" y="3036"/>
                  <a:pt x="4989" y="1405"/>
                  <a:pt x="57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4">
  <p:cSld name="CUSTOM_2_3_1_1">
    <p:spTree>
      <p:nvGrpSpPr>
        <p:cNvPr id="1" name="Shape 415"/>
        <p:cNvGrpSpPr/>
        <p:nvPr/>
      </p:nvGrpSpPr>
      <p:grpSpPr>
        <a:xfrm>
          <a:off x="0" y="0"/>
          <a:ext cx="0" cy="0"/>
          <a:chOff x="0" y="0"/>
          <a:chExt cx="0" cy="0"/>
        </a:xfrm>
      </p:grpSpPr>
      <p:sp>
        <p:nvSpPr>
          <p:cNvPr id="416" name="Google Shape;416;p24"/>
          <p:cNvSpPr txBox="1">
            <a:spLocks noGrp="1"/>
          </p:cNvSpPr>
          <p:nvPr>
            <p:ph type="title"/>
          </p:nvPr>
        </p:nvSpPr>
        <p:spPr>
          <a:xfrm>
            <a:off x="2224375" y="445025"/>
            <a:ext cx="495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17" name="Google Shape;417;p24"/>
          <p:cNvSpPr txBox="1">
            <a:spLocks noGrp="1"/>
          </p:cNvSpPr>
          <p:nvPr>
            <p:ph type="subTitle" idx="1"/>
          </p:nvPr>
        </p:nvSpPr>
        <p:spPr>
          <a:xfrm>
            <a:off x="1941875" y="3509336"/>
            <a:ext cx="2329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8" name="Google Shape;418;p24"/>
          <p:cNvSpPr txBox="1">
            <a:spLocks noGrp="1"/>
          </p:cNvSpPr>
          <p:nvPr>
            <p:ph type="subTitle" idx="2"/>
          </p:nvPr>
        </p:nvSpPr>
        <p:spPr>
          <a:xfrm>
            <a:off x="4872323" y="3509326"/>
            <a:ext cx="2329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9" name="Google Shape;419;p24"/>
          <p:cNvSpPr/>
          <p:nvPr/>
        </p:nvSpPr>
        <p:spPr>
          <a:xfrm rot="10800000" flipH="1">
            <a:off x="-304800" y="-304800"/>
            <a:ext cx="3250532" cy="2887698"/>
          </a:xfrm>
          <a:custGeom>
            <a:avLst/>
            <a:gdLst/>
            <a:ahLst/>
            <a:cxnLst/>
            <a:rect l="l" t="t" r="r" b="b"/>
            <a:pathLst>
              <a:path w="60131" h="53419" extrusionOk="0">
                <a:moveTo>
                  <a:pt x="1660" y="49843"/>
                </a:moveTo>
                <a:lnTo>
                  <a:pt x="4486" y="48205"/>
                </a:lnTo>
                <a:lnTo>
                  <a:pt x="4486" y="51481"/>
                </a:lnTo>
                <a:lnTo>
                  <a:pt x="3662" y="52915"/>
                </a:lnTo>
                <a:lnTo>
                  <a:pt x="2730" y="52380"/>
                </a:lnTo>
                <a:lnTo>
                  <a:pt x="1960" y="52583"/>
                </a:lnTo>
                <a:lnTo>
                  <a:pt x="1756" y="51813"/>
                </a:lnTo>
                <a:lnTo>
                  <a:pt x="825" y="51277"/>
                </a:lnTo>
                <a:close/>
                <a:moveTo>
                  <a:pt x="3458" y="46717"/>
                </a:moveTo>
                <a:lnTo>
                  <a:pt x="4486" y="46717"/>
                </a:lnTo>
                <a:lnTo>
                  <a:pt x="4486" y="47745"/>
                </a:lnTo>
                <a:lnTo>
                  <a:pt x="2056" y="49158"/>
                </a:lnTo>
                <a:close/>
                <a:moveTo>
                  <a:pt x="418" y="46321"/>
                </a:moveTo>
                <a:lnTo>
                  <a:pt x="2859" y="44919"/>
                </a:lnTo>
                <a:lnTo>
                  <a:pt x="3747" y="45432"/>
                </a:lnTo>
                <a:lnTo>
                  <a:pt x="3234" y="46321"/>
                </a:lnTo>
                <a:close/>
                <a:moveTo>
                  <a:pt x="418" y="43056"/>
                </a:moveTo>
                <a:lnTo>
                  <a:pt x="3234" y="43056"/>
                </a:lnTo>
                <a:lnTo>
                  <a:pt x="3747" y="43944"/>
                </a:lnTo>
                <a:lnTo>
                  <a:pt x="2859" y="44458"/>
                </a:lnTo>
                <a:close/>
                <a:moveTo>
                  <a:pt x="2056" y="40219"/>
                </a:moveTo>
                <a:lnTo>
                  <a:pt x="4486" y="41632"/>
                </a:lnTo>
                <a:lnTo>
                  <a:pt x="4486" y="42660"/>
                </a:lnTo>
                <a:lnTo>
                  <a:pt x="3458" y="42660"/>
                </a:lnTo>
                <a:close/>
                <a:moveTo>
                  <a:pt x="825" y="38100"/>
                </a:moveTo>
                <a:lnTo>
                  <a:pt x="1756" y="37564"/>
                </a:lnTo>
                <a:lnTo>
                  <a:pt x="1960" y="36793"/>
                </a:lnTo>
                <a:lnTo>
                  <a:pt x="2730" y="36997"/>
                </a:lnTo>
                <a:lnTo>
                  <a:pt x="3662" y="36462"/>
                </a:lnTo>
                <a:lnTo>
                  <a:pt x="4486" y="37907"/>
                </a:lnTo>
                <a:lnTo>
                  <a:pt x="4486" y="41172"/>
                </a:lnTo>
                <a:lnTo>
                  <a:pt x="1660" y="39534"/>
                </a:lnTo>
                <a:close/>
                <a:moveTo>
                  <a:pt x="2891" y="34888"/>
                </a:moveTo>
                <a:lnTo>
                  <a:pt x="2163" y="33614"/>
                </a:lnTo>
                <a:lnTo>
                  <a:pt x="3887" y="33978"/>
                </a:lnTo>
                <a:lnTo>
                  <a:pt x="4561" y="33304"/>
                </a:lnTo>
                <a:lnTo>
                  <a:pt x="4561" y="34256"/>
                </a:lnTo>
                <a:lnTo>
                  <a:pt x="6210" y="35338"/>
                </a:lnTo>
                <a:lnTo>
                  <a:pt x="5803" y="35744"/>
                </a:lnTo>
                <a:lnTo>
                  <a:pt x="4486" y="35744"/>
                </a:lnTo>
                <a:lnTo>
                  <a:pt x="4486" y="37115"/>
                </a:lnTo>
                <a:lnTo>
                  <a:pt x="3801" y="35926"/>
                </a:lnTo>
                <a:lnTo>
                  <a:pt x="2666" y="36579"/>
                </a:lnTo>
                <a:lnTo>
                  <a:pt x="2110" y="36430"/>
                </a:lnTo>
                <a:close/>
                <a:moveTo>
                  <a:pt x="1553" y="31345"/>
                </a:moveTo>
                <a:lnTo>
                  <a:pt x="2356" y="30542"/>
                </a:lnTo>
                <a:lnTo>
                  <a:pt x="4561" y="30542"/>
                </a:lnTo>
                <a:lnTo>
                  <a:pt x="4561" y="32747"/>
                </a:lnTo>
                <a:lnTo>
                  <a:pt x="3758" y="33550"/>
                </a:lnTo>
                <a:lnTo>
                  <a:pt x="1938" y="33165"/>
                </a:lnTo>
                <a:close/>
                <a:moveTo>
                  <a:pt x="1060" y="30146"/>
                </a:moveTo>
                <a:lnTo>
                  <a:pt x="43" y="28583"/>
                </a:lnTo>
                <a:lnTo>
                  <a:pt x="1060" y="27020"/>
                </a:lnTo>
                <a:lnTo>
                  <a:pt x="2195" y="27020"/>
                </a:lnTo>
                <a:lnTo>
                  <a:pt x="3758" y="28583"/>
                </a:lnTo>
                <a:lnTo>
                  <a:pt x="2195" y="30146"/>
                </a:lnTo>
                <a:close/>
                <a:moveTo>
                  <a:pt x="1553" y="25832"/>
                </a:moveTo>
                <a:lnTo>
                  <a:pt x="1938" y="24001"/>
                </a:lnTo>
                <a:lnTo>
                  <a:pt x="3758" y="23626"/>
                </a:lnTo>
                <a:lnTo>
                  <a:pt x="4561" y="24419"/>
                </a:lnTo>
                <a:lnTo>
                  <a:pt x="4561" y="26634"/>
                </a:lnTo>
                <a:lnTo>
                  <a:pt x="2356" y="26634"/>
                </a:lnTo>
                <a:close/>
                <a:moveTo>
                  <a:pt x="2891" y="22278"/>
                </a:moveTo>
                <a:lnTo>
                  <a:pt x="2110" y="20736"/>
                </a:lnTo>
                <a:lnTo>
                  <a:pt x="2666" y="20586"/>
                </a:lnTo>
                <a:lnTo>
                  <a:pt x="3801" y="21250"/>
                </a:lnTo>
                <a:lnTo>
                  <a:pt x="4486" y="20051"/>
                </a:lnTo>
                <a:lnTo>
                  <a:pt x="4486" y="21432"/>
                </a:lnTo>
                <a:lnTo>
                  <a:pt x="5803" y="21432"/>
                </a:lnTo>
                <a:lnTo>
                  <a:pt x="6210" y="21839"/>
                </a:lnTo>
                <a:lnTo>
                  <a:pt x="4561" y="22909"/>
                </a:lnTo>
                <a:lnTo>
                  <a:pt x="4561" y="23862"/>
                </a:lnTo>
                <a:lnTo>
                  <a:pt x="3887" y="23187"/>
                </a:lnTo>
                <a:lnTo>
                  <a:pt x="2163" y="23551"/>
                </a:lnTo>
                <a:close/>
                <a:moveTo>
                  <a:pt x="1756" y="19612"/>
                </a:moveTo>
                <a:lnTo>
                  <a:pt x="825" y="19066"/>
                </a:lnTo>
                <a:lnTo>
                  <a:pt x="1660" y="17632"/>
                </a:lnTo>
                <a:lnTo>
                  <a:pt x="4486" y="15994"/>
                </a:lnTo>
                <a:lnTo>
                  <a:pt x="4486" y="19269"/>
                </a:lnTo>
                <a:lnTo>
                  <a:pt x="3662" y="20704"/>
                </a:lnTo>
                <a:lnTo>
                  <a:pt x="2730" y="20169"/>
                </a:lnTo>
                <a:lnTo>
                  <a:pt x="1960" y="20372"/>
                </a:lnTo>
                <a:close/>
                <a:moveTo>
                  <a:pt x="3458" y="14506"/>
                </a:moveTo>
                <a:lnTo>
                  <a:pt x="4486" y="14506"/>
                </a:lnTo>
                <a:lnTo>
                  <a:pt x="4486" y="15544"/>
                </a:lnTo>
                <a:lnTo>
                  <a:pt x="2056" y="16946"/>
                </a:lnTo>
                <a:close/>
                <a:moveTo>
                  <a:pt x="418" y="14120"/>
                </a:moveTo>
                <a:lnTo>
                  <a:pt x="2859" y="12707"/>
                </a:lnTo>
                <a:lnTo>
                  <a:pt x="3747" y="13221"/>
                </a:lnTo>
                <a:lnTo>
                  <a:pt x="3234" y="14120"/>
                </a:lnTo>
                <a:close/>
                <a:moveTo>
                  <a:pt x="418" y="10845"/>
                </a:moveTo>
                <a:lnTo>
                  <a:pt x="3234" y="10845"/>
                </a:lnTo>
                <a:lnTo>
                  <a:pt x="3747" y="11733"/>
                </a:lnTo>
                <a:lnTo>
                  <a:pt x="2859" y="12247"/>
                </a:lnTo>
                <a:close/>
                <a:moveTo>
                  <a:pt x="2056" y="8008"/>
                </a:moveTo>
                <a:lnTo>
                  <a:pt x="4486" y="9421"/>
                </a:lnTo>
                <a:lnTo>
                  <a:pt x="4486" y="10448"/>
                </a:lnTo>
                <a:lnTo>
                  <a:pt x="3458" y="10448"/>
                </a:lnTo>
                <a:close/>
                <a:moveTo>
                  <a:pt x="825" y="5888"/>
                </a:moveTo>
                <a:lnTo>
                  <a:pt x="1756" y="5353"/>
                </a:lnTo>
                <a:lnTo>
                  <a:pt x="1960" y="4593"/>
                </a:lnTo>
                <a:lnTo>
                  <a:pt x="2730" y="4796"/>
                </a:lnTo>
                <a:lnTo>
                  <a:pt x="3662" y="4250"/>
                </a:lnTo>
                <a:lnTo>
                  <a:pt x="4486" y="5695"/>
                </a:lnTo>
                <a:lnTo>
                  <a:pt x="4486" y="8960"/>
                </a:lnTo>
                <a:lnTo>
                  <a:pt x="1660" y="7323"/>
                </a:lnTo>
                <a:close/>
                <a:moveTo>
                  <a:pt x="4882" y="10845"/>
                </a:moveTo>
                <a:lnTo>
                  <a:pt x="4882" y="9646"/>
                </a:lnTo>
                <a:lnTo>
                  <a:pt x="5921" y="10245"/>
                </a:lnTo>
                <a:lnTo>
                  <a:pt x="6520" y="9207"/>
                </a:lnTo>
                <a:lnTo>
                  <a:pt x="7119" y="10245"/>
                </a:lnTo>
                <a:lnTo>
                  <a:pt x="8158" y="9646"/>
                </a:lnTo>
                <a:lnTo>
                  <a:pt x="8158" y="10845"/>
                </a:lnTo>
                <a:lnTo>
                  <a:pt x="9357" y="10845"/>
                </a:lnTo>
                <a:lnTo>
                  <a:pt x="8757" y="11883"/>
                </a:lnTo>
                <a:lnTo>
                  <a:pt x="9796" y="12482"/>
                </a:lnTo>
                <a:lnTo>
                  <a:pt x="8757" y="13082"/>
                </a:lnTo>
                <a:lnTo>
                  <a:pt x="9357" y="14120"/>
                </a:lnTo>
                <a:lnTo>
                  <a:pt x="8158" y="14120"/>
                </a:lnTo>
                <a:lnTo>
                  <a:pt x="8158" y="15309"/>
                </a:lnTo>
                <a:lnTo>
                  <a:pt x="7119" y="14709"/>
                </a:lnTo>
                <a:lnTo>
                  <a:pt x="6520" y="15747"/>
                </a:lnTo>
                <a:lnTo>
                  <a:pt x="5921" y="14709"/>
                </a:lnTo>
                <a:lnTo>
                  <a:pt x="4882" y="15309"/>
                </a:lnTo>
                <a:lnTo>
                  <a:pt x="4882" y="14120"/>
                </a:lnTo>
                <a:lnTo>
                  <a:pt x="3683" y="14120"/>
                </a:lnTo>
                <a:lnTo>
                  <a:pt x="4283" y="13082"/>
                </a:lnTo>
                <a:lnTo>
                  <a:pt x="3244" y="12482"/>
                </a:lnTo>
                <a:lnTo>
                  <a:pt x="4283" y="11883"/>
                </a:lnTo>
                <a:lnTo>
                  <a:pt x="3683" y="10845"/>
                </a:lnTo>
                <a:close/>
                <a:moveTo>
                  <a:pt x="4882" y="6381"/>
                </a:moveTo>
                <a:lnTo>
                  <a:pt x="6295" y="8811"/>
                </a:lnTo>
                <a:lnTo>
                  <a:pt x="5781" y="9710"/>
                </a:lnTo>
                <a:lnTo>
                  <a:pt x="4882" y="9196"/>
                </a:lnTo>
                <a:close/>
                <a:moveTo>
                  <a:pt x="8158" y="9196"/>
                </a:moveTo>
                <a:lnTo>
                  <a:pt x="7259" y="9710"/>
                </a:lnTo>
                <a:lnTo>
                  <a:pt x="6745" y="8811"/>
                </a:lnTo>
                <a:lnTo>
                  <a:pt x="8158" y="6381"/>
                </a:lnTo>
                <a:close/>
                <a:moveTo>
                  <a:pt x="5963" y="3929"/>
                </a:moveTo>
                <a:lnTo>
                  <a:pt x="6520" y="3372"/>
                </a:lnTo>
                <a:lnTo>
                  <a:pt x="7077" y="3929"/>
                </a:lnTo>
                <a:lnTo>
                  <a:pt x="8158" y="3929"/>
                </a:lnTo>
                <a:lnTo>
                  <a:pt x="8158" y="5588"/>
                </a:lnTo>
                <a:lnTo>
                  <a:pt x="6520" y="8415"/>
                </a:lnTo>
                <a:lnTo>
                  <a:pt x="4882" y="5588"/>
                </a:lnTo>
                <a:lnTo>
                  <a:pt x="4882" y="3929"/>
                </a:lnTo>
                <a:close/>
                <a:moveTo>
                  <a:pt x="8554" y="9421"/>
                </a:moveTo>
                <a:lnTo>
                  <a:pt x="10984" y="8008"/>
                </a:lnTo>
                <a:lnTo>
                  <a:pt x="9582" y="10448"/>
                </a:lnTo>
                <a:lnTo>
                  <a:pt x="8554" y="10448"/>
                </a:lnTo>
                <a:close/>
                <a:moveTo>
                  <a:pt x="8554" y="5695"/>
                </a:moveTo>
                <a:lnTo>
                  <a:pt x="9378" y="4250"/>
                </a:lnTo>
                <a:lnTo>
                  <a:pt x="10310" y="4796"/>
                </a:lnTo>
                <a:lnTo>
                  <a:pt x="11080" y="4593"/>
                </a:lnTo>
                <a:lnTo>
                  <a:pt x="11284" y="5353"/>
                </a:lnTo>
                <a:lnTo>
                  <a:pt x="12215" y="5888"/>
                </a:lnTo>
                <a:lnTo>
                  <a:pt x="11380" y="7333"/>
                </a:lnTo>
                <a:lnTo>
                  <a:pt x="8554" y="8960"/>
                </a:lnTo>
                <a:close/>
                <a:moveTo>
                  <a:pt x="13114" y="6787"/>
                </a:moveTo>
                <a:lnTo>
                  <a:pt x="13650" y="7719"/>
                </a:lnTo>
                <a:lnTo>
                  <a:pt x="14410" y="7922"/>
                </a:lnTo>
                <a:lnTo>
                  <a:pt x="14206" y="8682"/>
                </a:lnTo>
                <a:lnTo>
                  <a:pt x="14741" y="9624"/>
                </a:lnTo>
                <a:lnTo>
                  <a:pt x="13307" y="10448"/>
                </a:lnTo>
                <a:lnTo>
                  <a:pt x="10031" y="10448"/>
                </a:lnTo>
                <a:lnTo>
                  <a:pt x="11669" y="7612"/>
                </a:lnTo>
                <a:close/>
                <a:moveTo>
                  <a:pt x="15073" y="10845"/>
                </a:moveTo>
                <a:lnTo>
                  <a:pt x="15073" y="11926"/>
                </a:lnTo>
                <a:lnTo>
                  <a:pt x="15630" y="12482"/>
                </a:lnTo>
                <a:lnTo>
                  <a:pt x="15073" y="13039"/>
                </a:lnTo>
                <a:lnTo>
                  <a:pt x="15073" y="14120"/>
                </a:lnTo>
                <a:lnTo>
                  <a:pt x="13414" y="14120"/>
                </a:lnTo>
                <a:lnTo>
                  <a:pt x="10577" y="12482"/>
                </a:lnTo>
                <a:lnTo>
                  <a:pt x="13414" y="10845"/>
                </a:lnTo>
                <a:close/>
                <a:moveTo>
                  <a:pt x="14741" y="15341"/>
                </a:moveTo>
                <a:lnTo>
                  <a:pt x="14206" y="16272"/>
                </a:lnTo>
                <a:lnTo>
                  <a:pt x="14410" y="17032"/>
                </a:lnTo>
                <a:lnTo>
                  <a:pt x="13650" y="17235"/>
                </a:lnTo>
                <a:lnTo>
                  <a:pt x="13114" y="18177"/>
                </a:lnTo>
                <a:lnTo>
                  <a:pt x="11669" y="17343"/>
                </a:lnTo>
                <a:lnTo>
                  <a:pt x="10031" y="14506"/>
                </a:lnTo>
                <a:lnTo>
                  <a:pt x="13307" y="14506"/>
                </a:lnTo>
                <a:close/>
                <a:moveTo>
                  <a:pt x="15566" y="19676"/>
                </a:moveTo>
                <a:lnTo>
                  <a:pt x="13564" y="19194"/>
                </a:lnTo>
                <a:lnTo>
                  <a:pt x="13393" y="18477"/>
                </a:lnTo>
                <a:lnTo>
                  <a:pt x="13906" y="17578"/>
                </a:lnTo>
                <a:lnTo>
                  <a:pt x="14538" y="17407"/>
                </a:lnTo>
                <a:close/>
                <a:moveTo>
                  <a:pt x="16315" y="16561"/>
                </a:moveTo>
                <a:lnTo>
                  <a:pt x="17728" y="17375"/>
                </a:lnTo>
                <a:lnTo>
                  <a:pt x="18552" y="18798"/>
                </a:lnTo>
                <a:lnTo>
                  <a:pt x="17825" y="20222"/>
                </a:lnTo>
                <a:lnTo>
                  <a:pt x="16058" y="19794"/>
                </a:lnTo>
                <a:lnTo>
                  <a:pt x="14913" y="17268"/>
                </a:lnTo>
                <a:close/>
                <a:moveTo>
                  <a:pt x="19923" y="20757"/>
                </a:moveTo>
                <a:lnTo>
                  <a:pt x="20554" y="21646"/>
                </a:lnTo>
                <a:lnTo>
                  <a:pt x="20287" y="24536"/>
                </a:lnTo>
                <a:lnTo>
                  <a:pt x="17653" y="23316"/>
                </a:lnTo>
                <a:lnTo>
                  <a:pt x="17204" y="22331"/>
                </a:lnTo>
                <a:lnTo>
                  <a:pt x="18049" y="20661"/>
                </a:lnTo>
                <a:close/>
                <a:moveTo>
                  <a:pt x="20629" y="25125"/>
                </a:moveTo>
                <a:lnTo>
                  <a:pt x="21850" y="25692"/>
                </a:lnTo>
                <a:lnTo>
                  <a:pt x="22620" y="24590"/>
                </a:lnTo>
                <a:lnTo>
                  <a:pt x="23402" y="25692"/>
                </a:lnTo>
                <a:lnTo>
                  <a:pt x="24622" y="25125"/>
                </a:lnTo>
                <a:lnTo>
                  <a:pt x="24740" y="26463"/>
                </a:lnTo>
                <a:lnTo>
                  <a:pt x="26078" y="26592"/>
                </a:lnTo>
                <a:lnTo>
                  <a:pt x="25521" y="27812"/>
                </a:lnTo>
                <a:lnTo>
                  <a:pt x="26613" y="28583"/>
                </a:lnTo>
                <a:lnTo>
                  <a:pt x="25521" y="29364"/>
                </a:lnTo>
                <a:lnTo>
                  <a:pt x="26078" y="30574"/>
                </a:lnTo>
                <a:lnTo>
                  <a:pt x="24740" y="30702"/>
                </a:lnTo>
                <a:lnTo>
                  <a:pt x="24622" y="32040"/>
                </a:lnTo>
                <a:lnTo>
                  <a:pt x="23402" y="31473"/>
                </a:lnTo>
                <a:lnTo>
                  <a:pt x="22620" y="32576"/>
                </a:lnTo>
                <a:lnTo>
                  <a:pt x="21850" y="31473"/>
                </a:lnTo>
                <a:lnTo>
                  <a:pt x="20629" y="32040"/>
                </a:lnTo>
                <a:lnTo>
                  <a:pt x="20512" y="30702"/>
                </a:lnTo>
                <a:lnTo>
                  <a:pt x="19173" y="30574"/>
                </a:lnTo>
                <a:lnTo>
                  <a:pt x="19730" y="29354"/>
                </a:lnTo>
                <a:lnTo>
                  <a:pt x="18638" y="28583"/>
                </a:lnTo>
                <a:lnTo>
                  <a:pt x="19730" y="27812"/>
                </a:lnTo>
                <a:lnTo>
                  <a:pt x="19173" y="26592"/>
                </a:lnTo>
                <a:lnTo>
                  <a:pt x="20512" y="26463"/>
                </a:lnTo>
                <a:close/>
                <a:moveTo>
                  <a:pt x="20897" y="22149"/>
                </a:moveTo>
                <a:lnTo>
                  <a:pt x="22385" y="24247"/>
                </a:lnTo>
                <a:lnTo>
                  <a:pt x="21721" y="25200"/>
                </a:lnTo>
                <a:lnTo>
                  <a:pt x="20672" y="24708"/>
                </a:lnTo>
                <a:close/>
                <a:moveTo>
                  <a:pt x="21057" y="20458"/>
                </a:moveTo>
                <a:lnTo>
                  <a:pt x="22620" y="19430"/>
                </a:lnTo>
                <a:lnTo>
                  <a:pt x="24194" y="20458"/>
                </a:lnTo>
                <a:lnTo>
                  <a:pt x="24290" y="21539"/>
                </a:lnTo>
                <a:lnTo>
                  <a:pt x="22620" y="23905"/>
                </a:lnTo>
                <a:lnTo>
                  <a:pt x="20961" y="21539"/>
                </a:lnTo>
                <a:close/>
                <a:moveTo>
                  <a:pt x="24579" y="24708"/>
                </a:moveTo>
                <a:lnTo>
                  <a:pt x="23530" y="25200"/>
                </a:lnTo>
                <a:lnTo>
                  <a:pt x="22867" y="24247"/>
                </a:lnTo>
                <a:lnTo>
                  <a:pt x="24355" y="22149"/>
                </a:lnTo>
                <a:close/>
                <a:moveTo>
                  <a:pt x="25329" y="20757"/>
                </a:moveTo>
                <a:lnTo>
                  <a:pt x="27202" y="20661"/>
                </a:lnTo>
                <a:lnTo>
                  <a:pt x="28048" y="22331"/>
                </a:lnTo>
                <a:lnTo>
                  <a:pt x="27588" y="23316"/>
                </a:lnTo>
                <a:lnTo>
                  <a:pt x="24965" y="24536"/>
                </a:lnTo>
                <a:lnTo>
                  <a:pt x="24697" y="21657"/>
                </a:lnTo>
                <a:close/>
                <a:moveTo>
                  <a:pt x="28883" y="23155"/>
                </a:moveTo>
                <a:lnTo>
                  <a:pt x="30553" y="24012"/>
                </a:lnTo>
                <a:lnTo>
                  <a:pt x="30446" y="25874"/>
                </a:lnTo>
                <a:lnTo>
                  <a:pt x="29557" y="26506"/>
                </a:lnTo>
                <a:lnTo>
                  <a:pt x="26678" y="26249"/>
                </a:lnTo>
                <a:lnTo>
                  <a:pt x="27887" y="23616"/>
                </a:lnTo>
                <a:close/>
                <a:moveTo>
                  <a:pt x="30756" y="27020"/>
                </a:moveTo>
                <a:lnTo>
                  <a:pt x="31784" y="28583"/>
                </a:lnTo>
                <a:lnTo>
                  <a:pt x="30756" y="30156"/>
                </a:lnTo>
                <a:lnTo>
                  <a:pt x="29664" y="30253"/>
                </a:lnTo>
                <a:lnTo>
                  <a:pt x="27299" y="28583"/>
                </a:lnTo>
                <a:lnTo>
                  <a:pt x="29664" y="26913"/>
                </a:lnTo>
                <a:close/>
                <a:moveTo>
                  <a:pt x="30446" y="31291"/>
                </a:moveTo>
                <a:lnTo>
                  <a:pt x="30553" y="33165"/>
                </a:lnTo>
                <a:lnTo>
                  <a:pt x="28883" y="34010"/>
                </a:lnTo>
                <a:lnTo>
                  <a:pt x="27887" y="33550"/>
                </a:lnTo>
                <a:lnTo>
                  <a:pt x="26678" y="30916"/>
                </a:lnTo>
                <a:lnTo>
                  <a:pt x="29557" y="30660"/>
                </a:lnTo>
                <a:close/>
                <a:moveTo>
                  <a:pt x="30960" y="34952"/>
                </a:moveTo>
                <a:lnTo>
                  <a:pt x="29343" y="34214"/>
                </a:lnTo>
                <a:lnTo>
                  <a:pt x="30628" y="33571"/>
                </a:lnTo>
                <a:close/>
                <a:moveTo>
                  <a:pt x="32416" y="32661"/>
                </a:moveTo>
                <a:lnTo>
                  <a:pt x="33839" y="33475"/>
                </a:lnTo>
                <a:lnTo>
                  <a:pt x="34653" y="34899"/>
                </a:lnTo>
                <a:lnTo>
                  <a:pt x="33946" y="36301"/>
                </a:lnTo>
                <a:lnTo>
                  <a:pt x="31409" y="35156"/>
                </a:lnTo>
                <a:lnTo>
                  <a:pt x="30981" y="33389"/>
                </a:lnTo>
                <a:close/>
                <a:moveTo>
                  <a:pt x="34931" y="36997"/>
                </a:moveTo>
                <a:lnTo>
                  <a:pt x="35873" y="36462"/>
                </a:lnTo>
                <a:lnTo>
                  <a:pt x="36698" y="37907"/>
                </a:lnTo>
                <a:lnTo>
                  <a:pt x="36698" y="41172"/>
                </a:lnTo>
                <a:lnTo>
                  <a:pt x="33871" y="39534"/>
                </a:lnTo>
                <a:lnTo>
                  <a:pt x="33036" y="38100"/>
                </a:lnTo>
                <a:lnTo>
                  <a:pt x="33968" y="37564"/>
                </a:lnTo>
                <a:lnTo>
                  <a:pt x="34171" y="36793"/>
                </a:lnTo>
                <a:close/>
                <a:moveTo>
                  <a:pt x="37094" y="41857"/>
                </a:moveTo>
                <a:lnTo>
                  <a:pt x="38132" y="42456"/>
                </a:lnTo>
                <a:lnTo>
                  <a:pt x="38732" y="41418"/>
                </a:lnTo>
                <a:lnTo>
                  <a:pt x="39331" y="42456"/>
                </a:lnTo>
                <a:lnTo>
                  <a:pt x="40369" y="41857"/>
                </a:lnTo>
                <a:lnTo>
                  <a:pt x="40369" y="43056"/>
                </a:lnTo>
                <a:lnTo>
                  <a:pt x="41558" y="43056"/>
                </a:lnTo>
                <a:lnTo>
                  <a:pt x="40969" y="44094"/>
                </a:lnTo>
                <a:lnTo>
                  <a:pt x="41997" y="44694"/>
                </a:lnTo>
                <a:lnTo>
                  <a:pt x="40969" y="45283"/>
                </a:lnTo>
                <a:lnTo>
                  <a:pt x="41558" y="46321"/>
                </a:lnTo>
                <a:lnTo>
                  <a:pt x="40369" y="46321"/>
                </a:lnTo>
                <a:lnTo>
                  <a:pt x="40369" y="47520"/>
                </a:lnTo>
                <a:lnTo>
                  <a:pt x="39331" y="46920"/>
                </a:lnTo>
                <a:lnTo>
                  <a:pt x="38732" y="47959"/>
                </a:lnTo>
                <a:lnTo>
                  <a:pt x="38132" y="46920"/>
                </a:lnTo>
                <a:lnTo>
                  <a:pt x="37094" y="47520"/>
                </a:lnTo>
                <a:lnTo>
                  <a:pt x="37094" y="46321"/>
                </a:lnTo>
                <a:lnTo>
                  <a:pt x="35895" y="46321"/>
                </a:lnTo>
                <a:lnTo>
                  <a:pt x="36494" y="45293"/>
                </a:lnTo>
                <a:lnTo>
                  <a:pt x="35456" y="44694"/>
                </a:lnTo>
                <a:lnTo>
                  <a:pt x="36494" y="44094"/>
                </a:lnTo>
                <a:lnTo>
                  <a:pt x="35895" y="43056"/>
                </a:lnTo>
                <a:lnTo>
                  <a:pt x="37094" y="43056"/>
                </a:lnTo>
                <a:close/>
                <a:moveTo>
                  <a:pt x="38507" y="41022"/>
                </a:moveTo>
                <a:lnTo>
                  <a:pt x="37982" y="41910"/>
                </a:lnTo>
                <a:lnTo>
                  <a:pt x="37094" y="41397"/>
                </a:lnTo>
                <a:lnTo>
                  <a:pt x="37094" y="38592"/>
                </a:lnTo>
                <a:close/>
                <a:moveTo>
                  <a:pt x="40369" y="41397"/>
                </a:moveTo>
                <a:lnTo>
                  <a:pt x="39470" y="41921"/>
                </a:lnTo>
                <a:lnTo>
                  <a:pt x="38956" y="41022"/>
                </a:lnTo>
                <a:lnTo>
                  <a:pt x="40369" y="38581"/>
                </a:lnTo>
                <a:close/>
                <a:moveTo>
                  <a:pt x="38175" y="36140"/>
                </a:moveTo>
                <a:lnTo>
                  <a:pt x="38732" y="35573"/>
                </a:lnTo>
                <a:lnTo>
                  <a:pt x="39288" y="36140"/>
                </a:lnTo>
                <a:lnTo>
                  <a:pt x="40369" y="36140"/>
                </a:lnTo>
                <a:lnTo>
                  <a:pt x="40369" y="37800"/>
                </a:lnTo>
                <a:lnTo>
                  <a:pt x="38732" y="40626"/>
                </a:lnTo>
                <a:lnTo>
                  <a:pt x="37094" y="37800"/>
                </a:lnTo>
                <a:lnTo>
                  <a:pt x="37094" y="36140"/>
                </a:lnTo>
                <a:close/>
                <a:moveTo>
                  <a:pt x="40765" y="41632"/>
                </a:moveTo>
                <a:lnTo>
                  <a:pt x="43196" y="40219"/>
                </a:lnTo>
                <a:lnTo>
                  <a:pt x="41793" y="42660"/>
                </a:lnTo>
                <a:lnTo>
                  <a:pt x="40765" y="42660"/>
                </a:lnTo>
                <a:close/>
                <a:moveTo>
                  <a:pt x="41590" y="36462"/>
                </a:moveTo>
                <a:lnTo>
                  <a:pt x="42521" y="36997"/>
                </a:lnTo>
                <a:lnTo>
                  <a:pt x="43281" y="36793"/>
                </a:lnTo>
                <a:lnTo>
                  <a:pt x="43495" y="37564"/>
                </a:lnTo>
                <a:lnTo>
                  <a:pt x="44427" y="38100"/>
                </a:lnTo>
                <a:lnTo>
                  <a:pt x="43592" y="39534"/>
                </a:lnTo>
                <a:lnTo>
                  <a:pt x="40765" y="41172"/>
                </a:lnTo>
                <a:lnTo>
                  <a:pt x="40765" y="37907"/>
                </a:lnTo>
                <a:close/>
                <a:moveTo>
                  <a:pt x="45315" y="38999"/>
                </a:moveTo>
                <a:lnTo>
                  <a:pt x="45861" y="39930"/>
                </a:lnTo>
                <a:lnTo>
                  <a:pt x="46621" y="40133"/>
                </a:lnTo>
                <a:lnTo>
                  <a:pt x="46418" y="40894"/>
                </a:lnTo>
                <a:lnTo>
                  <a:pt x="46953" y="41825"/>
                </a:lnTo>
                <a:lnTo>
                  <a:pt x="45519" y="42660"/>
                </a:lnTo>
                <a:lnTo>
                  <a:pt x="42243" y="42660"/>
                </a:lnTo>
                <a:lnTo>
                  <a:pt x="43881" y="39823"/>
                </a:lnTo>
                <a:close/>
                <a:moveTo>
                  <a:pt x="47285" y="43056"/>
                </a:moveTo>
                <a:lnTo>
                  <a:pt x="47285" y="44126"/>
                </a:lnTo>
                <a:lnTo>
                  <a:pt x="47842" y="44694"/>
                </a:lnTo>
                <a:lnTo>
                  <a:pt x="47285" y="45250"/>
                </a:lnTo>
                <a:lnTo>
                  <a:pt x="47285" y="46321"/>
                </a:lnTo>
                <a:lnTo>
                  <a:pt x="45626" y="46321"/>
                </a:lnTo>
                <a:lnTo>
                  <a:pt x="42789" y="44694"/>
                </a:lnTo>
                <a:lnTo>
                  <a:pt x="45626" y="43056"/>
                </a:lnTo>
                <a:close/>
                <a:moveTo>
                  <a:pt x="46953" y="47552"/>
                </a:moveTo>
                <a:lnTo>
                  <a:pt x="46418" y="48483"/>
                </a:lnTo>
                <a:lnTo>
                  <a:pt x="46621" y="49243"/>
                </a:lnTo>
                <a:lnTo>
                  <a:pt x="45861" y="49447"/>
                </a:lnTo>
                <a:lnTo>
                  <a:pt x="45315" y="50378"/>
                </a:lnTo>
                <a:lnTo>
                  <a:pt x="43881" y="49554"/>
                </a:lnTo>
                <a:lnTo>
                  <a:pt x="42243" y="46717"/>
                </a:lnTo>
                <a:lnTo>
                  <a:pt x="45519" y="46717"/>
                </a:lnTo>
                <a:close/>
                <a:moveTo>
                  <a:pt x="47777" y="51888"/>
                </a:moveTo>
                <a:lnTo>
                  <a:pt x="45775" y="51406"/>
                </a:lnTo>
                <a:lnTo>
                  <a:pt x="45604" y="50678"/>
                </a:lnTo>
                <a:lnTo>
                  <a:pt x="46118" y="49789"/>
                </a:lnTo>
                <a:lnTo>
                  <a:pt x="46750" y="49618"/>
                </a:lnTo>
                <a:close/>
                <a:moveTo>
                  <a:pt x="48527" y="48772"/>
                </a:moveTo>
                <a:lnTo>
                  <a:pt x="49940" y="49586"/>
                </a:lnTo>
                <a:lnTo>
                  <a:pt x="50753" y="50999"/>
                </a:lnTo>
                <a:lnTo>
                  <a:pt x="50036" y="52434"/>
                </a:lnTo>
                <a:lnTo>
                  <a:pt x="48270" y="52005"/>
                </a:lnTo>
                <a:lnTo>
                  <a:pt x="47124" y="49479"/>
                </a:lnTo>
                <a:close/>
                <a:moveTo>
                  <a:pt x="44823" y="51181"/>
                </a:moveTo>
                <a:lnTo>
                  <a:pt x="44277" y="50239"/>
                </a:lnTo>
                <a:lnTo>
                  <a:pt x="45219" y="50785"/>
                </a:lnTo>
                <a:lnTo>
                  <a:pt x="45347" y="51309"/>
                </a:lnTo>
                <a:close/>
                <a:moveTo>
                  <a:pt x="43495" y="51813"/>
                </a:moveTo>
                <a:lnTo>
                  <a:pt x="43281" y="52583"/>
                </a:lnTo>
                <a:lnTo>
                  <a:pt x="42521" y="52380"/>
                </a:lnTo>
                <a:lnTo>
                  <a:pt x="41590" y="52915"/>
                </a:lnTo>
                <a:lnTo>
                  <a:pt x="40765" y="51481"/>
                </a:lnTo>
                <a:lnTo>
                  <a:pt x="40765" y="48205"/>
                </a:lnTo>
                <a:lnTo>
                  <a:pt x="43592" y="49843"/>
                </a:lnTo>
                <a:lnTo>
                  <a:pt x="44427" y="51277"/>
                </a:lnTo>
                <a:close/>
                <a:moveTo>
                  <a:pt x="41504" y="43944"/>
                </a:moveTo>
                <a:lnTo>
                  <a:pt x="42018" y="43056"/>
                </a:lnTo>
                <a:lnTo>
                  <a:pt x="44833" y="43056"/>
                </a:lnTo>
                <a:lnTo>
                  <a:pt x="42393" y="44458"/>
                </a:lnTo>
                <a:close/>
                <a:moveTo>
                  <a:pt x="44833" y="46321"/>
                </a:moveTo>
                <a:lnTo>
                  <a:pt x="42018" y="46321"/>
                </a:lnTo>
                <a:lnTo>
                  <a:pt x="41504" y="45432"/>
                </a:lnTo>
                <a:lnTo>
                  <a:pt x="42393" y="44919"/>
                </a:lnTo>
                <a:close/>
                <a:moveTo>
                  <a:pt x="40765" y="46717"/>
                </a:moveTo>
                <a:lnTo>
                  <a:pt x="41793" y="46717"/>
                </a:lnTo>
                <a:lnTo>
                  <a:pt x="43196" y="49158"/>
                </a:lnTo>
                <a:lnTo>
                  <a:pt x="40765" y="47745"/>
                </a:lnTo>
                <a:lnTo>
                  <a:pt x="40765" y="47745"/>
                </a:lnTo>
                <a:close/>
                <a:moveTo>
                  <a:pt x="38956" y="48355"/>
                </a:moveTo>
                <a:lnTo>
                  <a:pt x="38956" y="48355"/>
                </a:lnTo>
                <a:lnTo>
                  <a:pt x="39470" y="47466"/>
                </a:lnTo>
                <a:lnTo>
                  <a:pt x="40369" y="47980"/>
                </a:lnTo>
                <a:lnTo>
                  <a:pt x="40369" y="50796"/>
                </a:lnTo>
                <a:close/>
                <a:moveTo>
                  <a:pt x="37094" y="50796"/>
                </a:moveTo>
                <a:lnTo>
                  <a:pt x="37094" y="47980"/>
                </a:lnTo>
                <a:lnTo>
                  <a:pt x="37982" y="47466"/>
                </a:lnTo>
                <a:lnTo>
                  <a:pt x="38507" y="48355"/>
                </a:lnTo>
                <a:close/>
                <a:moveTo>
                  <a:pt x="34268" y="49158"/>
                </a:moveTo>
                <a:lnTo>
                  <a:pt x="35670" y="46717"/>
                </a:lnTo>
                <a:lnTo>
                  <a:pt x="36698" y="46717"/>
                </a:lnTo>
                <a:lnTo>
                  <a:pt x="36698" y="47745"/>
                </a:lnTo>
                <a:close/>
                <a:moveTo>
                  <a:pt x="36698" y="51481"/>
                </a:moveTo>
                <a:lnTo>
                  <a:pt x="35873" y="52915"/>
                </a:lnTo>
                <a:lnTo>
                  <a:pt x="34931" y="52380"/>
                </a:lnTo>
                <a:lnTo>
                  <a:pt x="34171" y="52583"/>
                </a:lnTo>
                <a:lnTo>
                  <a:pt x="33968" y="51823"/>
                </a:lnTo>
                <a:lnTo>
                  <a:pt x="33036" y="51277"/>
                </a:lnTo>
                <a:lnTo>
                  <a:pt x="33871" y="49843"/>
                </a:lnTo>
                <a:lnTo>
                  <a:pt x="36698" y="48205"/>
                </a:lnTo>
                <a:close/>
                <a:moveTo>
                  <a:pt x="32640" y="51181"/>
                </a:moveTo>
                <a:lnTo>
                  <a:pt x="32116" y="51309"/>
                </a:lnTo>
                <a:lnTo>
                  <a:pt x="32244" y="50785"/>
                </a:lnTo>
                <a:lnTo>
                  <a:pt x="33186" y="50239"/>
                </a:lnTo>
                <a:close/>
                <a:moveTo>
                  <a:pt x="31602" y="49447"/>
                </a:moveTo>
                <a:lnTo>
                  <a:pt x="30842" y="49243"/>
                </a:lnTo>
                <a:lnTo>
                  <a:pt x="31045" y="48483"/>
                </a:lnTo>
                <a:lnTo>
                  <a:pt x="30499" y="47552"/>
                </a:lnTo>
                <a:lnTo>
                  <a:pt x="31945" y="46717"/>
                </a:lnTo>
                <a:lnTo>
                  <a:pt x="35210" y="46717"/>
                </a:lnTo>
                <a:lnTo>
                  <a:pt x="33582" y="49554"/>
                </a:lnTo>
                <a:lnTo>
                  <a:pt x="32137" y="50378"/>
                </a:lnTo>
                <a:close/>
                <a:moveTo>
                  <a:pt x="31688" y="51406"/>
                </a:moveTo>
                <a:lnTo>
                  <a:pt x="29686" y="51888"/>
                </a:lnTo>
                <a:lnTo>
                  <a:pt x="30713" y="49618"/>
                </a:lnTo>
                <a:lnTo>
                  <a:pt x="31345" y="49789"/>
                </a:lnTo>
                <a:lnTo>
                  <a:pt x="31859" y="50678"/>
                </a:lnTo>
                <a:close/>
                <a:moveTo>
                  <a:pt x="29193" y="52005"/>
                </a:moveTo>
                <a:lnTo>
                  <a:pt x="27427" y="52434"/>
                </a:lnTo>
                <a:lnTo>
                  <a:pt x="26699" y="51010"/>
                </a:lnTo>
                <a:lnTo>
                  <a:pt x="27502" y="49618"/>
                </a:lnTo>
                <a:lnTo>
                  <a:pt x="27545" y="49607"/>
                </a:lnTo>
                <a:lnTo>
                  <a:pt x="27545" y="49565"/>
                </a:lnTo>
                <a:lnTo>
                  <a:pt x="28936" y="48772"/>
                </a:lnTo>
                <a:lnTo>
                  <a:pt x="30339" y="49479"/>
                </a:lnTo>
                <a:close/>
                <a:moveTo>
                  <a:pt x="25115" y="52583"/>
                </a:moveTo>
                <a:lnTo>
                  <a:pt x="24644" y="53258"/>
                </a:lnTo>
                <a:lnTo>
                  <a:pt x="24569" y="52444"/>
                </a:lnTo>
                <a:lnTo>
                  <a:pt x="22984" y="51406"/>
                </a:lnTo>
                <a:lnTo>
                  <a:pt x="24579" y="50367"/>
                </a:lnTo>
                <a:lnTo>
                  <a:pt x="24579" y="49415"/>
                </a:lnTo>
                <a:lnTo>
                  <a:pt x="25254" y="50078"/>
                </a:lnTo>
                <a:lnTo>
                  <a:pt x="26977" y="49725"/>
                </a:lnTo>
                <a:lnTo>
                  <a:pt x="26249" y="50988"/>
                </a:lnTo>
                <a:lnTo>
                  <a:pt x="27009" y="52487"/>
                </a:lnTo>
                <a:close/>
                <a:moveTo>
                  <a:pt x="22620" y="51170"/>
                </a:moveTo>
                <a:lnTo>
                  <a:pt x="22620" y="51170"/>
                </a:lnTo>
                <a:lnTo>
                  <a:pt x="21068" y="50153"/>
                </a:lnTo>
                <a:lnTo>
                  <a:pt x="21068" y="49019"/>
                </a:lnTo>
                <a:lnTo>
                  <a:pt x="22620" y="47456"/>
                </a:lnTo>
                <a:lnTo>
                  <a:pt x="24183" y="49019"/>
                </a:lnTo>
                <a:lnTo>
                  <a:pt x="24183" y="50153"/>
                </a:lnTo>
                <a:lnTo>
                  <a:pt x="22620" y="51170"/>
                </a:lnTo>
                <a:close/>
                <a:moveTo>
                  <a:pt x="20683" y="52444"/>
                </a:moveTo>
                <a:lnTo>
                  <a:pt x="20608" y="53258"/>
                </a:lnTo>
                <a:lnTo>
                  <a:pt x="20137" y="52583"/>
                </a:lnTo>
                <a:lnTo>
                  <a:pt x="18242" y="52487"/>
                </a:lnTo>
                <a:lnTo>
                  <a:pt x="18991" y="50988"/>
                </a:lnTo>
                <a:lnTo>
                  <a:pt x="18263" y="49725"/>
                </a:lnTo>
                <a:lnTo>
                  <a:pt x="19998" y="50078"/>
                </a:lnTo>
                <a:lnTo>
                  <a:pt x="20672" y="49415"/>
                </a:lnTo>
                <a:lnTo>
                  <a:pt x="20672" y="50367"/>
                </a:lnTo>
                <a:lnTo>
                  <a:pt x="22267" y="51406"/>
                </a:lnTo>
                <a:close/>
                <a:moveTo>
                  <a:pt x="17825" y="52434"/>
                </a:moveTo>
                <a:lnTo>
                  <a:pt x="16058" y="52005"/>
                </a:lnTo>
                <a:lnTo>
                  <a:pt x="14913" y="49479"/>
                </a:lnTo>
                <a:lnTo>
                  <a:pt x="16315" y="48772"/>
                </a:lnTo>
                <a:lnTo>
                  <a:pt x="17696" y="49565"/>
                </a:lnTo>
                <a:lnTo>
                  <a:pt x="17707" y="49607"/>
                </a:lnTo>
                <a:lnTo>
                  <a:pt x="17750" y="49618"/>
                </a:lnTo>
                <a:lnTo>
                  <a:pt x="18542" y="50999"/>
                </a:lnTo>
                <a:close/>
                <a:moveTo>
                  <a:pt x="13564" y="51406"/>
                </a:moveTo>
                <a:lnTo>
                  <a:pt x="13393" y="50689"/>
                </a:lnTo>
                <a:lnTo>
                  <a:pt x="13906" y="49789"/>
                </a:lnTo>
                <a:lnTo>
                  <a:pt x="14538" y="49618"/>
                </a:lnTo>
                <a:lnTo>
                  <a:pt x="15566" y="51888"/>
                </a:lnTo>
                <a:close/>
                <a:moveTo>
                  <a:pt x="13114" y="50378"/>
                </a:moveTo>
                <a:lnTo>
                  <a:pt x="11669" y="49554"/>
                </a:lnTo>
                <a:lnTo>
                  <a:pt x="10042" y="46717"/>
                </a:lnTo>
                <a:lnTo>
                  <a:pt x="13307" y="46717"/>
                </a:lnTo>
                <a:lnTo>
                  <a:pt x="14741" y="47552"/>
                </a:lnTo>
                <a:lnTo>
                  <a:pt x="14206" y="48483"/>
                </a:lnTo>
                <a:lnTo>
                  <a:pt x="14410" y="49243"/>
                </a:lnTo>
                <a:lnTo>
                  <a:pt x="13650" y="49447"/>
                </a:lnTo>
                <a:close/>
                <a:moveTo>
                  <a:pt x="12611" y="51181"/>
                </a:moveTo>
                <a:lnTo>
                  <a:pt x="12065" y="50239"/>
                </a:lnTo>
                <a:lnTo>
                  <a:pt x="13007" y="50785"/>
                </a:lnTo>
                <a:lnTo>
                  <a:pt x="13136" y="51309"/>
                </a:lnTo>
                <a:close/>
                <a:moveTo>
                  <a:pt x="11284" y="51823"/>
                </a:moveTo>
                <a:lnTo>
                  <a:pt x="11080" y="52583"/>
                </a:lnTo>
                <a:lnTo>
                  <a:pt x="10310" y="52380"/>
                </a:lnTo>
                <a:lnTo>
                  <a:pt x="9378" y="52915"/>
                </a:lnTo>
                <a:lnTo>
                  <a:pt x="8554" y="51481"/>
                </a:lnTo>
                <a:lnTo>
                  <a:pt x="8554" y="48205"/>
                </a:lnTo>
                <a:lnTo>
                  <a:pt x="11380" y="49843"/>
                </a:lnTo>
                <a:lnTo>
                  <a:pt x="12215" y="51277"/>
                </a:lnTo>
                <a:close/>
                <a:moveTo>
                  <a:pt x="6295" y="41022"/>
                </a:moveTo>
                <a:lnTo>
                  <a:pt x="5781" y="41921"/>
                </a:lnTo>
                <a:lnTo>
                  <a:pt x="4882" y="41397"/>
                </a:lnTo>
                <a:lnTo>
                  <a:pt x="4882" y="38581"/>
                </a:lnTo>
                <a:close/>
                <a:moveTo>
                  <a:pt x="8158" y="38592"/>
                </a:moveTo>
                <a:lnTo>
                  <a:pt x="8158" y="41397"/>
                </a:lnTo>
                <a:lnTo>
                  <a:pt x="7259" y="41910"/>
                </a:lnTo>
                <a:lnTo>
                  <a:pt x="6745" y="41022"/>
                </a:lnTo>
                <a:close/>
                <a:moveTo>
                  <a:pt x="6520" y="35573"/>
                </a:moveTo>
                <a:lnTo>
                  <a:pt x="7077" y="36140"/>
                </a:lnTo>
                <a:lnTo>
                  <a:pt x="8158" y="36140"/>
                </a:lnTo>
                <a:lnTo>
                  <a:pt x="8158" y="37800"/>
                </a:lnTo>
                <a:lnTo>
                  <a:pt x="6520" y="40626"/>
                </a:lnTo>
                <a:lnTo>
                  <a:pt x="6520" y="40626"/>
                </a:lnTo>
                <a:lnTo>
                  <a:pt x="6520" y="40626"/>
                </a:lnTo>
                <a:lnTo>
                  <a:pt x="4882" y="37800"/>
                </a:lnTo>
                <a:lnTo>
                  <a:pt x="4882" y="36140"/>
                </a:lnTo>
                <a:lnTo>
                  <a:pt x="5963" y="36140"/>
                </a:lnTo>
                <a:close/>
                <a:moveTo>
                  <a:pt x="6520" y="31355"/>
                </a:moveTo>
                <a:lnTo>
                  <a:pt x="8083" y="32908"/>
                </a:lnTo>
                <a:lnTo>
                  <a:pt x="8083" y="34042"/>
                </a:lnTo>
                <a:lnTo>
                  <a:pt x="6552" y="35049"/>
                </a:lnTo>
                <a:lnTo>
                  <a:pt x="6520" y="35016"/>
                </a:lnTo>
                <a:lnTo>
                  <a:pt x="6488" y="35049"/>
                </a:lnTo>
                <a:lnTo>
                  <a:pt x="4957" y="34042"/>
                </a:lnTo>
                <a:lnTo>
                  <a:pt x="4957" y="32918"/>
                </a:lnTo>
                <a:close/>
                <a:moveTo>
                  <a:pt x="6242" y="31077"/>
                </a:moveTo>
                <a:lnTo>
                  <a:pt x="4957" y="32351"/>
                </a:lnTo>
                <a:lnTo>
                  <a:pt x="4957" y="30542"/>
                </a:lnTo>
                <a:lnTo>
                  <a:pt x="5706" y="30542"/>
                </a:lnTo>
                <a:close/>
                <a:moveTo>
                  <a:pt x="6242" y="26099"/>
                </a:moveTo>
                <a:lnTo>
                  <a:pt x="5706" y="26634"/>
                </a:lnTo>
                <a:lnTo>
                  <a:pt x="4957" y="26634"/>
                </a:lnTo>
                <a:lnTo>
                  <a:pt x="4957" y="24815"/>
                </a:lnTo>
                <a:close/>
                <a:moveTo>
                  <a:pt x="8083" y="24815"/>
                </a:moveTo>
                <a:lnTo>
                  <a:pt x="8083" y="26634"/>
                </a:lnTo>
                <a:lnTo>
                  <a:pt x="7334" y="26634"/>
                </a:lnTo>
                <a:lnTo>
                  <a:pt x="6798" y="26099"/>
                </a:lnTo>
                <a:close/>
                <a:moveTo>
                  <a:pt x="6520" y="22149"/>
                </a:moveTo>
                <a:lnTo>
                  <a:pt x="6541" y="22128"/>
                </a:lnTo>
                <a:lnTo>
                  <a:pt x="8083" y="23123"/>
                </a:lnTo>
                <a:lnTo>
                  <a:pt x="8083" y="24258"/>
                </a:lnTo>
                <a:lnTo>
                  <a:pt x="6520" y="25821"/>
                </a:lnTo>
                <a:lnTo>
                  <a:pt x="4957" y="24258"/>
                </a:lnTo>
                <a:lnTo>
                  <a:pt x="4957" y="23123"/>
                </a:lnTo>
                <a:lnTo>
                  <a:pt x="6499" y="22128"/>
                </a:lnTo>
                <a:close/>
                <a:moveTo>
                  <a:pt x="12611" y="18970"/>
                </a:moveTo>
                <a:lnTo>
                  <a:pt x="12065" y="18028"/>
                </a:lnTo>
                <a:lnTo>
                  <a:pt x="13007" y="18574"/>
                </a:lnTo>
                <a:lnTo>
                  <a:pt x="13136" y="19098"/>
                </a:lnTo>
                <a:close/>
                <a:moveTo>
                  <a:pt x="13725" y="21528"/>
                </a:moveTo>
                <a:lnTo>
                  <a:pt x="11444" y="20500"/>
                </a:lnTo>
                <a:lnTo>
                  <a:pt x="11616" y="19869"/>
                </a:lnTo>
                <a:lnTo>
                  <a:pt x="12515" y="19355"/>
                </a:lnTo>
                <a:lnTo>
                  <a:pt x="13243" y="19526"/>
                </a:lnTo>
                <a:close/>
                <a:moveTo>
                  <a:pt x="18574" y="26249"/>
                </a:moveTo>
                <a:lnTo>
                  <a:pt x="15694" y="26506"/>
                </a:lnTo>
                <a:lnTo>
                  <a:pt x="14806" y="25885"/>
                </a:lnTo>
                <a:lnTo>
                  <a:pt x="14699" y="24012"/>
                </a:lnTo>
                <a:lnTo>
                  <a:pt x="16369" y="23155"/>
                </a:lnTo>
                <a:lnTo>
                  <a:pt x="17364" y="23616"/>
                </a:lnTo>
                <a:close/>
                <a:moveTo>
                  <a:pt x="17910" y="23873"/>
                </a:moveTo>
                <a:lnTo>
                  <a:pt x="20255" y="24954"/>
                </a:lnTo>
                <a:lnTo>
                  <a:pt x="20148" y="26099"/>
                </a:lnTo>
                <a:lnTo>
                  <a:pt x="18991" y="26206"/>
                </a:lnTo>
                <a:close/>
                <a:moveTo>
                  <a:pt x="16187" y="26859"/>
                </a:moveTo>
                <a:lnTo>
                  <a:pt x="18756" y="26624"/>
                </a:lnTo>
                <a:lnTo>
                  <a:pt x="18756" y="26624"/>
                </a:lnTo>
                <a:lnTo>
                  <a:pt x="19238" y="27673"/>
                </a:lnTo>
                <a:lnTo>
                  <a:pt x="18296" y="28347"/>
                </a:lnTo>
                <a:close/>
                <a:moveTo>
                  <a:pt x="18756" y="30542"/>
                </a:moveTo>
                <a:lnTo>
                  <a:pt x="16187" y="30306"/>
                </a:lnTo>
                <a:lnTo>
                  <a:pt x="18296" y="28829"/>
                </a:lnTo>
                <a:lnTo>
                  <a:pt x="19238" y="29493"/>
                </a:lnTo>
                <a:close/>
                <a:moveTo>
                  <a:pt x="17910" y="33293"/>
                </a:moveTo>
                <a:lnTo>
                  <a:pt x="18991" y="30959"/>
                </a:lnTo>
                <a:lnTo>
                  <a:pt x="20148" y="31066"/>
                </a:lnTo>
                <a:lnTo>
                  <a:pt x="20255" y="32212"/>
                </a:lnTo>
                <a:close/>
                <a:moveTo>
                  <a:pt x="19923" y="36408"/>
                </a:moveTo>
                <a:lnTo>
                  <a:pt x="18049" y="36515"/>
                </a:lnTo>
                <a:lnTo>
                  <a:pt x="17675" y="35766"/>
                </a:lnTo>
                <a:lnTo>
                  <a:pt x="17204" y="34834"/>
                </a:lnTo>
                <a:lnTo>
                  <a:pt x="17653" y="33850"/>
                </a:lnTo>
                <a:lnTo>
                  <a:pt x="20287" y="32629"/>
                </a:lnTo>
                <a:lnTo>
                  <a:pt x="20554" y="35520"/>
                </a:lnTo>
                <a:close/>
                <a:moveTo>
                  <a:pt x="20683" y="36943"/>
                </a:moveTo>
                <a:lnTo>
                  <a:pt x="22267" y="37971"/>
                </a:lnTo>
                <a:lnTo>
                  <a:pt x="20672" y="39020"/>
                </a:lnTo>
                <a:lnTo>
                  <a:pt x="20672" y="39973"/>
                </a:lnTo>
                <a:lnTo>
                  <a:pt x="19998" y="39298"/>
                </a:lnTo>
                <a:lnTo>
                  <a:pt x="18263" y="39662"/>
                </a:lnTo>
                <a:lnTo>
                  <a:pt x="18991" y="38389"/>
                </a:lnTo>
                <a:lnTo>
                  <a:pt x="18242" y="36901"/>
                </a:lnTo>
                <a:lnTo>
                  <a:pt x="20137" y="36793"/>
                </a:lnTo>
                <a:lnTo>
                  <a:pt x="20608" y="36130"/>
                </a:lnTo>
                <a:close/>
                <a:moveTo>
                  <a:pt x="20897" y="35016"/>
                </a:moveTo>
                <a:lnTo>
                  <a:pt x="20672" y="32458"/>
                </a:lnTo>
                <a:lnTo>
                  <a:pt x="20672" y="32458"/>
                </a:lnTo>
                <a:lnTo>
                  <a:pt x="21721" y="31976"/>
                </a:lnTo>
                <a:lnTo>
                  <a:pt x="22385" y="32918"/>
                </a:lnTo>
                <a:close/>
                <a:moveTo>
                  <a:pt x="24290" y="35627"/>
                </a:moveTo>
                <a:lnTo>
                  <a:pt x="24194" y="36708"/>
                </a:lnTo>
                <a:lnTo>
                  <a:pt x="22620" y="37736"/>
                </a:lnTo>
                <a:lnTo>
                  <a:pt x="21057" y="36708"/>
                </a:lnTo>
                <a:lnTo>
                  <a:pt x="20961" y="35627"/>
                </a:lnTo>
                <a:lnTo>
                  <a:pt x="22620" y="33261"/>
                </a:lnTo>
                <a:close/>
                <a:moveTo>
                  <a:pt x="24355" y="35016"/>
                </a:moveTo>
                <a:lnTo>
                  <a:pt x="22867" y="32918"/>
                </a:lnTo>
                <a:lnTo>
                  <a:pt x="23530" y="31976"/>
                </a:lnTo>
                <a:lnTo>
                  <a:pt x="24579" y="32458"/>
                </a:lnTo>
                <a:close/>
                <a:moveTo>
                  <a:pt x="25115" y="36793"/>
                </a:moveTo>
                <a:lnTo>
                  <a:pt x="27009" y="36901"/>
                </a:lnTo>
                <a:lnTo>
                  <a:pt x="26249" y="38389"/>
                </a:lnTo>
                <a:lnTo>
                  <a:pt x="26988" y="39662"/>
                </a:lnTo>
                <a:lnTo>
                  <a:pt x="25254" y="39298"/>
                </a:lnTo>
                <a:lnTo>
                  <a:pt x="24579" y="39973"/>
                </a:lnTo>
                <a:lnTo>
                  <a:pt x="24579" y="39020"/>
                </a:lnTo>
                <a:lnTo>
                  <a:pt x="22984" y="37971"/>
                </a:lnTo>
                <a:lnTo>
                  <a:pt x="24569" y="36943"/>
                </a:lnTo>
                <a:lnTo>
                  <a:pt x="24644" y="36119"/>
                </a:lnTo>
                <a:close/>
                <a:moveTo>
                  <a:pt x="28262" y="35295"/>
                </a:moveTo>
                <a:lnTo>
                  <a:pt x="28990" y="36911"/>
                </a:lnTo>
                <a:lnTo>
                  <a:pt x="27609" y="36579"/>
                </a:lnTo>
                <a:close/>
                <a:moveTo>
                  <a:pt x="32009" y="37639"/>
                </a:moveTo>
                <a:lnTo>
                  <a:pt x="31527" y="35637"/>
                </a:lnTo>
                <a:lnTo>
                  <a:pt x="33796" y="36665"/>
                </a:lnTo>
                <a:lnTo>
                  <a:pt x="33636" y="37297"/>
                </a:lnTo>
                <a:lnTo>
                  <a:pt x="32737" y="37821"/>
                </a:lnTo>
                <a:close/>
                <a:moveTo>
                  <a:pt x="32244" y="38603"/>
                </a:moveTo>
                <a:lnTo>
                  <a:pt x="32116" y="38078"/>
                </a:lnTo>
                <a:lnTo>
                  <a:pt x="32640" y="38196"/>
                </a:lnTo>
                <a:lnTo>
                  <a:pt x="33186" y="39138"/>
                </a:lnTo>
                <a:close/>
                <a:moveTo>
                  <a:pt x="35210" y="42660"/>
                </a:moveTo>
                <a:lnTo>
                  <a:pt x="31945" y="42660"/>
                </a:lnTo>
                <a:lnTo>
                  <a:pt x="30499" y="41825"/>
                </a:lnTo>
                <a:lnTo>
                  <a:pt x="31045" y="40894"/>
                </a:lnTo>
                <a:lnTo>
                  <a:pt x="30842" y="40133"/>
                </a:lnTo>
                <a:lnTo>
                  <a:pt x="31602" y="39930"/>
                </a:lnTo>
                <a:lnTo>
                  <a:pt x="32137" y="38999"/>
                </a:lnTo>
                <a:lnTo>
                  <a:pt x="33582" y="39823"/>
                </a:lnTo>
                <a:close/>
                <a:moveTo>
                  <a:pt x="34257" y="40219"/>
                </a:moveTo>
                <a:lnTo>
                  <a:pt x="36698" y="41632"/>
                </a:lnTo>
                <a:lnTo>
                  <a:pt x="36698" y="42660"/>
                </a:lnTo>
                <a:lnTo>
                  <a:pt x="35670" y="42660"/>
                </a:lnTo>
                <a:lnTo>
                  <a:pt x="35670" y="42660"/>
                </a:lnTo>
                <a:close/>
                <a:moveTo>
                  <a:pt x="32630" y="43056"/>
                </a:moveTo>
                <a:lnTo>
                  <a:pt x="35445" y="43056"/>
                </a:lnTo>
                <a:lnTo>
                  <a:pt x="35959" y="43944"/>
                </a:lnTo>
                <a:lnTo>
                  <a:pt x="35060" y="44458"/>
                </a:lnTo>
                <a:close/>
                <a:moveTo>
                  <a:pt x="35060" y="44919"/>
                </a:moveTo>
                <a:lnTo>
                  <a:pt x="35959" y="45432"/>
                </a:lnTo>
                <a:lnTo>
                  <a:pt x="35445" y="46321"/>
                </a:lnTo>
                <a:lnTo>
                  <a:pt x="32630" y="46321"/>
                </a:lnTo>
                <a:close/>
                <a:moveTo>
                  <a:pt x="30178" y="46321"/>
                </a:moveTo>
                <a:lnTo>
                  <a:pt x="30178" y="45250"/>
                </a:lnTo>
                <a:lnTo>
                  <a:pt x="29622" y="44694"/>
                </a:lnTo>
                <a:lnTo>
                  <a:pt x="30178" y="44126"/>
                </a:lnTo>
                <a:lnTo>
                  <a:pt x="30178" y="43056"/>
                </a:lnTo>
                <a:lnTo>
                  <a:pt x="31837" y="43056"/>
                </a:lnTo>
                <a:lnTo>
                  <a:pt x="34674" y="44694"/>
                </a:lnTo>
                <a:lnTo>
                  <a:pt x="31837" y="46321"/>
                </a:lnTo>
                <a:close/>
                <a:moveTo>
                  <a:pt x="24579" y="46642"/>
                </a:moveTo>
                <a:lnTo>
                  <a:pt x="26785" y="46642"/>
                </a:lnTo>
                <a:lnTo>
                  <a:pt x="27588" y="47445"/>
                </a:lnTo>
                <a:lnTo>
                  <a:pt x="27202" y="49276"/>
                </a:lnTo>
                <a:lnTo>
                  <a:pt x="25382" y="49650"/>
                </a:lnTo>
                <a:lnTo>
                  <a:pt x="24579" y="48858"/>
                </a:lnTo>
                <a:close/>
                <a:moveTo>
                  <a:pt x="24579" y="43131"/>
                </a:moveTo>
                <a:lnTo>
                  <a:pt x="26389" y="43131"/>
                </a:lnTo>
                <a:lnTo>
                  <a:pt x="25115" y="44415"/>
                </a:lnTo>
                <a:lnTo>
                  <a:pt x="24579" y="43880"/>
                </a:lnTo>
                <a:close/>
                <a:moveTo>
                  <a:pt x="27588" y="41932"/>
                </a:moveTo>
                <a:lnTo>
                  <a:pt x="26785" y="42735"/>
                </a:lnTo>
                <a:lnTo>
                  <a:pt x="24579" y="42735"/>
                </a:lnTo>
                <a:lnTo>
                  <a:pt x="24579" y="40530"/>
                </a:lnTo>
                <a:lnTo>
                  <a:pt x="25382" y="39727"/>
                </a:lnTo>
                <a:lnTo>
                  <a:pt x="27202" y="40112"/>
                </a:lnTo>
                <a:close/>
                <a:moveTo>
                  <a:pt x="30339" y="39909"/>
                </a:moveTo>
                <a:lnTo>
                  <a:pt x="28936" y="40615"/>
                </a:lnTo>
                <a:lnTo>
                  <a:pt x="27545" y="39812"/>
                </a:lnTo>
                <a:lnTo>
                  <a:pt x="27545" y="39780"/>
                </a:lnTo>
                <a:lnTo>
                  <a:pt x="27502" y="39769"/>
                </a:lnTo>
                <a:lnTo>
                  <a:pt x="26699" y="38378"/>
                </a:lnTo>
                <a:lnTo>
                  <a:pt x="27427" y="36943"/>
                </a:lnTo>
                <a:lnTo>
                  <a:pt x="29193" y="37372"/>
                </a:lnTo>
                <a:close/>
                <a:moveTo>
                  <a:pt x="29686" y="37489"/>
                </a:moveTo>
                <a:lnTo>
                  <a:pt x="31688" y="37971"/>
                </a:lnTo>
                <a:lnTo>
                  <a:pt x="31859" y="38699"/>
                </a:lnTo>
                <a:lnTo>
                  <a:pt x="31345" y="39588"/>
                </a:lnTo>
                <a:lnTo>
                  <a:pt x="30713" y="39759"/>
                </a:lnTo>
                <a:close/>
                <a:moveTo>
                  <a:pt x="26389" y="46246"/>
                </a:moveTo>
                <a:lnTo>
                  <a:pt x="24579" y="46246"/>
                </a:lnTo>
                <a:lnTo>
                  <a:pt x="24579" y="45497"/>
                </a:lnTo>
                <a:lnTo>
                  <a:pt x="25115" y="44972"/>
                </a:lnTo>
                <a:close/>
                <a:moveTo>
                  <a:pt x="29086" y="44715"/>
                </a:moveTo>
                <a:lnTo>
                  <a:pt x="28080" y="46246"/>
                </a:lnTo>
                <a:lnTo>
                  <a:pt x="26956" y="46246"/>
                </a:lnTo>
                <a:lnTo>
                  <a:pt x="25393" y="44694"/>
                </a:lnTo>
                <a:lnTo>
                  <a:pt x="26956" y="43131"/>
                </a:lnTo>
                <a:lnTo>
                  <a:pt x="28080" y="43131"/>
                </a:lnTo>
                <a:lnTo>
                  <a:pt x="29086" y="44662"/>
                </a:lnTo>
                <a:lnTo>
                  <a:pt x="29065" y="44694"/>
                </a:lnTo>
                <a:close/>
                <a:moveTo>
                  <a:pt x="29782" y="43966"/>
                </a:moveTo>
                <a:lnTo>
                  <a:pt x="29375" y="44373"/>
                </a:lnTo>
                <a:lnTo>
                  <a:pt x="28294" y="42735"/>
                </a:lnTo>
                <a:lnTo>
                  <a:pt x="27341" y="42735"/>
                </a:lnTo>
                <a:lnTo>
                  <a:pt x="28016" y="42060"/>
                </a:lnTo>
                <a:lnTo>
                  <a:pt x="27652" y="40326"/>
                </a:lnTo>
                <a:lnTo>
                  <a:pt x="28926" y="41065"/>
                </a:lnTo>
                <a:lnTo>
                  <a:pt x="30467" y="40283"/>
                </a:lnTo>
                <a:lnTo>
                  <a:pt x="30617" y="40840"/>
                </a:lnTo>
                <a:lnTo>
                  <a:pt x="29964" y="41975"/>
                </a:lnTo>
                <a:lnTo>
                  <a:pt x="31152" y="42660"/>
                </a:lnTo>
                <a:lnTo>
                  <a:pt x="29782" y="42660"/>
                </a:lnTo>
                <a:close/>
                <a:moveTo>
                  <a:pt x="22342" y="42200"/>
                </a:moveTo>
                <a:lnTo>
                  <a:pt x="21818" y="42735"/>
                </a:lnTo>
                <a:lnTo>
                  <a:pt x="21068" y="42735"/>
                </a:lnTo>
                <a:lnTo>
                  <a:pt x="21068" y="40926"/>
                </a:lnTo>
                <a:close/>
                <a:moveTo>
                  <a:pt x="24183" y="40926"/>
                </a:moveTo>
                <a:lnTo>
                  <a:pt x="24183" y="42735"/>
                </a:lnTo>
                <a:lnTo>
                  <a:pt x="23434" y="42735"/>
                </a:lnTo>
                <a:lnTo>
                  <a:pt x="22909" y="42200"/>
                </a:lnTo>
                <a:close/>
                <a:moveTo>
                  <a:pt x="22620" y="41921"/>
                </a:moveTo>
                <a:lnTo>
                  <a:pt x="21068" y="40358"/>
                </a:lnTo>
                <a:lnTo>
                  <a:pt x="21068" y="39234"/>
                </a:lnTo>
                <a:lnTo>
                  <a:pt x="22620" y="38207"/>
                </a:lnTo>
                <a:lnTo>
                  <a:pt x="24183" y="39234"/>
                </a:lnTo>
                <a:lnTo>
                  <a:pt x="24183" y="40358"/>
                </a:lnTo>
                <a:close/>
                <a:moveTo>
                  <a:pt x="18852" y="46246"/>
                </a:moveTo>
                <a:lnTo>
                  <a:pt x="20137" y="44972"/>
                </a:lnTo>
                <a:lnTo>
                  <a:pt x="20672" y="45497"/>
                </a:lnTo>
                <a:lnTo>
                  <a:pt x="20672" y="46246"/>
                </a:lnTo>
                <a:close/>
                <a:moveTo>
                  <a:pt x="18467" y="46642"/>
                </a:moveTo>
                <a:lnTo>
                  <a:pt x="20672" y="46642"/>
                </a:lnTo>
                <a:lnTo>
                  <a:pt x="20672" y="48847"/>
                </a:lnTo>
                <a:lnTo>
                  <a:pt x="19869" y="49650"/>
                </a:lnTo>
                <a:lnTo>
                  <a:pt x="18039" y="49276"/>
                </a:lnTo>
                <a:lnTo>
                  <a:pt x="17664" y="47445"/>
                </a:lnTo>
                <a:close/>
                <a:moveTo>
                  <a:pt x="10577" y="44694"/>
                </a:moveTo>
                <a:lnTo>
                  <a:pt x="10577" y="44694"/>
                </a:lnTo>
                <a:lnTo>
                  <a:pt x="13414" y="43056"/>
                </a:lnTo>
                <a:lnTo>
                  <a:pt x="15073" y="43056"/>
                </a:lnTo>
                <a:lnTo>
                  <a:pt x="15073" y="44126"/>
                </a:lnTo>
                <a:lnTo>
                  <a:pt x="15630" y="44694"/>
                </a:lnTo>
                <a:lnTo>
                  <a:pt x="15073" y="45250"/>
                </a:lnTo>
                <a:lnTo>
                  <a:pt x="15073" y="46321"/>
                </a:lnTo>
                <a:lnTo>
                  <a:pt x="13414" y="46321"/>
                </a:lnTo>
                <a:close/>
                <a:moveTo>
                  <a:pt x="9806" y="43056"/>
                </a:moveTo>
                <a:lnTo>
                  <a:pt x="12622" y="43056"/>
                </a:lnTo>
                <a:lnTo>
                  <a:pt x="10181" y="44458"/>
                </a:lnTo>
                <a:lnTo>
                  <a:pt x="9293" y="43944"/>
                </a:lnTo>
                <a:close/>
                <a:moveTo>
                  <a:pt x="8554" y="41632"/>
                </a:moveTo>
                <a:lnTo>
                  <a:pt x="10984" y="40219"/>
                </a:lnTo>
                <a:lnTo>
                  <a:pt x="9582" y="42660"/>
                </a:lnTo>
                <a:lnTo>
                  <a:pt x="8554" y="42660"/>
                </a:lnTo>
                <a:close/>
                <a:moveTo>
                  <a:pt x="10684" y="30542"/>
                </a:moveTo>
                <a:lnTo>
                  <a:pt x="11487" y="31345"/>
                </a:lnTo>
                <a:lnTo>
                  <a:pt x="11102" y="33165"/>
                </a:lnTo>
                <a:lnTo>
                  <a:pt x="9271" y="33550"/>
                </a:lnTo>
                <a:lnTo>
                  <a:pt x="8479" y="32747"/>
                </a:lnTo>
                <a:lnTo>
                  <a:pt x="8479" y="30542"/>
                </a:lnTo>
                <a:close/>
                <a:moveTo>
                  <a:pt x="10288" y="30146"/>
                </a:moveTo>
                <a:lnTo>
                  <a:pt x="8479" y="30146"/>
                </a:lnTo>
                <a:lnTo>
                  <a:pt x="8479" y="29396"/>
                </a:lnTo>
                <a:lnTo>
                  <a:pt x="9004" y="28861"/>
                </a:lnTo>
                <a:close/>
                <a:moveTo>
                  <a:pt x="8479" y="27020"/>
                </a:moveTo>
                <a:lnTo>
                  <a:pt x="10288" y="27020"/>
                </a:lnTo>
                <a:lnTo>
                  <a:pt x="9004" y="28304"/>
                </a:lnTo>
                <a:lnTo>
                  <a:pt x="8479" y="27780"/>
                </a:lnTo>
                <a:close/>
                <a:moveTo>
                  <a:pt x="11487" y="25832"/>
                </a:moveTo>
                <a:lnTo>
                  <a:pt x="10684" y="26634"/>
                </a:lnTo>
                <a:lnTo>
                  <a:pt x="8479" y="26634"/>
                </a:lnTo>
                <a:lnTo>
                  <a:pt x="8479" y="24419"/>
                </a:lnTo>
                <a:lnTo>
                  <a:pt x="9271" y="23626"/>
                </a:lnTo>
                <a:lnTo>
                  <a:pt x="11102" y="24001"/>
                </a:lnTo>
                <a:close/>
                <a:moveTo>
                  <a:pt x="12836" y="24504"/>
                </a:moveTo>
                <a:lnTo>
                  <a:pt x="11444" y="23712"/>
                </a:lnTo>
                <a:lnTo>
                  <a:pt x="11434" y="23669"/>
                </a:lnTo>
                <a:lnTo>
                  <a:pt x="11391" y="23658"/>
                </a:lnTo>
                <a:lnTo>
                  <a:pt x="10599" y="22267"/>
                </a:lnTo>
                <a:lnTo>
                  <a:pt x="11305" y="20864"/>
                </a:lnTo>
                <a:lnTo>
                  <a:pt x="13842" y="22010"/>
                </a:lnTo>
                <a:lnTo>
                  <a:pt x="14260" y="23787"/>
                </a:lnTo>
                <a:close/>
                <a:moveTo>
                  <a:pt x="15587" y="30253"/>
                </a:moveTo>
                <a:lnTo>
                  <a:pt x="14495" y="30156"/>
                </a:lnTo>
                <a:lnTo>
                  <a:pt x="13468" y="28583"/>
                </a:lnTo>
                <a:lnTo>
                  <a:pt x="14495" y="27020"/>
                </a:lnTo>
                <a:lnTo>
                  <a:pt x="15587" y="26913"/>
                </a:lnTo>
                <a:lnTo>
                  <a:pt x="17953" y="28583"/>
                </a:lnTo>
                <a:close/>
                <a:moveTo>
                  <a:pt x="16369" y="34010"/>
                </a:moveTo>
                <a:lnTo>
                  <a:pt x="14699" y="33165"/>
                </a:lnTo>
                <a:lnTo>
                  <a:pt x="14806" y="31291"/>
                </a:lnTo>
                <a:lnTo>
                  <a:pt x="15694" y="30660"/>
                </a:lnTo>
                <a:lnTo>
                  <a:pt x="18574" y="30916"/>
                </a:lnTo>
                <a:lnTo>
                  <a:pt x="17364" y="33550"/>
                </a:lnTo>
                <a:close/>
                <a:moveTo>
                  <a:pt x="16979" y="34385"/>
                </a:moveTo>
                <a:lnTo>
                  <a:pt x="16968" y="34385"/>
                </a:lnTo>
                <a:lnTo>
                  <a:pt x="16797" y="34760"/>
                </a:lnTo>
                <a:lnTo>
                  <a:pt x="16765" y="34845"/>
                </a:lnTo>
                <a:lnTo>
                  <a:pt x="16765" y="34845"/>
                </a:lnTo>
                <a:lnTo>
                  <a:pt x="15780" y="37029"/>
                </a:lnTo>
                <a:lnTo>
                  <a:pt x="13671" y="37543"/>
                </a:lnTo>
                <a:lnTo>
                  <a:pt x="14174" y="35434"/>
                </a:lnTo>
                <a:lnTo>
                  <a:pt x="16358" y="34449"/>
                </a:lnTo>
                <a:lnTo>
                  <a:pt x="16369" y="34449"/>
                </a:lnTo>
                <a:lnTo>
                  <a:pt x="16454" y="34406"/>
                </a:lnTo>
                <a:lnTo>
                  <a:pt x="16829" y="34235"/>
                </a:lnTo>
                <a:lnTo>
                  <a:pt x="16818" y="34235"/>
                </a:lnTo>
                <a:lnTo>
                  <a:pt x="17107" y="34107"/>
                </a:lnTo>
                <a:close/>
                <a:moveTo>
                  <a:pt x="16262" y="36911"/>
                </a:moveTo>
                <a:lnTo>
                  <a:pt x="16990" y="35295"/>
                </a:lnTo>
                <a:lnTo>
                  <a:pt x="17643" y="36579"/>
                </a:lnTo>
                <a:close/>
                <a:moveTo>
                  <a:pt x="17750" y="39769"/>
                </a:moveTo>
                <a:lnTo>
                  <a:pt x="17707" y="39780"/>
                </a:lnTo>
                <a:lnTo>
                  <a:pt x="17707" y="39812"/>
                </a:lnTo>
                <a:lnTo>
                  <a:pt x="16315" y="40615"/>
                </a:lnTo>
                <a:lnTo>
                  <a:pt x="14913" y="39909"/>
                </a:lnTo>
                <a:lnTo>
                  <a:pt x="16058" y="37372"/>
                </a:lnTo>
                <a:lnTo>
                  <a:pt x="17825" y="36943"/>
                </a:lnTo>
                <a:lnTo>
                  <a:pt x="18552" y="38378"/>
                </a:lnTo>
                <a:close/>
                <a:moveTo>
                  <a:pt x="18467" y="42735"/>
                </a:moveTo>
                <a:lnTo>
                  <a:pt x="17664" y="41932"/>
                </a:lnTo>
                <a:lnTo>
                  <a:pt x="18039" y="40112"/>
                </a:lnTo>
                <a:lnTo>
                  <a:pt x="19869" y="39727"/>
                </a:lnTo>
                <a:lnTo>
                  <a:pt x="20672" y="40530"/>
                </a:lnTo>
                <a:lnTo>
                  <a:pt x="20672" y="42735"/>
                </a:lnTo>
                <a:close/>
                <a:moveTo>
                  <a:pt x="18852" y="43131"/>
                </a:moveTo>
                <a:lnTo>
                  <a:pt x="20672" y="43131"/>
                </a:lnTo>
                <a:lnTo>
                  <a:pt x="20672" y="43880"/>
                </a:lnTo>
                <a:lnTo>
                  <a:pt x="20137" y="44415"/>
                </a:lnTo>
                <a:close/>
                <a:moveTo>
                  <a:pt x="16165" y="44662"/>
                </a:moveTo>
                <a:lnTo>
                  <a:pt x="17161" y="43131"/>
                </a:lnTo>
                <a:lnTo>
                  <a:pt x="18296" y="43131"/>
                </a:lnTo>
                <a:lnTo>
                  <a:pt x="19859" y="44694"/>
                </a:lnTo>
                <a:lnTo>
                  <a:pt x="18296" y="46246"/>
                </a:lnTo>
                <a:lnTo>
                  <a:pt x="17161" y="46246"/>
                </a:lnTo>
                <a:lnTo>
                  <a:pt x="16165" y="44715"/>
                </a:lnTo>
                <a:lnTo>
                  <a:pt x="16187" y="44694"/>
                </a:lnTo>
                <a:close/>
                <a:moveTo>
                  <a:pt x="11669" y="39823"/>
                </a:moveTo>
                <a:lnTo>
                  <a:pt x="13114" y="38999"/>
                </a:lnTo>
                <a:lnTo>
                  <a:pt x="13650" y="39930"/>
                </a:lnTo>
                <a:lnTo>
                  <a:pt x="14410" y="40133"/>
                </a:lnTo>
                <a:lnTo>
                  <a:pt x="14206" y="40894"/>
                </a:lnTo>
                <a:lnTo>
                  <a:pt x="14741" y="41825"/>
                </a:lnTo>
                <a:lnTo>
                  <a:pt x="13307" y="42660"/>
                </a:lnTo>
                <a:lnTo>
                  <a:pt x="10042" y="42660"/>
                </a:lnTo>
                <a:close/>
                <a:moveTo>
                  <a:pt x="11284" y="37564"/>
                </a:moveTo>
                <a:lnTo>
                  <a:pt x="12215" y="38100"/>
                </a:lnTo>
                <a:lnTo>
                  <a:pt x="11380" y="39534"/>
                </a:lnTo>
                <a:lnTo>
                  <a:pt x="8554" y="41172"/>
                </a:lnTo>
                <a:lnTo>
                  <a:pt x="8554" y="37907"/>
                </a:lnTo>
                <a:lnTo>
                  <a:pt x="9378" y="36462"/>
                </a:lnTo>
                <a:lnTo>
                  <a:pt x="10310" y="36997"/>
                </a:lnTo>
                <a:lnTo>
                  <a:pt x="11080" y="36804"/>
                </a:lnTo>
                <a:close/>
                <a:moveTo>
                  <a:pt x="13136" y="38078"/>
                </a:moveTo>
                <a:lnTo>
                  <a:pt x="13007" y="38603"/>
                </a:lnTo>
                <a:lnTo>
                  <a:pt x="12065" y="39138"/>
                </a:lnTo>
                <a:lnTo>
                  <a:pt x="12611" y="38196"/>
                </a:lnTo>
                <a:close/>
                <a:moveTo>
                  <a:pt x="13564" y="37971"/>
                </a:moveTo>
                <a:lnTo>
                  <a:pt x="15566" y="37489"/>
                </a:lnTo>
                <a:lnTo>
                  <a:pt x="14538" y="39759"/>
                </a:lnTo>
                <a:lnTo>
                  <a:pt x="13906" y="39588"/>
                </a:lnTo>
                <a:lnTo>
                  <a:pt x="13393" y="38699"/>
                </a:lnTo>
                <a:close/>
                <a:moveTo>
                  <a:pt x="13243" y="37639"/>
                </a:moveTo>
                <a:lnTo>
                  <a:pt x="12515" y="37821"/>
                </a:lnTo>
                <a:lnTo>
                  <a:pt x="11616" y="37297"/>
                </a:lnTo>
                <a:lnTo>
                  <a:pt x="11444" y="36665"/>
                </a:lnTo>
                <a:lnTo>
                  <a:pt x="13725" y="35637"/>
                </a:lnTo>
                <a:close/>
                <a:moveTo>
                  <a:pt x="12836" y="32661"/>
                </a:moveTo>
                <a:lnTo>
                  <a:pt x="14260" y="33389"/>
                </a:lnTo>
                <a:lnTo>
                  <a:pt x="13842" y="35156"/>
                </a:lnTo>
                <a:lnTo>
                  <a:pt x="11305" y="36301"/>
                </a:lnTo>
                <a:lnTo>
                  <a:pt x="10599" y="34899"/>
                </a:lnTo>
                <a:lnTo>
                  <a:pt x="11391" y="33507"/>
                </a:lnTo>
                <a:lnTo>
                  <a:pt x="11434" y="33496"/>
                </a:lnTo>
                <a:lnTo>
                  <a:pt x="11444" y="33464"/>
                </a:lnTo>
                <a:close/>
                <a:moveTo>
                  <a:pt x="14624" y="33571"/>
                </a:moveTo>
                <a:lnTo>
                  <a:pt x="15287" y="33903"/>
                </a:lnTo>
                <a:lnTo>
                  <a:pt x="15908" y="34214"/>
                </a:lnTo>
                <a:lnTo>
                  <a:pt x="14292" y="34952"/>
                </a:lnTo>
                <a:close/>
                <a:moveTo>
                  <a:pt x="10845" y="30146"/>
                </a:moveTo>
                <a:lnTo>
                  <a:pt x="9282" y="28583"/>
                </a:lnTo>
                <a:lnTo>
                  <a:pt x="10845" y="27020"/>
                </a:lnTo>
                <a:lnTo>
                  <a:pt x="11980" y="27031"/>
                </a:lnTo>
                <a:lnTo>
                  <a:pt x="12997" y="28583"/>
                </a:lnTo>
                <a:lnTo>
                  <a:pt x="11980" y="30146"/>
                </a:lnTo>
                <a:close/>
                <a:moveTo>
                  <a:pt x="11241" y="30542"/>
                </a:moveTo>
                <a:lnTo>
                  <a:pt x="12194" y="30542"/>
                </a:lnTo>
                <a:lnTo>
                  <a:pt x="13232" y="28947"/>
                </a:lnTo>
                <a:lnTo>
                  <a:pt x="14270" y="30531"/>
                </a:lnTo>
                <a:lnTo>
                  <a:pt x="15084" y="30606"/>
                </a:lnTo>
                <a:lnTo>
                  <a:pt x="14420" y="31077"/>
                </a:lnTo>
                <a:lnTo>
                  <a:pt x="14313" y="32972"/>
                </a:lnTo>
                <a:lnTo>
                  <a:pt x="12825" y="32212"/>
                </a:lnTo>
                <a:lnTo>
                  <a:pt x="11551" y="32940"/>
                </a:lnTo>
                <a:lnTo>
                  <a:pt x="11915" y="31216"/>
                </a:lnTo>
                <a:close/>
                <a:moveTo>
                  <a:pt x="14099" y="42660"/>
                </a:moveTo>
                <a:lnTo>
                  <a:pt x="15287" y="41975"/>
                </a:lnTo>
                <a:lnTo>
                  <a:pt x="14634" y="40840"/>
                </a:lnTo>
                <a:lnTo>
                  <a:pt x="14784" y="40283"/>
                </a:lnTo>
                <a:lnTo>
                  <a:pt x="16326" y="41054"/>
                </a:lnTo>
                <a:lnTo>
                  <a:pt x="17589" y="40337"/>
                </a:lnTo>
                <a:lnTo>
                  <a:pt x="17236" y="42060"/>
                </a:lnTo>
                <a:lnTo>
                  <a:pt x="17899" y="42735"/>
                </a:lnTo>
                <a:lnTo>
                  <a:pt x="16947" y="42735"/>
                </a:lnTo>
                <a:lnTo>
                  <a:pt x="15876" y="44373"/>
                </a:lnTo>
                <a:lnTo>
                  <a:pt x="15469" y="43966"/>
                </a:lnTo>
                <a:lnTo>
                  <a:pt x="15469" y="42660"/>
                </a:lnTo>
                <a:close/>
                <a:moveTo>
                  <a:pt x="14292" y="22224"/>
                </a:moveTo>
                <a:lnTo>
                  <a:pt x="15908" y="22952"/>
                </a:lnTo>
                <a:lnTo>
                  <a:pt x="14624" y="23605"/>
                </a:lnTo>
                <a:close/>
                <a:moveTo>
                  <a:pt x="14313" y="24204"/>
                </a:moveTo>
                <a:lnTo>
                  <a:pt x="14420" y="26088"/>
                </a:lnTo>
                <a:lnTo>
                  <a:pt x="15084" y="26560"/>
                </a:lnTo>
                <a:lnTo>
                  <a:pt x="14270" y="26634"/>
                </a:lnTo>
                <a:lnTo>
                  <a:pt x="13232" y="28229"/>
                </a:lnTo>
                <a:lnTo>
                  <a:pt x="12194" y="26634"/>
                </a:lnTo>
                <a:lnTo>
                  <a:pt x="11241" y="26634"/>
                </a:lnTo>
                <a:lnTo>
                  <a:pt x="11915" y="25960"/>
                </a:lnTo>
                <a:lnTo>
                  <a:pt x="11551" y="24226"/>
                </a:lnTo>
                <a:lnTo>
                  <a:pt x="12825" y="24954"/>
                </a:lnTo>
                <a:close/>
                <a:moveTo>
                  <a:pt x="8083" y="32351"/>
                </a:moveTo>
                <a:lnTo>
                  <a:pt x="6798" y="31077"/>
                </a:lnTo>
                <a:lnTo>
                  <a:pt x="7334" y="30542"/>
                </a:lnTo>
                <a:lnTo>
                  <a:pt x="8083" y="30542"/>
                </a:lnTo>
                <a:close/>
                <a:moveTo>
                  <a:pt x="8479" y="34256"/>
                </a:moveTo>
                <a:lnTo>
                  <a:pt x="8479" y="33304"/>
                </a:lnTo>
                <a:lnTo>
                  <a:pt x="9143" y="33978"/>
                </a:lnTo>
                <a:lnTo>
                  <a:pt x="10877" y="33614"/>
                </a:lnTo>
                <a:lnTo>
                  <a:pt x="10149" y="34888"/>
                </a:lnTo>
                <a:lnTo>
                  <a:pt x="10930" y="36430"/>
                </a:lnTo>
                <a:lnTo>
                  <a:pt x="10374" y="36579"/>
                </a:lnTo>
                <a:lnTo>
                  <a:pt x="9239" y="35926"/>
                </a:lnTo>
                <a:lnTo>
                  <a:pt x="8554" y="37115"/>
                </a:lnTo>
                <a:lnTo>
                  <a:pt x="8554" y="35744"/>
                </a:lnTo>
                <a:lnTo>
                  <a:pt x="7237" y="35744"/>
                </a:lnTo>
                <a:lnTo>
                  <a:pt x="6830" y="35327"/>
                </a:lnTo>
                <a:close/>
                <a:moveTo>
                  <a:pt x="10984" y="49158"/>
                </a:moveTo>
                <a:lnTo>
                  <a:pt x="8554" y="47745"/>
                </a:lnTo>
                <a:lnTo>
                  <a:pt x="8554" y="46717"/>
                </a:lnTo>
                <a:lnTo>
                  <a:pt x="9582" y="46717"/>
                </a:lnTo>
                <a:close/>
                <a:moveTo>
                  <a:pt x="9293" y="45432"/>
                </a:moveTo>
                <a:lnTo>
                  <a:pt x="10181" y="44919"/>
                </a:lnTo>
                <a:lnTo>
                  <a:pt x="12622" y="46321"/>
                </a:lnTo>
                <a:lnTo>
                  <a:pt x="9806" y="46321"/>
                </a:lnTo>
                <a:close/>
                <a:moveTo>
                  <a:pt x="17589" y="49051"/>
                </a:moveTo>
                <a:lnTo>
                  <a:pt x="16326" y="48323"/>
                </a:lnTo>
                <a:lnTo>
                  <a:pt x="14784" y="49094"/>
                </a:lnTo>
                <a:lnTo>
                  <a:pt x="14634" y="48537"/>
                </a:lnTo>
                <a:lnTo>
                  <a:pt x="15287" y="47402"/>
                </a:lnTo>
                <a:lnTo>
                  <a:pt x="14099" y="46717"/>
                </a:lnTo>
                <a:lnTo>
                  <a:pt x="15469" y="46717"/>
                </a:lnTo>
                <a:lnTo>
                  <a:pt x="15469" y="45411"/>
                </a:lnTo>
                <a:lnTo>
                  <a:pt x="15876" y="45004"/>
                </a:lnTo>
                <a:lnTo>
                  <a:pt x="16947" y="46642"/>
                </a:lnTo>
                <a:lnTo>
                  <a:pt x="17899" y="46642"/>
                </a:lnTo>
                <a:lnTo>
                  <a:pt x="17236" y="47317"/>
                </a:lnTo>
                <a:close/>
                <a:moveTo>
                  <a:pt x="22342" y="47177"/>
                </a:moveTo>
                <a:lnTo>
                  <a:pt x="21068" y="48462"/>
                </a:lnTo>
                <a:lnTo>
                  <a:pt x="21068" y="46642"/>
                </a:lnTo>
                <a:lnTo>
                  <a:pt x="21818" y="46642"/>
                </a:lnTo>
                <a:close/>
                <a:moveTo>
                  <a:pt x="24183" y="46642"/>
                </a:moveTo>
                <a:lnTo>
                  <a:pt x="24183" y="48462"/>
                </a:lnTo>
                <a:lnTo>
                  <a:pt x="22909" y="47177"/>
                </a:lnTo>
                <a:lnTo>
                  <a:pt x="23434" y="46642"/>
                </a:lnTo>
                <a:close/>
                <a:moveTo>
                  <a:pt x="23273" y="46246"/>
                </a:moveTo>
                <a:lnTo>
                  <a:pt x="22620" y="46899"/>
                </a:lnTo>
                <a:lnTo>
                  <a:pt x="21978" y="46246"/>
                </a:lnTo>
                <a:lnTo>
                  <a:pt x="21068" y="46246"/>
                </a:lnTo>
                <a:lnTo>
                  <a:pt x="21068" y="45336"/>
                </a:lnTo>
                <a:lnTo>
                  <a:pt x="20415" y="44694"/>
                </a:lnTo>
                <a:lnTo>
                  <a:pt x="21068" y="44041"/>
                </a:lnTo>
                <a:lnTo>
                  <a:pt x="21068" y="43131"/>
                </a:lnTo>
                <a:lnTo>
                  <a:pt x="21978" y="43131"/>
                </a:lnTo>
                <a:lnTo>
                  <a:pt x="22620" y="42478"/>
                </a:lnTo>
                <a:lnTo>
                  <a:pt x="23273" y="43131"/>
                </a:lnTo>
                <a:lnTo>
                  <a:pt x="24183" y="43131"/>
                </a:lnTo>
                <a:lnTo>
                  <a:pt x="24183" y="44041"/>
                </a:lnTo>
                <a:lnTo>
                  <a:pt x="24836" y="44694"/>
                </a:lnTo>
                <a:lnTo>
                  <a:pt x="24183" y="45336"/>
                </a:lnTo>
                <a:lnTo>
                  <a:pt x="24183" y="46246"/>
                </a:lnTo>
                <a:close/>
                <a:moveTo>
                  <a:pt x="27341" y="46642"/>
                </a:moveTo>
                <a:lnTo>
                  <a:pt x="28294" y="46642"/>
                </a:lnTo>
                <a:lnTo>
                  <a:pt x="29375" y="45004"/>
                </a:lnTo>
                <a:lnTo>
                  <a:pt x="29782" y="45411"/>
                </a:lnTo>
                <a:lnTo>
                  <a:pt x="29782" y="46717"/>
                </a:lnTo>
                <a:lnTo>
                  <a:pt x="31152" y="46717"/>
                </a:lnTo>
                <a:lnTo>
                  <a:pt x="29964" y="47402"/>
                </a:lnTo>
                <a:lnTo>
                  <a:pt x="30617" y="48537"/>
                </a:lnTo>
                <a:lnTo>
                  <a:pt x="30467" y="49104"/>
                </a:lnTo>
                <a:lnTo>
                  <a:pt x="28926" y="48323"/>
                </a:lnTo>
                <a:lnTo>
                  <a:pt x="27652" y="49051"/>
                </a:lnTo>
                <a:lnTo>
                  <a:pt x="28016" y="47317"/>
                </a:lnTo>
                <a:close/>
                <a:moveTo>
                  <a:pt x="28883" y="34438"/>
                </a:moveTo>
                <a:lnTo>
                  <a:pt x="28883" y="34449"/>
                </a:lnTo>
                <a:lnTo>
                  <a:pt x="28883" y="34449"/>
                </a:lnTo>
                <a:lnTo>
                  <a:pt x="31077" y="35434"/>
                </a:lnTo>
                <a:lnTo>
                  <a:pt x="31581" y="37543"/>
                </a:lnTo>
                <a:lnTo>
                  <a:pt x="29472" y="37029"/>
                </a:lnTo>
                <a:lnTo>
                  <a:pt x="28487" y="34845"/>
                </a:lnTo>
                <a:lnTo>
                  <a:pt x="28487" y="34845"/>
                </a:lnTo>
                <a:lnTo>
                  <a:pt x="28465" y="34792"/>
                </a:lnTo>
                <a:lnTo>
                  <a:pt x="28283" y="34385"/>
                </a:lnTo>
                <a:lnTo>
                  <a:pt x="28273" y="34385"/>
                </a:lnTo>
                <a:lnTo>
                  <a:pt x="28144" y="34107"/>
                </a:lnTo>
                <a:lnTo>
                  <a:pt x="28433" y="34235"/>
                </a:lnTo>
                <a:lnTo>
                  <a:pt x="28423" y="34235"/>
                </a:lnTo>
                <a:close/>
                <a:moveTo>
                  <a:pt x="27588" y="33850"/>
                </a:moveTo>
                <a:lnTo>
                  <a:pt x="28048" y="34834"/>
                </a:lnTo>
                <a:lnTo>
                  <a:pt x="27202" y="36515"/>
                </a:lnTo>
                <a:lnTo>
                  <a:pt x="25329" y="36408"/>
                </a:lnTo>
                <a:lnTo>
                  <a:pt x="24697" y="35520"/>
                </a:lnTo>
                <a:lnTo>
                  <a:pt x="24965" y="32629"/>
                </a:lnTo>
                <a:close/>
                <a:moveTo>
                  <a:pt x="27341" y="33293"/>
                </a:moveTo>
                <a:lnTo>
                  <a:pt x="24997" y="32212"/>
                </a:lnTo>
                <a:lnTo>
                  <a:pt x="25104" y="31066"/>
                </a:lnTo>
                <a:lnTo>
                  <a:pt x="26260" y="30959"/>
                </a:lnTo>
                <a:close/>
                <a:moveTo>
                  <a:pt x="29065" y="30306"/>
                </a:moveTo>
                <a:lnTo>
                  <a:pt x="26496" y="30542"/>
                </a:lnTo>
                <a:lnTo>
                  <a:pt x="26496" y="30542"/>
                </a:lnTo>
                <a:lnTo>
                  <a:pt x="26014" y="29493"/>
                </a:lnTo>
                <a:lnTo>
                  <a:pt x="26956" y="28829"/>
                </a:lnTo>
                <a:close/>
                <a:moveTo>
                  <a:pt x="26260" y="26206"/>
                </a:moveTo>
                <a:lnTo>
                  <a:pt x="25104" y="26099"/>
                </a:lnTo>
                <a:lnTo>
                  <a:pt x="24997" y="24954"/>
                </a:lnTo>
                <a:lnTo>
                  <a:pt x="27341" y="23873"/>
                </a:lnTo>
                <a:close/>
                <a:moveTo>
                  <a:pt x="26496" y="26624"/>
                </a:moveTo>
                <a:lnTo>
                  <a:pt x="29065" y="26859"/>
                </a:lnTo>
                <a:lnTo>
                  <a:pt x="26956" y="28347"/>
                </a:lnTo>
                <a:lnTo>
                  <a:pt x="26014" y="27673"/>
                </a:lnTo>
                <a:close/>
                <a:moveTo>
                  <a:pt x="16262" y="20254"/>
                </a:moveTo>
                <a:lnTo>
                  <a:pt x="17643" y="20586"/>
                </a:lnTo>
                <a:lnTo>
                  <a:pt x="16990" y="21871"/>
                </a:lnTo>
                <a:close/>
                <a:moveTo>
                  <a:pt x="16765" y="22320"/>
                </a:moveTo>
                <a:lnTo>
                  <a:pt x="16765" y="22320"/>
                </a:lnTo>
                <a:lnTo>
                  <a:pt x="16765" y="22331"/>
                </a:lnTo>
                <a:lnTo>
                  <a:pt x="16968" y="22781"/>
                </a:lnTo>
                <a:lnTo>
                  <a:pt x="16979" y="22781"/>
                </a:lnTo>
                <a:lnTo>
                  <a:pt x="17107" y="23059"/>
                </a:lnTo>
                <a:lnTo>
                  <a:pt x="16818" y="22931"/>
                </a:lnTo>
                <a:lnTo>
                  <a:pt x="16829" y="22931"/>
                </a:lnTo>
                <a:lnTo>
                  <a:pt x="16529" y="22802"/>
                </a:lnTo>
                <a:lnTo>
                  <a:pt x="16369" y="22716"/>
                </a:lnTo>
                <a:lnTo>
                  <a:pt x="16358" y="22727"/>
                </a:lnTo>
                <a:lnTo>
                  <a:pt x="14174" y="21732"/>
                </a:lnTo>
                <a:lnTo>
                  <a:pt x="13671" y="19633"/>
                </a:lnTo>
                <a:lnTo>
                  <a:pt x="15780" y="20137"/>
                </a:lnTo>
                <a:close/>
                <a:moveTo>
                  <a:pt x="11380" y="17632"/>
                </a:moveTo>
                <a:lnTo>
                  <a:pt x="12215" y="19066"/>
                </a:lnTo>
                <a:lnTo>
                  <a:pt x="11284" y="19612"/>
                </a:lnTo>
                <a:lnTo>
                  <a:pt x="11080" y="20372"/>
                </a:lnTo>
                <a:lnTo>
                  <a:pt x="10310" y="20169"/>
                </a:lnTo>
                <a:lnTo>
                  <a:pt x="9378" y="20704"/>
                </a:lnTo>
                <a:lnTo>
                  <a:pt x="8554" y="19269"/>
                </a:lnTo>
                <a:lnTo>
                  <a:pt x="8554" y="15994"/>
                </a:lnTo>
                <a:close/>
                <a:moveTo>
                  <a:pt x="9582" y="14506"/>
                </a:moveTo>
                <a:lnTo>
                  <a:pt x="10984" y="16946"/>
                </a:lnTo>
                <a:lnTo>
                  <a:pt x="8554" y="15544"/>
                </a:lnTo>
                <a:lnTo>
                  <a:pt x="8554" y="14506"/>
                </a:lnTo>
                <a:lnTo>
                  <a:pt x="9582" y="14506"/>
                </a:lnTo>
                <a:close/>
                <a:moveTo>
                  <a:pt x="10181" y="12247"/>
                </a:moveTo>
                <a:lnTo>
                  <a:pt x="9293" y="11733"/>
                </a:lnTo>
                <a:lnTo>
                  <a:pt x="9806" y="10845"/>
                </a:lnTo>
                <a:lnTo>
                  <a:pt x="12622" y="10845"/>
                </a:lnTo>
                <a:close/>
                <a:moveTo>
                  <a:pt x="10181" y="12707"/>
                </a:moveTo>
                <a:lnTo>
                  <a:pt x="12622" y="14120"/>
                </a:lnTo>
                <a:lnTo>
                  <a:pt x="9806" y="14120"/>
                </a:lnTo>
                <a:lnTo>
                  <a:pt x="9293" y="13221"/>
                </a:lnTo>
                <a:close/>
                <a:moveTo>
                  <a:pt x="8554" y="20062"/>
                </a:moveTo>
                <a:lnTo>
                  <a:pt x="9239" y="21239"/>
                </a:lnTo>
                <a:lnTo>
                  <a:pt x="10374" y="20586"/>
                </a:lnTo>
                <a:lnTo>
                  <a:pt x="10930" y="20736"/>
                </a:lnTo>
                <a:lnTo>
                  <a:pt x="10149" y="22278"/>
                </a:lnTo>
                <a:lnTo>
                  <a:pt x="10877" y="23551"/>
                </a:lnTo>
                <a:lnTo>
                  <a:pt x="9143" y="23187"/>
                </a:lnTo>
                <a:lnTo>
                  <a:pt x="8479" y="23862"/>
                </a:lnTo>
                <a:lnTo>
                  <a:pt x="8479" y="22909"/>
                </a:lnTo>
                <a:lnTo>
                  <a:pt x="6830" y="21839"/>
                </a:lnTo>
                <a:lnTo>
                  <a:pt x="7237" y="21432"/>
                </a:lnTo>
                <a:lnTo>
                  <a:pt x="8554" y="21432"/>
                </a:lnTo>
                <a:close/>
                <a:moveTo>
                  <a:pt x="6745" y="16144"/>
                </a:moveTo>
                <a:lnTo>
                  <a:pt x="7259" y="15255"/>
                </a:lnTo>
                <a:lnTo>
                  <a:pt x="8158" y="15769"/>
                </a:lnTo>
                <a:lnTo>
                  <a:pt x="8158" y="18584"/>
                </a:lnTo>
                <a:lnTo>
                  <a:pt x="6745" y="16144"/>
                </a:lnTo>
                <a:lnTo>
                  <a:pt x="6745" y="16144"/>
                </a:lnTo>
                <a:close/>
                <a:moveTo>
                  <a:pt x="4882" y="18584"/>
                </a:moveTo>
                <a:lnTo>
                  <a:pt x="4882" y="15769"/>
                </a:lnTo>
                <a:lnTo>
                  <a:pt x="5781" y="15255"/>
                </a:lnTo>
                <a:lnTo>
                  <a:pt x="6295" y="16144"/>
                </a:lnTo>
                <a:close/>
                <a:moveTo>
                  <a:pt x="6520" y="16540"/>
                </a:moveTo>
                <a:lnTo>
                  <a:pt x="8158" y="19376"/>
                </a:lnTo>
                <a:lnTo>
                  <a:pt x="8158" y="21036"/>
                </a:lnTo>
                <a:lnTo>
                  <a:pt x="7077" y="21036"/>
                </a:lnTo>
                <a:lnTo>
                  <a:pt x="6520" y="21592"/>
                </a:lnTo>
                <a:lnTo>
                  <a:pt x="5963" y="21036"/>
                </a:lnTo>
                <a:lnTo>
                  <a:pt x="4882" y="21036"/>
                </a:lnTo>
                <a:lnTo>
                  <a:pt x="4882" y="19376"/>
                </a:lnTo>
                <a:close/>
                <a:moveTo>
                  <a:pt x="4315" y="28583"/>
                </a:moveTo>
                <a:lnTo>
                  <a:pt x="4957" y="27940"/>
                </a:lnTo>
                <a:lnTo>
                  <a:pt x="4957" y="27031"/>
                </a:lnTo>
                <a:lnTo>
                  <a:pt x="5878" y="27020"/>
                </a:lnTo>
                <a:lnTo>
                  <a:pt x="6520" y="26378"/>
                </a:lnTo>
                <a:lnTo>
                  <a:pt x="7162" y="27020"/>
                </a:lnTo>
                <a:lnTo>
                  <a:pt x="8083" y="27020"/>
                </a:lnTo>
                <a:lnTo>
                  <a:pt x="8083" y="27940"/>
                </a:lnTo>
                <a:lnTo>
                  <a:pt x="8725" y="28583"/>
                </a:lnTo>
                <a:lnTo>
                  <a:pt x="8083" y="29236"/>
                </a:lnTo>
                <a:lnTo>
                  <a:pt x="8083" y="30146"/>
                </a:lnTo>
                <a:lnTo>
                  <a:pt x="7162" y="30146"/>
                </a:lnTo>
                <a:lnTo>
                  <a:pt x="6520" y="30788"/>
                </a:lnTo>
                <a:lnTo>
                  <a:pt x="5878" y="30146"/>
                </a:lnTo>
                <a:lnTo>
                  <a:pt x="4957" y="30146"/>
                </a:lnTo>
                <a:lnTo>
                  <a:pt x="4957" y="29236"/>
                </a:lnTo>
                <a:close/>
                <a:moveTo>
                  <a:pt x="2752" y="27020"/>
                </a:moveTo>
                <a:lnTo>
                  <a:pt x="4561" y="27020"/>
                </a:lnTo>
                <a:lnTo>
                  <a:pt x="4561" y="27780"/>
                </a:lnTo>
                <a:lnTo>
                  <a:pt x="4036" y="28304"/>
                </a:lnTo>
                <a:close/>
                <a:moveTo>
                  <a:pt x="4561" y="29396"/>
                </a:moveTo>
                <a:lnTo>
                  <a:pt x="4561" y="30146"/>
                </a:lnTo>
                <a:lnTo>
                  <a:pt x="2752" y="30146"/>
                </a:lnTo>
                <a:lnTo>
                  <a:pt x="4036" y="28861"/>
                </a:lnTo>
                <a:close/>
                <a:moveTo>
                  <a:pt x="8158" y="46321"/>
                </a:moveTo>
                <a:lnTo>
                  <a:pt x="8158" y="47520"/>
                </a:lnTo>
                <a:lnTo>
                  <a:pt x="7119" y="46920"/>
                </a:lnTo>
                <a:lnTo>
                  <a:pt x="6520" y="47959"/>
                </a:lnTo>
                <a:lnTo>
                  <a:pt x="5921" y="46920"/>
                </a:lnTo>
                <a:lnTo>
                  <a:pt x="4882" y="47520"/>
                </a:lnTo>
                <a:lnTo>
                  <a:pt x="4882" y="46321"/>
                </a:lnTo>
                <a:lnTo>
                  <a:pt x="3683" y="46321"/>
                </a:lnTo>
                <a:lnTo>
                  <a:pt x="4283" y="45283"/>
                </a:lnTo>
                <a:lnTo>
                  <a:pt x="3244" y="44694"/>
                </a:lnTo>
                <a:lnTo>
                  <a:pt x="4283" y="44094"/>
                </a:lnTo>
                <a:lnTo>
                  <a:pt x="3683" y="43056"/>
                </a:lnTo>
                <a:lnTo>
                  <a:pt x="4882" y="43056"/>
                </a:lnTo>
                <a:lnTo>
                  <a:pt x="4882" y="41857"/>
                </a:lnTo>
                <a:lnTo>
                  <a:pt x="5921" y="42456"/>
                </a:lnTo>
                <a:lnTo>
                  <a:pt x="6520" y="41418"/>
                </a:lnTo>
                <a:lnTo>
                  <a:pt x="7119" y="42456"/>
                </a:lnTo>
                <a:lnTo>
                  <a:pt x="8158" y="41857"/>
                </a:lnTo>
                <a:lnTo>
                  <a:pt x="8158" y="43056"/>
                </a:lnTo>
                <a:lnTo>
                  <a:pt x="9357" y="43056"/>
                </a:lnTo>
                <a:lnTo>
                  <a:pt x="8757" y="44094"/>
                </a:lnTo>
                <a:lnTo>
                  <a:pt x="9796" y="44694"/>
                </a:lnTo>
                <a:lnTo>
                  <a:pt x="8757" y="45293"/>
                </a:lnTo>
                <a:lnTo>
                  <a:pt x="9357" y="46321"/>
                </a:lnTo>
                <a:close/>
                <a:moveTo>
                  <a:pt x="8158" y="50796"/>
                </a:moveTo>
                <a:lnTo>
                  <a:pt x="6745" y="48355"/>
                </a:lnTo>
                <a:lnTo>
                  <a:pt x="7259" y="47466"/>
                </a:lnTo>
                <a:lnTo>
                  <a:pt x="8158" y="47980"/>
                </a:lnTo>
                <a:close/>
                <a:moveTo>
                  <a:pt x="4882" y="50796"/>
                </a:moveTo>
                <a:lnTo>
                  <a:pt x="4882" y="47980"/>
                </a:lnTo>
                <a:lnTo>
                  <a:pt x="5781" y="47466"/>
                </a:lnTo>
                <a:lnTo>
                  <a:pt x="6295" y="48355"/>
                </a:lnTo>
                <a:close/>
                <a:moveTo>
                  <a:pt x="1424" y="52080"/>
                </a:moveTo>
                <a:lnTo>
                  <a:pt x="1596" y="52712"/>
                </a:lnTo>
                <a:lnTo>
                  <a:pt x="33" y="53418"/>
                </a:lnTo>
                <a:lnTo>
                  <a:pt x="996" y="53418"/>
                </a:lnTo>
                <a:lnTo>
                  <a:pt x="1735" y="53076"/>
                </a:lnTo>
                <a:lnTo>
                  <a:pt x="1906" y="53418"/>
                </a:lnTo>
                <a:lnTo>
                  <a:pt x="2345" y="53418"/>
                </a:lnTo>
                <a:lnTo>
                  <a:pt x="2110" y="52947"/>
                </a:lnTo>
                <a:lnTo>
                  <a:pt x="2666" y="52797"/>
                </a:lnTo>
                <a:lnTo>
                  <a:pt x="3737" y="53418"/>
                </a:lnTo>
                <a:lnTo>
                  <a:pt x="3833" y="53418"/>
                </a:lnTo>
                <a:lnTo>
                  <a:pt x="4486" y="52262"/>
                </a:lnTo>
                <a:lnTo>
                  <a:pt x="4486" y="53418"/>
                </a:lnTo>
                <a:lnTo>
                  <a:pt x="6135" y="53418"/>
                </a:lnTo>
                <a:lnTo>
                  <a:pt x="5963" y="53247"/>
                </a:lnTo>
                <a:lnTo>
                  <a:pt x="4882" y="53247"/>
                </a:lnTo>
                <a:lnTo>
                  <a:pt x="4882" y="51588"/>
                </a:lnTo>
                <a:lnTo>
                  <a:pt x="6520" y="48751"/>
                </a:lnTo>
                <a:lnTo>
                  <a:pt x="8158" y="51577"/>
                </a:lnTo>
                <a:lnTo>
                  <a:pt x="8158" y="53247"/>
                </a:lnTo>
                <a:lnTo>
                  <a:pt x="7077" y="53247"/>
                </a:lnTo>
                <a:lnTo>
                  <a:pt x="6905" y="53418"/>
                </a:lnTo>
                <a:lnTo>
                  <a:pt x="8554" y="53418"/>
                </a:lnTo>
                <a:lnTo>
                  <a:pt x="8554" y="52262"/>
                </a:lnTo>
                <a:lnTo>
                  <a:pt x="9218" y="53418"/>
                </a:lnTo>
                <a:lnTo>
                  <a:pt x="9303" y="53418"/>
                </a:lnTo>
                <a:lnTo>
                  <a:pt x="10374" y="52797"/>
                </a:lnTo>
                <a:lnTo>
                  <a:pt x="10930" y="52947"/>
                </a:lnTo>
                <a:lnTo>
                  <a:pt x="10695" y="53418"/>
                </a:lnTo>
                <a:lnTo>
                  <a:pt x="11134" y="53418"/>
                </a:lnTo>
                <a:lnTo>
                  <a:pt x="11305" y="53076"/>
                </a:lnTo>
                <a:lnTo>
                  <a:pt x="12044" y="53418"/>
                </a:lnTo>
                <a:lnTo>
                  <a:pt x="13007" y="53418"/>
                </a:lnTo>
                <a:lnTo>
                  <a:pt x="11444" y="52712"/>
                </a:lnTo>
                <a:lnTo>
                  <a:pt x="11616" y="52080"/>
                </a:lnTo>
                <a:lnTo>
                  <a:pt x="12515" y="51566"/>
                </a:lnTo>
                <a:lnTo>
                  <a:pt x="13243" y="51738"/>
                </a:lnTo>
                <a:lnTo>
                  <a:pt x="13639" y="53418"/>
                </a:lnTo>
                <a:lnTo>
                  <a:pt x="14046" y="53418"/>
                </a:lnTo>
                <a:lnTo>
                  <a:pt x="13671" y="51845"/>
                </a:lnTo>
                <a:lnTo>
                  <a:pt x="15769" y="52348"/>
                </a:lnTo>
                <a:lnTo>
                  <a:pt x="16251" y="53418"/>
                </a:lnTo>
                <a:lnTo>
                  <a:pt x="16690" y="53418"/>
                </a:lnTo>
                <a:lnTo>
                  <a:pt x="16262" y="52466"/>
                </a:lnTo>
                <a:lnTo>
                  <a:pt x="17643" y="52797"/>
                </a:lnTo>
                <a:lnTo>
                  <a:pt x="17332" y="53418"/>
                </a:lnTo>
                <a:lnTo>
                  <a:pt x="17771" y="53418"/>
                </a:lnTo>
                <a:lnTo>
                  <a:pt x="18049" y="52862"/>
                </a:lnTo>
                <a:lnTo>
                  <a:pt x="19923" y="52969"/>
                </a:lnTo>
                <a:lnTo>
                  <a:pt x="20233" y="53418"/>
                </a:lnTo>
                <a:lnTo>
                  <a:pt x="20983" y="53418"/>
                </a:lnTo>
                <a:lnTo>
                  <a:pt x="21057" y="52669"/>
                </a:lnTo>
                <a:lnTo>
                  <a:pt x="22620" y="51641"/>
                </a:lnTo>
                <a:lnTo>
                  <a:pt x="22620" y="51641"/>
                </a:lnTo>
                <a:lnTo>
                  <a:pt x="24194" y="52669"/>
                </a:lnTo>
                <a:lnTo>
                  <a:pt x="24258" y="53418"/>
                </a:lnTo>
                <a:lnTo>
                  <a:pt x="25018" y="53418"/>
                </a:lnTo>
                <a:lnTo>
                  <a:pt x="25329" y="52969"/>
                </a:lnTo>
                <a:lnTo>
                  <a:pt x="27202" y="52862"/>
                </a:lnTo>
                <a:lnTo>
                  <a:pt x="27481" y="53418"/>
                </a:lnTo>
                <a:lnTo>
                  <a:pt x="27919" y="53418"/>
                </a:lnTo>
                <a:lnTo>
                  <a:pt x="27609" y="52797"/>
                </a:lnTo>
                <a:lnTo>
                  <a:pt x="28990" y="52466"/>
                </a:lnTo>
                <a:lnTo>
                  <a:pt x="28562" y="53418"/>
                </a:lnTo>
                <a:lnTo>
                  <a:pt x="28990" y="53418"/>
                </a:lnTo>
                <a:lnTo>
                  <a:pt x="29472" y="52348"/>
                </a:lnTo>
                <a:lnTo>
                  <a:pt x="31581" y="51845"/>
                </a:lnTo>
                <a:lnTo>
                  <a:pt x="31195" y="53418"/>
                </a:lnTo>
                <a:lnTo>
                  <a:pt x="31602" y="53418"/>
                </a:lnTo>
                <a:lnTo>
                  <a:pt x="32009" y="51738"/>
                </a:lnTo>
                <a:lnTo>
                  <a:pt x="32737" y="51566"/>
                </a:lnTo>
                <a:lnTo>
                  <a:pt x="33636" y="52080"/>
                </a:lnTo>
                <a:lnTo>
                  <a:pt x="33796" y="52712"/>
                </a:lnTo>
                <a:lnTo>
                  <a:pt x="32244" y="53418"/>
                </a:lnTo>
                <a:lnTo>
                  <a:pt x="33208" y="53418"/>
                </a:lnTo>
                <a:lnTo>
                  <a:pt x="33946" y="53076"/>
                </a:lnTo>
                <a:lnTo>
                  <a:pt x="34118" y="53418"/>
                </a:lnTo>
                <a:lnTo>
                  <a:pt x="34557" y="53418"/>
                </a:lnTo>
                <a:lnTo>
                  <a:pt x="34321" y="52947"/>
                </a:lnTo>
                <a:lnTo>
                  <a:pt x="34878" y="52797"/>
                </a:lnTo>
                <a:lnTo>
                  <a:pt x="35948" y="53418"/>
                </a:lnTo>
                <a:lnTo>
                  <a:pt x="36034" y="53418"/>
                </a:lnTo>
                <a:lnTo>
                  <a:pt x="36698" y="52262"/>
                </a:lnTo>
                <a:lnTo>
                  <a:pt x="36698" y="53418"/>
                </a:lnTo>
                <a:lnTo>
                  <a:pt x="38346" y="53418"/>
                </a:lnTo>
                <a:lnTo>
                  <a:pt x="38175" y="53247"/>
                </a:lnTo>
                <a:lnTo>
                  <a:pt x="37094" y="53247"/>
                </a:lnTo>
                <a:lnTo>
                  <a:pt x="37094" y="51577"/>
                </a:lnTo>
                <a:lnTo>
                  <a:pt x="38732" y="48751"/>
                </a:lnTo>
                <a:lnTo>
                  <a:pt x="40369" y="51588"/>
                </a:lnTo>
                <a:lnTo>
                  <a:pt x="40369" y="53247"/>
                </a:lnTo>
                <a:lnTo>
                  <a:pt x="39288" y="53247"/>
                </a:lnTo>
                <a:lnTo>
                  <a:pt x="39117" y="53418"/>
                </a:lnTo>
                <a:lnTo>
                  <a:pt x="40765" y="53418"/>
                </a:lnTo>
                <a:lnTo>
                  <a:pt x="40765" y="52262"/>
                </a:lnTo>
                <a:lnTo>
                  <a:pt x="41418" y="53418"/>
                </a:lnTo>
                <a:lnTo>
                  <a:pt x="41515" y="53418"/>
                </a:lnTo>
                <a:lnTo>
                  <a:pt x="42575" y="52797"/>
                </a:lnTo>
                <a:lnTo>
                  <a:pt x="43142" y="52947"/>
                </a:lnTo>
                <a:lnTo>
                  <a:pt x="42906" y="53418"/>
                </a:lnTo>
                <a:lnTo>
                  <a:pt x="43345" y="53418"/>
                </a:lnTo>
                <a:lnTo>
                  <a:pt x="43517" y="53076"/>
                </a:lnTo>
                <a:lnTo>
                  <a:pt x="44255" y="53418"/>
                </a:lnTo>
                <a:lnTo>
                  <a:pt x="45219" y="53418"/>
                </a:lnTo>
                <a:lnTo>
                  <a:pt x="43656" y="52712"/>
                </a:lnTo>
                <a:lnTo>
                  <a:pt x="43827" y="52080"/>
                </a:lnTo>
                <a:lnTo>
                  <a:pt x="44726" y="51566"/>
                </a:lnTo>
                <a:lnTo>
                  <a:pt x="45454" y="51738"/>
                </a:lnTo>
                <a:lnTo>
                  <a:pt x="45850" y="53418"/>
                </a:lnTo>
                <a:lnTo>
                  <a:pt x="46257" y="53418"/>
                </a:lnTo>
                <a:lnTo>
                  <a:pt x="45882" y="51845"/>
                </a:lnTo>
                <a:lnTo>
                  <a:pt x="47981" y="52348"/>
                </a:lnTo>
                <a:lnTo>
                  <a:pt x="48462" y="53418"/>
                </a:lnTo>
                <a:lnTo>
                  <a:pt x="48901" y="53418"/>
                </a:lnTo>
                <a:lnTo>
                  <a:pt x="48473" y="52466"/>
                </a:lnTo>
                <a:lnTo>
                  <a:pt x="49854" y="52797"/>
                </a:lnTo>
                <a:lnTo>
                  <a:pt x="49533" y="53418"/>
                </a:lnTo>
                <a:lnTo>
                  <a:pt x="49983" y="53418"/>
                </a:lnTo>
                <a:lnTo>
                  <a:pt x="50261" y="52862"/>
                </a:lnTo>
                <a:lnTo>
                  <a:pt x="52134" y="52969"/>
                </a:lnTo>
                <a:lnTo>
                  <a:pt x="52445" y="53418"/>
                </a:lnTo>
                <a:lnTo>
                  <a:pt x="53194" y="53418"/>
                </a:lnTo>
                <a:lnTo>
                  <a:pt x="53269" y="52669"/>
                </a:lnTo>
                <a:lnTo>
                  <a:pt x="54832" y="51641"/>
                </a:lnTo>
                <a:lnTo>
                  <a:pt x="56406" y="52669"/>
                </a:lnTo>
                <a:lnTo>
                  <a:pt x="56470" y="53418"/>
                </a:lnTo>
                <a:lnTo>
                  <a:pt x="57230" y="53418"/>
                </a:lnTo>
                <a:lnTo>
                  <a:pt x="57540" y="52969"/>
                </a:lnTo>
                <a:lnTo>
                  <a:pt x="59414" y="52862"/>
                </a:lnTo>
                <a:lnTo>
                  <a:pt x="59692" y="53418"/>
                </a:lnTo>
                <a:lnTo>
                  <a:pt x="60131" y="53418"/>
                </a:lnTo>
                <a:lnTo>
                  <a:pt x="59649" y="52455"/>
                </a:lnTo>
                <a:lnTo>
                  <a:pt x="57326" y="52583"/>
                </a:lnTo>
                <a:lnTo>
                  <a:pt x="56855" y="53258"/>
                </a:lnTo>
                <a:lnTo>
                  <a:pt x="56780" y="52444"/>
                </a:lnTo>
                <a:lnTo>
                  <a:pt x="54832" y="51170"/>
                </a:lnTo>
                <a:lnTo>
                  <a:pt x="52894" y="52444"/>
                </a:lnTo>
                <a:lnTo>
                  <a:pt x="52819" y="53258"/>
                </a:lnTo>
                <a:lnTo>
                  <a:pt x="52348" y="52583"/>
                </a:lnTo>
                <a:lnTo>
                  <a:pt x="50454" y="52476"/>
                </a:lnTo>
                <a:lnTo>
                  <a:pt x="51203" y="50988"/>
                </a:lnTo>
                <a:lnTo>
                  <a:pt x="50261" y="49340"/>
                </a:lnTo>
                <a:lnTo>
                  <a:pt x="50090" y="49436"/>
                </a:lnTo>
                <a:lnTo>
                  <a:pt x="50186" y="49265"/>
                </a:lnTo>
                <a:lnTo>
                  <a:pt x="48537" y="48323"/>
                </a:lnTo>
                <a:lnTo>
                  <a:pt x="46985" y="49094"/>
                </a:lnTo>
                <a:lnTo>
                  <a:pt x="46835" y="48537"/>
                </a:lnTo>
                <a:lnTo>
                  <a:pt x="47499" y="47402"/>
                </a:lnTo>
                <a:lnTo>
                  <a:pt x="46311" y="46717"/>
                </a:lnTo>
                <a:lnTo>
                  <a:pt x="47681" y="46717"/>
                </a:lnTo>
                <a:lnTo>
                  <a:pt x="47681" y="45411"/>
                </a:lnTo>
                <a:lnTo>
                  <a:pt x="48398" y="44694"/>
                </a:lnTo>
                <a:lnTo>
                  <a:pt x="47681" y="43966"/>
                </a:lnTo>
                <a:lnTo>
                  <a:pt x="47681" y="42660"/>
                </a:lnTo>
                <a:lnTo>
                  <a:pt x="46311" y="42660"/>
                </a:lnTo>
                <a:lnTo>
                  <a:pt x="47499" y="41975"/>
                </a:lnTo>
                <a:lnTo>
                  <a:pt x="46835" y="40840"/>
                </a:lnTo>
                <a:lnTo>
                  <a:pt x="47103" y="39855"/>
                </a:lnTo>
                <a:lnTo>
                  <a:pt x="46118" y="39588"/>
                </a:lnTo>
                <a:lnTo>
                  <a:pt x="45465" y="38453"/>
                </a:lnTo>
                <a:lnTo>
                  <a:pt x="44277" y="39138"/>
                </a:lnTo>
                <a:lnTo>
                  <a:pt x="44962" y="37960"/>
                </a:lnTo>
                <a:lnTo>
                  <a:pt x="43827" y="37297"/>
                </a:lnTo>
                <a:lnTo>
                  <a:pt x="43570" y="36312"/>
                </a:lnTo>
                <a:lnTo>
                  <a:pt x="42575" y="36579"/>
                </a:lnTo>
                <a:lnTo>
                  <a:pt x="41451" y="35926"/>
                </a:lnTo>
                <a:lnTo>
                  <a:pt x="40765" y="37115"/>
                </a:lnTo>
                <a:lnTo>
                  <a:pt x="40765" y="35744"/>
                </a:lnTo>
                <a:lnTo>
                  <a:pt x="39449" y="35744"/>
                </a:lnTo>
                <a:lnTo>
                  <a:pt x="38732" y="35016"/>
                </a:lnTo>
                <a:lnTo>
                  <a:pt x="38004" y="35744"/>
                </a:lnTo>
                <a:lnTo>
                  <a:pt x="36698" y="35744"/>
                </a:lnTo>
                <a:lnTo>
                  <a:pt x="36698" y="37115"/>
                </a:lnTo>
                <a:lnTo>
                  <a:pt x="36012" y="35926"/>
                </a:lnTo>
                <a:lnTo>
                  <a:pt x="34878" y="36579"/>
                </a:lnTo>
                <a:lnTo>
                  <a:pt x="34321" y="36430"/>
                </a:lnTo>
                <a:lnTo>
                  <a:pt x="35103" y="34888"/>
                </a:lnTo>
                <a:lnTo>
                  <a:pt x="34150" y="33229"/>
                </a:lnTo>
                <a:lnTo>
                  <a:pt x="33989" y="33325"/>
                </a:lnTo>
                <a:lnTo>
                  <a:pt x="34086" y="33165"/>
                </a:lnTo>
                <a:lnTo>
                  <a:pt x="32426" y="32212"/>
                </a:lnTo>
                <a:lnTo>
                  <a:pt x="30938" y="32972"/>
                </a:lnTo>
                <a:lnTo>
                  <a:pt x="30831" y="31077"/>
                </a:lnTo>
                <a:lnTo>
                  <a:pt x="30167" y="30606"/>
                </a:lnTo>
                <a:lnTo>
                  <a:pt x="30981" y="30531"/>
                </a:lnTo>
                <a:lnTo>
                  <a:pt x="32255" y="28583"/>
                </a:lnTo>
                <a:lnTo>
                  <a:pt x="30981" y="26634"/>
                </a:lnTo>
                <a:lnTo>
                  <a:pt x="30167" y="26560"/>
                </a:lnTo>
                <a:lnTo>
                  <a:pt x="30831" y="26088"/>
                </a:lnTo>
                <a:lnTo>
                  <a:pt x="30960" y="23766"/>
                </a:lnTo>
                <a:lnTo>
                  <a:pt x="28883" y="22716"/>
                </a:lnTo>
                <a:lnTo>
                  <a:pt x="28144" y="23059"/>
                </a:lnTo>
                <a:lnTo>
                  <a:pt x="28487" y="22320"/>
                </a:lnTo>
                <a:lnTo>
                  <a:pt x="27438" y="20244"/>
                </a:lnTo>
                <a:lnTo>
                  <a:pt x="25115" y="20372"/>
                </a:lnTo>
                <a:lnTo>
                  <a:pt x="24644" y="21046"/>
                </a:lnTo>
                <a:lnTo>
                  <a:pt x="24569" y="20233"/>
                </a:lnTo>
                <a:lnTo>
                  <a:pt x="22620" y="18959"/>
                </a:lnTo>
                <a:lnTo>
                  <a:pt x="20683" y="20233"/>
                </a:lnTo>
                <a:lnTo>
                  <a:pt x="20608" y="21046"/>
                </a:lnTo>
                <a:lnTo>
                  <a:pt x="20137" y="20372"/>
                </a:lnTo>
                <a:lnTo>
                  <a:pt x="18242" y="20276"/>
                </a:lnTo>
                <a:lnTo>
                  <a:pt x="18991" y="18788"/>
                </a:lnTo>
                <a:lnTo>
                  <a:pt x="18049" y="17128"/>
                </a:lnTo>
                <a:lnTo>
                  <a:pt x="17878" y="17225"/>
                </a:lnTo>
                <a:lnTo>
                  <a:pt x="17974" y="17053"/>
                </a:lnTo>
                <a:lnTo>
                  <a:pt x="16326" y="16111"/>
                </a:lnTo>
                <a:lnTo>
                  <a:pt x="14784" y="16893"/>
                </a:lnTo>
                <a:lnTo>
                  <a:pt x="14634" y="16326"/>
                </a:lnTo>
                <a:lnTo>
                  <a:pt x="15287" y="15191"/>
                </a:lnTo>
                <a:lnTo>
                  <a:pt x="14099" y="14506"/>
                </a:lnTo>
                <a:lnTo>
                  <a:pt x="15469" y="14506"/>
                </a:lnTo>
                <a:lnTo>
                  <a:pt x="15469" y="13200"/>
                </a:lnTo>
                <a:lnTo>
                  <a:pt x="16187" y="12482"/>
                </a:lnTo>
                <a:lnTo>
                  <a:pt x="15469" y="11754"/>
                </a:lnTo>
                <a:lnTo>
                  <a:pt x="15469" y="10448"/>
                </a:lnTo>
                <a:lnTo>
                  <a:pt x="14099" y="10448"/>
                </a:lnTo>
                <a:lnTo>
                  <a:pt x="15287" y="9763"/>
                </a:lnTo>
                <a:lnTo>
                  <a:pt x="14634" y="8629"/>
                </a:lnTo>
                <a:lnTo>
                  <a:pt x="14891" y="7644"/>
                </a:lnTo>
                <a:lnTo>
                  <a:pt x="13906" y="7376"/>
                </a:lnTo>
                <a:lnTo>
                  <a:pt x="13253" y="6252"/>
                </a:lnTo>
                <a:lnTo>
                  <a:pt x="12065" y="6937"/>
                </a:lnTo>
                <a:lnTo>
                  <a:pt x="12750" y="5749"/>
                </a:lnTo>
                <a:lnTo>
                  <a:pt x="11616" y="5096"/>
                </a:lnTo>
                <a:lnTo>
                  <a:pt x="11359" y="4100"/>
                </a:lnTo>
                <a:lnTo>
                  <a:pt x="10374" y="4368"/>
                </a:lnTo>
                <a:lnTo>
                  <a:pt x="9239" y="3715"/>
                </a:lnTo>
                <a:lnTo>
                  <a:pt x="8554" y="4903"/>
                </a:lnTo>
                <a:lnTo>
                  <a:pt x="8554" y="3533"/>
                </a:lnTo>
                <a:lnTo>
                  <a:pt x="7237" y="3533"/>
                </a:lnTo>
                <a:lnTo>
                  <a:pt x="6520" y="2805"/>
                </a:lnTo>
                <a:lnTo>
                  <a:pt x="5803" y="3533"/>
                </a:lnTo>
                <a:lnTo>
                  <a:pt x="4486" y="3533"/>
                </a:lnTo>
                <a:lnTo>
                  <a:pt x="4486" y="4903"/>
                </a:lnTo>
                <a:lnTo>
                  <a:pt x="3801" y="3715"/>
                </a:lnTo>
                <a:lnTo>
                  <a:pt x="2666" y="4368"/>
                </a:lnTo>
                <a:lnTo>
                  <a:pt x="2110" y="4218"/>
                </a:lnTo>
                <a:lnTo>
                  <a:pt x="2891" y="2677"/>
                </a:lnTo>
                <a:lnTo>
                  <a:pt x="1938" y="1028"/>
                </a:lnTo>
                <a:lnTo>
                  <a:pt x="1778" y="1124"/>
                </a:lnTo>
                <a:lnTo>
                  <a:pt x="1874" y="953"/>
                </a:lnTo>
                <a:lnTo>
                  <a:pt x="215" y="0"/>
                </a:lnTo>
                <a:lnTo>
                  <a:pt x="1" y="118"/>
                </a:lnTo>
                <a:lnTo>
                  <a:pt x="1" y="557"/>
                </a:lnTo>
                <a:lnTo>
                  <a:pt x="204" y="450"/>
                </a:lnTo>
                <a:lnTo>
                  <a:pt x="1628" y="1264"/>
                </a:lnTo>
                <a:lnTo>
                  <a:pt x="2441" y="2687"/>
                </a:lnTo>
                <a:lnTo>
                  <a:pt x="1735" y="4090"/>
                </a:lnTo>
                <a:lnTo>
                  <a:pt x="1" y="3308"/>
                </a:lnTo>
                <a:lnTo>
                  <a:pt x="1" y="3736"/>
                </a:lnTo>
                <a:lnTo>
                  <a:pt x="1596" y="4454"/>
                </a:lnTo>
                <a:lnTo>
                  <a:pt x="1424" y="5096"/>
                </a:lnTo>
                <a:lnTo>
                  <a:pt x="525" y="5610"/>
                </a:lnTo>
                <a:lnTo>
                  <a:pt x="1" y="5481"/>
                </a:lnTo>
                <a:lnTo>
                  <a:pt x="1" y="5888"/>
                </a:lnTo>
                <a:lnTo>
                  <a:pt x="429" y="5995"/>
                </a:lnTo>
                <a:lnTo>
                  <a:pt x="975" y="6937"/>
                </a:lnTo>
                <a:lnTo>
                  <a:pt x="33" y="6391"/>
                </a:lnTo>
                <a:lnTo>
                  <a:pt x="1" y="6274"/>
                </a:lnTo>
                <a:lnTo>
                  <a:pt x="1" y="6830"/>
                </a:lnTo>
                <a:lnTo>
                  <a:pt x="1371" y="7612"/>
                </a:lnTo>
                <a:lnTo>
                  <a:pt x="3009" y="10448"/>
                </a:lnTo>
                <a:lnTo>
                  <a:pt x="1" y="10448"/>
                </a:lnTo>
                <a:lnTo>
                  <a:pt x="1" y="11059"/>
                </a:lnTo>
                <a:lnTo>
                  <a:pt x="2463" y="12482"/>
                </a:lnTo>
                <a:lnTo>
                  <a:pt x="1" y="13895"/>
                </a:lnTo>
                <a:lnTo>
                  <a:pt x="1" y="14506"/>
                </a:lnTo>
                <a:lnTo>
                  <a:pt x="2998" y="14506"/>
                </a:lnTo>
                <a:lnTo>
                  <a:pt x="1371" y="17343"/>
                </a:lnTo>
                <a:lnTo>
                  <a:pt x="1" y="18135"/>
                </a:lnTo>
                <a:lnTo>
                  <a:pt x="1" y="18691"/>
                </a:lnTo>
                <a:lnTo>
                  <a:pt x="33" y="18574"/>
                </a:lnTo>
                <a:lnTo>
                  <a:pt x="975" y="18028"/>
                </a:lnTo>
                <a:lnTo>
                  <a:pt x="429" y="18970"/>
                </a:lnTo>
                <a:lnTo>
                  <a:pt x="1" y="19077"/>
                </a:lnTo>
                <a:lnTo>
                  <a:pt x="1" y="19484"/>
                </a:lnTo>
                <a:lnTo>
                  <a:pt x="525" y="19355"/>
                </a:lnTo>
                <a:lnTo>
                  <a:pt x="1424" y="19869"/>
                </a:lnTo>
                <a:lnTo>
                  <a:pt x="1596" y="20500"/>
                </a:lnTo>
                <a:lnTo>
                  <a:pt x="1" y="21218"/>
                </a:lnTo>
                <a:lnTo>
                  <a:pt x="1" y="21657"/>
                </a:lnTo>
                <a:lnTo>
                  <a:pt x="1735" y="20864"/>
                </a:lnTo>
                <a:lnTo>
                  <a:pt x="2441" y="22267"/>
                </a:lnTo>
                <a:lnTo>
                  <a:pt x="1649" y="23658"/>
                </a:lnTo>
                <a:lnTo>
                  <a:pt x="1606" y="23669"/>
                </a:lnTo>
                <a:lnTo>
                  <a:pt x="1596" y="23712"/>
                </a:lnTo>
                <a:lnTo>
                  <a:pt x="204" y="24504"/>
                </a:lnTo>
                <a:lnTo>
                  <a:pt x="1" y="24408"/>
                </a:lnTo>
                <a:lnTo>
                  <a:pt x="1" y="24847"/>
                </a:lnTo>
                <a:lnTo>
                  <a:pt x="215" y="24954"/>
                </a:lnTo>
                <a:lnTo>
                  <a:pt x="1489" y="24226"/>
                </a:lnTo>
                <a:lnTo>
                  <a:pt x="1125" y="25960"/>
                </a:lnTo>
                <a:lnTo>
                  <a:pt x="1799" y="26634"/>
                </a:lnTo>
                <a:lnTo>
                  <a:pt x="846" y="26634"/>
                </a:lnTo>
                <a:lnTo>
                  <a:pt x="1" y="27919"/>
                </a:lnTo>
                <a:lnTo>
                  <a:pt x="1" y="29246"/>
                </a:lnTo>
                <a:lnTo>
                  <a:pt x="846" y="30542"/>
                </a:lnTo>
                <a:lnTo>
                  <a:pt x="1799" y="30542"/>
                </a:lnTo>
                <a:lnTo>
                  <a:pt x="1125" y="31216"/>
                </a:lnTo>
                <a:lnTo>
                  <a:pt x="1489" y="32940"/>
                </a:lnTo>
                <a:lnTo>
                  <a:pt x="215" y="32212"/>
                </a:lnTo>
                <a:lnTo>
                  <a:pt x="1" y="32319"/>
                </a:lnTo>
                <a:lnTo>
                  <a:pt x="1" y="32768"/>
                </a:lnTo>
                <a:lnTo>
                  <a:pt x="204" y="32661"/>
                </a:lnTo>
                <a:lnTo>
                  <a:pt x="1596" y="33464"/>
                </a:lnTo>
                <a:lnTo>
                  <a:pt x="1606" y="33496"/>
                </a:lnTo>
                <a:lnTo>
                  <a:pt x="1639" y="33507"/>
                </a:lnTo>
                <a:lnTo>
                  <a:pt x="2441" y="34899"/>
                </a:lnTo>
                <a:lnTo>
                  <a:pt x="1735" y="36301"/>
                </a:lnTo>
                <a:lnTo>
                  <a:pt x="1" y="35520"/>
                </a:lnTo>
                <a:lnTo>
                  <a:pt x="1" y="35948"/>
                </a:lnTo>
                <a:lnTo>
                  <a:pt x="1585" y="36665"/>
                </a:lnTo>
                <a:lnTo>
                  <a:pt x="1424" y="37297"/>
                </a:lnTo>
                <a:lnTo>
                  <a:pt x="525" y="37821"/>
                </a:lnTo>
                <a:lnTo>
                  <a:pt x="1" y="37693"/>
                </a:lnTo>
                <a:lnTo>
                  <a:pt x="1" y="38100"/>
                </a:lnTo>
                <a:lnTo>
                  <a:pt x="429" y="38207"/>
                </a:lnTo>
                <a:lnTo>
                  <a:pt x="975" y="39138"/>
                </a:lnTo>
                <a:lnTo>
                  <a:pt x="33" y="38603"/>
                </a:lnTo>
                <a:lnTo>
                  <a:pt x="1" y="38485"/>
                </a:lnTo>
                <a:lnTo>
                  <a:pt x="1" y="39042"/>
                </a:lnTo>
                <a:lnTo>
                  <a:pt x="1371" y="39823"/>
                </a:lnTo>
                <a:lnTo>
                  <a:pt x="3009" y="42660"/>
                </a:lnTo>
                <a:lnTo>
                  <a:pt x="1" y="42660"/>
                </a:lnTo>
                <a:lnTo>
                  <a:pt x="1" y="43270"/>
                </a:lnTo>
                <a:lnTo>
                  <a:pt x="2463" y="44694"/>
                </a:lnTo>
                <a:lnTo>
                  <a:pt x="1" y="46107"/>
                </a:lnTo>
                <a:lnTo>
                  <a:pt x="1" y="46717"/>
                </a:lnTo>
                <a:lnTo>
                  <a:pt x="3009" y="46717"/>
                </a:lnTo>
                <a:lnTo>
                  <a:pt x="1371" y="49554"/>
                </a:lnTo>
                <a:lnTo>
                  <a:pt x="1" y="50346"/>
                </a:lnTo>
                <a:lnTo>
                  <a:pt x="1" y="50903"/>
                </a:lnTo>
                <a:lnTo>
                  <a:pt x="33" y="50785"/>
                </a:lnTo>
                <a:lnTo>
                  <a:pt x="975" y="50239"/>
                </a:lnTo>
                <a:lnTo>
                  <a:pt x="429" y="51181"/>
                </a:lnTo>
                <a:lnTo>
                  <a:pt x="1" y="51277"/>
                </a:lnTo>
                <a:lnTo>
                  <a:pt x="1" y="51684"/>
                </a:lnTo>
                <a:lnTo>
                  <a:pt x="525" y="51566"/>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4"/>
          <p:cNvSpPr/>
          <p:nvPr/>
        </p:nvSpPr>
        <p:spPr>
          <a:xfrm flipH="1">
            <a:off x="6198275" y="2560650"/>
            <a:ext cx="3250532" cy="2887698"/>
          </a:xfrm>
          <a:custGeom>
            <a:avLst/>
            <a:gdLst/>
            <a:ahLst/>
            <a:cxnLst/>
            <a:rect l="l" t="t" r="r" b="b"/>
            <a:pathLst>
              <a:path w="60131" h="53419" extrusionOk="0">
                <a:moveTo>
                  <a:pt x="1660" y="49843"/>
                </a:moveTo>
                <a:lnTo>
                  <a:pt x="4486" y="48205"/>
                </a:lnTo>
                <a:lnTo>
                  <a:pt x="4486" y="51481"/>
                </a:lnTo>
                <a:lnTo>
                  <a:pt x="3662" y="52915"/>
                </a:lnTo>
                <a:lnTo>
                  <a:pt x="2730" y="52380"/>
                </a:lnTo>
                <a:lnTo>
                  <a:pt x="1960" y="52583"/>
                </a:lnTo>
                <a:lnTo>
                  <a:pt x="1756" y="51813"/>
                </a:lnTo>
                <a:lnTo>
                  <a:pt x="825" y="51277"/>
                </a:lnTo>
                <a:close/>
                <a:moveTo>
                  <a:pt x="3458" y="46717"/>
                </a:moveTo>
                <a:lnTo>
                  <a:pt x="4486" y="46717"/>
                </a:lnTo>
                <a:lnTo>
                  <a:pt x="4486" y="47745"/>
                </a:lnTo>
                <a:lnTo>
                  <a:pt x="2056" y="49158"/>
                </a:lnTo>
                <a:close/>
                <a:moveTo>
                  <a:pt x="418" y="46321"/>
                </a:moveTo>
                <a:lnTo>
                  <a:pt x="2859" y="44919"/>
                </a:lnTo>
                <a:lnTo>
                  <a:pt x="3747" y="45432"/>
                </a:lnTo>
                <a:lnTo>
                  <a:pt x="3234" y="46321"/>
                </a:lnTo>
                <a:close/>
                <a:moveTo>
                  <a:pt x="418" y="43056"/>
                </a:moveTo>
                <a:lnTo>
                  <a:pt x="3234" y="43056"/>
                </a:lnTo>
                <a:lnTo>
                  <a:pt x="3747" y="43944"/>
                </a:lnTo>
                <a:lnTo>
                  <a:pt x="2859" y="44458"/>
                </a:lnTo>
                <a:close/>
                <a:moveTo>
                  <a:pt x="2056" y="40219"/>
                </a:moveTo>
                <a:lnTo>
                  <a:pt x="4486" y="41632"/>
                </a:lnTo>
                <a:lnTo>
                  <a:pt x="4486" y="42660"/>
                </a:lnTo>
                <a:lnTo>
                  <a:pt x="3458" y="42660"/>
                </a:lnTo>
                <a:close/>
                <a:moveTo>
                  <a:pt x="825" y="38100"/>
                </a:moveTo>
                <a:lnTo>
                  <a:pt x="1756" y="37564"/>
                </a:lnTo>
                <a:lnTo>
                  <a:pt x="1960" y="36793"/>
                </a:lnTo>
                <a:lnTo>
                  <a:pt x="2730" y="36997"/>
                </a:lnTo>
                <a:lnTo>
                  <a:pt x="3662" y="36462"/>
                </a:lnTo>
                <a:lnTo>
                  <a:pt x="4486" y="37907"/>
                </a:lnTo>
                <a:lnTo>
                  <a:pt x="4486" y="41172"/>
                </a:lnTo>
                <a:lnTo>
                  <a:pt x="1660" y="39534"/>
                </a:lnTo>
                <a:close/>
                <a:moveTo>
                  <a:pt x="2891" y="34888"/>
                </a:moveTo>
                <a:lnTo>
                  <a:pt x="2163" y="33614"/>
                </a:lnTo>
                <a:lnTo>
                  <a:pt x="3887" y="33978"/>
                </a:lnTo>
                <a:lnTo>
                  <a:pt x="4561" y="33304"/>
                </a:lnTo>
                <a:lnTo>
                  <a:pt x="4561" y="34256"/>
                </a:lnTo>
                <a:lnTo>
                  <a:pt x="6210" y="35338"/>
                </a:lnTo>
                <a:lnTo>
                  <a:pt x="5803" y="35744"/>
                </a:lnTo>
                <a:lnTo>
                  <a:pt x="4486" y="35744"/>
                </a:lnTo>
                <a:lnTo>
                  <a:pt x="4486" y="37115"/>
                </a:lnTo>
                <a:lnTo>
                  <a:pt x="3801" y="35926"/>
                </a:lnTo>
                <a:lnTo>
                  <a:pt x="2666" y="36579"/>
                </a:lnTo>
                <a:lnTo>
                  <a:pt x="2110" y="36430"/>
                </a:lnTo>
                <a:close/>
                <a:moveTo>
                  <a:pt x="1553" y="31345"/>
                </a:moveTo>
                <a:lnTo>
                  <a:pt x="2356" y="30542"/>
                </a:lnTo>
                <a:lnTo>
                  <a:pt x="4561" y="30542"/>
                </a:lnTo>
                <a:lnTo>
                  <a:pt x="4561" y="32747"/>
                </a:lnTo>
                <a:lnTo>
                  <a:pt x="3758" y="33550"/>
                </a:lnTo>
                <a:lnTo>
                  <a:pt x="1938" y="33165"/>
                </a:lnTo>
                <a:close/>
                <a:moveTo>
                  <a:pt x="1060" y="30146"/>
                </a:moveTo>
                <a:lnTo>
                  <a:pt x="43" y="28583"/>
                </a:lnTo>
                <a:lnTo>
                  <a:pt x="1060" y="27020"/>
                </a:lnTo>
                <a:lnTo>
                  <a:pt x="2195" y="27020"/>
                </a:lnTo>
                <a:lnTo>
                  <a:pt x="3758" y="28583"/>
                </a:lnTo>
                <a:lnTo>
                  <a:pt x="2195" y="30146"/>
                </a:lnTo>
                <a:close/>
                <a:moveTo>
                  <a:pt x="1553" y="25832"/>
                </a:moveTo>
                <a:lnTo>
                  <a:pt x="1938" y="24001"/>
                </a:lnTo>
                <a:lnTo>
                  <a:pt x="3758" y="23626"/>
                </a:lnTo>
                <a:lnTo>
                  <a:pt x="4561" y="24419"/>
                </a:lnTo>
                <a:lnTo>
                  <a:pt x="4561" y="26634"/>
                </a:lnTo>
                <a:lnTo>
                  <a:pt x="2356" y="26634"/>
                </a:lnTo>
                <a:close/>
                <a:moveTo>
                  <a:pt x="2891" y="22278"/>
                </a:moveTo>
                <a:lnTo>
                  <a:pt x="2110" y="20736"/>
                </a:lnTo>
                <a:lnTo>
                  <a:pt x="2666" y="20586"/>
                </a:lnTo>
                <a:lnTo>
                  <a:pt x="3801" y="21250"/>
                </a:lnTo>
                <a:lnTo>
                  <a:pt x="4486" y="20051"/>
                </a:lnTo>
                <a:lnTo>
                  <a:pt x="4486" y="21432"/>
                </a:lnTo>
                <a:lnTo>
                  <a:pt x="5803" y="21432"/>
                </a:lnTo>
                <a:lnTo>
                  <a:pt x="6210" y="21839"/>
                </a:lnTo>
                <a:lnTo>
                  <a:pt x="4561" y="22909"/>
                </a:lnTo>
                <a:lnTo>
                  <a:pt x="4561" y="23862"/>
                </a:lnTo>
                <a:lnTo>
                  <a:pt x="3887" y="23187"/>
                </a:lnTo>
                <a:lnTo>
                  <a:pt x="2163" y="23551"/>
                </a:lnTo>
                <a:close/>
                <a:moveTo>
                  <a:pt x="1756" y="19612"/>
                </a:moveTo>
                <a:lnTo>
                  <a:pt x="825" y="19066"/>
                </a:lnTo>
                <a:lnTo>
                  <a:pt x="1660" y="17632"/>
                </a:lnTo>
                <a:lnTo>
                  <a:pt x="4486" y="15994"/>
                </a:lnTo>
                <a:lnTo>
                  <a:pt x="4486" y="19269"/>
                </a:lnTo>
                <a:lnTo>
                  <a:pt x="3662" y="20704"/>
                </a:lnTo>
                <a:lnTo>
                  <a:pt x="2730" y="20169"/>
                </a:lnTo>
                <a:lnTo>
                  <a:pt x="1960" y="20372"/>
                </a:lnTo>
                <a:close/>
                <a:moveTo>
                  <a:pt x="3458" y="14506"/>
                </a:moveTo>
                <a:lnTo>
                  <a:pt x="4486" y="14506"/>
                </a:lnTo>
                <a:lnTo>
                  <a:pt x="4486" y="15544"/>
                </a:lnTo>
                <a:lnTo>
                  <a:pt x="2056" y="16946"/>
                </a:lnTo>
                <a:close/>
                <a:moveTo>
                  <a:pt x="418" y="14120"/>
                </a:moveTo>
                <a:lnTo>
                  <a:pt x="2859" y="12707"/>
                </a:lnTo>
                <a:lnTo>
                  <a:pt x="3747" y="13221"/>
                </a:lnTo>
                <a:lnTo>
                  <a:pt x="3234" y="14120"/>
                </a:lnTo>
                <a:close/>
                <a:moveTo>
                  <a:pt x="418" y="10845"/>
                </a:moveTo>
                <a:lnTo>
                  <a:pt x="3234" y="10845"/>
                </a:lnTo>
                <a:lnTo>
                  <a:pt x="3747" y="11733"/>
                </a:lnTo>
                <a:lnTo>
                  <a:pt x="2859" y="12247"/>
                </a:lnTo>
                <a:close/>
                <a:moveTo>
                  <a:pt x="2056" y="8008"/>
                </a:moveTo>
                <a:lnTo>
                  <a:pt x="4486" y="9421"/>
                </a:lnTo>
                <a:lnTo>
                  <a:pt x="4486" y="10448"/>
                </a:lnTo>
                <a:lnTo>
                  <a:pt x="3458" y="10448"/>
                </a:lnTo>
                <a:close/>
                <a:moveTo>
                  <a:pt x="825" y="5888"/>
                </a:moveTo>
                <a:lnTo>
                  <a:pt x="1756" y="5353"/>
                </a:lnTo>
                <a:lnTo>
                  <a:pt x="1960" y="4593"/>
                </a:lnTo>
                <a:lnTo>
                  <a:pt x="2730" y="4796"/>
                </a:lnTo>
                <a:lnTo>
                  <a:pt x="3662" y="4250"/>
                </a:lnTo>
                <a:lnTo>
                  <a:pt x="4486" y="5695"/>
                </a:lnTo>
                <a:lnTo>
                  <a:pt x="4486" y="8960"/>
                </a:lnTo>
                <a:lnTo>
                  <a:pt x="1660" y="7323"/>
                </a:lnTo>
                <a:close/>
                <a:moveTo>
                  <a:pt x="4882" y="10845"/>
                </a:moveTo>
                <a:lnTo>
                  <a:pt x="4882" y="9646"/>
                </a:lnTo>
                <a:lnTo>
                  <a:pt x="5921" y="10245"/>
                </a:lnTo>
                <a:lnTo>
                  <a:pt x="6520" y="9207"/>
                </a:lnTo>
                <a:lnTo>
                  <a:pt x="7119" y="10245"/>
                </a:lnTo>
                <a:lnTo>
                  <a:pt x="8158" y="9646"/>
                </a:lnTo>
                <a:lnTo>
                  <a:pt x="8158" y="10845"/>
                </a:lnTo>
                <a:lnTo>
                  <a:pt x="9357" y="10845"/>
                </a:lnTo>
                <a:lnTo>
                  <a:pt x="8757" y="11883"/>
                </a:lnTo>
                <a:lnTo>
                  <a:pt x="9796" y="12482"/>
                </a:lnTo>
                <a:lnTo>
                  <a:pt x="8757" y="13082"/>
                </a:lnTo>
                <a:lnTo>
                  <a:pt x="9357" y="14120"/>
                </a:lnTo>
                <a:lnTo>
                  <a:pt x="8158" y="14120"/>
                </a:lnTo>
                <a:lnTo>
                  <a:pt x="8158" y="15309"/>
                </a:lnTo>
                <a:lnTo>
                  <a:pt x="7119" y="14709"/>
                </a:lnTo>
                <a:lnTo>
                  <a:pt x="6520" y="15747"/>
                </a:lnTo>
                <a:lnTo>
                  <a:pt x="5921" y="14709"/>
                </a:lnTo>
                <a:lnTo>
                  <a:pt x="4882" y="15309"/>
                </a:lnTo>
                <a:lnTo>
                  <a:pt x="4882" y="14120"/>
                </a:lnTo>
                <a:lnTo>
                  <a:pt x="3683" y="14120"/>
                </a:lnTo>
                <a:lnTo>
                  <a:pt x="4283" y="13082"/>
                </a:lnTo>
                <a:lnTo>
                  <a:pt x="3244" y="12482"/>
                </a:lnTo>
                <a:lnTo>
                  <a:pt x="4283" y="11883"/>
                </a:lnTo>
                <a:lnTo>
                  <a:pt x="3683" y="10845"/>
                </a:lnTo>
                <a:close/>
                <a:moveTo>
                  <a:pt x="4882" y="6381"/>
                </a:moveTo>
                <a:lnTo>
                  <a:pt x="6295" y="8811"/>
                </a:lnTo>
                <a:lnTo>
                  <a:pt x="5781" y="9710"/>
                </a:lnTo>
                <a:lnTo>
                  <a:pt x="4882" y="9196"/>
                </a:lnTo>
                <a:close/>
                <a:moveTo>
                  <a:pt x="8158" y="9196"/>
                </a:moveTo>
                <a:lnTo>
                  <a:pt x="7259" y="9710"/>
                </a:lnTo>
                <a:lnTo>
                  <a:pt x="6745" y="8811"/>
                </a:lnTo>
                <a:lnTo>
                  <a:pt x="8158" y="6381"/>
                </a:lnTo>
                <a:close/>
                <a:moveTo>
                  <a:pt x="5963" y="3929"/>
                </a:moveTo>
                <a:lnTo>
                  <a:pt x="6520" y="3372"/>
                </a:lnTo>
                <a:lnTo>
                  <a:pt x="7077" y="3929"/>
                </a:lnTo>
                <a:lnTo>
                  <a:pt x="8158" y="3929"/>
                </a:lnTo>
                <a:lnTo>
                  <a:pt x="8158" y="5588"/>
                </a:lnTo>
                <a:lnTo>
                  <a:pt x="6520" y="8415"/>
                </a:lnTo>
                <a:lnTo>
                  <a:pt x="4882" y="5588"/>
                </a:lnTo>
                <a:lnTo>
                  <a:pt x="4882" y="3929"/>
                </a:lnTo>
                <a:close/>
                <a:moveTo>
                  <a:pt x="8554" y="9421"/>
                </a:moveTo>
                <a:lnTo>
                  <a:pt x="10984" y="8008"/>
                </a:lnTo>
                <a:lnTo>
                  <a:pt x="9582" y="10448"/>
                </a:lnTo>
                <a:lnTo>
                  <a:pt x="8554" y="10448"/>
                </a:lnTo>
                <a:close/>
                <a:moveTo>
                  <a:pt x="8554" y="5695"/>
                </a:moveTo>
                <a:lnTo>
                  <a:pt x="9378" y="4250"/>
                </a:lnTo>
                <a:lnTo>
                  <a:pt x="10310" y="4796"/>
                </a:lnTo>
                <a:lnTo>
                  <a:pt x="11080" y="4593"/>
                </a:lnTo>
                <a:lnTo>
                  <a:pt x="11284" y="5353"/>
                </a:lnTo>
                <a:lnTo>
                  <a:pt x="12215" y="5888"/>
                </a:lnTo>
                <a:lnTo>
                  <a:pt x="11380" y="7333"/>
                </a:lnTo>
                <a:lnTo>
                  <a:pt x="8554" y="8960"/>
                </a:lnTo>
                <a:close/>
                <a:moveTo>
                  <a:pt x="13114" y="6787"/>
                </a:moveTo>
                <a:lnTo>
                  <a:pt x="13650" y="7719"/>
                </a:lnTo>
                <a:lnTo>
                  <a:pt x="14410" y="7922"/>
                </a:lnTo>
                <a:lnTo>
                  <a:pt x="14206" y="8682"/>
                </a:lnTo>
                <a:lnTo>
                  <a:pt x="14741" y="9624"/>
                </a:lnTo>
                <a:lnTo>
                  <a:pt x="13307" y="10448"/>
                </a:lnTo>
                <a:lnTo>
                  <a:pt x="10031" y="10448"/>
                </a:lnTo>
                <a:lnTo>
                  <a:pt x="11669" y="7612"/>
                </a:lnTo>
                <a:close/>
                <a:moveTo>
                  <a:pt x="15073" y="10845"/>
                </a:moveTo>
                <a:lnTo>
                  <a:pt x="15073" y="11926"/>
                </a:lnTo>
                <a:lnTo>
                  <a:pt x="15630" y="12482"/>
                </a:lnTo>
                <a:lnTo>
                  <a:pt x="15073" y="13039"/>
                </a:lnTo>
                <a:lnTo>
                  <a:pt x="15073" y="14120"/>
                </a:lnTo>
                <a:lnTo>
                  <a:pt x="13414" y="14120"/>
                </a:lnTo>
                <a:lnTo>
                  <a:pt x="10577" y="12482"/>
                </a:lnTo>
                <a:lnTo>
                  <a:pt x="13414" y="10845"/>
                </a:lnTo>
                <a:close/>
                <a:moveTo>
                  <a:pt x="14741" y="15341"/>
                </a:moveTo>
                <a:lnTo>
                  <a:pt x="14206" y="16272"/>
                </a:lnTo>
                <a:lnTo>
                  <a:pt x="14410" y="17032"/>
                </a:lnTo>
                <a:lnTo>
                  <a:pt x="13650" y="17235"/>
                </a:lnTo>
                <a:lnTo>
                  <a:pt x="13114" y="18177"/>
                </a:lnTo>
                <a:lnTo>
                  <a:pt x="11669" y="17343"/>
                </a:lnTo>
                <a:lnTo>
                  <a:pt x="10031" y="14506"/>
                </a:lnTo>
                <a:lnTo>
                  <a:pt x="13307" y="14506"/>
                </a:lnTo>
                <a:close/>
                <a:moveTo>
                  <a:pt x="15566" y="19676"/>
                </a:moveTo>
                <a:lnTo>
                  <a:pt x="13564" y="19194"/>
                </a:lnTo>
                <a:lnTo>
                  <a:pt x="13393" y="18477"/>
                </a:lnTo>
                <a:lnTo>
                  <a:pt x="13906" y="17578"/>
                </a:lnTo>
                <a:lnTo>
                  <a:pt x="14538" y="17407"/>
                </a:lnTo>
                <a:close/>
                <a:moveTo>
                  <a:pt x="16315" y="16561"/>
                </a:moveTo>
                <a:lnTo>
                  <a:pt x="17728" y="17375"/>
                </a:lnTo>
                <a:lnTo>
                  <a:pt x="18552" y="18798"/>
                </a:lnTo>
                <a:lnTo>
                  <a:pt x="17825" y="20222"/>
                </a:lnTo>
                <a:lnTo>
                  <a:pt x="16058" y="19794"/>
                </a:lnTo>
                <a:lnTo>
                  <a:pt x="14913" y="17268"/>
                </a:lnTo>
                <a:close/>
                <a:moveTo>
                  <a:pt x="19923" y="20757"/>
                </a:moveTo>
                <a:lnTo>
                  <a:pt x="20554" y="21646"/>
                </a:lnTo>
                <a:lnTo>
                  <a:pt x="20287" y="24536"/>
                </a:lnTo>
                <a:lnTo>
                  <a:pt x="17653" y="23316"/>
                </a:lnTo>
                <a:lnTo>
                  <a:pt x="17204" y="22331"/>
                </a:lnTo>
                <a:lnTo>
                  <a:pt x="18049" y="20661"/>
                </a:lnTo>
                <a:close/>
                <a:moveTo>
                  <a:pt x="20629" y="25125"/>
                </a:moveTo>
                <a:lnTo>
                  <a:pt x="21850" y="25692"/>
                </a:lnTo>
                <a:lnTo>
                  <a:pt x="22620" y="24590"/>
                </a:lnTo>
                <a:lnTo>
                  <a:pt x="23402" y="25692"/>
                </a:lnTo>
                <a:lnTo>
                  <a:pt x="24622" y="25125"/>
                </a:lnTo>
                <a:lnTo>
                  <a:pt x="24740" y="26463"/>
                </a:lnTo>
                <a:lnTo>
                  <a:pt x="26078" y="26592"/>
                </a:lnTo>
                <a:lnTo>
                  <a:pt x="25521" y="27812"/>
                </a:lnTo>
                <a:lnTo>
                  <a:pt x="26613" y="28583"/>
                </a:lnTo>
                <a:lnTo>
                  <a:pt x="25521" y="29364"/>
                </a:lnTo>
                <a:lnTo>
                  <a:pt x="26078" y="30574"/>
                </a:lnTo>
                <a:lnTo>
                  <a:pt x="24740" y="30702"/>
                </a:lnTo>
                <a:lnTo>
                  <a:pt x="24622" y="32040"/>
                </a:lnTo>
                <a:lnTo>
                  <a:pt x="23402" y="31473"/>
                </a:lnTo>
                <a:lnTo>
                  <a:pt x="22620" y="32576"/>
                </a:lnTo>
                <a:lnTo>
                  <a:pt x="21850" y="31473"/>
                </a:lnTo>
                <a:lnTo>
                  <a:pt x="20629" y="32040"/>
                </a:lnTo>
                <a:lnTo>
                  <a:pt x="20512" y="30702"/>
                </a:lnTo>
                <a:lnTo>
                  <a:pt x="19173" y="30574"/>
                </a:lnTo>
                <a:lnTo>
                  <a:pt x="19730" y="29354"/>
                </a:lnTo>
                <a:lnTo>
                  <a:pt x="18638" y="28583"/>
                </a:lnTo>
                <a:lnTo>
                  <a:pt x="19730" y="27812"/>
                </a:lnTo>
                <a:lnTo>
                  <a:pt x="19173" y="26592"/>
                </a:lnTo>
                <a:lnTo>
                  <a:pt x="20512" y="26463"/>
                </a:lnTo>
                <a:close/>
                <a:moveTo>
                  <a:pt x="20897" y="22149"/>
                </a:moveTo>
                <a:lnTo>
                  <a:pt x="22385" y="24247"/>
                </a:lnTo>
                <a:lnTo>
                  <a:pt x="21721" y="25200"/>
                </a:lnTo>
                <a:lnTo>
                  <a:pt x="20672" y="24708"/>
                </a:lnTo>
                <a:close/>
                <a:moveTo>
                  <a:pt x="21057" y="20458"/>
                </a:moveTo>
                <a:lnTo>
                  <a:pt x="22620" y="19430"/>
                </a:lnTo>
                <a:lnTo>
                  <a:pt x="24194" y="20458"/>
                </a:lnTo>
                <a:lnTo>
                  <a:pt x="24290" y="21539"/>
                </a:lnTo>
                <a:lnTo>
                  <a:pt x="22620" y="23905"/>
                </a:lnTo>
                <a:lnTo>
                  <a:pt x="20961" y="21539"/>
                </a:lnTo>
                <a:close/>
                <a:moveTo>
                  <a:pt x="24579" y="24708"/>
                </a:moveTo>
                <a:lnTo>
                  <a:pt x="23530" y="25200"/>
                </a:lnTo>
                <a:lnTo>
                  <a:pt x="22867" y="24247"/>
                </a:lnTo>
                <a:lnTo>
                  <a:pt x="24355" y="22149"/>
                </a:lnTo>
                <a:close/>
                <a:moveTo>
                  <a:pt x="25329" y="20757"/>
                </a:moveTo>
                <a:lnTo>
                  <a:pt x="27202" y="20661"/>
                </a:lnTo>
                <a:lnTo>
                  <a:pt x="28048" y="22331"/>
                </a:lnTo>
                <a:lnTo>
                  <a:pt x="27588" y="23316"/>
                </a:lnTo>
                <a:lnTo>
                  <a:pt x="24965" y="24536"/>
                </a:lnTo>
                <a:lnTo>
                  <a:pt x="24697" y="21657"/>
                </a:lnTo>
                <a:close/>
                <a:moveTo>
                  <a:pt x="28883" y="23155"/>
                </a:moveTo>
                <a:lnTo>
                  <a:pt x="30553" y="24012"/>
                </a:lnTo>
                <a:lnTo>
                  <a:pt x="30446" y="25874"/>
                </a:lnTo>
                <a:lnTo>
                  <a:pt x="29557" y="26506"/>
                </a:lnTo>
                <a:lnTo>
                  <a:pt x="26678" y="26249"/>
                </a:lnTo>
                <a:lnTo>
                  <a:pt x="27887" y="23616"/>
                </a:lnTo>
                <a:close/>
                <a:moveTo>
                  <a:pt x="30756" y="27020"/>
                </a:moveTo>
                <a:lnTo>
                  <a:pt x="31784" y="28583"/>
                </a:lnTo>
                <a:lnTo>
                  <a:pt x="30756" y="30156"/>
                </a:lnTo>
                <a:lnTo>
                  <a:pt x="29664" y="30253"/>
                </a:lnTo>
                <a:lnTo>
                  <a:pt x="27299" y="28583"/>
                </a:lnTo>
                <a:lnTo>
                  <a:pt x="29664" y="26913"/>
                </a:lnTo>
                <a:close/>
                <a:moveTo>
                  <a:pt x="30446" y="31291"/>
                </a:moveTo>
                <a:lnTo>
                  <a:pt x="30553" y="33165"/>
                </a:lnTo>
                <a:lnTo>
                  <a:pt x="28883" y="34010"/>
                </a:lnTo>
                <a:lnTo>
                  <a:pt x="27887" y="33550"/>
                </a:lnTo>
                <a:lnTo>
                  <a:pt x="26678" y="30916"/>
                </a:lnTo>
                <a:lnTo>
                  <a:pt x="29557" y="30660"/>
                </a:lnTo>
                <a:close/>
                <a:moveTo>
                  <a:pt x="30960" y="34952"/>
                </a:moveTo>
                <a:lnTo>
                  <a:pt x="29343" y="34214"/>
                </a:lnTo>
                <a:lnTo>
                  <a:pt x="30628" y="33571"/>
                </a:lnTo>
                <a:close/>
                <a:moveTo>
                  <a:pt x="32416" y="32661"/>
                </a:moveTo>
                <a:lnTo>
                  <a:pt x="33839" y="33475"/>
                </a:lnTo>
                <a:lnTo>
                  <a:pt x="34653" y="34899"/>
                </a:lnTo>
                <a:lnTo>
                  <a:pt x="33946" y="36301"/>
                </a:lnTo>
                <a:lnTo>
                  <a:pt x="31409" y="35156"/>
                </a:lnTo>
                <a:lnTo>
                  <a:pt x="30981" y="33389"/>
                </a:lnTo>
                <a:close/>
                <a:moveTo>
                  <a:pt x="34931" y="36997"/>
                </a:moveTo>
                <a:lnTo>
                  <a:pt x="35873" y="36462"/>
                </a:lnTo>
                <a:lnTo>
                  <a:pt x="36698" y="37907"/>
                </a:lnTo>
                <a:lnTo>
                  <a:pt x="36698" y="41172"/>
                </a:lnTo>
                <a:lnTo>
                  <a:pt x="33871" y="39534"/>
                </a:lnTo>
                <a:lnTo>
                  <a:pt x="33036" y="38100"/>
                </a:lnTo>
                <a:lnTo>
                  <a:pt x="33968" y="37564"/>
                </a:lnTo>
                <a:lnTo>
                  <a:pt x="34171" y="36793"/>
                </a:lnTo>
                <a:close/>
                <a:moveTo>
                  <a:pt x="37094" y="41857"/>
                </a:moveTo>
                <a:lnTo>
                  <a:pt x="38132" y="42456"/>
                </a:lnTo>
                <a:lnTo>
                  <a:pt x="38732" y="41418"/>
                </a:lnTo>
                <a:lnTo>
                  <a:pt x="39331" y="42456"/>
                </a:lnTo>
                <a:lnTo>
                  <a:pt x="40369" y="41857"/>
                </a:lnTo>
                <a:lnTo>
                  <a:pt x="40369" y="43056"/>
                </a:lnTo>
                <a:lnTo>
                  <a:pt x="41558" y="43056"/>
                </a:lnTo>
                <a:lnTo>
                  <a:pt x="40969" y="44094"/>
                </a:lnTo>
                <a:lnTo>
                  <a:pt x="41997" y="44694"/>
                </a:lnTo>
                <a:lnTo>
                  <a:pt x="40969" y="45283"/>
                </a:lnTo>
                <a:lnTo>
                  <a:pt x="41558" y="46321"/>
                </a:lnTo>
                <a:lnTo>
                  <a:pt x="40369" y="46321"/>
                </a:lnTo>
                <a:lnTo>
                  <a:pt x="40369" y="47520"/>
                </a:lnTo>
                <a:lnTo>
                  <a:pt x="39331" y="46920"/>
                </a:lnTo>
                <a:lnTo>
                  <a:pt x="38732" y="47959"/>
                </a:lnTo>
                <a:lnTo>
                  <a:pt x="38132" y="46920"/>
                </a:lnTo>
                <a:lnTo>
                  <a:pt x="37094" y="47520"/>
                </a:lnTo>
                <a:lnTo>
                  <a:pt x="37094" y="46321"/>
                </a:lnTo>
                <a:lnTo>
                  <a:pt x="35895" y="46321"/>
                </a:lnTo>
                <a:lnTo>
                  <a:pt x="36494" y="45293"/>
                </a:lnTo>
                <a:lnTo>
                  <a:pt x="35456" y="44694"/>
                </a:lnTo>
                <a:lnTo>
                  <a:pt x="36494" y="44094"/>
                </a:lnTo>
                <a:lnTo>
                  <a:pt x="35895" y="43056"/>
                </a:lnTo>
                <a:lnTo>
                  <a:pt x="37094" y="43056"/>
                </a:lnTo>
                <a:close/>
                <a:moveTo>
                  <a:pt x="38507" y="41022"/>
                </a:moveTo>
                <a:lnTo>
                  <a:pt x="37982" y="41910"/>
                </a:lnTo>
                <a:lnTo>
                  <a:pt x="37094" y="41397"/>
                </a:lnTo>
                <a:lnTo>
                  <a:pt x="37094" y="38592"/>
                </a:lnTo>
                <a:close/>
                <a:moveTo>
                  <a:pt x="40369" y="41397"/>
                </a:moveTo>
                <a:lnTo>
                  <a:pt x="39470" y="41921"/>
                </a:lnTo>
                <a:lnTo>
                  <a:pt x="38956" y="41022"/>
                </a:lnTo>
                <a:lnTo>
                  <a:pt x="40369" y="38581"/>
                </a:lnTo>
                <a:close/>
                <a:moveTo>
                  <a:pt x="38175" y="36140"/>
                </a:moveTo>
                <a:lnTo>
                  <a:pt x="38732" y="35573"/>
                </a:lnTo>
                <a:lnTo>
                  <a:pt x="39288" y="36140"/>
                </a:lnTo>
                <a:lnTo>
                  <a:pt x="40369" y="36140"/>
                </a:lnTo>
                <a:lnTo>
                  <a:pt x="40369" y="37800"/>
                </a:lnTo>
                <a:lnTo>
                  <a:pt x="38732" y="40626"/>
                </a:lnTo>
                <a:lnTo>
                  <a:pt x="37094" y="37800"/>
                </a:lnTo>
                <a:lnTo>
                  <a:pt x="37094" y="36140"/>
                </a:lnTo>
                <a:close/>
                <a:moveTo>
                  <a:pt x="40765" y="41632"/>
                </a:moveTo>
                <a:lnTo>
                  <a:pt x="43196" y="40219"/>
                </a:lnTo>
                <a:lnTo>
                  <a:pt x="41793" y="42660"/>
                </a:lnTo>
                <a:lnTo>
                  <a:pt x="40765" y="42660"/>
                </a:lnTo>
                <a:close/>
                <a:moveTo>
                  <a:pt x="41590" y="36462"/>
                </a:moveTo>
                <a:lnTo>
                  <a:pt x="42521" y="36997"/>
                </a:lnTo>
                <a:lnTo>
                  <a:pt x="43281" y="36793"/>
                </a:lnTo>
                <a:lnTo>
                  <a:pt x="43495" y="37564"/>
                </a:lnTo>
                <a:lnTo>
                  <a:pt x="44427" y="38100"/>
                </a:lnTo>
                <a:lnTo>
                  <a:pt x="43592" y="39534"/>
                </a:lnTo>
                <a:lnTo>
                  <a:pt x="40765" y="41172"/>
                </a:lnTo>
                <a:lnTo>
                  <a:pt x="40765" y="37907"/>
                </a:lnTo>
                <a:close/>
                <a:moveTo>
                  <a:pt x="45315" y="38999"/>
                </a:moveTo>
                <a:lnTo>
                  <a:pt x="45861" y="39930"/>
                </a:lnTo>
                <a:lnTo>
                  <a:pt x="46621" y="40133"/>
                </a:lnTo>
                <a:lnTo>
                  <a:pt x="46418" y="40894"/>
                </a:lnTo>
                <a:lnTo>
                  <a:pt x="46953" y="41825"/>
                </a:lnTo>
                <a:lnTo>
                  <a:pt x="45519" y="42660"/>
                </a:lnTo>
                <a:lnTo>
                  <a:pt x="42243" y="42660"/>
                </a:lnTo>
                <a:lnTo>
                  <a:pt x="43881" y="39823"/>
                </a:lnTo>
                <a:close/>
                <a:moveTo>
                  <a:pt x="47285" y="43056"/>
                </a:moveTo>
                <a:lnTo>
                  <a:pt x="47285" y="44126"/>
                </a:lnTo>
                <a:lnTo>
                  <a:pt x="47842" y="44694"/>
                </a:lnTo>
                <a:lnTo>
                  <a:pt x="47285" y="45250"/>
                </a:lnTo>
                <a:lnTo>
                  <a:pt x="47285" y="46321"/>
                </a:lnTo>
                <a:lnTo>
                  <a:pt x="45626" y="46321"/>
                </a:lnTo>
                <a:lnTo>
                  <a:pt x="42789" y="44694"/>
                </a:lnTo>
                <a:lnTo>
                  <a:pt x="45626" y="43056"/>
                </a:lnTo>
                <a:close/>
                <a:moveTo>
                  <a:pt x="46953" y="47552"/>
                </a:moveTo>
                <a:lnTo>
                  <a:pt x="46418" y="48483"/>
                </a:lnTo>
                <a:lnTo>
                  <a:pt x="46621" y="49243"/>
                </a:lnTo>
                <a:lnTo>
                  <a:pt x="45861" y="49447"/>
                </a:lnTo>
                <a:lnTo>
                  <a:pt x="45315" y="50378"/>
                </a:lnTo>
                <a:lnTo>
                  <a:pt x="43881" y="49554"/>
                </a:lnTo>
                <a:lnTo>
                  <a:pt x="42243" y="46717"/>
                </a:lnTo>
                <a:lnTo>
                  <a:pt x="45519" y="46717"/>
                </a:lnTo>
                <a:close/>
                <a:moveTo>
                  <a:pt x="47777" y="51888"/>
                </a:moveTo>
                <a:lnTo>
                  <a:pt x="45775" y="51406"/>
                </a:lnTo>
                <a:lnTo>
                  <a:pt x="45604" y="50678"/>
                </a:lnTo>
                <a:lnTo>
                  <a:pt x="46118" y="49789"/>
                </a:lnTo>
                <a:lnTo>
                  <a:pt x="46750" y="49618"/>
                </a:lnTo>
                <a:close/>
                <a:moveTo>
                  <a:pt x="48527" y="48772"/>
                </a:moveTo>
                <a:lnTo>
                  <a:pt x="49940" y="49586"/>
                </a:lnTo>
                <a:lnTo>
                  <a:pt x="50753" y="50999"/>
                </a:lnTo>
                <a:lnTo>
                  <a:pt x="50036" y="52434"/>
                </a:lnTo>
                <a:lnTo>
                  <a:pt x="48270" y="52005"/>
                </a:lnTo>
                <a:lnTo>
                  <a:pt x="47124" y="49479"/>
                </a:lnTo>
                <a:close/>
                <a:moveTo>
                  <a:pt x="44823" y="51181"/>
                </a:moveTo>
                <a:lnTo>
                  <a:pt x="44277" y="50239"/>
                </a:lnTo>
                <a:lnTo>
                  <a:pt x="45219" y="50785"/>
                </a:lnTo>
                <a:lnTo>
                  <a:pt x="45347" y="51309"/>
                </a:lnTo>
                <a:close/>
                <a:moveTo>
                  <a:pt x="43495" y="51813"/>
                </a:moveTo>
                <a:lnTo>
                  <a:pt x="43281" y="52583"/>
                </a:lnTo>
                <a:lnTo>
                  <a:pt x="42521" y="52380"/>
                </a:lnTo>
                <a:lnTo>
                  <a:pt x="41590" y="52915"/>
                </a:lnTo>
                <a:lnTo>
                  <a:pt x="40765" y="51481"/>
                </a:lnTo>
                <a:lnTo>
                  <a:pt x="40765" y="48205"/>
                </a:lnTo>
                <a:lnTo>
                  <a:pt x="43592" y="49843"/>
                </a:lnTo>
                <a:lnTo>
                  <a:pt x="44427" y="51277"/>
                </a:lnTo>
                <a:close/>
                <a:moveTo>
                  <a:pt x="41504" y="43944"/>
                </a:moveTo>
                <a:lnTo>
                  <a:pt x="42018" y="43056"/>
                </a:lnTo>
                <a:lnTo>
                  <a:pt x="44833" y="43056"/>
                </a:lnTo>
                <a:lnTo>
                  <a:pt x="42393" y="44458"/>
                </a:lnTo>
                <a:close/>
                <a:moveTo>
                  <a:pt x="44833" y="46321"/>
                </a:moveTo>
                <a:lnTo>
                  <a:pt x="42018" y="46321"/>
                </a:lnTo>
                <a:lnTo>
                  <a:pt x="41504" y="45432"/>
                </a:lnTo>
                <a:lnTo>
                  <a:pt x="42393" y="44919"/>
                </a:lnTo>
                <a:close/>
                <a:moveTo>
                  <a:pt x="40765" y="46717"/>
                </a:moveTo>
                <a:lnTo>
                  <a:pt x="41793" y="46717"/>
                </a:lnTo>
                <a:lnTo>
                  <a:pt x="43196" y="49158"/>
                </a:lnTo>
                <a:lnTo>
                  <a:pt x="40765" y="47745"/>
                </a:lnTo>
                <a:lnTo>
                  <a:pt x="40765" y="47745"/>
                </a:lnTo>
                <a:close/>
                <a:moveTo>
                  <a:pt x="38956" y="48355"/>
                </a:moveTo>
                <a:lnTo>
                  <a:pt x="38956" y="48355"/>
                </a:lnTo>
                <a:lnTo>
                  <a:pt x="39470" y="47466"/>
                </a:lnTo>
                <a:lnTo>
                  <a:pt x="40369" y="47980"/>
                </a:lnTo>
                <a:lnTo>
                  <a:pt x="40369" y="50796"/>
                </a:lnTo>
                <a:close/>
                <a:moveTo>
                  <a:pt x="37094" y="50796"/>
                </a:moveTo>
                <a:lnTo>
                  <a:pt x="37094" y="47980"/>
                </a:lnTo>
                <a:lnTo>
                  <a:pt x="37982" y="47466"/>
                </a:lnTo>
                <a:lnTo>
                  <a:pt x="38507" y="48355"/>
                </a:lnTo>
                <a:close/>
                <a:moveTo>
                  <a:pt x="34268" y="49158"/>
                </a:moveTo>
                <a:lnTo>
                  <a:pt x="35670" y="46717"/>
                </a:lnTo>
                <a:lnTo>
                  <a:pt x="36698" y="46717"/>
                </a:lnTo>
                <a:lnTo>
                  <a:pt x="36698" y="47745"/>
                </a:lnTo>
                <a:close/>
                <a:moveTo>
                  <a:pt x="36698" y="51481"/>
                </a:moveTo>
                <a:lnTo>
                  <a:pt x="35873" y="52915"/>
                </a:lnTo>
                <a:lnTo>
                  <a:pt x="34931" y="52380"/>
                </a:lnTo>
                <a:lnTo>
                  <a:pt x="34171" y="52583"/>
                </a:lnTo>
                <a:lnTo>
                  <a:pt x="33968" y="51823"/>
                </a:lnTo>
                <a:lnTo>
                  <a:pt x="33036" y="51277"/>
                </a:lnTo>
                <a:lnTo>
                  <a:pt x="33871" y="49843"/>
                </a:lnTo>
                <a:lnTo>
                  <a:pt x="36698" y="48205"/>
                </a:lnTo>
                <a:close/>
                <a:moveTo>
                  <a:pt x="32640" y="51181"/>
                </a:moveTo>
                <a:lnTo>
                  <a:pt x="32116" y="51309"/>
                </a:lnTo>
                <a:lnTo>
                  <a:pt x="32244" y="50785"/>
                </a:lnTo>
                <a:lnTo>
                  <a:pt x="33186" y="50239"/>
                </a:lnTo>
                <a:close/>
                <a:moveTo>
                  <a:pt x="31602" y="49447"/>
                </a:moveTo>
                <a:lnTo>
                  <a:pt x="30842" y="49243"/>
                </a:lnTo>
                <a:lnTo>
                  <a:pt x="31045" y="48483"/>
                </a:lnTo>
                <a:lnTo>
                  <a:pt x="30499" y="47552"/>
                </a:lnTo>
                <a:lnTo>
                  <a:pt x="31945" y="46717"/>
                </a:lnTo>
                <a:lnTo>
                  <a:pt x="35210" y="46717"/>
                </a:lnTo>
                <a:lnTo>
                  <a:pt x="33582" y="49554"/>
                </a:lnTo>
                <a:lnTo>
                  <a:pt x="32137" y="50378"/>
                </a:lnTo>
                <a:close/>
                <a:moveTo>
                  <a:pt x="31688" y="51406"/>
                </a:moveTo>
                <a:lnTo>
                  <a:pt x="29686" y="51888"/>
                </a:lnTo>
                <a:lnTo>
                  <a:pt x="30713" y="49618"/>
                </a:lnTo>
                <a:lnTo>
                  <a:pt x="31345" y="49789"/>
                </a:lnTo>
                <a:lnTo>
                  <a:pt x="31859" y="50678"/>
                </a:lnTo>
                <a:close/>
                <a:moveTo>
                  <a:pt x="29193" y="52005"/>
                </a:moveTo>
                <a:lnTo>
                  <a:pt x="27427" y="52434"/>
                </a:lnTo>
                <a:lnTo>
                  <a:pt x="26699" y="51010"/>
                </a:lnTo>
                <a:lnTo>
                  <a:pt x="27502" y="49618"/>
                </a:lnTo>
                <a:lnTo>
                  <a:pt x="27545" y="49607"/>
                </a:lnTo>
                <a:lnTo>
                  <a:pt x="27545" y="49565"/>
                </a:lnTo>
                <a:lnTo>
                  <a:pt x="28936" y="48772"/>
                </a:lnTo>
                <a:lnTo>
                  <a:pt x="30339" y="49479"/>
                </a:lnTo>
                <a:close/>
                <a:moveTo>
                  <a:pt x="25115" y="52583"/>
                </a:moveTo>
                <a:lnTo>
                  <a:pt x="24644" y="53258"/>
                </a:lnTo>
                <a:lnTo>
                  <a:pt x="24569" y="52444"/>
                </a:lnTo>
                <a:lnTo>
                  <a:pt x="22984" y="51406"/>
                </a:lnTo>
                <a:lnTo>
                  <a:pt x="24579" y="50367"/>
                </a:lnTo>
                <a:lnTo>
                  <a:pt x="24579" y="49415"/>
                </a:lnTo>
                <a:lnTo>
                  <a:pt x="25254" y="50078"/>
                </a:lnTo>
                <a:lnTo>
                  <a:pt x="26977" y="49725"/>
                </a:lnTo>
                <a:lnTo>
                  <a:pt x="26249" y="50988"/>
                </a:lnTo>
                <a:lnTo>
                  <a:pt x="27009" y="52487"/>
                </a:lnTo>
                <a:close/>
                <a:moveTo>
                  <a:pt x="22620" y="51170"/>
                </a:moveTo>
                <a:lnTo>
                  <a:pt x="22620" y="51170"/>
                </a:lnTo>
                <a:lnTo>
                  <a:pt x="21068" y="50153"/>
                </a:lnTo>
                <a:lnTo>
                  <a:pt x="21068" y="49019"/>
                </a:lnTo>
                <a:lnTo>
                  <a:pt x="22620" y="47456"/>
                </a:lnTo>
                <a:lnTo>
                  <a:pt x="24183" y="49019"/>
                </a:lnTo>
                <a:lnTo>
                  <a:pt x="24183" y="50153"/>
                </a:lnTo>
                <a:lnTo>
                  <a:pt x="22620" y="51170"/>
                </a:lnTo>
                <a:close/>
                <a:moveTo>
                  <a:pt x="20683" y="52444"/>
                </a:moveTo>
                <a:lnTo>
                  <a:pt x="20608" y="53258"/>
                </a:lnTo>
                <a:lnTo>
                  <a:pt x="20137" y="52583"/>
                </a:lnTo>
                <a:lnTo>
                  <a:pt x="18242" y="52487"/>
                </a:lnTo>
                <a:lnTo>
                  <a:pt x="18991" y="50988"/>
                </a:lnTo>
                <a:lnTo>
                  <a:pt x="18263" y="49725"/>
                </a:lnTo>
                <a:lnTo>
                  <a:pt x="19998" y="50078"/>
                </a:lnTo>
                <a:lnTo>
                  <a:pt x="20672" y="49415"/>
                </a:lnTo>
                <a:lnTo>
                  <a:pt x="20672" y="50367"/>
                </a:lnTo>
                <a:lnTo>
                  <a:pt x="22267" y="51406"/>
                </a:lnTo>
                <a:close/>
                <a:moveTo>
                  <a:pt x="17825" y="52434"/>
                </a:moveTo>
                <a:lnTo>
                  <a:pt x="16058" y="52005"/>
                </a:lnTo>
                <a:lnTo>
                  <a:pt x="14913" y="49479"/>
                </a:lnTo>
                <a:lnTo>
                  <a:pt x="16315" y="48772"/>
                </a:lnTo>
                <a:lnTo>
                  <a:pt x="17696" y="49565"/>
                </a:lnTo>
                <a:lnTo>
                  <a:pt x="17707" y="49607"/>
                </a:lnTo>
                <a:lnTo>
                  <a:pt x="17750" y="49618"/>
                </a:lnTo>
                <a:lnTo>
                  <a:pt x="18542" y="50999"/>
                </a:lnTo>
                <a:close/>
                <a:moveTo>
                  <a:pt x="13564" y="51406"/>
                </a:moveTo>
                <a:lnTo>
                  <a:pt x="13393" y="50689"/>
                </a:lnTo>
                <a:lnTo>
                  <a:pt x="13906" y="49789"/>
                </a:lnTo>
                <a:lnTo>
                  <a:pt x="14538" y="49618"/>
                </a:lnTo>
                <a:lnTo>
                  <a:pt x="15566" y="51888"/>
                </a:lnTo>
                <a:close/>
                <a:moveTo>
                  <a:pt x="13114" y="50378"/>
                </a:moveTo>
                <a:lnTo>
                  <a:pt x="11669" y="49554"/>
                </a:lnTo>
                <a:lnTo>
                  <a:pt x="10042" y="46717"/>
                </a:lnTo>
                <a:lnTo>
                  <a:pt x="13307" y="46717"/>
                </a:lnTo>
                <a:lnTo>
                  <a:pt x="14741" y="47552"/>
                </a:lnTo>
                <a:lnTo>
                  <a:pt x="14206" y="48483"/>
                </a:lnTo>
                <a:lnTo>
                  <a:pt x="14410" y="49243"/>
                </a:lnTo>
                <a:lnTo>
                  <a:pt x="13650" y="49447"/>
                </a:lnTo>
                <a:close/>
                <a:moveTo>
                  <a:pt x="12611" y="51181"/>
                </a:moveTo>
                <a:lnTo>
                  <a:pt x="12065" y="50239"/>
                </a:lnTo>
                <a:lnTo>
                  <a:pt x="13007" y="50785"/>
                </a:lnTo>
                <a:lnTo>
                  <a:pt x="13136" y="51309"/>
                </a:lnTo>
                <a:close/>
                <a:moveTo>
                  <a:pt x="11284" y="51823"/>
                </a:moveTo>
                <a:lnTo>
                  <a:pt x="11080" y="52583"/>
                </a:lnTo>
                <a:lnTo>
                  <a:pt x="10310" y="52380"/>
                </a:lnTo>
                <a:lnTo>
                  <a:pt x="9378" y="52915"/>
                </a:lnTo>
                <a:lnTo>
                  <a:pt x="8554" y="51481"/>
                </a:lnTo>
                <a:lnTo>
                  <a:pt x="8554" y="48205"/>
                </a:lnTo>
                <a:lnTo>
                  <a:pt x="11380" y="49843"/>
                </a:lnTo>
                <a:lnTo>
                  <a:pt x="12215" y="51277"/>
                </a:lnTo>
                <a:close/>
                <a:moveTo>
                  <a:pt x="6295" y="41022"/>
                </a:moveTo>
                <a:lnTo>
                  <a:pt x="5781" y="41921"/>
                </a:lnTo>
                <a:lnTo>
                  <a:pt x="4882" y="41397"/>
                </a:lnTo>
                <a:lnTo>
                  <a:pt x="4882" y="38581"/>
                </a:lnTo>
                <a:close/>
                <a:moveTo>
                  <a:pt x="8158" y="38592"/>
                </a:moveTo>
                <a:lnTo>
                  <a:pt x="8158" y="41397"/>
                </a:lnTo>
                <a:lnTo>
                  <a:pt x="7259" y="41910"/>
                </a:lnTo>
                <a:lnTo>
                  <a:pt x="6745" y="41022"/>
                </a:lnTo>
                <a:close/>
                <a:moveTo>
                  <a:pt x="6520" y="35573"/>
                </a:moveTo>
                <a:lnTo>
                  <a:pt x="7077" y="36140"/>
                </a:lnTo>
                <a:lnTo>
                  <a:pt x="8158" y="36140"/>
                </a:lnTo>
                <a:lnTo>
                  <a:pt x="8158" y="37800"/>
                </a:lnTo>
                <a:lnTo>
                  <a:pt x="6520" y="40626"/>
                </a:lnTo>
                <a:lnTo>
                  <a:pt x="6520" y="40626"/>
                </a:lnTo>
                <a:lnTo>
                  <a:pt x="6520" y="40626"/>
                </a:lnTo>
                <a:lnTo>
                  <a:pt x="4882" y="37800"/>
                </a:lnTo>
                <a:lnTo>
                  <a:pt x="4882" y="36140"/>
                </a:lnTo>
                <a:lnTo>
                  <a:pt x="5963" y="36140"/>
                </a:lnTo>
                <a:close/>
                <a:moveTo>
                  <a:pt x="6520" y="31355"/>
                </a:moveTo>
                <a:lnTo>
                  <a:pt x="8083" y="32908"/>
                </a:lnTo>
                <a:lnTo>
                  <a:pt x="8083" y="34042"/>
                </a:lnTo>
                <a:lnTo>
                  <a:pt x="6552" y="35049"/>
                </a:lnTo>
                <a:lnTo>
                  <a:pt x="6520" y="35016"/>
                </a:lnTo>
                <a:lnTo>
                  <a:pt x="6488" y="35049"/>
                </a:lnTo>
                <a:lnTo>
                  <a:pt x="4957" y="34042"/>
                </a:lnTo>
                <a:lnTo>
                  <a:pt x="4957" y="32918"/>
                </a:lnTo>
                <a:close/>
                <a:moveTo>
                  <a:pt x="6242" y="31077"/>
                </a:moveTo>
                <a:lnTo>
                  <a:pt x="4957" y="32351"/>
                </a:lnTo>
                <a:lnTo>
                  <a:pt x="4957" y="30542"/>
                </a:lnTo>
                <a:lnTo>
                  <a:pt x="5706" y="30542"/>
                </a:lnTo>
                <a:close/>
                <a:moveTo>
                  <a:pt x="6242" y="26099"/>
                </a:moveTo>
                <a:lnTo>
                  <a:pt x="5706" y="26634"/>
                </a:lnTo>
                <a:lnTo>
                  <a:pt x="4957" y="26634"/>
                </a:lnTo>
                <a:lnTo>
                  <a:pt x="4957" y="24815"/>
                </a:lnTo>
                <a:close/>
                <a:moveTo>
                  <a:pt x="8083" y="24815"/>
                </a:moveTo>
                <a:lnTo>
                  <a:pt x="8083" y="26634"/>
                </a:lnTo>
                <a:lnTo>
                  <a:pt x="7334" y="26634"/>
                </a:lnTo>
                <a:lnTo>
                  <a:pt x="6798" y="26099"/>
                </a:lnTo>
                <a:close/>
                <a:moveTo>
                  <a:pt x="6520" y="22149"/>
                </a:moveTo>
                <a:lnTo>
                  <a:pt x="6541" y="22128"/>
                </a:lnTo>
                <a:lnTo>
                  <a:pt x="8083" y="23123"/>
                </a:lnTo>
                <a:lnTo>
                  <a:pt x="8083" y="24258"/>
                </a:lnTo>
                <a:lnTo>
                  <a:pt x="6520" y="25821"/>
                </a:lnTo>
                <a:lnTo>
                  <a:pt x="4957" y="24258"/>
                </a:lnTo>
                <a:lnTo>
                  <a:pt x="4957" y="23123"/>
                </a:lnTo>
                <a:lnTo>
                  <a:pt x="6499" y="22128"/>
                </a:lnTo>
                <a:close/>
                <a:moveTo>
                  <a:pt x="12611" y="18970"/>
                </a:moveTo>
                <a:lnTo>
                  <a:pt x="12065" y="18028"/>
                </a:lnTo>
                <a:lnTo>
                  <a:pt x="13007" y="18574"/>
                </a:lnTo>
                <a:lnTo>
                  <a:pt x="13136" y="19098"/>
                </a:lnTo>
                <a:close/>
                <a:moveTo>
                  <a:pt x="13725" y="21528"/>
                </a:moveTo>
                <a:lnTo>
                  <a:pt x="11444" y="20500"/>
                </a:lnTo>
                <a:lnTo>
                  <a:pt x="11616" y="19869"/>
                </a:lnTo>
                <a:lnTo>
                  <a:pt x="12515" y="19355"/>
                </a:lnTo>
                <a:lnTo>
                  <a:pt x="13243" y="19526"/>
                </a:lnTo>
                <a:close/>
                <a:moveTo>
                  <a:pt x="18574" y="26249"/>
                </a:moveTo>
                <a:lnTo>
                  <a:pt x="15694" y="26506"/>
                </a:lnTo>
                <a:lnTo>
                  <a:pt x="14806" y="25885"/>
                </a:lnTo>
                <a:lnTo>
                  <a:pt x="14699" y="24012"/>
                </a:lnTo>
                <a:lnTo>
                  <a:pt x="16369" y="23155"/>
                </a:lnTo>
                <a:lnTo>
                  <a:pt x="17364" y="23616"/>
                </a:lnTo>
                <a:close/>
                <a:moveTo>
                  <a:pt x="17910" y="23873"/>
                </a:moveTo>
                <a:lnTo>
                  <a:pt x="20255" y="24954"/>
                </a:lnTo>
                <a:lnTo>
                  <a:pt x="20148" y="26099"/>
                </a:lnTo>
                <a:lnTo>
                  <a:pt x="18991" y="26206"/>
                </a:lnTo>
                <a:close/>
                <a:moveTo>
                  <a:pt x="16187" y="26859"/>
                </a:moveTo>
                <a:lnTo>
                  <a:pt x="18756" y="26624"/>
                </a:lnTo>
                <a:lnTo>
                  <a:pt x="18756" y="26624"/>
                </a:lnTo>
                <a:lnTo>
                  <a:pt x="19238" y="27673"/>
                </a:lnTo>
                <a:lnTo>
                  <a:pt x="18296" y="28347"/>
                </a:lnTo>
                <a:close/>
                <a:moveTo>
                  <a:pt x="18756" y="30542"/>
                </a:moveTo>
                <a:lnTo>
                  <a:pt x="16187" y="30306"/>
                </a:lnTo>
                <a:lnTo>
                  <a:pt x="18296" y="28829"/>
                </a:lnTo>
                <a:lnTo>
                  <a:pt x="19238" y="29493"/>
                </a:lnTo>
                <a:close/>
                <a:moveTo>
                  <a:pt x="17910" y="33293"/>
                </a:moveTo>
                <a:lnTo>
                  <a:pt x="18991" y="30959"/>
                </a:lnTo>
                <a:lnTo>
                  <a:pt x="20148" y="31066"/>
                </a:lnTo>
                <a:lnTo>
                  <a:pt x="20255" y="32212"/>
                </a:lnTo>
                <a:close/>
                <a:moveTo>
                  <a:pt x="19923" y="36408"/>
                </a:moveTo>
                <a:lnTo>
                  <a:pt x="18049" y="36515"/>
                </a:lnTo>
                <a:lnTo>
                  <a:pt x="17675" y="35766"/>
                </a:lnTo>
                <a:lnTo>
                  <a:pt x="17204" y="34834"/>
                </a:lnTo>
                <a:lnTo>
                  <a:pt x="17653" y="33850"/>
                </a:lnTo>
                <a:lnTo>
                  <a:pt x="20287" y="32629"/>
                </a:lnTo>
                <a:lnTo>
                  <a:pt x="20554" y="35520"/>
                </a:lnTo>
                <a:close/>
                <a:moveTo>
                  <a:pt x="20683" y="36943"/>
                </a:moveTo>
                <a:lnTo>
                  <a:pt x="22267" y="37971"/>
                </a:lnTo>
                <a:lnTo>
                  <a:pt x="20672" y="39020"/>
                </a:lnTo>
                <a:lnTo>
                  <a:pt x="20672" y="39973"/>
                </a:lnTo>
                <a:lnTo>
                  <a:pt x="19998" y="39298"/>
                </a:lnTo>
                <a:lnTo>
                  <a:pt x="18263" y="39662"/>
                </a:lnTo>
                <a:lnTo>
                  <a:pt x="18991" y="38389"/>
                </a:lnTo>
                <a:lnTo>
                  <a:pt x="18242" y="36901"/>
                </a:lnTo>
                <a:lnTo>
                  <a:pt x="20137" y="36793"/>
                </a:lnTo>
                <a:lnTo>
                  <a:pt x="20608" y="36130"/>
                </a:lnTo>
                <a:close/>
                <a:moveTo>
                  <a:pt x="20897" y="35016"/>
                </a:moveTo>
                <a:lnTo>
                  <a:pt x="20672" y="32458"/>
                </a:lnTo>
                <a:lnTo>
                  <a:pt x="20672" y="32458"/>
                </a:lnTo>
                <a:lnTo>
                  <a:pt x="21721" y="31976"/>
                </a:lnTo>
                <a:lnTo>
                  <a:pt x="22385" y="32918"/>
                </a:lnTo>
                <a:close/>
                <a:moveTo>
                  <a:pt x="24290" y="35627"/>
                </a:moveTo>
                <a:lnTo>
                  <a:pt x="24194" y="36708"/>
                </a:lnTo>
                <a:lnTo>
                  <a:pt x="22620" y="37736"/>
                </a:lnTo>
                <a:lnTo>
                  <a:pt x="21057" y="36708"/>
                </a:lnTo>
                <a:lnTo>
                  <a:pt x="20961" y="35627"/>
                </a:lnTo>
                <a:lnTo>
                  <a:pt x="22620" y="33261"/>
                </a:lnTo>
                <a:close/>
                <a:moveTo>
                  <a:pt x="24355" y="35016"/>
                </a:moveTo>
                <a:lnTo>
                  <a:pt x="22867" y="32918"/>
                </a:lnTo>
                <a:lnTo>
                  <a:pt x="23530" y="31976"/>
                </a:lnTo>
                <a:lnTo>
                  <a:pt x="24579" y="32458"/>
                </a:lnTo>
                <a:close/>
                <a:moveTo>
                  <a:pt x="25115" y="36793"/>
                </a:moveTo>
                <a:lnTo>
                  <a:pt x="27009" y="36901"/>
                </a:lnTo>
                <a:lnTo>
                  <a:pt x="26249" y="38389"/>
                </a:lnTo>
                <a:lnTo>
                  <a:pt x="26988" y="39662"/>
                </a:lnTo>
                <a:lnTo>
                  <a:pt x="25254" y="39298"/>
                </a:lnTo>
                <a:lnTo>
                  <a:pt x="24579" y="39973"/>
                </a:lnTo>
                <a:lnTo>
                  <a:pt x="24579" y="39020"/>
                </a:lnTo>
                <a:lnTo>
                  <a:pt x="22984" y="37971"/>
                </a:lnTo>
                <a:lnTo>
                  <a:pt x="24569" y="36943"/>
                </a:lnTo>
                <a:lnTo>
                  <a:pt x="24644" y="36119"/>
                </a:lnTo>
                <a:close/>
                <a:moveTo>
                  <a:pt x="28262" y="35295"/>
                </a:moveTo>
                <a:lnTo>
                  <a:pt x="28990" y="36911"/>
                </a:lnTo>
                <a:lnTo>
                  <a:pt x="27609" y="36579"/>
                </a:lnTo>
                <a:close/>
                <a:moveTo>
                  <a:pt x="32009" y="37639"/>
                </a:moveTo>
                <a:lnTo>
                  <a:pt x="31527" y="35637"/>
                </a:lnTo>
                <a:lnTo>
                  <a:pt x="33796" y="36665"/>
                </a:lnTo>
                <a:lnTo>
                  <a:pt x="33636" y="37297"/>
                </a:lnTo>
                <a:lnTo>
                  <a:pt x="32737" y="37821"/>
                </a:lnTo>
                <a:close/>
                <a:moveTo>
                  <a:pt x="32244" y="38603"/>
                </a:moveTo>
                <a:lnTo>
                  <a:pt x="32116" y="38078"/>
                </a:lnTo>
                <a:lnTo>
                  <a:pt x="32640" y="38196"/>
                </a:lnTo>
                <a:lnTo>
                  <a:pt x="33186" y="39138"/>
                </a:lnTo>
                <a:close/>
                <a:moveTo>
                  <a:pt x="35210" y="42660"/>
                </a:moveTo>
                <a:lnTo>
                  <a:pt x="31945" y="42660"/>
                </a:lnTo>
                <a:lnTo>
                  <a:pt x="30499" y="41825"/>
                </a:lnTo>
                <a:lnTo>
                  <a:pt x="31045" y="40894"/>
                </a:lnTo>
                <a:lnTo>
                  <a:pt x="30842" y="40133"/>
                </a:lnTo>
                <a:lnTo>
                  <a:pt x="31602" y="39930"/>
                </a:lnTo>
                <a:lnTo>
                  <a:pt x="32137" y="38999"/>
                </a:lnTo>
                <a:lnTo>
                  <a:pt x="33582" y="39823"/>
                </a:lnTo>
                <a:close/>
                <a:moveTo>
                  <a:pt x="34257" y="40219"/>
                </a:moveTo>
                <a:lnTo>
                  <a:pt x="36698" y="41632"/>
                </a:lnTo>
                <a:lnTo>
                  <a:pt x="36698" y="42660"/>
                </a:lnTo>
                <a:lnTo>
                  <a:pt x="35670" y="42660"/>
                </a:lnTo>
                <a:lnTo>
                  <a:pt x="35670" y="42660"/>
                </a:lnTo>
                <a:close/>
                <a:moveTo>
                  <a:pt x="32630" y="43056"/>
                </a:moveTo>
                <a:lnTo>
                  <a:pt x="35445" y="43056"/>
                </a:lnTo>
                <a:lnTo>
                  <a:pt x="35959" y="43944"/>
                </a:lnTo>
                <a:lnTo>
                  <a:pt x="35060" y="44458"/>
                </a:lnTo>
                <a:close/>
                <a:moveTo>
                  <a:pt x="35060" y="44919"/>
                </a:moveTo>
                <a:lnTo>
                  <a:pt x="35959" y="45432"/>
                </a:lnTo>
                <a:lnTo>
                  <a:pt x="35445" y="46321"/>
                </a:lnTo>
                <a:lnTo>
                  <a:pt x="32630" y="46321"/>
                </a:lnTo>
                <a:close/>
                <a:moveTo>
                  <a:pt x="30178" y="46321"/>
                </a:moveTo>
                <a:lnTo>
                  <a:pt x="30178" y="45250"/>
                </a:lnTo>
                <a:lnTo>
                  <a:pt x="29622" y="44694"/>
                </a:lnTo>
                <a:lnTo>
                  <a:pt x="30178" y="44126"/>
                </a:lnTo>
                <a:lnTo>
                  <a:pt x="30178" y="43056"/>
                </a:lnTo>
                <a:lnTo>
                  <a:pt x="31837" y="43056"/>
                </a:lnTo>
                <a:lnTo>
                  <a:pt x="34674" y="44694"/>
                </a:lnTo>
                <a:lnTo>
                  <a:pt x="31837" y="46321"/>
                </a:lnTo>
                <a:close/>
                <a:moveTo>
                  <a:pt x="24579" y="46642"/>
                </a:moveTo>
                <a:lnTo>
                  <a:pt x="26785" y="46642"/>
                </a:lnTo>
                <a:lnTo>
                  <a:pt x="27588" y="47445"/>
                </a:lnTo>
                <a:lnTo>
                  <a:pt x="27202" y="49276"/>
                </a:lnTo>
                <a:lnTo>
                  <a:pt x="25382" y="49650"/>
                </a:lnTo>
                <a:lnTo>
                  <a:pt x="24579" y="48858"/>
                </a:lnTo>
                <a:close/>
                <a:moveTo>
                  <a:pt x="24579" y="43131"/>
                </a:moveTo>
                <a:lnTo>
                  <a:pt x="26389" y="43131"/>
                </a:lnTo>
                <a:lnTo>
                  <a:pt x="25115" y="44415"/>
                </a:lnTo>
                <a:lnTo>
                  <a:pt x="24579" y="43880"/>
                </a:lnTo>
                <a:close/>
                <a:moveTo>
                  <a:pt x="27588" y="41932"/>
                </a:moveTo>
                <a:lnTo>
                  <a:pt x="26785" y="42735"/>
                </a:lnTo>
                <a:lnTo>
                  <a:pt x="24579" y="42735"/>
                </a:lnTo>
                <a:lnTo>
                  <a:pt x="24579" y="40530"/>
                </a:lnTo>
                <a:lnTo>
                  <a:pt x="25382" y="39727"/>
                </a:lnTo>
                <a:lnTo>
                  <a:pt x="27202" y="40112"/>
                </a:lnTo>
                <a:close/>
                <a:moveTo>
                  <a:pt x="30339" y="39909"/>
                </a:moveTo>
                <a:lnTo>
                  <a:pt x="28936" y="40615"/>
                </a:lnTo>
                <a:lnTo>
                  <a:pt x="27545" y="39812"/>
                </a:lnTo>
                <a:lnTo>
                  <a:pt x="27545" y="39780"/>
                </a:lnTo>
                <a:lnTo>
                  <a:pt x="27502" y="39769"/>
                </a:lnTo>
                <a:lnTo>
                  <a:pt x="26699" y="38378"/>
                </a:lnTo>
                <a:lnTo>
                  <a:pt x="27427" y="36943"/>
                </a:lnTo>
                <a:lnTo>
                  <a:pt x="29193" y="37372"/>
                </a:lnTo>
                <a:close/>
                <a:moveTo>
                  <a:pt x="29686" y="37489"/>
                </a:moveTo>
                <a:lnTo>
                  <a:pt x="31688" y="37971"/>
                </a:lnTo>
                <a:lnTo>
                  <a:pt x="31859" y="38699"/>
                </a:lnTo>
                <a:lnTo>
                  <a:pt x="31345" y="39588"/>
                </a:lnTo>
                <a:lnTo>
                  <a:pt x="30713" y="39759"/>
                </a:lnTo>
                <a:close/>
                <a:moveTo>
                  <a:pt x="26389" y="46246"/>
                </a:moveTo>
                <a:lnTo>
                  <a:pt x="24579" y="46246"/>
                </a:lnTo>
                <a:lnTo>
                  <a:pt x="24579" y="45497"/>
                </a:lnTo>
                <a:lnTo>
                  <a:pt x="25115" y="44972"/>
                </a:lnTo>
                <a:close/>
                <a:moveTo>
                  <a:pt x="29086" y="44715"/>
                </a:moveTo>
                <a:lnTo>
                  <a:pt x="28080" y="46246"/>
                </a:lnTo>
                <a:lnTo>
                  <a:pt x="26956" y="46246"/>
                </a:lnTo>
                <a:lnTo>
                  <a:pt x="25393" y="44694"/>
                </a:lnTo>
                <a:lnTo>
                  <a:pt x="26956" y="43131"/>
                </a:lnTo>
                <a:lnTo>
                  <a:pt x="28080" y="43131"/>
                </a:lnTo>
                <a:lnTo>
                  <a:pt x="29086" y="44662"/>
                </a:lnTo>
                <a:lnTo>
                  <a:pt x="29065" y="44694"/>
                </a:lnTo>
                <a:close/>
                <a:moveTo>
                  <a:pt x="29782" y="43966"/>
                </a:moveTo>
                <a:lnTo>
                  <a:pt x="29375" y="44373"/>
                </a:lnTo>
                <a:lnTo>
                  <a:pt x="28294" y="42735"/>
                </a:lnTo>
                <a:lnTo>
                  <a:pt x="27341" y="42735"/>
                </a:lnTo>
                <a:lnTo>
                  <a:pt x="28016" y="42060"/>
                </a:lnTo>
                <a:lnTo>
                  <a:pt x="27652" y="40326"/>
                </a:lnTo>
                <a:lnTo>
                  <a:pt x="28926" y="41065"/>
                </a:lnTo>
                <a:lnTo>
                  <a:pt x="30467" y="40283"/>
                </a:lnTo>
                <a:lnTo>
                  <a:pt x="30617" y="40840"/>
                </a:lnTo>
                <a:lnTo>
                  <a:pt x="29964" y="41975"/>
                </a:lnTo>
                <a:lnTo>
                  <a:pt x="31152" y="42660"/>
                </a:lnTo>
                <a:lnTo>
                  <a:pt x="29782" y="42660"/>
                </a:lnTo>
                <a:close/>
                <a:moveTo>
                  <a:pt x="22342" y="42200"/>
                </a:moveTo>
                <a:lnTo>
                  <a:pt x="21818" y="42735"/>
                </a:lnTo>
                <a:lnTo>
                  <a:pt x="21068" y="42735"/>
                </a:lnTo>
                <a:lnTo>
                  <a:pt x="21068" y="40926"/>
                </a:lnTo>
                <a:close/>
                <a:moveTo>
                  <a:pt x="24183" y="40926"/>
                </a:moveTo>
                <a:lnTo>
                  <a:pt x="24183" y="42735"/>
                </a:lnTo>
                <a:lnTo>
                  <a:pt x="23434" y="42735"/>
                </a:lnTo>
                <a:lnTo>
                  <a:pt x="22909" y="42200"/>
                </a:lnTo>
                <a:close/>
                <a:moveTo>
                  <a:pt x="22620" y="41921"/>
                </a:moveTo>
                <a:lnTo>
                  <a:pt x="21068" y="40358"/>
                </a:lnTo>
                <a:lnTo>
                  <a:pt x="21068" y="39234"/>
                </a:lnTo>
                <a:lnTo>
                  <a:pt x="22620" y="38207"/>
                </a:lnTo>
                <a:lnTo>
                  <a:pt x="24183" y="39234"/>
                </a:lnTo>
                <a:lnTo>
                  <a:pt x="24183" y="40358"/>
                </a:lnTo>
                <a:close/>
                <a:moveTo>
                  <a:pt x="18852" y="46246"/>
                </a:moveTo>
                <a:lnTo>
                  <a:pt x="20137" y="44972"/>
                </a:lnTo>
                <a:lnTo>
                  <a:pt x="20672" y="45497"/>
                </a:lnTo>
                <a:lnTo>
                  <a:pt x="20672" y="46246"/>
                </a:lnTo>
                <a:close/>
                <a:moveTo>
                  <a:pt x="18467" y="46642"/>
                </a:moveTo>
                <a:lnTo>
                  <a:pt x="20672" y="46642"/>
                </a:lnTo>
                <a:lnTo>
                  <a:pt x="20672" y="48847"/>
                </a:lnTo>
                <a:lnTo>
                  <a:pt x="19869" y="49650"/>
                </a:lnTo>
                <a:lnTo>
                  <a:pt x="18039" y="49276"/>
                </a:lnTo>
                <a:lnTo>
                  <a:pt x="17664" y="47445"/>
                </a:lnTo>
                <a:close/>
                <a:moveTo>
                  <a:pt x="10577" y="44694"/>
                </a:moveTo>
                <a:lnTo>
                  <a:pt x="10577" y="44694"/>
                </a:lnTo>
                <a:lnTo>
                  <a:pt x="13414" y="43056"/>
                </a:lnTo>
                <a:lnTo>
                  <a:pt x="15073" y="43056"/>
                </a:lnTo>
                <a:lnTo>
                  <a:pt x="15073" y="44126"/>
                </a:lnTo>
                <a:lnTo>
                  <a:pt x="15630" y="44694"/>
                </a:lnTo>
                <a:lnTo>
                  <a:pt x="15073" y="45250"/>
                </a:lnTo>
                <a:lnTo>
                  <a:pt x="15073" y="46321"/>
                </a:lnTo>
                <a:lnTo>
                  <a:pt x="13414" y="46321"/>
                </a:lnTo>
                <a:close/>
                <a:moveTo>
                  <a:pt x="9806" y="43056"/>
                </a:moveTo>
                <a:lnTo>
                  <a:pt x="12622" y="43056"/>
                </a:lnTo>
                <a:lnTo>
                  <a:pt x="10181" y="44458"/>
                </a:lnTo>
                <a:lnTo>
                  <a:pt x="9293" y="43944"/>
                </a:lnTo>
                <a:close/>
                <a:moveTo>
                  <a:pt x="8554" y="41632"/>
                </a:moveTo>
                <a:lnTo>
                  <a:pt x="10984" y="40219"/>
                </a:lnTo>
                <a:lnTo>
                  <a:pt x="9582" y="42660"/>
                </a:lnTo>
                <a:lnTo>
                  <a:pt x="8554" y="42660"/>
                </a:lnTo>
                <a:close/>
                <a:moveTo>
                  <a:pt x="10684" y="30542"/>
                </a:moveTo>
                <a:lnTo>
                  <a:pt x="11487" y="31345"/>
                </a:lnTo>
                <a:lnTo>
                  <a:pt x="11102" y="33165"/>
                </a:lnTo>
                <a:lnTo>
                  <a:pt x="9271" y="33550"/>
                </a:lnTo>
                <a:lnTo>
                  <a:pt x="8479" y="32747"/>
                </a:lnTo>
                <a:lnTo>
                  <a:pt x="8479" y="30542"/>
                </a:lnTo>
                <a:close/>
                <a:moveTo>
                  <a:pt x="10288" y="30146"/>
                </a:moveTo>
                <a:lnTo>
                  <a:pt x="8479" y="30146"/>
                </a:lnTo>
                <a:lnTo>
                  <a:pt x="8479" y="29396"/>
                </a:lnTo>
                <a:lnTo>
                  <a:pt x="9004" y="28861"/>
                </a:lnTo>
                <a:close/>
                <a:moveTo>
                  <a:pt x="8479" y="27020"/>
                </a:moveTo>
                <a:lnTo>
                  <a:pt x="10288" y="27020"/>
                </a:lnTo>
                <a:lnTo>
                  <a:pt x="9004" y="28304"/>
                </a:lnTo>
                <a:lnTo>
                  <a:pt x="8479" y="27780"/>
                </a:lnTo>
                <a:close/>
                <a:moveTo>
                  <a:pt x="11487" y="25832"/>
                </a:moveTo>
                <a:lnTo>
                  <a:pt x="10684" y="26634"/>
                </a:lnTo>
                <a:lnTo>
                  <a:pt x="8479" y="26634"/>
                </a:lnTo>
                <a:lnTo>
                  <a:pt x="8479" y="24419"/>
                </a:lnTo>
                <a:lnTo>
                  <a:pt x="9271" y="23626"/>
                </a:lnTo>
                <a:lnTo>
                  <a:pt x="11102" y="24001"/>
                </a:lnTo>
                <a:close/>
                <a:moveTo>
                  <a:pt x="12836" y="24504"/>
                </a:moveTo>
                <a:lnTo>
                  <a:pt x="11444" y="23712"/>
                </a:lnTo>
                <a:lnTo>
                  <a:pt x="11434" y="23669"/>
                </a:lnTo>
                <a:lnTo>
                  <a:pt x="11391" y="23658"/>
                </a:lnTo>
                <a:lnTo>
                  <a:pt x="10599" y="22267"/>
                </a:lnTo>
                <a:lnTo>
                  <a:pt x="11305" y="20864"/>
                </a:lnTo>
                <a:lnTo>
                  <a:pt x="13842" y="22010"/>
                </a:lnTo>
                <a:lnTo>
                  <a:pt x="14260" y="23787"/>
                </a:lnTo>
                <a:close/>
                <a:moveTo>
                  <a:pt x="15587" y="30253"/>
                </a:moveTo>
                <a:lnTo>
                  <a:pt x="14495" y="30156"/>
                </a:lnTo>
                <a:lnTo>
                  <a:pt x="13468" y="28583"/>
                </a:lnTo>
                <a:lnTo>
                  <a:pt x="14495" y="27020"/>
                </a:lnTo>
                <a:lnTo>
                  <a:pt x="15587" y="26913"/>
                </a:lnTo>
                <a:lnTo>
                  <a:pt x="17953" y="28583"/>
                </a:lnTo>
                <a:close/>
                <a:moveTo>
                  <a:pt x="16369" y="34010"/>
                </a:moveTo>
                <a:lnTo>
                  <a:pt x="14699" y="33165"/>
                </a:lnTo>
                <a:lnTo>
                  <a:pt x="14806" y="31291"/>
                </a:lnTo>
                <a:lnTo>
                  <a:pt x="15694" y="30660"/>
                </a:lnTo>
                <a:lnTo>
                  <a:pt x="18574" y="30916"/>
                </a:lnTo>
                <a:lnTo>
                  <a:pt x="17364" y="33550"/>
                </a:lnTo>
                <a:close/>
                <a:moveTo>
                  <a:pt x="16979" y="34385"/>
                </a:moveTo>
                <a:lnTo>
                  <a:pt x="16968" y="34385"/>
                </a:lnTo>
                <a:lnTo>
                  <a:pt x="16797" y="34760"/>
                </a:lnTo>
                <a:lnTo>
                  <a:pt x="16765" y="34845"/>
                </a:lnTo>
                <a:lnTo>
                  <a:pt x="16765" y="34845"/>
                </a:lnTo>
                <a:lnTo>
                  <a:pt x="15780" y="37029"/>
                </a:lnTo>
                <a:lnTo>
                  <a:pt x="13671" y="37543"/>
                </a:lnTo>
                <a:lnTo>
                  <a:pt x="14174" y="35434"/>
                </a:lnTo>
                <a:lnTo>
                  <a:pt x="16358" y="34449"/>
                </a:lnTo>
                <a:lnTo>
                  <a:pt x="16369" y="34449"/>
                </a:lnTo>
                <a:lnTo>
                  <a:pt x="16454" y="34406"/>
                </a:lnTo>
                <a:lnTo>
                  <a:pt x="16829" y="34235"/>
                </a:lnTo>
                <a:lnTo>
                  <a:pt x="16818" y="34235"/>
                </a:lnTo>
                <a:lnTo>
                  <a:pt x="17107" y="34107"/>
                </a:lnTo>
                <a:close/>
                <a:moveTo>
                  <a:pt x="16262" y="36911"/>
                </a:moveTo>
                <a:lnTo>
                  <a:pt x="16990" y="35295"/>
                </a:lnTo>
                <a:lnTo>
                  <a:pt x="17643" y="36579"/>
                </a:lnTo>
                <a:close/>
                <a:moveTo>
                  <a:pt x="17750" y="39769"/>
                </a:moveTo>
                <a:lnTo>
                  <a:pt x="17707" y="39780"/>
                </a:lnTo>
                <a:lnTo>
                  <a:pt x="17707" y="39812"/>
                </a:lnTo>
                <a:lnTo>
                  <a:pt x="16315" y="40615"/>
                </a:lnTo>
                <a:lnTo>
                  <a:pt x="14913" y="39909"/>
                </a:lnTo>
                <a:lnTo>
                  <a:pt x="16058" y="37372"/>
                </a:lnTo>
                <a:lnTo>
                  <a:pt x="17825" y="36943"/>
                </a:lnTo>
                <a:lnTo>
                  <a:pt x="18552" y="38378"/>
                </a:lnTo>
                <a:close/>
                <a:moveTo>
                  <a:pt x="18467" y="42735"/>
                </a:moveTo>
                <a:lnTo>
                  <a:pt x="17664" y="41932"/>
                </a:lnTo>
                <a:lnTo>
                  <a:pt x="18039" y="40112"/>
                </a:lnTo>
                <a:lnTo>
                  <a:pt x="19869" y="39727"/>
                </a:lnTo>
                <a:lnTo>
                  <a:pt x="20672" y="40530"/>
                </a:lnTo>
                <a:lnTo>
                  <a:pt x="20672" y="42735"/>
                </a:lnTo>
                <a:close/>
                <a:moveTo>
                  <a:pt x="18852" y="43131"/>
                </a:moveTo>
                <a:lnTo>
                  <a:pt x="20672" y="43131"/>
                </a:lnTo>
                <a:lnTo>
                  <a:pt x="20672" y="43880"/>
                </a:lnTo>
                <a:lnTo>
                  <a:pt x="20137" y="44415"/>
                </a:lnTo>
                <a:close/>
                <a:moveTo>
                  <a:pt x="16165" y="44662"/>
                </a:moveTo>
                <a:lnTo>
                  <a:pt x="17161" y="43131"/>
                </a:lnTo>
                <a:lnTo>
                  <a:pt x="18296" y="43131"/>
                </a:lnTo>
                <a:lnTo>
                  <a:pt x="19859" y="44694"/>
                </a:lnTo>
                <a:lnTo>
                  <a:pt x="18296" y="46246"/>
                </a:lnTo>
                <a:lnTo>
                  <a:pt x="17161" y="46246"/>
                </a:lnTo>
                <a:lnTo>
                  <a:pt x="16165" y="44715"/>
                </a:lnTo>
                <a:lnTo>
                  <a:pt x="16187" y="44694"/>
                </a:lnTo>
                <a:close/>
                <a:moveTo>
                  <a:pt x="11669" y="39823"/>
                </a:moveTo>
                <a:lnTo>
                  <a:pt x="13114" y="38999"/>
                </a:lnTo>
                <a:lnTo>
                  <a:pt x="13650" y="39930"/>
                </a:lnTo>
                <a:lnTo>
                  <a:pt x="14410" y="40133"/>
                </a:lnTo>
                <a:lnTo>
                  <a:pt x="14206" y="40894"/>
                </a:lnTo>
                <a:lnTo>
                  <a:pt x="14741" y="41825"/>
                </a:lnTo>
                <a:lnTo>
                  <a:pt x="13307" y="42660"/>
                </a:lnTo>
                <a:lnTo>
                  <a:pt x="10042" y="42660"/>
                </a:lnTo>
                <a:close/>
                <a:moveTo>
                  <a:pt x="11284" y="37564"/>
                </a:moveTo>
                <a:lnTo>
                  <a:pt x="12215" y="38100"/>
                </a:lnTo>
                <a:lnTo>
                  <a:pt x="11380" y="39534"/>
                </a:lnTo>
                <a:lnTo>
                  <a:pt x="8554" y="41172"/>
                </a:lnTo>
                <a:lnTo>
                  <a:pt x="8554" y="37907"/>
                </a:lnTo>
                <a:lnTo>
                  <a:pt x="9378" y="36462"/>
                </a:lnTo>
                <a:lnTo>
                  <a:pt x="10310" y="36997"/>
                </a:lnTo>
                <a:lnTo>
                  <a:pt x="11080" y="36804"/>
                </a:lnTo>
                <a:close/>
                <a:moveTo>
                  <a:pt x="13136" y="38078"/>
                </a:moveTo>
                <a:lnTo>
                  <a:pt x="13007" y="38603"/>
                </a:lnTo>
                <a:lnTo>
                  <a:pt x="12065" y="39138"/>
                </a:lnTo>
                <a:lnTo>
                  <a:pt x="12611" y="38196"/>
                </a:lnTo>
                <a:close/>
                <a:moveTo>
                  <a:pt x="13564" y="37971"/>
                </a:moveTo>
                <a:lnTo>
                  <a:pt x="15566" y="37489"/>
                </a:lnTo>
                <a:lnTo>
                  <a:pt x="14538" y="39759"/>
                </a:lnTo>
                <a:lnTo>
                  <a:pt x="13906" y="39588"/>
                </a:lnTo>
                <a:lnTo>
                  <a:pt x="13393" y="38699"/>
                </a:lnTo>
                <a:close/>
                <a:moveTo>
                  <a:pt x="13243" y="37639"/>
                </a:moveTo>
                <a:lnTo>
                  <a:pt x="12515" y="37821"/>
                </a:lnTo>
                <a:lnTo>
                  <a:pt x="11616" y="37297"/>
                </a:lnTo>
                <a:lnTo>
                  <a:pt x="11444" y="36665"/>
                </a:lnTo>
                <a:lnTo>
                  <a:pt x="13725" y="35637"/>
                </a:lnTo>
                <a:close/>
                <a:moveTo>
                  <a:pt x="12836" y="32661"/>
                </a:moveTo>
                <a:lnTo>
                  <a:pt x="14260" y="33389"/>
                </a:lnTo>
                <a:lnTo>
                  <a:pt x="13842" y="35156"/>
                </a:lnTo>
                <a:lnTo>
                  <a:pt x="11305" y="36301"/>
                </a:lnTo>
                <a:lnTo>
                  <a:pt x="10599" y="34899"/>
                </a:lnTo>
                <a:lnTo>
                  <a:pt x="11391" y="33507"/>
                </a:lnTo>
                <a:lnTo>
                  <a:pt x="11434" y="33496"/>
                </a:lnTo>
                <a:lnTo>
                  <a:pt x="11444" y="33464"/>
                </a:lnTo>
                <a:close/>
                <a:moveTo>
                  <a:pt x="14624" y="33571"/>
                </a:moveTo>
                <a:lnTo>
                  <a:pt x="15287" y="33903"/>
                </a:lnTo>
                <a:lnTo>
                  <a:pt x="15908" y="34214"/>
                </a:lnTo>
                <a:lnTo>
                  <a:pt x="14292" y="34952"/>
                </a:lnTo>
                <a:close/>
                <a:moveTo>
                  <a:pt x="10845" y="30146"/>
                </a:moveTo>
                <a:lnTo>
                  <a:pt x="9282" y="28583"/>
                </a:lnTo>
                <a:lnTo>
                  <a:pt x="10845" y="27020"/>
                </a:lnTo>
                <a:lnTo>
                  <a:pt x="11980" y="27031"/>
                </a:lnTo>
                <a:lnTo>
                  <a:pt x="12997" y="28583"/>
                </a:lnTo>
                <a:lnTo>
                  <a:pt x="11980" y="30146"/>
                </a:lnTo>
                <a:close/>
                <a:moveTo>
                  <a:pt x="11241" y="30542"/>
                </a:moveTo>
                <a:lnTo>
                  <a:pt x="12194" y="30542"/>
                </a:lnTo>
                <a:lnTo>
                  <a:pt x="13232" y="28947"/>
                </a:lnTo>
                <a:lnTo>
                  <a:pt x="14270" y="30531"/>
                </a:lnTo>
                <a:lnTo>
                  <a:pt x="15084" y="30606"/>
                </a:lnTo>
                <a:lnTo>
                  <a:pt x="14420" y="31077"/>
                </a:lnTo>
                <a:lnTo>
                  <a:pt x="14313" y="32972"/>
                </a:lnTo>
                <a:lnTo>
                  <a:pt x="12825" y="32212"/>
                </a:lnTo>
                <a:lnTo>
                  <a:pt x="11551" y="32940"/>
                </a:lnTo>
                <a:lnTo>
                  <a:pt x="11915" y="31216"/>
                </a:lnTo>
                <a:close/>
                <a:moveTo>
                  <a:pt x="14099" y="42660"/>
                </a:moveTo>
                <a:lnTo>
                  <a:pt x="15287" y="41975"/>
                </a:lnTo>
                <a:lnTo>
                  <a:pt x="14634" y="40840"/>
                </a:lnTo>
                <a:lnTo>
                  <a:pt x="14784" y="40283"/>
                </a:lnTo>
                <a:lnTo>
                  <a:pt x="16326" y="41054"/>
                </a:lnTo>
                <a:lnTo>
                  <a:pt x="17589" y="40337"/>
                </a:lnTo>
                <a:lnTo>
                  <a:pt x="17236" y="42060"/>
                </a:lnTo>
                <a:lnTo>
                  <a:pt x="17899" y="42735"/>
                </a:lnTo>
                <a:lnTo>
                  <a:pt x="16947" y="42735"/>
                </a:lnTo>
                <a:lnTo>
                  <a:pt x="15876" y="44373"/>
                </a:lnTo>
                <a:lnTo>
                  <a:pt x="15469" y="43966"/>
                </a:lnTo>
                <a:lnTo>
                  <a:pt x="15469" y="42660"/>
                </a:lnTo>
                <a:close/>
                <a:moveTo>
                  <a:pt x="14292" y="22224"/>
                </a:moveTo>
                <a:lnTo>
                  <a:pt x="15908" y="22952"/>
                </a:lnTo>
                <a:lnTo>
                  <a:pt x="14624" y="23605"/>
                </a:lnTo>
                <a:close/>
                <a:moveTo>
                  <a:pt x="14313" y="24204"/>
                </a:moveTo>
                <a:lnTo>
                  <a:pt x="14420" y="26088"/>
                </a:lnTo>
                <a:lnTo>
                  <a:pt x="15084" y="26560"/>
                </a:lnTo>
                <a:lnTo>
                  <a:pt x="14270" y="26634"/>
                </a:lnTo>
                <a:lnTo>
                  <a:pt x="13232" y="28229"/>
                </a:lnTo>
                <a:lnTo>
                  <a:pt x="12194" y="26634"/>
                </a:lnTo>
                <a:lnTo>
                  <a:pt x="11241" y="26634"/>
                </a:lnTo>
                <a:lnTo>
                  <a:pt x="11915" y="25960"/>
                </a:lnTo>
                <a:lnTo>
                  <a:pt x="11551" y="24226"/>
                </a:lnTo>
                <a:lnTo>
                  <a:pt x="12825" y="24954"/>
                </a:lnTo>
                <a:close/>
                <a:moveTo>
                  <a:pt x="8083" y="32351"/>
                </a:moveTo>
                <a:lnTo>
                  <a:pt x="6798" y="31077"/>
                </a:lnTo>
                <a:lnTo>
                  <a:pt x="7334" y="30542"/>
                </a:lnTo>
                <a:lnTo>
                  <a:pt x="8083" y="30542"/>
                </a:lnTo>
                <a:close/>
                <a:moveTo>
                  <a:pt x="8479" y="34256"/>
                </a:moveTo>
                <a:lnTo>
                  <a:pt x="8479" y="33304"/>
                </a:lnTo>
                <a:lnTo>
                  <a:pt x="9143" y="33978"/>
                </a:lnTo>
                <a:lnTo>
                  <a:pt x="10877" y="33614"/>
                </a:lnTo>
                <a:lnTo>
                  <a:pt x="10149" y="34888"/>
                </a:lnTo>
                <a:lnTo>
                  <a:pt x="10930" y="36430"/>
                </a:lnTo>
                <a:lnTo>
                  <a:pt x="10374" y="36579"/>
                </a:lnTo>
                <a:lnTo>
                  <a:pt x="9239" y="35926"/>
                </a:lnTo>
                <a:lnTo>
                  <a:pt x="8554" y="37115"/>
                </a:lnTo>
                <a:lnTo>
                  <a:pt x="8554" y="35744"/>
                </a:lnTo>
                <a:lnTo>
                  <a:pt x="7237" y="35744"/>
                </a:lnTo>
                <a:lnTo>
                  <a:pt x="6830" y="35327"/>
                </a:lnTo>
                <a:close/>
                <a:moveTo>
                  <a:pt x="10984" y="49158"/>
                </a:moveTo>
                <a:lnTo>
                  <a:pt x="8554" y="47745"/>
                </a:lnTo>
                <a:lnTo>
                  <a:pt x="8554" y="46717"/>
                </a:lnTo>
                <a:lnTo>
                  <a:pt x="9582" y="46717"/>
                </a:lnTo>
                <a:close/>
                <a:moveTo>
                  <a:pt x="9293" y="45432"/>
                </a:moveTo>
                <a:lnTo>
                  <a:pt x="10181" y="44919"/>
                </a:lnTo>
                <a:lnTo>
                  <a:pt x="12622" y="46321"/>
                </a:lnTo>
                <a:lnTo>
                  <a:pt x="9806" y="46321"/>
                </a:lnTo>
                <a:close/>
                <a:moveTo>
                  <a:pt x="17589" y="49051"/>
                </a:moveTo>
                <a:lnTo>
                  <a:pt x="16326" y="48323"/>
                </a:lnTo>
                <a:lnTo>
                  <a:pt x="14784" y="49094"/>
                </a:lnTo>
                <a:lnTo>
                  <a:pt x="14634" y="48537"/>
                </a:lnTo>
                <a:lnTo>
                  <a:pt x="15287" y="47402"/>
                </a:lnTo>
                <a:lnTo>
                  <a:pt x="14099" y="46717"/>
                </a:lnTo>
                <a:lnTo>
                  <a:pt x="15469" y="46717"/>
                </a:lnTo>
                <a:lnTo>
                  <a:pt x="15469" y="45411"/>
                </a:lnTo>
                <a:lnTo>
                  <a:pt x="15876" y="45004"/>
                </a:lnTo>
                <a:lnTo>
                  <a:pt x="16947" y="46642"/>
                </a:lnTo>
                <a:lnTo>
                  <a:pt x="17899" y="46642"/>
                </a:lnTo>
                <a:lnTo>
                  <a:pt x="17236" y="47317"/>
                </a:lnTo>
                <a:close/>
                <a:moveTo>
                  <a:pt x="22342" y="47177"/>
                </a:moveTo>
                <a:lnTo>
                  <a:pt x="21068" y="48462"/>
                </a:lnTo>
                <a:lnTo>
                  <a:pt x="21068" y="46642"/>
                </a:lnTo>
                <a:lnTo>
                  <a:pt x="21818" y="46642"/>
                </a:lnTo>
                <a:close/>
                <a:moveTo>
                  <a:pt x="24183" y="46642"/>
                </a:moveTo>
                <a:lnTo>
                  <a:pt x="24183" y="48462"/>
                </a:lnTo>
                <a:lnTo>
                  <a:pt x="22909" y="47177"/>
                </a:lnTo>
                <a:lnTo>
                  <a:pt x="23434" y="46642"/>
                </a:lnTo>
                <a:close/>
                <a:moveTo>
                  <a:pt x="23273" y="46246"/>
                </a:moveTo>
                <a:lnTo>
                  <a:pt x="22620" y="46899"/>
                </a:lnTo>
                <a:lnTo>
                  <a:pt x="21978" y="46246"/>
                </a:lnTo>
                <a:lnTo>
                  <a:pt x="21068" y="46246"/>
                </a:lnTo>
                <a:lnTo>
                  <a:pt x="21068" y="45336"/>
                </a:lnTo>
                <a:lnTo>
                  <a:pt x="20415" y="44694"/>
                </a:lnTo>
                <a:lnTo>
                  <a:pt x="21068" y="44041"/>
                </a:lnTo>
                <a:lnTo>
                  <a:pt x="21068" y="43131"/>
                </a:lnTo>
                <a:lnTo>
                  <a:pt x="21978" y="43131"/>
                </a:lnTo>
                <a:lnTo>
                  <a:pt x="22620" y="42478"/>
                </a:lnTo>
                <a:lnTo>
                  <a:pt x="23273" y="43131"/>
                </a:lnTo>
                <a:lnTo>
                  <a:pt x="24183" y="43131"/>
                </a:lnTo>
                <a:lnTo>
                  <a:pt x="24183" y="44041"/>
                </a:lnTo>
                <a:lnTo>
                  <a:pt x="24836" y="44694"/>
                </a:lnTo>
                <a:lnTo>
                  <a:pt x="24183" y="45336"/>
                </a:lnTo>
                <a:lnTo>
                  <a:pt x="24183" y="46246"/>
                </a:lnTo>
                <a:close/>
                <a:moveTo>
                  <a:pt x="27341" y="46642"/>
                </a:moveTo>
                <a:lnTo>
                  <a:pt x="28294" y="46642"/>
                </a:lnTo>
                <a:lnTo>
                  <a:pt x="29375" y="45004"/>
                </a:lnTo>
                <a:lnTo>
                  <a:pt x="29782" y="45411"/>
                </a:lnTo>
                <a:lnTo>
                  <a:pt x="29782" y="46717"/>
                </a:lnTo>
                <a:lnTo>
                  <a:pt x="31152" y="46717"/>
                </a:lnTo>
                <a:lnTo>
                  <a:pt x="29964" y="47402"/>
                </a:lnTo>
                <a:lnTo>
                  <a:pt x="30617" y="48537"/>
                </a:lnTo>
                <a:lnTo>
                  <a:pt x="30467" y="49104"/>
                </a:lnTo>
                <a:lnTo>
                  <a:pt x="28926" y="48323"/>
                </a:lnTo>
                <a:lnTo>
                  <a:pt x="27652" y="49051"/>
                </a:lnTo>
                <a:lnTo>
                  <a:pt x="28016" y="47317"/>
                </a:lnTo>
                <a:close/>
                <a:moveTo>
                  <a:pt x="28883" y="34438"/>
                </a:moveTo>
                <a:lnTo>
                  <a:pt x="28883" y="34449"/>
                </a:lnTo>
                <a:lnTo>
                  <a:pt x="28883" y="34449"/>
                </a:lnTo>
                <a:lnTo>
                  <a:pt x="31077" y="35434"/>
                </a:lnTo>
                <a:lnTo>
                  <a:pt x="31581" y="37543"/>
                </a:lnTo>
                <a:lnTo>
                  <a:pt x="29472" y="37029"/>
                </a:lnTo>
                <a:lnTo>
                  <a:pt x="28487" y="34845"/>
                </a:lnTo>
                <a:lnTo>
                  <a:pt x="28487" y="34845"/>
                </a:lnTo>
                <a:lnTo>
                  <a:pt x="28465" y="34792"/>
                </a:lnTo>
                <a:lnTo>
                  <a:pt x="28283" y="34385"/>
                </a:lnTo>
                <a:lnTo>
                  <a:pt x="28273" y="34385"/>
                </a:lnTo>
                <a:lnTo>
                  <a:pt x="28144" y="34107"/>
                </a:lnTo>
                <a:lnTo>
                  <a:pt x="28433" y="34235"/>
                </a:lnTo>
                <a:lnTo>
                  <a:pt x="28423" y="34235"/>
                </a:lnTo>
                <a:close/>
                <a:moveTo>
                  <a:pt x="27588" y="33850"/>
                </a:moveTo>
                <a:lnTo>
                  <a:pt x="28048" y="34834"/>
                </a:lnTo>
                <a:lnTo>
                  <a:pt x="27202" y="36515"/>
                </a:lnTo>
                <a:lnTo>
                  <a:pt x="25329" y="36408"/>
                </a:lnTo>
                <a:lnTo>
                  <a:pt x="24697" y="35520"/>
                </a:lnTo>
                <a:lnTo>
                  <a:pt x="24965" y="32629"/>
                </a:lnTo>
                <a:close/>
                <a:moveTo>
                  <a:pt x="27341" y="33293"/>
                </a:moveTo>
                <a:lnTo>
                  <a:pt x="24997" y="32212"/>
                </a:lnTo>
                <a:lnTo>
                  <a:pt x="25104" y="31066"/>
                </a:lnTo>
                <a:lnTo>
                  <a:pt x="26260" y="30959"/>
                </a:lnTo>
                <a:close/>
                <a:moveTo>
                  <a:pt x="29065" y="30306"/>
                </a:moveTo>
                <a:lnTo>
                  <a:pt x="26496" y="30542"/>
                </a:lnTo>
                <a:lnTo>
                  <a:pt x="26496" y="30542"/>
                </a:lnTo>
                <a:lnTo>
                  <a:pt x="26014" y="29493"/>
                </a:lnTo>
                <a:lnTo>
                  <a:pt x="26956" y="28829"/>
                </a:lnTo>
                <a:close/>
                <a:moveTo>
                  <a:pt x="26260" y="26206"/>
                </a:moveTo>
                <a:lnTo>
                  <a:pt x="25104" y="26099"/>
                </a:lnTo>
                <a:lnTo>
                  <a:pt x="24997" y="24954"/>
                </a:lnTo>
                <a:lnTo>
                  <a:pt x="27341" y="23873"/>
                </a:lnTo>
                <a:close/>
                <a:moveTo>
                  <a:pt x="26496" y="26624"/>
                </a:moveTo>
                <a:lnTo>
                  <a:pt x="29065" y="26859"/>
                </a:lnTo>
                <a:lnTo>
                  <a:pt x="26956" y="28347"/>
                </a:lnTo>
                <a:lnTo>
                  <a:pt x="26014" y="27673"/>
                </a:lnTo>
                <a:close/>
                <a:moveTo>
                  <a:pt x="16262" y="20254"/>
                </a:moveTo>
                <a:lnTo>
                  <a:pt x="17643" y="20586"/>
                </a:lnTo>
                <a:lnTo>
                  <a:pt x="16990" y="21871"/>
                </a:lnTo>
                <a:close/>
                <a:moveTo>
                  <a:pt x="16765" y="22320"/>
                </a:moveTo>
                <a:lnTo>
                  <a:pt x="16765" y="22320"/>
                </a:lnTo>
                <a:lnTo>
                  <a:pt x="16765" y="22331"/>
                </a:lnTo>
                <a:lnTo>
                  <a:pt x="16968" y="22781"/>
                </a:lnTo>
                <a:lnTo>
                  <a:pt x="16979" y="22781"/>
                </a:lnTo>
                <a:lnTo>
                  <a:pt x="17107" y="23059"/>
                </a:lnTo>
                <a:lnTo>
                  <a:pt x="16818" y="22931"/>
                </a:lnTo>
                <a:lnTo>
                  <a:pt x="16829" y="22931"/>
                </a:lnTo>
                <a:lnTo>
                  <a:pt x="16529" y="22802"/>
                </a:lnTo>
                <a:lnTo>
                  <a:pt x="16369" y="22716"/>
                </a:lnTo>
                <a:lnTo>
                  <a:pt x="16358" y="22727"/>
                </a:lnTo>
                <a:lnTo>
                  <a:pt x="14174" y="21732"/>
                </a:lnTo>
                <a:lnTo>
                  <a:pt x="13671" y="19633"/>
                </a:lnTo>
                <a:lnTo>
                  <a:pt x="15780" y="20137"/>
                </a:lnTo>
                <a:close/>
                <a:moveTo>
                  <a:pt x="11380" y="17632"/>
                </a:moveTo>
                <a:lnTo>
                  <a:pt x="12215" y="19066"/>
                </a:lnTo>
                <a:lnTo>
                  <a:pt x="11284" y="19612"/>
                </a:lnTo>
                <a:lnTo>
                  <a:pt x="11080" y="20372"/>
                </a:lnTo>
                <a:lnTo>
                  <a:pt x="10310" y="20169"/>
                </a:lnTo>
                <a:lnTo>
                  <a:pt x="9378" y="20704"/>
                </a:lnTo>
                <a:lnTo>
                  <a:pt x="8554" y="19269"/>
                </a:lnTo>
                <a:lnTo>
                  <a:pt x="8554" y="15994"/>
                </a:lnTo>
                <a:close/>
                <a:moveTo>
                  <a:pt x="9582" y="14506"/>
                </a:moveTo>
                <a:lnTo>
                  <a:pt x="10984" y="16946"/>
                </a:lnTo>
                <a:lnTo>
                  <a:pt x="8554" y="15544"/>
                </a:lnTo>
                <a:lnTo>
                  <a:pt x="8554" y="14506"/>
                </a:lnTo>
                <a:lnTo>
                  <a:pt x="9582" y="14506"/>
                </a:lnTo>
                <a:close/>
                <a:moveTo>
                  <a:pt x="10181" y="12247"/>
                </a:moveTo>
                <a:lnTo>
                  <a:pt x="9293" y="11733"/>
                </a:lnTo>
                <a:lnTo>
                  <a:pt x="9806" y="10845"/>
                </a:lnTo>
                <a:lnTo>
                  <a:pt x="12622" y="10845"/>
                </a:lnTo>
                <a:close/>
                <a:moveTo>
                  <a:pt x="10181" y="12707"/>
                </a:moveTo>
                <a:lnTo>
                  <a:pt x="12622" y="14120"/>
                </a:lnTo>
                <a:lnTo>
                  <a:pt x="9806" y="14120"/>
                </a:lnTo>
                <a:lnTo>
                  <a:pt x="9293" y="13221"/>
                </a:lnTo>
                <a:close/>
                <a:moveTo>
                  <a:pt x="8554" y="20062"/>
                </a:moveTo>
                <a:lnTo>
                  <a:pt x="9239" y="21239"/>
                </a:lnTo>
                <a:lnTo>
                  <a:pt x="10374" y="20586"/>
                </a:lnTo>
                <a:lnTo>
                  <a:pt x="10930" y="20736"/>
                </a:lnTo>
                <a:lnTo>
                  <a:pt x="10149" y="22278"/>
                </a:lnTo>
                <a:lnTo>
                  <a:pt x="10877" y="23551"/>
                </a:lnTo>
                <a:lnTo>
                  <a:pt x="9143" y="23187"/>
                </a:lnTo>
                <a:lnTo>
                  <a:pt x="8479" y="23862"/>
                </a:lnTo>
                <a:lnTo>
                  <a:pt x="8479" y="22909"/>
                </a:lnTo>
                <a:lnTo>
                  <a:pt x="6830" y="21839"/>
                </a:lnTo>
                <a:lnTo>
                  <a:pt x="7237" y="21432"/>
                </a:lnTo>
                <a:lnTo>
                  <a:pt x="8554" y="21432"/>
                </a:lnTo>
                <a:close/>
                <a:moveTo>
                  <a:pt x="6745" y="16144"/>
                </a:moveTo>
                <a:lnTo>
                  <a:pt x="7259" y="15255"/>
                </a:lnTo>
                <a:lnTo>
                  <a:pt x="8158" y="15769"/>
                </a:lnTo>
                <a:lnTo>
                  <a:pt x="8158" y="18584"/>
                </a:lnTo>
                <a:lnTo>
                  <a:pt x="6745" y="16144"/>
                </a:lnTo>
                <a:lnTo>
                  <a:pt x="6745" y="16144"/>
                </a:lnTo>
                <a:close/>
                <a:moveTo>
                  <a:pt x="4882" y="18584"/>
                </a:moveTo>
                <a:lnTo>
                  <a:pt x="4882" y="15769"/>
                </a:lnTo>
                <a:lnTo>
                  <a:pt x="5781" y="15255"/>
                </a:lnTo>
                <a:lnTo>
                  <a:pt x="6295" y="16144"/>
                </a:lnTo>
                <a:close/>
                <a:moveTo>
                  <a:pt x="6520" y="16540"/>
                </a:moveTo>
                <a:lnTo>
                  <a:pt x="8158" y="19376"/>
                </a:lnTo>
                <a:lnTo>
                  <a:pt x="8158" y="21036"/>
                </a:lnTo>
                <a:lnTo>
                  <a:pt x="7077" y="21036"/>
                </a:lnTo>
                <a:lnTo>
                  <a:pt x="6520" y="21592"/>
                </a:lnTo>
                <a:lnTo>
                  <a:pt x="5963" y="21036"/>
                </a:lnTo>
                <a:lnTo>
                  <a:pt x="4882" y="21036"/>
                </a:lnTo>
                <a:lnTo>
                  <a:pt x="4882" y="19376"/>
                </a:lnTo>
                <a:close/>
                <a:moveTo>
                  <a:pt x="4315" y="28583"/>
                </a:moveTo>
                <a:lnTo>
                  <a:pt x="4957" y="27940"/>
                </a:lnTo>
                <a:lnTo>
                  <a:pt x="4957" y="27031"/>
                </a:lnTo>
                <a:lnTo>
                  <a:pt x="5878" y="27020"/>
                </a:lnTo>
                <a:lnTo>
                  <a:pt x="6520" y="26378"/>
                </a:lnTo>
                <a:lnTo>
                  <a:pt x="7162" y="27020"/>
                </a:lnTo>
                <a:lnTo>
                  <a:pt x="8083" y="27020"/>
                </a:lnTo>
                <a:lnTo>
                  <a:pt x="8083" y="27940"/>
                </a:lnTo>
                <a:lnTo>
                  <a:pt x="8725" y="28583"/>
                </a:lnTo>
                <a:lnTo>
                  <a:pt x="8083" y="29236"/>
                </a:lnTo>
                <a:lnTo>
                  <a:pt x="8083" y="30146"/>
                </a:lnTo>
                <a:lnTo>
                  <a:pt x="7162" y="30146"/>
                </a:lnTo>
                <a:lnTo>
                  <a:pt x="6520" y="30788"/>
                </a:lnTo>
                <a:lnTo>
                  <a:pt x="5878" y="30146"/>
                </a:lnTo>
                <a:lnTo>
                  <a:pt x="4957" y="30146"/>
                </a:lnTo>
                <a:lnTo>
                  <a:pt x="4957" y="29236"/>
                </a:lnTo>
                <a:close/>
                <a:moveTo>
                  <a:pt x="2752" y="27020"/>
                </a:moveTo>
                <a:lnTo>
                  <a:pt x="4561" y="27020"/>
                </a:lnTo>
                <a:lnTo>
                  <a:pt x="4561" y="27780"/>
                </a:lnTo>
                <a:lnTo>
                  <a:pt x="4036" y="28304"/>
                </a:lnTo>
                <a:close/>
                <a:moveTo>
                  <a:pt x="4561" y="29396"/>
                </a:moveTo>
                <a:lnTo>
                  <a:pt x="4561" y="30146"/>
                </a:lnTo>
                <a:lnTo>
                  <a:pt x="2752" y="30146"/>
                </a:lnTo>
                <a:lnTo>
                  <a:pt x="4036" y="28861"/>
                </a:lnTo>
                <a:close/>
                <a:moveTo>
                  <a:pt x="8158" y="46321"/>
                </a:moveTo>
                <a:lnTo>
                  <a:pt x="8158" y="47520"/>
                </a:lnTo>
                <a:lnTo>
                  <a:pt x="7119" y="46920"/>
                </a:lnTo>
                <a:lnTo>
                  <a:pt x="6520" y="47959"/>
                </a:lnTo>
                <a:lnTo>
                  <a:pt x="5921" y="46920"/>
                </a:lnTo>
                <a:lnTo>
                  <a:pt x="4882" y="47520"/>
                </a:lnTo>
                <a:lnTo>
                  <a:pt x="4882" y="46321"/>
                </a:lnTo>
                <a:lnTo>
                  <a:pt x="3683" y="46321"/>
                </a:lnTo>
                <a:lnTo>
                  <a:pt x="4283" y="45283"/>
                </a:lnTo>
                <a:lnTo>
                  <a:pt x="3244" y="44694"/>
                </a:lnTo>
                <a:lnTo>
                  <a:pt x="4283" y="44094"/>
                </a:lnTo>
                <a:lnTo>
                  <a:pt x="3683" y="43056"/>
                </a:lnTo>
                <a:lnTo>
                  <a:pt x="4882" y="43056"/>
                </a:lnTo>
                <a:lnTo>
                  <a:pt x="4882" y="41857"/>
                </a:lnTo>
                <a:lnTo>
                  <a:pt x="5921" y="42456"/>
                </a:lnTo>
                <a:lnTo>
                  <a:pt x="6520" y="41418"/>
                </a:lnTo>
                <a:lnTo>
                  <a:pt x="7119" y="42456"/>
                </a:lnTo>
                <a:lnTo>
                  <a:pt x="8158" y="41857"/>
                </a:lnTo>
                <a:lnTo>
                  <a:pt x="8158" y="43056"/>
                </a:lnTo>
                <a:lnTo>
                  <a:pt x="9357" y="43056"/>
                </a:lnTo>
                <a:lnTo>
                  <a:pt x="8757" y="44094"/>
                </a:lnTo>
                <a:lnTo>
                  <a:pt x="9796" y="44694"/>
                </a:lnTo>
                <a:lnTo>
                  <a:pt x="8757" y="45293"/>
                </a:lnTo>
                <a:lnTo>
                  <a:pt x="9357" y="46321"/>
                </a:lnTo>
                <a:close/>
                <a:moveTo>
                  <a:pt x="8158" y="50796"/>
                </a:moveTo>
                <a:lnTo>
                  <a:pt x="6745" y="48355"/>
                </a:lnTo>
                <a:lnTo>
                  <a:pt x="7259" y="47466"/>
                </a:lnTo>
                <a:lnTo>
                  <a:pt x="8158" y="47980"/>
                </a:lnTo>
                <a:close/>
                <a:moveTo>
                  <a:pt x="4882" y="50796"/>
                </a:moveTo>
                <a:lnTo>
                  <a:pt x="4882" y="47980"/>
                </a:lnTo>
                <a:lnTo>
                  <a:pt x="5781" y="47466"/>
                </a:lnTo>
                <a:lnTo>
                  <a:pt x="6295" y="48355"/>
                </a:lnTo>
                <a:close/>
                <a:moveTo>
                  <a:pt x="1424" y="52080"/>
                </a:moveTo>
                <a:lnTo>
                  <a:pt x="1596" y="52712"/>
                </a:lnTo>
                <a:lnTo>
                  <a:pt x="33" y="53418"/>
                </a:lnTo>
                <a:lnTo>
                  <a:pt x="996" y="53418"/>
                </a:lnTo>
                <a:lnTo>
                  <a:pt x="1735" y="53076"/>
                </a:lnTo>
                <a:lnTo>
                  <a:pt x="1906" y="53418"/>
                </a:lnTo>
                <a:lnTo>
                  <a:pt x="2345" y="53418"/>
                </a:lnTo>
                <a:lnTo>
                  <a:pt x="2110" y="52947"/>
                </a:lnTo>
                <a:lnTo>
                  <a:pt x="2666" y="52797"/>
                </a:lnTo>
                <a:lnTo>
                  <a:pt x="3737" y="53418"/>
                </a:lnTo>
                <a:lnTo>
                  <a:pt x="3833" y="53418"/>
                </a:lnTo>
                <a:lnTo>
                  <a:pt x="4486" y="52262"/>
                </a:lnTo>
                <a:lnTo>
                  <a:pt x="4486" y="53418"/>
                </a:lnTo>
                <a:lnTo>
                  <a:pt x="6135" y="53418"/>
                </a:lnTo>
                <a:lnTo>
                  <a:pt x="5963" y="53247"/>
                </a:lnTo>
                <a:lnTo>
                  <a:pt x="4882" y="53247"/>
                </a:lnTo>
                <a:lnTo>
                  <a:pt x="4882" y="51588"/>
                </a:lnTo>
                <a:lnTo>
                  <a:pt x="6520" y="48751"/>
                </a:lnTo>
                <a:lnTo>
                  <a:pt x="8158" y="51577"/>
                </a:lnTo>
                <a:lnTo>
                  <a:pt x="8158" y="53247"/>
                </a:lnTo>
                <a:lnTo>
                  <a:pt x="7077" y="53247"/>
                </a:lnTo>
                <a:lnTo>
                  <a:pt x="6905" y="53418"/>
                </a:lnTo>
                <a:lnTo>
                  <a:pt x="8554" y="53418"/>
                </a:lnTo>
                <a:lnTo>
                  <a:pt x="8554" y="52262"/>
                </a:lnTo>
                <a:lnTo>
                  <a:pt x="9218" y="53418"/>
                </a:lnTo>
                <a:lnTo>
                  <a:pt x="9303" y="53418"/>
                </a:lnTo>
                <a:lnTo>
                  <a:pt x="10374" y="52797"/>
                </a:lnTo>
                <a:lnTo>
                  <a:pt x="10930" y="52947"/>
                </a:lnTo>
                <a:lnTo>
                  <a:pt x="10695" y="53418"/>
                </a:lnTo>
                <a:lnTo>
                  <a:pt x="11134" y="53418"/>
                </a:lnTo>
                <a:lnTo>
                  <a:pt x="11305" y="53076"/>
                </a:lnTo>
                <a:lnTo>
                  <a:pt x="12044" y="53418"/>
                </a:lnTo>
                <a:lnTo>
                  <a:pt x="13007" y="53418"/>
                </a:lnTo>
                <a:lnTo>
                  <a:pt x="11444" y="52712"/>
                </a:lnTo>
                <a:lnTo>
                  <a:pt x="11616" y="52080"/>
                </a:lnTo>
                <a:lnTo>
                  <a:pt x="12515" y="51566"/>
                </a:lnTo>
                <a:lnTo>
                  <a:pt x="13243" y="51738"/>
                </a:lnTo>
                <a:lnTo>
                  <a:pt x="13639" y="53418"/>
                </a:lnTo>
                <a:lnTo>
                  <a:pt x="14046" y="53418"/>
                </a:lnTo>
                <a:lnTo>
                  <a:pt x="13671" y="51845"/>
                </a:lnTo>
                <a:lnTo>
                  <a:pt x="15769" y="52348"/>
                </a:lnTo>
                <a:lnTo>
                  <a:pt x="16251" y="53418"/>
                </a:lnTo>
                <a:lnTo>
                  <a:pt x="16690" y="53418"/>
                </a:lnTo>
                <a:lnTo>
                  <a:pt x="16262" y="52466"/>
                </a:lnTo>
                <a:lnTo>
                  <a:pt x="17643" y="52797"/>
                </a:lnTo>
                <a:lnTo>
                  <a:pt x="17332" y="53418"/>
                </a:lnTo>
                <a:lnTo>
                  <a:pt x="17771" y="53418"/>
                </a:lnTo>
                <a:lnTo>
                  <a:pt x="18049" y="52862"/>
                </a:lnTo>
                <a:lnTo>
                  <a:pt x="19923" y="52969"/>
                </a:lnTo>
                <a:lnTo>
                  <a:pt x="20233" y="53418"/>
                </a:lnTo>
                <a:lnTo>
                  <a:pt x="20983" y="53418"/>
                </a:lnTo>
                <a:lnTo>
                  <a:pt x="21057" y="52669"/>
                </a:lnTo>
                <a:lnTo>
                  <a:pt x="22620" y="51641"/>
                </a:lnTo>
                <a:lnTo>
                  <a:pt x="22620" y="51641"/>
                </a:lnTo>
                <a:lnTo>
                  <a:pt x="24194" y="52669"/>
                </a:lnTo>
                <a:lnTo>
                  <a:pt x="24258" y="53418"/>
                </a:lnTo>
                <a:lnTo>
                  <a:pt x="25018" y="53418"/>
                </a:lnTo>
                <a:lnTo>
                  <a:pt x="25329" y="52969"/>
                </a:lnTo>
                <a:lnTo>
                  <a:pt x="27202" y="52862"/>
                </a:lnTo>
                <a:lnTo>
                  <a:pt x="27481" y="53418"/>
                </a:lnTo>
                <a:lnTo>
                  <a:pt x="27919" y="53418"/>
                </a:lnTo>
                <a:lnTo>
                  <a:pt x="27609" y="52797"/>
                </a:lnTo>
                <a:lnTo>
                  <a:pt x="28990" y="52466"/>
                </a:lnTo>
                <a:lnTo>
                  <a:pt x="28562" y="53418"/>
                </a:lnTo>
                <a:lnTo>
                  <a:pt x="28990" y="53418"/>
                </a:lnTo>
                <a:lnTo>
                  <a:pt x="29472" y="52348"/>
                </a:lnTo>
                <a:lnTo>
                  <a:pt x="31581" y="51845"/>
                </a:lnTo>
                <a:lnTo>
                  <a:pt x="31195" y="53418"/>
                </a:lnTo>
                <a:lnTo>
                  <a:pt x="31602" y="53418"/>
                </a:lnTo>
                <a:lnTo>
                  <a:pt x="32009" y="51738"/>
                </a:lnTo>
                <a:lnTo>
                  <a:pt x="32737" y="51566"/>
                </a:lnTo>
                <a:lnTo>
                  <a:pt x="33636" y="52080"/>
                </a:lnTo>
                <a:lnTo>
                  <a:pt x="33796" y="52712"/>
                </a:lnTo>
                <a:lnTo>
                  <a:pt x="32244" y="53418"/>
                </a:lnTo>
                <a:lnTo>
                  <a:pt x="33208" y="53418"/>
                </a:lnTo>
                <a:lnTo>
                  <a:pt x="33946" y="53076"/>
                </a:lnTo>
                <a:lnTo>
                  <a:pt x="34118" y="53418"/>
                </a:lnTo>
                <a:lnTo>
                  <a:pt x="34557" y="53418"/>
                </a:lnTo>
                <a:lnTo>
                  <a:pt x="34321" y="52947"/>
                </a:lnTo>
                <a:lnTo>
                  <a:pt x="34878" y="52797"/>
                </a:lnTo>
                <a:lnTo>
                  <a:pt x="35948" y="53418"/>
                </a:lnTo>
                <a:lnTo>
                  <a:pt x="36034" y="53418"/>
                </a:lnTo>
                <a:lnTo>
                  <a:pt x="36698" y="52262"/>
                </a:lnTo>
                <a:lnTo>
                  <a:pt x="36698" y="53418"/>
                </a:lnTo>
                <a:lnTo>
                  <a:pt x="38346" y="53418"/>
                </a:lnTo>
                <a:lnTo>
                  <a:pt x="38175" y="53247"/>
                </a:lnTo>
                <a:lnTo>
                  <a:pt x="37094" y="53247"/>
                </a:lnTo>
                <a:lnTo>
                  <a:pt x="37094" y="51577"/>
                </a:lnTo>
                <a:lnTo>
                  <a:pt x="38732" y="48751"/>
                </a:lnTo>
                <a:lnTo>
                  <a:pt x="40369" y="51588"/>
                </a:lnTo>
                <a:lnTo>
                  <a:pt x="40369" y="53247"/>
                </a:lnTo>
                <a:lnTo>
                  <a:pt x="39288" y="53247"/>
                </a:lnTo>
                <a:lnTo>
                  <a:pt x="39117" y="53418"/>
                </a:lnTo>
                <a:lnTo>
                  <a:pt x="40765" y="53418"/>
                </a:lnTo>
                <a:lnTo>
                  <a:pt x="40765" y="52262"/>
                </a:lnTo>
                <a:lnTo>
                  <a:pt x="41418" y="53418"/>
                </a:lnTo>
                <a:lnTo>
                  <a:pt x="41515" y="53418"/>
                </a:lnTo>
                <a:lnTo>
                  <a:pt x="42575" y="52797"/>
                </a:lnTo>
                <a:lnTo>
                  <a:pt x="43142" y="52947"/>
                </a:lnTo>
                <a:lnTo>
                  <a:pt x="42906" y="53418"/>
                </a:lnTo>
                <a:lnTo>
                  <a:pt x="43345" y="53418"/>
                </a:lnTo>
                <a:lnTo>
                  <a:pt x="43517" y="53076"/>
                </a:lnTo>
                <a:lnTo>
                  <a:pt x="44255" y="53418"/>
                </a:lnTo>
                <a:lnTo>
                  <a:pt x="45219" y="53418"/>
                </a:lnTo>
                <a:lnTo>
                  <a:pt x="43656" y="52712"/>
                </a:lnTo>
                <a:lnTo>
                  <a:pt x="43827" y="52080"/>
                </a:lnTo>
                <a:lnTo>
                  <a:pt x="44726" y="51566"/>
                </a:lnTo>
                <a:lnTo>
                  <a:pt x="45454" y="51738"/>
                </a:lnTo>
                <a:lnTo>
                  <a:pt x="45850" y="53418"/>
                </a:lnTo>
                <a:lnTo>
                  <a:pt x="46257" y="53418"/>
                </a:lnTo>
                <a:lnTo>
                  <a:pt x="45882" y="51845"/>
                </a:lnTo>
                <a:lnTo>
                  <a:pt x="47981" y="52348"/>
                </a:lnTo>
                <a:lnTo>
                  <a:pt x="48462" y="53418"/>
                </a:lnTo>
                <a:lnTo>
                  <a:pt x="48901" y="53418"/>
                </a:lnTo>
                <a:lnTo>
                  <a:pt x="48473" y="52466"/>
                </a:lnTo>
                <a:lnTo>
                  <a:pt x="49854" y="52797"/>
                </a:lnTo>
                <a:lnTo>
                  <a:pt x="49533" y="53418"/>
                </a:lnTo>
                <a:lnTo>
                  <a:pt x="49983" y="53418"/>
                </a:lnTo>
                <a:lnTo>
                  <a:pt x="50261" y="52862"/>
                </a:lnTo>
                <a:lnTo>
                  <a:pt x="52134" y="52969"/>
                </a:lnTo>
                <a:lnTo>
                  <a:pt x="52445" y="53418"/>
                </a:lnTo>
                <a:lnTo>
                  <a:pt x="53194" y="53418"/>
                </a:lnTo>
                <a:lnTo>
                  <a:pt x="53269" y="52669"/>
                </a:lnTo>
                <a:lnTo>
                  <a:pt x="54832" y="51641"/>
                </a:lnTo>
                <a:lnTo>
                  <a:pt x="56406" y="52669"/>
                </a:lnTo>
                <a:lnTo>
                  <a:pt x="56470" y="53418"/>
                </a:lnTo>
                <a:lnTo>
                  <a:pt x="57230" y="53418"/>
                </a:lnTo>
                <a:lnTo>
                  <a:pt x="57540" y="52969"/>
                </a:lnTo>
                <a:lnTo>
                  <a:pt x="59414" y="52862"/>
                </a:lnTo>
                <a:lnTo>
                  <a:pt x="59692" y="53418"/>
                </a:lnTo>
                <a:lnTo>
                  <a:pt x="60131" y="53418"/>
                </a:lnTo>
                <a:lnTo>
                  <a:pt x="59649" y="52455"/>
                </a:lnTo>
                <a:lnTo>
                  <a:pt x="57326" y="52583"/>
                </a:lnTo>
                <a:lnTo>
                  <a:pt x="56855" y="53258"/>
                </a:lnTo>
                <a:lnTo>
                  <a:pt x="56780" y="52444"/>
                </a:lnTo>
                <a:lnTo>
                  <a:pt x="54832" y="51170"/>
                </a:lnTo>
                <a:lnTo>
                  <a:pt x="52894" y="52444"/>
                </a:lnTo>
                <a:lnTo>
                  <a:pt x="52819" y="53258"/>
                </a:lnTo>
                <a:lnTo>
                  <a:pt x="52348" y="52583"/>
                </a:lnTo>
                <a:lnTo>
                  <a:pt x="50454" y="52476"/>
                </a:lnTo>
                <a:lnTo>
                  <a:pt x="51203" y="50988"/>
                </a:lnTo>
                <a:lnTo>
                  <a:pt x="50261" y="49340"/>
                </a:lnTo>
                <a:lnTo>
                  <a:pt x="50090" y="49436"/>
                </a:lnTo>
                <a:lnTo>
                  <a:pt x="50186" y="49265"/>
                </a:lnTo>
                <a:lnTo>
                  <a:pt x="48537" y="48323"/>
                </a:lnTo>
                <a:lnTo>
                  <a:pt x="46985" y="49094"/>
                </a:lnTo>
                <a:lnTo>
                  <a:pt x="46835" y="48537"/>
                </a:lnTo>
                <a:lnTo>
                  <a:pt x="47499" y="47402"/>
                </a:lnTo>
                <a:lnTo>
                  <a:pt x="46311" y="46717"/>
                </a:lnTo>
                <a:lnTo>
                  <a:pt x="47681" y="46717"/>
                </a:lnTo>
                <a:lnTo>
                  <a:pt x="47681" y="45411"/>
                </a:lnTo>
                <a:lnTo>
                  <a:pt x="48398" y="44694"/>
                </a:lnTo>
                <a:lnTo>
                  <a:pt x="47681" y="43966"/>
                </a:lnTo>
                <a:lnTo>
                  <a:pt x="47681" y="42660"/>
                </a:lnTo>
                <a:lnTo>
                  <a:pt x="46311" y="42660"/>
                </a:lnTo>
                <a:lnTo>
                  <a:pt x="47499" y="41975"/>
                </a:lnTo>
                <a:lnTo>
                  <a:pt x="46835" y="40840"/>
                </a:lnTo>
                <a:lnTo>
                  <a:pt x="47103" y="39855"/>
                </a:lnTo>
                <a:lnTo>
                  <a:pt x="46118" y="39588"/>
                </a:lnTo>
                <a:lnTo>
                  <a:pt x="45465" y="38453"/>
                </a:lnTo>
                <a:lnTo>
                  <a:pt x="44277" y="39138"/>
                </a:lnTo>
                <a:lnTo>
                  <a:pt x="44962" y="37960"/>
                </a:lnTo>
                <a:lnTo>
                  <a:pt x="43827" y="37297"/>
                </a:lnTo>
                <a:lnTo>
                  <a:pt x="43570" y="36312"/>
                </a:lnTo>
                <a:lnTo>
                  <a:pt x="42575" y="36579"/>
                </a:lnTo>
                <a:lnTo>
                  <a:pt x="41451" y="35926"/>
                </a:lnTo>
                <a:lnTo>
                  <a:pt x="40765" y="37115"/>
                </a:lnTo>
                <a:lnTo>
                  <a:pt x="40765" y="35744"/>
                </a:lnTo>
                <a:lnTo>
                  <a:pt x="39449" y="35744"/>
                </a:lnTo>
                <a:lnTo>
                  <a:pt x="38732" y="35016"/>
                </a:lnTo>
                <a:lnTo>
                  <a:pt x="38004" y="35744"/>
                </a:lnTo>
                <a:lnTo>
                  <a:pt x="36698" y="35744"/>
                </a:lnTo>
                <a:lnTo>
                  <a:pt x="36698" y="37115"/>
                </a:lnTo>
                <a:lnTo>
                  <a:pt x="36012" y="35926"/>
                </a:lnTo>
                <a:lnTo>
                  <a:pt x="34878" y="36579"/>
                </a:lnTo>
                <a:lnTo>
                  <a:pt x="34321" y="36430"/>
                </a:lnTo>
                <a:lnTo>
                  <a:pt x="35103" y="34888"/>
                </a:lnTo>
                <a:lnTo>
                  <a:pt x="34150" y="33229"/>
                </a:lnTo>
                <a:lnTo>
                  <a:pt x="33989" y="33325"/>
                </a:lnTo>
                <a:lnTo>
                  <a:pt x="34086" y="33165"/>
                </a:lnTo>
                <a:lnTo>
                  <a:pt x="32426" y="32212"/>
                </a:lnTo>
                <a:lnTo>
                  <a:pt x="30938" y="32972"/>
                </a:lnTo>
                <a:lnTo>
                  <a:pt x="30831" y="31077"/>
                </a:lnTo>
                <a:lnTo>
                  <a:pt x="30167" y="30606"/>
                </a:lnTo>
                <a:lnTo>
                  <a:pt x="30981" y="30531"/>
                </a:lnTo>
                <a:lnTo>
                  <a:pt x="32255" y="28583"/>
                </a:lnTo>
                <a:lnTo>
                  <a:pt x="30981" y="26634"/>
                </a:lnTo>
                <a:lnTo>
                  <a:pt x="30167" y="26560"/>
                </a:lnTo>
                <a:lnTo>
                  <a:pt x="30831" y="26088"/>
                </a:lnTo>
                <a:lnTo>
                  <a:pt x="30960" y="23766"/>
                </a:lnTo>
                <a:lnTo>
                  <a:pt x="28883" y="22716"/>
                </a:lnTo>
                <a:lnTo>
                  <a:pt x="28144" y="23059"/>
                </a:lnTo>
                <a:lnTo>
                  <a:pt x="28487" y="22320"/>
                </a:lnTo>
                <a:lnTo>
                  <a:pt x="27438" y="20244"/>
                </a:lnTo>
                <a:lnTo>
                  <a:pt x="25115" y="20372"/>
                </a:lnTo>
                <a:lnTo>
                  <a:pt x="24644" y="21046"/>
                </a:lnTo>
                <a:lnTo>
                  <a:pt x="24569" y="20233"/>
                </a:lnTo>
                <a:lnTo>
                  <a:pt x="22620" y="18959"/>
                </a:lnTo>
                <a:lnTo>
                  <a:pt x="20683" y="20233"/>
                </a:lnTo>
                <a:lnTo>
                  <a:pt x="20608" y="21046"/>
                </a:lnTo>
                <a:lnTo>
                  <a:pt x="20137" y="20372"/>
                </a:lnTo>
                <a:lnTo>
                  <a:pt x="18242" y="20276"/>
                </a:lnTo>
                <a:lnTo>
                  <a:pt x="18991" y="18788"/>
                </a:lnTo>
                <a:lnTo>
                  <a:pt x="18049" y="17128"/>
                </a:lnTo>
                <a:lnTo>
                  <a:pt x="17878" y="17225"/>
                </a:lnTo>
                <a:lnTo>
                  <a:pt x="17974" y="17053"/>
                </a:lnTo>
                <a:lnTo>
                  <a:pt x="16326" y="16111"/>
                </a:lnTo>
                <a:lnTo>
                  <a:pt x="14784" y="16893"/>
                </a:lnTo>
                <a:lnTo>
                  <a:pt x="14634" y="16326"/>
                </a:lnTo>
                <a:lnTo>
                  <a:pt x="15287" y="15191"/>
                </a:lnTo>
                <a:lnTo>
                  <a:pt x="14099" y="14506"/>
                </a:lnTo>
                <a:lnTo>
                  <a:pt x="15469" y="14506"/>
                </a:lnTo>
                <a:lnTo>
                  <a:pt x="15469" y="13200"/>
                </a:lnTo>
                <a:lnTo>
                  <a:pt x="16187" y="12482"/>
                </a:lnTo>
                <a:lnTo>
                  <a:pt x="15469" y="11754"/>
                </a:lnTo>
                <a:lnTo>
                  <a:pt x="15469" y="10448"/>
                </a:lnTo>
                <a:lnTo>
                  <a:pt x="14099" y="10448"/>
                </a:lnTo>
                <a:lnTo>
                  <a:pt x="15287" y="9763"/>
                </a:lnTo>
                <a:lnTo>
                  <a:pt x="14634" y="8629"/>
                </a:lnTo>
                <a:lnTo>
                  <a:pt x="14891" y="7644"/>
                </a:lnTo>
                <a:lnTo>
                  <a:pt x="13906" y="7376"/>
                </a:lnTo>
                <a:lnTo>
                  <a:pt x="13253" y="6252"/>
                </a:lnTo>
                <a:lnTo>
                  <a:pt x="12065" y="6937"/>
                </a:lnTo>
                <a:lnTo>
                  <a:pt x="12750" y="5749"/>
                </a:lnTo>
                <a:lnTo>
                  <a:pt x="11616" y="5096"/>
                </a:lnTo>
                <a:lnTo>
                  <a:pt x="11359" y="4100"/>
                </a:lnTo>
                <a:lnTo>
                  <a:pt x="10374" y="4368"/>
                </a:lnTo>
                <a:lnTo>
                  <a:pt x="9239" y="3715"/>
                </a:lnTo>
                <a:lnTo>
                  <a:pt x="8554" y="4903"/>
                </a:lnTo>
                <a:lnTo>
                  <a:pt x="8554" y="3533"/>
                </a:lnTo>
                <a:lnTo>
                  <a:pt x="7237" y="3533"/>
                </a:lnTo>
                <a:lnTo>
                  <a:pt x="6520" y="2805"/>
                </a:lnTo>
                <a:lnTo>
                  <a:pt x="5803" y="3533"/>
                </a:lnTo>
                <a:lnTo>
                  <a:pt x="4486" y="3533"/>
                </a:lnTo>
                <a:lnTo>
                  <a:pt x="4486" y="4903"/>
                </a:lnTo>
                <a:lnTo>
                  <a:pt x="3801" y="3715"/>
                </a:lnTo>
                <a:lnTo>
                  <a:pt x="2666" y="4368"/>
                </a:lnTo>
                <a:lnTo>
                  <a:pt x="2110" y="4218"/>
                </a:lnTo>
                <a:lnTo>
                  <a:pt x="2891" y="2677"/>
                </a:lnTo>
                <a:lnTo>
                  <a:pt x="1938" y="1028"/>
                </a:lnTo>
                <a:lnTo>
                  <a:pt x="1778" y="1124"/>
                </a:lnTo>
                <a:lnTo>
                  <a:pt x="1874" y="953"/>
                </a:lnTo>
                <a:lnTo>
                  <a:pt x="215" y="0"/>
                </a:lnTo>
                <a:lnTo>
                  <a:pt x="1" y="118"/>
                </a:lnTo>
                <a:lnTo>
                  <a:pt x="1" y="557"/>
                </a:lnTo>
                <a:lnTo>
                  <a:pt x="204" y="450"/>
                </a:lnTo>
                <a:lnTo>
                  <a:pt x="1628" y="1264"/>
                </a:lnTo>
                <a:lnTo>
                  <a:pt x="2441" y="2687"/>
                </a:lnTo>
                <a:lnTo>
                  <a:pt x="1735" y="4090"/>
                </a:lnTo>
                <a:lnTo>
                  <a:pt x="1" y="3308"/>
                </a:lnTo>
                <a:lnTo>
                  <a:pt x="1" y="3736"/>
                </a:lnTo>
                <a:lnTo>
                  <a:pt x="1596" y="4454"/>
                </a:lnTo>
                <a:lnTo>
                  <a:pt x="1424" y="5096"/>
                </a:lnTo>
                <a:lnTo>
                  <a:pt x="525" y="5610"/>
                </a:lnTo>
                <a:lnTo>
                  <a:pt x="1" y="5481"/>
                </a:lnTo>
                <a:lnTo>
                  <a:pt x="1" y="5888"/>
                </a:lnTo>
                <a:lnTo>
                  <a:pt x="429" y="5995"/>
                </a:lnTo>
                <a:lnTo>
                  <a:pt x="975" y="6937"/>
                </a:lnTo>
                <a:lnTo>
                  <a:pt x="33" y="6391"/>
                </a:lnTo>
                <a:lnTo>
                  <a:pt x="1" y="6274"/>
                </a:lnTo>
                <a:lnTo>
                  <a:pt x="1" y="6830"/>
                </a:lnTo>
                <a:lnTo>
                  <a:pt x="1371" y="7612"/>
                </a:lnTo>
                <a:lnTo>
                  <a:pt x="3009" y="10448"/>
                </a:lnTo>
                <a:lnTo>
                  <a:pt x="1" y="10448"/>
                </a:lnTo>
                <a:lnTo>
                  <a:pt x="1" y="11059"/>
                </a:lnTo>
                <a:lnTo>
                  <a:pt x="2463" y="12482"/>
                </a:lnTo>
                <a:lnTo>
                  <a:pt x="1" y="13895"/>
                </a:lnTo>
                <a:lnTo>
                  <a:pt x="1" y="14506"/>
                </a:lnTo>
                <a:lnTo>
                  <a:pt x="2998" y="14506"/>
                </a:lnTo>
                <a:lnTo>
                  <a:pt x="1371" y="17343"/>
                </a:lnTo>
                <a:lnTo>
                  <a:pt x="1" y="18135"/>
                </a:lnTo>
                <a:lnTo>
                  <a:pt x="1" y="18691"/>
                </a:lnTo>
                <a:lnTo>
                  <a:pt x="33" y="18574"/>
                </a:lnTo>
                <a:lnTo>
                  <a:pt x="975" y="18028"/>
                </a:lnTo>
                <a:lnTo>
                  <a:pt x="429" y="18970"/>
                </a:lnTo>
                <a:lnTo>
                  <a:pt x="1" y="19077"/>
                </a:lnTo>
                <a:lnTo>
                  <a:pt x="1" y="19484"/>
                </a:lnTo>
                <a:lnTo>
                  <a:pt x="525" y="19355"/>
                </a:lnTo>
                <a:lnTo>
                  <a:pt x="1424" y="19869"/>
                </a:lnTo>
                <a:lnTo>
                  <a:pt x="1596" y="20500"/>
                </a:lnTo>
                <a:lnTo>
                  <a:pt x="1" y="21218"/>
                </a:lnTo>
                <a:lnTo>
                  <a:pt x="1" y="21657"/>
                </a:lnTo>
                <a:lnTo>
                  <a:pt x="1735" y="20864"/>
                </a:lnTo>
                <a:lnTo>
                  <a:pt x="2441" y="22267"/>
                </a:lnTo>
                <a:lnTo>
                  <a:pt x="1649" y="23658"/>
                </a:lnTo>
                <a:lnTo>
                  <a:pt x="1606" y="23669"/>
                </a:lnTo>
                <a:lnTo>
                  <a:pt x="1596" y="23712"/>
                </a:lnTo>
                <a:lnTo>
                  <a:pt x="204" y="24504"/>
                </a:lnTo>
                <a:lnTo>
                  <a:pt x="1" y="24408"/>
                </a:lnTo>
                <a:lnTo>
                  <a:pt x="1" y="24847"/>
                </a:lnTo>
                <a:lnTo>
                  <a:pt x="215" y="24954"/>
                </a:lnTo>
                <a:lnTo>
                  <a:pt x="1489" y="24226"/>
                </a:lnTo>
                <a:lnTo>
                  <a:pt x="1125" y="25960"/>
                </a:lnTo>
                <a:lnTo>
                  <a:pt x="1799" y="26634"/>
                </a:lnTo>
                <a:lnTo>
                  <a:pt x="846" y="26634"/>
                </a:lnTo>
                <a:lnTo>
                  <a:pt x="1" y="27919"/>
                </a:lnTo>
                <a:lnTo>
                  <a:pt x="1" y="29246"/>
                </a:lnTo>
                <a:lnTo>
                  <a:pt x="846" y="30542"/>
                </a:lnTo>
                <a:lnTo>
                  <a:pt x="1799" y="30542"/>
                </a:lnTo>
                <a:lnTo>
                  <a:pt x="1125" y="31216"/>
                </a:lnTo>
                <a:lnTo>
                  <a:pt x="1489" y="32940"/>
                </a:lnTo>
                <a:lnTo>
                  <a:pt x="215" y="32212"/>
                </a:lnTo>
                <a:lnTo>
                  <a:pt x="1" y="32319"/>
                </a:lnTo>
                <a:lnTo>
                  <a:pt x="1" y="32768"/>
                </a:lnTo>
                <a:lnTo>
                  <a:pt x="204" y="32661"/>
                </a:lnTo>
                <a:lnTo>
                  <a:pt x="1596" y="33464"/>
                </a:lnTo>
                <a:lnTo>
                  <a:pt x="1606" y="33496"/>
                </a:lnTo>
                <a:lnTo>
                  <a:pt x="1639" y="33507"/>
                </a:lnTo>
                <a:lnTo>
                  <a:pt x="2441" y="34899"/>
                </a:lnTo>
                <a:lnTo>
                  <a:pt x="1735" y="36301"/>
                </a:lnTo>
                <a:lnTo>
                  <a:pt x="1" y="35520"/>
                </a:lnTo>
                <a:lnTo>
                  <a:pt x="1" y="35948"/>
                </a:lnTo>
                <a:lnTo>
                  <a:pt x="1585" y="36665"/>
                </a:lnTo>
                <a:lnTo>
                  <a:pt x="1424" y="37297"/>
                </a:lnTo>
                <a:lnTo>
                  <a:pt x="525" y="37821"/>
                </a:lnTo>
                <a:lnTo>
                  <a:pt x="1" y="37693"/>
                </a:lnTo>
                <a:lnTo>
                  <a:pt x="1" y="38100"/>
                </a:lnTo>
                <a:lnTo>
                  <a:pt x="429" y="38207"/>
                </a:lnTo>
                <a:lnTo>
                  <a:pt x="975" y="39138"/>
                </a:lnTo>
                <a:lnTo>
                  <a:pt x="33" y="38603"/>
                </a:lnTo>
                <a:lnTo>
                  <a:pt x="1" y="38485"/>
                </a:lnTo>
                <a:lnTo>
                  <a:pt x="1" y="39042"/>
                </a:lnTo>
                <a:lnTo>
                  <a:pt x="1371" y="39823"/>
                </a:lnTo>
                <a:lnTo>
                  <a:pt x="3009" y="42660"/>
                </a:lnTo>
                <a:lnTo>
                  <a:pt x="1" y="42660"/>
                </a:lnTo>
                <a:lnTo>
                  <a:pt x="1" y="43270"/>
                </a:lnTo>
                <a:lnTo>
                  <a:pt x="2463" y="44694"/>
                </a:lnTo>
                <a:lnTo>
                  <a:pt x="1" y="46107"/>
                </a:lnTo>
                <a:lnTo>
                  <a:pt x="1" y="46717"/>
                </a:lnTo>
                <a:lnTo>
                  <a:pt x="3009" y="46717"/>
                </a:lnTo>
                <a:lnTo>
                  <a:pt x="1371" y="49554"/>
                </a:lnTo>
                <a:lnTo>
                  <a:pt x="1" y="50346"/>
                </a:lnTo>
                <a:lnTo>
                  <a:pt x="1" y="50903"/>
                </a:lnTo>
                <a:lnTo>
                  <a:pt x="33" y="50785"/>
                </a:lnTo>
                <a:lnTo>
                  <a:pt x="975" y="50239"/>
                </a:lnTo>
                <a:lnTo>
                  <a:pt x="429" y="51181"/>
                </a:lnTo>
                <a:lnTo>
                  <a:pt x="1" y="51277"/>
                </a:lnTo>
                <a:lnTo>
                  <a:pt x="1" y="51684"/>
                </a:lnTo>
                <a:lnTo>
                  <a:pt x="525" y="51566"/>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4"/>
          <p:cNvSpPr txBox="1">
            <a:spLocks noGrp="1"/>
          </p:cNvSpPr>
          <p:nvPr>
            <p:ph type="title" idx="3" hasCustomPrompt="1"/>
          </p:nvPr>
        </p:nvSpPr>
        <p:spPr>
          <a:xfrm>
            <a:off x="2465892" y="3068175"/>
            <a:ext cx="1198800" cy="43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r>
              <a:t>xx%</a:t>
            </a:r>
          </a:p>
        </p:txBody>
      </p:sp>
      <p:sp>
        <p:nvSpPr>
          <p:cNvPr id="422" name="Google Shape;422;p24"/>
          <p:cNvSpPr txBox="1">
            <a:spLocks noGrp="1"/>
          </p:cNvSpPr>
          <p:nvPr>
            <p:ph type="title" idx="4" hasCustomPrompt="1"/>
          </p:nvPr>
        </p:nvSpPr>
        <p:spPr>
          <a:xfrm>
            <a:off x="5437824" y="3068175"/>
            <a:ext cx="1198800" cy="43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844"/>
        <p:cNvGrpSpPr/>
        <p:nvPr/>
      </p:nvGrpSpPr>
      <p:grpSpPr>
        <a:xfrm>
          <a:off x="0" y="0"/>
          <a:ext cx="0" cy="0"/>
          <a:chOff x="0" y="0"/>
          <a:chExt cx="0" cy="0"/>
        </a:xfrm>
      </p:grpSpPr>
      <p:sp>
        <p:nvSpPr>
          <p:cNvPr id="845" name="Google Shape;845;p48"/>
          <p:cNvSpPr/>
          <p:nvPr/>
        </p:nvSpPr>
        <p:spPr>
          <a:xfrm rot="1397383" flipH="1">
            <a:off x="7040012" y="-1751647"/>
            <a:ext cx="5926697" cy="3465191"/>
          </a:xfrm>
          <a:custGeom>
            <a:avLst/>
            <a:gdLst/>
            <a:ahLst/>
            <a:cxnLst/>
            <a:rect l="l" t="t" r="r" b="b"/>
            <a:pathLst>
              <a:path w="82751" h="48409" extrusionOk="0">
                <a:moveTo>
                  <a:pt x="81937" y="7483"/>
                </a:moveTo>
                <a:lnTo>
                  <a:pt x="82376" y="8821"/>
                </a:lnTo>
                <a:lnTo>
                  <a:pt x="81316" y="9763"/>
                </a:lnTo>
                <a:lnTo>
                  <a:pt x="80513" y="9624"/>
                </a:lnTo>
                <a:lnTo>
                  <a:pt x="79111" y="7954"/>
                </a:lnTo>
                <a:lnTo>
                  <a:pt x="81155" y="7194"/>
                </a:lnTo>
                <a:close/>
                <a:moveTo>
                  <a:pt x="81155" y="6884"/>
                </a:moveTo>
                <a:lnTo>
                  <a:pt x="79111" y="6124"/>
                </a:lnTo>
                <a:lnTo>
                  <a:pt x="80513" y="4454"/>
                </a:lnTo>
                <a:lnTo>
                  <a:pt x="81316" y="4314"/>
                </a:lnTo>
                <a:lnTo>
                  <a:pt x="82376" y="5256"/>
                </a:lnTo>
                <a:lnTo>
                  <a:pt x="81926" y="6595"/>
                </a:lnTo>
                <a:close/>
                <a:moveTo>
                  <a:pt x="80353" y="4175"/>
                </a:moveTo>
                <a:lnTo>
                  <a:pt x="78201" y="4550"/>
                </a:lnTo>
                <a:lnTo>
                  <a:pt x="78575" y="2398"/>
                </a:lnTo>
                <a:lnTo>
                  <a:pt x="79207" y="1874"/>
                </a:lnTo>
                <a:lnTo>
                  <a:pt x="80588" y="2163"/>
                </a:lnTo>
                <a:lnTo>
                  <a:pt x="80877" y="3544"/>
                </a:lnTo>
                <a:close/>
                <a:moveTo>
                  <a:pt x="78297" y="2238"/>
                </a:moveTo>
                <a:lnTo>
                  <a:pt x="76616" y="3640"/>
                </a:lnTo>
                <a:lnTo>
                  <a:pt x="75867" y="1585"/>
                </a:lnTo>
                <a:lnTo>
                  <a:pt x="76145" y="814"/>
                </a:lnTo>
                <a:lnTo>
                  <a:pt x="77494" y="375"/>
                </a:lnTo>
                <a:lnTo>
                  <a:pt x="78436" y="1424"/>
                </a:lnTo>
                <a:close/>
                <a:moveTo>
                  <a:pt x="75546" y="1585"/>
                </a:moveTo>
                <a:lnTo>
                  <a:pt x="74797" y="3640"/>
                </a:lnTo>
                <a:lnTo>
                  <a:pt x="73116" y="2238"/>
                </a:lnTo>
                <a:lnTo>
                  <a:pt x="72977" y="1424"/>
                </a:lnTo>
                <a:lnTo>
                  <a:pt x="73919" y="375"/>
                </a:lnTo>
                <a:lnTo>
                  <a:pt x="75268" y="814"/>
                </a:lnTo>
                <a:close/>
                <a:moveTo>
                  <a:pt x="72848" y="2398"/>
                </a:moveTo>
                <a:lnTo>
                  <a:pt x="73212" y="4550"/>
                </a:lnTo>
                <a:lnTo>
                  <a:pt x="71061" y="4175"/>
                </a:lnTo>
                <a:lnTo>
                  <a:pt x="70536" y="3544"/>
                </a:lnTo>
                <a:lnTo>
                  <a:pt x="70825" y="2163"/>
                </a:lnTo>
                <a:lnTo>
                  <a:pt x="72217" y="1874"/>
                </a:lnTo>
                <a:close/>
                <a:moveTo>
                  <a:pt x="70911" y="4454"/>
                </a:moveTo>
                <a:lnTo>
                  <a:pt x="72302" y="6124"/>
                </a:lnTo>
                <a:lnTo>
                  <a:pt x="70258" y="6884"/>
                </a:lnTo>
                <a:lnTo>
                  <a:pt x="69487" y="6595"/>
                </a:lnTo>
                <a:lnTo>
                  <a:pt x="69048" y="5256"/>
                </a:lnTo>
                <a:lnTo>
                  <a:pt x="70097" y="4314"/>
                </a:lnTo>
                <a:close/>
                <a:moveTo>
                  <a:pt x="69605" y="6958"/>
                </a:moveTo>
                <a:lnTo>
                  <a:pt x="69605" y="6958"/>
                </a:lnTo>
                <a:lnTo>
                  <a:pt x="69819" y="7044"/>
                </a:lnTo>
                <a:lnTo>
                  <a:pt x="69605" y="7119"/>
                </a:lnTo>
                <a:lnTo>
                  <a:pt x="69605" y="7119"/>
                </a:lnTo>
                <a:lnTo>
                  <a:pt x="67549" y="7890"/>
                </a:lnTo>
                <a:lnTo>
                  <a:pt x="66168" y="7033"/>
                </a:lnTo>
                <a:lnTo>
                  <a:pt x="67549" y="6188"/>
                </a:lnTo>
                <a:lnTo>
                  <a:pt x="69241" y="6830"/>
                </a:lnTo>
                <a:lnTo>
                  <a:pt x="69241" y="6830"/>
                </a:lnTo>
                <a:lnTo>
                  <a:pt x="69326" y="6862"/>
                </a:lnTo>
                <a:close/>
                <a:moveTo>
                  <a:pt x="69123" y="6466"/>
                </a:moveTo>
                <a:lnTo>
                  <a:pt x="67870" y="5995"/>
                </a:lnTo>
                <a:lnTo>
                  <a:pt x="68791" y="5428"/>
                </a:lnTo>
                <a:close/>
                <a:moveTo>
                  <a:pt x="68695" y="5139"/>
                </a:moveTo>
                <a:lnTo>
                  <a:pt x="67517" y="5856"/>
                </a:lnTo>
                <a:lnTo>
                  <a:pt x="65558" y="5117"/>
                </a:lnTo>
                <a:lnTo>
                  <a:pt x="65933" y="3993"/>
                </a:lnTo>
                <a:lnTo>
                  <a:pt x="67121" y="3672"/>
                </a:lnTo>
                <a:lnTo>
                  <a:pt x="68320" y="3993"/>
                </a:lnTo>
                <a:close/>
                <a:moveTo>
                  <a:pt x="65173" y="5267"/>
                </a:moveTo>
                <a:lnTo>
                  <a:pt x="64873" y="5781"/>
                </a:lnTo>
                <a:lnTo>
                  <a:pt x="65087" y="6562"/>
                </a:lnTo>
                <a:lnTo>
                  <a:pt x="63877" y="6884"/>
                </a:lnTo>
                <a:lnTo>
                  <a:pt x="61501" y="6252"/>
                </a:lnTo>
                <a:lnTo>
                  <a:pt x="63246" y="4507"/>
                </a:lnTo>
                <a:lnTo>
                  <a:pt x="64445" y="4175"/>
                </a:lnTo>
                <a:lnTo>
                  <a:pt x="64659" y="4967"/>
                </a:lnTo>
                <a:close/>
                <a:moveTo>
                  <a:pt x="63085" y="4239"/>
                </a:moveTo>
                <a:lnTo>
                  <a:pt x="60709" y="4871"/>
                </a:lnTo>
                <a:lnTo>
                  <a:pt x="61340" y="2495"/>
                </a:lnTo>
                <a:lnTo>
                  <a:pt x="62229" y="1606"/>
                </a:lnTo>
                <a:lnTo>
                  <a:pt x="62807" y="2184"/>
                </a:lnTo>
                <a:lnTo>
                  <a:pt x="63396" y="2184"/>
                </a:lnTo>
                <a:lnTo>
                  <a:pt x="63396" y="2773"/>
                </a:lnTo>
                <a:lnTo>
                  <a:pt x="63974" y="3351"/>
                </a:lnTo>
                <a:close/>
                <a:moveTo>
                  <a:pt x="61073" y="2345"/>
                </a:moveTo>
                <a:lnTo>
                  <a:pt x="59338" y="4079"/>
                </a:lnTo>
                <a:lnTo>
                  <a:pt x="58696" y="1702"/>
                </a:lnTo>
                <a:lnTo>
                  <a:pt x="59017" y="493"/>
                </a:lnTo>
                <a:lnTo>
                  <a:pt x="59799" y="707"/>
                </a:lnTo>
                <a:lnTo>
                  <a:pt x="60323" y="407"/>
                </a:lnTo>
                <a:lnTo>
                  <a:pt x="60612" y="921"/>
                </a:lnTo>
                <a:lnTo>
                  <a:pt x="61405" y="1135"/>
                </a:lnTo>
                <a:close/>
                <a:moveTo>
                  <a:pt x="58386" y="1702"/>
                </a:moveTo>
                <a:lnTo>
                  <a:pt x="57754" y="4079"/>
                </a:lnTo>
                <a:lnTo>
                  <a:pt x="56009" y="2345"/>
                </a:lnTo>
                <a:lnTo>
                  <a:pt x="55677" y="1135"/>
                </a:lnTo>
                <a:lnTo>
                  <a:pt x="56470" y="921"/>
                </a:lnTo>
                <a:lnTo>
                  <a:pt x="56769" y="407"/>
                </a:lnTo>
                <a:lnTo>
                  <a:pt x="57283" y="707"/>
                </a:lnTo>
                <a:lnTo>
                  <a:pt x="58065" y="493"/>
                </a:lnTo>
                <a:close/>
                <a:moveTo>
                  <a:pt x="55742" y="2495"/>
                </a:moveTo>
                <a:lnTo>
                  <a:pt x="56373" y="4871"/>
                </a:lnTo>
                <a:lnTo>
                  <a:pt x="53997" y="4239"/>
                </a:lnTo>
                <a:lnTo>
                  <a:pt x="53108" y="3351"/>
                </a:lnTo>
                <a:lnTo>
                  <a:pt x="53686" y="2784"/>
                </a:lnTo>
                <a:lnTo>
                  <a:pt x="53686" y="2184"/>
                </a:lnTo>
                <a:lnTo>
                  <a:pt x="54275" y="2184"/>
                </a:lnTo>
                <a:lnTo>
                  <a:pt x="54853" y="1606"/>
                </a:lnTo>
                <a:close/>
                <a:moveTo>
                  <a:pt x="53847" y="4507"/>
                </a:moveTo>
                <a:lnTo>
                  <a:pt x="55581" y="6252"/>
                </a:lnTo>
                <a:lnTo>
                  <a:pt x="53204" y="6884"/>
                </a:lnTo>
                <a:lnTo>
                  <a:pt x="51995" y="6562"/>
                </a:lnTo>
                <a:lnTo>
                  <a:pt x="52209" y="5781"/>
                </a:lnTo>
                <a:lnTo>
                  <a:pt x="51909" y="5267"/>
                </a:lnTo>
                <a:lnTo>
                  <a:pt x="52423" y="4967"/>
                </a:lnTo>
                <a:lnTo>
                  <a:pt x="52637" y="4175"/>
                </a:lnTo>
                <a:close/>
                <a:moveTo>
                  <a:pt x="51524" y="5117"/>
                </a:moveTo>
                <a:lnTo>
                  <a:pt x="49565" y="5856"/>
                </a:lnTo>
                <a:lnTo>
                  <a:pt x="48387" y="5139"/>
                </a:lnTo>
                <a:lnTo>
                  <a:pt x="48762" y="3993"/>
                </a:lnTo>
                <a:lnTo>
                  <a:pt x="49961" y="3672"/>
                </a:lnTo>
                <a:lnTo>
                  <a:pt x="51149" y="3993"/>
                </a:lnTo>
                <a:close/>
                <a:moveTo>
                  <a:pt x="48291" y="5428"/>
                </a:moveTo>
                <a:lnTo>
                  <a:pt x="49212" y="5995"/>
                </a:lnTo>
                <a:lnTo>
                  <a:pt x="47959" y="6466"/>
                </a:lnTo>
                <a:close/>
                <a:moveTo>
                  <a:pt x="47477" y="6958"/>
                </a:moveTo>
                <a:lnTo>
                  <a:pt x="47477" y="6958"/>
                </a:lnTo>
                <a:lnTo>
                  <a:pt x="47831" y="6830"/>
                </a:lnTo>
                <a:lnTo>
                  <a:pt x="47841" y="6830"/>
                </a:lnTo>
                <a:lnTo>
                  <a:pt x="47841" y="6830"/>
                </a:lnTo>
                <a:lnTo>
                  <a:pt x="49533" y="6188"/>
                </a:lnTo>
                <a:lnTo>
                  <a:pt x="50924" y="7033"/>
                </a:lnTo>
                <a:lnTo>
                  <a:pt x="49533" y="7890"/>
                </a:lnTo>
                <a:lnTo>
                  <a:pt x="47841" y="7248"/>
                </a:lnTo>
                <a:lnTo>
                  <a:pt x="47841" y="7248"/>
                </a:lnTo>
                <a:lnTo>
                  <a:pt x="47788" y="7237"/>
                </a:lnTo>
                <a:lnTo>
                  <a:pt x="47477" y="7119"/>
                </a:lnTo>
                <a:lnTo>
                  <a:pt x="47477" y="7119"/>
                </a:lnTo>
                <a:lnTo>
                  <a:pt x="47263" y="7033"/>
                </a:lnTo>
                <a:close/>
                <a:moveTo>
                  <a:pt x="48045" y="5256"/>
                </a:moveTo>
                <a:lnTo>
                  <a:pt x="47595" y="6595"/>
                </a:lnTo>
                <a:lnTo>
                  <a:pt x="46824" y="6884"/>
                </a:lnTo>
                <a:lnTo>
                  <a:pt x="44780" y="6124"/>
                </a:lnTo>
                <a:lnTo>
                  <a:pt x="46171" y="4454"/>
                </a:lnTo>
                <a:lnTo>
                  <a:pt x="46985" y="4314"/>
                </a:lnTo>
                <a:close/>
                <a:moveTo>
                  <a:pt x="46021" y="4175"/>
                </a:moveTo>
                <a:lnTo>
                  <a:pt x="43870" y="4550"/>
                </a:lnTo>
                <a:lnTo>
                  <a:pt x="44234" y="2398"/>
                </a:lnTo>
                <a:lnTo>
                  <a:pt x="44876" y="1874"/>
                </a:lnTo>
                <a:lnTo>
                  <a:pt x="46257" y="2163"/>
                </a:lnTo>
                <a:lnTo>
                  <a:pt x="46546" y="3544"/>
                </a:lnTo>
                <a:close/>
                <a:moveTo>
                  <a:pt x="43966" y="2238"/>
                </a:moveTo>
                <a:lnTo>
                  <a:pt x="42285" y="3640"/>
                </a:lnTo>
                <a:lnTo>
                  <a:pt x="41536" y="1585"/>
                </a:lnTo>
                <a:lnTo>
                  <a:pt x="41814" y="814"/>
                </a:lnTo>
                <a:lnTo>
                  <a:pt x="43163" y="375"/>
                </a:lnTo>
                <a:lnTo>
                  <a:pt x="44105" y="1424"/>
                </a:lnTo>
                <a:close/>
                <a:moveTo>
                  <a:pt x="41215" y="1585"/>
                </a:moveTo>
                <a:lnTo>
                  <a:pt x="40465" y="3640"/>
                </a:lnTo>
                <a:lnTo>
                  <a:pt x="38785" y="2238"/>
                </a:lnTo>
                <a:lnTo>
                  <a:pt x="38646" y="1424"/>
                </a:lnTo>
                <a:lnTo>
                  <a:pt x="39588" y="375"/>
                </a:lnTo>
                <a:lnTo>
                  <a:pt x="40937" y="814"/>
                </a:lnTo>
                <a:close/>
                <a:moveTo>
                  <a:pt x="38517" y="2398"/>
                </a:moveTo>
                <a:lnTo>
                  <a:pt x="38881" y="4550"/>
                </a:lnTo>
                <a:lnTo>
                  <a:pt x="36729" y="4175"/>
                </a:lnTo>
                <a:lnTo>
                  <a:pt x="36205" y="3544"/>
                </a:lnTo>
                <a:lnTo>
                  <a:pt x="36494" y="2163"/>
                </a:lnTo>
                <a:lnTo>
                  <a:pt x="37886" y="1874"/>
                </a:lnTo>
                <a:close/>
                <a:moveTo>
                  <a:pt x="36569" y="4454"/>
                </a:moveTo>
                <a:lnTo>
                  <a:pt x="37971" y="6124"/>
                </a:lnTo>
                <a:lnTo>
                  <a:pt x="35927" y="6884"/>
                </a:lnTo>
                <a:lnTo>
                  <a:pt x="35156" y="6595"/>
                </a:lnTo>
                <a:lnTo>
                  <a:pt x="34706" y="5256"/>
                </a:lnTo>
                <a:lnTo>
                  <a:pt x="35766" y="4314"/>
                </a:lnTo>
                <a:close/>
                <a:moveTo>
                  <a:pt x="35274" y="6958"/>
                </a:moveTo>
                <a:lnTo>
                  <a:pt x="35274" y="6958"/>
                </a:lnTo>
                <a:lnTo>
                  <a:pt x="35488" y="7033"/>
                </a:lnTo>
                <a:lnTo>
                  <a:pt x="35274" y="7119"/>
                </a:lnTo>
                <a:lnTo>
                  <a:pt x="35274" y="7119"/>
                </a:lnTo>
                <a:lnTo>
                  <a:pt x="35049" y="7205"/>
                </a:lnTo>
                <a:lnTo>
                  <a:pt x="34910" y="7248"/>
                </a:lnTo>
                <a:lnTo>
                  <a:pt x="34910" y="7248"/>
                </a:lnTo>
                <a:lnTo>
                  <a:pt x="33218" y="7890"/>
                </a:lnTo>
                <a:lnTo>
                  <a:pt x="31827" y="7033"/>
                </a:lnTo>
                <a:lnTo>
                  <a:pt x="33218" y="6188"/>
                </a:lnTo>
                <a:lnTo>
                  <a:pt x="34910" y="6830"/>
                </a:lnTo>
                <a:lnTo>
                  <a:pt x="34920" y="6830"/>
                </a:lnTo>
                <a:close/>
                <a:moveTo>
                  <a:pt x="34792" y="6466"/>
                </a:moveTo>
                <a:lnTo>
                  <a:pt x="33539" y="5995"/>
                </a:lnTo>
                <a:lnTo>
                  <a:pt x="34460" y="5428"/>
                </a:lnTo>
                <a:close/>
                <a:moveTo>
                  <a:pt x="34364" y="5139"/>
                </a:moveTo>
                <a:lnTo>
                  <a:pt x="33186" y="5856"/>
                </a:lnTo>
                <a:lnTo>
                  <a:pt x="31227" y="5117"/>
                </a:lnTo>
                <a:lnTo>
                  <a:pt x="31602" y="3993"/>
                </a:lnTo>
                <a:lnTo>
                  <a:pt x="32790" y="3672"/>
                </a:lnTo>
                <a:lnTo>
                  <a:pt x="33989" y="3993"/>
                </a:lnTo>
                <a:close/>
                <a:moveTo>
                  <a:pt x="30842" y="5267"/>
                </a:moveTo>
                <a:lnTo>
                  <a:pt x="30542" y="5781"/>
                </a:lnTo>
                <a:lnTo>
                  <a:pt x="30756" y="6562"/>
                </a:lnTo>
                <a:lnTo>
                  <a:pt x="29546" y="6884"/>
                </a:lnTo>
                <a:lnTo>
                  <a:pt x="27170" y="6252"/>
                </a:lnTo>
                <a:lnTo>
                  <a:pt x="28915" y="4507"/>
                </a:lnTo>
                <a:lnTo>
                  <a:pt x="30114" y="4175"/>
                </a:lnTo>
                <a:lnTo>
                  <a:pt x="30328" y="4967"/>
                </a:lnTo>
                <a:close/>
                <a:moveTo>
                  <a:pt x="28754" y="4239"/>
                </a:moveTo>
                <a:lnTo>
                  <a:pt x="26378" y="4871"/>
                </a:lnTo>
                <a:lnTo>
                  <a:pt x="27009" y="2495"/>
                </a:lnTo>
                <a:lnTo>
                  <a:pt x="27898" y="1606"/>
                </a:lnTo>
                <a:lnTo>
                  <a:pt x="28476" y="2184"/>
                </a:lnTo>
                <a:lnTo>
                  <a:pt x="29065" y="2184"/>
                </a:lnTo>
                <a:lnTo>
                  <a:pt x="29065" y="2773"/>
                </a:lnTo>
                <a:lnTo>
                  <a:pt x="29643" y="3351"/>
                </a:lnTo>
                <a:close/>
                <a:moveTo>
                  <a:pt x="26742" y="2345"/>
                </a:moveTo>
                <a:lnTo>
                  <a:pt x="25007" y="4079"/>
                </a:lnTo>
                <a:lnTo>
                  <a:pt x="24365" y="1702"/>
                </a:lnTo>
                <a:lnTo>
                  <a:pt x="24686" y="493"/>
                </a:lnTo>
                <a:lnTo>
                  <a:pt x="25468" y="707"/>
                </a:lnTo>
                <a:lnTo>
                  <a:pt x="25992" y="407"/>
                </a:lnTo>
                <a:lnTo>
                  <a:pt x="26281" y="921"/>
                </a:lnTo>
                <a:lnTo>
                  <a:pt x="27073" y="1135"/>
                </a:lnTo>
                <a:close/>
                <a:moveTo>
                  <a:pt x="24055" y="1702"/>
                </a:moveTo>
                <a:lnTo>
                  <a:pt x="23423" y="4079"/>
                </a:lnTo>
                <a:lnTo>
                  <a:pt x="21678" y="2345"/>
                </a:lnTo>
                <a:lnTo>
                  <a:pt x="21346" y="1135"/>
                </a:lnTo>
                <a:lnTo>
                  <a:pt x="22138" y="921"/>
                </a:lnTo>
                <a:lnTo>
                  <a:pt x="22438" y="407"/>
                </a:lnTo>
                <a:lnTo>
                  <a:pt x="22952" y="707"/>
                </a:lnTo>
                <a:lnTo>
                  <a:pt x="23733" y="493"/>
                </a:lnTo>
                <a:close/>
                <a:moveTo>
                  <a:pt x="21410" y="2495"/>
                </a:moveTo>
                <a:lnTo>
                  <a:pt x="22042" y="4871"/>
                </a:lnTo>
                <a:lnTo>
                  <a:pt x="19666" y="4239"/>
                </a:lnTo>
                <a:lnTo>
                  <a:pt x="18777" y="3351"/>
                </a:lnTo>
                <a:lnTo>
                  <a:pt x="19355" y="2784"/>
                </a:lnTo>
                <a:lnTo>
                  <a:pt x="19355" y="2184"/>
                </a:lnTo>
                <a:lnTo>
                  <a:pt x="19944" y="2184"/>
                </a:lnTo>
                <a:lnTo>
                  <a:pt x="20522" y="1606"/>
                </a:lnTo>
                <a:close/>
                <a:moveTo>
                  <a:pt x="19516" y="4507"/>
                </a:moveTo>
                <a:lnTo>
                  <a:pt x="21250" y="6252"/>
                </a:lnTo>
                <a:lnTo>
                  <a:pt x="18873" y="6884"/>
                </a:lnTo>
                <a:lnTo>
                  <a:pt x="17664" y="6562"/>
                </a:lnTo>
                <a:lnTo>
                  <a:pt x="17878" y="5781"/>
                </a:lnTo>
                <a:lnTo>
                  <a:pt x="17578" y="5267"/>
                </a:lnTo>
                <a:lnTo>
                  <a:pt x="18092" y="4967"/>
                </a:lnTo>
                <a:lnTo>
                  <a:pt x="18306" y="4175"/>
                </a:lnTo>
                <a:close/>
                <a:moveTo>
                  <a:pt x="17193" y="5117"/>
                </a:moveTo>
                <a:lnTo>
                  <a:pt x="15234" y="5856"/>
                </a:lnTo>
                <a:lnTo>
                  <a:pt x="14056" y="5139"/>
                </a:lnTo>
                <a:lnTo>
                  <a:pt x="14431" y="3993"/>
                </a:lnTo>
                <a:lnTo>
                  <a:pt x="15630" y="3672"/>
                </a:lnTo>
                <a:lnTo>
                  <a:pt x="16818" y="3993"/>
                </a:lnTo>
                <a:close/>
                <a:moveTo>
                  <a:pt x="13960" y="5428"/>
                </a:moveTo>
                <a:lnTo>
                  <a:pt x="14880" y="5995"/>
                </a:lnTo>
                <a:lnTo>
                  <a:pt x="13628" y="6466"/>
                </a:lnTo>
                <a:close/>
                <a:moveTo>
                  <a:pt x="13146" y="6958"/>
                </a:moveTo>
                <a:lnTo>
                  <a:pt x="13146" y="6958"/>
                </a:lnTo>
                <a:lnTo>
                  <a:pt x="13499" y="6830"/>
                </a:lnTo>
                <a:lnTo>
                  <a:pt x="13510" y="6830"/>
                </a:lnTo>
                <a:lnTo>
                  <a:pt x="13510" y="6830"/>
                </a:lnTo>
                <a:lnTo>
                  <a:pt x="15202" y="6188"/>
                </a:lnTo>
                <a:lnTo>
                  <a:pt x="16593" y="7033"/>
                </a:lnTo>
                <a:lnTo>
                  <a:pt x="15202" y="7890"/>
                </a:lnTo>
                <a:lnTo>
                  <a:pt x="13510" y="7248"/>
                </a:lnTo>
                <a:lnTo>
                  <a:pt x="13510" y="7248"/>
                </a:lnTo>
                <a:lnTo>
                  <a:pt x="13457" y="7237"/>
                </a:lnTo>
                <a:lnTo>
                  <a:pt x="13146" y="7119"/>
                </a:lnTo>
                <a:lnTo>
                  <a:pt x="13146" y="7119"/>
                </a:lnTo>
                <a:lnTo>
                  <a:pt x="12932" y="7033"/>
                </a:lnTo>
                <a:close/>
                <a:moveTo>
                  <a:pt x="13714" y="5256"/>
                </a:moveTo>
                <a:lnTo>
                  <a:pt x="13264" y="6595"/>
                </a:lnTo>
                <a:lnTo>
                  <a:pt x="12493" y="6884"/>
                </a:lnTo>
                <a:lnTo>
                  <a:pt x="10449" y="6124"/>
                </a:lnTo>
                <a:lnTo>
                  <a:pt x="11840" y="4454"/>
                </a:lnTo>
                <a:lnTo>
                  <a:pt x="12654" y="4314"/>
                </a:lnTo>
                <a:close/>
                <a:moveTo>
                  <a:pt x="11690" y="4175"/>
                </a:moveTo>
                <a:lnTo>
                  <a:pt x="9539" y="4550"/>
                </a:lnTo>
                <a:lnTo>
                  <a:pt x="9903" y="2398"/>
                </a:lnTo>
                <a:lnTo>
                  <a:pt x="10534" y="1874"/>
                </a:lnTo>
                <a:lnTo>
                  <a:pt x="11926" y="2163"/>
                </a:lnTo>
                <a:lnTo>
                  <a:pt x="12215" y="3544"/>
                </a:lnTo>
                <a:close/>
                <a:moveTo>
                  <a:pt x="9635" y="2238"/>
                </a:moveTo>
                <a:lnTo>
                  <a:pt x="7954" y="3640"/>
                </a:lnTo>
                <a:lnTo>
                  <a:pt x="7205" y="1585"/>
                </a:lnTo>
                <a:lnTo>
                  <a:pt x="7483" y="814"/>
                </a:lnTo>
                <a:lnTo>
                  <a:pt x="8832" y="375"/>
                </a:lnTo>
                <a:lnTo>
                  <a:pt x="9774" y="1424"/>
                </a:lnTo>
                <a:close/>
                <a:moveTo>
                  <a:pt x="6884" y="1585"/>
                </a:moveTo>
                <a:lnTo>
                  <a:pt x="6134" y="3640"/>
                </a:lnTo>
                <a:lnTo>
                  <a:pt x="4454" y="2238"/>
                </a:lnTo>
                <a:lnTo>
                  <a:pt x="4315" y="1424"/>
                </a:lnTo>
                <a:lnTo>
                  <a:pt x="5257" y="375"/>
                </a:lnTo>
                <a:lnTo>
                  <a:pt x="6605" y="814"/>
                </a:lnTo>
                <a:close/>
                <a:moveTo>
                  <a:pt x="4186" y="2398"/>
                </a:moveTo>
                <a:lnTo>
                  <a:pt x="4550" y="4550"/>
                </a:lnTo>
                <a:lnTo>
                  <a:pt x="2398" y="4175"/>
                </a:lnTo>
                <a:lnTo>
                  <a:pt x="1874" y="3544"/>
                </a:lnTo>
                <a:lnTo>
                  <a:pt x="2163" y="2163"/>
                </a:lnTo>
                <a:lnTo>
                  <a:pt x="3554" y="1874"/>
                </a:lnTo>
                <a:close/>
                <a:moveTo>
                  <a:pt x="2238" y="4454"/>
                </a:moveTo>
                <a:lnTo>
                  <a:pt x="3640" y="6124"/>
                </a:lnTo>
                <a:lnTo>
                  <a:pt x="1595" y="6884"/>
                </a:lnTo>
                <a:lnTo>
                  <a:pt x="825" y="6595"/>
                </a:lnTo>
                <a:lnTo>
                  <a:pt x="375" y="5256"/>
                </a:lnTo>
                <a:lnTo>
                  <a:pt x="1435" y="4314"/>
                </a:lnTo>
                <a:close/>
                <a:moveTo>
                  <a:pt x="1595" y="7194"/>
                </a:moveTo>
                <a:lnTo>
                  <a:pt x="3640" y="7954"/>
                </a:lnTo>
                <a:lnTo>
                  <a:pt x="2248" y="9624"/>
                </a:lnTo>
                <a:lnTo>
                  <a:pt x="1435" y="9763"/>
                </a:lnTo>
                <a:lnTo>
                  <a:pt x="375" y="8821"/>
                </a:lnTo>
                <a:lnTo>
                  <a:pt x="825" y="7483"/>
                </a:lnTo>
                <a:close/>
                <a:moveTo>
                  <a:pt x="2398" y="9902"/>
                </a:moveTo>
                <a:lnTo>
                  <a:pt x="4550" y="9528"/>
                </a:lnTo>
                <a:lnTo>
                  <a:pt x="4186" y="11679"/>
                </a:lnTo>
                <a:lnTo>
                  <a:pt x="3544" y="12204"/>
                </a:lnTo>
                <a:lnTo>
                  <a:pt x="2163" y="11915"/>
                </a:lnTo>
                <a:lnTo>
                  <a:pt x="1874" y="10534"/>
                </a:lnTo>
                <a:close/>
                <a:moveTo>
                  <a:pt x="4454" y="11840"/>
                </a:moveTo>
                <a:lnTo>
                  <a:pt x="6134" y="10438"/>
                </a:lnTo>
                <a:lnTo>
                  <a:pt x="6884" y="12493"/>
                </a:lnTo>
                <a:lnTo>
                  <a:pt x="6605" y="13264"/>
                </a:lnTo>
                <a:lnTo>
                  <a:pt x="5257" y="13703"/>
                </a:lnTo>
                <a:lnTo>
                  <a:pt x="4315" y="12654"/>
                </a:lnTo>
                <a:close/>
                <a:moveTo>
                  <a:pt x="6969" y="13146"/>
                </a:moveTo>
                <a:lnTo>
                  <a:pt x="6959" y="13146"/>
                </a:lnTo>
                <a:lnTo>
                  <a:pt x="7044" y="12921"/>
                </a:lnTo>
                <a:lnTo>
                  <a:pt x="7130" y="13146"/>
                </a:lnTo>
                <a:lnTo>
                  <a:pt x="7119" y="13146"/>
                </a:lnTo>
                <a:lnTo>
                  <a:pt x="7248" y="13478"/>
                </a:lnTo>
                <a:lnTo>
                  <a:pt x="7258" y="13499"/>
                </a:lnTo>
                <a:lnTo>
                  <a:pt x="7901" y="15191"/>
                </a:lnTo>
                <a:lnTo>
                  <a:pt x="7044" y="16582"/>
                </a:lnTo>
                <a:lnTo>
                  <a:pt x="6188" y="15191"/>
                </a:lnTo>
                <a:lnTo>
                  <a:pt x="6830" y="13499"/>
                </a:lnTo>
                <a:lnTo>
                  <a:pt x="6830" y="13499"/>
                </a:lnTo>
                <a:lnTo>
                  <a:pt x="6841" y="13478"/>
                </a:lnTo>
                <a:close/>
                <a:moveTo>
                  <a:pt x="6466" y="13617"/>
                </a:moveTo>
                <a:lnTo>
                  <a:pt x="5995" y="14869"/>
                </a:lnTo>
                <a:lnTo>
                  <a:pt x="5439" y="13960"/>
                </a:lnTo>
                <a:close/>
                <a:moveTo>
                  <a:pt x="4004" y="14431"/>
                </a:moveTo>
                <a:lnTo>
                  <a:pt x="5150" y="14056"/>
                </a:lnTo>
                <a:lnTo>
                  <a:pt x="5867" y="15223"/>
                </a:lnTo>
                <a:lnTo>
                  <a:pt x="5128" y="17182"/>
                </a:lnTo>
                <a:lnTo>
                  <a:pt x="4004" y="16818"/>
                </a:lnTo>
                <a:lnTo>
                  <a:pt x="3672" y="15619"/>
                </a:lnTo>
                <a:close/>
                <a:moveTo>
                  <a:pt x="4968" y="18092"/>
                </a:moveTo>
                <a:lnTo>
                  <a:pt x="5267" y="17567"/>
                </a:lnTo>
                <a:lnTo>
                  <a:pt x="5781" y="17867"/>
                </a:lnTo>
                <a:lnTo>
                  <a:pt x="6563" y="17664"/>
                </a:lnTo>
                <a:lnTo>
                  <a:pt x="6894" y="18873"/>
                </a:lnTo>
                <a:lnTo>
                  <a:pt x="6252" y="21250"/>
                </a:lnTo>
                <a:lnTo>
                  <a:pt x="4507" y="19505"/>
                </a:lnTo>
                <a:lnTo>
                  <a:pt x="4186" y="18295"/>
                </a:lnTo>
                <a:close/>
                <a:moveTo>
                  <a:pt x="4240" y="19655"/>
                </a:moveTo>
                <a:lnTo>
                  <a:pt x="4882" y="22042"/>
                </a:lnTo>
                <a:lnTo>
                  <a:pt x="2495" y="21400"/>
                </a:lnTo>
                <a:lnTo>
                  <a:pt x="1617" y="20522"/>
                </a:lnTo>
                <a:lnTo>
                  <a:pt x="2184" y="19944"/>
                </a:lnTo>
                <a:lnTo>
                  <a:pt x="2184" y="19355"/>
                </a:lnTo>
                <a:lnTo>
                  <a:pt x="2784" y="19355"/>
                </a:lnTo>
                <a:lnTo>
                  <a:pt x="3362" y="18777"/>
                </a:lnTo>
                <a:close/>
                <a:moveTo>
                  <a:pt x="2345" y="21667"/>
                </a:moveTo>
                <a:lnTo>
                  <a:pt x="4090" y="23412"/>
                </a:lnTo>
                <a:lnTo>
                  <a:pt x="1702" y="24054"/>
                </a:lnTo>
                <a:lnTo>
                  <a:pt x="504" y="23723"/>
                </a:lnTo>
                <a:lnTo>
                  <a:pt x="707" y="22941"/>
                </a:lnTo>
                <a:lnTo>
                  <a:pt x="407" y="22427"/>
                </a:lnTo>
                <a:lnTo>
                  <a:pt x="921" y="22127"/>
                </a:lnTo>
                <a:lnTo>
                  <a:pt x="1135" y="21346"/>
                </a:lnTo>
                <a:close/>
                <a:moveTo>
                  <a:pt x="1713" y="24354"/>
                </a:moveTo>
                <a:lnTo>
                  <a:pt x="4090" y="24996"/>
                </a:lnTo>
                <a:lnTo>
                  <a:pt x="2345" y="26741"/>
                </a:lnTo>
                <a:lnTo>
                  <a:pt x="1135" y="27062"/>
                </a:lnTo>
                <a:lnTo>
                  <a:pt x="921" y="26281"/>
                </a:lnTo>
                <a:lnTo>
                  <a:pt x="407" y="25981"/>
                </a:lnTo>
                <a:lnTo>
                  <a:pt x="707" y="25467"/>
                </a:lnTo>
                <a:lnTo>
                  <a:pt x="504" y="24686"/>
                </a:lnTo>
                <a:close/>
                <a:moveTo>
                  <a:pt x="2495" y="27009"/>
                </a:moveTo>
                <a:lnTo>
                  <a:pt x="4882" y="26367"/>
                </a:lnTo>
                <a:lnTo>
                  <a:pt x="4882" y="26367"/>
                </a:lnTo>
                <a:lnTo>
                  <a:pt x="4882" y="26367"/>
                </a:lnTo>
                <a:lnTo>
                  <a:pt x="4240" y="28754"/>
                </a:lnTo>
                <a:lnTo>
                  <a:pt x="3362" y="29632"/>
                </a:lnTo>
                <a:lnTo>
                  <a:pt x="2784" y="29064"/>
                </a:lnTo>
                <a:lnTo>
                  <a:pt x="2184" y="29064"/>
                </a:lnTo>
                <a:lnTo>
                  <a:pt x="2184" y="28465"/>
                </a:lnTo>
                <a:lnTo>
                  <a:pt x="1617" y="27897"/>
                </a:lnTo>
                <a:close/>
                <a:moveTo>
                  <a:pt x="4507" y="28904"/>
                </a:moveTo>
                <a:lnTo>
                  <a:pt x="6252" y="27159"/>
                </a:lnTo>
                <a:lnTo>
                  <a:pt x="6894" y="29546"/>
                </a:lnTo>
                <a:lnTo>
                  <a:pt x="6563" y="30756"/>
                </a:lnTo>
                <a:lnTo>
                  <a:pt x="5781" y="30542"/>
                </a:lnTo>
                <a:lnTo>
                  <a:pt x="5267" y="30841"/>
                </a:lnTo>
                <a:lnTo>
                  <a:pt x="4968" y="30328"/>
                </a:lnTo>
                <a:lnTo>
                  <a:pt x="4186" y="30113"/>
                </a:lnTo>
                <a:close/>
                <a:moveTo>
                  <a:pt x="4004" y="31601"/>
                </a:moveTo>
                <a:lnTo>
                  <a:pt x="5128" y="31227"/>
                </a:lnTo>
                <a:lnTo>
                  <a:pt x="5867" y="33186"/>
                </a:lnTo>
                <a:lnTo>
                  <a:pt x="5150" y="34353"/>
                </a:lnTo>
                <a:lnTo>
                  <a:pt x="4004" y="33978"/>
                </a:lnTo>
                <a:lnTo>
                  <a:pt x="3672" y="32790"/>
                </a:lnTo>
                <a:close/>
                <a:moveTo>
                  <a:pt x="5439" y="34449"/>
                </a:moveTo>
                <a:lnTo>
                  <a:pt x="5995" y="33539"/>
                </a:lnTo>
                <a:lnTo>
                  <a:pt x="6466" y="34792"/>
                </a:lnTo>
                <a:lnTo>
                  <a:pt x="6177" y="34695"/>
                </a:lnTo>
                <a:close/>
                <a:moveTo>
                  <a:pt x="6959" y="35263"/>
                </a:moveTo>
                <a:lnTo>
                  <a:pt x="6969" y="35263"/>
                </a:lnTo>
                <a:lnTo>
                  <a:pt x="6852" y="34973"/>
                </a:lnTo>
                <a:lnTo>
                  <a:pt x="6830" y="34909"/>
                </a:lnTo>
                <a:lnTo>
                  <a:pt x="6830" y="34909"/>
                </a:lnTo>
                <a:lnTo>
                  <a:pt x="6199" y="33218"/>
                </a:lnTo>
                <a:lnTo>
                  <a:pt x="7044" y="31826"/>
                </a:lnTo>
                <a:lnTo>
                  <a:pt x="7901" y="33218"/>
                </a:lnTo>
                <a:lnTo>
                  <a:pt x="7258" y="34909"/>
                </a:lnTo>
                <a:lnTo>
                  <a:pt x="7258" y="34909"/>
                </a:lnTo>
                <a:lnTo>
                  <a:pt x="7237" y="34973"/>
                </a:lnTo>
                <a:lnTo>
                  <a:pt x="7119" y="35263"/>
                </a:lnTo>
                <a:lnTo>
                  <a:pt x="7130" y="35263"/>
                </a:lnTo>
                <a:lnTo>
                  <a:pt x="7044" y="35487"/>
                </a:lnTo>
                <a:close/>
                <a:moveTo>
                  <a:pt x="4315" y="35755"/>
                </a:moveTo>
                <a:lnTo>
                  <a:pt x="5257" y="34706"/>
                </a:lnTo>
                <a:lnTo>
                  <a:pt x="6605" y="35145"/>
                </a:lnTo>
                <a:lnTo>
                  <a:pt x="6884" y="35916"/>
                </a:lnTo>
                <a:lnTo>
                  <a:pt x="6134" y="37971"/>
                </a:lnTo>
                <a:lnTo>
                  <a:pt x="4454" y="36569"/>
                </a:lnTo>
                <a:close/>
                <a:moveTo>
                  <a:pt x="4186" y="36729"/>
                </a:moveTo>
                <a:lnTo>
                  <a:pt x="4550" y="38881"/>
                </a:lnTo>
                <a:lnTo>
                  <a:pt x="2398" y="38506"/>
                </a:lnTo>
                <a:lnTo>
                  <a:pt x="1874" y="37875"/>
                </a:lnTo>
                <a:lnTo>
                  <a:pt x="2163" y="36494"/>
                </a:lnTo>
                <a:lnTo>
                  <a:pt x="3544" y="36205"/>
                </a:lnTo>
                <a:close/>
                <a:moveTo>
                  <a:pt x="2248" y="38784"/>
                </a:moveTo>
                <a:lnTo>
                  <a:pt x="3640" y="40454"/>
                </a:lnTo>
                <a:lnTo>
                  <a:pt x="1595" y="41215"/>
                </a:lnTo>
                <a:lnTo>
                  <a:pt x="825" y="40925"/>
                </a:lnTo>
                <a:lnTo>
                  <a:pt x="375" y="39587"/>
                </a:lnTo>
                <a:lnTo>
                  <a:pt x="1435" y="38645"/>
                </a:lnTo>
                <a:close/>
                <a:moveTo>
                  <a:pt x="1595" y="41525"/>
                </a:moveTo>
                <a:lnTo>
                  <a:pt x="3640" y="42285"/>
                </a:lnTo>
                <a:lnTo>
                  <a:pt x="2238" y="43955"/>
                </a:lnTo>
                <a:lnTo>
                  <a:pt x="1435" y="44105"/>
                </a:lnTo>
                <a:lnTo>
                  <a:pt x="375" y="43152"/>
                </a:lnTo>
                <a:lnTo>
                  <a:pt x="825" y="41814"/>
                </a:lnTo>
                <a:close/>
                <a:moveTo>
                  <a:pt x="2398" y="44233"/>
                </a:moveTo>
                <a:lnTo>
                  <a:pt x="4550" y="43859"/>
                </a:lnTo>
                <a:lnTo>
                  <a:pt x="4186" y="46010"/>
                </a:lnTo>
                <a:lnTo>
                  <a:pt x="3554" y="46535"/>
                </a:lnTo>
                <a:lnTo>
                  <a:pt x="2163" y="46246"/>
                </a:lnTo>
                <a:lnTo>
                  <a:pt x="1874" y="44865"/>
                </a:lnTo>
                <a:close/>
                <a:moveTo>
                  <a:pt x="4454" y="46171"/>
                </a:moveTo>
                <a:lnTo>
                  <a:pt x="6134" y="44779"/>
                </a:lnTo>
                <a:lnTo>
                  <a:pt x="6884" y="46824"/>
                </a:lnTo>
                <a:lnTo>
                  <a:pt x="6605" y="47595"/>
                </a:lnTo>
                <a:lnTo>
                  <a:pt x="5257" y="48034"/>
                </a:lnTo>
                <a:lnTo>
                  <a:pt x="4315" y="46985"/>
                </a:lnTo>
                <a:close/>
                <a:moveTo>
                  <a:pt x="7205" y="46824"/>
                </a:moveTo>
                <a:lnTo>
                  <a:pt x="7954" y="44779"/>
                </a:lnTo>
                <a:lnTo>
                  <a:pt x="9635" y="46171"/>
                </a:lnTo>
                <a:lnTo>
                  <a:pt x="9774" y="46985"/>
                </a:lnTo>
                <a:lnTo>
                  <a:pt x="8832" y="48034"/>
                </a:lnTo>
                <a:lnTo>
                  <a:pt x="7483" y="47595"/>
                </a:lnTo>
                <a:close/>
                <a:moveTo>
                  <a:pt x="9903" y="46010"/>
                </a:moveTo>
                <a:lnTo>
                  <a:pt x="9539" y="43859"/>
                </a:lnTo>
                <a:lnTo>
                  <a:pt x="11690" y="44233"/>
                </a:lnTo>
                <a:lnTo>
                  <a:pt x="12215" y="44865"/>
                </a:lnTo>
                <a:lnTo>
                  <a:pt x="11926" y="46246"/>
                </a:lnTo>
                <a:lnTo>
                  <a:pt x="10545" y="46535"/>
                </a:lnTo>
                <a:close/>
                <a:moveTo>
                  <a:pt x="11840" y="43955"/>
                </a:moveTo>
                <a:lnTo>
                  <a:pt x="10449" y="42285"/>
                </a:lnTo>
                <a:lnTo>
                  <a:pt x="12493" y="41525"/>
                </a:lnTo>
                <a:lnTo>
                  <a:pt x="13264" y="41814"/>
                </a:lnTo>
                <a:lnTo>
                  <a:pt x="13714" y="43152"/>
                </a:lnTo>
                <a:lnTo>
                  <a:pt x="12654" y="44105"/>
                </a:lnTo>
                <a:close/>
                <a:moveTo>
                  <a:pt x="13146" y="41450"/>
                </a:moveTo>
                <a:lnTo>
                  <a:pt x="13146" y="41450"/>
                </a:lnTo>
                <a:lnTo>
                  <a:pt x="12932" y="41375"/>
                </a:lnTo>
                <a:lnTo>
                  <a:pt x="13146" y="41289"/>
                </a:lnTo>
                <a:lnTo>
                  <a:pt x="13146" y="41289"/>
                </a:lnTo>
                <a:lnTo>
                  <a:pt x="13457" y="41172"/>
                </a:lnTo>
                <a:lnTo>
                  <a:pt x="13510" y="41161"/>
                </a:lnTo>
                <a:lnTo>
                  <a:pt x="13510" y="41161"/>
                </a:lnTo>
                <a:lnTo>
                  <a:pt x="15202" y="40519"/>
                </a:lnTo>
                <a:lnTo>
                  <a:pt x="16593" y="41375"/>
                </a:lnTo>
                <a:lnTo>
                  <a:pt x="15202" y="42221"/>
                </a:lnTo>
                <a:lnTo>
                  <a:pt x="13510" y="41589"/>
                </a:lnTo>
                <a:lnTo>
                  <a:pt x="13499" y="41578"/>
                </a:lnTo>
                <a:close/>
                <a:moveTo>
                  <a:pt x="13628" y="41942"/>
                </a:moveTo>
                <a:lnTo>
                  <a:pt x="14880" y="42424"/>
                </a:lnTo>
                <a:lnTo>
                  <a:pt x="13960" y="42981"/>
                </a:lnTo>
                <a:close/>
                <a:moveTo>
                  <a:pt x="14056" y="43270"/>
                </a:moveTo>
                <a:lnTo>
                  <a:pt x="15234" y="42553"/>
                </a:lnTo>
                <a:lnTo>
                  <a:pt x="17193" y="43291"/>
                </a:lnTo>
                <a:lnTo>
                  <a:pt x="16818" y="44415"/>
                </a:lnTo>
                <a:lnTo>
                  <a:pt x="15630" y="44736"/>
                </a:lnTo>
                <a:lnTo>
                  <a:pt x="14431" y="44415"/>
                </a:lnTo>
                <a:close/>
                <a:moveTo>
                  <a:pt x="17578" y="43152"/>
                </a:moveTo>
                <a:lnTo>
                  <a:pt x="17878" y="42638"/>
                </a:lnTo>
                <a:lnTo>
                  <a:pt x="17664" y="41846"/>
                </a:lnTo>
                <a:lnTo>
                  <a:pt x="18873" y="41525"/>
                </a:lnTo>
                <a:lnTo>
                  <a:pt x="21250" y="42167"/>
                </a:lnTo>
                <a:lnTo>
                  <a:pt x="19516" y="43901"/>
                </a:lnTo>
                <a:lnTo>
                  <a:pt x="18306" y="44233"/>
                </a:lnTo>
                <a:lnTo>
                  <a:pt x="18092" y="43441"/>
                </a:lnTo>
                <a:close/>
                <a:moveTo>
                  <a:pt x="19666" y="44169"/>
                </a:moveTo>
                <a:lnTo>
                  <a:pt x="22042" y="43538"/>
                </a:lnTo>
                <a:lnTo>
                  <a:pt x="21410" y="45914"/>
                </a:lnTo>
                <a:lnTo>
                  <a:pt x="20522" y="46803"/>
                </a:lnTo>
                <a:lnTo>
                  <a:pt x="19944" y="46224"/>
                </a:lnTo>
                <a:lnTo>
                  <a:pt x="19355" y="46224"/>
                </a:lnTo>
                <a:lnTo>
                  <a:pt x="19355" y="45636"/>
                </a:lnTo>
                <a:lnTo>
                  <a:pt x="18777" y="45058"/>
                </a:lnTo>
                <a:close/>
                <a:moveTo>
                  <a:pt x="21678" y="46075"/>
                </a:moveTo>
                <a:lnTo>
                  <a:pt x="23423" y="44330"/>
                </a:lnTo>
                <a:lnTo>
                  <a:pt x="24055" y="46706"/>
                </a:lnTo>
                <a:lnTo>
                  <a:pt x="23733" y="47916"/>
                </a:lnTo>
                <a:lnTo>
                  <a:pt x="22952" y="47702"/>
                </a:lnTo>
                <a:lnTo>
                  <a:pt x="22427" y="48001"/>
                </a:lnTo>
                <a:lnTo>
                  <a:pt x="22138" y="47488"/>
                </a:lnTo>
                <a:lnTo>
                  <a:pt x="21346" y="47274"/>
                </a:lnTo>
                <a:close/>
                <a:moveTo>
                  <a:pt x="24365" y="46706"/>
                </a:moveTo>
                <a:lnTo>
                  <a:pt x="24997" y="44330"/>
                </a:lnTo>
                <a:lnTo>
                  <a:pt x="26742" y="46075"/>
                </a:lnTo>
                <a:lnTo>
                  <a:pt x="27073" y="47274"/>
                </a:lnTo>
                <a:lnTo>
                  <a:pt x="26281" y="47488"/>
                </a:lnTo>
                <a:lnTo>
                  <a:pt x="25992" y="48001"/>
                </a:lnTo>
                <a:lnTo>
                  <a:pt x="25468" y="47702"/>
                </a:lnTo>
                <a:lnTo>
                  <a:pt x="24686" y="47916"/>
                </a:lnTo>
                <a:close/>
                <a:moveTo>
                  <a:pt x="27009" y="45914"/>
                </a:moveTo>
                <a:lnTo>
                  <a:pt x="26378" y="43538"/>
                </a:lnTo>
                <a:lnTo>
                  <a:pt x="28754" y="44169"/>
                </a:lnTo>
                <a:lnTo>
                  <a:pt x="29643" y="45058"/>
                </a:lnTo>
                <a:lnTo>
                  <a:pt x="29065" y="45636"/>
                </a:lnTo>
                <a:lnTo>
                  <a:pt x="29065" y="46224"/>
                </a:lnTo>
                <a:lnTo>
                  <a:pt x="28465" y="46224"/>
                </a:lnTo>
                <a:lnTo>
                  <a:pt x="27898" y="46803"/>
                </a:lnTo>
                <a:close/>
                <a:moveTo>
                  <a:pt x="28915" y="43901"/>
                </a:moveTo>
                <a:lnTo>
                  <a:pt x="27170" y="42167"/>
                </a:lnTo>
                <a:lnTo>
                  <a:pt x="29546" y="41525"/>
                </a:lnTo>
                <a:lnTo>
                  <a:pt x="30756" y="41846"/>
                </a:lnTo>
                <a:lnTo>
                  <a:pt x="30542" y="42638"/>
                </a:lnTo>
                <a:lnTo>
                  <a:pt x="30842" y="43152"/>
                </a:lnTo>
                <a:lnTo>
                  <a:pt x="30328" y="43441"/>
                </a:lnTo>
                <a:lnTo>
                  <a:pt x="30114" y="44233"/>
                </a:lnTo>
                <a:close/>
                <a:moveTo>
                  <a:pt x="31227" y="43291"/>
                </a:moveTo>
                <a:lnTo>
                  <a:pt x="33186" y="42553"/>
                </a:lnTo>
                <a:lnTo>
                  <a:pt x="34364" y="43270"/>
                </a:lnTo>
                <a:lnTo>
                  <a:pt x="33989" y="44415"/>
                </a:lnTo>
                <a:lnTo>
                  <a:pt x="32790" y="44736"/>
                </a:lnTo>
                <a:lnTo>
                  <a:pt x="31602" y="44415"/>
                </a:lnTo>
                <a:close/>
                <a:moveTo>
                  <a:pt x="34460" y="42981"/>
                </a:moveTo>
                <a:lnTo>
                  <a:pt x="33539" y="42424"/>
                </a:lnTo>
                <a:lnTo>
                  <a:pt x="34792" y="41942"/>
                </a:lnTo>
                <a:close/>
                <a:moveTo>
                  <a:pt x="35274" y="41450"/>
                </a:moveTo>
                <a:lnTo>
                  <a:pt x="35274" y="41450"/>
                </a:lnTo>
                <a:lnTo>
                  <a:pt x="34920" y="41578"/>
                </a:lnTo>
                <a:lnTo>
                  <a:pt x="34910" y="41589"/>
                </a:lnTo>
                <a:lnTo>
                  <a:pt x="33218" y="42221"/>
                </a:lnTo>
                <a:lnTo>
                  <a:pt x="31827" y="41375"/>
                </a:lnTo>
                <a:lnTo>
                  <a:pt x="33218" y="40519"/>
                </a:lnTo>
                <a:lnTo>
                  <a:pt x="34910" y="41161"/>
                </a:lnTo>
                <a:lnTo>
                  <a:pt x="34910" y="41161"/>
                </a:lnTo>
                <a:lnTo>
                  <a:pt x="35049" y="41204"/>
                </a:lnTo>
                <a:lnTo>
                  <a:pt x="35274" y="41289"/>
                </a:lnTo>
                <a:lnTo>
                  <a:pt x="35274" y="41289"/>
                </a:lnTo>
                <a:lnTo>
                  <a:pt x="35488" y="41375"/>
                </a:lnTo>
                <a:close/>
                <a:moveTo>
                  <a:pt x="34706" y="43152"/>
                </a:moveTo>
                <a:lnTo>
                  <a:pt x="35156" y="41814"/>
                </a:lnTo>
                <a:lnTo>
                  <a:pt x="35927" y="41525"/>
                </a:lnTo>
                <a:lnTo>
                  <a:pt x="37971" y="42285"/>
                </a:lnTo>
                <a:lnTo>
                  <a:pt x="36580" y="43955"/>
                </a:lnTo>
                <a:lnTo>
                  <a:pt x="35766" y="44105"/>
                </a:lnTo>
                <a:close/>
                <a:moveTo>
                  <a:pt x="36729" y="44233"/>
                </a:moveTo>
                <a:lnTo>
                  <a:pt x="38881" y="43859"/>
                </a:lnTo>
                <a:lnTo>
                  <a:pt x="38517" y="46010"/>
                </a:lnTo>
                <a:lnTo>
                  <a:pt x="37886" y="46535"/>
                </a:lnTo>
                <a:lnTo>
                  <a:pt x="36494" y="46246"/>
                </a:lnTo>
                <a:lnTo>
                  <a:pt x="36205" y="44865"/>
                </a:lnTo>
                <a:close/>
                <a:moveTo>
                  <a:pt x="38785" y="46171"/>
                </a:moveTo>
                <a:lnTo>
                  <a:pt x="40465" y="44779"/>
                </a:lnTo>
                <a:lnTo>
                  <a:pt x="41215" y="46824"/>
                </a:lnTo>
                <a:lnTo>
                  <a:pt x="40937" y="47595"/>
                </a:lnTo>
                <a:lnTo>
                  <a:pt x="39588" y="48034"/>
                </a:lnTo>
                <a:lnTo>
                  <a:pt x="38646" y="46985"/>
                </a:lnTo>
                <a:close/>
                <a:moveTo>
                  <a:pt x="41536" y="46824"/>
                </a:moveTo>
                <a:lnTo>
                  <a:pt x="42285" y="44779"/>
                </a:lnTo>
                <a:lnTo>
                  <a:pt x="43966" y="46171"/>
                </a:lnTo>
                <a:lnTo>
                  <a:pt x="44105" y="46985"/>
                </a:lnTo>
                <a:lnTo>
                  <a:pt x="43163" y="48034"/>
                </a:lnTo>
                <a:lnTo>
                  <a:pt x="41814" y="47595"/>
                </a:lnTo>
                <a:close/>
                <a:moveTo>
                  <a:pt x="44234" y="46010"/>
                </a:moveTo>
                <a:lnTo>
                  <a:pt x="43870" y="43859"/>
                </a:lnTo>
                <a:lnTo>
                  <a:pt x="46021" y="44233"/>
                </a:lnTo>
                <a:lnTo>
                  <a:pt x="46546" y="44865"/>
                </a:lnTo>
                <a:lnTo>
                  <a:pt x="46257" y="46246"/>
                </a:lnTo>
                <a:lnTo>
                  <a:pt x="44876" y="46535"/>
                </a:lnTo>
                <a:close/>
                <a:moveTo>
                  <a:pt x="46171" y="43955"/>
                </a:moveTo>
                <a:lnTo>
                  <a:pt x="44780" y="42285"/>
                </a:lnTo>
                <a:lnTo>
                  <a:pt x="46824" y="41525"/>
                </a:lnTo>
                <a:lnTo>
                  <a:pt x="47595" y="41814"/>
                </a:lnTo>
                <a:lnTo>
                  <a:pt x="48045" y="43152"/>
                </a:lnTo>
                <a:lnTo>
                  <a:pt x="46985" y="44105"/>
                </a:lnTo>
                <a:close/>
                <a:moveTo>
                  <a:pt x="47477" y="41450"/>
                </a:moveTo>
                <a:lnTo>
                  <a:pt x="47477" y="41450"/>
                </a:lnTo>
                <a:lnTo>
                  <a:pt x="47263" y="41375"/>
                </a:lnTo>
                <a:lnTo>
                  <a:pt x="47477" y="41289"/>
                </a:lnTo>
                <a:lnTo>
                  <a:pt x="47477" y="41289"/>
                </a:lnTo>
                <a:lnTo>
                  <a:pt x="47788" y="41172"/>
                </a:lnTo>
                <a:lnTo>
                  <a:pt x="47841" y="41161"/>
                </a:lnTo>
                <a:lnTo>
                  <a:pt x="47841" y="41161"/>
                </a:lnTo>
                <a:lnTo>
                  <a:pt x="49533" y="40519"/>
                </a:lnTo>
                <a:lnTo>
                  <a:pt x="50924" y="41375"/>
                </a:lnTo>
                <a:lnTo>
                  <a:pt x="49533" y="42221"/>
                </a:lnTo>
                <a:lnTo>
                  <a:pt x="47841" y="41589"/>
                </a:lnTo>
                <a:lnTo>
                  <a:pt x="47841" y="41589"/>
                </a:lnTo>
                <a:lnTo>
                  <a:pt x="47831" y="41578"/>
                </a:lnTo>
                <a:close/>
                <a:moveTo>
                  <a:pt x="47959" y="41942"/>
                </a:moveTo>
                <a:lnTo>
                  <a:pt x="49212" y="42424"/>
                </a:lnTo>
                <a:lnTo>
                  <a:pt x="48291" y="42981"/>
                </a:lnTo>
                <a:close/>
                <a:moveTo>
                  <a:pt x="48387" y="43270"/>
                </a:moveTo>
                <a:lnTo>
                  <a:pt x="49565" y="42553"/>
                </a:lnTo>
                <a:lnTo>
                  <a:pt x="51524" y="43291"/>
                </a:lnTo>
                <a:lnTo>
                  <a:pt x="51149" y="44415"/>
                </a:lnTo>
                <a:lnTo>
                  <a:pt x="49961" y="44736"/>
                </a:lnTo>
                <a:lnTo>
                  <a:pt x="48762" y="44415"/>
                </a:lnTo>
                <a:close/>
                <a:moveTo>
                  <a:pt x="51909" y="43152"/>
                </a:moveTo>
                <a:lnTo>
                  <a:pt x="52209" y="42638"/>
                </a:lnTo>
                <a:lnTo>
                  <a:pt x="51995" y="41846"/>
                </a:lnTo>
                <a:lnTo>
                  <a:pt x="53204" y="41525"/>
                </a:lnTo>
                <a:lnTo>
                  <a:pt x="55581" y="42167"/>
                </a:lnTo>
                <a:lnTo>
                  <a:pt x="53847" y="43901"/>
                </a:lnTo>
                <a:lnTo>
                  <a:pt x="52637" y="44233"/>
                </a:lnTo>
                <a:lnTo>
                  <a:pt x="52423" y="43441"/>
                </a:lnTo>
                <a:close/>
                <a:moveTo>
                  <a:pt x="53997" y="44169"/>
                </a:moveTo>
                <a:lnTo>
                  <a:pt x="56373" y="43538"/>
                </a:lnTo>
                <a:lnTo>
                  <a:pt x="55742" y="45914"/>
                </a:lnTo>
                <a:lnTo>
                  <a:pt x="54853" y="46803"/>
                </a:lnTo>
                <a:lnTo>
                  <a:pt x="54275" y="46224"/>
                </a:lnTo>
                <a:lnTo>
                  <a:pt x="53686" y="46224"/>
                </a:lnTo>
                <a:lnTo>
                  <a:pt x="53686" y="45636"/>
                </a:lnTo>
                <a:lnTo>
                  <a:pt x="53108" y="45058"/>
                </a:lnTo>
                <a:close/>
                <a:moveTo>
                  <a:pt x="56009" y="46075"/>
                </a:moveTo>
                <a:lnTo>
                  <a:pt x="57754" y="44330"/>
                </a:lnTo>
                <a:lnTo>
                  <a:pt x="58386" y="46706"/>
                </a:lnTo>
                <a:lnTo>
                  <a:pt x="58065" y="47916"/>
                </a:lnTo>
                <a:lnTo>
                  <a:pt x="57283" y="47702"/>
                </a:lnTo>
                <a:lnTo>
                  <a:pt x="56759" y="48001"/>
                </a:lnTo>
                <a:lnTo>
                  <a:pt x="56470" y="47488"/>
                </a:lnTo>
                <a:lnTo>
                  <a:pt x="55677" y="47274"/>
                </a:lnTo>
                <a:close/>
                <a:moveTo>
                  <a:pt x="58696" y="46706"/>
                </a:moveTo>
                <a:lnTo>
                  <a:pt x="59328" y="44330"/>
                </a:lnTo>
                <a:lnTo>
                  <a:pt x="61073" y="46075"/>
                </a:lnTo>
                <a:lnTo>
                  <a:pt x="61405" y="47274"/>
                </a:lnTo>
                <a:lnTo>
                  <a:pt x="60612" y="47488"/>
                </a:lnTo>
                <a:lnTo>
                  <a:pt x="60323" y="48001"/>
                </a:lnTo>
                <a:lnTo>
                  <a:pt x="59799" y="47702"/>
                </a:lnTo>
                <a:lnTo>
                  <a:pt x="59017" y="47916"/>
                </a:lnTo>
                <a:close/>
                <a:moveTo>
                  <a:pt x="61340" y="45914"/>
                </a:moveTo>
                <a:lnTo>
                  <a:pt x="60709" y="43538"/>
                </a:lnTo>
                <a:lnTo>
                  <a:pt x="63085" y="44169"/>
                </a:lnTo>
                <a:lnTo>
                  <a:pt x="63974" y="45058"/>
                </a:lnTo>
                <a:lnTo>
                  <a:pt x="63396" y="45636"/>
                </a:lnTo>
                <a:lnTo>
                  <a:pt x="63396" y="46224"/>
                </a:lnTo>
                <a:lnTo>
                  <a:pt x="62796" y="46224"/>
                </a:lnTo>
                <a:lnTo>
                  <a:pt x="62229" y="46803"/>
                </a:lnTo>
                <a:close/>
                <a:moveTo>
                  <a:pt x="63246" y="43901"/>
                </a:moveTo>
                <a:lnTo>
                  <a:pt x="61501" y="42167"/>
                </a:lnTo>
                <a:lnTo>
                  <a:pt x="63877" y="41525"/>
                </a:lnTo>
                <a:lnTo>
                  <a:pt x="65087" y="41846"/>
                </a:lnTo>
                <a:lnTo>
                  <a:pt x="64873" y="42638"/>
                </a:lnTo>
                <a:lnTo>
                  <a:pt x="65173" y="43152"/>
                </a:lnTo>
                <a:lnTo>
                  <a:pt x="64659" y="43441"/>
                </a:lnTo>
                <a:lnTo>
                  <a:pt x="64445" y="44233"/>
                </a:lnTo>
                <a:close/>
                <a:moveTo>
                  <a:pt x="65558" y="43291"/>
                </a:moveTo>
                <a:lnTo>
                  <a:pt x="67517" y="42553"/>
                </a:lnTo>
                <a:lnTo>
                  <a:pt x="68695" y="43270"/>
                </a:lnTo>
                <a:lnTo>
                  <a:pt x="68320" y="44415"/>
                </a:lnTo>
                <a:lnTo>
                  <a:pt x="67121" y="44736"/>
                </a:lnTo>
                <a:lnTo>
                  <a:pt x="65933" y="44415"/>
                </a:lnTo>
                <a:close/>
                <a:moveTo>
                  <a:pt x="68791" y="42981"/>
                </a:moveTo>
                <a:lnTo>
                  <a:pt x="67870" y="42424"/>
                </a:lnTo>
                <a:lnTo>
                  <a:pt x="69123" y="41942"/>
                </a:lnTo>
                <a:close/>
                <a:moveTo>
                  <a:pt x="69605" y="41450"/>
                </a:moveTo>
                <a:lnTo>
                  <a:pt x="69605" y="41450"/>
                </a:lnTo>
                <a:lnTo>
                  <a:pt x="69251" y="41578"/>
                </a:lnTo>
                <a:lnTo>
                  <a:pt x="69241" y="41589"/>
                </a:lnTo>
                <a:lnTo>
                  <a:pt x="67549" y="42221"/>
                </a:lnTo>
                <a:lnTo>
                  <a:pt x="66168" y="41375"/>
                </a:lnTo>
                <a:lnTo>
                  <a:pt x="67549" y="40519"/>
                </a:lnTo>
                <a:lnTo>
                  <a:pt x="69241" y="41161"/>
                </a:lnTo>
                <a:lnTo>
                  <a:pt x="69241" y="41161"/>
                </a:lnTo>
                <a:lnTo>
                  <a:pt x="69294" y="41172"/>
                </a:lnTo>
                <a:lnTo>
                  <a:pt x="69605" y="41289"/>
                </a:lnTo>
                <a:lnTo>
                  <a:pt x="69605" y="41289"/>
                </a:lnTo>
                <a:lnTo>
                  <a:pt x="69819" y="41375"/>
                </a:lnTo>
                <a:close/>
                <a:moveTo>
                  <a:pt x="69037" y="43152"/>
                </a:moveTo>
                <a:lnTo>
                  <a:pt x="69487" y="41814"/>
                </a:lnTo>
                <a:lnTo>
                  <a:pt x="70258" y="41525"/>
                </a:lnTo>
                <a:lnTo>
                  <a:pt x="72302" y="42285"/>
                </a:lnTo>
                <a:lnTo>
                  <a:pt x="70911" y="43955"/>
                </a:lnTo>
                <a:lnTo>
                  <a:pt x="70097" y="44105"/>
                </a:lnTo>
                <a:close/>
                <a:moveTo>
                  <a:pt x="71061" y="44233"/>
                </a:moveTo>
                <a:lnTo>
                  <a:pt x="73212" y="43859"/>
                </a:lnTo>
                <a:lnTo>
                  <a:pt x="72848" y="46010"/>
                </a:lnTo>
                <a:lnTo>
                  <a:pt x="72217" y="46535"/>
                </a:lnTo>
                <a:lnTo>
                  <a:pt x="70825" y="46246"/>
                </a:lnTo>
                <a:lnTo>
                  <a:pt x="70536" y="44865"/>
                </a:lnTo>
                <a:close/>
                <a:moveTo>
                  <a:pt x="73116" y="46171"/>
                </a:moveTo>
                <a:lnTo>
                  <a:pt x="74797" y="44779"/>
                </a:lnTo>
                <a:lnTo>
                  <a:pt x="75546" y="46824"/>
                </a:lnTo>
                <a:lnTo>
                  <a:pt x="75268" y="47595"/>
                </a:lnTo>
                <a:lnTo>
                  <a:pt x="73919" y="48034"/>
                </a:lnTo>
                <a:lnTo>
                  <a:pt x="72977" y="46985"/>
                </a:lnTo>
                <a:close/>
                <a:moveTo>
                  <a:pt x="75867" y="46824"/>
                </a:moveTo>
                <a:lnTo>
                  <a:pt x="76616" y="44779"/>
                </a:lnTo>
                <a:lnTo>
                  <a:pt x="78297" y="46171"/>
                </a:lnTo>
                <a:lnTo>
                  <a:pt x="78436" y="46985"/>
                </a:lnTo>
                <a:lnTo>
                  <a:pt x="77494" y="48034"/>
                </a:lnTo>
                <a:lnTo>
                  <a:pt x="76145" y="47595"/>
                </a:lnTo>
                <a:close/>
                <a:moveTo>
                  <a:pt x="78575" y="46010"/>
                </a:moveTo>
                <a:lnTo>
                  <a:pt x="78201" y="43859"/>
                </a:lnTo>
                <a:lnTo>
                  <a:pt x="80353" y="44233"/>
                </a:lnTo>
                <a:lnTo>
                  <a:pt x="80877" y="44865"/>
                </a:lnTo>
                <a:lnTo>
                  <a:pt x="80588" y="46246"/>
                </a:lnTo>
                <a:lnTo>
                  <a:pt x="79207" y="46535"/>
                </a:lnTo>
                <a:close/>
                <a:moveTo>
                  <a:pt x="80513" y="43955"/>
                </a:moveTo>
                <a:lnTo>
                  <a:pt x="79111" y="42285"/>
                </a:lnTo>
                <a:lnTo>
                  <a:pt x="81155" y="41525"/>
                </a:lnTo>
                <a:lnTo>
                  <a:pt x="81926" y="41814"/>
                </a:lnTo>
                <a:lnTo>
                  <a:pt x="82376" y="43152"/>
                </a:lnTo>
                <a:lnTo>
                  <a:pt x="81316" y="44105"/>
                </a:lnTo>
                <a:close/>
                <a:moveTo>
                  <a:pt x="81155" y="41215"/>
                </a:moveTo>
                <a:lnTo>
                  <a:pt x="79111" y="40454"/>
                </a:lnTo>
                <a:lnTo>
                  <a:pt x="80502" y="38784"/>
                </a:lnTo>
                <a:lnTo>
                  <a:pt x="81316" y="38645"/>
                </a:lnTo>
                <a:lnTo>
                  <a:pt x="82376" y="39587"/>
                </a:lnTo>
                <a:lnTo>
                  <a:pt x="81926" y="40925"/>
                </a:lnTo>
                <a:close/>
                <a:moveTo>
                  <a:pt x="80353" y="38506"/>
                </a:moveTo>
                <a:lnTo>
                  <a:pt x="78201" y="38881"/>
                </a:lnTo>
                <a:lnTo>
                  <a:pt x="78575" y="36729"/>
                </a:lnTo>
                <a:lnTo>
                  <a:pt x="79207" y="36205"/>
                </a:lnTo>
                <a:lnTo>
                  <a:pt x="80588" y="36494"/>
                </a:lnTo>
                <a:lnTo>
                  <a:pt x="80877" y="37875"/>
                </a:lnTo>
                <a:close/>
                <a:moveTo>
                  <a:pt x="78297" y="36569"/>
                </a:moveTo>
                <a:lnTo>
                  <a:pt x="76616" y="37971"/>
                </a:lnTo>
                <a:lnTo>
                  <a:pt x="75867" y="35916"/>
                </a:lnTo>
                <a:lnTo>
                  <a:pt x="76145" y="35145"/>
                </a:lnTo>
                <a:lnTo>
                  <a:pt x="77494" y="34706"/>
                </a:lnTo>
                <a:lnTo>
                  <a:pt x="78436" y="35755"/>
                </a:lnTo>
                <a:close/>
                <a:moveTo>
                  <a:pt x="75781" y="35263"/>
                </a:moveTo>
                <a:lnTo>
                  <a:pt x="75792" y="35263"/>
                </a:lnTo>
                <a:lnTo>
                  <a:pt x="75707" y="35487"/>
                </a:lnTo>
                <a:lnTo>
                  <a:pt x="75621" y="35263"/>
                </a:lnTo>
                <a:lnTo>
                  <a:pt x="75632" y="35263"/>
                </a:lnTo>
                <a:lnTo>
                  <a:pt x="75514" y="34973"/>
                </a:lnTo>
                <a:lnTo>
                  <a:pt x="75492" y="34909"/>
                </a:lnTo>
                <a:lnTo>
                  <a:pt x="75492" y="34909"/>
                </a:lnTo>
                <a:lnTo>
                  <a:pt x="74861" y="33218"/>
                </a:lnTo>
                <a:lnTo>
                  <a:pt x="75707" y="31826"/>
                </a:lnTo>
                <a:lnTo>
                  <a:pt x="76563" y="33218"/>
                </a:lnTo>
                <a:lnTo>
                  <a:pt x="75921" y="34909"/>
                </a:lnTo>
                <a:lnTo>
                  <a:pt x="75921" y="34909"/>
                </a:lnTo>
                <a:lnTo>
                  <a:pt x="75899" y="34973"/>
                </a:lnTo>
                <a:lnTo>
                  <a:pt x="75781" y="35263"/>
                </a:lnTo>
                <a:close/>
                <a:moveTo>
                  <a:pt x="76285" y="34792"/>
                </a:moveTo>
                <a:lnTo>
                  <a:pt x="76756" y="33539"/>
                </a:lnTo>
                <a:lnTo>
                  <a:pt x="77312" y="34449"/>
                </a:lnTo>
                <a:lnTo>
                  <a:pt x="76574" y="34695"/>
                </a:lnTo>
                <a:close/>
                <a:moveTo>
                  <a:pt x="78747" y="33978"/>
                </a:moveTo>
                <a:lnTo>
                  <a:pt x="77601" y="34353"/>
                </a:lnTo>
                <a:lnTo>
                  <a:pt x="76884" y="33186"/>
                </a:lnTo>
                <a:lnTo>
                  <a:pt x="77623" y="31227"/>
                </a:lnTo>
                <a:lnTo>
                  <a:pt x="78747" y="31601"/>
                </a:lnTo>
                <a:lnTo>
                  <a:pt x="79079" y="32790"/>
                </a:lnTo>
                <a:close/>
                <a:moveTo>
                  <a:pt x="77783" y="30328"/>
                </a:moveTo>
                <a:lnTo>
                  <a:pt x="77484" y="30841"/>
                </a:lnTo>
                <a:lnTo>
                  <a:pt x="76970" y="30542"/>
                </a:lnTo>
                <a:lnTo>
                  <a:pt x="76188" y="30756"/>
                </a:lnTo>
                <a:lnTo>
                  <a:pt x="75856" y="29546"/>
                </a:lnTo>
                <a:lnTo>
                  <a:pt x="76499" y="27159"/>
                </a:lnTo>
                <a:lnTo>
                  <a:pt x="78244" y="28904"/>
                </a:lnTo>
                <a:lnTo>
                  <a:pt x="78565" y="30113"/>
                </a:lnTo>
                <a:close/>
                <a:moveTo>
                  <a:pt x="78511" y="28754"/>
                </a:moveTo>
                <a:lnTo>
                  <a:pt x="77869" y="26367"/>
                </a:lnTo>
                <a:lnTo>
                  <a:pt x="77869" y="26367"/>
                </a:lnTo>
                <a:lnTo>
                  <a:pt x="80256" y="27009"/>
                </a:lnTo>
                <a:lnTo>
                  <a:pt x="81134" y="27887"/>
                </a:lnTo>
                <a:lnTo>
                  <a:pt x="80567" y="28465"/>
                </a:lnTo>
                <a:lnTo>
                  <a:pt x="80567" y="29064"/>
                </a:lnTo>
                <a:lnTo>
                  <a:pt x="79967" y="29064"/>
                </a:lnTo>
                <a:lnTo>
                  <a:pt x="79389" y="29632"/>
                </a:lnTo>
                <a:lnTo>
                  <a:pt x="78511" y="28754"/>
                </a:lnTo>
                <a:close/>
                <a:moveTo>
                  <a:pt x="80406" y="26741"/>
                </a:moveTo>
                <a:lnTo>
                  <a:pt x="78661" y="24996"/>
                </a:lnTo>
                <a:lnTo>
                  <a:pt x="81048" y="24354"/>
                </a:lnTo>
                <a:lnTo>
                  <a:pt x="82258" y="24686"/>
                </a:lnTo>
                <a:lnTo>
                  <a:pt x="82044" y="25467"/>
                </a:lnTo>
                <a:lnTo>
                  <a:pt x="82344" y="25981"/>
                </a:lnTo>
                <a:lnTo>
                  <a:pt x="81830" y="26281"/>
                </a:lnTo>
                <a:lnTo>
                  <a:pt x="81616" y="27062"/>
                </a:lnTo>
                <a:close/>
                <a:moveTo>
                  <a:pt x="81048" y="24054"/>
                </a:moveTo>
                <a:lnTo>
                  <a:pt x="78661" y="23412"/>
                </a:lnTo>
                <a:lnTo>
                  <a:pt x="80406" y="21667"/>
                </a:lnTo>
                <a:lnTo>
                  <a:pt x="81616" y="21346"/>
                </a:lnTo>
                <a:lnTo>
                  <a:pt x="81830" y="22127"/>
                </a:lnTo>
                <a:lnTo>
                  <a:pt x="82344" y="22427"/>
                </a:lnTo>
                <a:lnTo>
                  <a:pt x="82044" y="22941"/>
                </a:lnTo>
                <a:lnTo>
                  <a:pt x="82258" y="23723"/>
                </a:lnTo>
                <a:close/>
                <a:moveTo>
                  <a:pt x="80256" y="21400"/>
                </a:moveTo>
                <a:lnTo>
                  <a:pt x="77869" y="22042"/>
                </a:lnTo>
                <a:lnTo>
                  <a:pt x="78511" y="19655"/>
                </a:lnTo>
                <a:lnTo>
                  <a:pt x="79389" y="18777"/>
                </a:lnTo>
                <a:lnTo>
                  <a:pt x="79967" y="19355"/>
                </a:lnTo>
                <a:lnTo>
                  <a:pt x="80567" y="19344"/>
                </a:lnTo>
                <a:lnTo>
                  <a:pt x="80567" y="19944"/>
                </a:lnTo>
                <a:lnTo>
                  <a:pt x="81134" y="20522"/>
                </a:lnTo>
                <a:close/>
                <a:moveTo>
                  <a:pt x="78244" y="19505"/>
                </a:moveTo>
                <a:lnTo>
                  <a:pt x="76499" y="21250"/>
                </a:lnTo>
                <a:lnTo>
                  <a:pt x="75856" y="18873"/>
                </a:lnTo>
                <a:lnTo>
                  <a:pt x="76188" y="17664"/>
                </a:lnTo>
                <a:lnTo>
                  <a:pt x="76970" y="17867"/>
                </a:lnTo>
                <a:lnTo>
                  <a:pt x="77484" y="17567"/>
                </a:lnTo>
                <a:lnTo>
                  <a:pt x="77783" y="18092"/>
                </a:lnTo>
                <a:lnTo>
                  <a:pt x="78565" y="18295"/>
                </a:lnTo>
                <a:close/>
                <a:moveTo>
                  <a:pt x="78747" y="16818"/>
                </a:moveTo>
                <a:lnTo>
                  <a:pt x="77623" y="17182"/>
                </a:lnTo>
                <a:lnTo>
                  <a:pt x="76884" y="15223"/>
                </a:lnTo>
                <a:lnTo>
                  <a:pt x="77601" y="14056"/>
                </a:lnTo>
                <a:lnTo>
                  <a:pt x="78747" y="14431"/>
                </a:lnTo>
                <a:lnTo>
                  <a:pt x="79079" y="15619"/>
                </a:lnTo>
                <a:close/>
                <a:moveTo>
                  <a:pt x="77312" y="13960"/>
                </a:moveTo>
                <a:lnTo>
                  <a:pt x="76756" y="14869"/>
                </a:lnTo>
                <a:lnTo>
                  <a:pt x="76285" y="13617"/>
                </a:lnTo>
                <a:close/>
                <a:moveTo>
                  <a:pt x="75792" y="13146"/>
                </a:moveTo>
                <a:lnTo>
                  <a:pt x="75781" y="13146"/>
                </a:lnTo>
                <a:lnTo>
                  <a:pt x="76563" y="15191"/>
                </a:lnTo>
                <a:lnTo>
                  <a:pt x="75707" y="16582"/>
                </a:lnTo>
                <a:lnTo>
                  <a:pt x="74861" y="15191"/>
                </a:lnTo>
                <a:lnTo>
                  <a:pt x="75492" y="13499"/>
                </a:lnTo>
                <a:lnTo>
                  <a:pt x="75492" y="13499"/>
                </a:lnTo>
                <a:lnTo>
                  <a:pt x="75535" y="13392"/>
                </a:lnTo>
                <a:lnTo>
                  <a:pt x="75632" y="13146"/>
                </a:lnTo>
                <a:lnTo>
                  <a:pt x="75621" y="13146"/>
                </a:lnTo>
                <a:lnTo>
                  <a:pt x="75707" y="12921"/>
                </a:lnTo>
                <a:lnTo>
                  <a:pt x="75792" y="13146"/>
                </a:lnTo>
                <a:close/>
                <a:moveTo>
                  <a:pt x="78436" y="12654"/>
                </a:moveTo>
                <a:lnTo>
                  <a:pt x="77494" y="13703"/>
                </a:lnTo>
                <a:lnTo>
                  <a:pt x="76145" y="13264"/>
                </a:lnTo>
                <a:lnTo>
                  <a:pt x="75867" y="12493"/>
                </a:lnTo>
                <a:lnTo>
                  <a:pt x="76616" y="10438"/>
                </a:lnTo>
                <a:lnTo>
                  <a:pt x="78297" y="11840"/>
                </a:lnTo>
                <a:close/>
                <a:moveTo>
                  <a:pt x="80053" y="9549"/>
                </a:moveTo>
                <a:lnTo>
                  <a:pt x="78147" y="9217"/>
                </a:lnTo>
                <a:lnTo>
                  <a:pt x="77997" y="8361"/>
                </a:lnTo>
                <a:lnTo>
                  <a:pt x="78811" y="8061"/>
                </a:lnTo>
                <a:lnTo>
                  <a:pt x="78811" y="8061"/>
                </a:lnTo>
                <a:close/>
                <a:moveTo>
                  <a:pt x="78147" y="4860"/>
                </a:moveTo>
                <a:lnTo>
                  <a:pt x="80053" y="4528"/>
                </a:lnTo>
                <a:lnTo>
                  <a:pt x="78811" y="6016"/>
                </a:lnTo>
                <a:lnTo>
                  <a:pt x="77997" y="5717"/>
                </a:lnTo>
                <a:close/>
                <a:moveTo>
                  <a:pt x="76734" y="3929"/>
                </a:moveTo>
                <a:lnTo>
                  <a:pt x="78222" y="2687"/>
                </a:lnTo>
                <a:lnTo>
                  <a:pt x="77890" y="4603"/>
                </a:lnTo>
                <a:lnTo>
                  <a:pt x="77034" y="4753"/>
                </a:lnTo>
                <a:close/>
                <a:moveTo>
                  <a:pt x="75043" y="3833"/>
                </a:moveTo>
                <a:lnTo>
                  <a:pt x="75707" y="2013"/>
                </a:lnTo>
                <a:lnTo>
                  <a:pt x="76381" y="3833"/>
                </a:lnTo>
                <a:lnTo>
                  <a:pt x="75707" y="4400"/>
                </a:lnTo>
                <a:close/>
                <a:moveTo>
                  <a:pt x="73523" y="4603"/>
                </a:moveTo>
                <a:lnTo>
                  <a:pt x="73202" y="2687"/>
                </a:lnTo>
                <a:lnTo>
                  <a:pt x="74690" y="3929"/>
                </a:lnTo>
                <a:lnTo>
                  <a:pt x="74540" y="4336"/>
                </a:lnTo>
                <a:lnTo>
                  <a:pt x="74390" y="4753"/>
                </a:lnTo>
                <a:lnTo>
                  <a:pt x="73694" y="4625"/>
                </a:lnTo>
                <a:close/>
                <a:moveTo>
                  <a:pt x="70686" y="7044"/>
                </a:moveTo>
                <a:lnTo>
                  <a:pt x="72506" y="6370"/>
                </a:lnTo>
                <a:lnTo>
                  <a:pt x="73062" y="7033"/>
                </a:lnTo>
                <a:lnTo>
                  <a:pt x="72506" y="7708"/>
                </a:lnTo>
                <a:close/>
                <a:moveTo>
                  <a:pt x="69487" y="7483"/>
                </a:moveTo>
                <a:lnTo>
                  <a:pt x="70258" y="7194"/>
                </a:lnTo>
                <a:lnTo>
                  <a:pt x="72302" y="7954"/>
                </a:lnTo>
                <a:lnTo>
                  <a:pt x="70911" y="9624"/>
                </a:lnTo>
                <a:lnTo>
                  <a:pt x="70097" y="9763"/>
                </a:lnTo>
                <a:lnTo>
                  <a:pt x="69048" y="8821"/>
                </a:lnTo>
                <a:close/>
                <a:moveTo>
                  <a:pt x="68941" y="9132"/>
                </a:moveTo>
                <a:lnTo>
                  <a:pt x="70001" y="10084"/>
                </a:lnTo>
                <a:lnTo>
                  <a:pt x="70611" y="9977"/>
                </a:lnTo>
                <a:lnTo>
                  <a:pt x="70215" y="10459"/>
                </a:lnTo>
                <a:lnTo>
                  <a:pt x="70515" y="11851"/>
                </a:lnTo>
                <a:lnTo>
                  <a:pt x="69102" y="11562"/>
                </a:lnTo>
                <a:lnTo>
                  <a:pt x="68598" y="12065"/>
                </a:lnTo>
                <a:lnTo>
                  <a:pt x="68598" y="11348"/>
                </a:lnTo>
                <a:lnTo>
                  <a:pt x="67485" y="10620"/>
                </a:lnTo>
                <a:lnTo>
                  <a:pt x="68545" y="10331"/>
                </a:lnTo>
                <a:close/>
                <a:moveTo>
                  <a:pt x="67870" y="8083"/>
                </a:moveTo>
                <a:lnTo>
                  <a:pt x="69123" y="7612"/>
                </a:lnTo>
                <a:lnTo>
                  <a:pt x="68791" y="8650"/>
                </a:lnTo>
                <a:close/>
                <a:moveTo>
                  <a:pt x="67528" y="8222"/>
                </a:moveTo>
                <a:lnTo>
                  <a:pt x="68695" y="8939"/>
                </a:lnTo>
                <a:lnTo>
                  <a:pt x="68320" y="10084"/>
                </a:lnTo>
                <a:lnTo>
                  <a:pt x="67153" y="10395"/>
                </a:lnTo>
                <a:lnTo>
                  <a:pt x="67121" y="10384"/>
                </a:lnTo>
                <a:lnTo>
                  <a:pt x="67100" y="10395"/>
                </a:lnTo>
                <a:lnTo>
                  <a:pt x="65933" y="10084"/>
                </a:lnTo>
                <a:lnTo>
                  <a:pt x="65558" y="8960"/>
                </a:lnTo>
                <a:close/>
                <a:moveTo>
                  <a:pt x="65879" y="7215"/>
                </a:moveTo>
                <a:lnTo>
                  <a:pt x="67196" y="8018"/>
                </a:lnTo>
                <a:lnTo>
                  <a:pt x="65440" y="8682"/>
                </a:lnTo>
                <a:lnTo>
                  <a:pt x="65194" y="8254"/>
                </a:lnTo>
                <a:lnTo>
                  <a:pt x="65398" y="7504"/>
                </a:lnTo>
                <a:close/>
                <a:moveTo>
                  <a:pt x="63877" y="7194"/>
                </a:moveTo>
                <a:lnTo>
                  <a:pt x="65087" y="7515"/>
                </a:lnTo>
                <a:lnTo>
                  <a:pt x="64873" y="8297"/>
                </a:lnTo>
                <a:lnTo>
                  <a:pt x="65173" y="8821"/>
                </a:lnTo>
                <a:lnTo>
                  <a:pt x="64659" y="9110"/>
                </a:lnTo>
                <a:lnTo>
                  <a:pt x="64445" y="9902"/>
                </a:lnTo>
                <a:lnTo>
                  <a:pt x="63246" y="9571"/>
                </a:lnTo>
                <a:lnTo>
                  <a:pt x="61501" y="7826"/>
                </a:lnTo>
                <a:close/>
                <a:moveTo>
                  <a:pt x="61255" y="6487"/>
                </a:moveTo>
                <a:lnTo>
                  <a:pt x="63299" y="7044"/>
                </a:lnTo>
                <a:lnTo>
                  <a:pt x="61255" y="7590"/>
                </a:lnTo>
                <a:lnTo>
                  <a:pt x="60709" y="7044"/>
                </a:lnTo>
                <a:close/>
                <a:moveTo>
                  <a:pt x="59424" y="4411"/>
                </a:moveTo>
                <a:lnTo>
                  <a:pt x="59424" y="4411"/>
                </a:lnTo>
                <a:lnTo>
                  <a:pt x="60923" y="2912"/>
                </a:lnTo>
                <a:lnTo>
                  <a:pt x="60377" y="4967"/>
                </a:lnTo>
                <a:lnTo>
                  <a:pt x="59628" y="5160"/>
                </a:lnTo>
                <a:close/>
                <a:moveTo>
                  <a:pt x="56159" y="2912"/>
                </a:moveTo>
                <a:lnTo>
                  <a:pt x="57658" y="4411"/>
                </a:lnTo>
                <a:lnTo>
                  <a:pt x="57454" y="5160"/>
                </a:lnTo>
                <a:lnTo>
                  <a:pt x="56705" y="4967"/>
                </a:lnTo>
                <a:close/>
                <a:moveTo>
                  <a:pt x="55913" y="6156"/>
                </a:moveTo>
                <a:lnTo>
                  <a:pt x="54414" y="4657"/>
                </a:lnTo>
                <a:lnTo>
                  <a:pt x="56470" y="5203"/>
                </a:lnTo>
                <a:lnTo>
                  <a:pt x="56673" y="5952"/>
                </a:lnTo>
                <a:close/>
                <a:moveTo>
                  <a:pt x="53783" y="7044"/>
                </a:moveTo>
                <a:lnTo>
                  <a:pt x="55827" y="6487"/>
                </a:lnTo>
                <a:lnTo>
                  <a:pt x="55827" y="6487"/>
                </a:lnTo>
                <a:lnTo>
                  <a:pt x="56373" y="7044"/>
                </a:lnTo>
                <a:lnTo>
                  <a:pt x="55827" y="7590"/>
                </a:lnTo>
                <a:lnTo>
                  <a:pt x="55827" y="7590"/>
                </a:lnTo>
                <a:close/>
                <a:moveTo>
                  <a:pt x="53204" y="7194"/>
                </a:moveTo>
                <a:lnTo>
                  <a:pt x="55581" y="7836"/>
                </a:lnTo>
                <a:lnTo>
                  <a:pt x="53847" y="9571"/>
                </a:lnTo>
                <a:lnTo>
                  <a:pt x="52637" y="9902"/>
                </a:lnTo>
                <a:lnTo>
                  <a:pt x="52423" y="9110"/>
                </a:lnTo>
                <a:lnTo>
                  <a:pt x="51909" y="8821"/>
                </a:lnTo>
                <a:lnTo>
                  <a:pt x="52209" y="8297"/>
                </a:lnTo>
                <a:lnTo>
                  <a:pt x="51995" y="7515"/>
                </a:lnTo>
                <a:close/>
                <a:moveTo>
                  <a:pt x="49886" y="8018"/>
                </a:moveTo>
                <a:lnTo>
                  <a:pt x="51203" y="7215"/>
                </a:lnTo>
                <a:lnTo>
                  <a:pt x="51684" y="7504"/>
                </a:lnTo>
                <a:lnTo>
                  <a:pt x="51888" y="8265"/>
                </a:lnTo>
                <a:lnTo>
                  <a:pt x="51642" y="8682"/>
                </a:lnTo>
                <a:close/>
                <a:moveTo>
                  <a:pt x="49565" y="8222"/>
                </a:moveTo>
                <a:lnTo>
                  <a:pt x="51524" y="8960"/>
                </a:lnTo>
                <a:lnTo>
                  <a:pt x="51149" y="10084"/>
                </a:lnTo>
                <a:lnTo>
                  <a:pt x="49982" y="10395"/>
                </a:lnTo>
                <a:lnTo>
                  <a:pt x="49961" y="10384"/>
                </a:lnTo>
                <a:lnTo>
                  <a:pt x="49929" y="10395"/>
                </a:lnTo>
                <a:lnTo>
                  <a:pt x="48762" y="10084"/>
                </a:lnTo>
                <a:lnTo>
                  <a:pt x="48387" y="8939"/>
                </a:lnTo>
                <a:close/>
                <a:moveTo>
                  <a:pt x="47959" y="7612"/>
                </a:moveTo>
                <a:lnTo>
                  <a:pt x="49212" y="8083"/>
                </a:lnTo>
                <a:lnTo>
                  <a:pt x="48291" y="8650"/>
                </a:lnTo>
                <a:close/>
                <a:moveTo>
                  <a:pt x="48141" y="9132"/>
                </a:moveTo>
                <a:lnTo>
                  <a:pt x="48537" y="10331"/>
                </a:lnTo>
                <a:lnTo>
                  <a:pt x="49597" y="10620"/>
                </a:lnTo>
                <a:lnTo>
                  <a:pt x="48484" y="11348"/>
                </a:lnTo>
                <a:lnTo>
                  <a:pt x="48484" y="12065"/>
                </a:lnTo>
                <a:lnTo>
                  <a:pt x="47980" y="11562"/>
                </a:lnTo>
                <a:lnTo>
                  <a:pt x="46567" y="11851"/>
                </a:lnTo>
                <a:lnTo>
                  <a:pt x="46867" y="10459"/>
                </a:lnTo>
                <a:lnTo>
                  <a:pt x="46471" y="9977"/>
                </a:lnTo>
                <a:lnTo>
                  <a:pt x="47081" y="10084"/>
                </a:lnTo>
                <a:close/>
                <a:moveTo>
                  <a:pt x="46824" y="7194"/>
                </a:moveTo>
                <a:lnTo>
                  <a:pt x="47595" y="7483"/>
                </a:lnTo>
                <a:lnTo>
                  <a:pt x="48045" y="8821"/>
                </a:lnTo>
                <a:lnTo>
                  <a:pt x="46985" y="9763"/>
                </a:lnTo>
                <a:lnTo>
                  <a:pt x="46171" y="9624"/>
                </a:lnTo>
                <a:lnTo>
                  <a:pt x="44780" y="7954"/>
                </a:lnTo>
                <a:close/>
                <a:moveTo>
                  <a:pt x="44576" y="6370"/>
                </a:moveTo>
                <a:lnTo>
                  <a:pt x="46396" y="7033"/>
                </a:lnTo>
                <a:lnTo>
                  <a:pt x="44576" y="7708"/>
                </a:lnTo>
                <a:lnTo>
                  <a:pt x="44020" y="7033"/>
                </a:lnTo>
                <a:close/>
                <a:moveTo>
                  <a:pt x="43816" y="4860"/>
                </a:moveTo>
                <a:lnTo>
                  <a:pt x="45722" y="4528"/>
                </a:lnTo>
                <a:lnTo>
                  <a:pt x="44480" y="6016"/>
                </a:lnTo>
                <a:lnTo>
                  <a:pt x="43666" y="5717"/>
                </a:lnTo>
                <a:close/>
                <a:moveTo>
                  <a:pt x="42392" y="3929"/>
                </a:moveTo>
                <a:lnTo>
                  <a:pt x="42392" y="3929"/>
                </a:lnTo>
                <a:lnTo>
                  <a:pt x="43891" y="2687"/>
                </a:lnTo>
                <a:lnTo>
                  <a:pt x="43559" y="4603"/>
                </a:lnTo>
                <a:lnTo>
                  <a:pt x="43559" y="4603"/>
                </a:lnTo>
                <a:lnTo>
                  <a:pt x="42692" y="4753"/>
                </a:lnTo>
                <a:lnTo>
                  <a:pt x="42392" y="3929"/>
                </a:lnTo>
                <a:close/>
                <a:moveTo>
                  <a:pt x="40701" y="3833"/>
                </a:moveTo>
                <a:lnTo>
                  <a:pt x="41375" y="2013"/>
                </a:lnTo>
                <a:lnTo>
                  <a:pt x="42050" y="3833"/>
                </a:lnTo>
                <a:lnTo>
                  <a:pt x="41375" y="4400"/>
                </a:lnTo>
                <a:close/>
                <a:moveTo>
                  <a:pt x="39192" y="4603"/>
                </a:moveTo>
                <a:lnTo>
                  <a:pt x="38860" y="2687"/>
                </a:lnTo>
                <a:lnTo>
                  <a:pt x="40358" y="3929"/>
                </a:lnTo>
                <a:lnTo>
                  <a:pt x="40048" y="4753"/>
                </a:lnTo>
                <a:close/>
                <a:moveTo>
                  <a:pt x="38271" y="6016"/>
                </a:moveTo>
                <a:lnTo>
                  <a:pt x="37029" y="4528"/>
                </a:lnTo>
                <a:lnTo>
                  <a:pt x="38935" y="4860"/>
                </a:lnTo>
                <a:lnTo>
                  <a:pt x="39085" y="5717"/>
                </a:lnTo>
                <a:close/>
                <a:moveTo>
                  <a:pt x="35156" y="7483"/>
                </a:moveTo>
                <a:lnTo>
                  <a:pt x="35927" y="7194"/>
                </a:lnTo>
                <a:lnTo>
                  <a:pt x="37971" y="7954"/>
                </a:lnTo>
                <a:lnTo>
                  <a:pt x="36580" y="9624"/>
                </a:lnTo>
                <a:lnTo>
                  <a:pt x="35766" y="9763"/>
                </a:lnTo>
                <a:lnTo>
                  <a:pt x="34706" y="8821"/>
                </a:lnTo>
                <a:close/>
                <a:moveTo>
                  <a:pt x="33539" y="8083"/>
                </a:moveTo>
                <a:lnTo>
                  <a:pt x="34792" y="7612"/>
                </a:lnTo>
                <a:lnTo>
                  <a:pt x="34460" y="8650"/>
                </a:lnTo>
                <a:close/>
                <a:moveTo>
                  <a:pt x="33186" y="8222"/>
                </a:moveTo>
                <a:lnTo>
                  <a:pt x="34364" y="8939"/>
                </a:lnTo>
                <a:lnTo>
                  <a:pt x="33989" y="10084"/>
                </a:lnTo>
                <a:lnTo>
                  <a:pt x="32822" y="10395"/>
                </a:lnTo>
                <a:lnTo>
                  <a:pt x="32790" y="10384"/>
                </a:lnTo>
                <a:lnTo>
                  <a:pt x="32769" y="10395"/>
                </a:lnTo>
                <a:lnTo>
                  <a:pt x="31602" y="10084"/>
                </a:lnTo>
                <a:lnTo>
                  <a:pt x="31227" y="8960"/>
                </a:lnTo>
                <a:close/>
                <a:moveTo>
                  <a:pt x="31548" y="7215"/>
                </a:moveTo>
                <a:lnTo>
                  <a:pt x="32865" y="8018"/>
                </a:lnTo>
                <a:lnTo>
                  <a:pt x="31109" y="8682"/>
                </a:lnTo>
                <a:lnTo>
                  <a:pt x="30863" y="8254"/>
                </a:lnTo>
                <a:lnTo>
                  <a:pt x="31066" y="7504"/>
                </a:lnTo>
                <a:close/>
                <a:moveTo>
                  <a:pt x="29546" y="7194"/>
                </a:moveTo>
                <a:lnTo>
                  <a:pt x="30756" y="7515"/>
                </a:lnTo>
                <a:lnTo>
                  <a:pt x="30542" y="8297"/>
                </a:lnTo>
                <a:lnTo>
                  <a:pt x="30842" y="8821"/>
                </a:lnTo>
                <a:lnTo>
                  <a:pt x="30328" y="9110"/>
                </a:lnTo>
                <a:lnTo>
                  <a:pt x="30114" y="9902"/>
                </a:lnTo>
                <a:lnTo>
                  <a:pt x="28915" y="9571"/>
                </a:lnTo>
                <a:lnTo>
                  <a:pt x="27170" y="7826"/>
                </a:lnTo>
                <a:close/>
                <a:moveTo>
                  <a:pt x="26924" y="6487"/>
                </a:moveTo>
                <a:lnTo>
                  <a:pt x="28968" y="7044"/>
                </a:lnTo>
                <a:lnTo>
                  <a:pt x="26924" y="7590"/>
                </a:lnTo>
                <a:lnTo>
                  <a:pt x="26924" y="7590"/>
                </a:lnTo>
                <a:lnTo>
                  <a:pt x="26378" y="7044"/>
                </a:lnTo>
                <a:lnTo>
                  <a:pt x="26924" y="6487"/>
                </a:lnTo>
                <a:close/>
                <a:moveTo>
                  <a:pt x="25093" y="4411"/>
                </a:moveTo>
                <a:lnTo>
                  <a:pt x="26592" y="2912"/>
                </a:lnTo>
                <a:lnTo>
                  <a:pt x="26046" y="4967"/>
                </a:lnTo>
                <a:lnTo>
                  <a:pt x="25296" y="5160"/>
                </a:lnTo>
                <a:close/>
                <a:moveTo>
                  <a:pt x="23659" y="4325"/>
                </a:moveTo>
                <a:lnTo>
                  <a:pt x="24215" y="2280"/>
                </a:lnTo>
                <a:lnTo>
                  <a:pt x="24761" y="4325"/>
                </a:lnTo>
                <a:lnTo>
                  <a:pt x="24215" y="4871"/>
                </a:lnTo>
                <a:close/>
                <a:moveTo>
                  <a:pt x="21828" y="2912"/>
                </a:moveTo>
                <a:lnTo>
                  <a:pt x="23327" y="4411"/>
                </a:lnTo>
                <a:lnTo>
                  <a:pt x="23123" y="5160"/>
                </a:lnTo>
                <a:lnTo>
                  <a:pt x="22374" y="4967"/>
                </a:lnTo>
                <a:close/>
                <a:moveTo>
                  <a:pt x="21582" y="6156"/>
                </a:moveTo>
                <a:lnTo>
                  <a:pt x="20083" y="4657"/>
                </a:lnTo>
                <a:lnTo>
                  <a:pt x="22138" y="5203"/>
                </a:lnTo>
                <a:lnTo>
                  <a:pt x="22331" y="5952"/>
                </a:lnTo>
                <a:close/>
                <a:moveTo>
                  <a:pt x="19451" y="7044"/>
                </a:moveTo>
                <a:lnTo>
                  <a:pt x="21496" y="6487"/>
                </a:lnTo>
                <a:lnTo>
                  <a:pt x="21496" y="6487"/>
                </a:lnTo>
                <a:lnTo>
                  <a:pt x="22042" y="7044"/>
                </a:lnTo>
                <a:lnTo>
                  <a:pt x="21496" y="7590"/>
                </a:lnTo>
                <a:lnTo>
                  <a:pt x="21496" y="7590"/>
                </a:lnTo>
                <a:close/>
                <a:moveTo>
                  <a:pt x="18873" y="7194"/>
                </a:moveTo>
                <a:lnTo>
                  <a:pt x="21250" y="7836"/>
                </a:lnTo>
                <a:lnTo>
                  <a:pt x="19516" y="9571"/>
                </a:lnTo>
                <a:lnTo>
                  <a:pt x="18306" y="9902"/>
                </a:lnTo>
                <a:lnTo>
                  <a:pt x="18092" y="9110"/>
                </a:lnTo>
                <a:lnTo>
                  <a:pt x="17578" y="8821"/>
                </a:lnTo>
                <a:lnTo>
                  <a:pt x="17878" y="8297"/>
                </a:lnTo>
                <a:lnTo>
                  <a:pt x="17664" y="7515"/>
                </a:lnTo>
                <a:close/>
                <a:moveTo>
                  <a:pt x="15555" y="8018"/>
                </a:moveTo>
                <a:lnTo>
                  <a:pt x="16872" y="7215"/>
                </a:lnTo>
                <a:lnTo>
                  <a:pt x="17353" y="7504"/>
                </a:lnTo>
                <a:lnTo>
                  <a:pt x="17557" y="8265"/>
                </a:lnTo>
                <a:lnTo>
                  <a:pt x="17310" y="8682"/>
                </a:lnTo>
                <a:close/>
                <a:moveTo>
                  <a:pt x="15234" y="8222"/>
                </a:moveTo>
                <a:lnTo>
                  <a:pt x="17193" y="8960"/>
                </a:lnTo>
                <a:lnTo>
                  <a:pt x="16818" y="10084"/>
                </a:lnTo>
                <a:lnTo>
                  <a:pt x="15651" y="10395"/>
                </a:lnTo>
                <a:lnTo>
                  <a:pt x="15630" y="10384"/>
                </a:lnTo>
                <a:lnTo>
                  <a:pt x="15598" y="10395"/>
                </a:lnTo>
                <a:lnTo>
                  <a:pt x="14431" y="10084"/>
                </a:lnTo>
                <a:lnTo>
                  <a:pt x="14056" y="8939"/>
                </a:lnTo>
                <a:close/>
                <a:moveTo>
                  <a:pt x="13628" y="7612"/>
                </a:moveTo>
                <a:lnTo>
                  <a:pt x="14880" y="8083"/>
                </a:lnTo>
                <a:lnTo>
                  <a:pt x="13960" y="8650"/>
                </a:lnTo>
                <a:close/>
                <a:moveTo>
                  <a:pt x="13810" y="9132"/>
                </a:moveTo>
                <a:lnTo>
                  <a:pt x="14206" y="10331"/>
                </a:lnTo>
                <a:lnTo>
                  <a:pt x="15266" y="10620"/>
                </a:lnTo>
                <a:lnTo>
                  <a:pt x="14152" y="11348"/>
                </a:lnTo>
                <a:lnTo>
                  <a:pt x="14152" y="12065"/>
                </a:lnTo>
                <a:lnTo>
                  <a:pt x="13649" y="11562"/>
                </a:lnTo>
                <a:lnTo>
                  <a:pt x="12236" y="11851"/>
                </a:lnTo>
                <a:lnTo>
                  <a:pt x="12536" y="10459"/>
                </a:lnTo>
                <a:lnTo>
                  <a:pt x="12140" y="9977"/>
                </a:lnTo>
                <a:lnTo>
                  <a:pt x="12750" y="10084"/>
                </a:lnTo>
                <a:close/>
                <a:moveTo>
                  <a:pt x="12493" y="7194"/>
                </a:moveTo>
                <a:lnTo>
                  <a:pt x="13264" y="7483"/>
                </a:lnTo>
                <a:lnTo>
                  <a:pt x="13714" y="8821"/>
                </a:lnTo>
                <a:lnTo>
                  <a:pt x="12654" y="9763"/>
                </a:lnTo>
                <a:lnTo>
                  <a:pt x="11840" y="9624"/>
                </a:lnTo>
                <a:lnTo>
                  <a:pt x="10449" y="7954"/>
                </a:lnTo>
                <a:close/>
                <a:moveTo>
                  <a:pt x="10245" y="6370"/>
                </a:moveTo>
                <a:lnTo>
                  <a:pt x="12065" y="7033"/>
                </a:lnTo>
                <a:lnTo>
                  <a:pt x="10245" y="7708"/>
                </a:lnTo>
                <a:lnTo>
                  <a:pt x="9688" y="7033"/>
                </a:lnTo>
                <a:close/>
                <a:moveTo>
                  <a:pt x="9485" y="4860"/>
                </a:moveTo>
                <a:lnTo>
                  <a:pt x="11391" y="4528"/>
                </a:lnTo>
                <a:lnTo>
                  <a:pt x="10149" y="6016"/>
                </a:lnTo>
                <a:lnTo>
                  <a:pt x="9335" y="5717"/>
                </a:lnTo>
                <a:close/>
                <a:moveTo>
                  <a:pt x="8061" y="3929"/>
                </a:moveTo>
                <a:lnTo>
                  <a:pt x="8061" y="3929"/>
                </a:lnTo>
                <a:lnTo>
                  <a:pt x="9560" y="2687"/>
                </a:lnTo>
                <a:lnTo>
                  <a:pt x="9228" y="4603"/>
                </a:lnTo>
                <a:lnTo>
                  <a:pt x="8361" y="4753"/>
                </a:lnTo>
                <a:lnTo>
                  <a:pt x="8061" y="3929"/>
                </a:lnTo>
                <a:close/>
                <a:moveTo>
                  <a:pt x="6370" y="3833"/>
                </a:moveTo>
                <a:lnTo>
                  <a:pt x="7044" y="2013"/>
                </a:lnTo>
                <a:lnTo>
                  <a:pt x="7719" y="3833"/>
                </a:lnTo>
                <a:lnTo>
                  <a:pt x="7044" y="4400"/>
                </a:lnTo>
                <a:close/>
                <a:moveTo>
                  <a:pt x="4860" y="4603"/>
                </a:moveTo>
                <a:lnTo>
                  <a:pt x="4529" y="2687"/>
                </a:lnTo>
                <a:lnTo>
                  <a:pt x="6027" y="3929"/>
                </a:lnTo>
                <a:lnTo>
                  <a:pt x="5717" y="4753"/>
                </a:lnTo>
                <a:close/>
                <a:moveTo>
                  <a:pt x="3940" y="6016"/>
                </a:moveTo>
                <a:lnTo>
                  <a:pt x="2698" y="4528"/>
                </a:lnTo>
                <a:lnTo>
                  <a:pt x="4604" y="4860"/>
                </a:lnTo>
                <a:lnTo>
                  <a:pt x="4753" y="5717"/>
                </a:lnTo>
                <a:close/>
                <a:moveTo>
                  <a:pt x="4604" y="9217"/>
                </a:moveTo>
                <a:lnTo>
                  <a:pt x="2698" y="9549"/>
                </a:lnTo>
                <a:lnTo>
                  <a:pt x="3940" y="8061"/>
                </a:lnTo>
                <a:lnTo>
                  <a:pt x="3940" y="8061"/>
                </a:lnTo>
                <a:lnTo>
                  <a:pt x="4753" y="8361"/>
                </a:lnTo>
                <a:close/>
                <a:moveTo>
                  <a:pt x="6027" y="10149"/>
                </a:moveTo>
                <a:lnTo>
                  <a:pt x="4529" y="11390"/>
                </a:lnTo>
                <a:lnTo>
                  <a:pt x="4860" y="9474"/>
                </a:lnTo>
                <a:lnTo>
                  <a:pt x="5717" y="9324"/>
                </a:lnTo>
                <a:close/>
                <a:moveTo>
                  <a:pt x="7044" y="12065"/>
                </a:moveTo>
                <a:lnTo>
                  <a:pt x="6370" y="10234"/>
                </a:lnTo>
                <a:lnTo>
                  <a:pt x="7044" y="9678"/>
                </a:lnTo>
                <a:lnTo>
                  <a:pt x="7719" y="10245"/>
                </a:lnTo>
                <a:close/>
                <a:moveTo>
                  <a:pt x="7483" y="13264"/>
                </a:moveTo>
                <a:lnTo>
                  <a:pt x="7205" y="12493"/>
                </a:lnTo>
                <a:lnTo>
                  <a:pt x="7954" y="10438"/>
                </a:lnTo>
                <a:lnTo>
                  <a:pt x="9635" y="11840"/>
                </a:lnTo>
                <a:lnTo>
                  <a:pt x="9774" y="12654"/>
                </a:lnTo>
                <a:lnTo>
                  <a:pt x="8832" y="13703"/>
                </a:lnTo>
                <a:close/>
                <a:moveTo>
                  <a:pt x="9142" y="13810"/>
                </a:moveTo>
                <a:lnTo>
                  <a:pt x="10095" y="12739"/>
                </a:lnTo>
                <a:lnTo>
                  <a:pt x="9988" y="12129"/>
                </a:lnTo>
                <a:lnTo>
                  <a:pt x="10459" y="12525"/>
                </a:lnTo>
                <a:lnTo>
                  <a:pt x="11862" y="12236"/>
                </a:lnTo>
                <a:lnTo>
                  <a:pt x="11562" y="13638"/>
                </a:lnTo>
                <a:lnTo>
                  <a:pt x="12065" y="14152"/>
                </a:lnTo>
                <a:lnTo>
                  <a:pt x="11348" y="14152"/>
                </a:lnTo>
                <a:lnTo>
                  <a:pt x="10620" y="15266"/>
                </a:lnTo>
                <a:lnTo>
                  <a:pt x="10331" y="14195"/>
                </a:lnTo>
                <a:close/>
                <a:moveTo>
                  <a:pt x="8093" y="14869"/>
                </a:moveTo>
                <a:lnTo>
                  <a:pt x="7622" y="13617"/>
                </a:lnTo>
                <a:lnTo>
                  <a:pt x="8650" y="13960"/>
                </a:lnTo>
                <a:close/>
                <a:moveTo>
                  <a:pt x="8222" y="15223"/>
                </a:moveTo>
                <a:lnTo>
                  <a:pt x="8939" y="14056"/>
                </a:lnTo>
                <a:lnTo>
                  <a:pt x="10085" y="14431"/>
                </a:lnTo>
                <a:lnTo>
                  <a:pt x="10406" y="15597"/>
                </a:lnTo>
                <a:lnTo>
                  <a:pt x="10384" y="15619"/>
                </a:lnTo>
                <a:lnTo>
                  <a:pt x="10406" y="15651"/>
                </a:lnTo>
                <a:lnTo>
                  <a:pt x="10085" y="16818"/>
                </a:lnTo>
                <a:lnTo>
                  <a:pt x="8961" y="17182"/>
                </a:lnTo>
                <a:close/>
                <a:moveTo>
                  <a:pt x="7216" y="16871"/>
                </a:moveTo>
                <a:lnTo>
                  <a:pt x="8029" y="15544"/>
                </a:lnTo>
                <a:lnTo>
                  <a:pt x="8693" y="17300"/>
                </a:lnTo>
                <a:lnTo>
                  <a:pt x="8265" y="17546"/>
                </a:lnTo>
                <a:lnTo>
                  <a:pt x="7515" y="17353"/>
                </a:lnTo>
                <a:close/>
                <a:moveTo>
                  <a:pt x="7194" y="18873"/>
                </a:moveTo>
                <a:lnTo>
                  <a:pt x="7526" y="17664"/>
                </a:lnTo>
                <a:lnTo>
                  <a:pt x="8307" y="17867"/>
                </a:lnTo>
                <a:lnTo>
                  <a:pt x="8821" y="17567"/>
                </a:lnTo>
                <a:lnTo>
                  <a:pt x="9121" y="18092"/>
                </a:lnTo>
                <a:lnTo>
                  <a:pt x="9903" y="18295"/>
                </a:lnTo>
                <a:lnTo>
                  <a:pt x="9581" y="19505"/>
                </a:lnTo>
                <a:lnTo>
                  <a:pt x="7836" y="21250"/>
                </a:lnTo>
                <a:close/>
                <a:moveTo>
                  <a:pt x="6498" y="21496"/>
                </a:moveTo>
                <a:lnTo>
                  <a:pt x="6498" y="21496"/>
                </a:lnTo>
                <a:lnTo>
                  <a:pt x="7044" y="19441"/>
                </a:lnTo>
                <a:lnTo>
                  <a:pt x="7590" y="21496"/>
                </a:lnTo>
                <a:lnTo>
                  <a:pt x="7044" y="22042"/>
                </a:lnTo>
                <a:close/>
                <a:moveTo>
                  <a:pt x="4668" y="20083"/>
                </a:moveTo>
                <a:lnTo>
                  <a:pt x="6166" y="21582"/>
                </a:lnTo>
                <a:lnTo>
                  <a:pt x="5963" y="22331"/>
                </a:lnTo>
                <a:lnTo>
                  <a:pt x="5214" y="22127"/>
                </a:lnTo>
                <a:close/>
                <a:moveTo>
                  <a:pt x="4422" y="23326"/>
                </a:moveTo>
                <a:lnTo>
                  <a:pt x="2923" y="21828"/>
                </a:lnTo>
                <a:lnTo>
                  <a:pt x="4968" y="22374"/>
                </a:lnTo>
                <a:lnTo>
                  <a:pt x="5171" y="23123"/>
                </a:lnTo>
                <a:close/>
                <a:moveTo>
                  <a:pt x="2281" y="24204"/>
                </a:moveTo>
                <a:lnTo>
                  <a:pt x="4336" y="23658"/>
                </a:lnTo>
                <a:lnTo>
                  <a:pt x="4882" y="24204"/>
                </a:lnTo>
                <a:lnTo>
                  <a:pt x="4336" y="24750"/>
                </a:lnTo>
                <a:close/>
                <a:moveTo>
                  <a:pt x="4968" y="26035"/>
                </a:moveTo>
                <a:lnTo>
                  <a:pt x="2923" y="26591"/>
                </a:lnTo>
                <a:lnTo>
                  <a:pt x="4422" y="25082"/>
                </a:lnTo>
                <a:lnTo>
                  <a:pt x="5171" y="25285"/>
                </a:lnTo>
                <a:lnTo>
                  <a:pt x="5010" y="25896"/>
                </a:lnTo>
                <a:close/>
                <a:moveTo>
                  <a:pt x="7044" y="28968"/>
                </a:moveTo>
                <a:lnTo>
                  <a:pt x="6498" y="26923"/>
                </a:lnTo>
                <a:lnTo>
                  <a:pt x="7044" y="26367"/>
                </a:lnTo>
                <a:lnTo>
                  <a:pt x="7590" y="26923"/>
                </a:lnTo>
                <a:close/>
                <a:moveTo>
                  <a:pt x="7194" y="29546"/>
                </a:moveTo>
                <a:lnTo>
                  <a:pt x="7836" y="27159"/>
                </a:lnTo>
                <a:lnTo>
                  <a:pt x="9581" y="28904"/>
                </a:lnTo>
                <a:lnTo>
                  <a:pt x="9903" y="30113"/>
                </a:lnTo>
                <a:lnTo>
                  <a:pt x="9121" y="30328"/>
                </a:lnTo>
                <a:lnTo>
                  <a:pt x="8821" y="30841"/>
                </a:lnTo>
                <a:lnTo>
                  <a:pt x="8307" y="30542"/>
                </a:lnTo>
                <a:lnTo>
                  <a:pt x="7526" y="30756"/>
                </a:lnTo>
                <a:close/>
                <a:moveTo>
                  <a:pt x="8029" y="32865"/>
                </a:moveTo>
                <a:lnTo>
                  <a:pt x="7216" y="31537"/>
                </a:lnTo>
                <a:lnTo>
                  <a:pt x="7515" y="31066"/>
                </a:lnTo>
                <a:lnTo>
                  <a:pt x="8265" y="30863"/>
                </a:lnTo>
                <a:lnTo>
                  <a:pt x="8693" y="31109"/>
                </a:lnTo>
                <a:close/>
                <a:moveTo>
                  <a:pt x="8222" y="33186"/>
                </a:moveTo>
                <a:lnTo>
                  <a:pt x="8961" y="31227"/>
                </a:lnTo>
                <a:lnTo>
                  <a:pt x="10085" y="31601"/>
                </a:lnTo>
                <a:lnTo>
                  <a:pt x="10406" y="32758"/>
                </a:lnTo>
                <a:lnTo>
                  <a:pt x="10384" y="32790"/>
                </a:lnTo>
                <a:lnTo>
                  <a:pt x="10406" y="32811"/>
                </a:lnTo>
                <a:lnTo>
                  <a:pt x="10085" y="33978"/>
                </a:lnTo>
                <a:lnTo>
                  <a:pt x="8939" y="34353"/>
                </a:lnTo>
                <a:close/>
                <a:moveTo>
                  <a:pt x="7622" y="34792"/>
                </a:moveTo>
                <a:lnTo>
                  <a:pt x="8093" y="33539"/>
                </a:lnTo>
                <a:lnTo>
                  <a:pt x="8650" y="34449"/>
                </a:lnTo>
                <a:close/>
                <a:moveTo>
                  <a:pt x="6370" y="38174"/>
                </a:moveTo>
                <a:lnTo>
                  <a:pt x="7044" y="36354"/>
                </a:lnTo>
                <a:lnTo>
                  <a:pt x="7719" y="38174"/>
                </a:lnTo>
                <a:lnTo>
                  <a:pt x="7044" y="38731"/>
                </a:lnTo>
                <a:close/>
                <a:moveTo>
                  <a:pt x="4860" y="38934"/>
                </a:moveTo>
                <a:lnTo>
                  <a:pt x="4539" y="37018"/>
                </a:lnTo>
                <a:lnTo>
                  <a:pt x="6027" y="38260"/>
                </a:lnTo>
                <a:lnTo>
                  <a:pt x="5717" y="39084"/>
                </a:lnTo>
                <a:close/>
                <a:moveTo>
                  <a:pt x="2698" y="38859"/>
                </a:moveTo>
                <a:lnTo>
                  <a:pt x="4604" y="39191"/>
                </a:lnTo>
                <a:lnTo>
                  <a:pt x="4753" y="40048"/>
                </a:lnTo>
                <a:lnTo>
                  <a:pt x="3940" y="40347"/>
                </a:lnTo>
                <a:lnTo>
                  <a:pt x="3940" y="40347"/>
                </a:lnTo>
                <a:close/>
                <a:moveTo>
                  <a:pt x="4604" y="43548"/>
                </a:moveTo>
                <a:lnTo>
                  <a:pt x="2698" y="43880"/>
                </a:lnTo>
                <a:lnTo>
                  <a:pt x="3940" y="42392"/>
                </a:lnTo>
                <a:lnTo>
                  <a:pt x="4753" y="42692"/>
                </a:lnTo>
                <a:close/>
                <a:moveTo>
                  <a:pt x="6027" y="44480"/>
                </a:moveTo>
                <a:lnTo>
                  <a:pt x="4539" y="45721"/>
                </a:lnTo>
                <a:lnTo>
                  <a:pt x="4860" y="43805"/>
                </a:lnTo>
                <a:lnTo>
                  <a:pt x="5717" y="43666"/>
                </a:lnTo>
                <a:close/>
                <a:moveTo>
                  <a:pt x="9560" y="45721"/>
                </a:moveTo>
                <a:lnTo>
                  <a:pt x="8061" y="44480"/>
                </a:lnTo>
                <a:lnTo>
                  <a:pt x="8361" y="43666"/>
                </a:lnTo>
                <a:lnTo>
                  <a:pt x="9228" y="43805"/>
                </a:lnTo>
                <a:close/>
                <a:moveTo>
                  <a:pt x="11391" y="43880"/>
                </a:moveTo>
                <a:lnTo>
                  <a:pt x="9485" y="43548"/>
                </a:lnTo>
                <a:lnTo>
                  <a:pt x="9335" y="42692"/>
                </a:lnTo>
                <a:lnTo>
                  <a:pt x="10149" y="42392"/>
                </a:lnTo>
                <a:lnTo>
                  <a:pt x="10149" y="42392"/>
                </a:lnTo>
                <a:close/>
                <a:moveTo>
                  <a:pt x="12065" y="41375"/>
                </a:moveTo>
                <a:lnTo>
                  <a:pt x="10245" y="42039"/>
                </a:lnTo>
                <a:lnTo>
                  <a:pt x="9688" y="41375"/>
                </a:lnTo>
                <a:lnTo>
                  <a:pt x="10245" y="40701"/>
                </a:lnTo>
                <a:close/>
                <a:moveTo>
                  <a:pt x="13264" y="40925"/>
                </a:moveTo>
                <a:lnTo>
                  <a:pt x="12493" y="41215"/>
                </a:lnTo>
                <a:lnTo>
                  <a:pt x="10449" y="40454"/>
                </a:lnTo>
                <a:lnTo>
                  <a:pt x="11840" y="38784"/>
                </a:lnTo>
                <a:lnTo>
                  <a:pt x="12654" y="38645"/>
                </a:lnTo>
                <a:lnTo>
                  <a:pt x="13714" y="39587"/>
                </a:lnTo>
                <a:close/>
                <a:moveTo>
                  <a:pt x="13810" y="39277"/>
                </a:moveTo>
                <a:lnTo>
                  <a:pt x="12750" y="38324"/>
                </a:lnTo>
                <a:lnTo>
                  <a:pt x="12140" y="38431"/>
                </a:lnTo>
                <a:lnTo>
                  <a:pt x="12536" y="37960"/>
                </a:lnTo>
                <a:lnTo>
                  <a:pt x="12236" y="36558"/>
                </a:lnTo>
                <a:lnTo>
                  <a:pt x="13649" y="36858"/>
                </a:lnTo>
                <a:lnTo>
                  <a:pt x="14152" y="36344"/>
                </a:lnTo>
                <a:lnTo>
                  <a:pt x="14152" y="37061"/>
                </a:lnTo>
                <a:lnTo>
                  <a:pt x="15266" y="37789"/>
                </a:lnTo>
                <a:lnTo>
                  <a:pt x="14206" y="38078"/>
                </a:lnTo>
                <a:close/>
                <a:moveTo>
                  <a:pt x="14880" y="40326"/>
                </a:moveTo>
                <a:lnTo>
                  <a:pt x="13628" y="40797"/>
                </a:lnTo>
                <a:lnTo>
                  <a:pt x="13960" y="39769"/>
                </a:lnTo>
                <a:close/>
                <a:moveTo>
                  <a:pt x="15234" y="40187"/>
                </a:moveTo>
                <a:lnTo>
                  <a:pt x="14056" y="39470"/>
                </a:lnTo>
                <a:lnTo>
                  <a:pt x="14431" y="38324"/>
                </a:lnTo>
                <a:lnTo>
                  <a:pt x="15598" y="38014"/>
                </a:lnTo>
                <a:lnTo>
                  <a:pt x="15630" y="38024"/>
                </a:lnTo>
                <a:lnTo>
                  <a:pt x="15651" y="38014"/>
                </a:lnTo>
                <a:lnTo>
                  <a:pt x="16818" y="38324"/>
                </a:lnTo>
                <a:lnTo>
                  <a:pt x="17193" y="39448"/>
                </a:lnTo>
                <a:close/>
                <a:moveTo>
                  <a:pt x="16872" y="41193"/>
                </a:moveTo>
                <a:lnTo>
                  <a:pt x="15555" y="40390"/>
                </a:lnTo>
                <a:lnTo>
                  <a:pt x="17310" y="39727"/>
                </a:lnTo>
                <a:lnTo>
                  <a:pt x="17557" y="40155"/>
                </a:lnTo>
                <a:lnTo>
                  <a:pt x="17353" y="40904"/>
                </a:lnTo>
                <a:close/>
                <a:moveTo>
                  <a:pt x="18873" y="41215"/>
                </a:moveTo>
                <a:lnTo>
                  <a:pt x="17664" y="40893"/>
                </a:lnTo>
                <a:lnTo>
                  <a:pt x="17878" y="40112"/>
                </a:lnTo>
                <a:lnTo>
                  <a:pt x="17578" y="39598"/>
                </a:lnTo>
                <a:lnTo>
                  <a:pt x="18092" y="39298"/>
                </a:lnTo>
                <a:lnTo>
                  <a:pt x="18306" y="38517"/>
                </a:lnTo>
                <a:lnTo>
                  <a:pt x="19516" y="38838"/>
                </a:lnTo>
                <a:lnTo>
                  <a:pt x="21250" y="40583"/>
                </a:lnTo>
                <a:close/>
                <a:moveTo>
                  <a:pt x="21496" y="41921"/>
                </a:moveTo>
                <a:lnTo>
                  <a:pt x="19451" y="41375"/>
                </a:lnTo>
                <a:lnTo>
                  <a:pt x="21496" y="40818"/>
                </a:lnTo>
                <a:lnTo>
                  <a:pt x="22042" y="41375"/>
                </a:lnTo>
                <a:close/>
                <a:moveTo>
                  <a:pt x="23327" y="43998"/>
                </a:moveTo>
                <a:lnTo>
                  <a:pt x="21828" y="45497"/>
                </a:lnTo>
                <a:lnTo>
                  <a:pt x="22374" y="43441"/>
                </a:lnTo>
                <a:lnTo>
                  <a:pt x="23123" y="43248"/>
                </a:lnTo>
                <a:close/>
                <a:moveTo>
                  <a:pt x="24761" y="44083"/>
                </a:moveTo>
                <a:lnTo>
                  <a:pt x="24205" y="46128"/>
                </a:lnTo>
                <a:lnTo>
                  <a:pt x="23659" y="44083"/>
                </a:lnTo>
                <a:lnTo>
                  <a:pt x="24215" y="43538"/>
                </a:lnTo>
                <a:close/>
                <a:moveTo>
                  <a:pt x="26046" y="43441"/>
                </a:moveTo>
                <a:lnTo>
                  <a:pt x="26592" y="45497"/>
                </a:lnTo>
                <a:lnTo>
                  <a:pt x="25093" y="43998"/>
                </a:lnTo>
                <a:lnTo>
                  <a:pt x="25296" y="43248"/>
                </a:lnTo>
                <a:close/>
                <a:moveTo>
                  <a:pt x="26838" y="42253"/>
                </a:moveTo>
                <a:lnTo>
                  <a:pt x="28337" y="43752"/>
                </a:lnTo>
                <a:lnTo>
                  <a:pt x="26281" y="43206"/>
                </a:lnTo>
                <a:lnTo>
                  <a:pt x="26089" y="42456"/>
                </a:lnTo>
                <a:close/>
                <a:moveTo>
                  <a:pt x="28968" y="41375"/>
                </a:moveTo>
                <a:lnTo>
                  <a:pt x="26924" y="41921"/>
                </a:lnTo>
                <a:lnTo>
                  <a:pt x="26378" y="41375"/>
                </a:lnTo>
                <a:lnTo>
                  <a:pt x="26924" y="40818"/>
                </a:lnTo>
                <a:close/>
                <a:moveTo>
                  <a:pt x="29546" y="41215"/>
                </a:moveTo>
                <a:lnTo>
                  <a:pt x="27170" y="40583"/>
                </a:lnTo>
                <a:lnTo>
                  <a:pt x="28915" y="38838"/>
                </a:lnTo>
                <a:lnTo>
                  <a:pt x="30114" y="38506"/>
                </a:lnTo>
                <a:lnTo>
                  <a:pt x="30328" y="39298"/>
                </a:lnTo>
                <a:lnTo>
                  <a:pt x="30842" y="39598"/>
                </a:lnTo>
                <a:lnTo>
                  <a:pt x="30542" y="40112"/>
                </a:lnTo>
                <a:lnTo>
                  <a:pt x="30756" y="40893"/>
                </a:lnTo>
                <a:close/>
                <a:moveTo>
                  <a:pt x="32865" y="40390"/>
                </a:moveTo>
                <a:lnTo>
                  <a:pt x="31548" y="41193"/>
                </a:lnTo>
                <a:lnTo>
                  <a:pt x="31066" y="40904"/>
                </a:lnTo>
                <a:lnTo>
                  <a:pt x="30863" y="40155"/>
                </a:lnTo>
                <a:lnTo>
                  <a:pt x="31109" y="39727"/>
                </a:lnTo>
                <a:close/>
                <a:moveTo>
                  <a:pt x="33197" y="40187"/>
                </a:moveTo>
                <a:lnTo>
                  <a:pt x="31227" y="39448"/>
                </a:lnTo>
                <a:lnTo>
                  <a:pt x="31602" y="38324"/>
                </a:lnTo>
                <a:lnTo>
                  <a:pt x="32769" y="38014"/>
                </a:lnTo>
                <a:lnTo>
                  <a:pt x="32790" y="38024"/>
                </a:lnTo>
                <a:lnTo>
                  <a:pt x="32822" y="38014"/>
                </a:lnTo>
                <a:lnTo>
                  <a:pt x="33989" y="38324"/>
                </a:lnTo>
                <a:lnTo>
                  <a:pt x="34364" y="39470"/>
                </a:lnTo>
                <a:close/>
                <a:moveTo>
                  <a:pt x="34792" y="40797"/>
                </a:moveTo>
                <a:lnTo>
                  <a:pt x="33539" y="40326"/>
                </a:lnTo>
                <a:lnTo>
                  <a:pt x="34460" y="39769"/>
                </a:lnTo>
                <a:close/>
                <a:moveTo>
                  <a:pt x="35927" y="41215"/>
                </a:moveTo>
                <a:lnTo>
                  <a:pt x="35156" y="40925"/>
                </a:lnTo>
                <a:lnTo>
                  <a:pt x="34706" y="39587"/>
                </a:lnTo>
                <a:lnTo>
                  <a:pt x="35766" y="38645"/>
                </a:lnTo>
                <a:lnTo>
                  <a:pt x="36580" y="38784"/>
                </a:lnTo>
                <a:lnTo>
                  <a:pt x="37971" y="40454"/>
                </a:lnTo>
                <a:close/>
                <a:moveTo>
                  <a:pt x="38175" y="42039"/>
                </a:moveTo>
                <a:lnTo>
                  <a:pt x="36355" y="41375"/>
                </a:lnTo>
                <a:lnTo>
                  <a:pt x="38175" y="40701"/>
                </a:lnTo>
                <a:lnTo>
                  <a:pt x="38731" y="41375"/>
                </a:lnTo>
                <a:close/>
                <a:moveTo>
                  <a:pt x="38935" y="43548"/>
                </a:moveTo>
                <a:lnTo>
                  <a:pt x="37029" y="43880"/>
                </a:lnTo>
                <a:lnTo>
                  <a:pt x="38271" y="42392"/>
                </a:lnTo>
                <a:lnTo>
                  <a:pt x="39085" y="42692"/>
                </a:lnTo>
                <a:close/>
                <a:moveTo>
                  <a:pt x="40358" y="44480"/>
                </a:moveTo>
                <a:lnTo>
                  <a:pt x="38870" y="45721"/>
                </a:lnTo>
                <a:lnTo>
                  <a:pt x="39192" y="43805"/>
                </a:lnTo>
                <a:lnTo>
                  <a:pt x="40048" y="43666"/>
                </a:lnTo>
                <a:close/>
                <a:moveTo>
                  <a:pt x="43891" y="45721"/>
                </a:moveTo>
                <a:lnTo>
                  <a:pt x="42392" y="44480"/>
                </a:lnTo>
                <a:lnTo>
                  <a:pt x="42692" y="43666"/>
                </a:lnTo>
                <a:lnTo>
                  <a:pt x="43559" y="43805"/>
                </a:lnTo>
                <a:lnTo>
                  <a:pt x="43559" y="43805"/>
                </a:lnTo>
                <a:close/>
                <a:moveTo>
                  <a:pt x="45722" y="43880"/>
                </a:moveTo>
                <a:lnTo>
                  <a:pt x="43816" y="43548"/>
                </a:lnTo>
                <a:lnTo>
                  <a:pt x="43666" y="42692"/>
                </a:lnTo>
                <a:lnTo>
                  <a:pt x="44480" y="42392"/>
                </a:lnTo>
                <a:close/>
                <a:moveTo>
                  <a:pt x="46396" y="41375"/>
                </a:moveTo>
                <a:lnTo>
                  <a:pt x="44576" y="42039"/>
                </a:lnTo>
                <a:lnTo>
                  <a:pt x="44020" y="41375"/>
                </a:lnTo>
                <a:lnTo>
                  <a:pt x="44576" y="40701"/>
                </a:lnTo>
                <a:close/>
                <a:moveTo>
                  <a:pt x="47595" y="40925"/>
                </a:moveTo>
                <a:lnTo>
                  <a:pt x="46824" y="41215"/>
                </a:lnTo>
                <a:lnTo>
                  <a:pt x="44780" y="40454"/>
                </a:lnTo>
                <a:lnTo>
                  <a:pt x="46171" y="38784"/>
                </a:lnTo>
                <a:lnTo>
                  <a:pt x="46985" y="38645"/>
                </a:lnTo>
                <a:lnTo>
                  <a:pt x="48045" y="39587"/>
                </a:lnTo>
                <a:close/>
                <a:moveTo>
                  <a:pt x="48141" y="39277"/>
                </a:moveTo>
                <a:lnTo>
                  <a:pt x="47081" y="38324"/>
                </a:lnTo>
                <a:lnTo>
                  <a:pt x="46471" y="38431"/>
                </a:lnTo>
                <a:lnTo>
                  <a:pt x="46867" y="37960"/>
                </a:lnTo>
                <a:lnTo>
                  <a:pt x="46567" y="36558"/>
                </a:lnTo>
                <a:lnTo>
                  <a:pt x="47980" y="36858"/>
                </a:lnTo>
                <a:lnTo>
                  <a:pt x="48484" y="36344"/>
                </a:lnTo>
                <a:lnTo>
                  <a:pt x="48484" y="37061"/>
                </a:lnTo>
                <a:lnTo>
                  <a:pt x="49597" y="37789"/>
                </a:lnTo>
                <a:lnTo>
                  <a:pt x="48537" y="38078"/>
                </a:lnTo>
                <a:close/>
                <a:moveTo>
                  <a:pt x="49212" y="40326"/>
                </a:moveTo>
                <a:lnTo>
                  <a:pt x="47959" y="40797"/>
                </a:lnTo>
                <a:lnTo>
                  <a:pt x="48291" y="39769"/>
                </a:lnTo>
                <a:close/>
                <a:moveTo>
                  <a:pt x="49565" y="40187"/>
                </a:moveTo>
                <a:lnTo>
                  <a:pt x="48387" y="39470"/>
                </a:lnTo>
                <a:lnTo>
                  <a:pt x="48762" y="38324"/>
                </a:lnTo>
                <a:lnTo>
                  <a:pt x="49929" y="38014"/>
                </a:lnTo>
                <a:lnTo>
                  <a:pt x="49961" y="38024"/>
                </a:lnTo>
                <a:lnTo>
                  <a:pt x="49982" y="38014"/>
                </a:lnTo>
                <a:lnTo>
                  <a:pt x="51149" y="38324"/>
                </a:lnTo>
                <a:lnTo>
                  <a:pt x="51524" y="39448"/>
                </a:lnTo>
                <a:close/>
                <a:moveTo>
                  <a:pt x="51203" y="41193"/>
                </a:moveTo>
                <a:lnTo>
                  <a:pt x="49886" y="40390"/>
                </a:lnTo>
                <a:lnTo>
                  <a:pt x="51642" y="39727"/>
                </a:lnTo>
                <a:lnTo>
                  <a:pt x="51888" y="40155"/>
                </a:lnTo>
                <a:lnTo>
                  <a:pt x="51684" y="40904"/>
                </a:lnTo>
                <a:close/>
                <a:moveTo>
                  <a:pt x="53204" y="41215"/>
                </a:moveTo>
                <a:lnTo>
                  <a:pt x="51995" y="40893"/>
                </a:lnTo>
                <a:lnTo>
                  <a:pt x="52209" y="40112"/>
                </a:lnTo>
                <a:lnTo>
                  <a:pt x="51909" y="39598"/>
                </a:lnTo>
                <a:lnTo>
                  <a:pt x="52423" y="39298"/>
                </a:lnTo>
                <a:lnTo>
                  <a:pt x="52637" y="38517"/>
                </a:lnTo>
                <a:lnTo>
                  <a:pt x="53847" y="38838"/>
                </a:lnTo>
                <a:lnTo>
                  <a:pt x="55581" y="40583"/>
                </a:lnTo>
                <a:close/>
                <a:moveTo>
                  <a:pt x="55827" y="41921"/>
                </a:moveTo>
                <a:lnTo>
                  <a:pt x="53783" y="41375"/>
                </a:lnTo>
                <a:lnTo>
                  <a:pt x="55827" y="40818"/>
                </a:lnTo>
                <a:lnTo>
                  <a:pt x="55827" y="40818"/>
                </a:lnTo>
                <a:lnTo>
                  <a:pt x="56373" y="41375"/>
                </a:lnTo>
                <a:lnTo>
                  <a:pt x="55827" y="41921"/>
                </a:lnTo>
                <a:close/>
                <a:moveTo>
                  <a:pt x="57658" y="43998"/>
                </a:moveTo>
                <a:lnTo>
                  <a:pt x="56159" y="45497"/>
                </a:lnTo>
                <a:lnTo>
                  <a:pt x="56705" y="43441"/>
                </a:lnTo>
                <a:lnTo>
                  <a:pt x="57454" y="43248"/>
                </a:lnTo>
                <a:close/>
                <a:moveTo>
                  <a:pt x="59092" y="44083"/>
                </a:moveTo>
                <a:lnTo>
                  <a:pt x="58546" y="46128"/>
                </a:lnTo>
                <a:lnTo>
                  <a:pt x="57990" y="44083"/>
                </a:lnTo>
                <a:lnTo>
                  <a:pt x="58546" y="43538"/>
                </a:lnTo>
                <a:close/>
                <a:moveTo>
                  <a:pt x="60377" y="43441"/>
                </a:moveTo>
                <a:lnTo>
                  <a:pt x="60923" y="45497"/>
                </a:lnTo>
                <a:lnTo>
                  <a:pt x="59424" y="43998"/>
                </a:lnTo>
                <a:lnTo>
                  <a:pt x="59628" y="43248"/>
                </a:lnTo>
                <a:close/>
                <a:moveTo>
                  <a:pt x="61169" y="42253"/>
                </a:moveTo>
                <a:lnTo>
                  <a:pt x="62668" y="43752"/>
                </a:lnTo>
                <a:lnTo>
                  <a:pt x="60612" y="43206"/>
                </a:lnTo>
                <a:lnTo>
                  <a:pt x="60420" y="42456"/>
                </a:lnTo>
                <a:close/>
                <a:moveTo>
                  <a:pt x="63299" y="41375"/>
                </a:moveTo>
                <a:lnTo>
                  <a:pt x="61255" y="41921"/>
                </a:lnTo>
                <a:lnTo>
                  <a:pt x="61255" y="41921"/>
                </a:lnTo>
                <a:lnTo>
                  <a:pt x="60709" y="41375"/>
                </a:lnTo>
                <a:lnTo>
                  <a:pt x="61255" y="40818"/>
                </a:lnTo>
                <a:lnTo>
                  <a:pt x="61255" y="40818"/>
                </a:lnTo>
                <a:close/>
                <a:moveTo>
                  <a:pt x="63877" y="41215"/>
                </a:moveTo>
                <a:lnTo>
                  <a:pt x="61501" y="40583"/>
                </a:lnTo>
                <a:lnTo>
                  <a:pt x="63246" y="38838"/>
                </a:lnTo>
                <a:lnTo>
                  <a:pt x="64445" y="38506"/>
                </a:lnTo>
                <a:lnTo>
                  <a:pt x="64659" y="39298"/>
                </a:lnTo>
                <a:lnTo>
                  <a:pt x="65173" y="39598"/>
                </a:lnTo>
                <a:lnTo>
                  <a:pt x="64873" y="40112"/>
                </a:lnTo>
                <a:lnTo>
                  <a:pt x="65087" y="40893"/>
                </a:lnTo>
                <a:close/>
                <a:moveTo>
                  <a:pt x="67196" y="40390"/>
                </a:moveTo>
                <a:lnTo>
                  <a:pt x="65879" y="41193"/>
                </a:lnTo>
                <a:lnTo>
                  <a:pt x="65398" y="40904"/>
                </a:lnTo>
                <a:lnTo>
                  <a:pt x="65194" y="40155"/>
                </a:lnTo>
                <a:lnTo>
                  <a:pt x="65440" y="39727"/>
                </a:lnTo>
                <a:close/>
                <a:moveTo>
                  <a:pt x="67528" y="40187"/>
                </a:moveTo>
                <a:lnTo>
                  <a:pt x="65558" y="39448"/>
                </a:lnTo>
                <a:lnTo>
                  <a:pt x="65933" y="38324"/>
                </a:lnTo>
                <a:lnTo>
                  <a:pt x="67100" y="38014"/>
                </a:lnTo>
                <a:lnTo>
                  <a:pt x="67121" y="38024"/>
                </a:lnTo>
                <a:lnTo>
                  <a:pt x="67153" y="38014"/>
                </a:lnTo>
                <a:lnTo>
                  <a:pt x="68320" y="38324"/>
                </a:lnTo>
                <a:lnTo>
                  <a:pt x="68695" y="39470"/>
                </a:lnTo>
                <a:close/>
                <a:moveTo>
                  <a:pt x="69123" y="40797"/>
                </a:moveTo>
                <a:lnTo>
                  <a:pt x="67870" y="40326"/>
                </a:lnTo>
                <a:lnTo>
                  <a:pt x="68791" y="39769"/>
                </a:lnTo>
                <a:close/>
                <a:moveTo>
                  <a:pt x="68941" y="39277"/>
                </a:moveTo>
                <a:lnTo>
                  <a:pt x="68545" y="38078"/>
                </a:lnTo>
                <a:lnTo>
                  <a:pt x="67485" y="37789"/>
                </a:lnTo>
                <a:lnTo>
                  <a:pt x="68598" y="37061"/>
                </a:lnTo>
                <a:lnTo>
                  <a:pt x="68598" y="36344"/>
                </a:lnTo>
                <a:lnTo>
                  <a:pt x="69102" y="36847"/>
                </a:lnTo>
                <a:lnTo>
                  <a:pt x="70515" y="36558"/>
                </a:lnTo>
                <a:lnTo>
                  <a:pt x="70215" y="37960"/>
                </a:lnTo>
                <a:lnTo>
                  <a:pt x="70611" y="38431"/>
                </a:lnTo>
                <a:lnTo>
                  <a:pt x="70001" y="38324"/>
                </a:lnTo>
                <a:close/>
                <a:moveTo>
                  <a:pt x="70258" y="41215"/>
                </a:moveTo>
                <a:lnTo>
                  <a:pt x="69487" y="40925"/>
                </a:lnTo>
                <a:lnTo>
                  <a:pt x="69037" y="39587"/>
                </a:lnTo>
                <a:lnTo>
                  <a:pt x="70097" y="38645"/>
                </a:lnTo>
                <a:lnTo>
                  <a:pt x="70911" y="38784"/>
                </a:lnTo>
                <a:lnTo>
                  <a:pt x="72302" y="40454"/>
                </a:lnTo>
                <a:close/>
                <a:moveTo>
                  <a:pt x="72506" y="42039"/>
                </a:moveTo>
                <a:lnTo>
                  <a:pt x="70686" y="41375"/>
                </a:lnTo>
                <a:lnTo>
                  <a:pt x="72506" y="40701"/>
                </a:lnTo>
                <a:lnTo>
                  <a:pt x="73062" y="41375"/>
                </a:lnTo>
                <a:close/>
                <a:moveTo>
                  <a:pt x="73266" y="43548"/>
                </a:moveTo>
                <a:lnTo>
                  <a:pt x="71360" y="43880"/>
                </a:lnTo>
                <a:lnTo>
                  <a:pt x="72602" y="42392"/>
                </a:lnTo>
                <a:lnTo>
                  <a:pt x="72602" y="42392"/>
                </a:lnTo>
                <a:lnTo>
                  <a:pt x="73416" y="42692"/>
                </a:lnTo>
                <a:close/>
                <a:moveTo>
                  <a:pt x="74690" y="44480"/>
                </a:moveTo>
                <a:lnTo>
                  <a:pt x="74690" y="44480"/>
                </a:lnTo>
                <a:lnTo>
                  <a:pt x="73202" y="45721"/>
                </a:lnTo>
                <a:lnTo>
                  <a:pt x="73523" y="43805"/>
                </a:lnTo>
                <a:lnTo>
                  <a:pt x="73523" y="43805"/>
                </a:lnTo>
                <a:lnTo>
                  <a:pt x="74390" y="43666"/>
                </a:lnTo>
                <a:close/>
                <a:moveTo>
                  <a:pt x="76381" y="44576"/>
                </a:moveTo>
                <a:lnTo>
                  <a:pt x="75707" y="46396"/>
                </a:lnTo>
                <a:lnTo>
                  <a:pt x="75032" y="44576"/>
                </a:lnTo>
                <a:lnTo>
                  <a:pt x="75707" y="44019"/>
                </a:lnTo>
                <a:close/>
                <a:moveTo>
                  <a:pt x="77890" y="43805"/>
                </a:moveTo>
                <a:lnTo>
                  <a:pt x="78222" y="45721"/>
                </a:lnTo>
                <a:lnTo>
                  <a:pt x="76724" y="44480"/>
                </a:lnTo>
                <a:lnTo>
                  <a:pt x="77034" y="43666"/>
                </a:lnTo>
                <a:close/>
                <a:moveTo>
                  <a:pt x="78811" y="42392"/>
                </a:moveTo>
                <a:lnTo>
                  <a:pt x="80053" y="43880"/>
                </a:lnTo>
                <a:lnTo>
                  <a:pt x="78147" y="43548"/>
                </a:lnTo>
                <a:lnTo>
                  <a:pt x="77997" y="42692"/>
                </a:lnTo>
                <a:close/>
                <a:moveTo>
                  <a:pt x="78147" y="39191"/>
                </a:moveTo>
                <a:lnTo>
                  <a:pt x="80053" y="38859"/>
                </a:lnTo>
                <a:lnTo>
                  <a:pt x="78811" y="40347"/>
                </a:lnTo>
                <a:lnTo>
                  <a:pt x="77997" y="40048"/>
                </a:lnTo>
                <a:close/>
                <a:moveTo>
                  <a:pt x="76724" y="38260"/>
                </a:moveTo>
                <a:lnTo>
                  <a:pt x="78222" y="37018"/>
                </a:lnTo>
                <a:lnTo>
                  <a:pt x="77890" y="38934"/>
                </a:lnTo>
                <a:lnTo>
                  <a:pt x="77034" y="39084"/>
                </a:lnTo>
                <a:close/>
                <a:moveTo>
                  <a:pt x="75707" y="36354"/>
                </a:moveTo>
                <a:lnTo>
                  <a:pt x="76381" y="38174"/>
                </a:lnTo>
                <a:lnTo>
                  <a:pt x="75707" y="38731"/>
                </a:lnTo>
                <a:lnTo>
                  <a:pt x="75032" y="38174"/>
                </a:lnTo>
                <a:close/>
                <a:moveTo>
                  <a:pt x="75268" y="35145"/>
                </a:moveTo>
                <a:lnTo>
                  <a:pt x="75546" y="35916"/>
                </a:lnTo>
                <a:lnTo>
                  <a:pt x="74797" y="37971"/>
                </a:lnTo>
                <a:lnTo>
                  <a:pt x="73116" y="36569"/>
                </a:lnTo>
                <a:lnTo>
                  <a:pt x="72977" y="35755"/>
                </a:lnTo>
                <a:lnTo>
                  <a:pt x="73919" y="34706"/>
                </a:lnTo>
                <a:lnTo>
                  <a:pt x="74176" y="34792"/>
                </a:lnTo>
                <a:close/>
                <a:moveTo>
                  <a:pt x="74657" y="33539"/>
                </a:moveTo>
                <a:lnTo>
                  <a:pt x="75128" y="34792"/>
                </a:lnTo>
                <a:lnTo>
                  <a:pt x="74101" y="34449"/>
                </a:lnTo>
                <a:close/>
                <a:moveTo>
                  <a:pt x="74529" y="33186"/>
                </a:moveTo>
                <a:lnTo>
                  <a:pt x="73812" y="34353"/>
                </a:lnTo>
                <a:lnTo>
                  <a:pt x="72666" y="33978"/>
                </a:lnTo>
                <a:lnTo>
                  <a:pt x="72345" y="32811"/>
                </a:lnTo>
                <a:lnTo>
                  <a:pt x="72367" y="32790"/>
                </a:lnTo>
                <a:lnTo>
                  <a:pt x="72345" y="32758"/>
                </a:lnTo>
                <a:lnTo>
                  <a:pt x="72666" y="31601"/>
                </a:lnTo>
                <a:lnTo>
                  <a:pt x="73790" y="31227"/>
                </a:lnTo>
                <a:close/>
                <a:moveTo>
                  <a:pt x="75535" y="31537"/>
                </a:moveTo>
                <a:lnTo>
                  <a:pt x="74722" y="32865"/>
                </a:lnTo>
                <a:lnTo>
                  <a:pt x="74058" y="31109"/>
                </a:lnTo>
                <a:lnTo>
                  <a:pt x="74486" y="30863"/>
                </a:lnTo>
                <a:lnTo>
                  <a:pt x="75235" y="31066"/>
                </a:lnTo>
                <a:close/>
                <a:moveTo>
                  <a:pt x="75557" y="29546"/>
                </a:moveTo>
                <a:lnTo>
                  <a:pt x="75225" y="30756"/>
                </a:lnTo>
                <a:lnTo>
                  <a:pt x="74443" y="30542"/>
                </a:lnTo>
                <a:lnTo>
                  <a:pt x="73929" y="30841"/>
                </a:lnTo>
                <a:lnTo>
                  <a:pt x="73630" y="30328"/>
                </a:lnTo>
                <a:lnTo>
                  <a:pt x="72848" y="30113"/>
                </a:lnTo>
                <a:lnTo>
                  <a:pt x="73169" y="28904"/>
                </a:lnTo>
                <a:lnTo>
                  <a:pt x="74914" y="27159"/>
                </a:lnTo>
                <a:close/>
                <a:moveTo>
                  <a:pt x="76252" y="26923"/>
                </a:moveTo>
                <a:lnTo>
                  <a:pt x="75707" y="28968"/>
                </a:lnTo>
                <a:lnTo>
                  <a:pt x="75161" y="26923"/>
                </a:lnTo>
                <a:lnTo>
                  <a:pt x="75707" y="26367"/>
                </a:lnTo>
                <a:close/>
                <a:moveTo>
                  <a:pt x="77537" y="26281"/>
                </a:moveTo>
                <a:lnTo>
                  <a:pt x="78083" y="28326"/>
                </a:lnTo>
                <a:lnTo>
                  <a:pt x="76584" y="26827"/>
                </a:lnTo>
                <a:lnTo>
                  <a:pt x="76788" y="26078"/>
                </a:lnTo>
                <a:close/>
                <a:moveTo>
                  <a:pt x="79828" y="26591"/>
                </a:moveTo>
                <a:lnTo>
                  <a:pt x="77783" y="26035"/>
                </a:lnTo>
                <a:lnTo>
                  <a:pt x="77783" y="26035"/>
                </a:lnTo>
                <a:lnTo>
                  <a:pt x="77580" y="25285"/>
                </a:lnTo>
                <a:lnTo>
                  <a:pt x="78329" y="25082"/>
                </a:lnTo>
                <a:close/>
                <a:moveTo>
                  <a:pt x="80470" y="24204"/>
                </a:moveTo>
                <a:lnTo>
                  <a:pt x="78426" y="24750"/>
                </a:lnTo>
                <a:lnTo>
                  <a:pt x="77869" y="24204"/>
                </a:lnTo>
                <a:lnTo>
                  <a:pt x="78415" y="23658"/>
                </a:lnTo>
                <a:close/>
                <a:moveTo>
                  <a:pt x="77783" y="22374"/>
                </a:moveTo>
                <a:lnTo>
                  <a:pt x="79828" y="21828"/>
                </a:lnTo>
                <a:lnTo>
                  <a:pt x="78329" y="23326"/>
                </a:lnTo>
                <a:lnTo>
                  <a:pt x="77580" y="23123"/>
                </a:lnTo>
                <a:close/>
                <a:moveTo>
                  <a:pt x="76584" y="21582"/>
                </a:moveTo>
                <a:lnTo>
                  <a:pt x="78094" y="20083"/>
                </a:lnTo>
                <a:lnTo>
                  <a:pt x="77537" y="22127"/>
                </a:lnTo>
                <a:lnTo>
                  <a:pt x="76788" y="22331"/>
                </a:lnTo>
                <a:close/>
                <a:moveTo>
                  <a:pt x="75707" y="19441"/>
                </a:moveTo>
                <a:lnTo>
                  <a:pt x="76252" y="21496"/>
                </a:lnTo>
                <a:lnTo>
                  <a:pt x="76252" y="21496"/>
                </a:lnTo>
                <a:lnTo>
                  <a:pt x="75707" y="22042"/>
                </a:lnTo>
                <a:lnTo>
                  <a:pt x="75161" y="21496"/>
                </a:lnTo>
                <a:lnTo>
                  <a:pt x="75161" y="21496"/>
                </a:lnTo>
                <a:lnTo>
                  <a:pt x="75161" y="21496"/>
                </a:lnTo>
                <a:lnTo>
                  <a:pt x="75707" y="19441"/>
                </a:lnTo>
                <a:close/>
                <a:moveTo>
                  <a:pt x="75557" y="18873"/>
                </a:moveTo>
                <a:lnTo>
                  <a:pt x="74914" y="21250"/>
                </a:lnTo>
                <a:lnTo>
                  <a:pt x="73169" y="19505"/>
                </a:lnTo>
                <a:lnTo>
                  <a:pt x="72848" y="18295"/>
                </a:lnTo>
                <a:lnTo>
                  <a:pt x="73630" y="18092"/>
                </a:lnTo>
                <a:lnTo>
                  <a:pt x="73929" y="17567"/>
                </a:lnTo>
                <a:lnTo>
                  <a:pt x="74443" y="17867"/>
                </a:lnTo>
                <a:lnTo>
                  <a:pt x="75225" y="17664"/>
                </a:lnTo>
                <a:close/>
                <a:moveTo>
                  <a:pt x="74722" y="15544"/>
                </a:moveTo>
                <a:lnTo>
                  <a:pt x="75535" y="16871"/>
                </a:lnTo>
                <a:lnTo>
                  <a:pt x="75235" y="17353"/>
                </a:lnTo>
                <a:lnTo>
                  <a:pt x="74486" y="17546"/>
                </a:lnTo>
                <a:lnTo>
                  <a:pt x="74058" y="17300"/>
                </a:lnTo>
                <a:close/>
                <a:moveTo>
                  <a:pt x="74529" y="15223"/>
                </a:moveTo>
                <a:lnTo>
                  <a:pt x="73790" y="17182"/>
                </a:lnTo>
                <a:lnTo>
                  <a:pt x="72666" y="16818"/>
                </a:lnTo>
                <a:lnTo>
                  <a:pt x="72345" y="15651"/>
                </a:lnTo>
                <a:lnTo>
                  <a:pt x="72367" y="15619"/>
                </a:lnTo>
                <a:lnTo>
                  <a:pt x="72345" y="15597"/>
                </a:lnTo>
                <a:lnTo>
                  <a:pt x="72666" y="14431"/>
                </a:lnTo>
                <a:lnTo>
                  <a:pt x="73812" y="14056"/>
                </a:lnTo>
                <a:close/>
                <a:moveTo>
                  <a:pt x="75128" y="13617"/>
                </a:moveTo>
                <a:lnTo>
                  <a:pt x="74657" y="14869"/>
                </a:lnTo>
                <a:lnTo>
                  <a:pt x="74101" y="13960"/>
                </a:lnTo>
                <a:close/>
                <a:moveTo>
                  <a:pt x="73608" y="13810"/>
                </a:moveTo>
                <a:lnTo>
                  <a:pt x="72420" y="14195"/>
                </a:lnTo>
                <a:lnTo>
                  <a:pt x="72131" y="15266"/>
                </a:lnTo>
                <a:lnTo>
                  <a:pt x="71403" y="14152"/>
                </a:lnTo>
                <a:lnTo>
                  <a:pt x="70686" y="14152"/>
                </a:lnTo>
                <a:lnTo>
                  <a:pt x="71189" y="13638"/>
                </a:lnTo>
                <a:lnTo>
                  <a:pt x="70900" y="12236"/>
                </a:lnTo>
                <a:lnTo>
                  <a:pt x="72292" y="12525"/>
                </a:lnTo>
                <a:lnTo>
                  <a:pt x="72763" y="12129"/>
                </a:lnTo>
                <a:lnTo>
                  <a:pt x="72666" y="12739"/>
                </a:lnTo>
                <a:close/>
                <a:moveTo>
                  <a:pt x="75546" y="12493"/>
                </a:moveTo>
                <a:lnTo>
                  <a:pt x="75268" y="13264"/>
                </a:lnTo>
                <a:lnTo>
                  <a:pt x="73919" y="13703"/>
                </a:lnTo>
                <a:lnTo>
                  <a:pt x="72977" y="12654"/>
                </a:lnTo>
                <a:lnTo>
                  <a:pt x="73116" y="11840"/>
                </a:lnTo>
                <a:lnTo>
                  <a:pt x="74797" y="10438"/>
                </a:lnTo>
                <a:close/>
                <a:moveTo>
                  <a:pt x="76381" y="10245"/>
                </a:moveTo>
                <a:lnTo>
                  <a:pt x="75707" y="12065"/>
                </a:lnTo>
                <a:lnTo>
                  <a:pt x="75043" y="10245"/>
                </a:lnTo>
                <a:lnTo>
                  <a:pt x="75707" y="9678"/>
                </a:lnTo>
                <a:close/>
                <a:moveTo>
                  <a:pt x="77890" y="9474"/>
                </a:moveTo>
                <a:lnTo>
                  <a:pt x="78222" y="11390"/>
                </a:lnTo>
                <a:lnTo>
                  <a:pt x="76734" y="10149"/>
                </a:lnTo>
                <a:lnTo>
                  <a:pt x="77034" y="9324"/>
                </a:lnTo>
                <a:close/>
                <a:moveTo>
                  <a:pt x="71360" y="9549"/>
                </a:moveTo>
                <a:lnTo>
                  <a:pt x="72602" y="8061"/>
                </a:lnTo>
                <a:lnTo>
                  <a:pt x="72602" y="8061"/>
                </a:lnTo>
                <a:lnTo>
                  <a:pt x="73416" y="8361"/>
                </a:lnTo>
                <a:lnTo>
                  <a:pt x="73266" y="9217"/>
                </a:lnTo>
                <a:close/>
                <a:moveTo>
                  <a:pt x="74690" y="10149"/>
                </a:moveTo>
                <a:lnTo>
                  <a:pt x="73202" y="11390"/>
                </a:lnTo>
                <a:lnTo>
                  <a:pt x="73523" y="9474"/>
                </a:lnTo>
                <a:lnTo>
                  <a:pt x="74390" y="9324"/>
                </a:lnTo>
                <a:close/>
                <a:moveTo>
                  <a:pt x="70536" y="10534"/>
                </a:moveTo>
                <a:lnTo>
                  <a:pt x="71061" y="9902"/>
                </a:lnTo>
                <a:lnTo>
                  <a:pt x="73212" y="9528"/>
                </a:lnTo>
                <a:lnTo>
                  <a:pt x="72848" y="11679"/>
                </a:lnTo>
                <a:lnTo>
                  <a:pt x="72217" y="12204"/>
                </a:lnTo>
                <a:lnTo>
                  <a:pt x="70825" y="11915"/>
                </a:lnTo>
                <a:close/>
                <a:moveTo>
                  <a:pt x="68598" y="12482"/>
                </a:moveTo>
                <a:lnTo>
                  <a:pt x="69198" y="11883"/>
                </a:lnTo>
                <a:lnTo>
                  <a:pt x="70579" y="12172"/>
                </a:lnTo>
                <a:lnTo>
                  <a:pt x="70868" y="13542"/>
                </a:lnTo>
                <a:lnTo>
                  <a:pt x="70258" y="14152"/>
                </a:lnTo>
                <a:lnTo>
                  <a:pt x="68598" y="14152"/>
                </a:lnTo>
                <a:close/>
                <a:moveTo>
                  <a:pt x="68299" y="12782"/>
                </a:moveTo>
                <a:lnTo>
                  <a:pt x="68299" y="14152"/>
                </a:lnTo>
                <a:lnTo>
                  <a:pt x="67731" y="14152"/>
                </a:lnTo>
                <a:lnTo>
                  <a:pt x="67335" y="13745"/>
                </a:lnTo>
                <a:close/>
                <a:moveTo>
                  <a:pt x="63085" y="9838"/>
                </a:moveTo>
                <a:lnTo>
                  <a:pt x="63974" y="10727"/>
                </a:lnTo>
                <a:lnTo>
                  <a:pt x="63396" y="11305"/>
                </a:lnTo>
                <a:lnTo>
                  <a:pt x="63396" y="11894"/>
                </a:lnTo>
                <a:lnTo>
                  <a:pt x="62807" y="11894"/>
                </a:lnTo>
                <a:lnTo>
                  <a:pt x="62229" y="12472"/>
                </a:lnTo>
                <a:lnTo>
                  <a:pt x="61340" y="11583"/>
                </a:lnTo>
                <a:lnTo>
                  <a:pt x="60709" y="9207"/>
                </a:lnTo>
                <a:close/>
                <a:moveTo>
                  <a:pt x="61169" y="7922"/>
                </a:moveTo>
                <a:lnTo>
                  <a:pt x="62668" y="9421"/>
                </a:lnTo>
                <a:lnTo>
                  <a:pt x="60612" y="8875"/>
                </a:lnTo>
                <a:lnTo>
                  <a:pt x="60420" y="8125"/>
                </a:lnTo>
                <a:close/>
                <a:moveTo>
                  <a:pt x="53997" y="9838"/>
                </a:moveTo>
                <a:lnTo>
                  <a:pt x="56373" y="9207"/>
                </a:lnTo>
                <a:lnTo>
                  <a:pt x="55742" y="11583"/>
                </a:lnTo>
                <a:lnTo>
                  <a:pt x="54853" y="12472"/>
                </a:lnTo>
                <a:lnTo>
                  <a:pt x="54275" y="11894"/>
                </a:lnTo>
                <a:lnTo>
                  <a:pt x="53686" y="11894"/>
                </a:lnTo>
                <a:lnTo>
                  <a:pt x="53686" y="11305"/>
                </a:lnTo>
                <a:lnTo>
                  <a:pt x="53108" y="10727"/>
                </a:lnTo>
                <a:close/>
                <a:moveTo>
                  <a:pt x="48783" y="12782"/>
                </a:moveTo>
                <a:lnTo>
                  <a:pt x="49747" y="13745"/>
                </a:lnTo>
                <a:lnTo>
                  <a:pt x="49351" y="14152"/>
                </a:lnTo>
                <a:lnTo>
                  <a:pt x="48783" y="14152"/>
                </a:lnTo>
                <a:close/>
                <a:moveTo>
                  <a:pt x="46503" y="12172"/>
                </a:moveTo>
                <a:lnTo>
                  <a:pt x="47884" y="11883"/>
                </a:lnTo>
                <a:lnTo>
                  <a:pt x="48484" y="12482"/>
                </a:lnTo>
                <a:lnTo>
                  <a:pt x="48484" y="14152"/>
                </a:lnTo>
                <a:lnTo>
                  <a:pt x="46824" y="14152"/>
                </a:lnTo>
                <a:lnTo>
                  <a:pt x="46214" y="13542"/>
                </a:lnTo>
                <a:close/>
                <a:moveTo>
                  <a:pt x="46021" y="9902"/>
                </a:moveTo>
                <a:lnTo>
                  <a:pt x="46546" y="10534"/>
                </a:lnTo>
                <a:lnTo>
                  <a:pt x="46257" y="11915"/>
                </a:lnTo>
                <a:lnTo>
                  <a:pt x="44865" y="12204"/>
                </a:lnTo>
                <a:lnTo>
                  <a:pt x="44234" y="11679"/>
                </a:lnTo>
                <a:lnTo>
                  <a:pt x="43870" y="9528"/>
                </a:lnTo>
                <a:close/>
                <a:moveTo>
                  <a:pt x="44480" y="8061"/>
                </a:moveTo>
                <a:lnTo>
                  <a:pt x="45722" y="9549"/>
                </a:lnTo>
                <a:lnTo>
                  <a:pt x="43816" y="9217"/>
                </a:lnTo>
                <a:lnTo>
                  <a:pt x="43666" y="8361"/>
                </a:lnTo>
                <a:close/>
                <a:moveTo>
                  <a:pt x="37029" y="9549"/>
                </a:moveTo>
                <a:lnTo>
                  <a:pt x="38271" y="8061"/>
                </a:lnTo>
                <a:lnTo>
                  <a:pt x="39085" y="8361"/>
                </a:lnTo>
                <a:lnTo>
                  <a:pt x="38935" y="9217"/>
                </a:lnTo>
                <a:close/>
                <a:moveTo>
                  <a:pt x="36729" y="9902"/>
                </a:moveTo>
                <a:lnTo>
                  <a:pt x="38881" y="9528"/>
                </a:lnTo>
                <a:lnTo>
                  <a:pt x="38517" y="11679"/>
                </a:lnTo>
                <a:lnTo>
                  <a:pt x="37875" y="12204"/>
                </a:lnTo>
                <a:lnTo>
                  <a:pt x="36494" y="11915"/>
                </a:lnTo>
                <a:lnTo>
                  <a:pt x="36205" y="10534"/>
                </a:lnTo>
                <a:close/>
                <a:moveTo>
                  <a:pt x="33154" y="10620"/>
                </a:moveTo>
                <a:lnTo>
                  <a:pt x="34214" y="10331"/>
                </a:lnTo>
                <a:lnTo>
                  <a:pt x="34610" y="9132"/>
                </a:lnTo>
                <a:lnTo>
                  <a:pt x="35670" y="10084"/>
                </a:lnTo>
                <a:lnTo>
                  <a:pt x="36280" y="9977"/>
                </a:lnTo>
                <a:lnTo>
                  <a:pt x="35884" y="10459"/>
                </a:lnTo>
                <a:lnTo>
                  <a:pt x="36183" y="11851"/>
                </a:lnTo>
                <a:lnTo>
                  <a:pt x="34770" y="11562"/>
                </a:lnTo>
                <a:lnTo>
                  <a:pt x="34267" y="12065"/>
                </a:lnTo>
                <a:lnTo>
                  <a:pt x="34267" y="11348"/>
                </a:lnTo>
                <a:close/>
                <a:moveTo>
                  <a:pt x="28754" y="9838"/>
                </a:moveTo>
                <a:lnTo>
                  <a:pt x="29643" y="10727"/>
                </a:lnTo>
                <a:lnTo>
                  <a:pt x="29065" y="11305"/>
                </a:lnTo>
                <a:lnTo>
                  <a:pt x="29065" y="11894"/>
                </a:lnTo>
                <a:lnTo>
                  <a:pt x="28476" y="11894"/>
                </a:lnTo>
                <a:lnTo>
                  <a:pt x="27898" y="12472"/>
                </a:lnTo>
                <a:lnTo>
                  <a:pt x="27009" y="11583"/>
                </a:lnTo>
                <a:lnTo>
                  <a:pt x="26378" y="9207"/>
                </a:lnTo>
                <a:close/>
                <a:moveTo>
                  <a:pt x="26838" y="7922"/>
                </a:moveTo>
                <a:lnTo>
                  <a:pt x="28337" y="9421"/>
                </a:lnTo>
                <a:lnTo>
                  <a:pt x="26281" y="8875"/>
                </a:lnTo>
                <a:lnTo>
                  <a:pt x="26089" y="8125"/>
                </a:lnTo>
                <a:close/>
                <a:moveTo>
                  <a:pt x="19666" y="9838"/>
                </a:moveTo>
                <a:lnTo>
                  <a:pt x="22042" y="9207"/>
                </a:lnTo>
                <a:lnTo>
                  <a:pt x="21410" y="11583"/>
                </a:lnTo>
                <a:lnTo>
                  <a:pt x="20522" y="12472"/>
                </a:lnTo>
                <a:lnTo>
                  <a:pt x="19944" y="11894"/>
                </a:lnTo>
                <a:lnTo>
                  <a:pt x="19355" y="11894"/>
                </a:lnTo>
                <a:lnTo>
                  <a:pt x="19355" y="11305"/>
                </a:lnTo>
                <a:lnTo>
                  <a:pt x="18777" y="10727"/>
                </a:lnTo>
                <a:close/>
                <a:moveTo>
                  <a:pt x="14452" y="12782"/>
                </a:moveTo>
                <a:lnTo>
                  <a:pt x="15416" y="13745"/>
                </a:lnTo>
                <a:lnTo>
                  <a:pt x="15020" y="14152"/>
                </a:lnTo>
                <a:lnTo>
                  <a:pt x="14452" y="14152"/>
                </a:lnTo>
                <a:close/>
                <a:moveTo>
                  <a:pt x="12782" y="14441"/>
                </a:moveTo>
                <a:lnTo>
                  <a:pt x="14152" y="14441"/>
                </a:lnTo>
                <a:lnTo>
                  <a:pt x="14152" y="15009"/>
                </a:lnTo>
                <a:lnTo>
                  <a:pt x="13756" y="15415"/>
                </a:lnTo>
                <a:close/>
                <a:moveTo>
                  <a:pt x="10748" y="15619"/>
                </a:moveTo>
                <a:lnTo>
                  <a:pt x="11508" y="14441"/>
                </a:lnTo>
                <a:lnTo>
                  <a:pt x="12365" y="14441"/>
                </a:lnTo>
                <a:lnTo>
                  <a:pt x="13542" y="15619"/>
                </a:lnTo>
                <a:lnTo>
                  <a:pt x="12365" y="16796"/>
                </a:lnTo>
                <a:lnTo>
                  <a:pt x="11508" y="16796"/>
                </a:lnTo>
                <a:close/>
                <a:moveTo>
                  <a:pt x="9849" y="19655"/>
                </a:moveTo>
                <a:lnTo>
                  <a:pt x="10727" y="18777"/>
                </a:lnTo>
                <a:lnTo>
                  <a:pt x="11305" y="19355"/>
                </a:lnTo>
                <a:lnTo>
                  <a:pt x="11904" y="19355"/>
                </a:lnTo>
                <a:lnTo>
                  <a:pt x="11904" y="19944"/>
                </a:lnTo>
                <a:lnTo>
                  <a:pt x="12472" y="20522"/>
                </a:lnTo>
                <a:lnTo>
                  <a:pt x="11594" y="21400"/>
                </a:lnTo>
                <a:lnTo>
                  <a:pt x="9207" y="22042"/>
                </a:lnTo>
                <a:close/>
                <a:moveTo>
                  <a:pt x="7922" y="21582"/>
                </a:moveTo>
                <a:lnTo>
                  <a:pt x="9421" y="20083"/>
                </a:lnTo>
                <a:lnTo>
                  <a:pt x="8875" y="22127"/>
                </a:lnTo>
                <a:lnTo>
                  <a:pt x="8126" y="22331"/>
                </a:lnTo>
                <a:close/>
                <a:moveTo>
                  <a:pt x="9421" y="28326"/>
                </a:moveTo>
                <a:lnTo>
                  <a:pt x="7922" y="26827"/>
                </a:lnTo>
                <a:lnTo>
                  <a:pt x="8126" y="26078"/>
                </a:lnTo>
                <a:lnTo>
                  <a:pt x="8875" y="26281"/>
                </a:lnTo>
                <a:close/>
                <a:moveTo>
                  <a:pt x="9849" y="28754"/>
                </a:moveTo>
                <a:lnTo>
                  <a:pt x="9207" y="26367"/>
                </a:lnTo>
                <a:lnTo>
                  <a:pt x="9207" y="26367"/>
                </a:lnTo>
                <a:lnTo>
                  <a:pt x="11594" y="27009"/>
                </a:lnTo>
                <a:lnTo>
                  <a:pt x="12472" y="27897"/>
                </a:lnTo>
                <a:lnTo>
                  <a:pt x="11904" y="28465"/>
                </a:lnTo>
                <a:lnTo>
                  <a:pt x="11904" y="29064"/>
                </a:lnTo>
                <a:lnTo>
                  <a:pt x="11305" y="29064"/>
                </a:lnTo>
                <a:lnTo>
                  <a:pt x="10727" y="29632"/>
                </a:lnTo>
                <a:close/>
                <a:moveTo>
                  <a:pt x="10620" y="32426"/>
                </a:moveTo>
                <a:lnTo>
                  <a:pt x="10331" y="31366"/>
                </a:lnTo>
                <a:lnTo>
                  <a:pt x="9100" y="30959"/>
                </a:lnTo>
                <a:lnTo>
                  <a:pt x="9314" y="30584"/>
                </a:lnTo>
                <a:lnTo>
                  <a:pt x="10267" y="30328"/>
                </a:lnTo>
                <a:lnTo>
                  <a:pt x="9999" y="29321"/>
                </a:lnTo>
                <a:lnTo>
                  <a:pt x="10727" y="30060"/>
                </a:lnTo>
                <a:lnTo>
                  <a:pt x="11433" y="29364"/>
                </a:lnTo>
                <a:lnTo>
                  <a:pt x="11862" y="29364"/>
                </a:lnTo>
                <a:lnTo>
                  <a:pt x="11562" y="30809"/>
                </a:lnTo>
                <a:lnTo>
                  <a:pt x="12065" y="31312"/>
                </a:lnTo>
                <a:lnTo>
                  <a:pt x="11348" y="31312"/>
                </a:lnTo>
                <a:close/>
                <a:moveTo>
                  <a:pt x="9988" y="36280"/>
                </a:moveTo>
                <a:lnTo>
                  <a:pt x="10095" y="35669"/>
                </a:lnTo>
                <a:lnTo>
                  <a:pt x="9142" y="34610"/>
                </a:lnTo>
                <a:lnTo>
                  <a:pt x="10331" y="34213"/>
                </a:lnTo>
                <a:lnTo>
                  <a:pt x="10620" y="33143"/>
                </a:lnTo>
                <a:lnTo>
                  <a:pt x="11348" y="34267"/>
                </a:lnTo>
                <a:lnTo>
                  <a:pt x="12065" y="34267"/>
                </a:lnTo>
                <a:lnTo>
                  <a:pt x="11562" y="34770"/>
                </a:lnTo>
                <a:lnTo>
                  <a:pt x="11862" y="36172"/>
                </a:lnTo>
                <a:lnTo>
                  <a:pt x="10459" y="35883"/>
                </a:lnTo>
                <a:close/>
                <a:moveTo>
                  <a:pt x="14152" y="35926"/>
                </a:moveTo>
                <a:lnTo>
                  <a:pt x="13553" y="36526"/>
                </a:lnTo>
                <a:lnTo>
                  <a:pt x="12172" y="36237"/>
                </a:lnTo>
                <a:lnTo>
                  <a:pt x="11883" y="34866"/>
                </a:lnTo>
                <a:lnTo>
                  <a:pt x="12493" y="34267"/>
                </a:lnTo>
                <a:lnTo>
                  <a:pt x="14152" y="34267"/>
                </a:lnTo>
                <a:close/>
                <a:moveTo>
                  <a:pt x="14452" y="35627"/>
                </a:moveTo>
                <a:lnTo>
                  <a:pt x="14452" y="34267"/>
                </a:lnTo>
                <a:lnTo>
                  <a:pt x="15020" y="34267"/>
                </a:lnTo>
                <a:lnTo>
                  <a:pt x="15416" y="34663"/>
                </a:lnTo>
                <a:close/>
                <a:moveTo>
                  <a:pt x="19666" y="38570"/>
                </a:moveTo>
                <a:lnTo>
                  <a:pt x="18777" y="37682"/>
                </a:lnTo>
                <a:lnTo>
                  <a:pt x="19355" y="37114"/>
                </a:lnTo>
                <a:lnTo>
                  <a:pt x="19355" y="36515"/>
                </a:lnTo>
                <a:lnTo>
                  <a:pt x="19944" y="36515"/>
                </a:lnTo>
                <a:lnTo>
                  <a:pt x="20522" y="35937"/>
                </a:lnTo>
                <a:lnTo>
                  <a:pt x="21410" y="36825"/>
                </a:lnTo>
                <a:lnTo>
                  <a:pt x="22042" y="39202"/>
                </a:lnTo>
                <a:close/>
                <a:moveTo>
                  <a:pt x="21582" y="40487"/>
                </a:moveTo>
                <a:lnTo>
                  <a:pt x="20083" y="38988"/>
                </a:lnTo>
                <a:lnTo>
                  <a:pt x="22138" y="39534"/>
                </a:lnTo>
                <a:lnTo>
                  <a:pt x="22331" y="40283"/>
                </a:lnTo>
                <a:close/>
                <a:moveTo>
                  <a:pt x="28754" y="38570"/>
                </a:moveTo>
                <a:lnTo>
                  <a:pt x="26378" y="39202"/>
                </a:lnTo>
                <a:lnTo>
                  <a:pt x="27009" y="36825"/>
                </a:lnTo>
                <a:lnTo>
                  <a:pt x="27898" y="35937"/>
                </a:lnTo>
                <a:lnTo>
                  <a:pt x="28465" y="36515"/>
                </a:lnTo>
                <a:lnTo>
                  <a:pt x="29065" y="36515"/>
                </a:lnTo>
                <a:lnTo>
                  <a:pt x="29065" y="37114"/>
                </a:lnTo>
                <a:lnTo>
                  <a:pt x="29643" y="37682"/>
                </a:lnTo>
                <a:close/>
                <a:moveTo>
                  <a:pt x="36280" y="38431"/>
                </a:moveTo>
                <a:lnTo>
                  <a:pt x="35670" y="38324"/>
                </a:lnTo>
                <a:lnTo>
                  <a:pt x="34610" y="39277"/>
                </a:lnTo>
                <a:lnTo>
                  <a:pt x="34214" y="38078"/>
                </a:lnTo>
                <a:lnTo>
                  <a:pt x="33154" y="37789"/>
                </a:lnTo>
                <a:lnTo>
                  <a:pt x="34267" y="37061"/>
                </a:lnTo>
                <a:lnTo>
                  <a:pt x="34267" y="36344"/>
                </a:lnTo>
                <a:lnTo>
                  <a:pt x="34770" y="36847"/>
                </a:lnTo>
                <a:lnTo>
                  <a:pt x="36183" y="36558"/>
                </a:lnTo>
                <a:lnTo>
                  <a:pt x="35884" y="37960"/>
                </a:lnTo>
                <a:close/>
                <a:moveTo>
                  <a:pt x="36729" y="38506"/>
                </a:moveTo>
                <a:lnTo>
                  <a:pt x="36205" y="37875"/>
                </a:lnTo>
                <a:lnTo>
                  <a:pt x="36494" y="36494"/>
                </a:lnTo>
                <a:lnTo>
                  <a:pt x="37875" y="36205"/>
                </a:lnTo>
                <a:lnTo>
                  <a:pt x="38517" y="36729"/>
                </a:lnTo>
                <a:lnTo>
                  <a:pt x="38881" y="38881"/>
                </a:lnTo>
                <a:close/>
                <a:moveTo>
                  <a:pt x="37029" y="38859"/>
                </a:moveTo>
                <a:lnTo>
                  <a:pt x="38935" y="39191"/>
                </a:lnTo>
                <a:lnTo>
                  <a:pt x="39085" y="40048"/>
                </a:lnTo>
                <a:lnTo>
                  <a:pt x="38271" y="40347"/>
                </a:lnTo>
                <a:close/>
                <a:moveTo>
                  <a:pt x="45722" y="38859"/>
                </a:moveTo>
                <a:lnTo>
                  <a:pt x="44480" y="40347"/>
                </a:lnTo>
                <a:lnTo>
                  <a:pt x="43666" y="40048"/>
                </a:lnTo>
                <a:lnTo>
                  <a:pt x="43816" y="39191"/>
                </a:lnTo>
                <a:close/>
                <a:moveTo>
                  <a:pt x="46546" y="37875"/>
                </a:moveTo>
                <a:lnTo>
                  <a:pt x="46021" y="38506"/>
                </a:lnTo>
                <a:lnTo>
                  <a:pt x="43870" y="38881"/>
                </a:lnTo>
                <a:lnTo>
                  <a:pt x="44234" y="36729"/>
                </a:lnTo>
                <a:lnTo>
                  <a:pt x="44865" y="36205"/>
                </a:lnTo>
                <a:lnTo>
                  <a:pt x="46257" y="36494"/>
                </a:lnTo>
                <a:close/>
                <a:moveTo>
                  <a:pt x="48484" y="35926"/>
                </a:moveTo>
                <a:lnTo>
                  <a:pt x="47884" y="36526"/>
                </a:lnTo>
                <a:lnTo>
                  <a:pt x="46503" y="36237"/>
                </a:lnTo>
                <a:lnTo>
                  <a:pt x="46214" y="34866"/>
                </a:lnTo>
                <a:lnTo>
                  <a:pt x="46824" y="34267"/>
                </a:lnTo>
                <a:lnTo>
                  <a:pt x="48484" y="34267"/>
                </a:lnTo>
                <a:close/>
                <a:moveTo>
                  <a:pt x="48783" y="35627"/>
                </a:moveTo>
                <a:lnTo>
                  <a:pt x="48783" y="34267"/>
                </a:lnTo>
                <a:lnTo>
                  <a:pt x="49351" y="34267"/>
                </a:lnTo>
                <a:lnTo>
                  <a:pt x="49747" y="34663"/>
                </a:lnTo>
                <a:close/>
                <a:moveTo>
                  <a:pt x="53997" y="38570"/>
                </a:moveTo>
                <a:lnTo>
                  <a:pt x="53108" y="37682"/>
                </a:lnTo>
                <a:lnTo>
                  <a:pt x="53686" y="37114"/>
                </a:lnTo>
                <a:lnTo>
                  <a:pt x="53686" y="36515"/>
                </a:lnTo>
                <a:lnTo>
                  <a:pt x="54275" y="36515"/>
                </a:lnTo>
                <a:lnTo>
                  <a:pt x="54853" y="35937"/>
                </a:lnTo>
                <a:lnTo>
                  <a:pt x="55742" y="36825"/>
                </a:lnTo>
                <a:lnTo>
                  <a:pt x="56373" y="39202"/>
                </a:lnTo>
                <a:close/>
                <a:moveTo>
                  <a:pt x="55913" y="40487"/>
                </a:moveTo>
                <a:lnTo>
                  <a:pt x="54414" y="38988"/>
                </a:lnTo>
                <a:lnTo>
                  <a:pt x="56470" y="39534"/>
                </a:lnTo>
                <a:lnTo>
                  <a:pt x="56662" y="40283"/>
                </a:lnTo>
                <a:close/>
                <a:moveTo>
                  <a:pt x="63085" y="38570"/>
                </a:moveTo>
                <a:lnTo>
                  <a:pt x="60709" y="39202"/>
                </a:lnTo>
                <a:lnTo>
                  <a:pt x="61340" y="36825"/>
                </a:lnTo>
                <a:lnTo>
                  <a:pt x="62229" y="35937"/>
                </a:lnTo>
                <a:lnTo>
                  <a:pt x="62796" y="36515"/>
                </a:lnTo>
                <a:lnTo>
                  <a:pt x="63396" y="36515"/>
                </a:lnTo>
                <a:lnTo>
                  <a:pt x="63396" y="37114"/>
                </a:lnTo>
                <a:lnTo>
                  <a:pt x="63974" y="37682"/>
                </a:lnTo>
                <a:close/>
                <a:moveTo>
                  <a:pt x="68299" y="35627"/>
                </a:moveTo>
                <a:lnTo>
                  <a:pt x="67335" y="34663"/>
                </a:lnTo>
                <a:lnTo>
                  <a:pt x="67731" y="34256"/>
                </a:lnTo>
                <a:lnTo>
                  <a:pt x="68299" y="34256"/>
                </a:lnTo>
                <a:close/>
                <a:moveTo>
                  <a:pt x="69198" y="36526"/>
                </a:moveTo>
                <a:lnTo>
                  <a:pt x="68598" y="35926"/>
                </a:lnTo>
                <a:lnTo>
                  <a:pt x="68598" y="34256"/>
                </a:lnTo>
                <a:lnTo>
                  <a:pt x="70258" y="34256"/>
                </a:lnTo>
                <a:lnTo>
                  <a:pt x="70868" y="34866"/>
                </a:lnTo>
                <a:lnTo>
                  <a:pt x="70579" y="36237"/>
                </a:lnTo>
                <a:close/>
                <a:moveTo>
                  <a:pt x="72131" y="33143"/>
                </a:moveTo>
                <a:lnTo>
                  <a:pt x="72420" y="34213"/>
                </a:lnTo>
                <a:lnTo>
                  <a:pt x="73608" y="34610"/>
                </a:lnTo>
                <a:lnTo>
                  <a:pt x="72656" y="35669"/>
                </a:lnTo>
                <a:lnTo>
                  <a:pt x="72763" y="36280"/>
                </a:lnTo>
                <a:lnTo>
                  <a:pt x="72292" y="35883"/>
                </a:lnTo>
                <a:lnTo>
                  <a:pt x="70900" y="36172"/>
                </a:lnTo>
                <a:lnTo>
                  <a:pt x="71189" y="34770"/>
                </a:lnTo>
                <a:lnTo>
                  <a:pt x="70686" y="34256"/>
                </a:lnTo>
                <a:lnTo>
                  <a:pt x="71403" y="34256"/>
                </a:lnTo>
                <a:close/>
                <a:moveTo>
                  <a:pt x="72752" y="29321"/>
                </a:moveTo>
                <a:lnTo>
                  <a:pt x="72484" y="30328"/>
                </a:lnTo>
                <a:lnTo>
                  <a:pt x="73437" y="30574"/>
                </a:lnTo>
                <a:lnTo>
                  <a:pt x="73651" y="30959"/>
                </a:lnTo>
                <a:lnTo>
                  <a:pt x="72420" y="31366"/>
                </a:lnTo>
                <a:lnTo>
                  <a:pt x="72131" y="32426"/>
                </a:lnTo>
                <a:lnTo>
                  <a:pt x="71403" y="31312"/>
                </a:lnTo>
                <a:lnTo>
                  <a:pt x="70686" y="31312"/>
                </a:lnTo>
                <a:lnTo>
                  <a:pt x="71189" y="30809"/>
                </a:lnTo>
                <a:lnTo>
                  <a:pt x="70889" y="29353"/>
                </a:lnTo>
                <a:lnTo>
                  <a:pt x="71328" y="29364"/>
                </a:lnTo>
                <a:lnTo>
                  <a:pt x="72024" y="30060"/>
                </a:lnTo>
                <a:close/>
                <a:moveTo>
                  <a:pt x="72902" y="28754"/>
                </a:moveTo>
                <a:lnTo>
                  <a:pt x="72024" y="29632"/>
                </a:lnTo>
                <a:lnTo>
                  <a:pt x="71446" y="29064"/>
                </a:lnTo>
                <a:lnTo>
                  <a:pt x="70846" y="29064"/>
                </a:lnTo>
                <a:lnTo>
                  <a:pt x="70846" y="28465"/>
                </a:lnTo>
                <a:lnTo>
                  <a:pt x="70279" y="27887"/>
                </a:lnTo>
                <a:lnTo>
                  <a:pt x="71157" y="27009"/>
                </a:lnTo>
                <a:lnTo>
                  <a:pt x="73544" y="26367"/>
                </a:lnTo>
                <a:lnTo>
                  <a:pt x="73544" y="26367"/>
                </a:lnTo>
                <a:close/>
                <a:moveTo>
                  <a:pt x="74829" y="26827"/>
                </a:moveTo>
                <a:lnTo>
                  <a:pt x="73330" y="28326"/>
                </a:lnTo>
                <a:lnTo>
                  <a:pt x="73876" y="26281"/>
                </a:lnTo>
                <a:lnTo>
                  <a:pt x="74625" y="26078"/>
                </a:lnTo>
                <a:close/>
                <a:moveTo>
                  <a:pt x="73330" y="20083"/>
                </a:moveTo>
                <a:lnTo>
                  <a:pt x="74829" y="21582"/>
                </a:lnTo>
                <a:lnTo>
                  <a:pt x="74625" y="22331"/>
                </a:lnTo>
                <a:lnTo>
                  <a:pt x="73876" y="22127"/>
                </a:lnTo>
                <a:close/>
                <a:moveTo>
                  <a:pt x="72902" y="19655"/>
                </a:moveTo>
                <a:lnTo>
                  <a:pt x="73544" y="22042"/>
                </a:lnTo>
                <a:lnTo>
                  <a:pt x="71168" y="21400"/>
                </a:lnTo>
                <a:lnTo>
                  <a:pt x="70279" y="20522"/>
                </a:lnTo>
                <a:lnTo>
                  <a:pt x="70846" y="19944"/>
                </a:lnTo>
                <a:lnTo>
                  <a:pt x="70846" y="19344"/>
                </a:lnTo>
                <a:lnTo>
                  <a:pt x="71446" y="19355"/>
                </a:lnTo>
                <a:lnTo>
                  <a:pt x="72024" y="18777"/>
                </a:lnTo>
                <a:close/>
                <a:moveTo>
                  <a:pt x="70386" y="14441"/>
                </a:moveTo>
                <a:lnTo>
                  <a:pt x="71243" y="14441"/>
                </a:lnTo>
                <a:lnTo>
                  <a:pt x="72003" y="15619"/>
                </a:lnTo>
                <a:lnTo>
                  <a:pt x="71243" y="16796"/>
                </a:lnTo>
                <a:lnTo>
                  <a:pt x="70386" y="16796"/>
                </a:lnTo>
                <a:lnTo>
                  <a:pt x="69209" y="15619"/>
                </a:lnTo>
                <a:lnTo>
                  <a:pt x="69209" y="15619"/>
                </a:lnTo>
                <a:close/>
                <a:moveTo>
                  <a:pt x="68598" y="14441"/>
                </a:moveTo>
                <a:lnTo>
                  <a:pt x="69969" y="14441"/>
                </a:lnTo>
                <a:lnTo>
                  <a:pt x="68994" y="15415"/>
                </a:lnTo>
                <a:lnTo>
                  <a:pt x="68598" y="15009"/>
                </a:lnTo>
                <a:close/>
                <a:moveTo>
                  <a:pt x="67613" y="14441"/>
                </a:moveTo>
                <a:lnTo>
                  <a:pt x="68299" y="14441"/>
                </a:lnTo>
                <a:lnTo>
                  <a:pt x="68299" y="15137"/>
                </a:lnTo>
                <a:lnTo>
                  <a:pt x="68791" y="15619"/>
                </a:lnTo>
                <a:lnTo>
                  <a:pt x="68299" y="16111"/>
                </a:lnTo>
                <a:lnTo>
                  <a:pt x="68299" y="16796"/>
                </a:lnTo>
                <a:lnTo>
                  <a:pt x="67613" y="16796"/>
                </a:lnTo>
                <a:lnTo>
                  <a:pt x="67121" y="17289"/>
                </a:lnTo>
                <a:lnTo>
                  <a:pt x="66639" y="16796"/>
                </a:lnTo>
                <a:lnTo>
                  <a:pt x="65944" y="16796"/>
                </a:lnTo>
                <a:lnTo>
                  <a:pt x="65944" y="16111"/>
                </a:lnTo>
                <a:lnTo>
                  <a:pt x="65462" y="15619"/>
                </a:lnTo>
                <a:lnTo>
                  <a:pt x="65944" y="15137"/>
                </a:lnTo>
                <a:lnTo>
                  <a:pt x="65944" y="14441"/>
                </a:lnTo>
                <a:lnTo>
                  <a:pt x="66639" y="14441"/>
                </a:lnTo>
                <a:lnTo>
                  <a:pt x="67121" y="13960"/>
                </a:lnTo>
                <a:close/>
                <a:moveTo>
                  <a:pt x="65944" y="12782"/>
                </a:moveTo>
                <a:lnTo>
                  <a:pt x="66918" y="13745"/>
                </a:lnTo>
                <a:lnTo>
                  <a:pt x="66511" y="14152"/>
                </a:lnTo>
                <a:lnTo>
                  <a:pt x="65944" y="14152"/>
                </a:lnTo>
                <a:close/>
                <a:moveTo>
                  <a:pt x="63695" y="12193"/>
                </a:moveTo>
                <a:lnTo>
                  <a:pt x="63695" y="12161"/>
                </a:lnTo>
                <a:lnTo>
                  <a:pt x="65044" y="11883"/>
                </a:lnTo>
                <a:lnTo>
                  <a:pt x="65654" y="12482"/>
                </a:lnTo>
                <a:lnTo>
                  <a:pt x="65654" y="14152"/>
                </a:lnTo>
                <a:lnTo>
                  <a:pt x="63984" y="14152"/>
                </a:lnTo>
                <a:lnTo>
                  <a:pt x="63385" y="13542"/>
                </a:lnTo>
                <a:lnTo>
                  <a:pt x="63663" y="12193"/>
                </a:lnTo>
                <a:close/>
                <a:moveTo>
                  <a:pt x="61769" y="13157"/>
                </a:moveTo>
                <a:lnTo>
                  <a:pt x="61501" y="12161"/>
                </a:lnTo>
                <a:lnTo>
                  <a:pt x="62229" y="12889"/>
                </a:lnTo>
                <a:lnTo>
                  <a:pt x="62925" y="12193"/>
                </a:lnTo>
                <a:lnTo>
                  <a:pt x="63364" y="12193"/>
                </a:lnTo>
                <a:lnTo>
                  <a:pt x="63064" y="13638"/>
                </a:lnTo>
                <a:lnTo>
                  <a:pt x="63567" y="14152"/>
                </a:lnTo>
                <a:lnTo>
                  <a:pt x="62850" y="14152"/>
                </a:lnTo>
                <a:lnTo>
                  <a:pt x="62122" y="15266"/>
                </a:lnTo>
                <a:lnTo>
                  <a:pt x="61833" y="14195"/>
                </a:lnTo>
                <a:lnTo>
                  <a:pt x="60591" y="13788"/>
                </a:lnTo>
                <a:lnTo>
                  <a:pt x="60816" y="13414"/>
                </a:lnTo>
                <a:close/>
                <a:moveTo>
                  <a:pt x="61073" y="11733"/>
                </a:moveTo>
                <a:lnTo>
                  <a:pt x="61405" y="12943"/>
                </a:lnTo>
                <a:lnTo>
                  <a:pt x="60612" y="13157"/>
                </a:lnTo>
                <a:lnTo>
                  <a:pt x="60323" y="13671"/>
                </a:lnTo>
                <a:lnTo>
                  <a:pt x="59799" y="13371"/>
                </a:lnTo>
                <a:lnTo>
                  <a:pt x="59017" y="13585"/>
                </a:lnTo>
                <a:lnTo>
                  <a:pt x="58696" y="12375"/>
                </a:lnTo>
                <a:lnTo>
                  <a:pt x="59338" y="9999"/>
                </a:lnTo>
                <a:close/>
                <a:moveTo>
                  <a:pt x="58546" y="9207"/>
                </a:moveTo>
                <a:lnTo>
                  <a:pt x="59092" y="9753"/>
                </a:lnTo>
                <a:lnTo>
                  <a:pt x="58546" y="11797"/>
                </a:lnTo>
                <a:lnTo>
                  <a:pt x="57990" y="9753"/>
                </a:lnTo>
                <a:close/>
                <a:moveTo>
                  <a:pt x="56009" y="11744"/>
                </a:moveTo>
                <a:lnTo>
                  <a:pt x="57754" y="9999"/>
                </a:lnTo>
                <a:lnTo>
                  <a:pt x="58386" y="12375"/>
                </a:lnTo>
                <a:lnTo>
                  <a:pt x="58065" y="13585"/>
                </a:lnTo>
                <a:lnTo>
                  <a:pt x="57283" y="13371"/>
                </a:lnTo>
                <a:lnTo>
                  <a:pt x="56769" y="13671"/>
                </a:lnTo>
                <a:lnTo>
                  <a:pt x="56470" y="13157"/>
                </a:lnTo>
                <a:lnTo>
                  <a:pt x="55677" y="12943"/>
                </a:lnTo>
                <a:close/>
                <a:moveTo>
                  <a:pt x="54029" y="13638"/>
                </a:moveTo>
                <a:lnTo>
                  <a:pt x="53718" y="12193"/>
                </a:lnTo>
                <a:lnTo>
                  <a:pt x="54157" y="12193"/>
                </a:lnTo>
                <a:lnTo>
                  <a:pt x="54853" y="12889"/>
                </a:lnTo>
                <a:lnTo>
                  <a:pt x="55581" y="12161"/>
                </a:lnTo>
                <a:lnTo>
                  <a:pt x="55313" y="13157"/>
                </a:lnTo>
                <a:lnTo>
                  <a:pt x="56266" y="13414"/>
                </a:lnTo>
                <a:lnTo>
                  <a:pt x="56491" y="13788"/>
                </a:lnTo>
                <a:lnTo>
                  <a:pt x="55249" y="14195"/>
                </a:lnTo>
                <a:lnTo>
                  <a:pt x="54960" y="15266"/>
                </a:lnTo>
                <a:lnTo>
                  <a:pt x="54232" y="14152"/>
                </a:lnTo>
                <a:lnTo>
                  <a:pt x="53515" y="14152"/>
                </a:lnTo>
                <a:close/>
                <a:moveTo>
                  <a:pt x="51427" y="12482"/>
                </a:moveTo>
                <a:lnTo>
                  <a:pt x="52038" y="11883"/>
                </a:lnTo>
                <a:lnTo>
                  <a:pt x="53386" y="12161"/>
                </a:lnTo>
                <a:lnTo>
                  <a:pt x="53386" y="12193"/>
                </a:lnTo>
                <a:lnTo>
                  <a:pt x="53419" y="12193"/>
                </a:lnTo>
                <a:lnTo>
                  <a:pt x="53697" y="13542"/>
                </a:lnTo>
                <a:lnTo>
                  <a:pt x="53097" y="14152"/>
                </a:lnTo>
                <a:lnTo>
                  <a:pt x="51427" y="14152"/>
                </a:lnTo>
                <a:close/>
                <a:moveTo>
                  <a:pt x="50164" y="13745"/>
                </a:moveTo>
                <a:lnTo>
                  <a:pt x="51138" y="12782"/>
                </a:lnTo>
                <a:lnTo>
                  <a:pt x="51138" y="14152"/>
                </a:lnTo>
                <a:lnTo>
                  <a:pt x="50571" y="14152"/>
                </a:lnTo>
                <a:close/>
                <a:moveTo>
                  <a:pt x="48783" y="14441"/>
                </a:moveTo>
                <a:lnTo>
                  <a:pt x="49468" y="14441"/>
                </a:lnTo>
                <a:lnTo>
                  <a:pt x="49961" y="13960"/>
                </a:lnTo>
                <a:lnTo>
                  <a:pt x="50443" y="14441"/>
                </a:lnTo>
                <a:lnTo>
                  <a:pt x="51138" y="14441"/>
                </a:lnTo>
                <a:lnTo>
                  <a:pt x="51138" y="15137"/>
                </a:lnTo>
                <a:lnTo>
                  <a:pt x="51620" y="15619"/>
                </a:lnTo>
                <a:lnTo>
                  <a:pt x="51138" y="16111"/>
                </a:lnTo>
                <a:lnTo>
                  <a:pt x="51138" y="16796"/>
                </a:lnTo>
                <a:lnTo>
                  <a:pt x="50443" y="16796"/>
                </a:lnTo>
                <a:lnTo>
                  <a:pt x="49961" y="17289"/>
                </a:lnTo>
                <a:lnTo>
                  <a:pt x="49468" y="16796"/>
                </a:lnTo>
                <a:lnTo>
                  <a:pt x="48783" y="16796"/>
                </a:lnTo>
                <a:lnTo>
                  <a:pt x="48783" y="16111"/>
                </a:lnTo>
                <a:lnTo>
                  <a:pt x="48291" y="15619"/>
                </a:lnTo>
                <a:lnTo>
                  <a:pt x="48783" y="15137"/>
                </a:lnTo>
                <a:close/>
                <a:moveTo>
                  <a:pt x="47124" y="14441"/>
                </a:moveTo>
                <a:lnTo>
                  <a:pt x="48484" y="14441"/>
                </a:lnTo>
                <a:lnTo>
                  <a:pt x="48484" y="15009"/>
                </a:lnTo>
                <a:lnTo>
                  <a:pt x="48087" y="15415"/>
                </a:lnTo>
                <a:close/>
                <a:moveTo>
                  <a:pt x="46696" y="14441"/>
                </a:moveTo>
                <a:lnTo>
                  <a:pt x="47873" y="15619"/>
                </a:lnTo>
                <a:lnTo>
                  <a:pt x="46696" y="16796"/>
                </a:lnTo>
                <a:lnTo>
                  <a:pt x="45839" y="16796"/>
                </a:lnTo>
                <a:lnTo>
                  <a:pt x="45079" y="15619"/>
                </a:lnTo>
                <a:lnTo>
                  <a:pt x="45839" y="14441"/>
                </a:lnTo>
                <a:close/>
                <a:moveTo>
                  <a:pt x="44426" y="12739"/>
                </a:moveTo>
                <a:lnTo>
                  <a:pt x="44319" y="12129"/>
                </a:lnTo>
                <a:lnTo>
                  <a:pt x="44790" y="12525"/>
                </a:lnTo>
                <a:lnTo>
                  <a:pt x="46193" y="12236"/>
                </a:lnTo>
                <a:lnTo>
                  <a:pt x="45893" y="13638"/>
                </a:lnTo>
                <a:lnTo>
                  <a:pt x="46396" y="14152"/>
                </a:lnTo>
                <a:lnTo>
                  <a:pt x="45679" y="14152"/>
                </a:lnTo>
                <a:lnTo>
                  <a:pt x="44951" y="15266"/>
                </a:lnTo>
                <a:lnTo>
                  <a:pt x="44662" y="14195"/>
                </a:lnTo>
                <a:lnTo>
                  <a:pt x="43474" y="13810"/>
                </a:lnTo>
                <a:close/>
                <a:moveTo>
                  <a:pt x="43966" y="11840"/>
                </a:moveTo>
                <a:lnTo>
                  <a:pt x="44105" y="12654"/>
                </a:lnTo>
                <a:lnTo>
                  <a:pt x="43163" y="13703"/>
                </a:lnTo>
                <a:lnTo>
                  <a:pt x="41814" y="13264"/>
                </a:lnTo>
                <a:lnTo>
                  <a:pt x="41536" y="12493"/>
                </a:lnTo>
                <a:lnTo>
                  <a:pt x="42285" y="10438"/>
                </a:lnTo>
                <a:close/>
                <a:moveTo>
                  <a:pt x="41375" y="9678"/>
                </a:moveTo>
                <a:lnTo>
                  <a:pt x="42050" y="10245"/>
                </a:lnTo>
                <a:lnTo>
                  <a:pt x="41375" y="12065"/>
                </a:lnTo>
                <a:lnTo>
                  <a:pt x="40701" y="10234"/>
                </a:lnTo>
                <a:close/>
                <a:moveTo>
                  <a:pt x="38785" y="11840"/>
                </a:moveTo>
                <a:lnTo>
                  <a:pt x="40465" y="10438"/>
                </a:lnTo>
                <a:lnTo>
                  <a:pt x="41215" y="12493"/>
                </a:lnTo>
                <a:lnTo>
                  <a:pt x="40937" y="13264"/>
                </a:lnTo>
                <a:lnTo>
                  <a:pt x="39588" y="13703"/>
                </a:lnTo>
                <a:lnTo>
                  <a:pt x="38646" y="12654"/>
                </a:lnTo>
                <a:close/>
                <a:moveTo>
                  <a:pt x="36858" y="13638"/>
                </a:moveTo>
                <a:lnTo>
                  <a:pt x="36569" y="12236"/>
                </a:lnTo>
                <a:lnTo>
                  <a:pt x="37961" y="12525"/>
                </a:lnTo>
                <a:lnTo>
                  <a:pt x="38432" y="12129"/>
                </a:lnTo>
                <a:lnTo>
                  <a:pt x="38324" y="12739"/>
                </a:lnTo>
                <a:lnTo>
                  <a:pt x="39277" y="13810"/>
                </a:lnTo>
                <a:lnTo>
                  <a:pt x="38089" y="14195"/>
                </a:lnTo>
                <a:lnTo>
                  <a:pt x="37800" y="15266"/>
                </a:lnTo>
                <a:lnTo>
                  <a:pt x="37072" y="14152"/>
                </a:lnTo>
                <a:lnTo>
                  <a:pt x="36355" y="14152"/>
                </a:lnTo>
                <a:close/>
                <a:moveTo>
                  <a:pt x="34267" y="12482"/>
                </a:moveTo>
                <a:lnTo>
                  <a:pt x="34867" y="11883"/>
                </a:lnTo>
                <a:lnTo>
                  <a:pt x="36248" y="12172"/>
                </a:lnTo>
                <a:lnTo>
                  <a:pt x="36537" y="13542"/>
                </a:lnTo>
                <a:lnTo>
                  <a:pt x="35927" y="14152"/>
                </a:lnTo>
                <a:lnTo>
                  <a:pt x="34267" y="14152"/>
                </a:lnTo>
                <a:close/>
                <a:moveTo>
                  <a:pt x="33968" y="12782"/>
                </a:moveTo>
                <a:lnTo>
                  <a:pt x="33968" y="14152"/>
                </a:lnTo>
                <a:lnTo>
                  <a:pt x="33400" y="14152"/>
                </a:lnTo>
                <a:lnTo>
                  <a:pt x="33004" y="13745"/>
                </a:lnTo>
                <a:close/>
                <a:moveTo>
                  <a:pt x="31612" y="12782"/>
                </a:moveTo>
                <a:lnTo>
                  <a:pt x="32587" y="13745"/>
                </a:lnTo>
                <a:lnTo>
                  <a:pt x="32180" y="14152"/>
                </a:lnTo>
                <a:lnTo>
                  <a:pt x="31612" y="14152"/>
                </a:lnTo>
                <a:close/>
                <a:moveTo>
                  <a:pt x="29364" y="12193"/>
                </a:moveTo>
                <a:lnTo>
                  <a:pt x="29364" y="12161"/>
                </a:lnTo>
                <a:lnTo>
                  <a:pt x="30713" y="11883"/>
                </a:lnTo>
                <a:lnTo>
                  <a:pt x="31323" y="12482"/>
                </a:lnTo>
                <a:lnTo>
                  <a:pt x="31323" y="14152"/>
                </a:lnTo>
                <a:lnTo>
                  <a:pt x="29653" y="14152"/>
                </a:lnTo>
                <a:lnTo>
                  <a:pt x="29054" y="13542"/>
                </a:lnTo>
                <a:lnTo>
                  <a:pt x="29332" y="12193"/>
                </a:lnTo>
                <a:close/>
                <a:moveTo>
                  <a:pt x="27437" y="13157"/>
                </a:moveTo>
                <a:lnTo>
                  <a:pt x="27170" y="12161"/>
                </a:lnTo>
                <a:lnTo>
                  <a:pt x="27898" y="12889"/>
                </a:lnTo>
                <a:lnTo>
                  <a:pt x="28594" y="12193"/>
                </a:lnTo>
                <a:lnTo>
                  <a:pt x="29032" y="12193"/>
                </a:lnTo>
                <a:lnTo>
                  <a:pt x="28733" y="13638"/>
                </a:lnTo>
                <a:lnTo>
                  <a:pt x="29236" y="14152"/>
                </a:lnTo>
                <a:lnTo>
                  <a:pt x="28519" y="14152"/>
                </a:lnTo>
                <a:lnTo>
                  <a:pt x="27791" y="15266"/>
                </a:lnTo>
                <a:lnTo>
                  <a:pt x="27502" y="14195"/>
                </a:lnTo>
                <a:lnTo>
                  <a:pt x="26260" y="13788"/>
                </a:lnTo>
                <a:lnTo>
                  <a:pt x="26485" y="13414"/>
                </a:lnTo>
                <a:close/>
                <a:moveTo>
                  <a:pt x="26742" y="11733"/>
                </a:moveTo>
                <a:lnTo>
                  <a:pt x="27073" y="12943"/>
                </a:lnTo>
                <a:lnTo>
                  <a:pt x="26281" y="13157"/>
                </a:lnTo>
                <a:lnTo>
                  <a:pt x="25992" y="13671"/>
                </a:lnTo>
                <a:lnTo>
                  <a:pt x="25468" y="13371"/>
                </a:lnTo>
                <a:lnTo>
                  <a:pt x="24686" y="13585"/>
                </a:lnTo>
                <a:lnTo>
                  <a:pt x="24365" y="12375"/>
                </a:lnTo>
                <a:lnTo>
                  <a:pt x="25007" y="9999"/>
                </a:lnTo>
                <a:close/>
                <a:moveTo>
                  <a:pt x="24215" y="9207"/>
                </a:moveTo>
                <a:lnTo>
                  <a:pt x="24761" y="9753"/>
                </a:lnTo>
                <a:lnTo>
                  <a:pt x="24215" y="11797"/>
                </a:lnTo>
                <a:lnTo>
                  <a:pt x="23659" y="9753"/>
                </a:lnTo>
                <a:close/>
                <a:moveTo>
                  <a:pt x="21678" y="11744"/>
                </a:moveTo>
                <a:lnTo>
                  <a:pt x="23423" y="9999"/>
                </a:lnTo>
                <a:lnTo>
                  <a:pt x="24055" y="12375"/>
                </a:lnTo>
                <a:lnTo>
                  <a:pt x="23733" y="13585"/>
                </a:lnTo>
                <a:lnTo>
                  <a:pt x="22952" y="13371"/>
                </a:lnTo>
                <a:lnTo>
                  <a:pt x="22438" y="13671"/>
                </a:lnTo>
                <a:lnTo>
                  <a:pt x="22138" y="13157"/>
                </a:lnTo>
                <a:lnTo>
                  <a:pt x="21346" y="12943"/>
                </a:lnTo>
                <a:close/>
                <a:moveTo>
                  <a:pt x="19698" y="13638"/>
                </a:moveTo>
                <a:lnTo>
                  <a:pt x="19387" y="12193"/>
                </a:lnTo>
                <a:lnTo>
                  <a:pt x="19826" y="12193"/>
                </a:lnTo>
                <a:lnTo>
                  <a:pt x="20522" y="12889"/>
                </a:lnTo>
                <a:lnTo>
                  <a:pt x="21250" y="12161"/>
                </a:lnTo>
                <a:lnTo>
                  <a:pt x="20982" y="13157"/>
                </a:lnTo>
                <a:lnTo>
                  <a:pt x="21935" y="13414"/>
                </a:lnTo>
                <a:lnTo>
                  <a:pt x="22160" y="13788"/>
                </a:lnTo>
                <a:lnTo>
                  <a:pt x="20918" y="14195"/>
                </a:lnTo>
                <a:lnTo>
                  <a:pt x="20629" y="15266"/>
                </a:lnTo>
                <a:lnTo>
                  <a:pt x="19901" y="14152"/>
                </a:lnTo>
                <a:lnTo>
                  <a:pt x="19184" y="14152"/>
                </a:lnTo>
                <a:close/>
                <a:moveTo>
                  <a:pt x="17096" y="12482"/>
                </a:moveTo>
                <a:lnTo>
                  <a:pt x="17707" y="11883"/>
                </a:lnTo>
                <a:lnTo>
                  <a:pt x="19055" y="12161"/>
                </a:lnTo>
                <a:lnTo>
                  <a:pt x="19055" y="12193"/>
                </a:lnTo>
                <a:lnTo>
                  <a:pt x="19087" y="12193"/>
                </a:lnTo>
                <a:lnTo>
                  <a:pt x="19366" y="13542"/>
                </a:lnTo>
                <a:lnTo>
                  <a:pt x="18766" y="14152"/>
                </a:lnTo>
                <a:lnTo>
                  <a:pt x="17096" y="14152"/>
                </a:lnTo>
                <a:close/>
                <a:moveTo>
                  <a:pt x="15833" y="13745"/>
                </a:moveTo>
                <a:lnTo>
                  <a:pt x="16807" y="12782"/>
                </a:lnTo>
                <a:lnTo>
                  <a:pt x="16807" y="14152"/>
                </a:lnTo>
                <a:lnTo>
                  <a:pt x="16240" y="14152"/>
                </a:lnTo>
                <a:close/>
                <a:moveTo>
                  <a:pt x="12782" y="16796"/>
                </a:moveTo>
                <a:lnTo>
                  <a:pt x="13756" y="15833"/>
                </a:lnTo>
                <a:lnTo>
                  <a:pt x="14152" y="16229"/>
                </a:lnTo>
                <a:lnTo>
                  <a:pt x="14152" y="16796"/>
                </a:lnTo>
                <a:close/>
                <a:moveTo>
                  <a:pt x="11883" y="17696"/>
                </a:moveTo>
                <a:lnTo>
                  <a:pt x="12493" y="17096"/>
                </a:lnTo>
                <a:lnTo>
                  <a:pt x="14152" y="17096"/>
                </a:lnTo>
                <a:lnTo>
                  <a:pt x="14152" y="18755"/>
                </a:lnTo>
                <a:lnTo>
                  <a:pt x="13553" y="19366"/>
                </a:lnTo>
                <a:lnTo>
                  <a:pt x="12193" y="19077"/>
                </a:lnTo>
                <a:lnTo>
                  <a:pt x="12193" y="19055"/>
                </a:lnTo>
                <a:lnTo>
                  <a:pt x="12172" y="19055"/>
                </a:lnTo>
                <a:close/>
                <a:moveTo>
                  <a:pt x="12161" y="21250"/>
                </a:moveTo>
                <a:lnTo>
                  <a:pt x="12900" y="20522"/>
                </a:lnTo>
                <a:lnTo>
                  <a:pt x="12193" y="19826"/>
                </a:lnTo>
                <a:lnTo>
                  <a:pt x="12193" y="19387"/>
                </a:lnTo>
                <a:lnTo>
                  <a:pt x="13649" y="19687"/>
                </a:lnTo>
                <a:lnTo>
                  <a:pt x="14152" y="19184"/>
                </a:lnTo>
                <a:lnTo>
                  <a:pt x="14152" y="19901"/>
                </a:lnTo>
                <a:lnTo>
                  <a:pt x="15266" y="20629"/>
                </a:lnTo>
                <a:lnTo>
                  <a:pt x="14206" y="20918"/>
                </a:lnTo>
                <a:lnTo>
                  <a:pt x="13799" y="22149"/>
                </a:lnTo>
                <a:lnTo>
                  <a:pt x="13414" y="21935"/>
                </a:lnTo>
                <a:lnTo>
                  <a:pt x="13168" y="20982"/>
                </a:lnTo>
                <a:close/>
                <a:moveTo>
                  <a:pt x="11744" y="21667"/>
                </a:moveTo>
                <a:lnTo>
                  <a:pt x="12953" y="21346"/>
                </a:lnTo>
                <a:lnTo>
                  <a:pt x="13168" y="22127"/>
                </a:lnTo>
                <a:lnTo>
                  <a:pt x="13681" y="22427"/>
                </a:lnTo>
                <a:lnTo>
                  <a:pt x="13382" y="22941"/>
                </a:lnTo>
                <a:lnTo>
                  <a:pt x="13585" y="23723"/>
                </a:lnTo>
                <a:lnTo>
                  <a:pt x="12386" y="24054"/>
                </a:lnTo>
                <a:lnTo>
                  <a:pt x="9999" y="23412"/>
                </a:lnTo>
                <a:close/>
                <a:moveTo>
                  <a:pt x="9121" y="22374"/>
                </a:moveTo>
                <a:lnTo>
                  <a:pt x="11166" y="21828"/>
                </a:lnTo>
                <a:lnTo>
                  <a:pt x="9667" y="23326"/>
                </a:lnTo>
                <a:lnTo>
                  <a:pt x="8918" y="23123"/>
                </a:lnTo>
                <a:close/>
                <a:moveTo>
                  <a:pt x="9207" y="24204"/>
                </a:moveTo>
                <a:lnTo>
                  <a:pt x="9753" y="23658"/>
                </a:lnTo>
                <a:lnTo>
                  <a:pt x="11808" y="24204"/>
                </a:lnTo>
                <a:lnTo>
                  <a:pt x="9753" y="24750"/>
                </a:lnTo>
                <a:close/>
                <a:moveTo>
                  <a:pt x="11166" y="26591"/>
                </a:moveTo>
                <a:lnTo>
                  <a:pt x="9121" y="26035"/>
                </a:lnTo>
                <a:lnTo>
                  <a:pt x="8918" y="25285"/>
                </a:lnTo>
                <a:lnTo>
                  <a:pt x="9667" y="25082"/>
                </a:lnTo>
                <a:close/>
                <a:moveTo>
                  <a:pt x="11744" y="26741"/>
                </a:moveTo>
                <a:lnTo>
                  <a:pt x="9999" y="24996"/>
                </a:lnTo>
                <a:lnTo>
                  <a:pt x="12386" y="24354"/>
                </a:lnTo>
                <a:lnTo>
                  <a:pt x="13585" y="24686"/>
                </a:lnTo>
                <a:lnTo>
                  <a:pt x="13382" y="25467"/>
                </a:lnTo>
                <a:lnTo>
                  <a:pt x="13681" y="25981"/>
                </a:lnTo>
                <a:lnTo>
                  <a:pt x="13168" y="26281"/>
                </a:lnTo>
                <a:lnTo>
                  <a:pt x="12953" y="27062"/>
                </a:lnTo>
                <a:close/>
                <a:moveTo>
                  <a:pt x="12193" y="28593"/>
                </a:moveTo>
                <a:lnTo>
                  <a:pt x="12900" y="27897"/>
                </a:lnTo>
                <a:lnTo>
                  <a:pt x="12161" y="27159"/>
                </a:lnTo>
                <a:lnTo>
                  <a:pt x="13168" y="27426"/>
                </a:lnTo>
                <a:lnTo>
                  <a:pt x="13414" y="26474"/>
                </a:lnTo>
                <a:lnTo>
                  <a:pt x="13799" y="26260"/>
                </a:lnTo>
                <a:lnTo>
                  <a:pt x="14206" y="27491"/>
                </a:lnTo>
                <a:lnTo>
                  <a:pt x="15266" y="27780"/>
                </a:lnTo>
                <a:lnTo>
                  <a:pt x="14152" y="28508"/>
                </a:lnTo>
                <a:lnTo>
                  <a:pt x="14152" y="29225"/>
                </a:lnTo>
                <a:lnTo>
                  <a:pt x="13649" y="28722"/>
                </a:lnTo>
                <a:lnTo>
                  <a:pt x="12193" y="29022"/>
                </a:lnTo>
                <a:close/>
                <a:moveTo>
                  <a:pt x="12782" y="31612"/>
                </a:moveTo>
                <a:lnTo>
                  <a:pt x="14152" y="31612"/>
                </a:lnTo>
                <a:lnTo>
                  <a:pt x="14152" y="32179"/>
                </a:lnTo>
                <a:lnTo>
                  <a:pt x="13756" y="32576"/>
                </a:lnTo>
                <a:close/>
                <a:moveTo>
                  <a:pt x="12365" y="33967"/>
                </a:moveTo>
                <a:lnTo>
                  <a:pt x="11508" y="33967"/>
                </a:lnTo>
                <a:lnTo>
                  <a:pt x="10748" y="32790"/>
                </a:lnTo>
                <a:lnTo>
                  <a:pt x="11508" y="31612"/>
                </a:lnTo>
                <a:lnTo>
                  <a:pt x="12365" y="31612"/>
                </a:lnTo>
                <a:lnTo>
                  <a:pt x="13542" y="32790"/>
                </a:lnTo>
                <a:close/>
                <a:moveTo>
                  <a:pt x="14152" y="33967"/>
                </a:moveTo>
                <a:lnTo>
                  <a:pt x="12782" y="33967"/>
                </a:lnTo>
                <a:lnTo>
                  <a:pt x="13756" y="32993"/>
                </a:lnTo>
                <a:lnTo>
                  <a:pt x="14152" y="33400"/>
                </a:lnTo>
                <a:close/>
                <a:moveTo>
                  <a:pt x="15137" y="33967"/>
                </a:moveTo>
                <a:lnTo>
                  <a:pt x="14452" y="33967"/>
                </a:lnTo>
                <a:lnTo>
                  <a:pt x="14452" y="33271"/>
                </a:lnTo>
                <a:lnTo>
                  <a:pt x="13960" y="32790"/>
                </a:lnTo>
                <a:lnTo>
                  <a:pt x="14452" y="32297"/>
                </a:lnTo>
                <a:lnTo>
                  <a:pt x="14452" y="31612"/>
                </a:lnTo>
                <a:lnTo>
                  <a:pt x="15137" y="31612"/>
                </a:lnTo>
                <a:lnTo>
                  <a:pt x="15630" y="31120"/>
                </a:lnTo>
                <a:lnTo>
                  <a:pt x="16111" y="31612"/>
                </a:lnTo>
                <a:lnTo>
                  <a:pt x="16807" y="31612"/>
                </a:lnTo>
                <a:lnTo>
                  <a:pt x="16807" y="32297"/>
                </a:lnTo>
                <a:lnTo>
                  <a:pt x="17289" y="32790"/>
                </a:lnTo>
                <a:lnTo>
                  <a:pt x="16807" y="33271"/>
                </a:lnTo>
                <a:lnTo>
                  <a:pt x="16807" y="33967"/>
                </a:lnTo>
                <a:lnTo>
                  <a:pt x="16111" y="33967"/>
                </a:lnTo>
                <a:lnTo>
                  <a:pt x="15630" y="34449"/>
                </a:lnTo>
                <a:close/>
                <a:moveTo>
                  <a:pt x="16807" y="35627"/>
                </a:moveTo>
                <a:lnTo>
                  <a:pt x="15833" y="34663"/>
                </a:lnTo>
                <a:lnTo>
                  <a:pt x="16240" y="34267"/>
                </a:lnTo>
                <a:lnTo>
                  <a:pt x="16807" y="34267"/>
                </a:lnTo>
                <a:close/>
                <a:moveTo>
                  <a:pt x="19055" y="36247"/>
                </a:moveTo>
                <a:lnTo>
                  <a:pt x="17707" y="36526"/>
                </a:lnTo>
                <a:lnTo>
                  <a:pt x="17096" y="35926"/>
                </a:lnTo>
                <a:lnTo>
                  <a:pt x="17096" y="34267"/>
                </a:lnTo>
                <a:lnTo>
                  <a:pt x="18766" y="34267"/>
                </a:lnTo>
                <a:lnTo>
                  <a:pt x="19366" y="34866"/>
                </a:lnTo>
                <a:lnTo>
                  <a:pt x="19087" y="36215"/>
                </a:lnTo>
                <a:lnTo>
                  <a:pt x="19055" y="36215"/>
                </a:lnTo>
                <a:close/>
                <a:moveTo>
                  <a:pt x="20982" y="35252"/>
                </a:moveTo>
                <a:lnTo>
                  <a:pt x="21250" y="36247"/>
                </a:lnTo>
                <a:lnTo>
                  <a:pt x="20522" y="35519"/>
                </a:lnTo>
                <a:lnTo>
                  <a:pt x="19826" y="36215"/>
                </a:lnTo>
                <a:lnTo>
                  <a:pt x="19387" y="36215"/>
                </a:lnTo>
                <a:lnTo>
                  <a:pt x="19698" y="34770"/>
                </a:lnTo>
                <a:lnTo>
                  <a:pt x="19184" y="34267"/>
                </a:lnTo>
                <a:lnTo>
                  <a:pt x="19901" y="34267"/>
                </a:lnTo>
                <a:lnTo>
                  <a:pt x="20629" y="33143"/>
                </a:lnTo>
                <a:lnTo>
                  <a:pt x="20918" y="34213"/>
                </a:lnTo>
                <a:lnTo>
                  <a:pt x="22160" y="34620"/>
                </a:lnTo>
                <a:lnTo>
                  <a:pt x="21935" y="34995"/>
                </a:lnTo>
                <a:close/>
                <a:moveTo>
                  <a:pt x="21678" y="36676"/>
                </a:moveTo>
                <a:lnTo>
                  <a:pt x="21346" y="35466"/>
                </a:lnTo>
                <a:lnTo>
                  <a:pt x="22138" y="35252"/>
                </a:lnTo>
                <a:lnTo>
                  <a:pt x="22427" y="34738"/>
                </a:lnTo>
                <a:lnTo>
                  <a:pt x="22952" y="35038"/>
                </a:lnTo>
                <a:lnTo>
                  <a:pt x="23733" y="34824"/>
                </a:lnTo>
                <a:lnTo>
                  <a:pt x="24055" y="36033"/>
                </a:lnTo>
                <a:lnTo>
                  <a:pt x="23423" y="38410"/>
                </a:lnTo>
                <a:lnTo>
                  <a:pt x="23412" y="38410"/>
                </a:lnTo>
                <a:close/>
                <a:moveTo>
                  <a:pt x="24215" y="39202"/>
                </a:moveTo>
                <a:lnTo>
                  <a:pt x="23659" y="38656"/>
                </a:lnTo>
                <a:lnTo>
                  <a:pt x="24205" y="36611"/>
                </a:lnTo>
                <a:lnTo>
                  <a:pt x="24761" y="38656"/>
                </a:lnTo>
                <a:close/>
                <a:moveTo>
                  <a:pt x="26742" y="36676"/>
                </a:moveTo>
                <a:lnTo>
                  <a:pt x="24997" y="38421"/>
                </a:lnTo>
                <a:lnTo>
                  <a:pt x="24365" y="36033"/>
                </a:lnTo>
                <a:lnTo>
                  <a:pt x="24686" y="34824"/>
                </a:lnTo>
                <a:lnTo>
                  <a:pt x="25468" y="35038"/>
                </a:lnTo>
                <a:lnTo>
                  <a:pt x="25992" y="34738"/>
                </a:lnTo>
                <a:lnTo>
                  <a:pt x="26281" y="35252"/>
                </a:lnTo>
                <a:lnTo>
                  <a:pt x="27073" y="35466"/>
                </a:lnTo>
                <a:close/>
                <a:moveTo>
                  <a:pt x="28722" y="34770"/>
                </a:moveTo>
                <a:lnTo>
                  <a:pt x="29032" y="36215"/>
                </a:lnTo>
                <a:lnTo>
                  <a:pt x="28594" y="36215"/>
                </a:lnTo>
                <a:lnTo>
                  <a:pt x="27898" y="35519"/>
                </a:lnTo>
                <a:lnTo>
                  <a:pt x="27170" y="36247"/>
                </a:lnTo>
                <a:lnTo>
                  <a:pt x="27437" y="35252"/>
                </a:lnTo>
                <a:lnTo>
                  <a:pt x="26485" y="34995"/>
                </a:lnTo>
                <a:lnTo>
                  <a:pt x="26260" y="34620"/>
                </a:lnTo>
                <a:lnTo>
                  <a:pt x="27502" y="34213"/>
                </a:lnTo>
                <a:lnTo>
                  <a:pt x="27791" y="33143"/>
                </a:lnTo>
                <a:lnTo>
                  <a:pt x="28519" y="34256"/>
                </a:lnTo>
                <a:lnTo>
                  <a:pt x="29236" y="34256"/>
                </a:lnTo>
                <a:close/>
                <a:moveTo>
                  <a:pt x="31323" y="35926"/>
                </a:moveTo>
                <a:lnTo>
                  <a:pt x="30713" y="36526"/>
                </a:lnTo>
                <a:lnTo>
                  <a:pt x="29364" y="36247"/>
                </a:lnTo>
                <a:lnTo>
                  <a:pt x="29364" y="36215"/>
                </a:lnTo>
                <a:lnTo>
                  <a:pt x="29332" y="36215"/>
                </a:lnTo>
                <a:lnTo>
                  <a:pt x="29054" y="34866"/>
                </a:lnTo>
                <a:lnTo>
                  <a:pt x="29653" y="34256"/>
                </a:lnTo>
                <a:lnTo>
                  <a:pt x="31323" y="34256"/>
                </a:lnTo>
                <a:close/>
                <a:moveTo>
                  <a:pt x="31612" y="35627"/>
                </a:moveTo>
                <a:lnTo>
                  <a:pt x="31612" y="34256"/>
                </a:lnTo>
                <a:lnTo>
                  <a:pt x="32180" y="34256"/>
                </a:lnTo>
                <a:lnTo>
                  <a:pt x="32587" y="34663"/>
                </a:lnTo>
                <a:close/>
                <a:moveTo>
                  <a:pt x="33968" y="35627"/>
                </a:moveTo>
                <a:lnTo>
                  <a:pt x="33004" y="34663"/>
                </a:lnTo>
                <a:lnTo>
                  <a:pt x="33400" y="34256"/>
                </a:lnTo>
                <a:lnTo>
                  <a:pt x="33968" y="34256"/>
                </a:lnTo>
                <a:close/>
                <a:moveTo>
                  <a:pt x="34867" y="36526"/>
                </a:moveTo>
                <a:lnTo>
                  <a:pt x="34267" y="35926"/>
                </a:lnTo>
                <a:lnTo>
                  <a:pt x="34267" y="34256"/>
                </a:lnTo>
                <a:lnTo>
                  <a:pt x="35927" y="34256"/>
                </a:lnTo>
                <a:lnTo>
                  <a:pt x="36537" y="34866"/>
                </a:lnTo>
                <a:lnTo>
                  <a:pt x="36248" y="36237"/>
                </a:lnTo>
                <a:close/>
                <a:moveTo>
                  <a:pt x="38324" y="35669"/>
                </a:moveTo>
                <a:lnTo>
                  <a:pt x="38432" y="36280"/>
                </a:lnTo>
                <a:lnTo>
                  <a:pt x="37961" y="35883"/>
                </a:lnTo>
                <a:lnTo>
                  <a:pt x="36558" y="36172"/>
                </a:lnTo>
                <a:lnTo>
                  <a:pt x="36858" y="34770"/>
                </a:lnTo>
                <a:lnTo>
                  <a:pt x="36355" y="34256"/>
                </a:lnTo>
                <a:lnTo>
                  <a:pt x="37072" y="34256"/>
                </a:lnTo>
                <a:lnTo>
                  <a:pt x="37800" y="33143"/>
                </a:lnTo>
                <a:lnTo>
                  <a:pt x="38089" y="34213"/>
                </a:lnTo>
                <a:lnTo>
                  <a:pt x="39277" y="34610"/>
                </a:lnTo>
                <a:close/>
                <a:moveTo>
                  <a:pt x="38785" y="36569"/>
                </a:moveTo>
                <a:lnTo>
                  <a:pt x="38646" y="35755"/>
                </a:lnTo>
                <a:lnTo>
                  <a:pt x="39588" y="34706"/>
                </a:lnTo>
                <a:lnTo>
                  <a:pt x="40937" y="35145"/>
                </a:lnTo>
                <a:lnTo>
                  <a:pt x="41215" y="35916"/>
                </a:lnTo>
                <a:lnTo>
                  <a:pt x="40465" y="37971"/>
                </a:lnTo>
                <a:close/>
                <a:moveTo>
                  <a:pt x="41375" y="38731"/>
                </a:moveTo>
                <a:lnTo>
                  <a:pt x="40701" y="38174"/>
                </a:lnTo>
                <a:lnTo>
                  <a:pt x="41375" y="36354"/>
                </a:lnTo>
                <a:lnTo>
                  <a:pt x="42050" y="38174"/>
                </a:lnTo>
                <a:close/>
                <a:moveTo>
                  <a:pt x="43966" y="36569"/>
                </a:moveTo>
                <a:lnTo>
                  <a:pt x="42285" y="37971"/>
                </a:lnTo>
                <a:lnTo>
                  <a:pt x="41536" y="35916"/>
                </a:lnTo>
                <a:lnTo>
                  <a:pt x="41814" y="35145"/>
                </a:lnTo>
                <a:lnTo>
                  <a:pt x="42564" y="34899"/>
                </a:lnTo>
                <a:lnTo>
                  <a:pt x="43163" y="34706"/>
                </a:lnTo>
                <a:lnTo>
                  <a:pt x="44105" y="35755"/>
                </a:lnTo>
                <a:close/>
                <a:moveTo>
                  <a:pt x="46396" y="34267"/>
                </a:moveTo>
                <a:lnTo>
                  <a:pt x="45893" y="34770"/>
                </a:lnTo>
                <a:lnTo>
                  <a:pt x="46193" y="36172"/>
                </a:lnTo>
                <a:lnTo>
                  <a:pt x="44790" y="35883"/>
                </a:lnTo>
                <a:lnTo>
                  <a:pt x="44319" y="36280"/>
                </a:lnTo>
                <a:lnTo>
                  <a:pt x="44426" y="35669"/>
                </a:lnTo>
                <a:lnTo>
                  <a:pt x="43474" y="34610"/>
                </a:lnTo>
                <a:lnTo>
                  <a:pt x="44662" y="34213"/>
                </a:lnTo>
                <a:lnTo>
                  <a:pt x="44951" y="33143"/>
                </a:lnTo>
                <a:lnTo>
                  <a:pt x="45679" y="34267"/>
                </a:lnTo>
                <a:close/>
                <a:moveTo>
                  <a:pt x="46696" y="33967"/>
                </a:moveTo>
                <a:lnTo>
                  <a:pt x="45839" y="33967"/>
                </a:lnTo>
                <a:lnTo>
                  <a:pt x="45079" y="32790"/>
                </a:lnTo>
                <a:lnTo>
                  <a:pt x="45839" y="31612"/>
                </a:lnTo>
                <a:lnTo>
                  <a:pt x="46696" y="31612"/>
                </a:lnTo>
                <a:lnTo>
                  <a:pt x="47873" y="32790"/>
                </a:lnTo>
                <a:close/>
                <a:moveTo>
                  <a:pt x="48484" y="33967"/>
                </a:moveTo>
                <a:lnTo>
                  <a:pt x="47113" y="33967"/>
                </a:lnTo>
                <a:lnTo>
                  <a:pt x="48087" y="32993"/>
                </a:lnTo>
                <a:lnTo>
                  <a:pt x="48484" y="33400"/>
                </a:lnTo>
                <a:close/>
                <a:moveTo>
                  <a:pt x="49468" y="33967"/>
                </a:moveTo>
                <a:lnTo>
                  <a:pt x="48783" y="33967"/>
                </a:lnTo>
                <a:lnTo>
                  <a:pt x="48783" y="33271"/>
                </a:lnTo>
                <a:lnTo>
                  <a:pt x="48291" y="32790"/>
                </a:lnTo>
                <a:lnTo>
                  <a:pt x="48783" y="32297"/>
                </a:lnTo>
                <a:lnTo>
                  <a:pt x="48783" y="31612"/>
                </a:lnTo>
                <a:lnTo>
                  <a:pt x="49468" y="31612"/>
                </a:lnTo>
                <a:lnTo>
                  <a:pt x="49961" y="31120"/>
                </a:lnTo>
                <a:lnTo>
                  <a:pt x="50443" y="31612"/>
                </a:lnTo>
                <a:lnTo>
                  <a:pt x="51138" y="31612"/>
                </a:lnTo>
                <a:lnTo>
                  <a:pt x="51138" y="32297"/>
                </a:lnTo>
                <a:lnTo>
                  <a:pt x="51620" y="32790"/>
                </a:lnTo>
                <a:lnTo>
                  <a:pt x="51138" y="33271"/>
                </a:lnTo>
                <a:lnTo>
                  <a:pt x="51138" y="33967"/>
                </a:lnTo>
                <a:lnTo>
                  <a:pt x="50443" y="33967"/>
                </a:lnTo>
                <a:lnTo>
                  <a:pt x="49961" y="34449"/>
                </a:lnTo>
                <a:close/>
                <a:moveTo>
                  <a:pt x="51138" y="35627"/>
                </a:moveTo>
                <a:lnTo>
                  <a:pt x="50164" y="34663"/>
                </a:lnTo>
                <a:lnTo>
                  <a:pt x="50571" y="34267"/>
                </a:lnTo>
                <a:lnTo>
                  <a:pt x="51138" y="34267"/>
                </a:lnTo>
                <a:close/>
                <a:moveTo>
                  <a:pt x="53386" y="36247"/>
                </a:moveTo>
                <a:lnTo>
                  <a:pt x="52038" y="36526"/>
                </a:lnTo>
                <a:lnTo>
                  <a:pt x="51427" y="35926"/>
                </a:lnTo>
                <a:lnTo>
                  <a:pt x="51427" y="34267"/>
                </a:lnTo>
                <a:lnTo>
                  <a:pt x="53097" y="34267"/>
                </a:lnTo>
                <a:lnTo>
                  <a:pt x="53697" y="34866"/>
                </a:lnTo>
                <a:lnTo>
                  <a:pt x="53419" y="36215"/>
                </a:lnTo>
                <a:lnTo>
                  <a:pt x="53386" y="36215"/>
                </a:lnTo>
                <a:close/>
                <a:moveTo>
                  <a:pt x="55313" y="35252"/>
                </a:moveTo>
                <a:lnTo>
                  <a:pt x="55581" y="36247"/>
                </a:lnTo>
                <a:lnTo>
                  <a:pt x="54853" y="35519"/>
                </a:lnTo>
                <a:lnTo>
                  <a:pt x="54157" y="36215"/>
                </a:lnTo>
                <a:lnTo>
                  <a:pt x="53718" y="36215"/>
                </a:lnTo>
                <a:lnTo>
                  <a:pt x="54029" y="34770"/>
                </a:lnTo>
                <a:lnTo>
                  <a:pt x="53515" y="34267"/>
                </a:lnTo>
                <a:lnTo>
                  <a:pt x="54232" y="34267"/>
                </a:lnTo>
                <a:lnTo>
                  <a:pt x="54960" y="33143"/>
                </a:lnTo>
                <a:lnTo>
                  <a:pt x="55249" y="34213"/>
                </a:lnTo>
                <a:lnTo>
                  <a:pt x="56491" y="34620"/>
                </a:lnTo>
                <a:lnTo>
                  <a:pt x="56266" y="34995"/>
                </a:lnTo>
                <a:close/>
                <a:moveTo>
                  <a:pt x="56009" y="36676"/>
                </a:moveTo>
                <a:lnTo>
                  <a:pt x="55677" y="35466"/>
                </a:lnTo>
                <a:lnTo>
                  <a:pt x="56470" y="35252"/>
                </a:lnTo>
                <a:lnTo>
                  <a:pt x="56759" y="34738"/>
                </a:lnTo>
                <a:lnTo>
                  <a:pt x="57283" y="35038"/>
                </a:lnTo>
                <a:lnTo>
                  <a:pt x="58065" y="34824"/>
                </a:lnTo>
                <a:lnTo>
                  <a:pt x="58386" y="36033"/>
                </a:lnTo>
                <a:lnTo>
                  <a:pt x="57754" y="38410"/>
                </a:lnTo>
                <a:lnTo>
                  <a:pt x="57754" y="38410"/>
                </a:lnTo>
                <a:close/>
                <a:moveTo>
                  <a:pt x="58546" y="39202"/>
                </a:moveTo>
                <a:lnTo>
                  <a:pt x="57990" y="38656"/>
                </a:lnTo>
                <a:lnTo>
                  <a:pt x="58546" y="36611"/>
                </a:lnTo>
                <a:lnTo>
                  <a:pt x="59092" y="38656"/>
                </a:lnTo>
                <a:close/>
                <a:moveTo>
                  <a:pt x="61073" y="36676"/>
                </a:moveTo>
                <a:lnTo>
                  <a:pt x="59328" y="38421"/>
                </a:lnTo>
                <a:lnTo>
                  <a:pt x="58696" y="36033"/>
                </a:lnTo>
                <a:lnTo>
                  <a:pt x="59017" y="34824"/>
                </a:lnTo>
                <a:lnTo>
                  <a:pt x="59799" y="35038"/>
                </a:lnTo>
                <a:lnTo>
                  <a:pt x="60323" y="34738"/>
                </a:lnTo>
                <a:lnTo>
                  <a:pt x="60612" y="35252"/>
                </a:lnTo>
                <a:lnTo>
                  <a:pt x="61405" y="35466"/>
                </a:lnTo>
                <a:close/>
                <a:moveTo>
                  <a:pt x="63053" y="34770"/>
                </a:moveTo>
                <a:lnTo>
                  <a:pt x="63364" y="36215"/>
                </a:lnTo>
                <a:lnTo>
                  <a:pt x="62925" y="36215"/>
                </a:lnTo>
                <a:lnTo>
                  <a:pt x="62229" y="35519"/>
                </a:lnTo>
                <a:lnTo>
                  <a:pt x="61501" y="36247"/>
                </a:lnTo>
                <a:lnTo>
                  <a:pt x="61769" y="35252"/>
                </a:lnTo>
                <a:lnTo>
                  <a:pt x="60816" y="34995"/>
                </a:lnTo>
                <a:lnTo>
                  <a:pt x="60591" y="34620"/>
                </a:lnTo>
                <a:lnTo>
                  <a:pt x="61833" y="34213"/>
                </a:lnTo>
                <a:lnTo>
                  <a:pt x="62122" y="33143"/>
                </a:lnTo>
                <a:lnTo>
                  <a:pt x="62850" y="34256"/>
                </a:lnTo>
                <a:lnTo>
                  <a:pt x="63567" y="34256"/>
                </a:lnTo>
                <a:close/>
                <a:moveTo>
                  <a:pt x="65654" y="35926"/>
                </a:moveTo>
                <a:lnTo>
                  <a:pt x="65044" y="36526"/>
                </a:lnTo>
                <a:lnTo>
                  <a:pt x="63695" y="36247"/>
                </a:lnTo>
                <a:lnTo>
                  <a:pt x="63695" y="36215"/>
                </a:lnTo>
                <a:lnTo>
                  <a:pt x="63663" y="36215"/>
                </a:lnTo>
                <a:lnTo>
                  <a:pt x="63385" y="34866"/>
                </a:lnTo>
                <a:lnTo>
                  <a:pt x="63984" y="34256"/>
                </a:lnTo>
                <a:lnTo>
                  <a:pt x="65654" y="34256"/>
                </a:lnTo>
                <a:close/>
                <a:moveTo>
                  <a:pt x="66918" y="34663"/>
                </a:moveTo>
                <a:lnTo>
                  <a:pt x="65944" y="35627"/>
                </a:lnTo>
                <a:lnTo>
                  <a:pt x="65944" y="34256"/>
                </a:lnTo>
                <a:lnTo>
                  <a:pt x="66511" y="34256"/>
                </a:lnTo>
                <a:close/>
                <a:moveTo>
                  <a:pt x="68299" y="33967"/>
                </a:moveTo>
                <a:lnTo>
                  <a:pt x="67613" y="33967"/>
                </a:lnTo>
                <a:lnTo>
                  <a:pt x="67121" y="34449"/>
                </a:lnTo>
                <a:lnTo>
                  <a:pt x="66639" y="33967"/>
                </a:lnTo>
                <a:lnTo>
                  <a:pt x="65944" y="33967"/>
                </a:lnTo>
                <a:lnTo>
                  <a:pt x="65944" y="33271"/>
                </a:lnTo>
                <a:lnTo>
                  <a:pt x="65462" y="32790"/>
                </a:lnTo>
                <a:lnTo>
                  <a:pt x="65944" y="32297"/>
                </a:lnTo>
                <a:lnTo>
                  <a:pt x="65944" y="31612"/>
                </a:lnTo>
                <a:lnTo>
                  <a:pt x="66639" y="31612"/>
                </a:lnTo>
                <a:lnTo>
                  <a:pt x="67121" y="31120"/>
                </a:lnTo>
                <a:lnTo>
                  <a:pt x="67613" y="31612"/>
                </a:lnTo>
                <a:lnTo>
                  <a:pt x="68299" y="31612"/>
                </a:lnTo>
                <a:lnTo>
                  <a:pt x="68299" y="32297"/>
                </a:lnTo>
                <a:lnTo>
                  <a:pt x="68791" y="32790"/>
                </a:lnTo>
                <a:lnTo>
                  <a:pt x="68299" y="33271"/>
                </a:lnTo>
                <a:close/>
                <a:moveTo>
                  <a:pt x="69969" y="33967"/>
                </a:moveTo>
                <a:lnTo>
                  <a:pt x="68598" y="33967"/>
                </a:lnTo>
                <a:lnTo>
                  <a:pt x="68598" y="33400"/>
                </a:lnTo>
                <a:lnTo>
                  <a:pt x="68994" y="32993"/>
                </a:lnTo>
                <a:close/>
                <a:moveTo>
                  <a:pt x="70386" y="31612"/>
                </a:moveTo>
                <a:lnTo>
                  <a:pt x="71243" y="31612"/>
                </a:lnTo>
                <a:lnTo>
                  <a:pt x="72003" y="32790"/>
                </a:lnTo>
                <a:lnTo>
                  <a:pt x="71243" y="33967"/>
                </a:lnTo>
                <a:lnTo>
                  <a:pt x="70386" y="33967"/>
                </a:lnTo>
                <a:lnTo>
                  <a:pt x="69209" y="32790"/>
                </a:lnTo>
                <a:close/>
                <a:moveTo>
                  <a:pt x="69969" y="31612"/>
                </a:moveTo>
                <a:lnTo>
                  <a:pt x="68994" y="32576"/>
                </a:lnTo>
                <a:lnTo>
                  <a:pt x="68598" y="32179"/>
                </a:lnTo>
                <a:lnTo>
                  <a:pt x="68598" y="31612"/>
                </a:lnTo>
                <a:close/>
                <a:moveTo>
                  <a:pt x="70868" y="30713"/>
                </a:moveTo>
                <a:lnTo>
                  <a:pt x="70258" y="31312"/>
                </a:lnTo>
                <a:lnTo>
                  <a:pt x="68598" y="31312"/>
                </a:lnTo>
                <a:lnTo>
                  <a:pt x="68598" y="29653"/>
                </a:lnTo>
                <a:lnTo>
                  <a:pt x="69198" y="29043"/>
                </a:lnTo>
                <a:lnTo>
                  <a:pt x="70557" y="29332"/>
                </a:lnTo>
                <a:lnTo>
                  <a:pt x="70557" y="29353"/>
                </a:lnTo>
                <a:lnTo>
                  <a:pt x="70579" y="29353"/>
                </a:lnTo>
                <a:close/>
                <a:moveTo>
                  <a:pt x="70590" y="27159"/>
                </a:moveTo>
                <a:lnTo>
                  <a:pt x="69851" y="27887"/>
                </a:lnTo>
                <a:lnTo>
                  <a:pt x="70557" y="28593"/>
                </a:lnTo>
                <a:lnTo>
                  <a:pt x="70557" y="29022"/>
                </a:lnTo>
                <a:lnTo>
                  <a:pt x="69102" y="28722"/>
                </a:lnTo>
                <a:lnTo>
                  <a:pt x="68598" y="29225"/>
                </a:lnTo>
                <a:lnTo>
                  <a:pt x="68598" y="28508"/>
                </a:lnTo>
                <a:lnTo>
                  <a:pt x="67485" y="27780"/>
                </a:lnTo>
                <a:lnTo>
                  <a:pt x="68545" y="27491"/>
                </a:lnTo>
                <a:lnTo>
                  <a:pt x="68952" y="26260"/>
                </a:lnTo>
                <a:lnTo>
                  <a:pt x="69337" y="26474"/>
                </a:lnTo>
                <a:lnTo>
                  <a:pt x="69594" y="27426"/>
                </a:lnTo>
                <a:close/>
                <a:moveTo>
                  <a:pt x="71007" y="26741"/>
                </a:moveTo>
                <a:lnTo>
                  <a:pt x="69797" y="27062"/>
                </a:lnTo>
                <a:lnTo>
                  <a:pt x="69594" y="26281"/>
                </a:lnTo>
                <a:lnTo>
                  <a:pt x="69069" y="25981"/>
                </a:lnTo>
                <a:lnTo>
                  <a:pt x="69369" y="25467"/>
                </a:lnTo>
                <a:lnTo>
                  <a:pt x="69166" y="24686"/>
                </a:lnTo>
                <a:lnTo>
                  <a:pt x="70375" y="24354"/>
                </a:lnTo>
                <a:lnTo>
                  <a:pt x="72752" y="24996"/>
                </a:lnTo>
                <a:close/>
                <a:moveTo>
                  <a:pt x="73630" y="26035"/>
                </a:moveTo>
                <a:lnTo>
                  <a:pt x="71585" y="26591"/>
                </a:lnTo>
                <a:lnTo>
                  <a:pt x="73084" y="25082"/>
                </a:lnTo>
                <a:lnTo>
                  <a:pt x="73833" y="25285"/>
                </a:lnTo>
                <a:lnTo>
                  <a:pt x="73630" y="26035"/>
                </a:lnTo>
                <a:close/>
                <a:moveTo>
                  <a:pt x="73544" y="24204"/>
                </a:moveTo>
                <a:lnTo>
                  <a:pt x="72998" y="24750"/>
                </a:lnTo>
                <a:lnTo>
                  <a:pt x="70943" y="24204"/>
                </a:lnTo>
                <a:lnTo>
                  <a:pt x="72998" y="23658"/>
                </a:lnTo>
                <a:close/>
                <a:moveTo>
                  <a:pt x="71007" y="21667"/>
                </a:moveTo>
                <a:lnTo>
                  <a:pt x="72752" y="23412"/>
                </a:lnTo>
                <a:lnTo>
                  <a:pt x="70375" y="24054"/>
                </a:lnTo>
                <a:lnTo>
                  <a:pt x="69166" y="23723"/>
                </a:lnTo>
                <a:lnTo>
                  <a:pt x="69369" y="22941"/>
                </a:lnTo>
                <a:lnTo>
                  <a:pt x="69069" y="22427"/>
                </a:lnTo>
                <a:lnTo>
                  <a:pt x="69594" y="22127"/>
                </a:lnTo>
                <a:lnTo>
                  <a:pt x="69797" y="21346"/>
                </a:lnTo>
                <a:close/>
                <a:moveTo>
                  <a:pt x="70557" y="19826"/>
                </a:moveTo>
                <a:lnTo>
                  <a:pt x="69862" y="20522"/>
                </a:lnTo>
                <a:lnTo>
                  <a:pt x="70590" y="21250"/>
                </a:lnTo>
                <a:lnTo>
                  <a:pt x="69583" y="20982"/>
                </a:lnTo>
                <a:lnTo>
                  <a:pt x="69337" y="21935"/>
                </a:lnTo>
                <a:lnTo>
                  <a:pt x="68952" y="22149"/>
                </a:lnTo>
                <a:lnTo>
                  <a:pt x="68545" y="20918"/>
                </a:lnTo>
                <a:lnTo>
                  <a:pt x="67485" y="20629"/>
                </a:lnTo>
                <a:lnTo>
                  <a:pt x="68598" y="19901"/>
                </a:lnTo>
                <a:lnTo>
                  <a:pt x="68598" y="19184"/>
                </a:lnTo>
                <a:lnTo>
                  <a:pt x="69102" y="19687"/>
                </a:lnTo>
                <a:lnTo>
                  <a:pt x="70557" y="19387"/>
                </a:lnTo>
                <a:close/>
                <a:moveTo>
                  <a:pt x="68994" y="15833"/>
                </a:moveTo>
                <a:lnTo>
                  <a:pt x="69969" y="16796"/>
                </a:lnTo>
                <a:lnTo>
                  <a:pt x="68598" y="16796"/>
                </a:lnTo>
                <a:lnTo>
                  <a:pt x="68598" y="16229"/>
                </a:lnTo>
                <a:close/>
                <a:moveTo>
                  <a:pt x="67731" y="17096"/>
                </a:moveTo>
                <a:lnTo>
                  <a:pt x="68299" y="17096"/>
                </a:lnTo>
                <a:lnTo>
                  <a:pt x="68299" y="18466"/>
                </a:lnTo>
                <a:lnTo>
                  <a:pt x="67335" y="17492"/>
                </a:lnTo>
                <a:close/>
                <a:moveTo>
                  <a:pt x="65944" y="17096"/>
                </a:moveTo>
                <a:lnTo>
                  <a:pt x="66511" y="17096"/>
                </a:lnTo>
                <a:lnTo>
                  <a:pt x="66918" y="17492"/>
                </a:lnTo>
                <a:lnTo>
                  <a:pt x="65944" y="18466"/>
                </a:lnTo>
                <a:close/>
                <a:moveTo>
                  <a:pt x="62240" y="15619"/>
                </a:moveTo>
                <a:lnTo>
                  <a:pt x="63010" y="14441"/>
                </a:lnTo>
                <a:lnTo>
                  <a:pt x="63867" y="14441"/>
                </a:lnTo>
                <a:lnTo>
                  <a:pt x="65044" y="15619"/>
                </a:lnTo>
                <a:lnTo>
                  <a:pt x="65044" y="15619"/>
                </a:lnTo>
                <a:lnTo>
                  <a:pt x="63867" y="16796"/>
                </a:lnTo>
                <a:lnTo>
                  <a:pt x="63010" y="16796"/>
                </a:lnTo>
                <a:close/>
                <a:moveTo>
                  <a:pt x="62850" y="17096"/>
                </a:moveTo>
                <a:lnTo>
                  <a:pt x="63567" y="17096"/>
                </a:lnTo>
                <a:lnTo>
                  <a:pt x="63064" y="17599"/>
                </a:lnTo>
                <a:lnTo>
                  <a:pt x="63353" y="19012"/>
                </a:lnTo>
                <a:lnTo>
                  <a:pt x="61961" y="18713"/>
                </a:lnTo>
                <a:lnTo>
                  <a:pt x="61480" y="19109"/>
                </a:lnTo>
                <a:lnTo>
                  <a:pt x="61587" y="18498"/>
                </a:lnTo>
                <a:lnTo>
                  <a:pt x="60634" y="17439"/>
                </a:lnTo>
                <a:lnTo>
                  <a:pt x="61833" y="17043"/>
                </a:lnTo>
                <a:lnTo>
                  <a:pt x="62122" y="15983"/>
                </a:lnTo>
                <a:close/>
                <a:moveTo>
                  <a:pt x="60463" y="14056"/>
                </a:moveTo>
                <a:lnTo>
                  <a:pt x="61587" y="14431"/>
                </a:lnTo>
                <a:lnTo>
                  <a:pt x="61897" y="15597"/>
                </a:lnTo>
                <a:lnTo>
                  <a:pt x="61886" y="15619"/>
                </a:lnTo>
                <a:lnTo>
                  <a:pt x="61897" y="15651"/>
                </a:lnTo>
                <a:lnTo>
                  <a:pt x="61587" y="16818"/>
                </a:lnTo>
                <a:lnTo>
                  <a:pt x="60441" y="17192"/>
                </a:lnTo>
                <a:lnTo>
                  <a:pt x="59724" y="16015"/>
                </a:lnTo>
                <a:close/>
                <a:moveTo>
                  <a:pt x="59767" y="13692"/>
                </a:moveTo>
                <a:lnTo>
                  <a:pt x="60184" y="13938"/>
                </a:lnTo>
                <a:lnTo>
                  <a:pt x="59520" y="15694"/>
                </a:lnTo>
                <a:lnTo>
                  <a:pt x="58718" y="14377"/>
                </a:lnTo>
                <a:lnTo>
                  <a:pt x="59007" y="13895"/>
                </a:lnTo>
                <a:close/>
                <a:moveTo>
                  <a:pt x="58332" y="13745"/>
                </a:moveTo>
                <a:lnTo>
                  <a:pt x="58546" y="12953"/>
                </a:lnTo>
                <a:lnTo>
                  <a:pt x="58750" y="13745"/>
                </a:lnTo>
                <a:lnTo>
                  <a:pt x="58536" y="14088"/>
                </a:lnTo>
                <a:close/>
                <a:moveTo>
                  <a:pt x="56898" y="13938"/>
                </a:moveTo>
                <a:lnTo>
                  <a:pt x="57326" y="13692"/>
                </a:lnTo>
                <a:lnTo>
                  <a:pt x="58075" y="13895"/>
                </a:lnTo>
                <a:lnTo>
                  <a:pt x="58364" y="14377"/>
                </a:lnTo>
                <a:lnTo>
                  <a:pt x="57561" y="15694"/>
                </a:lnTo>
                <a:close/>
                <a:moveTo>
                  <a:pt x="55196" y="15619"/>
                </a:moveTo>
                <a:lnTo>
                  <a:pt x="55174" y="15597"/>
                </a:lnTo>
                <a:lnTo>
                  <a:pt x="55495" y="14431"/>
                </a:lnTo>
                <a:lnTo>
                  <a:pt x="56619" y="14056"/>
                </a:lnTo>
                <a:lnTo>
                  <a:pt x="57358" y="16015"/>
                </a:lnTo>
                <a:lnTo>
                  <a:pt x="56641" y="17192"/>
                </a:lnTo>
                <a:lnTo>
                  <a:pt x="55495" y="16818"/>
                </a:lnTo>
                <a:lnTo>
                  <a:pt x="55185" y="15651"/>
                </a:lnTo>
                <a:close/>
                <a:moveTo>
                  <a:pt x="54960" y="15983"/>
                </a:moveTo>
                <a:lnTo>
                  <a:pt x="55249" y="17043"/>
                </a:lnTo>
                <a:lnTo>
                  <a:pt x="56448" y="17439"/>
                </a:lnTo>
                <a:lnTo>
                  <a:pt x="55495" y="18498"/>
                </a:lnTo>
                <a:lnTo>
                  <a:pt x="55602" y="19109"/>
                </a:lnTo>
                <a:lnTo>
                  <a:pt x="55121" y="18713"/>
                </a:lnTo>
                <a:lnTo>
                  <a:pt x="53729" y="19012"/>
                </a:lnTo>
                <a:lnTo>
                  <a:pt x="54029" y="17599"/>
                </a:lnTo>
                <a:lnTo>
                  <a:pt x="53515" y="17096"/>
                </a:lnTo>
                <a:lnTo>
                  <a:pt x="54232" y="17096"/>
                </a:lnTo>
                <a:close/>
                <a:moveTo>
                  <a:pt x="53215" y="14441"/>
                </a:moveTo>
                <a:lnTo>
                  <a:pt x="54072" y="14441"/>
                </a:lnTo>
                <a:lnTo>
                  <a:pt x="54842" y="15619"/>
                </a:lnTo>
                <a:lnTo>
                  <a:pt x="54072" y="16796"/>
                </a:lnTo>
                <a:lnTo>
                  <a:pt x="53215" y="16796"/>
                </a:lnTo>
                <a:lnTo>
                  <a:pt x="52048" y="15619"/>
                </a:lnTo>
                <a:close/>
                <a:moveTo>
                  <a:pt x="51427" y="14441"/>
                </a:moveTo>
                <a:lnTo>
                  <a:pt x="52798" y="14441"/>
                </a:lnTo>
                <a:lnTo>
                  <a:pt x="51834" y="15415"/>
                </a:lnTo>
                <a:lnTo>
                  <a:pt x="51427" y="15009"/>
                </a:lnTo>
                <a:close/>
                <a:moveTo>
                  <a:pt x="51427" y="16229"/>
                </a:moveTo>
                <a:lnTo>
                  <a:pt x="51834" y="15833"/>
                </a:lnTo>
                <a:lnTo>
                  <a:pt x="52798" y="16796"/>
                </a:lnTo>
                <a:lnTo>
                  <a:pt x="51427" y="16796"/>
                </a:lnTo>
                <a:close/>
                <a:moveTo>
                  <a:pt x="50571" y="17096"/>
                </a:moveTo>
                <a:lnTo>
                  <a:pt x="51138" y="17096"/>
                </a:lnTo>
                <a:lnTo>
                  <a:pt x="51138" y="18466"/>
                </a:lnTo>
                <a:lnTo>
                  <a:pt x="50164" y="17492"/>
                </a:lnTo>
                <a:close/>
                <a:moveTo>
                  <a:pt x="48783" y="17096"/>
                </a:moveTo>
                <a:lnTo>
                  <a:pt x="49351" y="17096"/>
                </a:lnTo>
                <a:lnTo>
                  <a:pt x="49747" y="17492"/>
                </a:lnTo>
                <a:lnTo>
                  <a:pt x="48783" y="18466"/>
                </a:lnTo>
                <a:close/>
                <a:moveTo>
                  <a:pt x="45679" y="17096"/>
                </a:moveTo>
                <a:lnTo>
                  <a:pt x="46396" y="17096"/>
                </a:lnTo>
                <a:lnTo>
                  <a:pt x="45893" y="17599"/>
                </a:lnTo>
                <a:lnTo>
                  <a:pt x="46193" y="19055"/>
                </a:lnTo>
                <a:lnTo>
                  <a:pt x="45764" y="19055"/>
                </a:lnTo>
                <a:lnTo>
                  <a:pt x="45058" y="18359"/>
                </a:lnTo>
                <a:lnTo>
                  <a:pt x="44330" y="19087"/>
                </a:lnTo>
                <a:lnTo>
                  <a:pt x="44598" y="18092"/>
                </a:lnTo>
                <a:lnTo>
                  <a:pt x="43645" y="17835"/>
                </a:lnTo>
                <a:lnTo>
                  <a:pt x="43431" y="17449"/>
                </a:lnTo>
                <a:lnTo>
                  <a:pt x="44662" y="17043"/>
                </a:lnTo>
                <a:lnTo>
                  <a:pt x="44951" y="15983"/>
                </a:lnTo>
                <a:close/>
                <a:moveTo>
                  <a:pt x="43270" y="14056"/>
                </a:moveTo>
                <a:lnTo>
                  <a:pt x="44416" y="14431"/>
                </a:lnTo>
                <a:lnTo>
                  <a:pt x="44737" y="15597"/>
                </a:lnTo>
                <a:lnTo>
                  <a:pt x="44715" y="15619"/>
                </a:lnTo>
                <a:lnTo>
                  <a:pt x="44737" y="15651"/>
                </a:lnTo>
                <a:lnTo>
                  <a:pt x="44416" y="16818"/>
                </a:lnTo>
                <a:lnTo>
                  <a:pt x="43292" y="17182"/>
                </a:lnTo>
                <a:lnTo>
                  <a:pt x="42553" y="15223"/>
                </a:lnTo>
                <a:close/>
                <a:moveTo>
                  <a:pt x="42981" y="13960"/>
                </a:moveTo>
                <a:lnTo>
                  <a:pt x="42425" y="14869"/>
                </a:lnTo>
                <a:lnTo>
                  <a:pt x="41953" y="13617"/>
                </a:lnTo>
                <a:close/>
                <a:moveTo>
                  <a:pt x="41300" y="13146"/>
                </a:moveTo>
                <a:lnTo>
                  <a:pt x="41290" y="13146"/>
                </a:lnTo>
                <a:lnTo>
                  <a:pt x="41375" y="12921"/>
                </a:lnTo>
                <a:lnTo>
                  <a:pt x="41461" y="13146"/>
                </a:lnTo>
                <a:lnTo>
                  <a:pt x="41450" y="13146"/>
                </a:lnTo>
                <a:lnTo>
                  <a:pt x="41579" y="13478"/>
                </a:lnTo>
                <a:lnTo>
                  <a:pt x="41590" y="13499"/>
                </a:lnTo>
                <a:lnTo>
                  <a:pt x="41590" y="13499"/>
                </a:lnTo>
                <a:lnTo>
                  <a:pt x="42232" y="15191"/>
                </a:lnTo>
                <a:lnTo>
                  <a:pt x="41375" y="16582"/>
                </a:lnTo>
                <a:lnTo>
                  <a:pt x="40519" y="15191"/>
                </a:lnTo>
                <a:lnTo>
                  <a:pt x="41161" y="13499"/>
                </a:lnTo>
                <a:lnTo>
                  <a:pt x="41161" y="13499"/>
                </a:lnTo>
                <a:lnTo>
                  <a:pt x="41172" y="13478"/>
                </a:lnTo>
                <a:close/>
                <a:moveTo>
                  <a:pt x="40797" y="13617"/>
                </a:moveTo>
                <a:lnTo>
                  <a:pt x="40326" y="14869"/>
                </a:lnTo>
                <a:lnTo>
                  <a:pt x="39770" y="13960"/>
                </a:lnTo>
                <a:close/>
                <a:moveTo>
                  <a:pt x="38035" y="15619"/>
                </a:moveTo>
                <a:lnTo>
                  <a:pt x="38014" y="15597"/>
                </a:lnTo>
                <a:lnTo>
                  <a:pt x="38335" y="14431"/>
                </a:lnTo>
                <a:lnTo>
                  <a:pt x="39481" y="14056"/>
                </a:lnTo>
                <a:lnTo>
                  <a:pt x="40198" y="15223"/>
                </a:lnTo>
                <a:lnTo>
                  <a:pt x="39459" y="17182"/>
                </a:lnTo>
                <a:lnTo>
                  <a:pt x="38335" y="16818"/>
                </a:lnTo>
                <a:lnTo>
                  <a:pt x="38014" y="15651"/>
                </a:lnTo>
                <a:close/>
                <a:moveTo>
                  <a:pt x="37800" y="15983"/>
                </a:moveTo>
                <a:lnTo>
                  <a:pt x="38089" y="17043"/>
                </a:lnTo>
                <a:lnTo>
                  <a:pt x="39320" y="17449"/>
                </a:lnTo>
                <a:lnTo>
                  <a:pt x="39106" y="17835"/>
                </a:lnTo>
                <a:lnTo>
                  <a:pt x="38153" y="18092"/>
                </a:lnTo>
                <a:lnTo>
                  <a:pt x="38421" y="19087"/>
                </a:lnTo>
                <a:lnTo>
                  <a:pt x="37693" y="18359"/>
                </a:lnTo>
                <a:lnTo>
                  <a:pt x="36986" y="19055"/>
                </a:lnTo>
                <a:lnTo>
                  <a:pt x="36558" y="19055"/>
                </a:lnTo>
                <a:lnTo>
                  <a:pt x="36858" y="17599"/>
                </a:lnTo>
                <a:lnTo>
                  <a:pt x="36355" y="17096"/>
                </a:lnTo>
                <a:lnTo>
                  <a:pt x="37072" y="17096"/>
                </a:lnTo>
                <a:close/>
                <a:moveTo>
                  <a:pt x="36055" y="14441"/>
                </a:moveTo>
                <a:lnTo>
                  <a:pt x="36911" y="14441"/>
                </a:lnTo>
                <a:lnTo>
                  <a:pt x="37671" y="15619"/>
                </a:lnTo>
                <a:lnTo>
                  <a:pt x="36911" y="16796"/>
                </a:lnTo>
                <a:lnTo>
                  <a:pt x="36055" y="16796"/>
                </a:lnTo>
                <a:lnTo>
                  <a:pt x="34877" y="15619"/>
                </a:lnTo>
                <a:close/>
                <a:moveTo>
                  <a:pt x="34267" y="14441"/>
                </a:moveTo>
                <a:lnTo>
                  <a:pt x="35638" y="14441"/>
                </a:lnTo>
                <a:lnTo>
                  <a:pt x="34663" y="15415"/>
                </a:lnTo>
                <a:lnTo>
                  <a:pt x="34267" y="15009"/>
                </a:lnTo>
                <a:close/>
                <a:moveTo>
                  <a:pt x="29953" y="14441"/>
                </a:moveTo>
                <a:lnTo>
                  <a:pt x="31323" y="14441"/>
                </a:lnTo>
                <a:lnTo>
                  <a:pt x="31323" y="15009"/>
                </a:lnTo>
                <a:lnTo>
                  <a:pt x="30917" y="15415"/>
                </a:lnTo>
                <a:close/>
                <a:moveTo>
                  <a:pt x="27908" y="15619"/>
                </a:moveTo>
                <a:lnTo>
                  <a:pt x="28679" y="14441"/>
                </a:lnTo>
                <a:lnTo>
                  <a:pt x="29536" y="14441"/>
                </a:lnTo>
                <a:lnTo>
                  <a:pt x="30713" y="15619"/>
                </a:lnTo>
                <a:lnTo>
                  <a:pt x="29536" y="16796"/>
                </a:lnTo>
                <a:lnTo>
                  <a:pt x="28679" y="16796"/>
                </a:lnTo>
                <a:close/>
                <a:moveTo>
                  <a:pt x="28519" y="17096"/>
                </a:moveTo>
                <a:lnTo>
                  <a:pt x="29236" y="17096"/>
                </a:lnTo>
                <a:lnTo>
                  <a:pt x="28733" y="17599"/>
                </a:lnTo>
                <a:lnTo>
                  <a:pt x="29022" y="19012"/>
                </a:lnTo>
                <a:lnTo>
                  <a:pt x="27619" y="18713"/>
                </a:lnTo>
                <a:lnTo>
                  <a:pt x="27148" y="19109"/>
                </a:lnTo>
                <a:lnTo>
                  <a:pt x="27255" y="18498"/>
                </a:lnTo>
                <a:lnTo>
                  <a:pt x="26303" y="17439"/>
                </a:lnTo>
                <a:lnTo>
                  <a:pt x="27502" y="17043"/>
                </a:lnTo>
                <a:lnTo>
                  <a:pt x="27791" y="15983"/>
                </a:lnTo>
                <a:close/>
                <a:moveTo>
                  <a:pt x="26131" y="14056"/>
                </a:moveTo>
                <a:lnTo>
                  <a:pt x="27255" y="14431"/>
                </a:lnTo>
                <a:lnTo>
                  <a:pt x="27566" y="15597"/>
                </a:lnTo>
                <a:lnTo>
                  <a:pt x="27555" y="15619"/>
                </a:lnTo>
                <a:lnTo>
                  <a:pt x="27566" y="15651"/>
                </a:lnTo>
                <a:lnTo>
                  <a:pt x="27255" y="16818"/>
                </a:lnTo>
                <a:lnTo>
                  <a:pt x="26110" y="17192"/>
                </a:lnTo>
                <a:lnTo>
                  <a:pt x="25393" y="16015"/>
                </a:lnTo>
                <a:close/>
                <a:moveTo>
                  <a:pt x="25436" y="13692"/>
                </a:moveTo>
                <a:lnTo>
                  <a:pt x="25853" y="13938"/>
                </a:lnTo>
                <a:lnTo>
                  <a:pt x="25189" y="15694"/>
                </a:lnTo>
                <a:lnTo>
                  <a:pt x="24386" y="14377"/>
                </a:lnTo>
                <a:lnTo>
                  <a:pt x="24676" y="13895"/>
                </a:lnTo>
                <a:close/>
                <a:moveTo>
                  <a:pt x="24001" y="13745"/>
                </a:moveTo>
                <a:lnTo>
                  <a:pt x="24215" y="12953"/>
                </a:lnTo>
                <a:lnTo>
                  <a:pt x="24419" y="13745"/>
                </a:lnTo>
                <a:lnTo>
                  <a:pt x="24205" y="14088"/>
                </a:lnTo>
                <a:close/>
                <a:moveTo>
                  <a:pt x="22567" y="13938"/>
                </a:moveTo>
                <a:lnTo>
                  <a:pt x="22995" y="13692"/>
                </a:lnTo>
                <a:lnTo>
                  <a:pt x="23744" y="13895"/>
                </a:lnTo>
                <a:lnTo>
                  <a:pt x="24033" y="14377"/>
                </a:lnTo>
                <a:lnTo>
                  <a:pt x="23230" y="15694"/>
                </a:lnTo>
                <a:close/>
                <a:moveTo>
                  <a:pt x="20865" y="15619"/>
                </a:moveTo>
                <a:lnTo>
                  <a:pt x="20843" y="15597"/>
                </a:lnTo>
                <a:lnTo>
                  <a:pt x="21164" y="14431"/>
                </a:lnTo>
                <a:lnTo>
                  <a:pt x="22288" y="14056"/>
                </a:lnTo>
                <a:lnTo>
                  <a:pt x="23027" y="16015"/>
                </a:lnTo>
                <a:lnTo>
                  <a:pt x="22310" y="17192"/>
                </a:lnTo>
                <a:lnTo>
                  <a:pt x="21164" y="16818"/>
                </a:lnTo>
                <a:lnTo>
                  <a:pt x="20843" y="15651"/>
                </a:lnTo>
                <a:close/>
                <a:moveTo>
                  <a:pt x="20629" y="15983"/>
                </a:moveTo>
                <a:lnTo>
                  <a:pt x="20918" y="17043"/>
                </a:lnTo>
                <a:lnTo>
                  <a:pt x="22117" y="17439"/>
                </a:lnTo>
                <a:lnTo>
                  <a:pt x="21164" y="18498"/>
                </a:lnTo>
                <a:lnTo>
                  <a:pt x="21271" y="19109"/>
                </a:lnTo>
                <a:lnTo>
                  <a:pt x="20790" y="18713"/>
                </a:lnTo>
                <a:lnTo>
                  <a:pt x="19398" y="19012"/>
                </a:lnTo>
                <a:lnTo>
                  <a:pt x="19698" y="17599"/>
                </a:lnTo>
                <a:lnTo>
                  <a:pt x="19184" y="17096"/>
                </a:lnTo>
                <a:lnTo>
                  <a:pt x="19901" y="17096"/>
                </a:lnTo>
                <a:close/>
                <a:moveTo>
                  <a:pt x="18884" y="14441"/>
                </a:moveTo>
                <a:lnTo>
                  <a:pt x="19740" y="14441"/>
                </a:lnTo>
                <a:lnTo>
                  <a:pt x="20511" y="15619"/>
                </a:lnTo>
                <a:lnTo>
                  <a:pt x="19740" y="16796"/>
                </a:lnTo>
                <a:lnTo>
                  <a:pt x="18884" y="16796"/>
                </a:lnTo>
                <a:lnTo>
                  <a:pt x="17707" y="15619"/>
                </a:lnTo>
                <a:close/>
                <a:moveTo>
                  <a:pt x="17096" y="14441"/>
                </a:moveTo>
                <a:lnTo>
                  <a:pt x="18467" y="14441"/>
                </a:lnTo>
                <a:lnTo>
                  <a:pt x="17503" y="15415"/>
                </a:lnTo>
                <a:lnTo>
                  <a:pt x="17096" y="15009"/>
                </a:lnTo>
                <a:close/>
                <a:moveTo>
                  <a:pt x="17096" y="16229"/>
                </a:moveTo>
                <a:lnTo>
                  <a:pt x="17503" y="15833"/>
                </a:lnTo>
                <a:lnTo>
                  <a:pt x="18467" y="16796"/>
                </a:lnTo>
                <a:lnTo>
                  <a:pt x="17096" y="16796"/>
                </a:lnTo>
                <a:close/>
                <a:moveTo>
                  <a:pt x="16240" y="17096"/>
                </a:moveTo>
                <a:lnTo>
                  <a:pt x="16807" y="17096"/>
                </a:lnTo>
                <a:lnTo>
                  <a:pt x="16807" y="18466"/>
                </a:lnTo>
                <a:lnTo>
                  <a:pt x="15833" y="17492"/>
                </a:lnTo>
                <a:close/>
                <a:moveTo>
                  <a:pt x="14452" y="19740"/>
                </a:moveTo>
                <a:lnTo>
                  <a:pt x="14452" y="18884"/>
                </a:lnTo>
                <a:lnTo>
                  <a:pt x="15630" y="17706"/>
                </a:lnTo>
                <a:lnTo>
                  <a:pt x="16807" y="18884"/>
                </a:lnTo>
                <a:lnTo>
                  <a:pt x="16807" y="19740"/>
                </a:lnTo>
                <a:lnTo>
                  <a:pt x="15630" y="20500"/>
                </a:lnTo>
                <a:close/>
                <a:moveTo>
                  <a:pt x="14067" y="22288"/>
                </a:moveTo>
                <a:lnTo>
                  <a:pt x="14431" y="21164"/>
                </a:lnTo>
                <a:lnTo>
                  <a:pt x="15598" y="20843"/>
                </a:lnTo>
                <a:lnTo>
                  <a:pt x="15630" y="20864"/>
                </a:lnTo>
                <a:lnTo>
                  <a:pt x="15651" y="20843"/>
                </a:lnTo>
                <a:lnTo>
                  <a:pt x="16818" y="21164"/>
                </a:lnTo>
                <a:lnTo>
                  <a:pt x="17193" y="22309"/>
                </a:lnTo>
                <a:lnTo>
                  <a:pt x="16026" y="23027"/>
                </a:lnTo>
                <a:close/>
                <a:moveTo>
                  <a:pt x="13949" y="22556"/>
                </a:moveTo>
                <a:lnTo>
                  <a:pt x="15705" y="23219"/>
                </a:lnTo>
                <a:lnTo>
                  <a:pt x="14377" y="24033"/>
                </a:lnTo>
                <a:lnTo>
                  <a:pt x="13896" y="23733"/>
                </a:lnTo>
                <a:lnTo>
                  <a:pt x="13703" y="22984"/>
                </a:lnTo>
                <a:close/>
                <a:moveTo>
                  <a:pt x="12953" y="24204"/>
                </a:moveTo>
                <a:lnTo>
                  <a:pt x="13746" y="23990"/>
                </a:lnTo>
                <a:lnTo>
                  <a:pt x="14099" y="24204"/>
                </a:lnTo>
                <a:lnTo>
                  <a:pt x="13746" y="24418"/>
                </a:lnTo>
                <a:close/>
                <a:moveTo>
                  <a:pt x="13949" y="25853"/>
                </a:moveTo>
                <a:lnTo>
                  <a:pt x="13703" y="25425"/>
                </a:lnTo>
                <a:lnTo>
                  <a:pt x="13906" y="24675"/>
                </a:lnTo>
                <a:lnTo>
                  <a:pt x="14377" y="24376"/>
                </a:lnTo>
                <a:lnTo>
                  <a:pt x="15705" y="25189"/>
                </a:lnTo>
                <a:close/>
                <a:moveTo>
                  <a:pt x="15598" y="27566"/>
                </a:moveTo>
                <a:lnTo>
                  <a:pt x="14431" y="27244"/>
                </a:lnTo>
                <a:lnTo>
                  <a:pt x="14067" y="26120"/>
                </a:lnTo>
                <a:lnTo>
                  <a:pt x="16026" y="25382"/>
                </a:lnTo>
                <a:lnTo>
                  <a:pt x="17193" y="26099"/>
                </a:lnTo>
                <a:lnTo>
                  <a:pt x="16818" y="27244"/>
                </a:lnTo>
                <a:lnTo>
                  <a:pt x="15651" y="27566"/>
                </a:lnTo>
                <a:lnTo>
                  <a:pt x="15630" y="27544"/>
                </a:lnTo>
                <a:close/>
                <a:moveTo>
                  <a:pt x="15020" y="31312"/>
                </a:moveTo>
                <a:lnTo>
                  <a:pt x="14452" y="31312"/>
                </a:lnTo>
                <a:lnTo>
                  <a:pt x="14452" y="29953"/>
                </a:lnTo>
                <a:lnTo>
                  <a:pt x="15416" y="30916"/>
                </a:lnTo>
                <a:close/>
                <a:moveTo>
                  <a:pt x="16240" y="31312"/>
                </a:moveTo>
                <a:lnTo>
                  <a:pt x="15833" y="30916"/>
                </a:lnTo>
                <a:lnTo>
                  <a:pt x="16807" y="29953"/>
                </a:lnTo>
                <a:lnTo>
                  <a:pt x="16807" y="31312"/>
                </a:lnTo>
                <a:close/>
                <a:moveTo>
                  <a:pt x="17096" y="31612"/>
                </a:moveTo>
                <a:lnTo>
                  <a:pt x="18467" y="31612"/>
                </a:lnTo>
                <a:lnTo>
                  <a:pt x="17503" y="32576"/>
                </a:lnTo>
                <a:lnTo>
                  <a:pt x="17096" y="32179"/>
                </a:lnTo>
                <a:close/>
                <a:moveTo>
                  <a:pt x="20511" y="32790"/>
                </a:moveTo>
                <a:lnTo>
                  <a:pt x="19740" y="33967"/>
                </a:lnTo>
                <a:lnTo>
                  <a:pt x="18884" y="33967"/>
                </a:lnTo>
                <a:lnTo>
                  <a:pt x="17707" y="32790"/>
                </a:lnTo>
                <a:lnTo>
                  <a:pt x="18884" y="31612"/>
                </a:lnTo>
                <a:lnTo>
                  <a:pt x="19740" y="31612"/>
                </a:lnTo>
                <a:close/>
                <a:moveTo>
                  <a:pt x="19901" y="31312"/>
                </a:moveTo>
                <a:lnTo>
                  <a:pt x="19184" y="31312"/>
                </a:lnTo>
                <a:lnTo>
                  <a:pt x="19698" y="30809"/>
                </a:lnTo>
                <a:lnTo>
                  <a:pt x="19398" y="29407"/>
                </a:lnTo>
                <a:lnTo>
                  <a:pt x="20790" y="29696"/>
                </a:lnTo>
                <a:lnTo>
                  <a:pt x="21271" y="29300"/>
                </a:lnTo>
                <a:lnTo>
                  <a:pt x="21164" y="29910"/>
                </a:lnTo>
                <a:lnTo>
                  <a:pt x="22117" y="30970"/>
                </a:lnTo>
                <a:lnTo>
                  <a:pt x="20918" y="31366"/>
                </a:lnTo>
                <a:lnTo>
                  <a:pt x="20629" y="32426"/>
                </a:lnTo>
                <a:close/>
                <a:moveTo>
                  <a:pt x="22288" y="34353"/>
                </a:moveTo>
                <a:lnTo>
                  <a:pt x="21164" y="33978"/>
                </a:lnTo>
                <a:lnTo>
                  <a:pt x="20854" y="32811"/>
                </a:lnTo>
                <a:lnTo>
                  <a:pt x="20865" y="32790"/>
                </a:lnTo>
                <a:lnTo>
                  <a:pt x="20854" y="32758"/>
                </a:lnTo>
                <a:lnTo>
                  <a:pt x="21164" y="31591"/>
                </a:lnTo>
                <a:lnTo>
                  <a:pt x="22310" y="31216"/>
                </a:lnTo>
                <a:lnTo>
                  <a:pt x="23027" y="32394"/>
                </a:lnTo>
                <a:close/>
                <a:moveTo>
                  <a:pt x="22995" y="34717"/>
                </a:moveTo>
                <a:lnTo>
                  <a:pt x="22567" y="34470"/>
                </a:lnTo>
                <a:lnTo>
                  <a:pt x="23230" y="32715"/>
                </a:lnTo>
                <a:lnTo>
                  <a:pt x="24033" y="34031"/>
                </a:lnTo>
                <a:lnTo>
                  <a:pt x="23744" y="34513"/>
                </a:lnTo>
                <a:close/>
                <a:moveTo>
                  <a:pt x="24419" y="34663"/>
                </a:moveTo>
                <a:lnTo>
                  <a:pt x="24215" y="35455"/>
                </a:lnTo>
                <a:lnTo>
                  <a:pt x="24001" y="34663"/>
                </a:lnTo>
                <a:lnTo>
                  <a:pt x="24215" y="34320"/>
                </a:lnTo>
                <a:close/>
                <a:moveTo>
                  <a:pt x="25853" y="34470"/>
                </a:moveTo>
                <a:lnTo>
                  <a:pt x="25425" y="34717"/>
                </a:lnTo>
                <a:lnTo>
                  <a:pt x="24676" y="34513"/>
                </a:lnTo>
                <a:lnTo>
                  <a:pt x="24386" y="34031"/>
                </a:lnTo>
                <a:lnTo>
                  <a:pt x="25189" y="32715"/>
                </a:lnTo>
                <a:close/>
                <a:moveTo>
                  <a:pt x="27555" y="32790"/>
                </a:moveTo>
                <a:lnTo>
                  <a:pt x="27566" y="32811"/>
                </a:lnTo>
                <a:lnTo>
                  <a:pt x="27255" y="33978"/>
                </a:lnTo>
                <a:lnTo>
                  <a:pt x="26131" y="34353"/>
                </a:lnTo>
                <a:lnTo>
                  <a:pt x="25393" y="32394"/>
                </a:lnTo>
                <a:lnTo>
                  <a:pt x="26110" y="31216"/>
                </a:lnTo>
                <a:lnTo>
                  <a:pt x="27255" y="31591"/>
                </a:lnTo>
                <a:lnTo>
                  <a:pt x="27566" y="32758"/>
                </a:lnTo>
                <a:close/>
                <a:moveTo>
                  <a:pt x="27791" y="32426"/>
                </a:moveTo>
                <a:lnTo>
                  <a:pt x="27502" y="31366"/>
                </a:lnTo>
                <a:lnTo>
                  <a:pt x="26303" y="30970"/>
                </a:lnTo>
                <a:lnTo>
                  <a:pt x="27255" y="29910"/>
                </a:lnTo>
                <a:lnTo>
                  <a:pt x="27148" y="29300"/>
                </a:lnTo>
                <a:lnTo>
                  <a:pt x="27630" y="29696"/>
                </a:lnTo>
                <a:lnTo>
                  <a:pt x="29022" y="29407"/>
                </a:lnTo>
                <a:lnTo>
                  <a:pt x="28733" y="30809"/>
                </a:lnTo>
                <a:lnTo>
                  <a:pt x="29236" y="31312"/>
                </a:lnTo>
                <a:lnTo>
                  <a:pt x="28519" y="31312"/>
                </a:lnTo>
                <a:close/>
                <a:moveTo>
                  <a:pt x="29536" y="33967"/>
                </a:moveTo>
                <a:lnTo>
                  <a:pt x="28679" y="33967"/>
                </a:lnTo>
                <a:lnTo>
                  <a:pt x="27908" y="32790"/>
                </a:lnTo>
                <a:lnTo>
                  <a:pt x="28679" y="31612"/>
                </a:lnTo>
                <a:lnTo>
                  <a:pt x="29536" y="31612"/>
                </a:lnTo>
                <a:lnTo>
                  <a:pt x="30713" y="32790"/>
                </a:lnTo>
                <a:close/>
                <a:moveTo>
                  <a:pt x="31323" y="33967"/>
                </a:moveTo>
                <a:lnTo>
                  <a:pt x="29953" y="33967"/>
                </a:lnTo>
                <a:lnTo>
                  <a:pt x="30917" y="32993"/>
                </a:lnTo>
                <a:lnTo>
                  <a:pt x="31323" y="33400"/>
                </a:lnTo>
                <a:close/>
                <a:moveTo>
                  <a:pt x="35638" y="33967"/>
                </a:moveTo>
                <a:lnTo>
                  <a:pt x="34267" y="33967"/>
                </a:lnTo>
                <a:lnTo>
                  <a:pt x="34267" y="33400"/>
                </a:lnTo>
                <a:lnTo>
                  <a:pt x="34663" y="32993"/>
                </a:lnTo>
                <a:close/>
                <a:moveTo>
                  <a:pt x="37671" y="32790"/>
                </a:moveTo>
                <a:lnTo>
                  <a:pt x="36911" y="33967"/>
                </a:lnTo>
                <a:lnTo>
                  <a:pt x="36055" y="33967"/>
                </a:lnTo>
                <a:lnTo>
                  <a:pt x="34877" y="32790"/>
                </a:lnTo>
                <a:lnTo>
                  <a:pt x="36055" y="31612"/>
                </a:lnTo>
                <a:lnTo>
                  <a:pt x="36911" y="31612"/>
                </a:lnTo>
                <a:close/>
                <a:moveTo>
                  <a:pt x="37072" y="31312"/>
                </a:moveTo>
                <a:lnTo>
                  <a:pt x="36355" y="31312"/>
                </a:lnTo>
                <a:lnTo>
                  <a:pt x="36858" y="30809"/>
                </a:lnTo>
                <a:lnTo>
                  <a:pt x="36558" y="29364"/>
                </a:lnTo>
                <a:lnTo>
                  <a:pt x="36986" y="29364"/>
                </a:lnTo>
                <a:lnTo>
                  <a:pt x="37693" y="30060"/>
                </a:lnTo>
                <a:lnTo>
                  <a:pt x="38421" y="29321"/>
                </a:lnTo>
                <a:lnTo>
                  <a:pt x="38153" y="30328"/>
                </a:lnTo>
                <a:lnTo>
                  <a:pt x="39106" y="30584"/>
                </a:lnTo>
                <a:lnTo>
                  <a:pt x="39320" y="30959"/>
                </a:lnTo>
                <a:lnTo>
                  <a:pt x="38089" y="31366"/>
                </a:lnTo>
                <a:lnTo>
                  <a:pt x="37800" y="32426"/>
                </a:lnTo>
                <a:close/>
                <a:moveTo>
                  <a:pt x="39481" y="34353"/>
                </a:moveTo>
                <a:lnTo>
                  <a:pt x="38335" y="33978"/>
                </a:lnTo>
                <a:lnTo>
                  <a:pt x="38014" y="32811"/>
                </a:lnTo>
                <a:lnTo>
                  <a:pt x="38035" y="32790"/>
                </a:lnTo>
                <a:lnTo>
                  <a:pt x="38014" y="32758"/>
                </a:lnTo>
                <a:lnTo>
                  <a:pt x="38335" y="31601"/>
                </a:lnTo>
                <a:lnTo>
                  <a:pt x="39459" y="31227"/>
                </a:lnTo>
                <a:lnTo>
                  <a:pt x="40198" y="33186"/>
                </a:lnTo>
                <a:close/>
                <a:moveTo>
                  <a:pt x="39770" y="34449"/>
                </a:moveTo>
                <a:lnTo>
                  <a:pt x="40326" y="33539"/>
                </a:lnTo>
                <a:lnTo>
                  <a:pt x="40797" y="34792"/>
                </a:lnTo>
                <a:lnTo>
                  <a:pt x="40305" y="34631"/>
                </a:lnTo>
                <a:close/>
                <a:moveTo>
                  <a:pt x="41450" y="35263"/>
                </a:moveTo>
                <a:lnTo>
                  <a:pt x="41461" y="35263"/>
                </a:lnTo>
                <a:lnTo>
                  <a:pt x="41375" y="35487"/>
                </a:lnTo>
                <a:lnTo>
                  <a:pt x="41290" y="35263"/>
                </a:lnTo>
                <a:lnTo>
                  <a:pt x="41300" y="35263"/>
                </a:lnTo>
                <a:lnTo>
                  <a:pt x="41193" y="34973"/>
                </a:lnTo>
                <a:lnTo>
                  <a:pt x="41161" y="34909"/>
                </a:lnTo>
                <a:lnTo>
                  <a:pt x="41161" y="34909"/>
                </a:lnTo>
                <a:lnTo>
                  <a:pt x="40530" y="33218"/>
                </a:lnTo>
                <a:lnTo>
                  <a:pt x="41375" y="31826"/>
                </a:lnTo>
                <a:lnTo>
                  <a:pt x="42232" y="33218"/>
                </a:lnTo>
                <a:lnTo>
                  <a:pt x="41590" y="34909"/>
                </a:lnTo>
                <a:lnTo>
                  <a:pt x="41590" y="34909"/>
                </a:lnTo>
                <a:lnTo>
                  <a:pt x="41568" y="34973"/>
                </a:lnTo>
                <a:close/>
                <a:moveTo>
                  <a:pt x="42981" y="34449"/>
                </a:moveTo>
                <a:lnTo>
                  <a:pt x="41953" y="34792"/>
                </a:lnTo>
                <a:lnTo>
                  <a:pt x="42425" y="33539"/>
                </a:lnTo>
                <a:close/>
                <a:moveTo>
                  <a:pt x="44715" y="32790"/>
                </a:moveTo>
                <a:lnTo>
                  <a:pt x="44737" y="32811"/>
                </a:lnTo>
                <a:lnTo>
                  <a:pt x="44416" y="33978"/>
                </a:lnTo>
                <a:lnTo>
                  <a:pt x="43270" y="34353"/>
                </a:lnTo>
                <a:lnTo>
                  <a:pt x="42553" y="33186"/>
                </a:lnTo>
                <a:lnTo>
                  <a:pt x="43292" y="31227"/>
                </a:lnTo>
                <a:lnTo>
                  <a:pt x="44416" y="31601"/>
                </a:lnTo>
                <a:lnTo>
                  <a:pt x="44737" y="32758"/>
                </a:lnTo>
                <a:close/>
                <a:moveTo>
                  <a:pt x="46396" y="31312"/>
                </a:moveTo>
                <a:lnTo>
                  <a:pt x="45679" y="31312"/>
                </a:lnTo>
                <a:lnTo>
                  <a:pt x="44951" y="32426"/>
                </a:lnTo>
                <a:lnTo>
                  <a:pt x="44662" y="31366"/>
                </a:lnTo>
                <a:lnTo>
                  <a:pt x="43431" y="30959"/>
                </a:lnTo>
                <a:lnTo>
                  <a:pt x="43645" y="30584"/>
                </a:lnTo>
                <a:lnTo>
                  <a:pt x="44598" y="30328"/>
                </a:lnTo>
                <a:lnTo>
                  <a:pt x="44330" y="29321"/>
                </a:lnTo>
                <a:lnTo>
                  <a:pt x="45058" y="30060"/>
                </a:lnTo>
                <a:lnTo>
                  <a:pt x="45764" y="29364"/>
                </a:lnTo>
                <a:lnTo>
                  <a:pt x="46193" y="29364"/>
                </a:lnTo>
                <a:lnTo>
                  <a:pt x="45893" y="30809"/>
                </a:lnTo>
                <a:close/>
                <a:moveTo>
                  <a:pt x="46824" y="31312"/>
                </a:moveTo>
                <a:lnTo>
                  <a:pt x="46214" y="30713"/>
                </a:lnTo>
                <a:lnTo>
                  <a:pt x="46503" y="29353"/>
                </a:lnTo>
                <a:lnTo>
                  <a:pt x="46525" y="29353"/>
                </a:lnTo>
                <a:lnTo>
                  <a:pt x="46525" y="29332"/>
                </a:lnTo>
                <a:lnTo>
                  <a:pt x="47884" y="29043"/>
                </a:lnTo>
                <a:lnTo>
                  <a:pt x="48484" y="29653"/>
                </a:lnTo>
                <a:lnTo>
                  <a:pt x="48484" y="31312"/>
                </a:lnTo>
                <a:close/>
                <a:moveTo>
                  <a:pt x="49351" y="31312"/>
                </a:moveTo>
                <a:lnTo>
                  <a:pt x="48783" y="31312"/>
                </a:lnTo>
                <a:lnTo>
                  <a:pt x="48783" y="29953"/>
                </a:lnTo>
                <a:lnTo>
                  <a:pt x="49747" y="30916"/>
                </a:lnTo>
                <a:close/>
                <a:moveTo>
                  <a:pt x="50571" y="31312"/>
                </a:moveTo>
                <a:lnTo>
                  <a:pt x="50164" y="30916"/>
                </a:lnTo>
                <a:lnTo>
                  <a:pt x="51138" y="29953"/>
                </a:lnTo>
                <a:lnTo>
                  <a:pt x="51138" y="31312"/>
                </a:lnTo>
                <a:close/>
                <a:moveTo>
                  <a:pt x="51427" y="31612"/>
                </a:moveTo>
                <a:lnTo>
                  <a:pt x="52798" y="31612"/>
                </a:lnTo>
                <a:lnTo>
                  <a:pt x="51834" y="32576"/>
                </a:lnTo>
                <a:lnTo>
                  <a:pt x="51427" y="32179"/>
                </a:lnTo>
                <a:close/>
                <a:moveTo>
                  <a:pt x="54842" y="32790"/>
                </a:moveTo>
                <a:lnTo>
                  <a:pt x="54072" y="33967"/>
                </a:lnTo>
                <a:lnTo>
                  <a:pt x="53215" y="33967"/>
                </a:lnTo>
                <a:lnTo>
                  <a:pt x="52038" y="32790"/>
                </a:lnTo>
                <a:lnTo>
                  <a:pt x="53215" y="31612"/>
                </a:lnTo>
                <a:lnTo>
                  <a:pt x="54072" y="31612"/>
                </a:lnTo>
                <a:close/>
                <a:moveTo>
                  <a:pt x="54232" y="31312"/>
                </a:moveTo>
                <a:lnTo>
                  <a:pt x="53515" y="31312"/>
                </a:lnTo>
                <a:lnTo>
                  <a:pt x="54029" y="30809"/>
                </a:lnTo>
                <a:lnTo>
                  <a:pt x="53729" y="29407"/>
                </a:lnTo>
                <a:lnTo>
                  <a:pt x="55121" y="29696"/>
                </a:lnTo>
                <a:lnTo>
                  <a:pt x="55602" y="29300"/>
                </a:lnTo>
                <a:lnTo>
                  <a:pt x="55495" y="29910"/>
                </a:lnTo>
                <a:lnTo>
                  <a:pt x="56448" y="30970"/>
                </a:lnTo>
                <a:lnTo>
                  <a:pt x="55249" y="31366"/>
                </a:lnTo>
                <a:lnTo>
                  <a:pt x="54960" y="32426"/>
                </a:lnTo>
                <a:close/>
                <a:moveTo>
                  <a:pt x="56619" y="34353"/>
                </a:moveTo>
                <a:lnTo>
                  <a:pt x="55495" y="33978"/>
                </a:lnTo>
                <a:lnTo>
                  <a:pt x="55185" y="32811"/>
                </a:lnTo>
                <a:lnTo>
                  <a:pt x="55196" y="32790"/>
                </a:lnTo>
                <a:lnTo>
                  <a:pt x="55185" y="32758"/>
                </a:lnTo>
                <a:lnTo>
                  <a:pt x="55495" y="31591"/>
                </a:lnTo>
                <a:lnTo>
                  <a:pt x="56641" y="31216"/>
                </a:lnTo>
                <a:lnTo>
                  <a:pt x="57358" y="32394"/>
                </a:lnTo>
                <a:close/>
                <a:moveTo>
                  <a:pt x="57326" y="34717"/>
                </a:moveTo>
                <a:lnTo>
                  <a:pt x="56898" y="34470"/>
                </a:lnTo>
                <a:lnTo>
                  <a:pt x="57561" y="32715"/>
                </a:lnTo>
                <a:lnTo>
                  <a:pt x="58364" y="34031"/>
                </a:lnTo>
                <a:lnTo>
                  <a:pt x="58075" y="34513"/>
                </a:lnTo>
                <a:close/>
                <a:moveTo>
                  <a:pt x="58750" y="34663"/>
                </a:moveTo>
                <a:lnTo>
                  <a:pt x="58546" y="35455"/>
                </a:lnTo>
                <a:lnTo>
                  <a:pt x="58332" y="34663"/>
                </a:lnTo>
                <a:lnTo>
                  <a:pt x="58546" y="34320"/>
                </a:lnTo>
                <a:close/>
                <a:moveTo>
                  <a:pt x="60184" y="34470"/>
                </a:moveTo>
                <a:lnTo>
                  <a:pt x="59767" y="34717"/>
                </a:lnTo>
                <a:lnTo>
                  <a:pt x="59007" y="34513"/>
                </a:lnTo>
                <a:lnTo>
                  <a:pt x="58718" y="34031"/>
                </a:lnTo>
                <a:lnTo>
                  <a:pt x="59520" y="32715"/>
                </a:lnTo>
                <a:close/>
                <a:moveTo>
                  <a:pt x="61886" y="32790"/>
                </a:moveTo>
                <a:lnTo>
                  <a:pt x="61908" y="32811"/>
                </a:lnTo>
                <a:lnTo>
                  <a:pt x="61587" y="33978"/>
                </a:lnTo>
                <a:lnTo>
                  <a:pt x="60463" y="34353"/>
                </a:lnTo>
                <a:lnTo>
                  <a:pt x="59724" y="32394"/>
                </a:lnTo>
                <a:lnTo>
                  <a:pt x="60441" y="31216"/>
                </a:lnTo>
                <a:lnTo>
                  <a:pt x="61587" y="31591"/>
                </a:lnTo>
                <a:lnTo>
                  <a:pt x="61908" y="32758"/>
                </a:lnTo>
                <a:close/>
                <a:moveTo>
                  <a:pt x="62122" y="32426"/>
                </a:moveTo>
                <a:lnTo>
                  <a:pt x="61833" y="31366"/>
                </a:lnTo>
                <a:lnTo>
                  <a:pt x="60634" y="30970"/>
                </a:lnTo>
                <a:lnTo>
                  <a:pt x="61587" y="29910"/>
                </a:lnTo>
                <a:lnTo>
                  <a:pt x="61480" y="29300"/>
                </a:lnTo>
                <a:lnTo>
                  <a:pt x="61961" y="29696"/>
                </a:lnTo>
                <a:lnTo>
                  <a:pt x="63353" y="29407"/>
                </a:lnTo>
                <a:lnTo>
                  <a:pt x="63064" y="30809"/>
                </a:lnTo>
                <a:lnTo>
                  <a:pt x="63567" y="31312"/>
                </a:lnTo>
                <a:lnTo>
                  <a:pt x="62850" y="31312"/>
                </a:lnTo>
                <a:close/>
                <a:moveTo>
                  <a:pt x="63867" y="33967"/>
                </a:moveTo>
                <a:lnTo>
                  <a:pt x="63010" y="33967"/>
                </a:lnTo>
                <a:lnTo>
                  <a:pt x="62240" y="32790"/>
                </a:lnTo>
                <a:lnTo>
                  <a:pt x="63010" y="31612"/>
                </a:lnTo>
                <a:lnTo>
                  <a:pt x="63867" y="31612"/>
                </a:lnTo>
                <a:lnTo>
                  <a:pt x="65044" y="32790"/>
                </a:lnTo>
                <a:close/>
                <a:moveTo>
                  <a:pt x="65654" y="32179"/>
                </a:moveTo>
                <a:lnTo>
                  <a:pt x="65248" y="32576"/>
                </a:lnTo>
                <a:lnTo>
                  <a:pt x="64284" y="31612"/>
                </a:lnTo>
                <a:lnTo>
                  <a:pt x="65654" y="31612"/>
                </a:lnTo>
                <a:close/>
                <a:moveTo>
                  <a:pt x="66918" y="30916"/>
                </a:moveTo>
                <a:lnTo>
                  <a:pt x="66918" y="30916"/>
                </a:lnTo>
                <a:lnTo>
                  <a:pt x="66511" y="31312"/>
                </a:lnTo>
                <a:lnTo>
                  <a:pt x="65944" y="31312"/>
                </a:lnTo>
                <a:lnTo>
                  <a:pt x="65944" y="29942"/>
                </a:lnTo>
                <a:close/>
                <a:moveTo>
                  <a:pt x="68684" y="26120"/>
                </a:moveTo>
                <a:lnTo>
                  <a:pt x="68320" y="27244"/>
                </a:lnTo>
                <a:lnTo>
                  <a:pt x="67153" y="27566"/>
                </a:lnTo>
                <a:lnTo>
                  <a:pt x="67121" y="27544"/>
                </a:lnTo>
                <a:lnTo>
                  <a:pt x="67100" y="27566"/>
                </a:lnTo>
                <a:lnTo>
                  <a:pt x="65933" y="27244"/>
                </a:lnTo>
                <a:lnTo>
                  <a:pt x="65558" y="26099"/>
                </a:lnTo>
                <a:lnTo>
                  <a:pt x="66725" y="25382"/>
                </a:lnTo>
                <a:close/>
                <a:moveTo>
                  <a:pt x="68802" y="25853"/>
                </a:moveTo>
                <a:lnTo>
                  <a:pt x="67046" y="25189"/>
                </a:lnTo>
                <a:lnTo>
                  <a:pt x="68374" y="24376"/>
                </a:lnTo>
                <a:lnTo>
                  <a:pt x="68855" y="24675"/>
                </a:lnTo>
                <a:lnTo>
                  <a:pt x="69048" y="25425"/>
                </a:lnTo>
                <a:close/>
                <a:moveTo>
                  <a:pt x="69797" y="24204"/>
                </a:moveTo>
                <a:lnTo>
                  <a:pt x="69005" y="24418"/>
                </a:lnTo>
                <a:lnTo>
                  <a:pt x="68652" y="24204"/>
                </a:lnTo>
                <a:lnTo>
                  <a:pt x="69005" y="23990"/>
                </a:lnTo>
                <a:close/>
                <a:moveTo>
                  <a:pt x="68802" y="22556"/>
                </a:moveTo>
                <a:lnTo>
                  <a:pt x="69048" y="22984"/>
                </a:lnTo>
                <a:lnTo>
                  <a:pt x="68855" y="23733"/>
                </a:lnTo>
                <a:lnTo>
                  <a:pt x="68374" y="24033"/>
                </a:lnTo>
                <a:lnTo>
                  <a:pt x="67046" y="23219"/>
                </a:lnTo>
                <a:close/>
                <a:moveTo>
                  <a:pt x="67153" y="20843"/>
                </a:moveTo>
                <a:lnTo>
                  <a:pt x="68320" y="21164"/>
                </a:lnTo>
                <a:lnTo>
                  <a:pt x="68684" y="22288"/>
                </a:lnTo>
                <a:lnTo>
                  <a:pt x="66725" y="23027"/>
                </a:lnTo>
                <a:lnTo>
                  <a:pt x="65558" y="22309"/>
                </a:lnTo>
                <a:lnTo>
                  <a:pt x="65933" y="21164"/>
                </a:lnTo>
                <a:lnTo>
                  <a:pt x="67100" y="20843"/>
                </a:lnTo>
                <a:lnTo>
                  <a:pt x="67121" y="20864"/>
                </a:lnTo>
                <a:close/>
                <a:moveTo>
                  <a:pt x="65654" y="19184"/>
                </a:moveTo>
                <a:lnTo>
                  <a:pt x="65654" y="19901"/>
                </a:lnTo>
                <a:lnTo>
                  <a:pt x="66768" y="20629"/>
                </a:lnTo>
                <a:lnTo>
                  <a:pt x="65697" y="20918"/>
                </a:lnTo>
                <a:lnTo>
                  <a:pt x="65312" y="22106"/>
                </a:lnTo>
                <a:lnTo>
                  <a:pt x="64241" y="21153"/>
                </a:lnTo>
                <a:lnTo>
                  <a:pt x="63631" y="21260"/>
                </a:lnTo>
                <a:lnTo>
                  <a:pt x="64027" y="20789"/>
                </a:lnTo>
                <a:lnTo>
                  <a:pt x="63738" y="19398"/>
                </a:lnTo>
                <a:lnTo>
                  <a:pt x="65141" y="19687"/>
                </a:lnTo>
                <a:close/>
                <a:moveTo>
                  <a:pt x="61405" y="19558"/>
                </a:moveTo>
                <a:lnTo>
                  <a:pt x="62036" y="19034"/>
                </a:lnTo>
                <a:lnTo>
                  <a:pt x="63417" y="19323"/>
                </a:lnTo>
                <a:lnTo>
                  <a:pt x="63706" y="20714"/>
                </a:lnTo>
                <a:lnTo>
                  <a:pt x="63182" y="21346"/>
                </a:lnTo>
                <a:lnTo>
                  <a:pt x="61030" y="21710"/>
                </a:lnTo>
                <a:close/>
                <a:moveTo>
                  <a:pt x="61051" y="19858"/>
                </a:moveTo>
                <a:lnTo>
                  <a:pt x="60719" y="21764"/>
                </a:lnTo>
                <a:lnTo>
                  <a:pt x="59863" y="21913"/>
                </a:lnTo>
                <a:lnTo>
                  <a:pt x="59563" y="21100"/>
                </a:lnTo>
                <a:close/>
                <a:moveTo>
                  <a:pt x="56930" y="17289"/>
                </a:moveTo>
                <a:lnTo>
                  <a:pt x="57497" y="16368"/>
                </a:lnTo>
                <a:lnTo>
                  <a:pt x="57968" y="17621"/>
                </a:lnTo>
                <a:close/>
                <a:moveTo>
                  <a:pt x="56031" y="19858"/>
                </a:moveTo>
                <a:lnTo>
                  <a:pt x="57519" y="21100"/>
                </a:lnTo>
                <a:lnTo>
                  <a:pt x="57519" y="21100"/>
                </a:lnTo>
                <a:lnTo>
                  <a:pt x="57219" y="21913"/>
                </a:lnTo>
                <a:lnTo>
                  <a:pt x="56362" y="21764"/>
                </a:lnTo>
                <a:close/>
                <a:moveTo>
                  <a:pt x="55046" y="19034"/>
                </a:moveTo>
                <a:lnTo>
                  <a:pt x="55677" y="19558"/>
                </a:lnTo>
                <a:lnTo>
                  <a:pt x="56052" y="21710"/>
                </a:lnTo>
                <a:lnTo>
                  <a:pt x="53900" y="21346"/>
                </a:lnTo>
                <a:lnTo>
                  <a:pt x="53376" y="20714"/>
                </a:lnTo>
                <a:lnTo>
                  <a:pt x="53665" y="19323"/>
                </a:lnTo>
                <a:close/>
                <a:moveTo>
                  <a:pt x="51427" y="18755"/>
                </a:moveTo>
                <a:lnTo>
                  <a:pt x="51427" y="17096"/>
                </a:lnTo>
                <a:lnTo>
                  <a:pt x="53097" y="17096"/>
                </a:lnTo>
                <a:lnTo>
                  <a:pt x="53697" y="17696"/>
                </a:lnTo>
                <a:lnTo>
                  <a:pt x="53408" y="19077"/>
                </a:lnTo>
                <a:lnTo>
                  <a:pt x="52038" y="19366"/>
                </a:lnTo>
                <a:close/>
                <a:moveTo>
                  <a:pt x="51427" y="19901"/>
                </a:moveTo>
                <a:lnTo>
                  <a:pt x="51427" y="19184"/>
                </a:lnTo>
                <a:lnTo>
                  <a:pt x="51941" y="19687"/>
                </a:lnTo>
                <a:lnTo>
                  <a:pt x="53344" y="19398"/>
                </a:lnTo>
                <a:lnTo>
                  <a:pt x="53055" y="20789"/>
                </a:lnTo>
                <a:lnTo>
                  <a:pt x="53451" y="21260"/>
                </a:lnTo>
                <a:lnTo>
                  <a:pt x="52841" y="21153"/>
                </a:lnTo>
                <a:lnTo>
                  <a:pt x="51770" y="22106"/>
                </a:lnTo>
                <a:lnTo>
                  <a:pt x="51385" y="20918"/>
                </a:lnTo>
                <a:lnTo>
                  <a:pt x="50314" y="20629"/>
                </a:lnTo>
                <a:close/>
                <a:moveTo>
                  <a:pt x="48783" y="18884"/>
                </a:moveTo>
                <a:lnTo>
                  <a:pt x="49961" y="17706"/>
                </a:lnTo>
                <a:lnTo>
                  <a:pt x="51138" y="18884"/>
                </a:lnTo>
                <a:lnTo>
                  <a:pt x="51138" y="19740"/>
                </a:lnTo>
                <a:lnTo>
                  <a:pt x="49961" y="20500"/>
                </a:lnTo>
                <a:lnTo>
                  <a:pt x="48783" y="19740"/>
                </a:lnTo>
                <a:close/>
                <a:moveTo>
                  <a:pt x="46525" y="19387"/>
                </a:moveTo>
                <a:lnTo>
                  <a:pt x="47980" y="19687"/>
                </a:lnTo>
                <a:lnTo>
                  <a:pt x="48484" y="19184"/>
                </a:lnTo>
                <a:lnTo>
                  <a:pt x="48484" y="19901"/>
                </a:lnTo>
                <a:lnTo>
                  <a:pt x="49597" y="20629"/>
                </a:lnTo>
                <a:lnTo>
                  <a:pt x="48537" y="20918"/>
                </a:lnTo>
                <a:lnTo>
                  <a:pt x="48130" y="22149"/>
                </a:lnTo>
                <a:lnTo>
                  <a:pt x="47745" y="21935"/>
                </a:lnTo>
                <a:lnTo>
                  <a:pt x="47499" y="20982"/>
                </a:lnTo>
                <a:lnTo>
                  <a:pt x="46492" y="21250"/>
                </a:lnTo>
                <a:lnTo>
                  <a:pt x="47231" y="20522"/>
                </a:lnTo>
                <a:lnTo>
                  <a:pt x="46525" y="19826"/>
                </a:lnTo>
                <a:close/>
                <a:moveTo>
                  <a:pt x="44180" y="19655"/>
                </a:moveTo>
                <a:lnTo>
                  <a:pt x="45058" y="18777"/>
                </a:lnTo>
                <a:lnTo>
                  <a:pt x="45636" y="19355"/>
                </a:lnTo>
                <a:lnTo>
                  <a:pt x="46236" y="19355"/>
                </a:lnTo>
                <a:lnTo>
                  <a:pt x="46236" y="19944"/>
                </a:lnTo>
                <a:lnTo>
                  <a:pt x="46803" y="20522"/>
                </a:lnTo>
                <a:lnTo>
                  <a:pt x="45925" y="21400"/>
                </a:lnTo>
                <a:lnTo>
                  <a:pt x="43538" y="22042"/>
                </a:lnTo>
                <a:close/>
                <a:moveTo>
                  <a:pt x="43752" y="20083"/>
                </a:moveTo>
                <a:lnTo>
                  <a:pt x="43206" y="22127"/>
                </a:lnTo>
                <a:lnTo>
                  <a:pt x="42457" y="22331"/>
                </a:lnTo>
                <a:lnTo>
                  <a:pt x="42253" y="21582"/>
                </a:lnTo>
                <a:close/>
                <a:moveTo>
                  <a:pt x="41547" y="16871"/>
                </a:moveTo>
                <a:lnTo>
                  <a:pt x="42360" y="15544"/>
                </a:lnTo>
                <a:lnTo>
                  <a:pt x="43024" y="17300"/>
                </a:lnTo>
                <a:lnTo>
                  <a:pt x="42596" y="17546"/>
                </a:lnTo>
                <a:lnTo>
                  <a:pt x="41846" y="17353"/>
                </a:lnTo>
                <a:close/>
                <a:moveTo>
                  <a:pt x="41375" y="17150"/>
                </a:moveTo>
                <a:lnTo>
                  <a:pt x="41590" y="17503"/>
                </a:lnTo>
                <a:lnTo>
                  <a:pt x="41375" y="18295"/>
                </a:lnTo>
                <a:lnTo>
                  <a:pt x="41161" y="17503"/>
                </a:lnTo>
                <a:close/>
                <a:moveTo>
                  <a:pt x="39727" y="17300"/>
                </a:moveTo>
                <a:lnTo>
                  <a:pt x="40391" y="15544"/>
                </a:lnTo>
                <a:lnTo>
                  <a:pt x="41204" y="16871"/>
                </a:lnTo>
                <a:lnTo>
                  <a:pt x="40904" y="17353"/>
                </a:lnTo>
                <a:lnTo>
                  <a:pt x="40155" y="17546"/>
                </a:lnTo>
                <a:close/>
                <a:moveTo>
                  <a:pt x="38999" y="20083"/>
                </a:moveTo>
                <a:lnTo>
                  <a:pt x="40498" y="21582"/>
                </a:lnTo>
                <a:lnTo>
                  <a:pt x="40294" y="22331"/>
                </a:lnTo>
                <a:lnTo>
                  <a:pt x="39545" y="22127"/>
                </a:lnTo>
                <a:close/>
                <a:moveTo>
                  <a:pt x="36515" y="19944"/>
                </a:moveTo>
                <a:lnTo>
                  <a:pt x="36515" y="19355"/>
                </a:lnTo>
                <a:lnTo>
                  <a:pt x="37115" y="19355"/>
                </a:lnTo>
                <a:lnTo>
                  <a:pt x="37693" y="18777"/>
                </a:lnTo>
                <a:lnTo>
                  <a:pt x="38571" y="19655"/>
                </a:lnTo>
                <a:lnTo>
                  <a:pt x="39213" y="22042"/>
                </a:lnTo>
                <a:lnTo>
                  <a:pt x="36826" y="21400"/>
                </a:lnTo>
                <a:lnTo>
                  <a:pt x="35948" y="20522"/>
                </a:lnTo>
                <a:close/>
                <a:moveTo>
                  <a:pt x="33400" y="17096"/>
                </a:moveTo>
                <a:lnTo>
                  <a:pt x="33968" y="17096"/>
                </a:lnTo>
                <a:lnTo>
                  <a:pt x="33968" y="18466"/>
                </a:lnTo>
                <a:lnTo>
                  <a:pt x="33004" y="17492"/>
                </a:lnTo>
                <a:close/>
                <a:moveTo>
                  <a:pt x="31612" y="17096"/>
                </a:moveTo>
                <a:lnTo>
                  <a:pt x="32180" y="17096"/>
                </a:lnTo>
                <a:lnTo>
                  <a:pt x="32587" y="17492"/>
                </a:lnTo>
                <a:lnTo>
                  <a:pt x="31612" y="18466"/>
                </a:lnTo>
                <a:close/>
                <a:moveTo>
                  <a:pt x="27073" y="19558"/>
                </a:moveTo>
                <a:lnTo>
                  <a:pt x="27705" y="19034"/>
                </a:lnTo>
                <a:lnTo>
                  <a:pt x="29086" y="19323"/>
                </a:lnTo>
                <a:lnTo>
                  <a:pt x="29375" y="20714"/>
                </a:lnTo>
                <a:lnTo>
                  <a:pt x="28850" y="21346"/>
                </a:lnTo>
                <a:lnTo>
                  <a:pt x="26699" y="21710"/>
                </a:lnTo>
                <a:close/>
                <a:moveTo>
                  <a:pt x="26720" y="19858"/>
                </a:moveTo>
                <a:lnTo>
                  <a:pt x="26388" y="21764"/>
                </a:lnTo>
                <a:lnTo>
                  <a:pt x="25532" y="21913"/>
                </a:lnTo>
                <a:lnTo>
                  <a:pt x="25232" y="21100"/>
                </a:lnTo>
                <a:close/>
                <a:moveTo>
                  <a:pt x="22599" y="17289"/>
                </a:moveTo>
                <a:lnTo>
                  <a:pt x="23166" y="16368"/>
                </a:lnTo>
                <a:lnTo>
                  <a:pt x="23637" y="17621"/>
                </a:lnTo>
                <a:close/>
                <a:moveTo>
                  <a:pt x="21700" y="19858"/>
                </a:moveTo>
                <a:lnTo>
                  <a:pt x="23188" y="21100"/>
                </a:lnTo>
                <a:lnTo>
                  <a:pt x="23188" y="21100"/>
                </a:lnTo>
                <a:lnTo>
                  <a:pt x="22888" y="21913"/>
                </a:lnTo>
                <a:lnTo>
                  <a:pt x="22031" y="21764"/>
                </a:lnTo>
                <a:close/>
                <a:moveTo>
                  <a:pt x="20715" y="19034"/>
                </a:moveTo>
                <a:lnTo>
                  <a:pt x="21346" y="19558"/>
                </a:lnTo>
                <a:lnTo>
                  <a:pt x="21721" y="21710"/>
                </a:lnTo>
                <a:lnTo>
                  <a:pt x="19569" y="21346"/>
                </a:lnTo>
                <a:lnTo>
                  <a:pt x="19045" y="20714"/>
                </a:lnTo>
                <a:lnTo>
                  <a:pt x="19334" y="19323"/>
                </a:lnTo>
                <a:close/>
                <a:moveTo>
                  <a:pt x="17096" y="18755"/>
                </a:moveTo>
                <a:lnTo>
                  <a:pt x="17096" y="17096"/>
                </a:lnTo>
                <a:lnTo>
                  <a:pt x="18766" y="17096"/>
                </a:lnTo>
                <a:lnTo>
                  <a:pt x="19366" y="17696"/>
                </a:lnTo>
                <a:lnTo>
                  <a:pt x="19077" y="19077"/>
                </a:lnTo>
                <a:lnTo>
                  <a:pt x="17707" y="19366"/>
                </a:lnTo>
                <a:close/>
                <a:moveTo>
                  <a:pt x="17439" y="22106"/>
                </a:moveTo>
                <a:lnTo>
                  <a:pt x="17054" y="20918"/>
                </a:lnTo>
                <a:lnTo>
                  <a:pt x="15983" y="20629"/>
                </a:lnTo>
                <a:lnTo>
                  <a:pt x="17096" y="19901"/>
                </a:lnTo>
                <a:lnTo>
                  <a:pt x="17096" y="19184"/>
                </a:lnTo>
                <a:lnTo>
                  <a:pt x="17610" y="19687"/>
                </a:lnTo>
                <a:lnTo>
                  <a:pt x="19013" y="19398"/>
                </a:lnTo>
                <a:lnTo>
                  <a:pt x="18724" y="20789"/>
                </a:lnTo>
                <a:lnTo>
                  <a:pt x="19120" y="21260"/>
                </a:lnTo>
                <a:lnTo>
                  <a:pt x="18509" y="21153"/>
                </a:lnTo>
                <a:close/>
                <a:moveTo>
                  <a:pt x="16379" y="23155"/>
                </a:moveTo>
                <a:lnTo>
                  <a:pt x="17289" y="22599"/>
                </a:lnTo>
                <a:lnTo>
                  <a:pt x="17632" y="23626"/>
                </a:lnTo>
                <a:close/>
                <a:moveTo>
                  <a:pt x="16058" y="25061"/>
                </a:moveTo>
                <a:lnTo>
                  <a:pt x="14666" y="24204"/>
                </a:lnTo>
                <a:lnTo>
                  <a:pt x="16058" y="23359"/>
                </a:lnTo>
                <a:lnTo>
                  <a:pt x="17749" y="23990"/>
                </a:lnTo>
                <a:lnTo>
                  <a:pt x="17749" y="23990"/>
                </a:lnTo>
                <a:lnTo>
                  <a:pt x="17814" y="24022"/>
                </a:lnTo>
                <a:lnTo>
                  <a:pt x="18103" y="24129"/>
                </a:lnTo>
                <a:lnTo>
                  <a:pt x="18103" y="24119"/>
                </a:lnTo>
                <a:lnTo>
                  <a:pt x="18327" y="24204"/>
                </a:lnTo>
                <a:lnTo>
                  <a:pt x="18103" y="24290"/>
                </a:lnTo>
                <a:lnTo>
                  <a:pt x="18103" y="24279"/>
                </a:lnTo>
                <a:close/>
                <a:moveTo>
                  <a:pt x="17289" y="25810"/>
                </a:moveTo>
                <a:lnTo>
                  <a:pt x="16379" y="25253"/>
                </a:lnTo>
                <a:lnTo>
                  <a:pt x="17632" y="24782"/>
                </a:lnTo>
                <a:close/>
                <a:moveTo>
                  <a:pt x="19366" y="30713"/>
                </a:moveTo>
                <a:lnTo>
                  <a:pt x="18766" y="31312"/>
                </a:lnTo>
                <a:lnTo>
                  <a:pt x="17096" y="31312"/>
                </a:lnTo>
                <a:lnTo>
                  <a:pt x="17096" y="29653"/>
                </a:lnTo>
                <a:lnTo>
                  <a:pt x="17707" y="29043"/>
                </a:lnTo>
                <a:lnTo>
                  <a:pt x="19077" y="29332"/>
                </a:lnTo>
                <a:lnTo>
                  <a:pt x="19077" y="29332"/>
                </a:lnTo>
                <a:close/>
                <a:moveTo>
                  <a:pt x="21346" y="28850"/>
                </a:moveTo>
                <a:lnTo>
                  <a:pt x="20715" y="29375"/>
                </a:lnTo>
                <a:lnTo>
                  <a:pt x="19334" y="29086"/>
                </a:lnTo>
                <a:lnTo>
                  <a:pt x="19334" y="29086"/>
                </a:lnTo>
                <a:lnTo>
                  <a:pt x="19045" y="27705"/>
                </a:lnTo>
                <a:lnTo>
                  <a:pt x="19569" y="27073"/>
                </a:lnTo>
                <a:lnTo>
                  <a:pt x="21721" y="26699"/>
                </a:lnTo>
                <a:close/>
                <a:moveTo>
                  <a:pt x="21700" y="28550"/>
                </a:moveTo>
                <a:lnTo>
                  <a:pt x="22031" y="26645"/>
                </a:lnTo>
                <a:lnTo>
                  <a:pt x="22888" y="26495"/>
                </a:lnTo>
                <a:lnTo>
                  <a:pt x="23188" y="27309"/>
                </a:lnTo>
                <a:close/>
                <a:moveTo>
                  <a:pt x="25821" y="31120"/>
                </a:moveTo>
                <a:lnTo>
                  <a:pt x="25254" y="32040"/>
                </a:lnTo>
                <a:lnTo>
                  <a:pt x="24783" y="30788"/>
                </a:lnTo>
                <a:close/>
                <a:moveTo>
                  <a:pt x="26720" y="28550"/>
                </a:moveTo>
                <a:lnTo>
                  <a:pt x="25232" y="27309"/>
                </a:lnTo>
                <a:lnTo>
                  <a:pt x="25232" y="27309"/>
                </a:lnTo>
                <a:lnTo>
                  <a:pt x="25286" y="27159"/>
                </a:lnTo>
                <a:lnTo>
                  <a:pt x="25532" y="26495"/>
                </a:lnTo>
                <a:lnTo>
                  <a:pt x="26217" y="26613"/>
                </a:lnTo>
                <a:lnTo>
                  <a:pt x="26388" y="26645"/>
                </a:lnTo>
                <a:close/>
                <a:moveTo>
                  <a:pt x="29086" y="29086"/>
                </a:moveTo>
                <a:lnTo>
                  <a:pt x="27705" y="29375"/>
                </a:lnTo>
                <a:lnTo>
                  <a:pt x="27073" y="28850"/>
                </a:lnTo>
                <a:lnTo>
                  <a:pt x="26699" y="26699"/>
                </a:lnTo>
                <a:lnTo>
                  <a:pt x="28850" y="27073"/>
                </a:lnTo>
                <a:lnTo>
                  <a:pt x="29375" y="27705"/>
                </a:lnTo>
                <a:close/>
                <a:moveTo>
                  <a:pt x="29653" y="31312"/>
                </a:moveTo>
                <a:lnTo>
                  <a:pt x="29054" y="30713"/>
                </a:lnTo>
                <a:lnTo>
                  <a:pt x="29343" y="29332"/>
                </a:lnTo>
                <a:lnTo>
                  <a:pt x="30713" y="29043"/>
                </a:lnTo>
                <a:lnTo>
                  <a:pt x="31323" y="29653"/>
                </a:lnTo>
                <a:lnTo>
                  <a:pt x="31323" y="31312"/>
                </a:lnTo>
                <a:close/>
                <a:moveTo>
                  <a:pt x="32180" y="31312"/>
                </a:moveTo>
                <a:lnTo>
                  <a:pt x="31612" y="31312"/>
                </a:lnTo>
                <a:lnTo>
                  <a:pt x="31612" y="29942"/>
                </a:lnTo>
                <a:lnTo>
                  <a:pt x="32587" y="30916"/>
                </a:lnTo>
                <a:close/>
                <a:moveTo>
                  <a:pt x="33400" y="31312"/>
                </a:moveTo>
                <a:lnTo>
                  <a:pt x="33004" y="30916"/>
                </a:lnTo>
                <a:lnTo>
                  <a:pt x="33968" y="29942"/>
                </a:lnTo>
                <a:lnTo>
                  <a:pt x="33968" y="31312"/>
                </a:lnTo>
                <a:close/>
                <a:moveTo>
                  <a:pt x="36537" y="30713"/>
                </a:moveTo>
                <a:lnTo>
                  <a:pt x="35927" y="31312"/>
                </a:lnTo>
                <a:lnTo>
                  <a:pt x="34267" y="31312"/>
                </a:lnTo>
                <a:lnTo>
                  <a:pt x="34267" y="29653"/>
                </a:lnTo>
                <a:lnTo>
                  <a:pt x="34867" y="29043"/>
                </a:lnTo>
                <a:lnTo>
                  <a:pt x="36226" y="29332"/>
                </a:lnTo>
                <a:lnTo>
                  <a:pt x="36226" y="29353"/>
                </a:lnTo>
                <a:lnTo>
                  <a:pt x="36248" y="29353"/>
                </a:lnTo>
                <a:close/>
                <a:moveTo>
                  <a:pt x="38571" y="28754"/>
                </a:moveTo>
                <a:lnTo>
                  <a:pt x="37693" y="29632"/>
                </a:lnTo>
                <a:lnTo>
                  <a:pt x="37115" y="29064"/>
                </a:lnTo>
                <a:lnTo>
                  <a:pt x="36515" y="29064"/>
                </a:lnTo>
                <a:lnTo>
                  <a:pt x="36515" y="28465"/>
                </a:lnTo>
                <a:lnTo>
                  <a:pt x="35948" y="27897"/>
                </a:lnTo>
                <a:lnTo>
                  <a:pt x="36826" y="27009"/>
                </a:lnTo>
                <a:lnTo>
                  <a:pt x="39213" y="26367"/>
                </a:lnTo>
                <a:lnTo>
                  <a:pt x="39213" y="26367"/>
                </a:lnTo>
                <a:lnTo>
                  <a:pt x="39213" y="26367"/>
                </a:lnTo>
                <a:close/>
                <a:moveTo>
                  <a:pt x="38999" y="28326"/>
                </a:moveTo>
                <a:lnTo>
                  <a:pt x="39545" y="26281"/>
                </a:lnTo>
                <a:lnTo>
                  <a:pt x="40294" y="26078"/>
                </a:lnTo>
                <a:lnTo>
                  <a:pt x="40498" y="26827"/>
                </a:lnTo>
                <a:close/>
                <a:moveTo>
                  <a:pt x="41204" y="31537"/>
                </a:moveTo>
                <a:lnTo>
                  <a:pt x="40391" y="32865"/>
                </a:lnTo>
                <a:lnTo>
                  <a:pt x="39727" y="31109"/>
                </a:lnTo>
                <a:lnTo>
                  <a:pt x="40155" y="30863"/>
                </a:lnTo>
                <a:lnTo>
                  <a:pt x="40904" y="31066"/>
                </a:lnTo>
                <a:close/>
                <a:moveTo>
                  <a:pt x="41375" y="31259"/>
                </a:moveTo>
                <a:lnTo>
                  <a:pt x="41161" y="30906"/>
                </a:lnTo>
                <a:lnTo>
                  <a:pt x="41375" y="30113"/>
                </a:lnTo>
                <a:lnTo>
                  <a:pt x="41590" y="30906"/>
                </a:lnTo>
                <a:close/>
                <a:moveTo>
                  <a:pt x="43024" y="31109"/>
                </a:moveTo>
                <a:lnTo>
                  <a:pt x="42360" y="32865"/>
                </a:lnTo>
                <a:lnTo>
                  <a:pt x="41547" y="31537"/>
                </a:lnTo>
                <a:lnTo>
                  <a:pt x="41846" y="31066"/>
                </a:lnTo>
                <a:lnTo>
                  <a:pt x="42596" y="30863"/>
                </a:lnTo>
                <a:close/>
                <a:moveTo>
                  <a:pt x="43752" y="28326"/>
                </a:moveTo>
                <a:lnTo>
                  <a:pt x="42253" y="26827"/>
                </a:lnTo>
                <a:lnTo>
                  <a:pt x="42457" y="26078"/>
                </a:lnTo>
                <a:lnTo>
                  <a:pt x="43206" y="26281"/>
                </a:lnTo>
                <a:close/>
                <a:moveTo>
                  <a:pt x="46236" y="28465"/>
                </a:moveTo>
                <a:lnTo>
                  <a:pt x="46236" y="29064"/>
                </a:lnTo>
                <a:lnTo>
                  <a:pt x="45636" y="29064"/>
                </a:lnTo>
                <a:lnTo>
                  <a:pt x="45058" y="29632"/>
                </a:lnTo>
                <a:lnTo>
                  <a:pt x="44180" y="28754"/>
                </a:lnTo>
                <a:lnTo>
                  <a:pt x="43538" y="26367"/>
                </a:lnTo>
                <a:lnTo>
                  <a:pt x="43538" y="26367"/>
                </a:lnTo>
                <a:lnTo>
                  <a:pt x="45925" y="27009"/>
                </a:lnTo>
                <a:lnTo>
                  <a:pt x="46803" y="27897"/>
                </a:lnTo>
                <a:close/>
                <a:moveTo>
                  <a:pt x="48484" y="28508"/>
                </a:moveTo>
                <a:lnTo>
                  <a:pt x="48484" y="29225"/>
                </a:lnTo>
                <a:lnTo>
                  <a:pt x="47980" y="28722"/>
                </a:lnTo>
                <a:lnTo>
                  <a:pt x="46525" y="29022"/>
                </a:lnTo>
                <a:lnTo>
                  <a:pt x="46525" y="28593"/>
                </a:lnTo>
                <a:lnTo>
                  <a:pt x="47231" y="27897"/>
                </a:lnTo>
                <a:lnTo>
                  <a:pt x="46492" y="27159"/>
                </a:lnTo>
                <a:lnTo>
                  <a:pt x="47499" y="27426"/>
                </a:lnTo>
                <a:lnTo>
                  <a:pt x="47745" y="26474"/>
                </a:lnTo>
                <a:lnTo>
                  <a:pt x="48130" y="26260"/>
                </a:lnTo>
                <a:lnTo>
                  <a:pt x="48537" y="27491"/>
                </a:lnTo>
                <a:lnTo>
                  <a:pt x="49597" y="27780"/>
                </a:lnTo>
                <a:close/>
                <a:moveTo>
                  <a:pt x="51138" y="29525"/>
                </a:moveTo>
                <a:lnTo>
                  <a:pt x="49961" y="30702"/>
                </a:lnTo>
                <a:lnTo>
                  <a:pt x="48783" y="29525"/>
                </a:lnTo>
                <a:lnTo>
                  <a:pt x="48783" y="28668"/>
                </a:lnTo>
                <a:lnTo>
                  <a:pt x="49961" y="27908"/>
                </a:lnTo>
                <a:lnTo>
                  <a:pt x="51138" y="28668"/>
                </a:lnTo>
                <a:close/>
                <a:moveTo>
                  <a:pt x="51427" y="29225"/>
                </a:moveTo>
                <a:lnTo>
                  <a:pt x="51427" y="28508"/>
                </a:lnTo>
                <a:lnTo>
                  <a:pt x="50314" y="27780"/>
                </a:lnTo>
                <a:lnTo>
                  <a:pt x="51385" y="27491"/>
                </a:lnTo>
                <a:lnTo>
                  <a:pt x="51770" y="26302"/>
                </a:lnTo>
                <a:lnTo>
                  <a:pt x="52841" y="27255"/>
                </a:lnTo>
                <a:lnTo>
                  <a:pt x="53451" y="27148"/>
                </a:lnTo>
                <a:lnTo>
                  <a:pt x="53055" y="27619"/>
                </a:lnTo>
                <a:lnTo>
                  <a:pt x="53344" y="29022"/>
                </a:lnTo>
                <a:lnTo>
                  <a:pt x="51941" y="28722"/>
                </a:lnTo>
                <a:close/>
                <a:moveTo>
                  <a:pt x="53697" y="30713"/>
                </a:moveTo>
                <a:lnTo>
                  <a:pt x="53097" y="31312"/>
                </a:lnTo>
                <a:lnTo>
                  <a:pt x="51427" y="31312"/>
                </a:lnTo>
                <a:lnTo>
                  <a:pt x="51427" y="29653"/>
                </a:lnTo>
                <a:lnTo>
                  <a:pt x="52038" y="29043"/>
                </a:lnTo>
                <a:lnTo>
                  <a:pt x="53408" y="29332"/>
                </a:lnTo>
                <a:lnTo>
                  <a:pt x="53408" y="29332"/>
                </a:lnTo>
                <a:close/>
                <a:moveTo>
                  <a:pt x="55677" y="28850"/>
                </a:moveTo>
                <a:lnTo>
                  <a:pt x="55046" y="29375"/>
                </a:lnTo>
                <a:lnTo>
                  <a:pt x="53665" y="29086"/>
                </a:lnTo>
                <a:lnTo>
                  <a:pt x="53665" y="29086"/>
                </a:lnTo>
                <a:lnTo>
                  <a:pt x="53376" y="27705"/>
                </a:lnTo>
                <a:lnTo>
                  <a:pt x="53900" y="27073"/>
                </a:lnTo>
                <a:lnTo>
                  <a:pt x="56052" y="26699"/>
                </a:lnTo>
                <a:close/>
                <a:moveTo>
                  <a:pt x="56031" y="28550"/>
                </a:moveTo>
                <a:lnTo>
                  <a:pt x="56362" y="26645"/>
                </a:lnTo>
                <a:lnTo>
                  <a:pt x="57219" y="26495"/>
                </a:lnTo>
                <a:lnTo>
                  <a:pt x="57519" y="27309"/>
                </a:lnTo>
                <a:close/>
                <a:moveTo>
                  <a:pt x="60152" y="31120"/>
                </a:moveTo>
                <a:lnTo>
                  <a:pt x="59585" y="32040"/>
                </a:lnTo>
                <a:lnTo>
                  <a:pt x="59114" y="30788"/>
                </a:lnTo>
                <a:close/>
                <a:moveTo>
                  <a:pt x="61051" y="28550"/>
                </a:moveTo>
                <a:lnTo>
                  <a:pt x="59563" y="27309"/>
                </a:lnTo>
                <a:lnTo>
                  <a:pt x="59563" y="27309"/>
                </a:lnTo>
                <a:lnTo>
                  <a:pt x="59713" y="26913"/>
                </a:lnTo>
                <a:lnTo>
                  <a:pt x="59863" y="26495"/>
                </a:lnTo>
                <a:lnTo>
                  <a:pt x="60548" y="26613"/>
                </a:lnTo>
                <a:lnTo>
                  <a:pt x="60719" y="26645"/>
                </a:lnTo>
                <a:close/>
                <a:moveTo>
                  <a:pt x="63417" y="29086"/>
                </a:moveTo>
                <a:lnTo>
                  <a:pt x="62036" y="29375"/>
                </a:lnTo>
                <a:lnTo>
                  <a:pt x="61405" y="28850"/>
                </a:lnTo>
                <a:lnTo>
                  <a:pt x="61030" y="26699"/>
                </a:lnTo>
                <a:lnTo>
                  <a:pt x="63182" y="27073"/>
                </a:lnTo>
                <a:lnTo>
                  <a:pt x="63706" y="27705"/>
                </a:lnTo>
                <a:close/>
                <a:moveTo>
                  <a:pt x="65312" y="26302"/>
                </a:moveTo>
                <a:lnTo>
                  <a:pt x="65697" y="27491"/>
                </a:lnTo>
                <a:lnTo>
                  <a:pt x="66768" y="27780"/>
                </a:lnTo>
                <a:lnTo>
                  <a:pt x="65654" y="28508"/>
                </a:lnTo>
                <a:lnTo>
                  <a:pt x="65654" y="29225"/>
                </a:lnTo>
                <a:lnTo>
                  <a:pt x="65141" y="28722"/>
                </a:lnTo>
                <a:lnTo>
                  <a:pt x="63738" y="29022"/>
                </a:lnTo>
                <a:lnTo>
                  <a:pt x="64027" y="27619"/>
                </a:lnTo>
                <a:lnTo>
                  <a:pt x="63631" y="27148"/>
                </a:lnTo>
                <a:lnTo>
                  <a:pt x="64241" y="27255"/>
                </a:lnTo>
                <a:close/>
                <a:moveTo>
                  <a:pt x="66372" y="25253"/>
                </a:moveTo>
                <a:lnTo>
                  <a:pt x="65462" y="25810"/>
                </a:lnTo>
                <a:lnTo>
                  <a:pt x="65119" y="24782"/>
                </a:lnTo>
                <a:close/>
                <a:moveTo>
                  <a:pt x="66693" y="23348"/>
                </a:moveTo>
                <a:lnTo>
                  <a:pt x="68085" y="24204"/>
                </a:lnTo>
                <a:lnTo>
                  <a:pt x="66693" y="25050"/>
                </a:lnTo>
                <a:lnTo>
                  <a:pt x="64648" y="24279"/>
                </a:lnTo>
                <a:lnTo>
                  <a:pt x="64648" y="24290"/>
                </a:lnTo>
                <a:lnTo>
                  <a:pt x="64423" y="24204"/>
                </a:lnTo>
                <a:lnTo>
                  <a:pt x="64648" y="24119"/>
                </a:lnTo>
                <a:lnTo>
                  <a:pt x="64648" y="24129"/>
                </a:lnTo>
                <a:lnTo>
                  <a:pt x="64894" y="24033"/>
                </a:lnTo>
                <a:lnTo>
                  <a:pt x="65001" y="23990"/>
                </a:lnTo>
                <a:lnTo>
                  <a:pt x="65001" y="23990"/>
                </a:lnTo>
                <a:close/>
                <a:moveTo>
                  <a:pt x="65462" y="22599"/>
                </a:moveTo>
                <a:lnTo>
                  <a:pt x="66372" y="23155"/>
                </a:lnTo>
                <a:lnTo>
                  <a:pt x="65119" y="23626"/>
                </a:lnTo>
                <a:close/>
                <a:moveTo>
                  <a:pt x="63342" y="21614"/>
                </a:moveTo>
                <a:lnTo>
                  <a:pt x="64156" y="21474"/>
                </a:lnTo>
                <a:lnTo>
                  <a:pt x="65205" y="22417"/>
                </a:lnTo>
                <a:lnTo>
                  <a:pt x="64766" y="23765"/>
                </a:lnTo>
                <a:lnTo>
                  <a:pt x="63995" y="24044"/>
                </a:lnTo>
                <a:lnTo>
                  <a:pt x="61940" y="23294"/>
                </a:lnTo>
                <a:close/>
                <a:moveTo>
                  <a:pt x="62893" y="21699"/>
                </a:moveTo>
                <a:lnTo>
                  <a:pt x="61651" y="23187"/>
                </a:lnTo>
                <a:lnTo>
                  <a:pt x="60826" y="22888"/>
                </a:lnTo>
                <a:lnTo>
                  <a:pt x="60976" y="22020"/>
                </a:lnTo>
                <a:close/>
                <a:moveTo>
                  <a:pt x="61747" y="23541"/>
                </a:moveTo>
                <a:lnTo>
                  <a:pt x="63567" y="24204"/>
                </a:lnTo>
                <a:lnTo>
                  <a:pt x="61747" y="24879"/>
                </a:lnTo>
                <a:lnTo>
                  <a:pt x="61180" y="24204"/>
                </a:lnTo>
                <a:close/>
                <a:moveTo>
                  <a:pt x="65205" y="25992"/>
                </a:moveTo>
                <a:lnTo>
                  <a:pt x="64156" y="26934"/>
                </a:lnTo>
                <a:lnTo>
                  <a:pt x="63342" y="26795"/>
                </a:lnTo>
                <a:lnTo>
                  <a:pt x="61940" y="25114"/>
                </a:lnTo>
                <a:lnTo>
                  <a:pt x="63995" y="24365"/>
                </a:lnTo>
                <a:lnTo>
                  <a:pt x="64766" y="24643"/>
                </a:lnTo>
                <a:close/>
                <a:moveTo>
                  <a:pt x="60826" y="25532"/>
                </a:moveTo>
                <a:lnTo>
                  <a:pt x="61651" y="25221"/>
                </a:lnTo>
                <a:lnTo>
                  <a:pt x="62893" y="26720"/>
                </a:lnTo>
                <a:lnTo>
                  <a:pt x="60976" y="26388"/>
                </a:lnTo>
                <a:close/>
                <a:moveTo>
                  <a:pt x="59210" y="27405"/>
                </a:moveTo>
                <a:lnTo>
                  <a:pt x="58536" y="29225"/>
                </a:lnTo>
                <a:lnTo>
                  <a:pt x="57872" y="27405"/>
                </a:lnTo>
                <a:lnTo>
                  <a:pt x="58546" y="26848"/>
                </a:lnTo>
                <a:close/>
                <a:moveTo>
                  <a:pt x="54189" y="21699"/>
                </a:moveTo>
                <a:lnTo>
                  <a:pt x="56106" y="22020"/>
                </a:lnTo>
                <a:lnTo>
                  <a:pt x="56106" y="22020"/>
                </a:lnTo>
                <a:lnTo>
                  <a:pt x="56255" y="22888"/>
                </a:lnTo>
                <a:lnTo>
                  <a:pt x="55431" y="23187"/>
                </a:lnTo>
                <a:close/>
                <a:moveTo>
                  <a:pt x="51877" y="22417"/>
                </a:moveTo>
                <a:lnTo>
                  <a:pt x="52926" y="21474"/>
                </a:lnTo>
                <a:lnTo>
                  <a:pt x="53740" y="21614"/>
                </a:lnTo>
                <a:lnTo>
                  <a:pt x="55142" y="23294"/>
                </a:lnTo>
                <a:lnTo>
                  <a:pt x="53087" y="24044"/>
                </a:lnTo>
                <a:lnTo>
                  <a:pt x="52316" y="23765"/>
                </a:lnTo>
                <a:close/>
                <a:moveTo>
                  <a:pt x="48280" y="22556"/>
                </a:moveTo>
                <a:lnTo>
                  <a:pt x="50036" y="23219"/>
                </a:lnTo>
                <a:lnTo>
                  <a:pt x="48708" y="24033"/>
                </a:lnTo>
                <a:lnTo>
                  <a:pt x="48237" y="23733"/>
                </a:lnTo>
                <a:lnTo>
                  <a:pt x="48034" y="22984"/>
                </a:lnTo>
                <a:close/>
                <a:moveTo>
                  <a:pt x="48280" y="25853"/>
                </a:moveTo>
                <a:lnTo>
                  <a:pt x="48034" y="25425"/>
                </a:lnTo>
                <a:lnTo>
                  <a:pt x="48237" y="24675"/>
                </a:lnTo>
                <a:lnTo>
                  <a:pt x="48708" y="24376"/>
                </a:lnTo>
                <a:lnTo>
                  <a:pt x="50036" y="25189"/>
                </a:lnTo>
                <a:close/>
                <a:moveTo>
                  <a:pt x="51620" y="25810"/>
                </a:moveTo>
                <a:lnTo>
                  <a:pt x="50710" y="25253"/>
                </a:lnTo>
                <a:lnTo>
                  <a:pt x="51963" y="24782"/>
                </a:lnTo>
                <a:close/>
                <a:moveTo>
                  <a:pt x="51941" y="23562"/>
                </a:moveTo>
                <a:lnTo>
                  <a:pt x="51963" y="23626"/>
                </a:lnTo>
                <a:lnTo>
                  <a:pt x="50710" y="23155"/>
                </a:lnTo>
                <a:lnTo>
                  <a:pt x="51620" y="22599"/>
                </a:lnTo>
                <a:close/>
                <a:moveTo>
                  <a:pt x="52434" y="24290"/>
                </a:moveTo>
                <a:lnTo>
                  <a:pt x="52434" y="24279"/>
                </a:lnTo>
                <a:lnTo>
                  <a:pt x="50389" y="25061"/>
                </a:lnTo>
                <a:lnTo>
                  <a:pt x="48997" y="24204"/>
                </a:lnTo>
                <a:lnTo>
                  <a:pt x="50389" y="23359"/>
                </a:lnTo>
                <a:lnTo>
                  <a:pt x="52080" y="23990"/>
                </a:lnTo>
                <a:lnTo>
                  <a:pt x="52080" y="23990"/>
                </a:lnTo>
                <a:lnTo>
                  <a:pt x="52145" y="24022"/>
                </a:lnTo>
                <a:lnTo>
                  <a:pt x="52434" y="24129"/>
                </a:lnTo>
                <a:lnTo>
                  <a:pt x="52434" y="24119"/>
                </a:lnTo>
                <a:lnTo>
                  <a:pt x="52659" y="24204"/>
                </a:lnTo>
                <a:close/>
                <a:moveTo>
                  <a:pt x="53740" y="26795"/>
                </a:moveTo>
                <a:lnTo>
                  <a:pt x="52926" y="26934"/>
                </a:lnTo>
                <a:lnTo>
                  <a:pt x="51877" y="25992"/>
                </a:lnTo>
                <a:lnTo>
                  <a:pt x="52316" y="24643"/>
                </a:lnTo>
                <a:lnTo>
                  <a:pt x="53087" y="24365"/>
                </a:lnTo>
                <a:lnTo>
                  <a:pt x="55142" y="25114"/>
                </a:lnTo>
                <a:close/>
                <a:moveTo>
                  <a:pt x="55902" y="24204"/>
                </a:moveTo>
                <a:lnTo>
                  <a:pt x="55335" y="24879"/>
                </a:lnTo>
                <a:lnTo>
                  <a:pt x="53515" y="24204"/>
                </a:lnTo>
                <a:lnTo>
                  <a:pt x="55335" y="23541"/>
                </a:lnTo>
                <a:close/>
                <a:moveTo>
                  <a:pt x="56106" y="26388"/>
                </a:moveTo>
                <a:lnTo>
                  <a:pt x="54189" y="26720"/>
                </a:lnTo>
                <a:lnTo>
                  <a:pt x="55431" y="25221"/>
                </a:lnTo>
                <a:lnTo>
                  <a:pt x="56255" y="25532"/>
                </a:lnTo>
                <a:close/>
                <a:moveTo>
                  <a:pt x="49929" y="27566"/>
                </a:moveTo>
                <a:lnTo>
                  <a:pt x="48762" y="27244"/>
                </a:lnTo>
                <a:lnTo>
                  <a:pt x="48398" y="26120"/>
                </a:lnTo>
                <a:lnTo>
                  <a:pt x="50357" y="25382"/>
                </a:lnTo>
                <a:lnTo>
                  <a:pt x="51524" y="26099"/>
                </a:lnTo>
                <a:lnTo>
                  <a:pt x="51149" y="27244"/>
                </a:lnTo>
                <a:lnTo>
                  <a:pt x="49982" y="27566"/>
                </a:lnTo>
                <a:lnTo>
                  <a:pt x="49961" y="27544"/>
                </a:lnTo>
                <a:close/>
                <a:moveTo>
                  <a:pt x="48077" y="23990"/>
                </a:moveTo>
                <a:lnTo>
                  <a:pt x="48430" y="24204"/>
                </a:lnTo>
                <a:lnTo>
                  <a:pt x="48077" y="24418"/>
                </a:lnTo>
                <a:lnTo>
                  <a:pt x="47285" y="24204"/>
                </a:lnTo>
                <a:close/>
                <a:moveTo>
                  <a:pt x="46075" y="21667"/>
                </a:moveTo>
                <a:lnTo>
                  <a:pt x="47285" y="21346"/>
                </a:lnTo>
                <a:lnTo>
                  <a:pt x="47499" y="22127"/>
                </a:lnTo>
                <a:lnTo>
                  <a:pt x="48013" y="22427"/>
                </a:lnTo>
                <a:lnTo>
                  <a:pt x="47713" y="22941"/>
                </a:lnTo>
                <a:lnTo>
                  <a:pt x="47927" y="23723"/>
                </a:lnTo>
                <a:lnTo>
                  <a:pt x="46717" y="24054"/>
                </a:lnTo>
                <a:lnTo>
                  <a:pt x="44330" y="23412"/>
                </a:lnTo>
                <a:close/>
                <a:moveTo>
                  <a:pt x="43452" y="22374"/>
                </a:moveTo>
                <a:lnTo>
                  <a:pt x="45497" y="21828"/>
                </a:lnTo>
                <a:lnTo>
                  <a:pt x="43998" y="23326"/>
                </a:lnTo>
                <a:lnTo>
                  <a:pt x="43249" y="23123"/>
                </a:lnTo>
                <a:close/>
                <a:moveTo>
                  <a:pt x="42243" y="22695"/>
                </a:moveTo>
                <a:lnTo>
                  <a:pt x="43120" y="22459"/>
                </a:lnTo>
                <a:lnTo>
                  <a:pt x="42885" y="23337"/>
                </a:lnTo>
                <a:lnTo>
                  <a:pt x="43752" y="23573"/>
                </a:lnTo>
                <a:lnTo>
                  <a:pt x="43120" y="24204"/>
                </a:lnTo>
                <a:lnTo>
                  <a:pt x="43752" y="24847"/>
                </a:lnTo>
                <a:lnTo>
                  <a:pt x="42885" y="25082"/>
                </a:lnTo>
                <a:lnTo>
                  <a:pt x="43120" y="25949"/>
                </a:lnTo>
                <a:lnTo>
                  <a:pt x="42253" y="25714"/>
                </a:lnTo>
                <a:lnTo>
                  <a:pt x="42018" y="26591"/>
                </a:lnTo>
                <a:lnTo>
                  <a:pt x="41375" y="25949"/>
                </a:lnTo>
                <a:lnTo>
                  <a:pt x="40733" y="26591"/>
                </a:lnTo>
                <a:lnTo>
                  <a:pt x="40508" y="25714"/>
                </a:lnTo>
                <a:lnTo>
                  <a:pt x="39630" y="25949"/>
                </a:lnTo>
                <a:lnTo>
                  <a:pt x="39866" y="25082"/>
                </a:lnTo>
                <a:lnTo>
                  <a:pt x="38999" y="24847"/>
                </a:lnTo>
                <a:lnTo>
                  <a:pt x="39630" y="24204"/>
                </a:lnTo>
                <a:lnTo>
                  <a:pt x="38999" y="23573"/>
                </a:lnTo>
                <a:lnTo>
                  <a:pt x="39866" y="23337"/>
                </a:lnTo>
                <a:lnTo>
                  <a:pt x="39630" y="22459"/>
                </a:lnTo>
                <a:lnTo>
                  <a:pt x="40508" y="22695"/>
                </a:lnTo>
                <a:lnTo>
                  <a:pt x="40733" y="21828"/>
                </a:lnTo>
                <a:lnTo>
                  <a:pt x="41375" y="22459"/>
                </a:lnTo>
                <a:lnTo>
                  <a:pt x="42018" y="21828"/>
                </a:lnTo>
                <a:close/>
                <a:moveTo>
                  <a:pt x="40829" y="21496"/>
                </a:moveTo>
                <a:lnTo>
                  <a:pt x="40829" y="21496"/>
                </a:lnTo>
                <a:lnTo>
                  <a:pt x="41375" y="19441"/>
                </a:lnTo>
                <a:lnTo>
                  <a:pt x="41921" y="21496"/>
                </a:lnTo>
                <a:lnTo>
                  <a:pt x="41375" y="22042"/>
                </a:lnTo>
                <a:close/>
                <a:moveTo>
                  <a:pt x="37254" y="21828"/>
                </a:moveTo>
                <a:lnTo>
                  <a:pt x="39299" y="22374"/>
                </a:lnTo>
                <a:lnTo>
                  <a:pt x="39502" y="23123"/>
                </a:lnTo>
                <a:lnTo>
                  <a:pt x="38753" y="23326"/>
                </a:lnTo>
                <a:close/>
                <a:moveTo>
                  <a:pt x="36676" y="21667"/>
                </a:moveTo>
                <a:lnTo>
                  <a:pt x="38421" y="23412"/>
                </a:lnTo>
                <a:lnTo>
                  <a:pt x="36034" y="24054"/>
                </a:lnTo>
                <a:lnTo>
                  <a:pt x="34835" y="23723"/>
                </a:lnTo>
                <a:lnTo>
                  <a:pt x="35038" y="22941"/>
                </a:lnTo>
                <a:lnTo>
                  <a:pt x="34738" y="22427"/>
                </a:lnTo>
                <a:lnTo>
                  <a:pt x="35252" y="22127"/>
                </a:lnTo>
                <a:lnTo>
                  <a:pt x="35466" y="21346"/>
                </a:lnTo>
                <a:close/>
                <a:moveTo>
                  <a:pt x="31612" y="18884"/>
                </a:moveTo>
                <a:lnTo>
                  <a:pt x="32790" y="17706"/>
                </a:lnTo>
                <a:lnTo>
                  <a:pt x="33968" y="18884"/>
                </a:lnTo>
                <a:lnTo>
                  <a:pt x="33968" y="19740"/>
                </a:lnTo>
                <a:lnTo>
                  <a:pt x="32790" y="20500"/>
                </a:lnTo>
                <a:lnTo>
                  <a:pt x="31612" y="19740"/>
                </a:lnTo>
                <a:close/>
                <a:moveTo>
                  <a:pt x="29300" y="21260"/>
                </a:moveTo>
                <a:lnTo>
                  <a:pt x="29696" y="20789"/>
                </a:lnTo>
                <a:lnTo>
                  <a:pt x="29407" y="19398"/>
                </a:lnTo>
                <a:lnTo>
                  <a:pt x="30810" y="19687"/>
                </a:lnTo>
                <a:lnTo>
                  <a:pt x="31323" y="19184"/>
                </a:lnTo>
                <a:lnTo>
                  <a:pt x="31323" y="19901"/>
                </a:lnTo>
                <a:lnTo>
                  <a:pt x="32437" y="20629"/>
                </a:lnTo>
                <a:lnTo>
                  <a:pt x="31366" y="20918"/>
                </a:lnTo>
                <a:lnTo>
                  <a:pt x="30981" y="22106"/>
                </a:lnTo>
                <a:lnTo>
                  <a:pt x="29910" y="21153"/>
                </a:lnTo>
                <a:close/>
                <a:moveTo>
                  <a:pt x="29011" y="21614"/>
                </a:moveTo>
                <a:lnTo>
                  <a:pt x="29825" y="21474"/>
                </a:lnTo>
                <a:lnTo>
                  <a:pt x="30874" y="22417"/>
                </a:lnTo>
                <a:lnTo>
                  <a:pt x="30435" y="23765"/>
                </a:lnTo>
                <a:lnTo>
                  <a:pt x="29664" y="24044"/>
                </a:lnTo>
                <a:lnTo>
                  <a:pt x="27609" y="23294"/>
                </a:lnTo>
                <a:close/>
                <a:moveTo>
                  <a:pt x="28561" y="21699"/>
                </a:moveTo>
                <a:lnTo>
                  <a:pt x="27320" y="23187"/>
                </a:lnTo>
                <a:lnTo>
                  <a:pt x="26495" y="22888"/>
                </a:lnTo>
                <a:lnTo>
                  <a:pt x="26645" y="22020"/>
                </a:lnTo>
                <a:lnTo>
                  <a:pt x="26645" y="22020"/>
                </a:lnTo>
                <a:close/>
                <a:moveTo>
                  <a:pt x="28561" y="26720"/>
                </a:moveTo>
                <a:lnTo>
                  <a:pt x="26645" y="26388"/>
                </a:lnTo>
                <a:lnTo>
                  <a:pt x="26495" y="25532"/>
                </a:lnTo>
                <a:lnTo>
                  <a:pt x="27320" y="25221"/>
                </a:lnTo>
                <a:close/>
                <a:moveTo>
                  <a:pt x="27416" y="23541"/>
                </a:moveTo>
                <a:lnTo>
                  <a:pt x="29236" y="24204"/>
                </a:lnTo>
                <a:lnTo>
                  <a:pt x="27405" y="24879"/>
                </a:lnTo>
                <a:lnTo>
                  <a:pt x="26849" y="24204"/>
                </a:lnTo>
                <a:close/>
                <a:moveTo>
                  <a:pt x="29011" y="26795"/>
                </a:moveTo>
                <a:lnTo>
                  <a:pt x="27609" y="25114"/>
                </a:lnTo>
                <a:lnTo>
                  <a:pt x="29664" y="24365"/>
                </a:lnTo>
                <a:lnTo>
                  <a:pt x="30435" y="24643"/>
                </a:lnTo>
                <a:lnTo>
                  <a:pt x="30874" y="25992"/>
                </a:lnTo>
                <a:lnTo>
                  <a:pt x="29825" y="26934"/>
                </a:lnTo>
                <a:close/>
                <a:moveTo>
                  <a:pt x="31323" y="28508"/>
                </a:moveTo>
                <a:lnTo>
                  <a:pt x="31323" y="29225"/>
                </a:lnTo>
                <a:lnTo>
                  <a:pt x="30810" y="28722"/>
                </a:lnTo>
                <a:lnTo>
                  <a:pt x="29407" y="29022"/>
                </a:lnTo>
                <a:lnTo>
                  <a:pt x="29696" y="27619"/>
                </a:lnTo>
                <a:lnTo>
                  <a:pt x="29300" y="27148"/>
                </a:lnTo>
                <a:lnTo>
                  <a:pt x="29910" y="27255"/>
                </a:lnTo>
                <a:lnTo>
                  <a:pt x="30981" y="26302"/>
                </a:lnTo>
                <a:lnTo>
                  <a:pt x="31366" y="27491"/>
                </a:lnTo>
                <a:lnTo>
                  <a:pt x="32437" y="27780"/>
                </a:lnTo>
                <a:close/>
                <a:moveTo>
                  <a:pt x="33968" y="29525"/>
                </a:moveTo>
                <a:lnTo>
                  <a:pt x="32790" y="30702"/>
                </a:lnTo>
                <a:lnTo>
                  <a:pt x="31612" y="29525"/>
                </a:lnTo>
                <a:lnTo>
                  <a:pt x="31612" y="28668"/>
                </a:lnTo>
                <a:lnTo>
                  <a:pt x="32790" y="27908"/>
                </a:lnTo>
                <a:lnTo>
                  <a:pt x="33968" y="28668"/>
                </a:lnTo>
                <a:close/>
                <a:moveTo>
                  <a:pt x="36258" y="27159"/>
                </a:moveTo>
                <a:lnTo>
                  <a:pt x="35520" y="27897"/>
                </a:lnTo>
                <a:lnTo>
                  <a:pt x="36226" y="28593"/>
                </a:lnTo>
                <a:lnTo>
                  <a:pt x="36226" y="29022"/>
                </a:lnTo>
                <a:lnTo>
                  <a:pt x="34770" y="28722"/>
                </a:lnTo>
                <a:lnTo>
                  <a:pt x="34267" y="29225"/>
                </a:lnTo>
                <a:lnTo>
                  <a:pt x="34267" y="28508"/>
                </a:lnTo>
                <a:lnTo>
                  <a:pt x="33154" y="27780"/>
                </a:lnTo>
                <a:lnTo>
                  <a:pt x="34214" y="27491"/>
                </a:lnTo>
                <a:lnTo>
                  <a:pt x="34621" y="26260"/>
                </a:lnTo>
                <a:lnTo>
                  <a:pt x="35006" y="26474"/>
                </a:lnTo>
                <a:lnTo>
                  <a:pt x="35252" y="27426"/>
                </a:lnTo>
                <a:close/>
                <a:moveTo>
                  <a:pt x="35466" y="24204"/>
                </a:moveTo>
                <a:lnTo>
                  <a:pt x="34674" y="24418"/>
                </a:lnTo>
                <a:lnTo>
                  <a:pt x="34321" y="24204"/>
                </a:lnTo>
                <a:lnTo>
                  <a:pt x="34674" y="23990"/>
                </a:lnTo>
                <a:close/>
                <a:moveTo>
                  <a:pt x="34471" y="22556"/>
                </a:moveTo>
                <a:lnTo>
                  <a:pt x="34717" y="22984"/>
                </a:lnTo>
                <a:lnTo>
                  <a:pt x="34524" y="23733"/>
                </a:lnTo>
                <a:lnTo>
                  <a:pt x="34042" y="24033"/>
                </a:lnTo>
                <a:lnTo>
                  <a:pt x="32715" y="23219"/>
                </a:lnTo>
                <a:close/>
                <a:moveTo>
                  <a:pt x="31131" y="22599"/>
                </a:moveTo>
                <a:lnTo>
                  <a:pt x="32041" y="23155"/>
                </a:lnTo>
                <a:lnTo>
                  <a:pt x="30788" y="23626"/>
                </a:lnTo>
                <a:close/>
                <a:moveTo>
                  <a:pt x="30317" y="24279"/>
                </a:moveTo>
                <a:lnTo>
                  <a:pt x="30317" y="24290"/>
                </a:lnTo>
                <a:lnTo>
                  <a:pt x="30092" y="24204"/>
                </a:lnTo>
                <a:lnTo>
                  <a:pt x="30317" y="24119"/>
                </a:lnTo>
                <a:lnTo>
                  <a:pt x="30317" y="24129"/>
                </a:lnTo>
                <a:lnTo>
                  <a:pt x="30563" y="24033"/>
                </a:lnTo>
                <a:lnTo>
                  <a:pt x="30670" y="23990"/>
                </a:lnTo>
                <a:lnTo>
                  <a:pt x="30670" y="23990"/>
                </a:lnTo>
                <a:lnTo>
                  <a:pt x="32362" y="23348"/>
                </a:lnTo>
                <a:lnTo>
                  <a:pt x="33753" y="24204"/>
                </a:lnTo>
                <a:lnTo>
                  <a:pt x="32362" y="25050"/>
                </a:lnTo>
                <a:close/>
                <a:moveTo>
                  <a:pt x="30788" y="24782"/>
                </a:moveTo>
                <a:lnTo>
                  <a:pt x="32041" y="25253"/>
                </a:lnTo>
                <a:lnTo>
                  <a:pt x="31131" y="25810"/>
                </a:lnTo>
                <a:close/>
                <a:moveTo>
                  <a:pt x="34471" y="25853"/>
                </a:moveTo>
                <a:lnTo>
                  <a:pt x="32715" y="25189"/>
                </a:lnTo>
                <a:lnTo>
                  <a:pt x="34042" y="24376"/>
                </a:lnTo>
                <a:lnTo>
                  <a:pt x="34513" y="24675"/>
                </a:lnTo>
                <a:lnTo>
                  <a:pt x="34717" y="25425"/>
                </a:lnTo>
                <a:close/>
                <a:moveTo>
                  <a:pt x="32769" y="27566"/>
                </a:moveTo>
                <a:lnTo>
                  <a:pt x="31602" y="27244"/>
                </a:lnTo>
                <a:lnTo>
                  <a:pt x="31227" y="26099"/>
                </a:lnTo>
                <a:lnTo>
                  <a:pt x="32394" y="25382"/>
                </a:lnTo>
                <a:lnTo>
                  <a:pt x="34353" y="26120"/>
                </a:lnTo>
                <a:lnTo>
                  <a:pt x="33989" y="27244"/>
                </a:lnTo>
                <a:lnTo>
                  <a:pt x="32822" y="27566"/>
                </a:lnTo>
                <a:lnTo>
                  <a:pt x="32790" y="27544"/>
                </a:lnTo>
                <a:close/>
                <a:moveTo>
                  <a:pt x="32822" y="20843"/>
                </a:moveTo>
                <a:lnTo>
                  <a:pt x="33989" y="21164"/>
                </a:lnTo>
                <a:lnTo>
                  <a:pt x="34353" y="22288"/>
                </a:lnTo>
                <a:lnTo>
                  <a:pt x="32394" y="23027"/>
                </a:lnTo>
                <a:lnTo>
                  <a:pt x="31227" y="22309"/>
                </a:lnTo>
                <a:lnTo>
                  <a:pt x="31602" y="21164"/>
                </a:lnTo>
                <a:lnTo>
                  <a:pt x="32769" y="20843"/>
                </a:lnTo>
                <a:lnTo>
                  <a:pt x="32790" y="20864"/>
                </a:lnTo>
                <a:close/>
                <a:moveTo>
                  <a:pt x="36676" y="26741"/>
                </a:moveTo>
                <a:lnTo>
                  <a:pt x="35466" y="27062"/>
                </a:lnTo>
                <a:lnTo>
                  <a:pt x="35252" y="26281"/>
                </a:lnTo>
                <a:lnTo>
                  <a:pt x="34738" y="25981"/>
                </a:lnTo>
                <a:lnTo>
                  <a:pt x="35038" y="25467"/>
                </a:lnTo>
                <a:lnTo>
                  <a:pt x="34835" y="24686"/>
                </a:lnTo>
                <a:lnTo>
                  <a:pt x="36034" y="24354"/>
                </a:lnTo>
                <a:lnTo>
                  <a:pt x="38421" y="24996"/>
                </a:lnTo>
                <a:lnTo>
                  <a:pt x="38421" y="24996"/>
                </a:lnTo>
                <a:close/>
                <a:moveTo>
                  <a:pt x="39299" y="26035"/>
                </a:moveTo>
                <a:lnTo>
                  <a:pt x="37254" y="26591"/>
                </a:lnTo>
                <a:lnTo>
                  <a:pt x="38753" y="25082"/>
                </a:lnTo>
                <a:lnTo>
                  <a:pt x="39502" y="25285"/>
                </a:lnTo>
                <a:close/>
                <a:moveTo>
                  <a:pt x="39213" y="24204"/>
                </a:moveTo>
                <a:lnTo>
                  <a:pt x="38667" y="24750"/>
                </a:lnTo>
                <a:lnTo>
                  <a:pt x="36612" y="24204"/>
                </a:lnTo>
                <a:lnTo>
                  <a:pt x="38667" y="23658"/>
                </a:lnTo>
                <a:close/>
                <a:moveTo>
                  <a:pt x="41921" y="26923"/>
                </a:moveTo>
                <a:lnTo>
                  <a:pt x="41375" y="28968"/>
                </a:lnTo>
                <a:lnTo>
                  <a:pt x="40829" y="26923"/>
                </a:lnTo>
                <a:lnTo>
                  <a:pt x="41375" y="26367"/>
                </a:lnTo>
                <a:close/>
                <a:moveTo>
                  <a:pt x="45497" y="26591"/>
                </a:moveTo>
                <a:lnTo>
                  <a:pt x="43452" y="26035"/>
                </a:lnTo>
                <a:lnTo>
                  <a:pt x="43249" y="25285"/>
                </a:lnTo>
                <a:lnTo>
                  <a:pt x="43998" y="25082"/>
                </a:lnTo>
                <a:close/>
                <a:moveTo>
                  <a:pt x="46139" y="24204"/>
                </a:moveTo>
                <a:lnTo>
                  <a:pt x="44084" y="24750"/>
                </a:lnTo>
                <a:lnTo>
                  <a:pt x="43538" y="24204"/>
                </a:lnTo>
                <a:lnTo>
                  <a:pt x="44084" y="23658"/>
                </a:lnTo>
                <a:close/>
                <a:moveTo>
                  <a:pt x="47713" y="25467"/>
                </a:moveTo>
                <a:lnTo>
                  <a:pt x="48013" y="25981"/>
                </a:lnTo>
                <a:lnTo>
                  <a:pt x="47499" y="26281"/>
                </a:lnTo>
                <a:lnTo>
                  <a:pt x="47285" y="27062"/>
                </a:lnTo>
                <a:lnTo>
                  <a:pt x="46075" y="26741"/>
                </a:lnTo>
                <a:lnTo>
                  <a:pt x="44330" y="24996"/>
                </a:lnTo>
                <a:lnTo>
                  <a:pt x="46717" y="24354"/>
                </a:lnTo>
                <a:lnTo>
                  <a:pt x="47927" y="24686"/>
                </a:lnTo>
                <a:close/>
                <a:moveTo>
                  <a:pt x="24879" y="27405"/>
                </a:moveTo>
                <a:lnTo>
                  <a:pt x="24205" y="29225"/>
                </a:lnTo>
                <a:lnTo>
                  <a:pt x="23541" y="27405"/>
                </a:lnTo>
                <a:lnTo>
                  <a:pt x="24215" y="26848"/>
                </a:lnTo>
                <a:close/>
                <a:moveTo>
                  <a:pt x="19858" y="21699"/>
                </a:moveTo>
                <a:lnTo>
                  <a:pt x="21774" y="22020"/>
                </a:lnTo>
                <a:lnTo>
                  <a:pt x="21924" y="22888"/>
                </a:lnTo>
                <a:lnTo>
                  <a:pt x="21100" y="23187"/>
                </a:lnTo>
                <a:lnTo>
                  <a:pt x="21100" y="23187"/>
                </a:lnTo>
                <a:close/>
                <a:moveTo>
                  <a:pt x="19184" y="24204"/>
                </a:moveTo>
                <a:lnTo>
                  <a:pt x="21004" y="23541"/>
                </a:lnTo>
                <a:lnTo>
                  <a:pt x="21571" y="24204"/>
                </a:lnTo>
                <a:lnTo>
                  <a:pt x="21004" y="24879"/>
                </a:lnTo>
                <a:close/>
                <a:moveTo>
                  <a:pt x="21774" y="26388"/>
                </a:moveTo>
                <a:lnTo>
                  <a:pt x="19858" y="26720"/>
                </a:lnTo>
                <a:lnTo>
                  <a:pt x="21100" y="25221"/>
                </a:lnTo>
                <a:lnTo>
                  <a:pt x="21924" y="25532"/>
                </a:lnTo>
                <a:close/>
                <a:moveTo>
                  <a:pt x="17985" y="24643"/>
                </a:moveTo>
                <a:lnTo>
                  <a:pt x="18756" y="24365"/>
                </a:lnTo>
                <a:lnTo>
                  <a:pt x="20811" y="25114"/>
                </a:lnTo>
                <a:lnTo>
                  <a:pt x="19409" y="26795"/>
                </a:lnTo>
                <a:lnTo>
                  <a:pt x="18595" y="26934"/>
                </a:lnTo>
                <a:lnTo>
                  <a:pt x="17546" y="25992"/>
                </a:lnTo>
                <a:close/>
                <a:moveTo>
                  <a:pt x="17546" y="22417"/>
                </a:moveTo>
                <a:lnTo>
                  <a:pt x="18595" y="21474"/>
                </a:lnTo>
                <a:lnTo>
                  <a:pt x="19409" y="21614"/>
                </a:lnTo>
                <a:lnTo>
                  <a:pt x="20811" y="23294"/>
                </a:lnTo>
                <a:lnTo>
                  <a:pt x="18756" y="24044"/>
                </a:lnTo>
                <a:lnTo>
                  <a:pt x="17985" y="23765"/>
                </a:lnTo>
                <a:close/>
                <a:moveTo>
                  <a:pt x="25339" y="22256"/>
                </a:moveTo>
                <a:lnTo>
                  <a:pt x="26335" y="22074"/>
                </a:lnTo>
                <a:lnTo>
                  <a:pt x="26164" y="23080"/>
                </a:lnTo>
                <a:lnTo>
                  <a:pt x="27116" y="23423"/>
                </a:lnTo>
                <a:lnTo>
                  <a:pt x="26463" y="24204"/>
                </a:lnTo>
                <a:lnTo>
                  <a:pt x="27116" y="24986"/>
                </a:lnTo>
                <a:lnTo>
                  <a:pt x="26164" y="25339"/>
                </a:lnTo>
                <a:lnTo>
                  <a:pt x="26335" y="26335"/>
                </a:lnTo>
                <a:lnTo>
                  <a:pt x="25339" y="26163"/>
                </a:lnTo>
                <a:lnTo>
                  <a:pt x="24986" y="27105"/>
                </a:lnTo>
                <a:lnTo>
                  <a:pt x="24215" y="26463"/>
                </a:lnTo>
                <a:lnTo>
                  <a:pt x="23434" y="27105"/>
                </a:lnTo>
                <a:lnTo>
                  <a:pt x="23080" y="26163"/>
                </a:lnTo>
                <a:lnTo>
                  <a:pt x="22085" y="26335"/>
                </a:lnTo>
                <a:lnTo>
                  <a:pt x="22256" y="25339"/>
                </a:lnTo>
                <a:lnTo>
                  <a:pt x="21303" y="24986"/>
                </a:lnTo>
                <a:lnTo>
                  <a:pt x="21956" y="24204"/>
                </a:lnTo>
                <a:lnTo>
                  <a:pt x="21303" y="23423"/>
                </a:lnTo>
                <a:lnTo>
                  <a:pt x="22256" y="23080"/>
                </a:lnTo>
                <a:lnTo>
                  <a:pt x="22085" y="22074"/>
                </a:lnTo>
                <a:lnTo>
                  <a:pt x="23080" y="22256"/>
                </a:lnTo>
                <a:lnTo>
                  <a:pt x="23434" y="21303"/>
                </a:lnTo>
                <a:lnTo>
                  <a:pt x="24205" y="21946"/>
                </a:lnTo>
                <a:lnTo>
                  <a:pt x="24986" y="21303"/>
                </a:lnTo>
                <a:close/>
                <a:moveTo>
                  <a:pt x="23541" y="21003"/>
                </a:moveTo>
                <a:lnTo>
                  <a:pt x="24205" y="19184"/>
                </a:lnTo>
                <a:lnTo>
                  <a:pt x="24879" y="21003"/>
                </a:lnTo>
                <a:lnTo>
                  <a:pt x="24205" y="21560"/>
                </a:lnTo>
                <a:close/>
                <a:moveTo>
                  <a:pt x="36226" y="19826"/>
                </a:moveTo>
                <a:lnTo>
                  <a:pt x="35520" y="20522"/>
                </a:lnTo>
                <a:lnTo>
                  <a:pt x="36258" y="21250"/>
                </a:lnTo>
                <a:lnTo>
                  <a:pt x="35252" y="20982"/>
                </a:lnTo>
                <a:lnTo>
                  <a:pt x="35006" y="21935"/>
                </a:lnTo>
                <a:lnTo>
                  <a:pt x="34621" y="22149"/>
                </a:lnTo>
                <a:lnTo>
                  <a:pt x="34214" y="20918"/>
                </a:lnTo>
                <a:lnTo>
                  <a:pt x="33154" y="20629"/>
                </a:lnTo>
                <a:lnTo>
                  <a:pt x="34267" y="19901"/>
                </a:lnTo>
                <a:lnTo>
                  <a:pt x="34267" y="19184"/>
                </a:lnTo>
                <a:lnTo>
                  <a:pt x="34770" y="19687"/>
                </a:lnTo>
                <a:lnTo>
                  <a:pt x="36226" y="19387"/>
                </a:lnTo>
                <a:close/>
                <a:moveTo>
                  <a:pt x="49982" y="20843"/>
                </a:moveTo>
                <a:lnTo>
                  <a:pt x="51149" y="21164"/>
                </a:lnTo>
                <a:lnTo>
                  <a:pt x="51524" y="22309"/>
                </a:lnTo>
                <a:lnTo>
                  <a:pt x="50357" y="23027"/>
                </a:lnTo>
                <a:lnTo>
                  <a:pt x="48398" y="22288"/>
                </a:lnTo>
                <a:lnTo>
                  <a:pt x="48762" y="21164"/>
                </a:lnTo>
                <a:lnTo>
                  <a:pt x="49929" y="20843"/>
                </a:lnTo>
                <a:lnTo>
                  <a:pt x="49961" y="20864"/>
                </a:lnTo>
                <a:close/>
                <a:moveTo>
                  <a:pt x="59670" y="22256"/>
                </a:moveTo>
                <a:lnTo>
                  <a:pt x="60666" y="22074"/>
                </a:lnTo>
                <a:lnTo>
                  <a:pt x="60495" y="23080"/>
                </a:lnTo>
                <a:lnTo>
                  <a:pt x="61447" y="23423"/>
                </a:lnTo>
                <a:lnTo>
                  <a:pt x="60794" y="24204"/>
                </a:lnTo>
                <a:lnTo>
                  <a:pt x="61447" y="24986"/>
                </a:lnTo>
                <a:lnTo>
                  <a:pt x="60495" y="25339"/>
                </a:lnTo>
                <a:lnTo>
                  <a:pt x="60666" y="26335"/>
                </a:lnTo>
                <a:lnTo>
                  <a:pt x="59670" y="26163"/>
                </a:lnTo>
                <a:lnTo>
                  <a:pt x="59317" y="27105"/>
                </a:lnTo>
                <a:lnTo>
                  <a:pt x="58546" y="26463"/>
                </a:lnTo>
                <a:lnTo>
                  <a:pt x="57765" y="27105"/>
                </a:lnTo>
                <a:lnTo>
                  <a:pt x="57412" y="26163"/>
                </a:lnTo>
                <a:lnTo>
                  <a:pt x="56416" y="26335"/>
                </a:lnTo>
                <a:lnTo>
                  <a:pt x="56587" y="25339"/>
                </a:lnTo>
                <a:lnTo>
                  <a:pt x="55635" y="24986"/>
                </a:lnTo>
                <a:lnTo>
                  <a:pt x="56288" y="24204"/>
                </a:lnTo>
                <a:lnTo>
                  <a:pt x="55635" y="23423"/>
                </a:lnTo>
                <a:lnTo>
                  <a:pt x="56587" y="23080"/>
                </a:lnTo>
                <a:lnTo>
                  <a:pt x="56416" y="22074"/>
                </a:lnTo>
                <a:lnTo>
                  <a:pt x="57412" y="22256"/>
                </a:lnTo>
                <a:lnTo>
                  <a:pt x="57765" y="21303"/>
                </a:lnTo>
                <a:lnTo>
                  <a:pt x="58536" y="21946"/>
                </a:lnTo>
                <a:lnTo>
                  <a:pt x="59317" y="21303"/>
                </a:lnTo>
                <a:close/>
                <a:moveTo>
                  <a:pt x="57872" y="21003"/>
                </a:moveTo>
                <a:lnTo>
                  <a:pt x="58546" y="19184"/>
                </a:lnTo>
                <a:lnTo>
                  <a:pt x="59210" y="21003"/>
                </a:lnTo>
                <a:lnTo>
                  <a:pt x="58536" y="21560"/>
                </a:lnTo>
                <a:close/>
                <a:moveTo>
                  <a:pt x="65654" y="31312"/>
                </a:moveTo>
                <a:lnTo>
                  <a:pt x="63984" y="31312"/>
                </a:lnTo>
                <a:lnTo>
                  <a:pt x="63385" y="30713"/>
                </a:lnTo>
                <a:lnTo>
                  <a:pt x="63674" y="29332"/>
                </a:lnTo>
                <a:lnTo>
                  <a:pt x="65044" y="29043"/>
                </a:lnTo>
                <a:lnTo>
                  <a:pt x="65654" y="29653"/>
                </a:lnTo>
                <a:close/>
                <a:moveTo>
                  <a:pt x="61265" y="29814"/>
                </a:moveTo>
                <a:lnTo>
                  <a:pt x="60323" y="30873"/>
                </a:lnTo>
                <a:lnTo>
                  <a:pt x="58985" y="30424"/>
                </a:lnTo>
                <a:lnTo>
                  <a:pt x="58696" y="29653"/>
                </a:lnTo>
                <a:lnTo>
                  <a:pt x="59456" y="27608"/>
                </a:lnTo>
                <a:lnTo>
                  <a:pt x="61126" y="29000"/>
                </a:lnTo>
                <a:close/>
                <a:moveTo>
                  <a:pt x="58461" y="30306"/>
                </a:moveTo>
                <a:lnTo>
                  <a:pt x="58461" y="30306"/>
                </a:lnTo>
                <a:lnTo>
                  <a:pt x="58536" y="30092"/>
                </a:lnTo>
                <a:lnTo>
                  <a:pt x="58621" y="30306"/>
                </a:lnTo>
                <a:lnTo>
                  <a:pt x="58621" y="30306"/>
                </a:lnTo>
                <a:lnTo>
                  <a:pt x="58707" y="30542"/>
                </a:lnTo>
                <a:lnTo>
                  <a:pt x="58750" y="30670"/>
                </a:lnTo>
                <a:lnTo>
                  <a:pt x="58750" y="30670"/>
                </a:lnTo>
                <a:lnTo>
                  <a:pt x="59392" y="32361"/>
                </a:lnTo>
                <a:lnTo>
                  <a:pt x="58546" y="33753"/>
                </a:lnTo>
                <a:lnTo>
                  <a:pt x="57690" y="32361"/>
                </a:lnTo>
                <a:lnTo>
                  <a:pt x="58332" y="30670"/>
                </a:lnTo>
                <a:lnTo>
                  <a:pt x="58332" y="30670"/>
                </a:lnTo>
                <a:lnTo>
                  <a:pt x="58332" y="30659"/>
                </a:lnTo>
                <a:close/>
                <a:moveTo>
                  <a:pt x="57968" y="30788"/>
                </a:moveTo>
                <a:lnTo>
                  <a:pt x="57497" y="32040"/>
                </a:lnTo>
                <a:lnTo>
                  <a:pt x="56930" y="31120"/>
                </a:lnTo>
                <a:close/>
                <a:moveTo>
                  <a:pt x="55956" y="29011"/>
                </a:moveTo>
                <a:lnTo>
                  <a:pt x="57626" y="27608"/>
                </a:lnTo>
                <a:lnTo>
                  <a:pt x="58386" y="29653"/>
                </a:lnTo>
                <a:lnTo>
                  <a:pt x="58097" y="30424"/>
                </a:lnTo>
                <a:lnTo>
                  <a:pt x="56759" y="30873"/>
                </a:lnTo>
                <a:lnTo>
                  <a:pt x="55817" y="29814"/>
                </a:lnTo>
                <a:close/>
                <a:moveTo>
                  <a:pt x="44234" y="30113"/>
                </a:moveTo>
                <a:lnTo>
                  <a:pt x="43452" y="30328"/>
                </a:lnTo>
                <a:lnTo>
                  <a:pt x="43152" y="30841"/>
                </a:lnTo>
                <a:lnTo>
                  <a:pt x="42639" y="30542"/>
                </a:lnTo>
                <a:lnTo>
                  <a:pt x="41857" y="30756"/>
                </a:lnTo>
                <a:lnTo>
                  <a:pt x="41525" y="29546"/>
                </a:lnTo>
                <a:lnTo>
                  <a:pt x="42168" y="27159"/>
                </a:lnTo>
                <a:lnTo>
                  <a:pt x="43913" y="28904"/>
                </a:lnTo>
                <a:close/>
                <a:moveTo>
                  <a:pt x="38838" y="28904"/>
                </a:moveTo>
                <a:lnTo>
                  <a:pt x="40583" y="27159"/>
                </a:lnTo>
                <a:lnTo>
                  <a:pt x="41226" y="29546"/>
                </a:lnTo>
                <a:lnTo>
                  <a:pt x="40894" y="30756"/>
                </a:lnTo>
                <a:lnTo>
                  <a:pt x="40112" y="30542"/>
                </a:lnTo>
                <a:lnTo>
                  <a:pt x="39598" y="30841"/>
                </a:lnTo>
                <a:lnTo>
                  <a:pt x="39299" y="30328"/>
                </a:lnTo>
                <a:lnTo>
                  <a:pt x="38517" y="30113"/>
                </a:lnTo>
                <a:close/>
                <a:moveTo>
                  <a:pt x="34267" y="31612"/>
                </a:moveTo>
                <a:lnTo>
                  <a:pt x="35638" y="31612"/>
                </a:lnTo>
                <a:lnTo>
                  <a:pt x="34663" y="32576"/>
                </a:lnTo>
                <a:lnTo>
                  <a:pt x="34267" y="32179"/>
                </a:lnTo>
                <a:close/>
                <a:moveTo>
                  <a:pt x="30917" y="32576"/>
                </a:moveTo>
                <a:lnTo>
                  <a:pt x="29953" y="31612"/>
                </a:lnTo>
                <a:lnTo>
                  <a:pt x="31323" y="31612"/>
                </a:lnTo>
                <a:lnTo>
                  <a:pt x="31323" y="32179"/>
                </a:lnTo>
                <a:close/>
                <a:moveTo>
                  <a:pt x="26934" y="29814"/>
                </a:moveTo>
                <a:lnTo>
                  <a:pt x="25992" y="30873"/>
                </a:lnTo>
                <a:lnTo>
                  <a:pt x="24654" y="30424"/>
                </a:lnTo>
                <a:lnTo>
                  <a:pt x="24365" y="29653"/>
                </a:lnTo>
                <a:lnTo>
                  <a:pt x="25125" y="27608"/>
                </a:lnTo>
                <a:lnTo>
                  <a:pt x="26795" y="29000"/>
                </a:lnTo>
                <a:close/>
                <a:moveTo>
                  <a:pt x="24130" y="30306"/>
                </a:moveTo>
                <a:lnTo>
                  <a:pt x="24130" y="30306"/>
                </a:lnTo>
                <a:lnTo>
                  <a:pt x="24205" y="30092"/>
                </a:lnTo>
                <a:lnTo>
                  <a:pt x="24290" y="30306"/>
                </a:lnTo>
                <a:lnTo>
                  <a:pt x="24290" y="30306"/>
                </a:lnTo>
                <a:lnTo>
                  <a:pt x="24376" y="30542"/>
                </a:lnTo>
                <a:lnTo>
                  <a:pt x="24419" y="30670"/>
                </a:lnTo>
                <a:lnTo>
                  <a:pt x="24419" y="30670"/>
                </a:lnTo>
                <a:lnTo>
                  <a:pt x="25061" y="32361"/>
                </a:lnTo>
                <a:lnTo>
                  <a:pt x="24215" y="33753"/>
                </a:lnTo>
                <a:lnTo>
                  <a:pt x="23359" y="32361"/>
                </a:lnTo>
                <a:lnTo>
                  <a:pt x="24001" y="30670"/>
                </a:lnTo>
                <a:lnTo>
                  <a:pt x="24001" y="30659"/>
                </a:lnTo>
                <a:close/>
                <a:moveTo>
                  <a:pt x="23637" y="30788"/>
                </a:moveTo>
                <a:lnTo>
                  <a:pt x="23166" y="32040"/>
                </a:lnTo>
                <a:lnTo>
                  <a:pt x="22599" y="31120"/>
                </a:lnTo>
                <a:close/>
                <a:moveTo>
                  <a:pt x="21625" y="29011"/>
                </a:moveTo>
                <a:lnTo>
                  <a:pt x="23295" y="27608"/>
                </a:lnTo>
                <a:lnTo>
                  <a:pt x="24055" y="29653"/>
                </a:lnTo>
                <a:lnTo>
                  <a:pt x="23766" y="30424"/>
                </a:lnTo>
                <a:lnTo>
                  <a:pt x="22427" y="30873"/>
                </a:lnTo>
                <a:lnTo>
                  <a:pt x="21485" y="29814"/>
                </a:lnTo>
                <a:close/>
                <a:moveTo>
                  <a:pt x="17096" y="28508"/>
                </a:moveTo>
                <a:lnTo>
                  <a:pt x="15983" y="27780"/>
                </a:lnTo>
                <a:lnTo>
                  <a:pt x="17054" y="27491"/>
                </a:lnTo>
                <a:lnTo>
                  <a:pt x="17439" y="26302"/>
                </a:lnTo>
                <a:lnTo>
                  <a:pt x="18509" y="27255"/>
                </a:lnTo>
                <a:lnTo>
                  <a:pt x="19120" y="27148"/>
                </a:lnTo>
                <a:lnTo>
                  <a:pt x="18724" y="27619"/>
                </a:lnTo>
                <a:lnTo>
                  <a:pt x="19013" y="29022"/>
                </a:lnTo>
                <a:lnTo>
                  <a:pt x="17610" y="28722"/>
                </a:lnTo>
                <a:lnTo>
                  <a:pt x="17096" y="29225"/>
                </a:lnTo>
                <a:close/>
                <a:moveTo>
                  <a:pt x="21485" y="18595"/>
                </a:moveTo>
                <a:lnTo>
                  <a:pt x="22427" y="17535"/>
                </a:lnTo>
                <a:lnTo>
                  <a:pt x="23766" y="17985"/>
                </a:lnTo>
                <a:lnTo>
                  <a:pt x="24055" y="18755"/>
                </a:lnTo>
                <a:lnTo>
                  <a:pt x="23295" y="20800"/>
                </a:lnTo>
                <a:lnTo>
                  <a:pt x="21625" y="19408"/>
                </a:lnTo>
                <a:close/>
                <a:moveTo>
                  <a:pt x="24290" y="18102"/>
                </a:moveTo>
                <a:lnTo>
                  <a:pt x="24290" y="18102"/>
                </a:lnTo>
                <a:lnTo>
                  <a:pt x="24205" y="18317"/>
                </a:lnTo>
                <a:lnTo>
                  <a:pt x="24130" y="18102"/>
                </a:lnTo>
                <a:lnTo>
                  <a:pt x="24130" y="18102"/>
                </a:lnTo>
                <a:lnTo>
                  <a:pt x="24012" y="17781"/>
                </a:lnTo>
                <a:lnTo>
                  <a:pt x="24001" y="17738"/>
                </a:lnTo>
                <a:lnTo>
                  <a:pt x="24001" y="17738"/>
                </a:lnTo>
                <a:lnTo>
                  <a:pt x="23359" y="16047"/>
                </a:lnTo>
                <a:lnTo>
                  <a:pt x="24205" y="14655"/>
                </a:lnTo>
                <a:lnTo>
                  <a:pt x="25061" y="16047"/>
                </a:lnTo>
                <a:close/>
                <a:moveTo>
                  <a:pt x="24783" y="17621"/>
                </a:moveTo>
                <a:lnTo>
                  <a:pt x="25254" y="16368"/>
                </a:lnTo>
                <a:lnTo>
                  <a:pt x="25821" y="17289"/>
                </a:lnTo>
                <a:close/>
                <a:moveTo>
                  <a:pt x="26795" y="19408"/>
                </a:moveTo>
                <a:lnTo>
                  <a:pt x="25125" y="20800"/>
                </a:lnTo>
                <a:lnTo>
                  <a:pt x="24365" y="18755"/>
                </a:lnTo>
                <a:lnTo>
                  <a:pt x="24654" y="17985"/>
                </a:lnTo>
                <a:lnTo>
                  <a:pt x="25992" y="17546"/>
                </a:lnTo>
                <a:lnTo>
                  <a:pt x="26934" y="18595"/>
                </a:lnTo>
                <a:close/>
                <a:moveTo>
                  <a:pt x="31323" y="17096"/>
                </a:moveTo>
                <a:lnTo>
                  <a:pt x="31323" y="18755"/>
                </a:lnTo>
                <a:lnTo>
                  <a:pt x="30713" y="19366"/>
                </a:lnTo>
                <a:lnTo>
                  <a:pt x="29343" y="19077"/>
                </a:lnTo>
                <a:lnTo>
                  <a:pt x="29054" y="17696"/>
                </a:lnTo>
                <a:lnTo>
                  <a:pt x="29653" y="17096"/>
                </a:lnTo>
                <a:close/>
                <a:moveTo>
                  <a:pt x="31323" y="16796"/>
                </a:moveTo>
                <a:lnTo>
                  <a:pt x="29953" y="16796"/>
                </a:lnTo>
                <a:lnTo>
                  <a:pt x="30917" y="15833"/>
                </a:lnTo>
                <a:lnTo>
                  <a:pt x="31323" y="16229"/>
                </a:lnTo>
                <a:close/>
                <a:moveTo>
                  <a:pt x="34663" y="15833"/>
                </a:moveTo>
                <a:lnTo>
                  <a:pt x="35638" y="16796"/>
                </a:lnTo>
                <a:lnTo>
                  <a:pt x="34267" y="16796"/>
                </a:lnTo>
                <a:lnTo>
                  <a:pt x="34267" y="16229"/>
                </a:lnTo>
                <a:close/>
                <a:moveTo>
                  <a:pt x="36248" y="19055"/>
                </a:moveTo>
                <a:lnTo>
                  <a:pt x="36226" y="19055"/>
                </a:lnTo>
                <a:lnTo>
                  <a:pt x="36226" y="19077"/>
                </a:lnTo>
                <a:lnTo>
                  <a:pt x="34867" y="19366"/>
                </a:lnTo>
                <a:lnTo>
                  <a:pt x="34267" y="18755"/>
                </a:lnTo>
                <a:lnTo>
                  <a:pt x="34267" y="17096"/>
                </a:lnTo>
                <a:lnTo>
                  <a:pt x="35927" y="17096"/>
                </a:lnTo>
                <a:lnTo>
                  <a:pt x="36537" y="17696"/>
                </a:lnTo>
                <a:close/>
                <a:moveTo>
                  <a:pt x="38517" y="18295"/>
                </a:moveTo>
                <a:lnTo>
                  <a:pt x="39299" y="18092"/>
                </a:lnTo>
                <a:lnTo>
                  <a:pt x="39598" y="17567"/>
                </a:lnTo>
                <a:lnTo>
                  <a:pt x="40112" y="17867"/>
                </a:lnTo>
                <a:lnTo>
                  <a:pt x="40894" y="17664"/>
                </a:lnTo>
                <a:lnTo>
                  <a:pt x="41226" y="18873"/>
                </a:lnTo>
                <a:lnTo>
                  <a:pt x="40583" y="21250"/>
                </a:lnTo>
                <a:lnTo>
                  <a:pt x="38838" y="19505"/>
                </a:lnTo>
                <a:close/>
                <a:moveTo>
                  <a:pt x="43913" y="19505"/>
                </a:moveTo>
                <a:lnTo>
                  <a:pt x="42168" y="21250"/>
                </a:lnTo>
                <a:lnTo>
                  <a:pt x="41525" y="18873"/>
                </a:lnTo>
                <a:lnTo>
                  <a:pt x="41857" y="17664"/>
                </a:lnTo>
                <a:lnTo>
                  <a:pt x="42639" y="17867"/>
                </a:lnTo>
                <a:lnTo>
                  <a:pt x="43152" y="17567"/>
                </a:lnTo>
                <a:lnTo>
                  <a:pt x="43452" y="18092"/>
                </a:lnTo>
                <a:lnTo>
                  <a:pt x="44234" y="18295"/>
                </a:lnTo>
                <a:close/>
                <a:moveTo>
                  <a:pt x="55817" y="18595"/>
                </a:moveTo>
                <a:lnTo>
                  <a:pt x="56759" y="17535"/>
                </a:lnTo>
                <a:lnTo>
                  <a:pt x="58097" y="17985"/>
                </a:lnTo>
                <a:lnTo>
                  <a:pt x="58386" y="18755"/>
                </a:lnTo>
                <a:lnTo>
                  <a:pt x="57626" y="20800"/>
                </a:lnTo>
                <a:lnTo>
                  <a:pt x="55956" y="19408"/>
                </a:lnTo>
                <a:close/>
                <a:moveTo>
                  <a:pt x="58621" y="18102"/>
                </a:moveTo>
                <a:lnTo>
                  <a:pt x="58621" y="18102"/>
                </a:lnTo>
                <a:lnTo>
                  <a:pt x="58546" y="18317"/>
                </a:lnTo>
                <a:lnTo>
                  <a:pt x="58461" y="18102"/>
                </a:lnTo>
                <a:lnTo>
                  <a:pt x="58461" y="18102"/>
                </a:lnTo>
                <a:lnTo>
                  <a:pt x="58343" y="17781"/>
                </a:lnTo>
                <a:lnTo>
                  <a:pt x="58332" y="17738"/>
                </a:lnTo>
                <a:lnTo>
                  <a:pt x="58332" y="17738"/>
                </a:lnTo>
                <a:lnTo>
                  <a:pt x="57690" y="16047"/>
                </a:lnTo>
                <a:lnTo>
                  <a:pt x="58536" y="14655"/>
                </a:lnTo>
                <a:lnTo>
                  <a:pt x="59392" y="16047"/>
                </a:lnTo>
                <a:close/>
                <a:moveTo>
                  <a:pt x="59114" y="17621"/>
                </a:moveTo>
                <a:lnTo>
                  <a:pt x="59585" y="16368"/>
                </a:lnTo>
                <a:lnTo>
                  <a:pt x="60152" y="17289"/>
                </a:lnTo>
                <a:close/>
                <a:moveTo>
                  <a:pt x="61126" y="19408"/>
                </a:moveTo>
                <a:lnTo>
                  <a:pt x="59456" y="20800"/>
                </a:lnTo>
                <a:lnTo>
                  <a:pt x="58696" y="18755"/>
                </a:lnTo>
                <a:lnTo>
                  <a:pt x="58985" y="17985"/>
                </a:lnTo>
                <a:lnTo>
                  <a:pt x="60323" y="17546"/>
                </a:lnTo>
                <a:lnTo>
                  <a:pt x="61265" y="18595"/>
                </a:lnTo>
                <a:close/>
                <a:moveTo>
                  <a:pt x="65654" y="17096"/>
                </a:moveTo>
                <a:lnTo>
                  <a:pt x="65654" y="18755"/>
                </a:lnTo>
                <a:lnTo>
                  <a:pt x="65044" y="19366"/>
                </a:lnTo>
                <a:lnTo>
                  <a:pt x="63674" y="19077"/>
                </a:lnTo>
                <a:lnTo>
                  <a:pt x="63385" y="17696"/>
                </a:lnTo>
                <a:lnTo>
                  <a:pt x="63984" y="17096"/>
                </a:lnTo>
                <a:close/>
                <a:moveTo>
                  <a:pt x="65654" y="16229"/>
                </a:moveTo>
                <a:lnTo>
                  <a:pt x="65654" y="16796"/>
                </a:lnTo>
                <a:lnTo>
                  <a:pt x="64284" y="16796"/>
                </a:lnTo>
                <a:lnTo>
                  <a:pt x="65248" y="15833"/>
                </a:lnTo>
                <a:close/>
                <a:moveTo>
                  <a:pt x="68299" y="19740"/>
                </a:moveTo>
                <a:lnTo>
                  <a:pt x="67121" y="20500"/>
                </a:lnTo>
                <a:lnTo>
                  <a:pt x="65944" y="19740"/>
                </a:lnTo>
                <a:lnTo>
                  <a:pt x="65944" y="18884"/>
                </a:lnTo>
                <a:lnTo>
                  <a:pt x="67121" y="17706"/>
                </a:lnTo>
                <a:lnTo>
                  <a:pt x="68299" y="18884"/>
                </a:lnTo>
                <a:close/>
                <a:moveTo>
                  <a:pt x="68299" y="29525"/>
                </a:moveTo>
                <a:lnTo>
                  <a:pt x="67121" y="30702"/>
                </a:lnTo>
                <a:lnTo>
                  <a:pt x="65944" y="29525"/>
                </a:lnTo>
                <a:lnTo>
                  <a:pt x="65944" y="28668"/>
                </a:lnTo>
                <a:lnTo>
                  <a:pt x="67121" y="27908"/>
                </a:lnTo>
                <a:lnTo>
                  <a:pt x="68299" y="28668"/>
                </a:lnTo>
                <a:close/>
                <a:moveTo>
                  <a:pt x="67731" y="31312"/>
                </a:moveTo>
                <a:lnTo>
                  <a:pt x="67335" y="30916"/>
                </a:lnTo>
                <a:lnTo>
                  <a:pt x="68299" y="29942"/>
                </a:lnTo>
                <a:lnTo>
                  <a:pt x="68299" y="31312"/>
                </a:lnTo>
                <a:close/>
                <a:moveTo>
                  <a:pt x="65654" y="33967"/>
                </a:moveTo>
                <a:lnTo>
                  <a:pt x="64284" y="33967"/>
                </a:lnTo>
                <a:lnTo>
                  <a:pt x="65248" y="32993"/>
                </a:lnTo>
                <a:lnTo>
                  <a:pt x="65654" y="33400"/>
                </a:lnTo>
                <a:close/>
                <a:moveTo>
                  <a:pt x="51427" y="33400"/>
                </a:moveTo>
                <a:lnTo>
                  <a:pt x="51834" y="32993"/>
                </a:lnTo>
                <a:lnTo>
                  <a:pt x="52798" y="33967"/>
                </a:lnTo>
                <a:lnTo>
                  <a:pt x="51427" y="33967"/>
                </a:lnTo>
                <a:close/>
                <a:moveTo>
                  <a:pt x="48087" y="32576"/>
                </a:moveTo>
                <a:lnTo>
                  <a:pt x="47113" y="31612"/>
                </a:lnTo>
                <a:lnTo>
                  <a:pt x="48484" y="31612"/>
                </a:lnTo>
                <a:lnTo>
                  <a:pt x="48484" y="32179"/>
                </a:lnTo>
                <a:close/>
                <a:moveTo>
                  <a:pt x="32308" y="33967"/>
                </a:moveTo>
                <a:lnTo>
                  <a:pt x="31612" y="33967"/>
                </a:lnTo>
                <a:lnTo>
                  <a:pt x="31612" y="33271"/>
                </a:lnTo>
                <a:lnTo>
                  <a:pt x="31131" y="32790"/>
                </a:lnTo>
                <a:lnTo>
                  <a:pt x="31612" y="32297"/>
                </a:lnTo>
                <a:lnTo>
                  <a:pt x="31612" y="31612"/>
                </a:lnTo>
                <a:lnTo>
                  <a:pt x="32308" y="31612"/>
                </a:lnTo>
                <a:lnTo>
                  <a:pt x="32790" y="31120"/>
                </a:lnTo>
                <a:lnTo>
                  <a:pt x="33282" y="31612"/>
                </a:lnTo>
                <a:lnTo>
                  <a:pt x="33968" y="31612"/>
                </a:lnTo>
                <a:lnTo>
                  <a:pt x="33968" y="32297"/>
                </a:lnTo>
                <a:lnTo>
                  <a:pt x="34460" y="32790"/>
                </a:lnTo>
                <a:lnTo>
                  <a:pt x="33968" y="33271"/>
                </a:lnTo>
                <a:lnTo>
                  <a:pt x="33968" y="33967"/>
                </a:lnTo>
                <a:lnTo>
                  <a:pt x="33282" y="33967"/>
                </a:lnTo>
                <a:lnTo>
                  <a:pt x="32790" y="34449"/>
                </a:lnTo>
                <a:close/>
                <a:moveTo>
                  <a:pt x="17096" y="33400"/>
                </a:moveTo>
                <a:lnTo>
                  <a:pt x="17503" y="32993"/>
                </a:lnTo>
                <a:lnTo>
                  <a:pt x="18467" y="33967"/>
                </a:lnTo>
                <a:lnTo>
                  <a:pt x="17096" y="33967"/>
                </a:lnTo>
                <a:close/>
                <a:moveTo>
                  <a:pt x="14452" y="28668"/>
                </a:moveTo>
                <a:lnTo>
                  <a:pt x="15630" y="27908"/>
                </a:lnTo>
                <a:lnTo>
                  <a:pt x="16807" y="28668"/>
                </a:lnTo>
                <a:lnTo>
                  <a:pt x="16807" y="29525"/>
                </a:lnTo>
                <a:lnTo>
                  <a:pt x="15630" y="30702"/>
                </a:lnTo>
                <a:lnTo>
                  <a:pt x="14452" y="29525"/>
                </a:lnTo>
                <a:close/>
                <a:moveTo>
                  <a:pt x="14452" y="17096"/>
                </a:moveTo>
                <a:lnTo>
                  <a:pt x="15020" y="17096"/>
                </a:lnTo>
                <a:lnTo>
                  <a:pt x="15416" y="17492"/>
                </a:lnTo>
                <a:lnTo>
                  <a:pt x="14452" y="18466"/>
                </a:lnTo>
                <a:close/>
                <a:moveTo>
                  <a:pt x="33282" y="14441"/>
                </a:moveTo>
                <a:lnTo>
                  <a:pt x="33968" y="14441"/>
                </a:lnTo>
                <a:lnTo>
                  <a:pt x="33968" y="15137"/>
                </a:lnTo>
                <a:lnTo>
                  <a:pt x="34460" y="15619"/>
                </a:lnTo>
                <a:lnTo>
                  <a:pt x="33968" y="16111"/>
                </a:lnTo>
                <a:lnTo>
                  <a:pt x="33968" y="16796"/>
                </a:lnTo>
                <a:lnTo>
                  <a:pt x="33282" y="16796"/>
                </a:lnTo>
                <a:lnTo>
                  <a:pt x="32790" y="17289"/>
                </a:lnTo>
                <a:lnTo>
                  <a:pt x="32308" y="16796"/>
                </a:lnTo>
                <a:lnTo>
                  <a:pt x="31612" y="16796"/>
                </a:lnTo>
                <a:lnTo>
                  <a:pt x="31612" y="16111"/>
                </a:lnTo>
                <a:lnTo>
                  <a:pt x="31131" y="15619"/>
                </a:lnTo>
                <a:lnTo>
                  <a:pt x="31612" y="15137"/>
                </a:lnTo>
                <a:lnTo>
                  <a:pt x="31612" y="14441"/>
                </a:lnTo>
                <a:lnTo>
                  <a:pt x="32308" y="14441"/>
                </a:lnTo>
                <a:lnTo>
                  <a:pt x="32790" y="13960"/>
                </a:lnTo>
                <a:close/>
                <a:moveTo>
                  <a:pt x="48484" y="17096"/>
                </a:moveTo>
                <a:lnTo>
                  <a:pt x="48484" y="18755"/>
                </a:lnTo>
                <a:lnTo>
                  <a:pt x="47884" y="19366"/>
                </a:lnTo>
                <a:lnTo>
                  <a:pt x="46525" y="19077"/>
                </a:lnTo>
                <a:lnTo>
                  <a:pt x="46525" y="19055"/>
                </a:lnTo>
                <a:lnTo>
                  <a:pt x="46503" y="19055"/>
                </a:lnTo>
                <a:lnTo>
                  <a:pt x="46214" y="17696"/>
                </a:lnTo>
                <a:lnTo>
                  <a:pt x="46824" y="17096"/>
                </a:lnTo>
                <a:close/>
                <a:moveTo>
                  <a:pt x="48484" y="16796"/>
                </a:moveTo>
                <a:lnTo>
                  <a:pt x="47124" y="16796"/>
                </a:lnTo>
                <a:lnTo>
                  <a:pt x="48087" y="15833"/>
                </a:lnTo>
                <a:lnTo>
                  <a:pt x="48484" y="16229"/>
                </a:lnTo>
                <a:close/>
                <a:moveTo>
                  <a:pt x="65654" y="15009"/>
                </a:moveTo>
                <a:lnTo>
                  <a:pt x="65248" y="15415"/>
                </a:lnTo>
                <a:lnTo>
                  <a:pt x="64284" y="14441"/>
                </a:lnTo>
                <a:lnTo>
                  <a:pt x="65654" y="14441"/>
                </a:lnTo>
                <a:close/>
                <a:moveTo>
                  <a:pt x="70579" y="19055"/>
                </a:moveTo>
                <a:lnTo>
                  <a:pt x="70557" y="19055"/>
                </a:lnTo>
                <a:lnTo>
                  <a:pt x="70557" y="19077"/>
                </a:lnTo>
                <a:lnTo>
                  <a:pt x="69198" y="19366"/>
                </a:lnTo>
                <a:lnTo>
                  <a:pt x="68598" y="18755"/>
                </a:lnTo>
                <a:lnTo>
                  <a:pt x="68598" y="17096"/>
                </a:lnTo>
                <a:lnTo>
                  <a:pt x="70258" y="17096"/>
                </a:lnTo>
                <a:lnTo>
                  <a:pt x="70868" y="17696"/>
                </a:lnTo>
                <a:close/>
                <a:moveTo>
                  <a:pt x="73833" y="23123"/>
                </a:moveTo>
                <a:lnTo>
                  <a:pt x="73084" y="23326"/>
                </a:lnTo>
                <a:lnTo>
                  <a:pt x="71585" y="21828"/>
                </a:lnTo>
                <a:lnTo>
                  <a:pt x="73630" y="22374"/>
                </a:lnTo>
                <a:close/>
                <a:moveTo>
                  <a:pt x="59628" y="39502"/>
                </a:moveTo>
                <a:lnTo>
                  <a:pt x="59424" y="38742"/>
                </a:lnTo>
                <a:lnTo>
                  <a:pt x="60923" y="37243"/>
                </a:lnTo>
                <a:lnTo>
                  <a:pt x="60377" y="39298"/>
                </a:lnTo>
                <a:close/>
                <a:moveTo>
                  <a:pt x="56159" y="37243"/>
                </a:moveTo>
                <a:lnTo>
                  <a:pt x="57658" y="38742"/>
                </a:lnTo>
                <a:lnTo>
                  <a:pt x="57454" y="39502"/>
                </a:lnTo>
                <a:lnTo>
                  <a:pt x="56705" y="39298"/>
                </a:lnTo>
                <a:close/>
                <a:moveTo>
                  <a:pt x="42692" y="39084"/>
                </a:moveTo>
                <a:lnTo>
                  <a:pt x="42392" y="38260"/>
                </a:lnTo>
                <a:lnTo>
                  <a:pt x="43891" y="37018"/>
                </a:lnTo>
                <a:lnTo>
                  <a:pt x="43559" y="38934"/>
                </a:lnTo>
                <a:close/>
                <a:moveTo>
                  <a:pt x="39192" y="38934"/>
                </a:moveTo>
                <a:lnTo>
                  <a:pt x="38870" y="37018"/>
                </a:lnTo>
                <a:lnTo>
                  <a:pt x="40358" y="38260"/>
                </a:lnTo>
                <a:lnTo>
                  <a:pt x="40048" y="39084"/>
                </a:lnTo>
                <a:close/>
                <a:moveTo>
                  <a:pt x="33968" y="36900"/>
                </a:moveTo>
                <a:lnTo>
                  <a:pt x="32790" y="37671"/>
                </a:lnTo>
                <a:lnTo>
                  <a:pt x="31612" y="36900"/>
                </a:lnTo>
                <a:lnTo>
                  <a:pt x="31612" y="36044"/>
                </a:lnTo>
                <a:lnTo>
                  <a:pt x="32790" y="34866"/>
                </a:lnTo>
                <a:lnTo>
                  <a:pt x="33968" y="36044"/>
                </a:lnTo>
                <a:close/>
                <a:moveTo>
                  <a:pt x="25296" y="39502"/>
                </a:moveTo>
                <a:lnTo>
                  <a:pt x="25093" y="38742"/>
                </a:lnTo>
                <a:lnTo>
                  <a:pt x="26592" y="37243"/>
                </a:lnTo>
                <a:lnTo>
                  <a:pt x="26046" y="39298"/>
                </a:lnTo>
                <a:close/>
                <a:moveTo>
                  <a:pt x="21828" y="37243"/>
                </a:moveTo>
                <a:lnTo>
                  <a:pt x="23327" y="38742"/>
                </a:lnTo>
                <a:lnTo>
                  <a:pt x="23123" y="39502"/>
                </a:lnTo>
                <a:lnTo>
                  <a:pt x="22374" y="39298"/>
                </a:lnTo>
                <a:close/>
                <a:moveTo>
                  <a:pt x="12172" y="29353"/>
                </a:moveTo>
                <a:lnTo>
                  <a:pt x="12193" y="29353"/>
                </a:lnTo>
                <a:lnTo>
                  <a:pt x="12193" y="29332"/>
                </a:lnTo>
                <a:lnTo>
                  <a:pt x="13553" y="29043"/>
                </a:lnTo>
                <a:lnTo>
                  <a:pt x="14152" y="29653"/>
                </a:lnTo>
                <a:lnTo>
                  <a:pt x="14152" y="31312"/>
                </a:lnTo>
                <a:lnTo>
                  <a:pt x="12493" y="31312"/>
                </a:lnTo>
                <a:lnTo>
                  <a:pt x="11883" y="30713"/>
                </a:lnTo>
                <a:close/>
                <a:moveTo>
                  <a:pt x="14452" y="14441"/>
                </a:moveTo>
                <a:lnTo>
                  <a:pt x="15137" y="14441"/>
                </a:lnTo>
                <a:lnTo>
                  <a:pt x="15630" y="13960"/>
                </a:lnTo>
                <a:lnTo>
                  <a:pt x="16111" y="14441"/>
                </a:lnTo>
                <a:lnTo>
                  <a:pt x="16807" y="14441"/>
                </a:lnTo>
                <a:lnTo>
                  <a:pt x="16807" y="15137"/>
                </a:lnTo>
                <a:lnTo>
                  <a:pt x="17289" y="15619"/>
                </a:lnTo>
                <a:lnTo>
                  <a:pt x="16807" y="16111"/>
                </a:lnTo>
                <a:lnTo>
                  <a:pt x="16807" y="16796"/>
                </a:lnTo>
                <a:lnTo>
                  <a:pt x="16111" y="16796"/>
                </a:lnTo>
                <a:lnTo>
                  <a:pt x="15630" y="17289"/>
                </a:lnTo>
                <a:lnTo>
                  <a:pt x="15137" y="16796"/>
                </a:lnTo>
                <a:lnTo>
                  <a:pt x="14452" y="16796"/>
                </a:lnTo>
                <a:lnTo>
                  <a:pt x="14452" y="16111"/>
                </a:lnTo>
                <a:lnTo>
                  <a:pt x="13960" y="15619"/>
                </a:lnTo>
                <a:lnTo>
                  <a:pt x="14452" y="15137"/>
                </a:lnTo>
                <a:close/>
                <a:moveTo>
                  <a:pt x="23123" y="8918"/>
                </a:moveTo>
                <a:lnTo>
                  <a:pt x="23327" y="9667"/>
                </a:lnTo>
                <a:lnTo>
                  <a:pt x="21828" y="11166"/>
                </a:lnTo>
                <a:lnTo>
                  <a:pt x="22374" y="9110"/>
                </a:lnTo>
                <a:close/>
                <a:moveTo>
                  <a:pt x="26046" y="9110"/>
                </a:moveTo>
                <a:lnTo>
                  <a:pt x="26592" y="11166"/>
                </a:lnTo>
                <a:lnTo>
                  <a:pt x="25093" y="9667"/>
                </a:lnTo>
                <a:lnTo>
                  <a:pt x="25296" y="8918"/>
                </a:lnTo>
                <a:close/>
                <a:moveTo>
                  <a:pt x="31612" y="11508"/>
                </a:moveTo>
                <a:lnTo>
                  <a:pt x="32790" y="10737"/>
                </a:lnTo>
                <a:lnTo>
                  <a:pt x="33968" y="11508"/>
                </a:lnTo>
                <a:lnTo>
                  <a:pt x="33968" y="12365"/>
                </a:lnTo>
                <a:lnTo>
                  <a:pt x="32790" y="13542"/>
                </a:lnTo>
                <a:lnTo>
                  <a:pt x="31612" y="12365"/>
                </a:lnTo>
                <a:close/>
                <a:moveTo>
                  <a:pt x="40048" y="9324"/>
                </a:moveTo>
                <a:lnTo>
                  <a:pt x="40358" y="10149"/>
                </a:lnTo>
                <a:lnTo>
                  <a:pt x="38860" y="11390"/>
                </a:lnTo>
                <a:lnTo>
                  <a:pt x="39192" y="9474"/>
                </a:lnTo>
                <a:close/>
                <a:moveTo>
                  <a:pt x="43891" y="11390"/>
                </a:moveTo>
                <a:lnTo>
                  <a:pt x="42392" y="10149"/>
                </a:lnTo>
                <a:lnTo>
                  <a:pt x="42692" y="9324"/>
                </a:lnTo>
                <a:lnTo>
                  <a:pt x="43559" y="9474"/>
                </a:lnTo>
                <a:close/>
                <a:moveTo>
                  <a:pt x="57454" y="8918"/>
                </a:moveTo>
                <a:lnTo>
                  <a:pt x="57658" y="9667"/>
                </a:lnTo>
                <a:lnTo>
                  <a:pt x="56159" y="11166"/>
                </a:lnTo>
                <a:lnTo>
                  <a:pt x="56705" y="9110"/>
                </a:lnTo>
                <a:close/>
                <a:moveTo>
                  <a:pt x="60377" y="9110"/>
                </a:moveTo>
                <a:lnTo>
                  <a:pt x="60923" y="11166"/>
                </a:lnTo>
                <a:lnTo>
                  <a:pt x="59424" y="9667"/>
                </a:lnTo>
                <a:lnTo>
                  <a:pt x="59628" y="8918"/>
                </a:lnTo>
                <a:close/>
                <a:moveTo>
                  <a:pt x="72131" y="15983"/>
                </a:moveTo>
                <a:lnTo>
                  <a:pt x="72420" y="17043"/>
                </a:lnTo>
                <a:lnTo>
                  <a:pt x="73651" y="17449"/>
                </a:lnTo>
                <a:lnTo>
                  <a:pt x="73437" y="17835"/>
                </a:lnTo>
                <a:lnTo>
                  <a:pt x="72484" y="18092"/>
                </a:lnTo>
                <a:lnTo>
                  <a:pt x="72752" y="19087"/>
                </a:lnTo>
                <a:lnTo>
                  <a:pt x="72024" y="18359"/>
                </a:lnTo>
                <a:lnTo>
                  <a:pt x="71328" y="19055"/>
                </a:lnTo>
                <a:lnTo>
                  <a:pt x="70889" y="19055"/>
                </a:lnTo>
                <a:lnTo>
                  <a:pt x="71189" y="17599"/>
                </a:lnTo>
                <a:lnTo>
                  <a:pt x="70686" y="17096"/>
                </a:lnTo>
                <a:lnTo>
                  <a:pt x="71403" y="17096"/>
                </a:lnTo>
                <a:close/>
                <a:moveTo>
                  <a:pt x="75707" y="25949"/>
                </a:moveTo>
                <a:lnTo>
                  <a:pt x="75064" y="26591"/>
                </a:lnTo>
                <a:lnTo>
                  <a:pt x="74839" y="25714"/>
                </a:lnTo>
                <a:lnTo>
                  <a:pt x="73962" y="25949"/>
                </a:lnTo>
                <a:lnTo>
                  <a:pt x="74197" y="25071"/>
                </a:lnTo>
                <a:lnTo>
                  <a:pt x="73330" y="24847"/>
                </a:lnTo>
                <a:lnTo>
                  <a:pt x="73962" y="24204"/>
                </a:lnTo>
                <a:lnTo>
                  <a:pt x="73330" y="23573"/>
                </a:lnTo>
                <a:lnTo>
                  <a:pt x="74197" y="23337"/>
                </a:lnTo>
                <a:lnTo>
                  <a:pt x="73962" y="22459"/>
                </a:lnTo>
                <a:lnTo>
                  <a:pt x="74839" y="22695"/>
                </a:lnTo>
                <a:lnTo>
                  <a:pt x="75075" y="21828"/>
                </a:lnTo>
                <a:lnTo>
                  <a:pt x="75707" y="22459"/>
                </a:lnTo>
                <a:lnTo>
                  <a:pt x="76349" y="21828"/>
                </a:lnTo>
                <a:lnTo>
                  <a:pt x="76584" y="22695"/>
                </a:lnTo>
                <a:lnTo>
                  <a:pt x="77451" y="22459"/>
                </a:lnTo>
                <a:lnTo>
                  <a:pt x="77216" y="23337"/>
                </a:lnTo>
                <a:lnTo>
                  <a:pt x="78083" y="23573"/>
                </a:lnTo>
                <a:lnTo>
                  <a:pt x="77451" y="24204"/>
                </a:lnTo>
                <a:lnTo>
                  <a:pt x="78094" y="24847"/>
                </a:lnTo>
                <a:lnTo>
                  <a:pt x="77216" y="25071"/>
                </a:lnTo>
                <a:lnTo>
                  <a:pt x="77451" y="25949"/>
                </a:lnTo>
                <a:lnTo>
                  <a:pt x="76584" y="25714"/>
                </a:lnTo>
                <a:lnTo>
                  <a:pt x="76349" y="26591"/>
                </a:lnTo>
                <a:close/>
                <a:moveTo>
                  <a:pt x="71061" y="38506"/>
                </a:moveTo>
                <a:lnTo>
                  <a:pt x="70536" y="37875"/>
                </a:lnTo>
                <a:lnTo>
                  <a:pt x="70825" y="36494"/>
                </a:lnTo>
                <a:lnTo>
                  <a:pt x="72217" y="36205"/>
                </a:lnTo>
                <a:lnTo>
                  <a:pt x="72848" y="36729"/>
                </a:lnTo>
                <a:lnTo>
                  <a:pt x="73212" y="38881"/>
                </a:lnTo>
                <a:close/>
                <a:moveTo>
                  <a:pt x="72602" y="40347"/>
                </a:moveTo>
                <a:lnTo>
                  <a:pt x="71360" y="38859"/>
                </a:lnTo>
                <a:lnTo>
                  <a:pt x="73266" y="39191"/>
                </a:lnTo>
                <a:lnTo>
                  <a:pt x="73416" y="40048"/>
                </a:lnTo>
                <a:close/>
                <a:moveTo>
                  <a:pt x="73202" y="37018"/>
                </a:moveTo>
                <a:lnTo>
                  <a:pt x="74690" y="38260"/>
                </a:lnTo>
                <a:lnTo>
                  <a:pt x="74390" y="39084"/>
                </a:lnTo>
                <a:lnTo>
                  <a:pt x="73523" y="38934"/>
                </a:lnTo>
                <a:close/>
                <a:moveTo>
                  <a:pt x="73448" y="41375"/>
                </a:moveTo>
                <a:lnTo>
                  <a:pt x="72805" y="40594"/>
                </a:lnTo>
                <a:lnTo>
                  <a:pt x="73758" y="40240"/>
                </a:lnTo>
                <a:lnTo>
                  <a:pt x="73576" y="39245"/>
                </a:lnTo>
                <a:lnTo>
                  <a:pt x="74582" y="39416"/>
                </a:lnTo>
                <a:lnTo>
                  <a:pt x="74925" y="38463"/>
                </a:lnTo>
                <a:lnTo>
                  <a:pt x="75707" y="39116"/>
                </a:lnTo>
                <a:lnTo>
                  <a:pt x="76488" y="38463"/>
                </a:lnTo>
                <a:lnTo>
                  <a:pt x="76831" y="39416"/>
                </a:lnTo>
                <a:lnTo>
                  <a:pt x="77837" y="39245"/>
                </a:lnTo>
                <a:lnTo>
                  <a:pt x="77666" y="40240"/>
                </a:lnTo>
                <a:lnTo>
                  <a:pt x="78608" y="40594"/>
                </a:lnTo>
                <a:lnTo>
                  <a:pt x="77965" y="41375"/>
                </a:lnTo>
                <a:lnTo>
                  <a:pt x="78608" y="42146"/>
                </a:lnTo>
                <a:lnTo>
                  <a:pt x="77666" y="42499"/>
                </a:lnTo>
                <a:lnTo>
                  <a:pt x="77837" y="43495"/>
                </a:lnTo>
                <a:lnTo>
                  <a:pt x="76831" y="43323"/>
                </a:lnTo>
                <a:lnTo>
                  <a:pt x="76488" y="44276"/>
                </a:lnTo>
                <a:lnTo>
                  <a:pt x="75707" y="43623"/>
                </a:lnTo>
                <a:lnTo>
                  <a:pt x="74925" y="44276"/>
                </a:lnTo>
                <a:lnTo>
                  <a:pt x="74582" y="43323"/>
                </a:lnTo>
                <a:lnTo>
                  <a:pt x="73576" y="43495"/>
                </a:lnTo>
                <a:lnTo>
                  <a:pt x="73758" y="42499"/>
                </a:lnTo>
                <a:lnTo>
                  <a:pt x="72805" y="42146"/>
                </a:lnTo>
                <a:close/>
                <a:moveTo>
                  <a:pt x="68299" y="36900"/>
                </a:moveTo>
                <a:lnTo>
                  <a:pt x="67121" y="37671"/>
                </a:lnTo>
                <a:lnTo>
                  <a:pt x="65944" y="36900"/>
                </a:lnTo>
                <a:lnTo>
                  <a:pt x="65944" y="36044"/>
                </a:lnTo>
                <a:lnTo>
                  <a:pt x="67121" y="34866"/>
                </a:lnTo>
                <a:lnTo>
                  <a:pt x="68299" y="36044"/>
                </a:lnTo>
                <a:close/>
                <a:moveTo>
                  <a:pt x="64916" y="39095"/>
                </a:moveTo>
                <a:lnTo>
                  <a:pt x="64659" y="38142"/>
                </a:lnTo>
                <a:lnTo>
                  <a:pt x="63663" y="38410"/>
                </a:lnTo>
                <a:lnTo>
                  <a:pt x="64391" y="37682"/>
                </a:lnTo>
                <a:lnTo>
                  <a:pt x="63695" y="36986"/>
                </a:lnTo>
                <a:lnTo>
                  <a:pt x="63695" y="36547"/>
                </a:lnTo>
                <a:lnTo>
                  <a:pt x="65141" y="36847"/>
                </a:lnTo>
                <a:lnTo>
                  <a:pt x="65654" y="36344"/>
                </a:lnTo>
                <a:lnTo>
                  <a:pt x="65654" y="37061"/>
                </a:lnTo>
                <a:lnTo>
                  <a:pt x="66768" y="37789"/>
                </a:lnTo>
                <a:lnTo>
                  <a:pt x="65697" y="38078"/>
                </a:lnTo>
                <a:lnTo>
                  <a:pt x="65291" y="39320"/>
                </a:lnTo>
                <a:close/>
                <a:moveTo>
                  <a:pt x="60420" y="40294"/>
                </a:moveTo>
                <a:lnTo>
                  <a:pt x="60612" y="39534"/>
                </a:lnTo>
                <a:lnTo>
                  <a:pt x="60612" y="39534"/>
                </a:lnTo>
                <a:lnTo>
                  <a:pt x="62668" y="38988"/>
                </a:lnTo>
                <a:lnTo>
                  <a:pt x="61169" y="40487"/>
                </a:lnTo>
                <a:close/>
                <a:moveTo>
                  <a:pt x="56801" y="41375"/>
                </a:moveTo>
                <a:lnTo>
                  <a:pt x="56159" y="40733"/>
                </a:lnTo>
                <a:lnTo>
                  <a:pt x="57026" y="40497"/>
                </a:lnTo>
                <a:lnTo>
                  <a:pt x="56801" y="39630"/>
                </a:lnTo>
                <a:lnTo>
                  <a:pt x="57669" y="39866"/>
                </a:lnTo>
                <a:lnTo>
                  <a:pt x="57904" y="38988"/>
                </a:lnTo>
                <a:lnTo>
                  <a:pt x="58546" y="39630"/>
                </a:lnTo>
                <a:lnTo>
                  <a:pt x="59178" y="38988"/>
                </a:lnTo>
                <a:lnTo>
                  <a:pt x="59413" y="39866"/>
                </a:lnTo>
                <a:lnTo>
                  <a:pt x="60281" y="39630"/>
                </a:lnTo>
                <a:lnTo>
                  <a:pt x="60056" y="40497"/>
                </a:lnTo>
                <a:lnTo>
                  <a:pt x="60923" y="40733"/>
                </a:lnTo>
                <a:lnTo>
                  <a:pt x="60281" y="41375"/>
                </a:lnTo>
                <a:lnTo>
                  <a:pt x="60923" y="42007"/>
                </a:lnTo>
                <a:lnTo>
                  <a:pt x="60056" y="42242"/>
                </a:lnTo>
                <a:lnTo>
                  <a:pt x="60281" y="43109"/>
                </a:lnTo>
                <a:lnTo>
                  <a:pt x="59413" y="42884"/>
                </a:lnTo>
                <a:lnTo>
                  <a:pt x="59178" y="43752"/>
                </a:lnTo>
                <a:lnTo>
                  <a:pt x="58546" y="43109"/>
                </a:lnTo>
                <a:lnTo>
                  <a:pt x="57904" y="43752"/>
                </a:lnTo>
                <a:lnTo>
                  <a:pt x="57669" y="42884"/>
                </a:lnTo>
                <a:lnTo>
                  <a:pt x="56801" y="43109"/>
                </a:lnTo>
                <a:lnTo>
                  <a:pt x="57026" y="42242"/>
                </a:lnTo>
                <a:lnTo>
                  <a:pt x="56159" y="42007"/>
                </a:lnTo>
                <a:close/>
                <a:moveTo>
                  <a:pt x="51791" y="39320"/>
                </a:moveTo>
                <a:lnTo>
                  <a:pt x="51385" y="38078"/>
                </a:lnTo>
                <a:lnTo>
                  <a:pt x="50314" y="37789"/>
                </a:lnTo>
                <a:lnTo>
                  <a:pt x="51427" y="37061"/>
                </a:lnTo>
                <a:lnTo>
                  <a:pt x="51427" y="36344"/>
                </a:lnTo>
                <a:lnTo>
                  <a:pt x="51941" y="36858"/>
                </a:lnTo>
                <a:lnTo>
                  <a:pt x="53386" y="36547"/>
                </a:lnTo>
                <a:lnTo>
                  <a:pt x="53386" y="36986"/>
                </a:lnTo>
                <a:lnTo>
                  <a:pt x="52691" y="37682"/>
                </a:lnTo>
                <a:lnTo>
                  <a:pt x="53419" y="38421"/>
                </a:lnTo>
                <a:lnTo>
                  <a:pt x="52423" y="38153"/>
                </a:lnTo>
                <a:lnTo>
                  <a:pt x="52166" y="39095"/>
                </a:lnTo>
                <a:close/>
                <a:moveTo>
                  <a:pt x="48783" y="36044"/>
                </a:moveTo>
                <a:lnTo>
                  <a:pt x="49961" y="34877"/>
                </a:lnTo>
                <a:lnTo>
                  <a:pt x="51138" y="36044"/>
                </a:lnTo>
                <a:lnTo>
                  <a:pt x="51138" y="36900"/>
                </a:lnTo>
                <a:lnTo>
                  <a:pt x="49961" y="37671"/>
                </a:lnTo>
                <a:lnTo>
                  <a:pt x="48783" y="36900"/>
                </a:lnTo>
                <a:close/>
                <a:moveTo>
                  <a:pt x="39117" y="41375"/>
                </a:moveTo>
                <a:lnTo>
                  <a:pt x="38474" y="40594"/>
                </a:lnTo>
                <a:lnTo>
                  <a:pt x="39416" y="40240"/>
                </a:lnTo>
                <a:lnTo>
                  <a:pt x="39245" y="39245"/>
                </a:lnTo>
                <a:lnTo>
                  <a:pt x="40251" y="39416"/>
                </a:lnTo>
                <a:lnTo>
                  <a:pt x="40594" y="38463"/>
                </a:lnTo>
                <a:lnTo>
                  <a:pt x="41375" y="39116"/>
                </a:lnTo>
                <a:lnTo>
                  <a:pt x="42157" y="38463"/>
                </a:lnTo>
                <a:lnTo>
                  <a:pt x="42499" y="39416"/>
                </a:lnTo>
                <a:lnTo>
                  <a:pt x="43506" y="39245"/>
                </a:lnTo>
                <a:lnTo>
                  <a:pt x="43324" y="40240"/>
                </a:lnTo>
                <a:lnTo>
                  <a:pt x="44276" y="40594"/>
                </a:lnTo>
                <a:lnTo>
                  <a:pt x="43634" y="41375"/>
                </a:lnTo>
                <a:lnTo>
                  <a:pt x="44276" y="42146"/>
                </a:lnTo>
                <a:lnTo>
                  <a:pt x="43334" y="42499"/>
                </a:lnTo>
                <a:lnTo>
                  <a:pt x="43506" y="43495"/>
                </a:lnTo>
                <a:lnTo>
                  <a:pt x="42499" y="43323"/>
                </a:lnTo>
                <a:lnTo>
                  <a:pt x="42157" y="44276"/>
                </a:lnTo>
                <a:lnTo>
                  <a:pt x="41375" y="43623"/>
                </a:lnTo>
                <a:lnTo>
                  <a:pt x="40594" y="44276"/>
                </a:lnTo>
                <a:lnTo>
                  <a:pt x="40251" y="43323"/>
                </a:lnTo>
                <a:lnTo>
                  <a:pt x="39245" y="43495"/>
                </a:lnTo>
                <a:lnTo>
                  <a:pt x="39416" y="42499"/>
                </a:lnTo>
                <a:lnTo>
                  <a:pt x="38474" y="42146"/>
                </a:lnTo>
                <a:close/>
                <a:moveTo>
                  <a:pt x="30585" y="39095"/>
                </a:moveTo>
                <a:lnTo>
                  <a:pt x="30328" y="38142"/>
                </a:lnTo>
                <a:lnTo>
                  <a:pt x="29332" y="38410"/>
                </a:lnTo>
                <a:lnTo>
                  <a:pt x="30060" y="37682"/>
                </a:lnTo>
                <a:lnTo>
                  <a:pt x="29364" y="36986"/>
                </a:lnTo>
                <a:lnTo>
                  <a:pt x="29364" y="36547"/>
                </a:lnTo>
                <a:lnTo>
                  <a:pt x="30810" y="36847"/>
                </a:lnTo>
                <a:lnTo>
                  <a:pt x="31323" y="36344"/>
                </a:lnTo>
                <a:lnTo>
                  <a:pt x="31323" y="37061"/>
                </a:lnTo>
                <a:lnTo>
                  <a:pt x="32437" y="37789"/>
                </a:lnTo>
                <a:lnTo>
                  <a:pt x="31366" y="38078"/>
                </a:lnTo>
                <a:lnTo>
                  <a:pt x="30959" y="39320"/>
                </a:lnTo>
                <a:close/>
                <a:moveTo>
                  <a:pt x="26089" y="40294"/>
                </a:moveTo>
                <a:lnTo>
                  <a:pt x="26281" y="39534"/>
                </a:lnTo>
                <a:lnTo>
                  <a:pt x="28337" y="38988"/>
                </a:lnTo>
                <a:lnTo>
                  <a:pt x="26838" y="40487"/>
                </a:lnTo>
                <a:close/>
                <a:moveTo>
                  <a:pt x="22470" y="41375"/>
                </a:moveTo>
                <a:lnTo>
                  <a:pt x="21828" y="40733"/>
                </a:lnTo>
                <a:lnTo>
                  <a:pt x="22695" y="40497"/>
                </a:lnTo>
                <a:lnTo>
                  <a:pt x="22470" y="39630"/>
                </a:lnTo>
                <a:lnTo>
                  <a:pt x="23337" y="39866"/>
                </a:lnTo>
                <a:lnTo>
                  <a:pt x="23573" y="38988"/>
                </a:lnTo>
                <a:lnTo>
                  <a:pt x="24215" y="39630"/>
                </a:lnTo>
                <a:lnTo>
                  <a:pt x="24847" y="38988"/>
                </a:lnTo>
                <a:lnTo>
                  <a:pt x="25082" y="39866"/>
                </a:lnTo>
                <a:lnTo>
                  <a:pt x="25949" y="39630"/>
                </a:lnTo>
                <a:lnTo>
                  <a:pt x="25714" y="40497"/>
                </a:lnTo>
                <a:lnTo>
                  <a:pt x="26592" y="40733"/>
                </a:lnTo>
                <a:lnTo>
                  <a:pt x="25949" y="41375"/>
                </a:lnTo>
                <a:lnTo>
                  <a:pt x="26592" y="42007"/>
                </a:lnTo>
                <a:lnTo>
                  <a:pt x="25714" y="42242"/>
                </a:lnTo>
                <a:lnTo>
                  <a:pt x="25949" y="43109"/>
                </a:lnTo>
                <a:lnTo>
                  <a:pt x="25082" y="42884"/>
                </a:lnTo>
                <a:lnTo>
                  <a:pt x="24847" y="43752"/>
                </a:lnTo>
                <a:lnTo>
                  <a:pt x="24215" y="43109"/>
                </a:lnTo>
                <a:lnTo>
                  <a:pt x="23573" y="43752"/>
                </a:lnTo>
                <a:lnTo>
                  <a:pt x="23337" y="42884"/>
                </a:lnTo>
                <a:lnTo>
                  <a:pt x="22470" y="43109"/>
                </a:lnTo>
                <a:lnTo>
                  <a:pt x="22695" y="42242"/>
                </a:lnTo>
                <a:lnTo>
                  <a:pt x="21828" y="42007"/>
                </a:lnTo>
                <a:close/>
                <a:moveTo>
                  <a:pt x="17460" y="39320"/>
                </a:moveTo>
                <a:lnTo>
                  <a:pt x="17054" y="38078"/>
                </a:lnTo>
                <a:lnTo>
                  <a:pt x="15983" y="37789"/>
                </a:lnTo>
                <a:lnTo>
                  <a:pt x="17096" y="37061"/>
                </a:lnTo>
                <a:lnTo>
                  <a:pt x="17096" y="36344"/>
                </a:lnTo>
                <a:lnTo>
                  <a:pt x="17610" y="36858"/>
                </a:lnTo>
                <a:lnTo>
                  <a:pt x="19055" y="36547"/>
                </a:lnTo>
                <a:lnTo>
                  <a:pt x="19055" y="36986"/>
                </a:lnTo>
                <a:lnTo>
                  <a:pt x="18360" y="37682"/>
                </a:lnTo>
                <a:lnTo>
                  <a:pt x="19087" y="38421"/>
                </a:lnTo>
                <a:lnTo>
                  <a:pt x="18092" y="38153"/>
                </a:lnTo>
                <a:lnTo>
                  <a:pt x="17835" y="39095"/>
                </a:lnTo>
                <a:close/>
                <a:moveTo>
                  <a:pt x="14452" y="36044"/>
                </a:moveTo>
                <a:lnTo>
                  <a:pt x="15630" y="34877"/>
                </a:lnTo>
                <a:lnTo>
                  <a:pt x="16807" y="36044"/>
                </a:lnTo>
                <a:lnTo>
                  <a:pt x="16807" y="36900"/>
                </a:lnTo>
                <a:lnTo>
                  <a:pt x="15630" y="37671"/>
                </a:lnTo>
                <a:lnTo>
                  <a:pt x="14452" y="36900"/>
                </a:lnTo>
                <a:close/>
                <a:moveTo>
                  <a:pt x="9903" y="36729"/>
                </a:moveTo>
                <a:lnTo>
                  <a:pt x="10534" y="36205"/>
                </a:lnTo>
                <a:lnTo>
                  <a:pt x="11926" y="36494"/>
                </a:lnTo>
                <a:lnTo>
                  <a:pt x="12215" y="37875"/>
                </a:lnTo>
                <a:lnTo>
                  <a:pt x="11690" y="38506"/>
                </a:lnTo>
                <a:lnTo>
                  <a:pt x="9539" y="38881"/>
                </a:lnTo>
                <a:close/>
                <a:moveTo>
                  <a:pt x="8061" y="38260"/>
                </a:moveTo>
                <a:lnTo>
                  <a:pt x="8061" y="38260"/>
                </a:lnTo>
                <a:lnTo>
                  <a:pt x="9560" y="37018"/>
                </a:lnTo>
                <a:lnTo>
                  <a:pt x="9228" y="38934"/>
                </a:lnTo>
                <a:lnTo>
                  <a:pt x="8361" y="39084"/>
                </a:lnTo>
                <a:close/>
                <a:moveTo>
                  <a:pt x="11391" y="38859"/>
                </a:moveTo>
                <a:lnTo>
                  <a:pt x="10149" y="40347"/>
                </a:lnTo>
                <a:lnTo>
                  <a:pt x="9335" y="40048"/>
                </a:lnTo>
                <a:lnTo>
                  <a:pt x="9485" y="39191"/>
                </a:lnTo>
                <a:close/>
                <a:moveTo>
                  <a:pt x="7044" y="39116"/>
                </a:moveTo>
                <a:lnTo>
                  <a:pt x="7826" y="38463"/>
                </a:lnTo>
                <a:lnTo>
                  <a:pt x="8168" y="39416"/>
                </a:lnTo>
                <a:lnTo>
                  <a:pt x="9175" y="39245"/>
                </a:lnTo>
                <a:lnTo>
                  <a:pt x="8993" y="40240"/>
                </a:lnTo>
                <a:lnTo>
                  <a:pt x="9945" y="40594"/>
                </a:lnTo>
                <a:lnTo>
                  <a:pt x="9303" y="41375"/>
                </a:lnTo>
                <a:lnTo>
                  <a:pt x="9945" y="42146"/>
                </a:lnTo>
                <a:lnTo>
                  <a:pt x="9003" y="42499"/>
                </a:lnTo>
                <a:lnTo>
                  <a:pt x="9175" y="43495"/>
                </a:lnTo>
                <a:lnTo>
                  <a:pt x="8168" y="43323"/>
                </a:lnTo>
                <a:lnTo>
                  <a:pt x="7826" y="44276"/>
                </a:lnTo>
                <a:lnTo>
                  <a:pt x="7044" y="43623"/>
                </a:lnTo>
                <a:lnTo>
                  <a:pt x="6263" y="44276"/>
                </a:lnTo>
                <a:lnTo>
                  <a:pt x="5920" y="43323"/>
                </a:lnTo>
                <a:lnTo>
                  <a:pt x="4914" y="43495"/>
                </a:lnTo>
                <a:lnTo>
                  <a:pt x="5085" y="42499"/>
                </a:lnTo>
                <a:lnTo>
                  <a:pt x="4143" y="42146"/>
                </a:lnTo>
                <a:lnTo>
                  <a:pt x="4786" y="41375"/>
                </a:lnTo>
                <a:lnTo>
                  <a:pt x="4143" y="40594"/>
                </a:lnTo>
                <a:lnTo>
                  <a:pt x="5085" y="40240"/>
                </a:lnTo>
                <a:lnTo>
                  <a:pt x="4914" y="39245"/>
                </a:lnTo>
                <a:lnTo>
                  <a:pt x="5920" y="39416"/>
                </a:lnTo>
                <a:lnTo>
                  <a:pt x="6263" y="38463"/>
                </a:lnTo>
                <a:close/>
                <a:moveTo>
                  <a:pt x="7044" y="22459"/>
                </a:moveTo>
                <a:lnTo>
                  <a:pt x="7687" y="21828"/>
                </a:lnTo>
                <a:lnTo>
                  <a:pt x="7911" y="22695"/>
                </a:lnTo>
                <a:lnTo>
                  <a:pt x="8789" y="22459"/>
                </a:lnTo>
                <a:lnTo>
                  <a:pt x="8554" y="23337"/>
                </a:lnTo>
                <a:lnTo>
                  <a:pt x="9421" y="23573"/>
                </a:lnTo>
                <a:lnTo>
                  <a:pt x="8789" y="24204"/>
                </a:lnTo>
                <a:lnTo>
                  <a:pt x="9421" y="24847"/>
                </a:lnTo>
                <a:lnTo>
                  <a:pt x="8554" y="25082"/>
                </a:lnTo>
                <a:lnTo>
                  <a:pt x="8789" y="25949"/>
                </a:lnTo>
                <a:lnTo>
                  <a:pt x="7911" y="25714"/>
                </a:lnTo>
                <a:lnTo>
                  <a:pt x="7687" y="26591"/>
                </a:lnTo>
                <a:lnTo>
                  <a:pt x="7044" y="25949"/>
                </a:lnTo>
                <a:lnTo>
                  <a:pt x="6402" y="26591"/>
                </a:lnTo>
                <a:lnTo>
                  <a:pt x="6177" y="25714"/>
                </a:lnTo>
                <a:lnTo>
                  <a:pt x="5299" y="25949"/>
                </a:lnTo>
                <a:lnTo>
                  <a:pt x="5535" y="25082"/>
                </a:lnTo>
                <a:lnTo>
                  <a:pt x="4668" y="24847"/>
                </a:lnTo>
                <a:lnTo>
                  <a:pt x="5299" y="24204"/>
                </a:lnTo>
                <a:lnTo>
                  <a:pt x="4668" y="23573"/>
                </a:lnTo>
                <a:lnTo>
                  <a:pt x="5535" y="23337"/>
                </a:lnTo>
                <a:lnTo>
                  <a:pt x="5299" y="22459"/>
                </a:lnTo>
                <a:lnTo>
                  <a:pt x="6177" y="22695"/>
                </a:lnTo>
                <a:lnTo>
                  <a:pt x="6402" y="21828"/>
                </a:lnTo>
                <a:close/>
                <a:moveTo>
                  <a:pt x="11348" y="17096"/>
                </a:moveTo>
                <a:lnTo>
                  <a:pt x="12065" y="17096"/>
                </a:lnTo>
                <a:lnTo>
                  <a:pt x="11562" y="17599"/>
                </a:lnTo>
                <a:lnTo>
                  <a:pt x="11862" y="19055"/>
                </a:lnTo>
                <a:lnTo>
                  <a:pt x="11433" y="19055"/>
                </a:lnTo>
                <a:lnTo>
                  <a:pt x="10727" y="18359"/>
                </a:lnTo>
                <a:lnTo>
                  <a:pt x="9999" y="19087"/>
                </a:lnTo>
                <a:lnTo>
                  <a:pt x="10267" y="18092"/>
                </a:lnTo>
                <a:lnTo>
                  <a:pt x="9314" y="17835"/>
                </a:lnTo>
                <a:lnTo>
                  <a:pt x="9100" y="17449"/>
                </a:lnTo>
                <a:lnTo>
                  <a:pt x="10331" y="17043"/>
                </a:lnTo>
                <a:lnTo>
                  <a:pt x="10620" y="15983"/>
                </a:lnTo>
                <a:close/>
                <a:moveTo>
                  <a:pt x="12172" y="12172"/>
                </a:moveTo>
                <a:lnTo>
                  <a:pt x="13553" y="11883"/>
                </a:lnTo>
                <a:lnTo>
                  <a:pt x="14152" y="12482"/>
                </a:lnTo>
                <a:lnTo>
                  <a:pt x="14152" y="14152"/>
                </a:lnTo>
                <a:lnTo>
                  <a:pt x="12493" y="14152"/>
                </a:lnTo>
                <a:lnTo>
                  <a:pt x="11883" y="13542"/>
                </a:lnTo>
                <a:close/>
                <a:moveTo>
                  <a:pt x="11690" y="9902"/>
                </a:moveTo>
                <a:lnTo>
                  <a:pt x="12215" y="10534"/>
                </a:lnTo>
                <a:lnTo>
                  <a:pt x="11926" y="11915"/>
                </a:lnTo>
                <a:lnTo>
                  <a:pt x="10534" y="12204"/>
                </a:lnTo>
                <a:lnTo>
                  <a:pt x="9903" y="11679"/>
                </a:lnTo>
                <a:lnTo>
                  <a:pt x="9539" y="9528"/>
                </a:lnTo>
                <a:close/>
                <a:moveTo>
                  <a:pt x="10149" y="8061"/>
                </a:moveTo>
                <a:lnTo>
                  <a:pt x="11391" y="9549"/>
                </a:lnTo>
                <a:lnTo>
                  <a:pt x="9485" y="9217"/>
                </a:lnTo>
                <a:lnTo>
                  <a:pt x="9335" y="8361"/>
                </a:lnTo>
                <a:close/>
                <a:moveTo>
                  <a:pt x="9560" y="11390"/>
                </a:moveTo>
                <a:lnTo>
                  <a:pt x="8061" y="10149"/>
                </a:lnTo>
                <a:lnTo>
                  <a:pt x="8361" y="9324"/>
                </a:lnTo>
                <a:lnTo>
                  <a:pt x="9228" y="9474"/>
                </a:lnTo>
                <a:close/>
                <a:moveTo>
                  <a:pt x="9303" y="7033"/>
                </a:moveTo>
                <a:lnTo>
                  <a:pt x="9945" y="7815"/>
                </a:lnTo>
                <a:lnTo>
                  <a:pt x="8993" y="8168"/>
                </a:lnTo>
                <a:lnTo>
                  <a:pt x="9175" y="9164"/>
                </a:lnTo>
                <a:lnTo>
                  <a:pt x="8168" y="8992"/>
                </a:lnTo>
                <a:lnTo>
                  <a:pt x="7826" y="9945"/>
                </a:lnTo>
                <a:lnTo>
                  <a:pt x="7044" y="9292"/>
                </a:lnTo>
                <a:lnTo>
                  <a:pt x="6263" y="9945"/>
                </a:lnTo>
                <a:lnTo>
                  <a:pt x="5920" y="8992"/>
                </a:lnTo>
                <a:lnTo>
                  <a:pt x="4914" y="9164"/>
                </a:lnTo>
                <a:lnTo>
                  <a:pt x="5085" y="8168"/>
                </a:lnTo>
                <a:lnTo>
                  <a:pt x="4143" y="7815"/>
                </a:lnTo>
                <a:lnTo>
                  <a:pt x="4786" y="7033"/>
                </a:lnTo>
                <a:lnTo>
                  <a:pt x="4143" y="6263"/>
                </a:lnTo>
                <a:lnTo>
                  <a:pt x="5085" y="5909"/>
                </a:lnTo>
                <a:lnTo>
                  <a:pt x="4914" y="4914"/>
                </a:lnTo>
                <a:lnTo>
                  <a:pt x="5920" y="5085"/>
                </a:lnTo>
                <a:lnTo>
                  <a:pt x="6263" y="4132"/>
                </a:lnTo>
                <a:lnTo>
                  <a:pt x="7044" y="4785"/>
                </a:lnTo>
                <a:lnTo>
                  <a:pt x="7826" y="4132"/>
                </a:lnTo>
                <a:lnTo>
                  <a:pt x="8168" y="5085"/>
                </a:lnTo>
                <a:lnTo>
                  <a:pt x="9175" y="4914"/>
                </a:lnTo>
                <a:lnTo>
                  <a:pt x="9003" y="5909"/>
                </a:lnTo>
                <a:lnTo>
                  <a:pt x="9945" y="6263"/>
                </a:lnTo>
                <a:close/>
                <a:moveTo>
                  <a:pt x="14452" y="11508"/>
                </a:moveTo>
                <a:lnTo>
                  <a:pt x="15630" y="10737"/>
                </a:lnTo>
                <a:lnTo>
                  <a:pt x="16807" y="11508"/>
                </a:lnTo>
                <a:lnTo>
                  <a:pt x="16807" y="12365"/>
                </a:lnTo>
                <a:lnTo>
                  <a:pt x="15630" y="13542"/>
                </a:lnTo>
                <a:lnTo>
                  <a:pt x="14452" y="12365"/>
                </a:lnTo>
                <a:close/>
                <a:moveTo>
                  <a:pt x="17835" y="9314"/>
                </a:moveTo>
                <a:lnTo>
                  <a:pt x="18092" y="10266"/>
                </a:lnTo>
                <a:lnTo>
                  <a:pt x="19087" y="9999"/>
                </a:lnTo>
                <a:lnTo>
                  <a:pt x="18360" y="10727"/>
                </a:lnTo>
                <a:lnTo>
                  <a:pt x="19055" y="11422"/>
                </a:lnTo>
                <a:lnTo>
                  <a:pt x="19055" y="11861"/>
                </a:lnTo>
                <a:lnTo>
                  <a:pt x="17610" y="11562"/>
                </a:lnTo>
                <a:lnTo>
                  <a:pt x="17096" y="12065"/>
                </a:lnTo>
                <a:lnTo>
                  <a:pt x="17096" y="11348"/>
                </a:lnTo>
                <a:lnTo>
                  <a:pt x="15983" y="10620"/>
                </a:lnTo>
                <a:lnTo>
                  <a:pt x="17054" y="10331"/>
                </a:lnTo>
                <a:lnTo>
                  <a:pt x="17460" y="9089"/>
                </a:lnTo>
                <a:close/>
                <a:moveTo>
                  <a:pt x="22331" y="8125"/>
                </a:moveTo>
                <a:lnTo>
                  <a:pt x="22138" y="8875"/>
                </a:lnTo>
                <a:lnTo>
                  <a:pt x="20083" y="9421"/>
                </a:lnTo>
                <a:lnTo>
                  <a:pt x="21582" y="7922"/>
                </a:lnTo>
                <a:close/>
                <a:moveTo>
                  <a:pt x="25949" y="7044"/>
                </a:moveTo>
                <a:lnTo>
                  <a:pt x="26592" y="7676"/>
                </a:lnTo>
                <a:lnTo>
                  <a:pt x="25725" y="7911"/>
                </a:lnTo>
                <a:lnTo>
                  <a:pt x="25949" y="8778"/>
                </a:lnTo>
                <a:lnTo>
                  <a:pt x="25082" y="8554"/>
                </a:lnTo>
                <a:lnTo>
                  <a:pt x="24847" y="9421"/>
                </a:lnTo>
                <a:lnTo>
                  <a:pt x="24215" y="8778"/>
                </a:lnTo>
                <a:lnTo>
                  <a:pt x="23573" y="9421"/>
                </a:lnTo>
                <a:lnTo>
                  <a:pt x="23337" y="8554"/>
                </a:lnTo>
                <a:lnTo>
                  <a:pt x="22470" y="8778"/>
                </a:lnTo>
                <a:lnTo>
                  <a:pt x="22706" y="7911"/>
                </a:lnTo>
                <a:lnTo>
                  <a:pt x="21828" y="7676"/>
                </a:lnTo>
                <a:lnTo>
                  <a:pt x="22470" y="7044"/>
                </a:lnTo>
                <a:lnTo>
                  <a:pt x="21828" y="6402"/>
                </a:lnTo>
                <a:lnTo>
                  <a:pt x="22706" y="6166"/>
                </a:lnTo>
                <a:lnTo>
                  <a:pt x="22470" y="5299"/>
                </a:lnTo>
                <a:lnTo>
                  <a:pt x="23337" y="5535"/>
                </a:lnTo>
                <a:lnTo>
                  <a:pt x="23573" y="4657"/>
                </a:lnTo>
                <a:lnTo>
                  <a:pt x="24215" y="5299"/>
                </a:lnTo>
                <a:lnTo>
                  <a:pt x="24847" y="4657"/>
                </a:lnTo>
                <a:lnTo>
                  <a:pt x="25082" y="5524"/>
                </a:lnTo>
                <a:lnTo>
                  <a:pt x="25949" y="5299"/>
                </a:lnTo>
                <a:lnTo>
                  <a:pt x="25725" y="6166"/>
                </a:lnTo>
                <a:lnTo>
                  <a:pt x="26592" y="6402"/>
                </a:lnTo>
                <a:close/>
                <a:moveTo>
                  <a:pt x="30959" y="9089"/>
                </a:moveTo>
                <a:lnTo>
                  <a:pt x="31366" y="10331"/>
                </a:lnTo>
                <a:lnTo>
                  <a:pt x="32437" y="10620"/>
                </a:lnTo>
                <a:lnTo>
                  <a:pt x="31323" y="11348"/>
                </a:lnTo>
                <a:lnTo>
                  <a:pt x="31323" y="12065"/>
                </a:lnTo>
                <a:lnTo>
                  <a:pt x="30810" y="11551"/>
                </a:lnTo>
                <a:lnTo>
                  <a:pt x="29364" y="11861"/>
                </a:lnTo>
                <a:lnTo>
                  <a:pt x="29364" y="11422"/>
                </a:lnTo>
                <a:lnTo>
                  <a:pt x="30060" y="10727"/>
                </a:lnTo>
                <a:lnTo>
                  <a:pt x="29332" y="9999"/>
                </a:lnTo>
                <a:lnTo>
                  <a:pt x="30328" y="10266"/>
                </a:lnTo>
                <a:lnTo>
                  <a:pt x="30585" y="9314"/>
                </a:lnTo>
                <a:close/>
                <a:moveTo>
                  <a:pt x="43634" y="7033"/>
                </a:moveTo>
                <a:lnTo>
                  <a:pt x="44276" y="7815"/>
                </a:lnTo>
                <a:lnTo>
                  <a:pt x="43324" y="8168"/>
                </a:lnTo>
                <a:lnTo>
                  <a:pt x="43506" y="9164"/>
                </a:lnTo>
                <a:lnTo>
                  <a:pt x="42499" y="8992"/>
                </a:lnTo>
                <a:lnTo>
                  <a:pt x="42157" y="9945"/>
                </a:lnTo>
                <a:lnTo>
                  <a:pt x="41375" y="9292"/>
                </a:lnTo>
                <a:lnTo>
                  <a:pt x="40594" y="9945"/>
                </a:lnTo>
                <a:lnTo>
                  <a:pt x="40251" y="8992"/>
                </a:lnTo>
                <a:lnTo>
                  <a:pt x="39245" y="9164"/>
                </a:lnTo>
                <a:lnTo>
                  <a:pt x="39416" y="8168"/>
                </a:lnTo>
                <a:lnTo>
                  <a:pt x="38474" y="7815"/>
                </a:lnTo>
                <a:lnTo>
                  <a:pt x="39117" y="7033"/>
                </a:lnTo>
                <a:lnTo>
                  <a:pt x="38474" y="6263"/>
                </a:lnTo>
                <a:lnTo>
                  <a:pt x="39416" y="5909"/>
                </a:lnTo>
                <a:lnTo>
                  <a:pt x="39245" y="4914"/>
                </a:lnTo>
                <a:lnTo>
                  <a:pt x="40251" y="5085"/>
                </a:lnTo>
                <a:lnTo>
                  <a:pt x="40594" y="4132"/>
                </a:lnTo>
                <a:lnTo>
                  <a:pt x="41375" y="4785"/>
                </a:lnTo>
                <a:lnTo>
                  <a:pt x="42157" y="4132"/>
                </a:lnTo>
                <a:lnTo>
                  <a:pt x="42499" y="5085"/>
                </a:lnTo>
                <a:lnTo>
                  <a:pt x="43506" y="4914"/>
                </a:lnTo>
                <a:lnTo>
                  <a:pt x="43334" y="5909"/>
                </a:lnTo>
                <a:lnTo>
                  <a:pt x="44276" y="6263"/>
                </a:lnTo>
                <a:close/>
                <a:moveTo>
                  <a:pt x="48783" y="11508"/>
                </a:moveTo>
                <a:lnTo>
                  <a:pt x="49961" y="10737"/>
                </a:lnTo>
                <a:lnTo>
                  <a:pt x="51138" y="11508"/>
                </a:lnTo>
                <a:lnTo>
                  <a:pt x="51138" y="12365"/>
                </a:lnTo>
                <a:lnTo>
                  <a:pt x="49961" y="13542"/>
                </a:lnTo>
                <a:lnTo>
                  <a:pt x="48783" y="12365"/>
                </a:lnTo>
                <a:close/>
                <a:moveTo>
                  <a:pt x="52166" y="9314"/>
                </a:moveTo>
                <a:lnTo>
                  <a:pt x="52423" y="10266"/>
                </a:lnTo>
                <a:lnTo>
                  <a:pt x="53419" y="9999"/>
                </a:lnTo>
                <a:lnTo>
                  <a:pt x="52691" y="10727"/>
                </a:lnTo>
                <a:lnTo>
                  <a:pt x="53386" y="11422"/>
                </a:lnTo>
                <a:lnTo>
                  <a:pt x="53386" y="11861"/>
                </a:lnTo>
                <a:lnTo>
                  <a:pt x="51941" y="11562"/>
                </a:lnTo>
                <a:lnTo>
                  <a:pt x="51427" y="12065"/>
                </a:lnTo>
                <a:lnTo>
                  <a:pt x="51427" y="11348"/>
                </a:lnTo>
                <a:lnTo>
                  <a:pt x="50314" y="10620"/>
                </a:lnTo>
                <a:lnTo>
                  <a:pt x="51385" y="10331"/>
                </a:lnTo>
                <a:lnTo>
                  <a:pt x="51791" y="9089"/>
                </a:lnTo>
                <a:close/>
                <a:moveTo>
                  <a:pt x="56673" y="8125"/>
                </a:moveTo>
                <a:lnTo>
                  <a:pt x="56470" y="8875"/>
                </a:lnTo>
                <a:lnTo>
                  <a:pt x="54414" y="9421"/>
                </a:lnTo>
                <a:lnTo>
                  <a:pt x="55913" y="7922"/>
                </a:lnTo>
                <a:close/>
                <a:moveTo>
                  <a:pt x="60281" y="7044"/>
                </a:moveTo>
                <a:lnTo>
                  <a:pt x="60923" y="7676"/>
                </a:lnTo>
                <a:lnTo>
                  <a:pt x="60056" y="7911"/>
                </a:lnTo>
                <a:lnTo>
                  <a:pt x="60281" y="8778"/>
                </a:lnTo>
                <a:lnTo>
                  <a:pt x="59413" y="8554"/>
                </a:lnTo>
                <a:lnTo>
                  <a:pt x="59178" y="9421"/>
                </a:lnTo>
                <a:lnTo>
                  <a:pt x="58546" y="8778"/>
                </a:lnTo>
                <a:lnTo>
                  <a:pt x="57904" y="9421"/>
                </a:lnTo>
                <a:lnTo>
                  <a:pt x="57669" y="8554"/>
                </a:lnTo>
                <a:lnTo>
                  <a:pt x="56801" y="8778"/>
                </a:lnTo>
                <a:lnTo>
                  <a:pt x="57037" y="7911"/>
                </a:lnTo>
                <a:lnTo>
                  <a:pt x="56159" y="7676"/>
                </a:lnTo>
                <a:lnTo>
                  <a:pt x="56801" y="7044"/>
                </a:lnTo>
                <a:lnTo>
                  <a:pt x="56159" y="6402"/>
                </a:lnTo>
                <a:lnTo>
                  <a:pt x="57037" y="6166"/>
                </a:lnTo>
                <a:lnTo>
                  <a:pt x="56801" y="5299"/>
                </a:lnTo>
                <a:lnTo>
                  <a:pt x="57669" y="5535"/>
                </a:lnTo>
                <a:lnTo>
                  <a:pt x="57904" y="4657"/>
                </a:lnTo>
                <a:lnTo>
                  <a:pt x="58546" y="5299"/>
                </a:lnTo>
                <a:lnTo>
                  <a:pt x="59178" y="4657"/>
                </a:lnTo>
                <a:lnTo>
                  <a:pt x="59413" y="5524"/>
                </a:lnTo>
                <a:lnTo>
                  <a:pt x="60281" y="5299"/>
                </a:lnTo>
                <a:lnTo>
                  <a:pt x="60056" y="6166"/>
                </a:lnTo>
                <a:lnTo>
                  <a:pt x="60923" y="6402"/>
                </a:lnTo>
                <a:close/>
                <a:moveTo>
                  <a:pt x="65291" y="9089"/>
                </a:moveTo>
                <a:lnTo>
                  <a:pt x="65697" y="10331"/>
                </a:lnTo>
                <a:lnTo>
                  <a:pt x="66768" y="10620"/>
                </a:lnTo>
                <a:lnTo>
                  <a:pt x="65654" y="11348"/>
                </a:lnTo>
                <a:lnTo>
                  <a:pt x="65654" y="12065"/>
                </a:lnTo>
                <a:lnTo>
                  <a:pt x="65141" y="11551"/>
                </a:lnTo>
                <a:lnTo>
                  <a:pt x="63695" y="11861"/>
                </a:lnTo>
                <a:lnTo>
                  <a:pt x="63695" y="11422"/>
                </a:lnTo>
                <a:lnTo>
                  <a:pt x="64391" y="10727"/>
                </a:lnTo>
                <a:lnTo>
                  <a:pt x="63663" y="9999"/>
                </a:lnTo>
                <a:lnTo>
                  <a:pt x="64659" y="10266"/>
                </a:lnTo>
                <a:lnTo>
                  <a:pt x="64916" y="9314"/>
                </a:lnTo>
                <a:close/>
                <a:moveTo>
                  <a:pt x="68299" y="12365"/>
                </a:moveTo>
                <a:lnTo>
                  <a:pt x="67121" y="13542"/>
                </a:lnTo>
                <a:lnTo>
                  <a:pt x="65944" y="12365"/>
                </a:lnTo>
                <a:lnTo>
                  <a:pt x="65944" y="11508"/>
                </a:lnTo>
                <a:lnTo>
                  <a:pt x="67121" y="10737"/>
                </a:lnTo>
                <a:lnTo>
                  <a:pt x="68299" y="11508"/>
                </a:lnTo>
                <a:close/>
                <a:moveTo>
                  <a:pt x="77666" y="8168"/>
                </a:moveTo>
                <a:lnTo>
                  <a:pt x="77837" y="9164"/>
                </a:lnTo>
                <a:lnTo>
                  <a:pt x="76831" y="8992"/>
                </a:lnTo>
                <a:lnTo>
                  <a:pt x="76488" y="9945"/>
                </a:lnTo>
                <a:lnTo>
                  <a:pt x="75707" y="9292"/>
                </a:lnTo>
                <a:lnTo>
                  <a:pt x="74925" y="9945"/>
                </a:lnTo>
                <a:lnTo>
                  <a:pt x="74582" y="8992"/>
                </a:lnTo>
                <a:lnTo>
                  <a:pt x="73576" y="9164"/>
                </a:lnTo>
                <a:lnTo>
                  <a:pt x="73758" y="8168"/>
                </a:lnTo>
                <a:lnTo>
                  <a:pt x="72805" y="7815"/>
                </a:lnTo>
                <a:lnTo>
                  <a:pt x="73448" y="7033"/>
                </a:lnTo>
                <a:lnTo>
                  <a:pt x="72805" y="6263"/>
                </a:lnTo>
                <a:lnTo>
                  <a:pt x="73758" y="5909"/>
                </a:lnTo>
                <a:lnTo>
                  <a:pt x="73587" y="4914"/>
                </a:lnTo>
                <a:lnTo>
                  <a:pt x="74582" y="5085"/>
                </a:lnTo>
                <a:lnTo>
                  <a:pt x="74925" y="4132"/>
                </a:lnTo>
                <a:lnTo>
                  <a:pt x="75707" y="4785"/>
                </a:lnTo>
                <a:lnTo>
                  <a:pt x="76488" y="4132"/>
                </a:lnTo>
                <a:lnTo>
                  <a:pt x="76841" y="5085"/>
                </a:lnTo>
                <a:lnTo>
                  <a:pt x="77837" y="4914"/>
                </a:lnTo>
                <a:lnTo>
                  <a:pt x="77666" y="5909"/>
                </a:lnTo>
                <a:lnTo>
                  <a:pt x="78608" y="6263"/>
                </a:lnTo>
                <a:lnTo>
                  <a:pt x="77965" y="7044"/>
                </a:lnTo>
                <a:lnTo>
                  <a:pt x="78608" y="7815"/>
                </a:lnTo>
                <a:close/>
                <a:moveTo>
                  <a:pt x="75921" y="17503"/>
                </a:moveTo>
                <a:lnTo>
                  <a:pt x="75707" y="18295"/>
                </a:lnTo>
                <a:lnTo>
                  <a:pt x="75492" y="17503"/>
                </a:lnTo>
                <a:lnTo>
                  <a:pt x="75707" y="17150"/>
                </a:lnTo>
                <a:close/>
                <a:moveTo>
                  <a:pt x="75878" y="16871"/>
                </a:moveTo>
                <a:lnTo>
                  <a:pt x="76691" y="15544"/>
                </a:lnTo>
                <a:lnTo>
                  <a:pt x="77355" y="17300"/>
                </a:lnTo>
                <a:lnTo>
                  <a:pt x="76927" y="17546"/>
                </a:lnTo>
                <a:lnTo>
                  <a:pt x="76178" y="17353"/>
                </a:lnTo>
                <a:close/>
                <a:moveTo>
                  <a:pt x="75707" y="31259"/>
                </a:moveTo>
                <a:lnTo>
                  <a:pt x="75492" y="30906"/>
                </a:lnTo>
                <a:lnTo>
                  <a:pt x="75707" y="30113"/>
                </a:lnTo>
                <a:lnTo>
                  <a:pt x="75921" y="30906"/>
                </a:lnTo>
                <a:close/>
                <a:moveTo>
                  <a:pt x="76927" y="30863"/>
                </a:moveTo>
                <a:lnTo>
                  <a:pt x="77355" y="31109"/>
                </a:lnTo>
                <a:lnTo>
                  <a:pt x="76691" y="32865"/>
                </a:lnTo>
                <a:lnTo>
                  <a:pt x="75878" y="31537"/>
                </a:lnTo>
                <a:lnTo>
                  <a:pt x="76178" y="31066"/>
                </a:lnTo>
                <a:close/>
                <a:moveTo>
                  <a:pt x="78351" y="41375"/>
                </a:moveTo>
                <a:lnTo>
                  <a:pt x="78907" y="40701"/>
                </a:lnTo>
                <a:lnTo>
                  <a:pt x="80727" y="41375"/>
                </a:lnTo>
                <a:lnTo>
                  <a:pt x="78907" y="42039"/>
                </a:lnTo>
                <a:close/>
                <a:moveTo>
                  <a:pt x="64456" y="41375"/>
                </a:moveTo>
                <a:lnTo>
                  <a:pt x="65248" y="41161"/>
                </a:lnTo>
                <a:lnTo>
                  <a:pt x="65590" y="41375"/>
                </a:lnTo>
                <a:lnTo>
                  <a:pt x="65248" y="41578"/>
                </a:lnTo>
                <a:close/>
                <a:moveTo>
                  <a:pt x="65879" y="41546"/>
                </a:moveTo>
                <a:lnTo>
                  <a:pt x="67196" y="42360"/>
                </a:lnTo>
                <a:lnTo>
                  <a:pt x="65440" y="43024"/>
                </a:lnTo>
                <a:lnTo>
                  <a:pt x="65194" y="42595"/>
                </a:lnTo>
                <a:lnTo>
                  <a:pt x="65398" y="41835"/>
                </a:lnTo>
                <a:close/>
                <a:moveTo>
                  <a:pt x="56662" y="42456"/>
                </a:moveTo>
                <a:lnTo>
                  <a:pt x="56470" y="43206"/>
                </a:lnTo>
                <a:lnTo>
                  <a:pt x="54414" y="43752"/>
                </a:lnTo>
                <a:lnTo>
                  <a:pt x="55913" y="42253"/>
                </a:lnTo>
                <a:close/>
                <a:moveTo>
                  <a:pt x="51492" y="41375"/>
                </a:moveTo>
                <a:lnTo>
                  <a:pt x="51834" y="41161"/>
                </a:lnTo>
                <a:lnTo>
                  <a:pt x="52626" y="41375"/>
                </a:lnTo>
                <a:lnTo>
                  <a:pt x="51834" y="41578"/>
                </a:lnTo>
                <a:close/>
                <a:moveTo>
                  <a:pt x="51642" y="43024"/>
                </a:moveTo>
                <a:lnTo>
                  <a:pt x="49886" y="42360"/>
                </a:lnTo>
                <a:lnTo>
                  <a:pt x="51203" y="41546"/>
                </a:lnTo>
                <a:lnTo>
                  <a:pt x="51684" y="41835"/>
                </a:lnTo>
                <a:lnTo>
                  <a:pt x="51888" y="42595"/>
                </a:lnTo>
                <a:close/>
                <a:moveTo>
                  <a:pt x="41375" y="44019"/>
                </a:moveTo>
                <a:lnTo>
                  <a:pt x="42050" y="44576"/>
                </a:lnTo>
                <a:lnTo>
                  <a:pt x="41375" y="46396"/>
                </a:lnTo>
                <a:lnTo>
                  <a:pt x="40701" y="44576"/>
                </a:lnTo>
                <a:close/>
                <a:moveTo>
                  <a:pt x="30917" y="41578"/>
                </a:moveTo>
                <a:lnTo>
                  <a:pt x="30124" y="41375"/>
                </a:lnTo>
                <a:lnTo>
                  <a:pt x="30917" y="41161"/>
                </a:lnTo>
                <a:lnTo>
                  <a:pt x="31259" y="41375"/>
                </a:lnTo>
                <a:close/>
                <a:moveTo>
                  <a:pt x="30863" y="42595"/>
                </a:moveTo>
                <a:lnTo>
                  <a:pt x="31066" y="41835"/>
                </a:lnTo>
                <a:lnTo>
                  <a:pt x="31548" y="41546"/>
                </a:lnTo>
                <a:lnTo>
                  <a:pt x="32865" y="42360"/>
                </a:lnTo>
                <a:lnTo>
                  <a:pt x="31109" y="43024"/>
                </a:lnTo>
                <a:close/>
                <a:moveTo>
                  <a:pt x="22331" y="42456"/>
                </a:moveTo>
                <a:lnTo>
                  <a:pt x="22138" y="43206"/>
                </a:lnTo>
                <a:lnTo>
                  <a:pt x="20083" y="43752"/>
                </a:lnTo>
                <a:lnTo>
                  <a:pt x="21582" y="42253"/>
                </a:lnTo>
                <a:close/>
                <a:moveTo>
                  <a:pt x="17161" y="41375"/>
                </a:moveTo>
                <a:lnTo>
                  <a:pt x="17503" y="41161"/>
                </a:lnTo>
                <a:lnTo>
                  <a:pt x="18295" y="41375"/>
                </a:lnTo>
                <a:lnTo>
                  <a:pt x="17503" y="41578"/>
                </a:lnTo>
                <a:close/>
                <a:moveTo>
                  <a:pt x="17310" y="43024"/>
                </a:moveTo>
                <a:lnTo>
                  <a:pt x="15555" y="42360"/>
                </a:lnTo>
                <a:lnTo>
                  <a:pt x="16872" y="41546"/>
                </a:lnTo>
                <a:lnTo>
                  <a:pt x="17353" y="41835"/>
                </a:lnTo>
                <a:lnTo>
                  <a:pt x="17557" y="42595"/>
                </a:lnTo>
                <a:close/>
                <a:moveTo>
                  <a:pt x="7044" y="44019"/>
                </a:moveTo>
                <a:lnTo>
                  <a:pt x="7719" y="44576"/>
                </a:lnTo>
                <a:lnTo>
                  <a:pt x="7044" y="46396"/>
                </a:lnTo>
                <a:lnTo>
                  <a:pt x="6370" y="44576"/>
                </a:lnTo>
                <a:close/>
                <a:moveTo>
                  <a:pt x="4400" y="41375"/>
                </a:moveTo>
                <a:lnTo>
                  <a:pt x="3843" y="42039"/>
                </a:lnTo>
                <a:lnTo>
                  <a:pt x="2024" y="41375"/>
                </a:lnTo>
                <a:lnTo>
                  <a:pt x="3843" y="40701"/>
                </a:lnTo>
                <a:close/>
                <a:moveTo>
                  <a:pt x="8404" y="34845"/>
                </a:moveTo>
                <a:lnTo>
                  <a:pt x="8832" y="34706"/>
                </a:lnTo>
                <a:lnTo>
                  <a:pt x="9774" y="35755"/>
                </a:lnTo>
                <a:lnTo>
                  <a:pt x="9635" y="36569"/>
                </a:lnTo>
                <a:lnTo>
                  <a:pt x="7954" y="37971"/>
                </a:lnTo>
                <a:lnTo>
                  <a:pt x="7205" y="35916"/>
                </a:lnTo>
                <a:lnTo>
                  <a:pt x="7483" y="35145"/>
                </a:lnTo>
                <a:close/>
                <a:moveTo>
                  <a:pt x="6830" y="30906"/>
                </a:moveTo>
                <a:lnTo>
                  <a:pt x="7044" y="30113"/>
                </a:lnTo>
                <a:lnTo>
                  <a:pt x="7258" y="30906"/>
                </a:lnTo>
                <a:lnTo>
                  <a:pt x="7044" y="31259"/>
                </a:lnTo>
                <a:close/>
                <a:moveTo>
                  <a:pt x="6873" y="31537"/>
                </a:moveTo>
                <a:lnTo>
                  <a:pt x="6059" y="32865"/>
                </a:lnTo>
                <a:lnTo>
                  <a:pt x="5396" y="31109"/>
                </a:lnTo>
                <a:lnTo>
                  <a:pt x="5824" y="30863"/>
                </a:lnTo>
                <a:lnTo>
                  <a:pt x="6573" y="31066"/>
                </a:lnTo>
                <a:close/>
                <a:moveTo>
                  <a:pt x="5963" y="26078"/>
                </a:moveTo>
                <a:lnTo>
                  <a:pt x="6166" y="26827"/>
                </a:lnTo>
                <a:lnTo>
                  <a:pt x="4668" y="28326"/>
                </a:lnTo>
                <a:lnTo>
                  <a:pt x="5214" y="26281"/>
                </a:lnTo>
                <a:close/>
                <a:moveTo>
                  <a:pt x="7044" y="17150"/>
                </a:moveTo>
                <a:lnTo>
                  <a:pt x="7258" y="17503"/>
                </a:lnTo>
                <a:lnTo>
                  <a:pt x="7044" y="18295"/>
                </a:lnTo>
                <a:lnTo>
                  <a:pt x="6830" y="17503"/>
                </a:lnTo>
                <a:close/>
                <a:moveTo>
                  <a:pt x="5824" y="17546"/>
                </a:moveTo>
                <a:lnTo>
                  <a:pt x="5396" y="17300"/>
                </a:lnTo>
                <a:lnTo>
                  <a:pt x="6059" y="15544"/>
                </a:lnTo>
                <a:lnTo>
                  <a:pt x="6873" y="16871"/>
                </a:lnTo>
                <a:lnTo>
                  <a:pt x="6573" y="17353"/>
                </a:lnTo>
                <a:close/>
                <a:moveTo>
                  <a:pt x="4400" y="7033"/>
                </a:moveTo>
                <a:lnTo>
                  <a:pt x="3843" y="7708"/>
                </a:lnTo>
                <a:lnTo>
                  <a:pt x="2024" y="7033"/>
                </a:lnTo>
                <a:lnTo>
                  <a:pt x="3843" y="6370"/>
                </a:lnTo>
                <a:close/>
                <a:moveTo>
                  <a:pt x="18295" y="7044"/>
                </a:moveTo>
                <a:lnTo>
                  <a:pt x="17503" y="7248"/>
                </a:lnTo>
                <a:lnTo>
                  <a:pt x="17161" y="7033"/>
                </a:lnTo>
                <a:lnTo>
                  <a:pt x="17503" y="6830"/>
                </a:lnTo>
                <a:close/>
                <a:moveTo>
                  <a:pt x="16872" y="6862"/>
                </a:moveTo>
                <a:lnTo>
                  <a:pt x="15555" y="6059"/>
                </a:lnTo>
                <a:lnTo>
                  <a:pt x="17310" y="5396"/>
                </a:lnTo>
                <a:lnTo>
                  <a:pt x="17557" y="5824"/>
                </a:lnTo>
                <a:lnTo>
                  <a:pt x="17353" y="6573"/>
                </a:lnTo>
                <a:close/>
                <a:moveTo>
                  <a:pt x="26089" y="5952"/>
                </a:moveTo>
                <a:lnTo>
                  <a:pt x="26281" y="5203"/>
                </a:lnTo>
                <a:lnTo>
                  <a:pt x="28337" y="4657"/>
                </a:lnTo>
                <a:lnTo>
                  <a:pt x="26838" y="6156"/>
                </a:lnTo>
                <a:close/>
                <a:moveTo>
                  <a:pt x="31259" y="7033"/>
                </a:moveTo>
                <a:lnTo>
                  <a:pt x="30917" y="7248"/>
                </a:lnTo>
                <a:lnTo>
                  <a:pt x="30124" y="7044"/>
                </a:lnTo>
                <a:lnTo>
                  <a:pt x="30917" y="6830"/>
                </a:lnTo>
                <a:close/>
                <a:moveTo>
                  <a:pt x="31109" y="5396"/>
                </a:moveTo>
                <a:lnTo>
                  <a:pt x="32865" y="6059"/>
                </a:lnTo>
                <a:lnTo>
                  <a:pt x="31548" y="6862"/>
                </a:lnTo>
                <a:lnTo>
                  <a:pt x="31066" y="6573"/>
                </a:lnTo>
                <a:lnTo>
                  <a:pt x="30863" y="5813"/>
                </a:lnTo>
                <a:close/>
                <a:moveTo>
                  <a:pt x="38731" y="7033"/>
                </a:moveTo>
                <a:lnTo>
                  <a:pt x="38175" y="7708"/>
                </a:lnTo>
                <a:lnTo>
                  <a:pt x="36355" y="7033"/>
                </a:lnTo>
                <a:lnTo>
                  <a:pt x="38175" y="6370"/>
                </a:lnTo>
                <a:close/>
                <a:moveTo>
                  <a:pt x="51834" y="6830"/>
                </a:moveTo>
                <a:lnTo>
                  <a:pt x="52626" y="7044"/>
                </a:lnTo>
                <a:lnTo>
                  <a:pt x="51834" y="7248"/>
                </a:lnTo>
                <a:lnTo>
                  <a:pt x="51492" y="7033"/>
                </a:lnTo>
                <a:close/>
                <a:moveTo>
                  <a:pt x="51888" y="5824"/>
                </a:moveTo>
                <a:lnTo>
                  <a:pt x="51684" y="6573"/>
                </a:lnTo>
                <a:lnTo>
                  <a:pt x="51203" y="6862"/>
                </a:lnTo>
                <a:lnTo>
                  <a:pt x="49886" y="6059"/>
                </a:lnTo>
                <a:lnTo>
                  <a:pt x="51642" y="5396"/>
                </a:lnTo>
                <a:close/>
                <a:moveTo>
                  <a:pt x="58546" y="4871"/>
                </a:moveTo>
                <a:lnTo>
                  <a:pt x="57990" y="4325"/>
                </a:lnTo>
                <a:lnTo>
                  <a:pt x="58546" y="2280"/>
                </a:lnTo>
                <a:lnTo>
                  <a:pt x="59092" y="4325"/>
                </a:lnTo>
                <a:close/>
                <a:moveTo>
                  <a:pt x="60420" y="5952"/>
                </a:moveTo>
                <a:lnTo>
                  <a:pt x="60612" y="5203"/>
                </a:lnTo>
                <a:lnTo>
                  <a:pt x="60612" y="5203"/>
                </a:lnTo>
                <a:lnTo>
                  <a:pt x="62668" y="4657"/>
                </a:lnTo>
                <a:lnTo>
                  <a:pt x="61169" y="6156"/>
                </a:lnTo>
                <a:close/>
                <a:moveTo>
                  <a:pt x="65590" y="7033"/>
                </a:moveTo>
                <a:lnTo>
                  <a:pt x="65248" y="7248"/>
                </a:lnTo>
                <a:lnTo>
                  <a:pt x="64456" y="7044"/>
                </a:lnTo>
                <a:lnTo>
                  <a:pt x="65248" y="6830"/>
                </a:lnTo>
                <a:close/>
                <a:moveTo>
                  <a:pt x="65440" y="5396"/>
                </a:moveTo>
                <a:lnTo>
                  <a:pt x="67196" y="6059"/>
                </a:lnTo>
                <a:lnTo>
                  <a:pt x="65879" y="6862"/>
                </a:lnTo>
                <a:lnTo>
                  <a:pt x="65398" y="6573"/>
                </a:lnTo>
                <a:lnTo>
                  <a:pt x="65194" y="5813"/>
                </a:lnTo>
                <a:close/>
                <a:moveTo>
                  <a:pt x="73416" y="5717"/>
                </a:moveTo>
                <a:lnTo>
                  <a:pt x="72602" y="6016"/>
                </a:lnTo>
                <a:lnTo>
                  <a:pt x="71360" y="4528"/>
                </a:lnTo>
                <a:lnTo>
                  <a:pt x="73266" y="4860"/>
                </a:lnTo>
                <a:close/>
                <a:moveTo>
                  <a:pt x="78351" y="7044"/>
                </a:moveTo>
                <a:lnTo>
                  <a:pt x="78907" y="6370"/>
                </a:lnTo>
                <a:lnTo>
                  <a:pt x="80727" y="7033"/>
                </a:lnTo>
                <a:lnTo>
                  <a:pt x="78907" y="7708"/>
                </a:lnTo>
                <a:close/>
                <a:moveTo>
                  <a:pt x="78575" y="11679"/>
                </a:moveTo>
                <a:lnTo>
                  <a:pt x="78201" y="9528"/>
                </a:lnTo>
                <a:lnTo>
                  <a:pt x="80353" y="9902"/>
                </a:lnTo>
                <a:lnTo>
                  <a:pt x="80877" y="10534"/>
                </a:lnTo>
                <a:lnTo>
                  <a:pt x="80588" y="11915"/>
                </a:lnTo>
                <a:lnTo>
                  <a:pt x="79207" y="12204"/>
                </a:lnTo>
                <a:close/>
                <a:moveTo>
                  <a:pt x="82172" y="7248"/>
                </a:moveTo>
                <a:lnTo>
                  <a:pt x="81594" y="7033"/>
                </a:lnTo>
                <a:lnTo>
                  <a:pt x="82172" y="6830"/>
                </a:lnTo>
                <a:lnTo>
                  <a:pt x="82718" y="5160"/>
                </a:lnTo>
                <a:lnTo>
                  <a:pt x="81412" y="3993"/>
                </a:lnTo>
                <a:lnTo>
                  <a:pt x="80802" y="4100"/>
                </a:lnTo>
                <a:lnTo>
                  <a:pt x="81198" y="3619"/>
                </a:lnTo>
                <a:lnTo>
                  <a:pt x="80834" y="1906"/>
                </a:lnTo>
                <a:lnTo>
                  <a:pt x="79121" y="1552"/>
                </a:lnTo>
                <a:lnTo>
                  <a:pt x="78650" y="1949"/>
                </a:lnTo>
                <a:lnTo>
                  <a:pt x="78757" y="1338"/>
                </a:lnTo>
                <a:lnTo>
                  <a:pt x="77580" y="32"/>
                </a:lnTo>
                <a:lnTo>
                  <a:pt x="75921" y="578"/>
                </a:lnTo>
                <a:lnTo>
                  <a:pt x="75707" y="1156"/>
                </a:lnTo>
                <a:lnTo>
                  <a:pt x="75492" y="578"/>
                </a:lnTo>
                <a:lnTo>
                  <a:pt x="73833" y="32"/>
                </a:lnTo>
                <a:lnTo>
                  <a:pt x="72666" y="1338"/>
                </a:lnTo>
                <a:lnTo>
                  <a:pt x="72763" y="1949"/>
                </a:lnTo>
                <a:lnTo>
                  <a:pt x="72292" y="1552"/>
                </a:lnTo>
                <a:lnTo>
                  <a:pt x="70579" y="1906"/>
                </a:lnTo>
                <a:lnTo>
                  <a:pt x="70215" y="3619"/>
                </a:lnTo>
                <a:lnTo>
                  <a:pt x="70611" y="4100"/>
                </a:lnTo>
                <a:lnTo>
                  <a:pt x="70001" y="3993"/>
                </a:lnTo>
                <a:lnTo>
                  <a:pt x="68941" y="4946"/>
                </a:lnTo>
                <a:lnTo>
                  <a:pt x="68545" y="3747"/>
                </a:lnTo>
                <a:lnTo>
                  <a:pt x="67164" y="3372"/>
                </a:lnTo>
                <a:lnTo>
                  <a:pt x="67121" y="3511"/>
                </a:lnTo>
                <a:lnTo>
                  <a:pt x="67089" y="3372"/>
                </a:lnTo>
                <a:lnTo>
                  <a:pt x="65697" y="3747"/>
                </a:lnTo>
                <a:lnTo>
                  <a:pt x="65291" y="4989"/>
                </a:lnTo>
                <a:lnTo>
                  <a:pt x="64916" y="4764"/>
                </a:lnTo>
                <a:lnTo>
                  <a:pt x="64659" y="3811"/>
                </a:lnTo>
                <a:lnTo>
                  <a:pt x="63663" y="4079"/>
                </a:lnTo>
                <a:lnTo>
                  <a:pt x="64391" y="3351"/>
                </a:lnTo>
                <a:lnTo>
                  <a:pt x="63695" y="2655"/>
                </a:lnTo>
                <a:lnTo>
                  <a:pt x="63695" y="1884"/>
                </a:lnTo>
                <a:lnTo>
                  <a:pt x="62925" y="1884"/>
                </a:lnTo>
                <a:lnTo>
                  <a:pt x="62229" y="1188"/>
                </a:lnTo>
                <a:lnTo>
                  <a:pt x="61501" y="1916"/>
                </a:lnTo>
                <a:lnTo>
                  <a:pt x="61769" y="921"/>
                </a:lnTo>
                <a:lnTo>
                  <a:pt x="60816" y="664"/>
                </a:lnTo>
                <a:lnTo>
                  <a:pt x="60430" y="0"/>
                </a:lnTo>
                <a:lnTo>
                  <a:pt x="59767" y="386"/>
                </a:lnTo>
                <a:lnTo>
                  <a:pt x="58814" y="129"/>
                </a:lnTo>
                <a:lnTo>
                  <a:pt x="58546" y="1124"/>
                </a:lnTo>
                <a:lnTo>
                  <a:pt x="58279" y="129"/>
                </a:lnTo>
                <a:lnTo>
                  <a:pt x="57326" y="386"/>
                </a:lnTo>
                <a:lnTo>
                  <a:pt x="56652" y="0"/>
                </a:lnTo>
                <a:lnTo>
                  <a:pt x="56266" y="664"/>
                </a:lnTo>
                <a:lnTo>
                  <a:pt x="55313" y="921"/>
                </a:lnTo>
                <a:lnTo>
                  <a:pt x="55581" y="1916"/>
                </a:lnTo>
                <a:lnTo>
                  <a:pt x="54853" y="1188"/>
                </a:lnTo>
                <a:lnTo>
                  <a:pt x="54157" y="1884"/>
                </a:lnTo>
                <a:lnTo>
                  <a:pt x="53386" y="1884"/>
                </a:lnTo>
                <a:lnTo>
                  <a:pt x="53386" y="2655"/>
                </a:lnTo>
                <a:lnTo>
                  <a:pt x="52691" y="3351"/>
                </a:lnTo>
                <a:lnTo>
                  <a:pt x="53419" y="4079"/>
                </a:lnTo>
                <a:lnTo>
                  <a:pt x="52423" y="3811"/>
                </a:lnTo>
                <a:lnTo>
                  <a:pt x="52166" y="4764"/>
                </a:lnTo>
                <a:lnTo>
                  <a:pt x="51791" y="4989"/>
                </a:lnTo>
                <a:lnTo>
                  <a:pt x="51385" y="3747"/>
                </a:lnTo>
                <a:lnTo>
                  <a:pt x="49993" y="3372"/>
                </a:lnTo>
                <a:lnTo>
                  <a:pt x="49961" y="3511"/>
                </a:lnTo>
                <a:lnTo>
                  <a:pt x="49918" y="3372"/>
                </a:lnTo>
                <a:lnTo>
                  <a:pt x="48537" y="3747"/>
                </a:lnTo>
                <a:lnTo>
                  <a:pt x="48141" y="4946"/>
                </a:lnTo>
                <a:lnTo>
                  <a:pt x="47081" y="3993"/>
                </a:lnTo>
                <a:lnTo>
                  <a:pt x="46471" y="4100"/>
                </a:lnTo>
                <a:lnTo>
                  <a:pt x="46867" y="3619"/>
                </a:lnTo>
                <a:lnTo>
                  <a:pt x="46503" y="1906"/>
                </a:lnTo>
                <a:lnTo>
                  <a:pt x="44790" y="1552"/>
                </a:lnTo>
                <a:lnTo>
                  <a:pt x="44319" y="1949"/>
                </a:lnTo>
                <a:lnTo>
                  <a:pt x="44426" y="1338"/>
                </a:lnTo>
                <a:lnTo>
                  <a:pt x="43249" y="32"/>
                </a:lnTo>
                <a:lnTo>
                  <a:pt x="41590" y="578"/>
                </a:lnTo>
                <a:lnTo>
                  <a:pt x="41375" y="1156"/>
                </a:lnTo>
                <a:lnTo>
                  <a:pt x="41161" y="578"/>
                </a:lnTo>
                <a:lnTo>
                  <a:pt x="39502" y="32"/>
                </a:lnTo>
                <a:lnTo>
                  <a:pt x="38324" y="1338"/>
                </a:lnTo>
                <a:lnTo>
                  <a:pt x="38432" y="1949"/>
                </a:lnTo>
                <a:lnTo>
                  <a:pt x="37961" y="1552"/>
                </a:lnTo>
                <a:lnTo>
                  <a:pt x="36248" y="1906"/>
                </a:lnTo>
                <a:lnTo>
                  <a:pt x="35884" y="3619"/>
                </a:lnTo>
                <a:lnTo>
                  <a:pt x="36280" y="4100"/>
                </a:lnTo>
                <a:lnTo>
                  <a:pt x="35670" y="3993"/>
                </a:lnTo>
                <a:lnTo>
                  <a:pt x="34610" y="4946"/>
                </a:lnTo>
                <a:lnTo>
                  <a:pt x="34214" y="3747"/>
                </a:lnTo>
                <a:lnTo>
                  <a:pt x="32833" y="3372"/>
                </a:lnTo>
                <a:lnTo>
                  <a:pt x="32790" y="3511"/>
                </a:lnTo>
                <a:lnTo>
                  <a:pt x="32758" y="3372"/>
                </a:lnTo>
                <a:lnTo>
                  <a:pt x="31366" y="3747"/>
                </a:lnTo>
                <a:lnTo>
                  <a:pt x="30959" y="4989"/>
                </a:lnTo>
                <a:lnTo>
                  <a:pt x="30585" y="4764"/>
                </a:lnTo>
                <a:lnTo>
                  <a:pt x="30328" y="3811"/>
                </a:lnTo>
                <a:lnTo>
                  <a:pt x="29332" y="4079"/>
                </a:lnTo>
                <a:lnTo>
                  <a:pt x="30060" y="3351"/>
                </a:lnTo>
                <a:lnTo>
                  <a:pt x="29364" y="2655"/>
                </a:lnTo>
                <a:lnTo>
                  <a:pt x="29364" y="1884"/>
                </a:lnTo>
                <a:lnTo>
                  <a:pt x="28594" y="1884"/>
                </a:lnTo>
                <a:lnTo>
                  <a:pt x="27898" y="1188"/>
                </a:lnTo>
                <a:lnTo>
                  <a:pt x="27170" y="1916"/>
                </a:lnTo>
                <a:lnTo>
                  <a:pt x="27437" y="921"/>
                </a:lnTo>
                <a:lnTo>
                  <a:pt x="26485" y="664"/>
                </a:lnTo>
                <a:lnTo>
                  <a:pt x="26099" y="0"/>
                </a:lnTo>
                <a:lnTo>
                  <a:pt x="25436" y="386"/>
                </a:lnTo>
                <a:lnTo>
                  <a:pt x="24483" y="129"/>
                </a:lnTo>
                <a:lnTo>
                  <a:pt x="24215" y="1124"/>
                </a:lnTo>
                <a:lnTo>
                  <a:pt x="23948" y="129"/>
                </a:lnTo>
                <a:lnTo>
                  <a:pt x="22995" y="386"/>
                </a:lnTo>
                <a:lnTo>
                  <a:pt x="22320" y="0"/>
                </a:lnTo>
                <a:lnTo>
                  <a:pt x="21935" y="664"/>
                </a:lnTo>
                <a:lnTo>
                  <a:pt x="20982" y="921"/>
                </a:lnTo>
                <a:lnTo>
                  <a:pt x="21250" y="1916"/>
                </a:lnTo>
                <a:lnTo>
                  <a:pt x="20522" y="1188"/>
                </a:lnTo>
                <a:lnTo>
                  <a:pt x="19826" y="1884"/>
                </a:lnTo>
                <a:lnTo>
                  <a:pt x="19055" y="1884"/>
                </a:lnTo>
                <a:lnTo>
                  <a:pt x="19055" y="2655"/>
                </a:lnTo>
                <a:lnTo>
                  <a:pt x="18360" y="3351"/>
                </a:lnTo>
                <a:lnTo>
                  <a:pt x="19087" y="4079"/>
                </a:lnTo>
                <a:lnTo>
                  <a:pt x="18092" y="3811"/>
                </a:lnTo>
                <a:lnTo>
                  <a:pt x="17835" y="4764"/>
                </a:lnTo>
                <a:lnTo>
                  <a:pt x="17460" y="4989"/>
                </a:lnTo>
                <a:lnTo>
                  <a:pt x="17054" y="3747"/>
                </a:lnTo>
                <a:lnTo>
                  <a:pt x="15662" y="3372"/>
                </a:lnTo>
                <a:lnTo>
                  <a:pt x="15630" y="3511"/>
                </a:lnTo>
                <a:lnTo>
                  <a:pt x="15587" y="3372"/>
                </a:lnTo>
                <a:lnTo>
                  <a:pt x="14206" y="3747"/>
                </a:lnTo>
                <a:lnTo>
                  <a:pt x="13810" y="4946"/>
                </a:lnTo>
                <a:lnTo>
                  <a:pt x="12750" y="3993"/>
                </a:lnTo>
                <a:lnTo>
                  <a:pt x="12140" y="4100"/>
                </a:lnTo>
                <a:lnTo>
                  <a:pt x="12536" y="3619"/>
                </a:lnTo>
                <a:lnTo>
                  <a:pt x="12172" y="1906"/>
                </a:lnTo>
                <a:lnTo>
                  <a:pt x="10459" y="1552"/>
                </a:lnTo>
                <a:lnTo>
                  <a:pt x="9988" y="1949"/>
                </a:lnTo>
                <a:lnTo>
                  <a:pt x="10095" y="1338"/>
                </a:lnTo>
                <a:lnTo>
                  <a:pt x="8918" y="32"/>
                </a:lnTo>
                <a:lnTo>
                  <a:pt x="7258" y="578"/>
                </a:lnTo>
                <a:lnTo>
                  <a:pt x="7044" y="1156"/>
                </a:lnTo>
                <a:lnTo>
                  <a:pt x="6830" y="578"/>
                </a:lnTo>
                <a:lnTo>
                  <a:pt x="5171" y="32"/>
                </a:lnTo>
                <a:lnTo>
                  <a:pt x="3993" y="1338"/>
                </a:lnTo>
                <a:lnTo>
                  <a:pt x="4100" y="1949"/>
                </a:lnTo>
                <a:lnTo>
                  <a:pt x="3629" y="1552"/>
                </a:lnTo>
                <a:lnTo>
                  <a:pt x="1917" y="1906"/>
                </a:lnTo>
                <a:lnTo>
                  <a:pt x="1553" y="3619"/>
                </a:lnTo>
                <a:lnTo>
                  <a:pt x="1949" y="4100"/>
                </a:lnTo>
                <a:lnTo>
                  <a:pt x="1339" y="3993"/>
                </a:lnTo>
                <a:lnTo>
                  <a:pt x="32" y="5160"/>
                </a:lnTo>
                <a:lnTo>
                  <a:pt x="578" y="6830"/>
                </a:lnTo>
                <a:lnTo>
                  <a:pt x="1157" y="7033"/>
                </a:lnTo>
                <a:lnTo>
                  <a:pt x="578" y="7248"/>
                </a:lnTo>
                <a:lnTo>
                  <a:pt x="32" y="8918"/>
                </a:lnTo>
                <a:lnTo>
                  <a:pt x="1339" y="10084"/>
                </a:lnTo>
                <a:lnTo>
                  <a:pt x="1949" y="9977"/>
                </a:lnTo>
                <a:lnTo>
                  <a:pt x="1553" y="10459"/>
                </a:lnTo>
                <a:lnTo>
                  <a:pt x="1917" y="12172"/>
                </a:lnTo>
                <a:lnTo>
                  <a:pt x="3629" y="12525"/>
                </a:lnTo>
                <a:lnTo>
                  <a:pt x="4100" y="12129"/>
                </a:lnTo>
                <a:lnTo>
                  <a:pt x="3993" y="12739"/>
                </a:lnTo>
                <a:lnTo>
                  <a:pt x="4946" y="13810"/>
                </a:lnTo>
                <a:lnTo>
                  <a:pt x="3758" y="14195"/>
                </a:lnTo>
                <a:lnTo>
                  <a:pt x="3383" y="15587"/>
                </a:lnTo>
                <a:lnTo>
                  <a:pt x="3522" y="15619"/>
                </a:lnTo>
                <a:lnTo>
                  <a:pt x="3383" y="15662"/>
                </a:lnTo>
                <a:lnTo>
                  <a:pt x="3758" y="17043"/>
                </a:lnTo>
                <a:lnTo>
                  <a:pt x="4989" y="17449"/>
                </a:lnTo>
                <a:lnTo>
                  <a:pt x="4775" y="17835"/>
                </a:lnTo>
                <a:lnTo>
                  <a:pt x="3822" y="18092"/>
                </a:lnTo>
                <a:lnTo>
                  <a:pt x="4090" y="19087"/>
                </a:lnTo>
                <a:lnTo>
                  <a:pt x="3362" y="18359"/>
                </a:lnTo>
                <a:lnTo>
                  <a:pt x="2655" y="19055"/>
                </a:lnTo>
                <a:lnTo>
                  <a:pt x="1895" y="19055"/>
                </a:lnTo>
                <a:lnTo>
                  <a:pt x="1895" y="19826"/>
                </a:lnTo>
                <a:lnTo>
                  <a:pt x="1189" y="20522"/>
                </a:lnTo>
                <a:lnTo>
                  <a:pt x="1927" y="21250"/>
                </a:lnTo>
                <a:lnTo>
                  <a:pt x="921" y="20982"/>
                </a:lnTo>
                <a:lnTo>
                  <a:pt x="675" y="21935"/>
                </a:lnTo>
                <a:lnTo>
                  <a:pt x="0" y="22320"/>
                </a:lnTo>
                <a:lnTo>
                  <a:pt x="386" y="22984"/>
                </a:lnTo>
                <a:lnTo>
                  <a:pt x="129" y="23937"/>
                </a:lnTo>
                <a:lnTo>
                  <a:pt x="1135" y="24204"/>
                </a:lnTo>
                <a:lnTo>
                  <a:pt x="129" y="24472"/>
                </a:lnTo>
                <a:lnTo>
                  <a:pt x="386" y="25425"/>
                </a:lnTo>
                <a:lnTo>
                  <a:pt x="0" y="26088"/>
                </a:lnTo>
                <a:lnTo>
                  <a:pt x="675" y="26474"/>
                </a:lnTo>
                <a:lnTo>
                  <a:pt x="921" y="27426"/>
                </a:lnTo>
                <a:lnTo>
                  <a:pt x="1927" y="27159"/>
                </a:lnTo>
                <a:lnTo>
                  <a:pt x="1189" y="27897"/>
                </a:lnTo>
                <a:lnTo>
                  <a:pt x="1895" y="28593"/>
                </a:lnTo>
                <a:lnTo>
                  <a:pt x="1895" y="29353"/>
                </a:lnTo>
                <a:lnTo>
                  <a:pt x="2655" y="29364"/>
                </a:lnTo>
                <a:lnTo>
                  <a:pt x="3362" y="30060"/>
                </a:lnTo>
                <a:lnTo>
                  <a:pt x="4090" y="29321"/>
                </a:lnTo>
                <a:lnTo>
                  <a:pt x="3822" y="30328"/>
                </a:lnTo>
                <a:lnTo>
                  <a:pt x="4775" y="30584"/>
                </a:lnTo>
                <a:lnTo>
                  <a:pt x="4989" y="30959"/>
                </a:lnTo>
                <a:lnTo>
                  <a:pt x="3758" y="31366"/>
                </a:lnTo>
                <a:lnTo>
                  <a:pt x="3383" y="32747"/>
                </a:lnTo>
                <a:lnTo>
                  <a:pt x="3522" y="32790"/>
                </a:lnTo>
                <a:lnTo>
                  <a:pt x="3383" y="32822"/>
                </a:lnTo>
                <a:lnTo>
                  <a:pt x="3758" y="34213"/>
                </a:lnTo>
                <a:lnTo>
                  <a:pt x="4946" y="34610"/>
                </a:lnTo>
                <a:lnTo>
                  <a:pt x="3993" y="35669"/>
                </a:lnTo>
                <a:lnTo>
                  <a:pt x="4100" y="36280"/>
                </a:lnTo>
                <a:lnTo>
                  <a:pt x="3629" y="35883"/>
                </a:lnTo>
                <a:lnTo>
                  <a:pt x="1917" y="36237"/>
                </a:lnTo>
                <a:lnTo>
                  <a:pt x="1553" y="37960"/>
                </a:lnTo>
                <a:lnTo>
                  <a:pt x="1949" y="38431"/>
                </a:lnTo>
                <a:lnTo>
                  <a:pt x="1339" y="38324"/>
                </a:lnTo>
                <a:lnTo>
                  <a:pt x="32" y="39491"/>
                </a:lnTo>
                <a:lnTo>
                  <a:pt x="578" y="41161"/>
                </a:lnTo>
                <a:lnTo>
                  <a:pt x="1157" y="41375"/>
                </a:lnTo>
                <a:lnTo>
                  <a:pt x="578" y="41589"/>
                </a:lnTo>
                <a:lnTo>
                  <a:pt x="32" y="43248"/>
                </a:lnTo>
                <a:lnTo>
                  <a:pt x="1339" y="44415"/>
                </a:lnTo>
                <a:lnTo>
                  <a:pt x="1949" y="44308"/>
                </a:lnTo>
                <a:lnTo>
                  <a:pt x="1553" y="44790"/>
                </a:lnTo>
                <a:lnTo>
                  <a:pt x="1917" y="46503"/>
                </a:lnTo>
                <a:lnTo>
                  <a:pt x="3629" y="46856"/>
                </a:lnTo>
                <a:lnTo>
                  <a:pt x="4100" y="46471"/>
                </a:lnTo>
                <a:lnTo>
                  <a:pt x="3993" y="47070"/>
                </a:lnTo>
                <a:lnTo>
                  <a:pt x="5171" y="48376"/>
                </a:lnTo>
                <a:lnTo>
                  <a:pt x="6830" y="47830"/>
                </a:lnTo>
                <a:lnTo>
                  <a:pt x="7044" y="47252"/>
                </a:lnTo>
                <a:lnTo>
                  <a:pt x="7258" y="47830"/>
                </a:lnTo>
                <a:lnTo>
                  <a:pt x="8918" y="48376"/>
                </a:lnTo>
                <a:lnTo>
                  <a:pt x="10095" y="47070"/>
                </a:lnTo>
                <a:lnTo>
                  <a:pt x="9988" y="46471"/>
                </a:lnTo>
                <a:lnTo>
                  <a:pt x="10459" y="46856"/>
                </a:lnTo>
                <a:lnTo>
                  <a:pt x="12172" y="46503"/>
                </a:lnTo>
                <a:lnTo>
                  <a:pt x="12536" y="44790"/>
                </a:lnTo>
                <a:lnTo>
                  <a:pt x="12140" y="44308"/>
                </a:lnTo>
                <a:lnTo>
                  <a:pt x="12750" y="44415"/>
                </a:lnTo>
                <a:lnTo>
                  <a:pt x="13810" y="43463"/>
                </a:lnTo>
                <a:lnTo>
                  <a:pt x="14206" y="44662"/>
                </a:lnTo>
                <a:lnTo>
                  <a:pt x="15587" y="45036"/>
                </a:lnTo>
                <a:lnTo>
                  <a:pt x="15630" y="44897"/>
                </a:lnTo>
                <a:lnTo>
                  <a:pt x="15662" y="45036"/>
                </a:lnTo>
                <a:lnTo>
                  <a:pt x="17054" y="44662"/>
                </a:lnTo>
                <a:lnTo>
                  <a:pt x="17460" y="43420"/>
                </a:lnTo>
                <a:lnTo>
                  <a:pt x="17835" y="43645"/>
                </a:lnTo>
                <a:lnTo>
                  <a:pt x="18092" y="44597"/>
                </a:lnTo>
                <a:lnTo>
                  <a:pt x="19087" y="44330"/>
                </a:lnTo>
                <a:lnTo>
                  <a:pt x="18360" y="45058"/>
                </a:lnTo>
                <a:lnTo>
                  <a:pt x="19055" y="45753"/>
                </a:lnTo>
                <a:lnTo>
                  <a:pt x="19055" y="46524"/>
                </a:lnTo>
                <a:lnTo>
                  <a:pt x="19826" y="46524"/>
                </a:lnTo>
                <a:lnTo>
                  <a:pt x="20522" y="47220"/>
                </a:lnTo>
                <a:lnTo>
                  <a:pt x="21250" y="46492"/>
                </a:lnTo>
                <a:lnTo>
                  <a:pt x="20982" y="47488"/>
                </a:lnTo>
                <a:lnTo>
                  <a:pt x="21935" y="47745"/>
                </a:lnTo>
                <a:lnTo>
                  <a:pt x="22320" y="48408"/>
                </a:lnTo>
                <a:lnTo>
                  <a:pt x="22995" y="48023"/>
                </a:lnTo>
                <a:lnTo>
                  <a:pt x="23948" y="48280"/>
                </a:lnTo>
                <a:lnTo>
                  <a:pt x="24215" y="47284"/>
                </a:lnTo>
                <a:lnTo>
                  <a:pt x="24483" y="48280"/>
                </a:lnTo>
                <a:lnTo>
                  <a:pt x="25436" y="48023"/>
                </a:lnTo>
                <a:lnTo>
                  <a:pt x="26099" y="48408"/>
                </a:lnTo>
                <a:lnTo>
                  <a:pt x="26485" y="47745"/>
                </a:lnTo>
                <a:lnTo>
                  <a:pt x="27437" y="47488"/>
                </a:lnTo>
                <a:lnTo>
                  <a:pt x="27170" y="46492"/>
                </a:lnTo>
                <a:lnTo>
                  <a:pt x="27898" y="47220"/>
                </a:lnTo>
                <a:lnTo>
                  <a:pt x="28594" y="46524"/>
                </a:lnTo>
                <a:lnTo>
                  <a:pt x="29364" y="46524"/>
                </a:lnTo>
                <a:lnTo>
                  <a:pt x="29364" y="45753"/>
                </a:lnTo>
                <a:lnTo>
                  <a:pt x="30060" y="45058"/>
                </a:lnTo>
                <a:lnTo>
                  <a:pt x="29332" y="44330"/>
                </a:lnTo>
                <a:lnTo>
                  <a:pt x="30328" y="44597"/>
                </a:lnTo>
                <a:lnTo>
                  <a:pt x="30585" y="43645"/>
                </a:lnTo>
                <a:lnTo>
                  <a:pt x="30959" y="43420"/>
                </a:lnTo>
                <a:lnTo>
                  <a:pt x="31366" y="44662"/>
                </a:lnTo>
                <a:lnTo>
                  <a:pt x="32758" y="45036"/>
                </a:lnTo>
                <a:lnTo>
                  <a:pt x="32790" y="44897"/>
                </a:lnTo>
                <a:lnTo>
                  <a:pt x="32833" y="45036"/>
                </a:lnTo>
                <a:lnTo>
                  <a:pt x="34214" y="44662"/>
                </a:lnTo>
                <a:lnTo>
                  <a:pt x="34610" y="43463"/>
                </a:lnTo>
                <a:lnTo>
                  <a:pt x="35670" y="44415"/>
                </a:lnTo>
                <a:lnTo>
                  <a:pt x="36280" y="44308"/>
                </a:lnTo>
                <a:lnTo>
                  <a:pt x="35884" y="44790"/>
                </a:lnTo>
                <a:lnTo>
                  <a:pt x="36248" y="46503"/>
                </a:lnTo>
                <a:lnTo>
                  <a:pt x="37961" y="46856"/>
                </a:lnTo>
                <a:lnTo>
                  <a:pt x="38432" y="46471"/>
                </a:lnTo>
                <a:lnTo>
                  <a:pt x="38324" y="47070"/>
                </a:lnTo>
                <a:lnTo>
                  <a:pt x="39502" y="48376"/>
                </a:lnTo>
                <a:lnTo>
                  <a:pt x="41161" y="47830"/>
                </a:lnTo>
                <a:lnTo>
                  <a:pt x="41375" y="47252"/>
                </a:lnTo>
                <a:lnTo>
                  <a:pt x="41590" y="47830"/>
                </a:lnTo>
                <a:lnTo>
                  <a:pt x="43249" y="48376"/>
                </a:lnTo>
                <a:lnTo>
                  <a:pt x="44426" y="47070"/>
                </a:lnTo>
                <a:lnTo>
                  <a:pt x="44319" y="46471"/>
                </a:lnTo>
                <a:lnTo>
                  <a:pt x="44790" y="46856"/>
                </a:lnTo>
                <a:lnTo>
                  <a:pt x="46503" y="46503"/>
                </a:lnTo>
                <a:lnTo>
                  <a:pt x="46867" y="44790"/>
                </a:lnTo>
                <a:lnTo>
                  <a:pt x="46471" y="44308"/>
                </a:lnTo>
                <a:lnTo>
                  <a:pt x="47081" y="44415"/>
                </a:lnTo>
                <a:lnTo>
                  <a:pt x="48141" y="43463"/>
                </a:lnTo>
                <a:lnTo>
                  <a:pt x="48537" y="44662"/>
                </a:lnTo>
                <a:lnTo>
                  <a:pt x="49918" y="45036"/>
                </a:lnTo>
                <a:lnTo>
                  <a:pt x="49961" y="44897"/>
                </a:lnTo>
                <a:lnTo>
                  <a:pt x="49993" y="45036"/>
                </a:lnTo>
                <a:lnTo>
                  <a:pt x="51385" y="44662"/>
                </a:lnTo>
                <a:lnTo>
                  <a:pt x="51791" y="43420"/>
                </a:lnTo>
                <a:lnTo>
                  <a:pt x="52166" y="43645"/>
                </a:lnTo>
                <a:lnTo>
                  <a:pt x="52423" y="44597"/>
                </a:lnTo>
                <a:lnTo>
                  <a:pt x="53419" y="44330"/>
                </a:lnTo>
                <a:lnTo>
                  <a:pt x="52691" y="45058"/>
                </a:lnTo>
                <a:lnTo>
                  <a:pt x="53386" y="45753"/>
                </a:lnTo>
                <a:lnTo>
                  <a:pt x="53386" y="46524"/>
                </a:lnTo>
                <a:lnTo>
                  <a:pt x="54157" y="46524"/>
                </a:lnTo>
                <a:lnTo>
                  <a:pt x="54853" y="47220"/>
                </a:lnTo>
                <a:lnTo>
                  <a:pt x="55581" y="46492"/>
                </a:lnTo>
                <a:lnTo>
                  <a:pt x="55313" y="47488"/>
                </a:lnTo>
                <a:lnTo>
                  <a:pt x="56266" y="47745"/>
                </a:lnTo>
                <a:lnTo>
                  <a:pt x="56652" y="48408"/>
                </a:lnTo>
                <a:lnTo>
                  <a:pt x="57326" y="48023"/>
                </a:lnTo>
                <a:lnTo>
                  <a:pt x="58279" y="48280"/>
                </a:lnTo>
                <a:lnTo>
                  <a:pt x="58546" y="47284"/>
                </a:lnTo>
                <a:lnTo>
                  <a:pt x="58814" y="48280"/>
                </a:lnTo>
                <a:lnTo>
                  <a:pt x="59767" y="48023"/>
                </a:lnTo>
                <a:lnTo>
                  <a:pt x="60430" y="48408"/>
                </a:lnTo>
                <a:lnTo>
                  <a:pt x="60816" y="47745"/>
                </a:lnTo>
                <a:lnTo>
                  <a:pt x="61769" y="47488"/>
                </a:lnTo>
                <a:lnTo>
                  <a:pt x="61501" y="46492"/>
                </a:lnTo>
                <a:lnTo>
                  <a:pt x="62229" y="47220"/>
                </a:lnTo>
                <a:lnTo>
                  <a:pt x="62925" y="46524"/>
                </a:lnTo>
                <a:lnTo>
                  <a:pt x="63695" y="46524"/>
                </a:lnTo>
                <a:lnTo>
                  <a:pt x="63695" y="45753"/>
                </a:lnTo>
                <a:lnTo>
                  <a:pt x="64391" y="45058"/>
                </a:lnTo>
                <a:lnTo>
                  <a:pt x="63663" y="44330"/>
                </a:lnTo>
                <a:lnTo>
                  <a:pt x="64659" y="44597"/>
                </a:lnTo>
                <a:lnTo>
                  <a:pt x="64916" y="43645"/>
                </a:lnTo>
                <a:lnTo>
                  <a:pt x="65291" y="43420"/>
                </a:lnTo>
                <a:lnTo>
                  <a:pt x="65697" y="44662"/>
                </a:lnTo>
                <a:lnTo>
                  <a:pt x="67089" y="45036"/>
                </a:lnTo>
                <a:lnTo>
                  <a:pt x="67121" y="44897"/>
                </a:lnTo>
                <a:lnTo>
                  <a:pt x="67164" y="45036"/>
                </a:lnTo>
                <a:lnTo>
                  <a:pt x="68545" y="44662"/>
                </a:lnTo>
                <a:lnTo>
                  <a:pt x="68941" y="43463"/>
                </a:lnTo>
                <a:lnTo>
                  <a:pt x="70001" y="44415"/>
                </a:lnTo>
                <a:lnTo>
                  <a:pt x="70611" y="44308"/>
                </a:lnTo>
                <a:lnTo>
                  <a:pt x="70215" y="44790"/>
                </a:lnTo>
                <a:lnTo>
                  <a:pt x="70579" y="46503"/>
                </a:lnTo>
                <a:lnTo>
                  <a:pt x="72292" y="46856"/>
                </a:lnTo>
                <a:lnTo>
                  <a:pt x="72763" y="46471"/>
                </a:lnTo>
                <a:lnTo>
                  <a:pt x="72656" y="47070"/>
                </a:lnTo>
                <a:lnTo>
                  <a:pt x="73833" y="48376"/>
                </a:lnTo>
                <a:lnTo>
                  <a:pt x="75492" y="47830"/>
                </a:lnTo>
                <a:lnTo>
                  <a:pt x="75707" y="47252"/>
                </a:lnTo>
                <a:lnTo>
                  <a:pt x="75921" y="47830"/>
                </a:lnTo>
                <a:lnTo>
                  <a:pt x="77580" y="48376"/>
                </a:lnTo>
                <a:lnTo>
                  <a:pt x="78757" y="47070"/>
                </a:lnTo>
                <a:lnTo>
                  <a:pt x="78650" y="46471"/>
                </a:lnTo>
                <a:lnTo>
                  <a:pt x="79121" y="46856"/>
                </a:lnTo>
                <a:lnTo>
                  <a:pt x="80834" y="46503"/>
                </a:lnTo>
                <a:lnTo>
                  <a:pt x="81198" y="44790"/>
                </a:lnTo>
                <a:lnTo>
                  <a:pt x="80802" y="44308"/>
                </a:lnTo>
                <a:lnTo>
                  <a:pt x="81412" y="44415"/>
                </a:lnTo>
                <a:lnTo>
                  <a:pt x="82718" y="43248"/>
                </a:lnTo>
                <a:lnTo>
                  <a:pt x="82172" y="41589"/>
                </a:lnTo>
                <a:lnTo>
                  <a:pt x="81594" y="41375"/>
                </a:lnTo>
                <a:lnTo>
                  <a:pt x="82172" y="41161"/>
                </a:lnTo>
                <a:lnTo>
                  <a:pt x="82718" y="39491"/>
                </a:lnTo>
                <a:lnTo>
                  <a:pt x="81412" y="38324"/>
                </a:lnTo>
                <a:lnTo>
                  <a:pt x="80802" y="38431"/>
                </a:lnTo>
                <a:lnTo>
                  <a:pt x="81198" y="37960"/>
                </a:lnTo>
                <a:lnTo>
                  <a:pt x="80834" y="36237"/>
                </a:lnTo>
                <a:lnTo>
                  <a:pt x="79121" y="35883"/>
                </a:lnTo>
                <a:lnTo>
                  <a:pt x="78650" y="36280"/>
                </a:lnTo>
                <a:lnTo>
                  <a:pt x="78757" y="35669"/>
                </a:lnTo>
                <a:lnTo>
                  <a:pt x="77805" y="34610"/>
                </a:lnTo>
                <a:lnTo>
                  <a:pt x="78993" y="34213"/>
                </a:lnTo>
                <a:lnTo>
                  <a:pt x="79368" y="32822"/>
                </a:lnTo>
                <a:lnTo>
                  <a:pt x="79228" y="32790"/>
                </a:lnTo>
                <a:lnTo>
                  <a:pt x="79368" y="32747"/>
                </a:lnTo>
                <a:lnTo>
                  <a:pt x="78993" y="31366"/>
                </a:lnTo>
                <a:lnTo>
                  <a:pt x="77762" y="30959"/>
                </a:lnTo>
                <a:lnTo>
                  <a:pt x="77976" y="30574"/>
                </a:lnTo>
                <a:lnTo>
                  <a:pt x="78929" y="30328"/>
                </a:lnTo>
                <a:lnTo>
                  <a:pt x="78661" y="29321"/>
                </a:lnTo>
                <a:lnTo>
                  <a:pt x="79400" y="30060"/>
                </a:lnTo>
                <a:lnTo>
                  <a:pt x="80096" y="29364"/>
                </a:lnTo>
                <a:lnTo>
                  <a:pt x="80856" y="29353"/>
                </a:lnTo>
                <a:lnTo>
                  <a:pt x="80856" y="28593"/>
                </a:lnTo>
                <a:lnTo>
                  <a:pt x="81562" y="27887"/>
                </a:lnTo>
                <a:lnTo>
                  <a:pt x="80824" y="27159"/>
                </a:lnTo>
                <a:lnTo>
                  <a:pt x="81830" y="27426"/>
                </a:lnTo>
                <a:lnTo>
                  <a:pt x="82076" y="26474"/>
                </a:lnTo>
                <a:lnTo>
                  <a:pt x="82750" y="26088"/>
                </a:lnTo>
                <a:lnTo>
                  <a:pt x="82365" y="25425"/>
                </a:lnTo>
                <a:lnTo>
                  <a:pt x="82622" y="24472"/>
                </a:lnTo>
                <a:lnTo>
                  <a:pt x="81616" y="24204"/>
                </a:lnTo>
                <a:lnTo>
                  <a:pt x="82622" y="23937"/>
                </a:lnTo>
                <a:lnTo>
                  <a:pt x="82365" y="22984"/>
                </a:lnTo>
                <a:lnTo>
                  <a:pt x="82750" y="22320"/>
                </a:lnTo>
                <a:lnTo>
                  <a:pt x="82076" y="21935"/>
                </a:lnTo>
                <a:lnTo>
                  <a:pt x="81830" y="20982"/>
                </a:lnTo>
                <a:lnTo>
                  <a:pt x="80824" y="21250"/>
                </a:lnTo>
                <a:lnTo>
                  <a:pt x="81562" y="20522"/>
                </a:lnTo>
                <a:lnTo>
                  <a:pt x="80856" y="19826"/>
                </a:lnTo>
                <a:lnTo>
                  <a:pt x="80856" y="19055"/>
                </a:lnTo>
                <a:lnTo>
                  <a:pt x="80096" y="19055"/>
                </a:lnTo>
                <a:lnTo>
                  <a:pt x="79389" y="18359"/>
                </a:lnTo>
                <a:lnTo>
                  <a:pt x="78661" y="19087"/>
                </a:lnTo>
                <a:lnTo>
                  <a:pt x="78929" y="18092"/>
                </a:lnTo>
                <a:lnTo>
                  <a:pt x="77976" y="17835"/>
                </a:lnTo>
                <a:lnTo>
                  <a:pt x="77762" y="17449"/>
                </a:lnTo>
                <a:lnTo>
                  <a:pt x="78993" y="17043"/>
                </a:lnTo>
                <a:lnTo>
                  <a:pt x="79368" y="15662"/>
                </a:lnTo>
                <a:lnTo>
                  <a:pt x="79228" y="15619"/>
                </a:lnTo>
                <a:lnTo>
                  <a:pt x="79368" y="15587"/>
                </a:lnTo>
                <a:lnTo>
                  <a:pt x="78993" y="14195"/>
                </a:lnTo>
                <a:lnTo>
                  <a:pt x="77805" y="13810"/>
                </a:lnTo>
                <a:lnTo>
                  <a:pt x="78757" y="12739"/>
                </a:lnTo>
                <a:lnTo>
                  <a:pt x="78650" y="12129"/>
                </a:lnTo>
                <a:lnTo>
                  <a:pt x="79121" y="12525"/>
                </a:lnTo>
                <a:lnTo>
                  <a:pt x="80834" y="12172"/>
                </a:lnTo>
                <a:lnTo>
                  <a:pt x="81198" y="10459"/>
                </a:lnTo>
                <a:lnTo>
                  <a:pt x="80802" y="9977"/>
                </a:lnTo>
                <a:lnTo>
                  <a:pt x="81412" y="10084"/>
                </a:lnTo>
                <a:lnTo>
                  <a:pt x="82718" y="8918"/>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8"/>
          <p:cNvSpPr/>
          <p:nvPr/>
        </p:nvSpPr>
        <p:spPr>
          <a:xfrm rot="9402617">
            <a:off x="7040012" y="3429956"/>
            <a:ext cx="5926697" cy="3465191"/>
          </a:xfrm>
          <a:custGeom>
            <a:avLst/>
            <a:gdLst/>
            <a:ahLst/>
            <a:cxnLst/>
            <a:rect l="l" t="t" r="r" b="b"/>
            <a:pathLst>
              <a:path w="82751" h="48409" extrusionOk="0">
                <a:moveTo>
                  <a:pt x="81937" y="7483"/>
                </a:moveTo>
                <a:lnTo>
                  <a:pt x="82376" y="8821"/>
                </a:lnTo>
                <a:lnTo>
                  <a:pt x="81316" y="9763"/>
                </a:lnTo>
                <a:lnTo>
                  <a:pt x="80513" y="9624"/>
                </a:lnTo>
                <a:lnTo>
                  <a:pt x="79111" y="7954"/>
                </a:lnTo>
                <a:lnTo>
                  <a:pt x="81155" y="7194"/>
                </a:lnTo>
                <a:close/>
                <a:moveTo>
                  <a:pt x="81155" y="6884"/>
                </a:moveTo>
                <a:lnTo>
                  <a:pt x="79111" y="6124"/>
                </a:lnTo>
                <a:lnTo>
                  <a:pt x="80513" y="4454"/>
                </a:lnTo>
                <a:lnTo>
                  <a:pt x="81316" y="4314"/>
                </a:lnTo>
                <a:lnTo>
                  <a:pt x="82376" y="5256"/>
                </a:lnTo>
                <a:lnTo>
                  <a:pt x="81926" y="6595"/>
                </a:lnTo>
                <a:close/>
                <a:moveTo>
                  <a:pt x="80353" y="4175"/>
                </a:moveTo>
                <a:lnTo>
                  <a:pt x="78201" y="4550"/>
                </a:lnTo>
                <a:lnTo>
                  <a:pt x="78575" y="2398"/>
                </a:lnTo>
                <a:lnTo>
                  <a:pt x="79207" y="1874"/>
                </a:lnTo>
                <a:lnTo>
                  <a:pt x="80588" y="2163"/>
                </a:lnTo>
                <a:lnTo>
                  <a:pt x="80877" y="3544"/>
                </a:lnTo>
                <a:close/>
                <a:moveTo>
                  <a:pt x="78297" y="2238"/>
                </a:moveTo>
                <a:lnTo>
                  <a:pt x="76616" y="3640"/>
                </a:lnTo>
                <a:lnTo>
                  <a:pt x="75867" y="1585"/>
                </a:lnTo>
                <a:lnTo>
                  <a:pt x="76145" y="814"/>
                </a:lnTo>
                <a:lnTo>
                  <a:pt x="77494" y="375"/>
                </a:lnTo>
                <a:lnTo>
                  <a:pt x="78436" y="1424"/>
                </a:lnTo>
                <a:close/>
                <a:moveTo>
                  <a:pt x="75546" y="1585"/>
                </a:moveTo>
                <a:lnTo>
                  <a:pt x="74797" y="3640"/>
                </a:lnTo>
                <a:lnTo>
                  <a:pt x="73116" y="2238"/>
                </a:lnTo>
                <a:lnTo>
                  <a:pt x="72977" y="1424"/>
                </a:lnTo>
                <a:lnTo>
                  <a:pt x="73919" y="375"/>
                </a:lnTo>
                <a:lnTo>
                  <a:pt x="75268" y="814"/>
                </a:lnTo>
                <a:close/>
                <a:moveTo>
                  <a:pt x="72848" y="2398"/>
                </a:moveTo>
                <a:lnTo>
                  <a:pt x="73212" y="4550"/>
                </a:lnTo>
                <a:lnTo>
                  <a:pt x="71061" y="4175"/>
                </a:lnTo>
                <a:lnTo>
                  <a:pt x="70536" y="3544"/>
                </a:lnTo>
                <a:lnTo>
                  <a:pt x="70825" y="2163"/>
                </a:lnTo>
                <a:lnTo>
                  <a:pt x="72217" y="1874"/>
                </a:lnTo>
                <a:close/>
                <a:moveTo>
                  <a:pt x="70911" y="4454"/>
                </a:moveTo>
                <a:lnTo>
                  <a:pt x="72302" y="6124"/>
                </a:lnTo>
                <a:lnTo>
                  <a:pt x="70258" y="6884"/>
                </a:lnTo>
                <a:lnTo>
                  <a:pt x="69487" y="6595"/>
                </a:lnTo>
                <a:lnTo>
                  <a:pt x="69048" y="5256"/>
                </a:lnTo>
                <a:lnTo>
                  <a:pt x="70097" y="4314"/>
                </a:lnTo>
                <a:close/>
                <a:moveTo>
                  <a:pt x="69605" y="6958"/>
                </a:moveTo>
                <a:lnTo>
                  <a:pt x="69605" y="6958"/>
                </a:lnTo>
                <a:lnTo>
                  <a:pt x="69819" y="7044"/>
                </a:lnTo>
                <a:lnTo>
                  <a:pt x="69605" y="7119"/>
                </a:lnTo>
                <a:lnTo>
                  <a:pt x="69605" y="7119"/>
                </a:lnTo>
                <a:lnTo>
                  <a:pt x="67549" y="7890"/>
                </a:lnTo>
                <a:lnTo>
                  <a:pt x="66168" y="7033"/>
                </a:lnTo>
                <a:lnTo>
                  <a:pt x="67549" y="6188"/>
                </a:lnTo>
                <a:lnTo>
                  <a:pt x="69241" y="6830"/>
                </a:lnTo>
                <a:lnTo>
                  <a:pt x="69241" y="6830"/>
                </a:lnTo>
                <a:lnTo>
                  <a:pt x="69326" y="6862"/>
                </a:lnTo>
                <a:close/>
                <a:moveTo>
                  <a:pt x="69123" y="6466"/>
                </a:moveTo>
                <a:lnTo>
                  <a:pt x="67870" y="5995"/>
                </a:lnTo>
                <a:lnTo>
                  <a:pt x="68791" y="5428"/>
                </a:lnTo>
                <a:close/>
                <a:moveTo>
                  <a:pt x="68695" y="5139"/>
                </a:moveTo>
                <a:lnTo>
                  <a:pt x="67517" y="5856"/>
                </a:lnTo>
                <a:lnTo>
                  <a:pt x="65558" y="5117"/>
                </a:lnTo>
                <a:lnTo>
                  <a:pt x="65933" y="3993"/>
                </a:lnTo>
                <a:lnTo>
                  <a:pt x="67121" y="3672"/>
                </a:lnTo>
                <a:lnTo>
                  <a:pt x="68320" y="3993"/>
                </a:lnTo>
                <a:close/>
                <a:moveTo>
                  <a:pt x="65173" y="5267"/>
                </a:moveTo>
                <a:lnTo>
                  <a:pt x="64873" y="5781"/>
                </a:lnTo>
                <a:lnTo>
                  <a:pt x="65087" y="6562"/>
                </a:lnTo>
                <a:lnTo>
                  <a:pt x="63877" y="6884"/>
                </a:lnTo>
                <a:lnTo>
                  <a:pt x="61501" y="6252"/>
                </a:lnTo>
                <a:lnTo>
                  <a:pt x="63246" y="4507"/>
                </a:lnTo>
                <a:lnTo>
                  <a:pt x="64445" y="4175"/>
                </a:lnTo>
                <a:lnTo>
                  <a:pt x="64659" y="4967"/>
                </a:lnTo>
                <a:close/>
                <a:moveTo>
                  <a:pt x="63085" y="4239"/>
                </a:moveTo>
                <a:lnTo>
                  <a:pt x="60709" y="4871"/>
                </a:lnTo>
                <a:lnTo>
                  <a:pt x="61340" y="2495"/>
                </a:lnTo>
                <a:lnTo>
                  <a:pt x="62229" y="1606"/>
                </a:lnTo>
                <a:lnTo>
                  <a:pt x="62807" y="2184"/>
                </a:lnTo>
                <a:lnTo>
                  <a:pt x="63396" y="2184"/>
                </a:lnTo>
                <a:lnTo>
                  <a:pt x="63396" y="2773"/>
                </a:lnTo>
                <a:lnTo>
                  <a:pt x="63974" y="3351"/>
                </a:lnTo>
                <a:close/>
                <a:moveTo>
                  <a:pt x="61073" y="2345"/>
                </a:moveTo>
                <a:lnTo>
                  <a:pt x="59338" y="4079"/>
                </a:lnTo>
                <a:lnTo>
                  <a:pt x="58696" y="1702"/>
                </a:lnTo>
                <a:lnTo>
                  <a:pt x="59017" y="493"/>
                </a:lnTo>
                <a:lnTo>
                  <a:pt x="59799" y="707"/>
                </a:lnTo>
                <a:lnTo>
                  <a:pt x="60323" y="407"/>
                </a:lnTo>
                <a:lnTo>
                  <a:pt x="60612" y="921"/>
                </a:lnTo>
                <a:lnTo>
                  <a:pt x="61405" y="1135"/>
                </a:lnTo>
                <a:close/>
                <a:moveTo>
                  <a:pt x="58386" y="1702"/>
                </a:moveTo>
                <a:lnTo>
                  <a:pt x="57754" y="4079"/>
                </a:lnTo>
                <a:lnTo>
                  <a:pt x="56009" y="2345"/>
                </a:lnTo>
                <a:lnTo>
                  <a:pt x="55677" y="1135"/>
                </a:lnTo>
                <a:lnTo>
                  <a:pt x="56470" y="921"/>
                </a:lnTo>
                <a:lnTo>
                  <a:pt x="56769" y="407"/>
                </a:lnTo>
                <a:lnTo>
                  <a:pt x="57283" y="707"/>
                </a:lnTo>
                <a:lnTo>
                  <a:pt x="58065" y="493"/>
                </a:lnTo>
                <a:close/>
                <a:moveTo>
                  <a:pt x="55742" y="2495"/>
                </a:moveTo>
                <a:lnTo>
                  <a:pt x="56373" y="4871"/>
                </a:lnTo>
                <a:lnTo>
                  <a:pt x="53997" y="4239"/>
                </a:lnTo>
                <a:lnTo>
                  <a:pt x="53108" y="3351"/>
                </a:lnTo>
                <a:lnTo>
                  <a:pt x="53686" y="2784"/>
                </a:lnTo>
                <a:lnTo>
                  <a:pt x="53686" y="2184"/>
                </a:lnTo>
                <a:lnTo>
                  <a:pt x="54275" y="2184"/>
                </a:lnTo>
                <a:lnTo>
                  <a:pt x="54853" y="1606"/>
                </a:lnTo>
                <a:close/>
                <a:moveTo>
                  <a:pt x="53847" y="4507"/>
                </a:moveTo>
                <a:lnTo>
                  <a:pt x="55581" y="6252"/>
                </a:lnTo>
                <a:lnTo>
                  <a:pt x="53204" y="6884"/>
                </a:lnTo>
                <a:lnTo>
                  <a:pt x="51995" y="6562"/>
                </a:lnTo>
                <a:lnTo>
                  <a:pt x="52209" y="5781"/>
                </a:lnTo>
                <a:lnTo>
                  <a:pt x="51909" y="5267"/>
                </a:lnTo>
                <a:lnTo>
                  <a:pt x="52423" y="4967"/>
                </a:lnTo>
                <a:lnTo>
                  <a:pt x="52637" y="4175"/>
                </a:lnTo>
                <a:close/>
                <a:moveTo>
                  <a:pt x="51524" y="5117"/>
                </a:moveTo>
                <a:lnTo>
                  <a:pt x="49565" y="5856"/>
                </a:lnTo>
                <a:lnTo>
                  <a:pt x="48387" y="5139"/>
                </a:lnTo>
                <a:lnTo>
                  <a:pt x="48762" y="3993"/>
                </a:lnTo>
                <a:lnTo>
                  <a:pt x="49961" y="3672"/>
                </a:lnTo>
                <a:lnTo>
                  <a:pt x="51149" y="3993"/>
                </a:lnTo>
                <a:close/>
                <a:moveTo>
                  <a:pt x="48291" y="5428"/>
                </a:moveTo>
                <a:lnTo>
                  <a:pt x="49212" y="5995"/>
                </a:lnTo>
                <a:lnTo>
                  <a:pt x="47959" y="6466"/>
                </a:lnTo>
                <a:close/>
                <a:moveTo>
                  <a:pt x="47477" y="6958"/>
                </a:moveTo>
                <a:lnTo>
                  <a:pt x="47477" y="6958"/>
                </a:lnTo>
                <a:lnTo>
                  <a:pt x="47831" y="6830"/>
                </a:lnTo>
                <a:lnTo>
                  <a:pt x="47841" y="6830"/>
                </a:lnTo>
                <a:lnTo>
                  <a:pt x="47841" y="6830"/>
                </a:lnTo>
                <a:lnTo>
                  <a:pt x="49533" y="6188"/>
                </a:lnTo>
                <a:lnTo>
                  <a:pt x="50924" y="7033"/>
                </a:lnTo>
                <a:lnTo>
                  <a:pt x="49533" y="7890"/>
                </a:lnTo>
                <a:lnTo>
                  <a:pt x="47841" y="7248"/>
                </a:lnTo>
                <a:lnTo>
                  <a:pt x="47841" y="7248"/>
                </a:lnTo>
                <a:lnTo>
                  <a:pt x="47788" y="7237"/>
                </a:lnTo>
                <a:lnTo>
                  <a:pt x="47477" y="7119"/>
                </a:lnTo>
                <a:lnTo>
                  <a:pt x="47477" y="7119"/>
                </a:lnTo>
                <a:lnTo>
                  <a:pt x="47263" y="7033"/>
                </a:lnTo>
                <a:close/>
                <a:moveTo>
                  <a:pt x="48045" y="5256"/>
                </a:moveTo>
                <a:lnTo>
                  <a:pt x="47595" y="6595"/>
                </a:lnTo>
                <a:lnTo>
                  <a:pt x="46824" y="6884"/>
                </a:lnTo>
                <a:lnTo>
                  <a:pt x="44780" y="6124"/>
                </a:lnTo>
                <a:lnTo>
                  <a:pt x="46171" y="4454"/>
                </a:lnTo>
                <a:lnTo>
                  <a:pt x="46985" y="4314"/>
                </a:lnTo>
                <a:close/>
                <a:moveTo>
                  <a:pt x="46021" y="4175"/>
                </a:moveTo>
                <a:lnTo>
                  <a:pt x="43870" y="4550"/>
                </a:lnTo>
                <a:lnTo>
                  <a:pt x="44234" y="2398"/>
                </a:lnTo>
                <a:lnTo>
                  <a:pt x="44876" y="1874"/>
                </a:lnTo>
                <a:lnTo>
                  <a:pt x="46257" y="2163"/>
                </a:lnTo>
                <a:lnTo>
                  <a:pt x="46546" y="3544"/>
                </a:lnTo>
                <a:close/>
                <a:moveTo>
                  <a:pt x="43966" y="2238"/>
                </a:moveTo>
                <a:lnTo>
                  <a:pt x="42285" y="3640"/>
                </a:lnTo>
                <a:lnTo>
                  <a:pt x="41536" y="1585"/>
                </a:lnTo>
                <a:lnTo>
                  <a:pt x="41814" y="814"/>
                </a:lnTo>
                <a:lnTo>
                  <a:pt x="43163" y="375"/>
                </a:lnTo>
                <a:lnTo>
                  <a:pt x="44105" y="1424"/>
                </a:lnTo>
                <a:close/>
                <a:moveTo>
                  <a:pt x="41215" y="1585"/>
                </a:moveTo>
                <a:lnTo>
                  <a:pt x="40465" y="3640"/>
                </a:lnTo>
                <a:lnTo>
                  <a:pt x="38785" y="2238"/>
                </a:lnTo>
                <a:lnTo>
                  <a:pt x="38646" y="1424"/>
                </a:lnTo>
                <a:lnTo>
                  <a:pt x="39588" y="375"/>
                </a:lnTo>
                <a:lnTo>
                  <a:pt x="40937" y="814"/>
                </a:lnTo>
                <a:close/>
                <a:moveTo>
                  <a:pt x="38517" y="2398"/>
                </a:moveTo>
                <a:lnTo>
                  <a:pt x="38881" y="4550"/>
                </a:lnTo>
                <a:lnTo>
                  <a:pt x="36729" y="4175"/>
                </a:lnTo>
                <a:lnTo>
                  <a:pt x="36205" y="3544"/>
                </a:lnTo>
                <a:lnTo>
                  <a:pt x="36494" y="2163"/>
                </a:lnTo>
                <a:lnTo>
                  <a:pt x="37886" y="1874"/>
                </a:lnTo>
                <a:close/>
                <a:moveTo>
                  <a:pt x="36569" y="4454"/>
                </a:moveTo>
                <a:lnTo>
                  <a:pt x="37971" y="6124"/>
                </a:lnTo>
                <a:lnTo>
                  <a:pt x="35927" y="6884"/>
                </a:lnTo>
                <a:lnTo>
                  <a:pt x="35156" y="6595"/>
                </a:lnTo>
                <a:lnTo>
                  <a:pt x="34706" y="5256"/>
                </a:lnTo>
                <a:lnTo>
                  <a:pt x="35766" y="4314"/>
                </a:lnTo>
                <a:close/>
                <a:moveTo>
                  <a:pt x="35274" y="6958"/>
                </a:moveTo>
                <a:lnTo>
                  <a:pt x="35274" y="6958"/>
                </a:lnTo>
                <a:lnTo>
                  <a:pt x="35488" y="7033"/>
                </a:lnTo>
                <a:lnTo>
                  <a:pt x="35274" y="7119"/>
                </a:lnTo>
                <a:lnTo>
                  <a:pt x="35274" y="7119"/>
                </a:lnTo>
                <a:lnTo>
                  <a:pt x="35049" y="7205"/>
                </a:lnTo>
                <a:lnTo>
                  <a:pt x="34910" y="7248"/>
                </a:lnTo>
                <a:lnTo>
                  <a:pt x="34910" y="7248"/>
                </a:lnTo>
                <a:lnTo>
                  <a:pt x="33218" y="7890"/>
                </a:lnTo>
                <a:lnTo>
                  <a:pt x="31827" y="7033"/>
                </a:lnTo>
                <a:lnTo>
                  <a:pt x="33218" y="6188"/>
                </a:lnTo>
                <a:lnTo>
                  <a:pt x="34910" y="6830"/>
                </a:lnTo>
                <a:lnTo>
                  <a:pt x="34920" y="6830"/>
                </a:lnTo>
                <a:close/>
                <a:moveTo>
                  <a:pt x="34792" y="6466"/>
                </a:moveTo>
                <a:lnTo>
                  <a:pt x="33539" y="5995"/>
                </a:lnTo>
                <a:lnTo>
                  <a:pt x="34460" y="5428"/>
                </a:lnTo>
                <a:close/>
                <a:moveTo>
                  <a:pt x="34364" y="5139"/>
                </a:moveTo>
                <a:lnTo>
                  <a:pt x="33186" y="5856"/>
                </a:lnTo>
                <a:lnTo>
                  <a:pt x="31227" y="5117"/>
                </a:lnTo>
                <a:lnTo>
                  <a:pt x="31602" y="3993"/>
                </a:lnTo>
                <a:lnTo>
                  <a:pt x="32790" y="3672"/>
                </a:lnTo>
                <a:lnTo>
                  <a:pt x="33989" y="3993"/>
                </a:lnTo>
                <a:close/>
                <a:moveTo>
                  <a:pt x="30842" y="5267"/>
                </a:moveTo>
                <a:lnTo>
                  <a:pt x="30542" y="5781"/>
                </a:lnTo>
                <a:lnTo>
                  <a:pt x="30756" y="6562"/>
                </a:lnTo>
                <a:lnTo>
                  <a:pt x="29546" y="6884"/>
                </a:lnTo>
                <a:lnTo>
                  <a:pt x="27170" y="6252"/>
                </a:lnTo>
                <a:lnTo>
                  <a:pt x="28915" y="4507"/>
                </a:lnTo>
                <a:lnTo>
                  <a:pt x="30114" y="4175"/>
                </a:lnTo>
                <a:lnTo>
                  <a:pt x="30328" y="4967"/>
                </a:lnTo>
                <a:close/>
                <a:moveTo>
                  <a:pt x="28754" y="4239"/>
                </a:moveTo>
                <a:lnTo>
                  <a:pt x="26378" y="4871"/>
                </a:lnTo>
                <a:lnTo>
                  <a:pt x="27009" y="2495"/>
                </a:lnTo>
                <a:lnTo>
                  <a:pt x="27898" y="1606"/>
                </a:lnTo>
                <a:lnTo>
                  <a:pt x="28476" y="2184"/>
                </a:lnTo>
                <a:lnTo>
                  <a:pt x="29065" y="2184"/>
                </a:lnTo>
                <a:lnTo>
                  <a:pt x="29065" y="2773"/>
                </a:lnTo>
                <a:lnTo>
                  <a:pt x="29643" y="3351"/>
                </a:lnTo>
                <a:close/>
                <a:moveTo>
                  <a:pt x="26742" y="2345"/>
                </a:moveTo>
                <a:lnTo>
                  <a:pt x="25007" y="4079"/>
                </a:lnTo>
                <a:lnTo>
                  <a:pt x="24365" y="1702"/>
                </a:lnTo>
                <a:lnTo>
                  <a:pt x="24686" y="493"/>
                </a:lnTo>
                <a:lnTo>
                  <a:pt x="25468" y="707"/>
                </a:lnTo>
                <a:lnTo>
                  <a:pt x="25992" y="407"/>
                </a:lnTo>
                <a:lnTo>
                  <a:pt x="26281" y="921"/>
                </a:lnTo>
                <a:lnTo>
                  <a:pt x="27073" y="1135"/>
                </a:lnTo>
                <a:close/>
                <a:moveTo>
                  <a:pt x="24055" y="1702"/>
                </a:moveTo>
                <a:lnTo>
                  <a:pt x="23423" y="4079"/>
                </a:lnTo>
                <a:lnTo>
                  <a:pt x="21678" y="2345"/>
                </a:lnTo>
                <a:lnTo>
                  <a:pt x="21346" y="1135"/>
                </a:lnTo>
                <a:lnTo>
                  <a:pt x="22138" y="921"/>
                </a:lnTo>
                <a:lnTo>
                  <a:pt x="22438" y="407"/>
                </a:lnTo>
                <a:lnTo>
                  <a:pt x="22952" y="707"/>
                </a:lnTo>
                <a:lnTo>
                  <a:pt x="23733" y="493"/>
                </a:lnTo>
                <a:close/>
                <a:moveTo>
                  <a:pt x="21410" y="2495"/>
                </a:moveTo>
                <a:lnTo>
                  <a:pt x="22042" y="4871"/>
                </a:lnTo>
                <a:lnTo>
                  <a:pt x="19666" y="4239"/>
                </a:lnTo>
                <a:lnTo>
                  <a:pt x="18777" y="3351"/>
                </a:lnTo>
                <a:lnTo>
                  <a:pt x="19355" y="2784"/>
                </a:lnTo>
                <a:lnTo>
                  <a:pt x="19355" y="2184"/>
                </a:lnTo>
                <a:lnTo>
                  <a:pt x="19944" y="2184"/>
                </a:lnTo>
                <a:lnTo>
                  <a:pt x="20522" y="1606"/>
                </a:lnTo>
                <a:close/>
                <a:moveTo>
                  <a:pt x="19516" y="4507"/>
                </a:moveTo>
                <a:lnTo>
                  <a:pt x="21250" y="6252"/>
                </a:lnTo>
                <a:lnTo>
                  <a:pt x="18873" y="6884"/>
                </a:lnTo>
                <a:lnTo>
                  <a:pt x="17664" y="6562"/>
                </a:lnTo>
                <a:lnTo>
                  <a:pt x="17878" y="5781"/>
                </a:lnTo>
                <a:lnTo>
                  <a:pt x="17578" y="5267"/>
                </a:lnTo>
                <a:lnTo>
                  <a:pt x="18092" y="4967"/>
                </a:lnTo>
                <a:lnTo>
                  <a:pt x="18306" y="4175"/>
                </a:lnTo>
                <a:close/>
                <a:moveTo>
                  <a:pt x="17193" y="5117"/>
                </a:moveTo>
                <a:lnTo>
                  <a:pt x="15234" y="5856"/>
                </a:lnTo>
                <a:lnTo>
                  <a:pt x="14056" y="5139"/>
                </a:lnTo>
                <a:lnTo>
                  <a:pt x="14431" y="3993"/>
                </a:lnTo>
                <a:lnTo>
                  <a:pt x="15630" y="3672"/>
                </a:lnTo>
                <a:lnTo>
                  <a:pt x="16818" y="3993"/>
                </a:lnTo>
                <a:close/>
                <a:moveTo>
                  <a:pt x="13960" y="5428"/>
                </a:moveTo>
                <a:lnTo>
                  <a:pt x="14880" y="5995"/>
                </a:lnTo>
                <a:lnTo>
                  <a:pt x="13628" y="6466"/>
                </a:lnTo>
                <a:close/>
                <a:moveTo>
                  <a:pt x="13146" y="6958"/>
                </a:moveTo>
                <a:lnTo>
                  <a:pt x="13146" y="6958"/>
                </a:lnTo>
                <a:lnTo>
                  <a:pt x="13499" y="6830"/>
                </a:lnTo>
                <a:lnTo>
                  <a:pt x="13510" y="6830"/>
                </a:lnTo>
                <a:lnTo>
                  <a:pt x="13510" y="6830"/>
                </a:lnTo>
                <a:lnTo>
                  <a:pt x="15202" y="6188"/>
                </a:lnTo>
                <a:lnTo>
                  <a:pt x="16593" y="7033"/>
                </a:lnTo>
                <a:lnTo>
                  <a:pt x="15202" y="7890"/>
                </a:lnTo>
                <a:lnTo>
                  <a:pt x="13510" y="7248"/>
                </a:lnTo>
                <a:lnTo>
                  <a:pt x="13510" y="7248"/>
                </a:lnTo>
                <a:lnTo>
                  <a:pt x="13457" y="7237"/>
                </a:lnTo>
                <a:lnTo>
                  <a:pt x="13146" y="7119"/>
                </a:lnTo>
                <a:lnTo>
                  <a:pt x="13146" y="7119"/>
                </a:lnTo>
                <a:lnTo>
                  <a:pt x="12932" y="7033"/>
                </a:lnTo>
                <a:close/>
                <a:moveTo>
                  <a:pt x="13714" y="5256"/>
                </a:moveTo>
                <a:lnTo>
                  <a:pt x="13264" y="6595"/>
                </a:lnTo>
                <a:lnTo>
                  <a:pt x="12493" y="6884"/>
                </a:lnTo>
                <a:lnTo>
                  <a:pt x="10449" y="6124"/>
                </a:lnTo>
                <a:lnTo>
                  <a:pt x="11840" y="4454"/>
                </a:lnTo>
                <a:lnTo>
                  <a:pt x="12654" y="4314"/>
                </a:lnTo>
                <a:close/>
                <a:moveTo>
                  <a:pt x="11690" y="4175"/>
                </a:moveTo>
                <a:lnTo>
                  <a:pt x="9539" y="4550"/>
                </a:lnTo>
                <a:lnTo>
                  <a:pt x="9903" y="2398"/>
                </a:lnTo>
                <a:lnTo>
                  <a:pt x="10534" y="1874"/>
                </a:lnTo>
                <a:lnTo>
                  <a:pt x="11926" y="2163"/>
                </a:lnTo>
                <a:lnTo>
                  <a:pt x="12215" y="3544"/>
                </a:lnTo>
                <a:close/>
                <a:moveTo>
                  <a:pt x="9635" y="2238"/>
                </a:moveTo>
                <a:lnTo>
                  <a:pt x="7954" y="3640"/>
                </a:lnTo>
                <a:lnTo>
                  <a:pt x="7205" y="1585"/>
                </a:lnTo>
                <a:lnTo>
                  <a:pt x="7483" y="814"/>
                </a:lnTo>
                <a:lnTo>
                  <a:pt x="8832" y="375"/>
                </a:lnTo>
                <a:lnTo>
                  <a:pt x="9774" y="1424"/>
                </a:lnTo>
                <a:close/>
                <a:moveTo>
                  <a:pt x="6884" y="1585"/>
                </a:moveTo>
                <a:lnTo>
                  <a:pt x="6134" y="3640"/>
                </a:lnTo>
                <a:lnTo>
                  <a:pt x="4454" y="2238"/>
                </a:lnTo>
                <a:lnTo>
                  <a:pt x="4315" y="1424"/>
                </a:lnTo>
                <a:lnTo>
                  <a:pt x="5257" y="375"/>
                </a:lnTo>
                <a:lnTo>
                  <a:pt x="6605" y="814"/>
                </a:lnTo>
                <a:close/>
                <a:moveTo>
                  <a:pt x="4186" y="2398"/>
                </a:moveTo>
                <a:lnTo>
                  <a:pt x="4550" y="4550"/>
                </a:lnTo>
                <a:lnTo>
                  <a:pt x="2398" y="4175"/>
                </a:lnTo>
                <a:lnTo>
                  <a:pt x="1874" y="3544"/>
                </a:lnTo>
                <a:lnTo>
                  <a:pt x="2163" y="2163"/>
                </a:lnTo>
                <a:lnTo>
                  <a:pt x="3554" y="1874"/>
                </a:lnTo>
                <a:close/>
                <a:moveTo>
                  <a:pt x="2238" y="4454"/>
                </a:moveTo>
                <a:lnTo>
                  <a:pt x="3640" y="6124"/>
                </a:lnTo>
                <a:lnTo>
                  <a:pt x="1595" y="6884"/>
                </a:lnTo>
                <a:lnTo>
                  <a:pt x="825" y="6595"/>
                </a:lnTo>
                <a:lnTo>
                  <a:pt x="375" y="5256"/>
                </a:lnTo>
                <a:lnTo>
                  <a:pt x="1435" y="4314"/>
                </a:lnTo>
                <a:close/>
                <a:moveTo>
                  <a:pt x="1595" y="7194"/>
                </a:moveTo>
                <a:lnTo>
                  <a:pt x="3640" y="7954"/>
                </a:lnTo>
                <a:lnTo>
                  <a:pt x="2248" y="9624"/>
                </a:lnTo>
                <a:lnTo>
                  <a:pt x="1435" y="9763"/>
                </a:lnTo>
                <a:lnTo>
                  <a:pt x="375" y="8821"/>
                </a:lnTo>
                <a:lnTo>
                  <a:pt x="825" y="7483"/>
                </a:lnTo>
                <a:close/>
                <a:moveTo>
                  <a:pt x="2398" y="9902"/>
                </a:moveTo>
                <a:lnTo>
                  <a:pt x="4550" y="9528"/>
                </a:lnTo>
                <a:lnTo>
                  <a:pt x="4186" y="11679"/>
                </a:lnTo>
                <a:lnTo>
                  <a:pt x="3544" y="12204"/>
                </a:lnTo>
                <a:lnTo>
                  <a:pt x="2163" y="11915"/>
                </a:lnTo>
                <a:lnTo>
                  <a:pt x="1874" y="10534"/>
                </a:lnTo>
                <a:close/>
                <a:moveTo>
                  <a:pt x="4454" y="11840"/>
                </a:moveTo>
                <a:lnTo>
                  <a:pt x="6134" y="10438"/>
                </a:lnTo>
                <a:lnTo>
                  <a:pt x="6884" y="12493"/>
                </a:lnTo>
                <a:lnTo>
                  <a:pt x="6605" y="13264"/>
                </a:lnTo>
                <a:lnTo>
                  <a:pt x="5257" y="13703"/>
                </a:lnTo>
                <a:lnTo>
                  <a:pt x="4315" y="12654"/>
                </a:lnTo>
                <a:close/>
                <a:moveTo>
                  <a:pt x="6969" y="13146"/>
                </a:moveTo>
                <a:lnTo>
                  <a:pt x="6959" y="13146"/>
                </a:lnTo>
                <a:lnTo>
                  <a:pt x="7044" y="12921"/>
                </a:lnTo>
                <a:lnTo>
                  <a:pt x="7130" y="13146"/>
                </a:lnTo>
                <a:lnTo>
                  <a:pt x="7119" y="13146"/>
                </a:lnTo>
                <a:lnTo>
                  <a:pt x="7248" y="13478"/>
                </a:lnTo>
                <a:lnTo>
                  <a:pt x="7258" y="13499"/>
                </a:lnTo>
                <a:lnTo>
                  <a:pt x="7901" y="15191"/>
                </a:lnTo>
                <a:lnTo>
                  <a:pt x="7044" y="16582"/>
                </a:lnTo>
                <a:lnTo>
                  <a:pt x="6188" y="15191"/>
                </a:lnTo>
                <a:lnTo>
                  <a:pt x="6830" y="13499"/>
                </a:lnTo>
                <a:lnTo>
                  <a:pt x="6830" y="13499"/>
                </a:lnTo>
                <a:lnTo>
                  <a:pt x="6841" y="13478"/>
                </a:lnTo>
                <a:close/>
                <a:moveTo>
                  <a:pt x="6466" y="13617"/>
                </a:moveTo>
                <a:lnTo>
                  <a:pt x="5995" y="14869"/>
                </a:lnTo>
                <a:lnTo>
                  <a:pt x="5439" y="13960"/>
                </a:lnTo>
                <a:close/>
                <a:moveTo>
                  <a:pt x="4004" y="14431"/>
                </a:moveTo>
                <a:lnTo>
                  <a:pt x="5150" y="14056"/>
                </a:lnTo>
                <a:lnTo>
                  <a:pt x="5867" y="15223"/>
                </a:lnTo>
                <a:lnTo>
                  <a:pt x="5128" y="17182"/>
                </a:lnTo>
                <a:lnTo>
                  <a:pt x="4004" y="16818"/>
                </a:lnTo>
                <a:lnTo>
                  <a:pt x="3672" y="15619"/>
                </a:lnTo>
                <a:close/>
                <a:moveTo>
                  <a:pt x="4968" y="18092"/>
                </a:moveTo>
                <a:lnTo>
                  <a:pt x="5267" y="17567"/>
                </a:lnTo>
                <a:lnTo>
                  <a:pt x="5781" y="17867"/>
                </a:lnTo>
                <a:lnTo>
                  <a:pt x="6563" y="17664"/>
                </a:lnTo>
                <a:lnTo>
                  <a:pt x="6894" y="18873"/>
                </a:lnTo>
                <a:lnTo>
                  <a:pt x="6252" y="21250"/>
                </a:lnTo>
                <a:lnTo>
                  <a:pt x="4507" y="19505"/>
                </a:lnTo>
                <a:lnTo>
                  <a:pt x="4186" y="18295"/>
                </a:lnTo>
                <a:close/>
                <a:moveTo>
                  <a:pt x="4240" y="19655"/>
                </a:moveTo>
                <a:lnTo>
                  <a:pt x="4882" y="22042"/>
                </a:lnTo>
                <a:lnTo>
                  <a:pt x="2495" y="21400"/>
                </a:lnTo>
                <a:lnTo>
                  <a:pt x="1617" y="20522"/>
                </a:lnTo>
                <a:lnTo>
                  <a:pt x="2184" y="19944"/>
                </a:lnTo>
                <a:lnTo>
                  <a:pt x="2184" y="19355"/>
                </a:lnTo>
                <a:lnTo>
                  <a:pt x="2784" y="19355"/>
                </a:lnTo>
                <a:lnTo>
                  <a:pt x="3362" y="18777"/>
                </a:lnTo>
                <a:close/>
                <a:moveTo>
                  <a:pt x="2345" y="21667"/>
                </a:moveTo>
                <a:lnTo>
                  <a:pt x="4090" y="23412"/>
                </a:lnTo>
                <a:lnTo>
                  <a:pt x="1702" y="24054"/>
                </a:lnTo>
                <a:lnTo>
                  <a:pt x="504" y="23723"/>
                </a:lnTo>
                <a:lnTo>
                  <a:pt x="707" y="22941"/>
                </a:lnTo>
                <a:lnTo>
                  <a:pt x="407" y="22427"/>
                </a:lnTo>
                <a:lnTo>
                  <a:pt x="921" y="22127"/>
                </a:lnTo>
                <a:lnTo>
                  <a:pt x="1135" y="21346"/>
                </a:lnTo>
                <a:close/>
                <a:moveTo>
                  <a:pt x="1713" y="24354"/>
                </a:moveTo>
                <a:lnTo>
                  <a:pt x="4090" y="24996"/>
                </a:lnTo>
                <a:lnTo>
                  <a:pt x="2345" y="26741"/>
                </a:lnTo>
                <a:lnTo>
                  <a:pt x="1135" y="27062"/>
                </a:lnTo>
                <a:lnTo>
                  <a:pt x="921" y="26281"/>
                </a:lnTo>
                <a:lnTo>
                  <a:pt x="407" y="25981"/>
                </a:lnTo>
                <a:lnTo>
                  <a:pt x="707" y="25467"/>
                </a:lnTo>
                <a:lnTo>
                  <a:pt x="504" y="24686"/>
                </a:lnTo>
                <a:close/>
                <a:moveTo>
                  <a:pt x="2495" y="27009"/>
                </a:moveTo>
                <a:lnTo>
                  <a:pt x="4882" y="26367"/>
                </a:lnTo>
                <a:lnTo>
                  <a:pt x="4882" y="26367"/>
                </a:lnTo>
                <a:lnTo>
                  <a:pt x="4882" y="26367"/>
                </a:lnTo>
                <a:lnTo>
                  <a:pt x="4240" y="28754"/>
                </a:lnTo>
                <a:lnTo>
                  <a:pt x="3362" y="29632"/>
                </a:lnTo>
                <a:lnTo>
                  <a:pt x="2784" y="29064"/>
                </a:lnTo>
                <a:lnTo>
                  <a:pt x="2184" y="29064"/>
                </a:lnTo>
                <a:lnTo>
                  <a:pt x="2184" y="28465"/>
                </a:lnTo>
                <a:lnTo>
                  <a:pt x="1617" y="27897"/>
                </a:lnTo>
                <a:close/>
                <a:moveTo>
                  <a:pt x="4507" y="28904"/>
                </a:moveTo>
                <a:lnTo>
                  <a:pt x="6252" y="27159"/>
                </a:lnTo>
                <a:lnTo>
                  <a:pt x="6894" y="29546"/>
                </a:lnTo>
                <a:lnTo>
                  <a:pt x="6563" y="30756"/>
                </a:lnTo>
                <a:lnTo>
                  <a:pt x="5781" y="30542"/>
                </a:lnTo>
                <a:lnTo>
                  <a:pt x="5267" y="30841"/>
                </a:lnTo>
                <a:lnTo>
                  <a:pt x="4968" y="30328"/>
                </a:lnTo>
                <a:lnTo>
                  <a:pt x="4186" y="30113"/>
                </a:lnTo>
                <a:close/>
                <a:moveTo>
                  <a:pt x="4004" y="31601"/>
                </a:moveTo>
                <a:lnTo>
                  <a:pt x="5128" y="31227"/>
                </a:lnTo>
                <a:lnTo>
                  <a:pt x="5867" y="33186"/>
                </a:lnTo>
                <a:lnTo>
                  <a:pt x="5150" y="34353"/>
                </a:lnTo>
                <a:lnTo>
                  <a:pt x="4004" y="33978"/>
                </a:lnTo>
                <a:lnTo>
                  <a:pt x="3672" y="32790"/>
                </a:lnTo>
                <a:close/>
                <a:moveTo>
                  <a:pt x="5439" y="34449"/>
                </a:moveTo>
                <a:lnTo>
                  <a:pt x="5995" y="33539"/>
                </a:lnTo>
                <a:lnTo>
                  <a:pt x="6466" y="34792"/>
                </a:lnTo>
                <a:lnTo>
                  <a:pt x="6177" y="34695"/>
                </a:lnTo>
                <a:close/>
                <a:moveTo>
                  <a:pt x="6959" y="35263"/>
                </a:moveTo>
                <a:lnTo>
                  <a:pt x="6969" y="35263"/>
                </a:lnTo>
                <a:lnTo>
                  <a:pt x="6852" y="34973"/>
                </a:lnTo>
                <a:lnTo>
                  <a:pt x="6830" y="34909"/>
                </a:lnTo>
                <a:lnTo>
                  <a:pt x="6830" y="34909"/>
                </a:lnTo>
                <a:lnTo>
                  <a:pt x="6199" y="33218"/>
                </a:lnTo>
                <a:lnTo>
                  <a:pt x="7044" y="31826"/>
                </a:lnTo>
                <a:lnTo>
                  <a:pt x="7901" y="33218"/>
                </a:lnTo>
                <a:lnTo>
                  <a:pt x="7258" y="34909"/>
                </a:lnTo>
                <a:lnTo>
                  <a:pt x="7258" y="34909"/>
                </a:lnTo>
                <a:lnTo>
                  <a:pt x="7237" y="34973"/>
                </a:lnTo>
                <a:lnTo>
                  <a:pt x="7119" y="35263"/>
                </a:lnTo>
                <a:lnTo>
                  <a:pt x="7130" y="35263"/>
                </a:lnTo>
                <a:lnTo>
                  <a:pt x="7044" y="35487"/>
                </a:lnTo>
                <a:close/>
                <a:moveTo>
                  <a:pt x="4315" y="35755"/>
                </a:moveTo>
                <a:lnTo>
                  <a:pt x="5257" y="34706"/>
                </a:lnTo>
                <a:lnTo>
                  <a:pt x="6605" y="35145"/>
                </a:lnTo>
                <a:lnTo>
                  <a:pt x="6884" y="35916"/>
                </a:lnTo>
                <a:lnTo>
                  <a:pt x="6134" y="37971"/>
                </a:lnTo>
                <a:lnTo>
                  <a:pt x="4454" y="36569"/>
                </a:lnTo>
                <a:close/>
                <a:moveTo>
                  <a:pt x="4186" y="36729"/>
                </a:moveTo>
                <a:lnTo>
                  <a:pt x="4550" y="38881"/>
                </a:lnTo>
                <a:lnTo>
                  <a:pt x="2398" y="38506"/>
                </a:lnTo>
                <a:lnTo>
                  <a:pt x="1874" y="37875"/>
                </a:lnTo>
                <a:lnTo>
                  <a:pt x="2163" y="36494"/>
                </a:lnTo>
                <a:lnTo>
                  <a:pt x="3544" y="36205"/>
                </a:lnTo>
                <a:close/>
                <a:moveTo>
                  <a:pt x="2248" y="38784"/>
                </a:moveTo>
                <a:lnTo>
                  <a:pt x="3640" y="40454"/>
                </a:lnTo>
                <a:lnTo>
                  <a:pt x="1595" y="41215"/>
                </a:lnTo>
                <a:lnTo>
                  <a:pt x="825" y="40925"/>
                </a:lnTo>
                <a:lnTo>
                  <a:pt x="375" y="39587"/>
                </a:lnTo>
                <a:lnTo>
                  <a:pt x="1435" y="38645"/>
                </a:lnTo>
                <a:close/>
                <a:moveTo>
                  <a:pt x="1595" y="41525"/>
                </a:moveTo>
                <a:lnTo>
                  <a:pt x="3640" y="42285"/>
                </a:lnTo>
                <a:lnTo>
                  <a:pt x="2238" y="43955"/>
                </a:lnTo>
                <a:lnTo>
                  <a:pt x="1435" y="44105"/>
                </a:lnTo>
                <a:lnTo>
                  <a:pt x="375" y="43152"/>
                </a:lnTo>
                <a:lnTo>
                  <a:pt x="825" y="41814"/>
                </a:lnTo>
                <a:close/>
                <a:moveTo>
                  <a:pt x="2398" y="44233"/>
                </a:moveTo>
                <a:lnTo>
                  <a:pt x="4550" y="43859"/>
                </a:lnTo>
                <a:lnTo>
                  <a:pt x="4186" y="46010"/>
                </a:lnTo>
                <a:lnTo>
                  <a:pt x="3554" y="46535"/>
                </a:lnTo>
                <a:lnTo>
                  <a:pt x="2163" y="46246"/>
                </a:lnTo>
                <a:lnTo>
                  <a:pt x="1874" y="44865"/>
                </a:lnTo>
                <a:close/>
                <a:moveTo>
                  <a:pt x="4454" y="46171"/>
                </a:moveTo>
                <a:lnTo>
                  <a:pt x="6134" y="44779"/>
                </a:lnTo>
                <a:lnTo>
                  <a:pt x="6884" y="46824"/>
                </a:lnTo>
                <a:lnTo>
                  <a:pt x="6605" y="47595"/>
                </a:lnTo>
                <a:lnTo>
                  <a:pt x="5257" y="48034"/>
                </a:lnTo>
                <a:lnTo>
                  <a:pt x="4315" y="46985"/>
                </a:lnTo>
                <a:close/>
                <a:moveTo>
                  <a:pt x="7205" y="46824"/>
                </a:moveTo>
                <a:lnTo>
                  <a:pt x="7954" y="44779"/>
                </a:lnTo>
                <a:lnTo>
                  <a:pt x="9635" y="46171"/>
                </a:lnTo>
                <a:lnTo>
                  <a:pt x="9774" y="46985"/>
                </a:lnTo>
                <a:lnTo>
                  <a:pt x="8832" y="48034"/>
                </a:lnTo>
                <a:lnTo>
                  <a:pt x="7483" y="47595"/>
                </a:lnTo>
                <a:close/>
                <a:moveTo>
                  <a:pt x="9903" y="46010"/>
                </a:moveTo>
                <a:lnTo>
                  <a:pt x="9539" y="43859"/>
                </a:lnTo>
                <a:lnTo>
                  <a:pt x="11690" y="44233"/>
                </a:lnTo>
                <a:lnTo>
                  <a:pt x="12215" y="44865"/>
                </a:lnTo>
                <a:lnTo>
                  <a:pt x="11926" y="46246"/>
                </a:lnTo>
                <a:lnTo>
                  <a:pt x="10545" y="46535"/>
                </a:lnTo>
                <a:close/>
                <a:moveTo>
                  <a:pt x="11840" y="43955"/>
                </a:moveTo>
                <a:lnTo>
                  <a:pt x="10449" y="42285"/>
                </a:lnTo>
                <a:lnTo>
                  <a:pt x="12493" y="41525"/>
                </a:lnTo>
                <a:lnTo>
                  <a:pt x="13264" y="41814"/>
                </a:lnTo>
                <a:lnTo>
                  <a:pt x="13714" y="43152"/>
                </a:lnTo>
                <a:lnTo>
                  <a:pt x="12654" y="44105"/>
                </a:lnTo>
                <a:close/>
                <a:moveTo>
                  <a:pt x="13146" y="41450"/>
                </a:moveTo>
                <a:lnTo>
                  <a:pt x="13146" y="41450"/>
                </a:lnTo>
                <a:lnTo>
                  <a:pt x="12932" y="41375"/>
                </a:lnTo>
                <a:lnTo>
                  <a:pt x="13146" y="41289"/>
                </a:lnTo>
                <a:lnTo>
                  <a:pt x="13146" y="41289"/>
                </a:lnTo>
                <a:lnTo>
                  <a:pt x="13457" y="41172"/>
                </a:lnTo>
                <a:lnTo>
                  <a:pt x="13510" y="41161"/>
                </a:lnTo>
                <a:lnTo>
                  <a:pt x="13510" y="41161"/>
                </a:lnTo>
                <a:lnTo>
                  <a:pt x="15202" y="40519"/>
                </a:lnTo>
                <a:lnTo>
                  <a:pt x="16593" y="41375"/>
                </a:lnTo>
                <a:lnTo>
                  <a:pt x="15202" y="42221"/>
                </a:lnTo>
                <a:lnTo>
                  <a:pt x="13510" y="41589"/>
                </a:lnTo>
                <a:lnTo>
                  <a:pt x="13499" y="41578"/>
                </a:lnTo>
                <a:close/>
                <a:moveTo>
                  <a:pt x="13628" y="41942"/>
                </a:moveTo>
                <a:lnTo>
                  <a:pt x="14880" y="42424"/>
                </a:lnTo>
                <a:lnTo>
                  <a:pt x="13960" y="42981"/>
                </a:lnTo>
                <a:close/>
                <a:moveTo>
                  <a:pt x="14056" y="43270"/>
                </a:moveTo>
                <a:lnTo>
                  <a:pt x="15234" y="42553"/>
                </a:lnTo>
                <a:lnTo>
                  <a:pt x="17193" y="43291"/>
                </a:lnTo>
                <a:lnTo>
                  <a:pt x="16818" y="44415"/>
                </a:lnTo>
                <a:lnTo>
                  <a:pt x="15630" y="44736"/>
                </a:lnTo>
                <a:lnTo>
                  <a:pt x="14431" y="44415"/>
                </a:lnTo>
                <a:close/>
                <a:moveTo>
                  <a:pt x="17578" y="43152"/>
                </a:moveTo>
                <a:lnTo>
                  <a:pt x="17878" y="42638"/>
                </a:lnTo>
                <a:lnTo>
                  <a:pt x="17664" y="41846"/>
                </a:lnTo>
                <a:lnTo>
                  <a:pt x="18873" y="41525"/>
                </a:lnTo>
                <a:lnTo>
                  <a:pt x="21250" y="42167"/>
                </a:lnTo>
                <a:lnTo>
                  <a:pt x="19516" y="43901"/>
                </a:lnTo>
                <a:lnTo>
                  <a:pt x="18306" y="44233"/>
                </a:lnTo>
                <a:lnTo>
                  <a:pt x="18092" y="43441"/>
                </a:lnTo>
                <a:close/>
                <a:moveTo>
                  <a:pt x="19666" y="44169"/>
                </a:moveTo>
                <a:lnTo>
                  <a:pt x="22042" y="43538"/>
                </a:lnTo>
                <a:lnTo>
                  <a:pt x="21410" y="45914"/>
                </a:lnTo>
                <a:lnTo>
                  <a:pt x="20522" y="46803"/>
                </a:lnTo>
                <a:lnTo>
                  <a:pt x="19944" y="46224"/>
                </a:lnTo>
                <a:lnTo>
                  <a:pt x="19355" y="46224"/>
                </a:lnTo>
                <a:lnTo>
                  <a:pt x="19355" y="45636"/>
                </a:lnTo>
                <a:lnTo>
                  <a:pt x="18777" y="45058"/>
                </a:lnTo>
                <a:close/>
                <a:moveTo>
                  <a:pt x="21678" y="46075"/>
                </a:moveTo>
                <a:lnTo>
                  <a:pt x="23423" y="44330"/>
                </a:lnTo>
                <a:lnTo>
                  <a:pt x="24055" y="46706"/>
                </a:lnTo>
                <a:lnTo>
                  <a:pt x="23733" y="47916"/>
                </a:lnTo>
                <a:lnTo>
                  <a:pt x="22952" y="47702"/>
                </a:lnTo>
                <a:lnTo>
                  <a:pt x="22427" y="48001"/>
                </a:lnTo>
                <a:lnTo>
                  <a:pt x="22138" y="47488"/>
                </a:lnTo>
                <a:lnTo>
                  <a:pt x="21346" y="47274"/>
                </a:lnTo>
                <a:close/>
                <a:moveTo>
                  <a:pt x="24365" y="46706"/>
                </a:moveTo>
                <a:lnTo>
                  <a:pt x="24997" y="44330"/>
                </a:lnTo>
                <a:lnTo>
                  <a:pt x="26742" y="46075"/>
                </a:lnTo>
                <a:lnTo>
                  <a:pt x="27073" y="47274"/>
                </a:lnTo>
                <a:lnTo>
                  <a:pt x="26281" y="47488"/>
                </a:lnTo>
                <a:lnTo>
                  <a:pt x="25992" y="48001"/>
                </a:lnTo>
                <a:lnTo>
                  <a:pt x="25468" y="47702"/>
                </a:lnTo>
                <a:lnTo>
                  <a:pt x="24686" y="47916"/>
                </a:lnTo>
                <a:close/>
                <a:moveTo>
                  <a:pt x="27009" y="45914"/>
                </a:moveTo>
                <a:lnTo>
                  <a:pt x="26378" y="43538"/>
                </a:lnTo>
                <a:lnTo>
                  <a:pt x="28754" y="44169"/>
                </a:lnTo>
                <a:lnTo>
                  <a:pt x="29643" y="45058"/>
                </a:lnTo>
                <a:lnTo>
                  <a:pt x="29065" y="45636"/>
                </a:lnTo>
                <a:lnTo>
                  <a:pt x="29065" y="46224"/>
                </a:lnTo>
                <a:lnTo>
                  <a:pt x="28465" y="46224"/>
                </a:lnTo>
                <a:lnTo>
                  <a:pt x="27898" y="46803"/>
                </a:lnTo>
                <a:close/>
                <a:moveTo>
                  <a:pt x="28915" y="43901"/>
                </a:moveTo>
                <a:lnTo>
                  <a:pt x="27170" y="42167"/>
                </a:lnTo>
                <a:lnTo>
                  <a:pt x="29546" y="41525"/>
                </a:lnTo>
                <a:lnTo>
                  <a:pt x="30756" y="41846"/>
                </a:lnTo>
                <a:lnTo>
                  <a:pt x="30542" y="42638"/>
                </a:lnTo>
                <a:lnTo>
                  <a:pt x="30842" y="43152"/>
                </a:lnTo>
                <a:lnTo>
                  <a:pt x="30328" y="43441"/>
                </a:lnTo>
                <a:lnTo>
                  <a:pt x="30114" y="44233"/>
                </a:lnTo>
                <a:close/>
                <a:moveTo>
                  <a:pt x="31227" y="43291"/>
                </a:moveTo>
                <a:lnTo>
                  <a:pt x="33186" y="42553"/>
                </a:lnTo>
                <a:lnTo>
                  <a:pt x="34364" y="43270"/>
                </a:lnTo>
                <a:lnTo>
                  <a:pt x="33989" y="44415"/>
                </a:lnTo>
                <a:lnTo>
                  <a:pt x="32790" y="44736"/>
                </a:lnTo>
                <a:lnTo>
                  <a:pt x="31602" y="44415"/>
                </a:lnTo>
                <a:close/>
                <a:moveTo>
                  <a:pt x="34460" y="42981"/>
                </a:moveTo>
                <a:lnTo>
                  <a:pt x="33539" y="42424"/>
                </a:lnTo>
                <a:lnTo>
                  <a:pt x="34792" y="41942"/>
                </a:lnTo>
                <a:close/>
                <a:moveTo>
                  <a:pt x="35274" y="41450"/>
                </a:moveTo>
                <a:lnTo>
                  <a:pt x="35274" y="41450"/>
                </a:lnTo>
                <a:lnTo>
                  <a:pt x="34920" y="41578"/>
                </a:lnTo>
                <a:lnTo>
                  <a:pt x="34910" y="41589"/>
                </a:lnTo>
                <a:lnTo>
                  <a:pt x="33218" y="42221"/>
                </a:lnTo>
                <a:lnTo>
                  <a:pt x="31827" y="41375"/>
                </a:lnTo>
                <a:lnTo>
                  <a:pt x="33218" y="40519"/>
                </a:lnTo>
                <a:lnTo>
                  <a:pt x="34910" y="41161"/>
                </a:lnTo>
                <a:lnTo>
                  <a:pt x="34910" y="41161"/>
                </a:lnTo>
                <a:lnTo>
                  <a:pt x="35049" y="41204"/>
                </a:lnTo>
                <a:lnTo>
                  <a:pt x="35274" y="41289"/>
                </a:lnTo>
                <a:lnTo>
                  <a:pt x="35274" y="41289"/>
                </a:lnTo>
                <a:lnTo>
                  <a:pt x="35488" y="41375"/>
                </a:lnTo>
                <a:close/>
                <a:moveTo>
                  <a:pt x="34706" y="43152"/>
                </a:moveTo>
                <a:lnTo>
                  <a:pt x="35156" y="41814"/>
                </a:lnTo>
                <a:lnTo>
                  <a:pt x="35927" y="41525"/>
                </a:lnTo>
                <a:lnTo>
                  <a:pt x="37971" y="42285"/>
                </a:lnTo>
                <a:lnTo>
                  <a:pt x="36580" y="43955"/>
                </a:lnTo>
                <a:lnTo>
                  <a:pt x="35766" y="44105"/>
                </a:lnTo>
                <a:close/>
                <a:moveTo>
                  <a:pt x="36729" y="44233"/>
                </a:moveTo>
                <a:lnTo>
                  <a:pt x="38881" y="43859"/>
                </a:lnTo>
                <a:lnTo>
                  <a:pt x="38517" y="46010"/>
                </a:lnTo>
                <a:lnTo>
                  <a:pt x="37886" y="46535"/>
                </a:lnTo>
                <a:lnTo>
                  <a:pt x="36494" y="46246"/>
                </a:lnTo>
                <a:lnTo>
                  <a:pt x="36205" y="44865"/>
                </a:lnTo>
                <a:close/>
                <a:moveTo>
                  <a:pt x="38785" y="46171"/>
                </a:moveTo>
                <a:lnTo>
                  <a:pt x="40465" y="44779"/>
                </a:lnTo>
                <a:lnTo>
                  <a:pt x="41215" y="46824"/>
                </a:lnTo>
                <a:lnTo>
                  <a:pt x="40937" y="47595"/>
                </a:lnTo>
                <a:lnTo>
                  <a:pt x="39588" y="48034"/>
                </a:lnTo>
                <a:lnTo>
                  <a:pt x="38646" y="46985"/>
                </a:lnTo>
                <a:close/>
                <a:moveTo>
                  <a:pt x="41536" y="46824"/>
                </a:moveTo>
                <a:lnTo>
                  <a:pt x="42285" y="44779"/>
                </a:lnTo>
                <a:lnTo>
                  <a:pt x="43966" y="46171"/>
                </a:lnTo>
                <a:lnTo>
                  <a:pt x="44105" y="46985"/>
                </a:lnTo>
                <a:lnTo>
                  <a:pt x="43163" y="48034"/>
                </a:lnTo>
                <a:lnTo>
                  <a:pt x="41814" y="47595"/>
                </a:lnTo>
                <a:close/>
                <a:moveTo>
                  <a:pt x="44234" y="46010"/>
                </a:moveTo>
                <a:lnTo>
                  <a:pt x="43870" y="43859"/>
                </a:lnTo>
                <a:lnTo>
                  <a:pt x="46021" y="44233"/>
                </a:lnTo>
                <a:lnTo>
                  <a:pt x="46546" y="44865"/>
                </a:lnTo>
                <a:lnTo>
                  <a:pt x="46257" y="46246"/>
                </a:lnTo>
                <a:lnTo>
                  <a:pt x="44876" y="46535"/>
                </a:lnTo>
                <a:close/>
                <a:moveTo>
                  <a:pt x="46171" y="43955"/>
                </a:moveTo>
                <a:lnTo>
                  <a:pt x="44780" y="42285"/>
                </a:lnTo>
                <a:lnTo>
                  <a:pt x="46824" y="41525"/>
                </a:lnTo>
                <a:lnTo>
                  <a:pt x="47595" y="41814"/>
                </a:lnTo>
                <a:lnTo>
                  <a:pt x="48045" y="43152"/>
                </a:lnTo>
                <a:lnTo>
                  <a:pt x="46985" y="44105"/>
                </a:lnTo>
                <a:close/>
                <a:moveTo>
                  <a:pt x="47477" y="41450"/>
                </a:moveTo>
                <a:lnTo>
                  <a:pt x="47477" y="41450"/>
                </a:lnTo>
                <a:lnTo>
                  <a:pt x="47263" y="41375"/>
                </a:lnTo>
                <a:lnTo>
                  <a:pt x="47477" y="41289"/>
                </a:lnTo>
                <a:lnTo>
                  <a:pt x="47477" y="41289"/>
                </a:lnTo>
                <a:lnTo>
                  <a:pt x="47788" y="41172"/>
                </a:lnTo>
                <a:lnTo>
                  <a:pt x="47841" y="41161"/>
                </a:lnTo>
                <a:lnTo>
                  <a:pt x="47841" y="41161"/>
                </a:lnTo>
                <a:lnTo>
                  <a:pt x="49533" y="40519"/>
                </a:lnTo>
                <a:lnTo>
                  <a:pt x="50924" y="41375"/>
                </a:lnTo>
                <a:lnTo>
                  <a:pt x="49533" y="42221"/>
                </a:lnTo>
                <a:lnTo>
                  <a:pt x="47841" y="41589"/>
                </a:lnTo>
                <a:lnTo>
                  <a:pt x="47841" y="41589"/>
                </a:lnTo>
                <a:lnTo>
                  <a:pt x="47831" y="41578"/>
                </a:lnTo>
                <a:close/>
                <a:moveTo>
                  <a:pt x="47959" y="41942"/>
                </a:moveTo>
                <a:lnTo>
                  <a:pt x="49212" y="42424"/>
                </a:lnTo>
                <a:lnTo>
                  <a:pt x="48291" y="42981"/>
                </a:lnTo>
                <a:close/>
                <a:moveTo>
                  <a:pt x="48387" y="43270"/>
                </a:moveTo>
                <a:lnTo>
                  <a:pt x="49565" y="42553"/>
                </a:lnTo>
                <a:lnTo>
                  <a:pt x="51524" y="43291"/>
                </a:lnTo>
                <a:lnTo>
                  <a:pt x="51149" y="44415"/>
                </a:lnTo>
                <a:lnTo>
                  <a:pt x="49961" y="44736"/>
                </a:lnTo>
                <a:lnTo>
                  <a:pt x="48762" y="44415"/>
                </a:lnTo>
                <a:close/>
                <a:moveTo>
                  <a:pt x="51909" y="43152"/>
                </a:moveTo>
                <a:lnTo>
                  <a:pt x="52209" y="42638"/>
                </a:lnTo>
                <a:lnTo>
                  <a:pt x="51995" y="41846"/>
                </a:lnTo>
                <a:lnTo>
                  <a:pt x="53204" y="41525"/>
                </a:lnTo>
                <a:lnTo>
                  <a:pt x="55581" y="42167"/>
                </a:lnTo>
                <a:lnTo>
                  <a:pt x="53847" y="43901"/>
                </a:lnTo>
                <a:lnTo>
                  <a:pt x="52637" y="44233"/>
                </a:lnTo>
                <a:lnTo>
                  <a:pt x="52423" y="43441"/>
                </a:lnTo>
                <a:close/>
                <a:moveTo>
                  <a:pt x="53997" y="44169"/>
                </a:moveTo>
                <a:lnTo>
                  <a:pt x="56373" y="43538"/>
                </a:lnTo>
                <a:lnTo>
                  <a:pt x="55742" y="45914"/>
                </a:lnTo>
                <a:lnTo>
                  <a:pt x="54853" y="46803"/>
                </a:lnTo>
                <a:lnTo>
                  <a:pt x="54275" y="46224"/>
                </a:lnTo>
                <a:lnTo>
                  <a:pt x="53686" y="46224"/>
                </a:lnTo>
                <a:lnTo>
                  <a:pt x="53686" y="45636"/>
                </a:lnTo>
                <a:lnTo>
                  <a:pt x="53108" y="45058"/>
                </a:lnTo>
                <a:close/>
                <a:moveTo>
                  <a:pt x="56009" y="46075"/>
                </a:moveTo>
                <a:lnTo>
                  <a:pt x="57754" y="44330"/>
                </a:lnTo>
                <a:lnTo>
                  <a:pt x="58386" y="46706"/>
                </a:lnTo>
                <a:lnTo>
                  <a:pt x="58065" y="47916"/>
                </a:lnTo>
                <a:lnTo>
                  <a:pt x="57283" y="47702"/>
                </a:lnTo>
                <a:lnTo>
                  <a:pt x="56759" y="48001"/>
                </a:lnTo>
                <a:lnTo>
                  <a:pt x="56470" y="47488"/>
                </a:lnTo>
                <a:lnTo>
                  <a:pt x="55677" y="47274"/>
                </a:lnTo>
                <a:close/>
                <a:moveTo>
                  <a:pt x="58696" y="46706"/>
                </a:moveTo>
                <a:lnTo>
                  <a:pt x="59328" y="44330"/>
                </a:lnTo>
                <a:lnTo>
                  <a:pt x="61073" y="46075"/>
                </a:lnTo>
                <a:lnTo>
                  <a:pt x="61405" y="47274"/>
                </a:lnTo>
                <a:lnTo>
                  <a:pt x="60612" y="47488"/>
                </a:lnTo>
                <a:lnTo>
                  <a:pt x="60323" y="48001"/>
                </a:lnTo>
                <a:lnTo>
                  <a:pt x="59799" y="47702"/>
                </a:lnTo>
                <a:lnTo>
                  <a:pt x="59017" y="47916"/>
                </a:lnTo>
                <a:close/>
                <a:moveTo>
                  <a:pt x="61340" y="45914"/>
                </a:moveTo>
                <a:lnTo>
                  <a:pt x="60709" y="43538"/>
                </a:lnTo>
                <a:lnTo>
                  <a:pt x="63085" y="44169"/>
                </a:lnTo>
                <a:lnTo>
                  <a:pt x="63974" y="45058"/>
                </a:lnTo>
                <a:lnTo>
                  <a:pt x="63396" y="45636"/>
                </a:lnTo>
                <a:lnTo>
                  <a:pt x="63396" y="46224"/>
                </a:lnTo>
                <a:lnTo>
                  <a:pt x="62796" y="46224"/>
                </a:lnTo>
                <a:lnTo>
                  <a:pt x="62229" y="46803"/>
                </a:lnTo>
                <a:close/>
                <a:moveTo>
                  <a:pt x="63246" y="43901"/>
                </a:moveTo>
                <a:lnTo>
                  <a:pt x="61501" y="42167"/>
                </a:lnTo>
                <a:lnTo>
                  <a:pt x="63877" y="41525"/>
                </a:lnTo>
                <a:lnTo>
                  <a:pt x="65087" y="41846"/>
                </a:lnTo>
                <a:lnTo>
                  <a:pt x="64873" y="42638"/>
                </a:lnTo>
                <a:lnTo>
                  <a:pt x="65173" y="43152"/>
                </a:lnTo>
                <a:lnTo>
                  <a:pt x="64659" y="43441"/>
                </a:lnTo>
                <a:lnTo>
                  <a:pt x="64445" y="44233"/>
                </a:lnTo>
                <a:close/>
                <a:moveTo>
                  <a:pt x="65558" y="43291"/>
                </a:moveTo>
                <a:lnTo>
                  <a:pt x="67517" y="42553"/>
                </a:lnTo>
                <a:lnTo>
                  <a:pt x="68695" y="43270"/>
                </a:lnTo>
                <a:lnTo>
                  <a:pt x="68320" y="44415"/>
                </a:lnTo>
                <a:lnTo>
                  <a:pt x="67121" y="44736"/>
                </a:lnTo>
                <a:lnTo>
                  <a:pt x="65933" y="44415"/>
                </a:lnTo>
                <a:close/>
                <a:moveTo>
                  <a:pt x="68791" y="42981"/>
                </a:moveTo>
                <a:lnTo>
                  <a:pt x="67870" y="42424"/>
                </a:lnTo>
                <a:lnTo>
                  <a:pt x="69123" y="41942"/>
                </a:lnTo>
                <a:close/>
                <a:moveTo>
                  <a:pt x="69605" y="41450"/>
                </a:moveTo>
                <a:lnTo>
                  <a:pt x="69605" y="41450"/>
                </a:lnTo>
                <a:lnTo>
                  <a:pt x="69251" y="41578"/>
                </a:lnTo>
                <a:lnTo>
                  <a:pt x="69241" y="41589"/>
                </a:lnTo>
                <a:lnTo>
                  <a:pt x="67549" y="42221"/>
                </a:lnTo>
                <a:lnTo>
                  <a:pt x="66168" y="41375"/>
                </a:lnTo>
                <a:lnTo>
                  <a:pt x="67549" y="40519"/>
                </a:lnTo>
                <a:lnTo>
                  <a:pt x="69241" y="41161"/>
                </a:lnTo>
                <a:lnTo>
                  <a:pt x="69241" y="41161"/>
                </a:lnTo>
                <a:lnTo>
                  <a:pt x="69294" y="41172"/>
                </a:lnTo>
                <a:lnTo>
                  <a:pt x="69605" y="41289"/>
                </a:lnTo>
                <a:lnTo>
                  <a:pt x="69605" y="41289"/>
                </a:lnTo>
                <a:lnTo>
                  <a:pt x="69819" y="41375"/>
                </a:lnTo>
                <a:close/>
                <a:moveTo>
                  <a:pt x="69037" y="43152"/>
                </a:moveTo>
                <a:lnTo>
                  <a:pt x="69487" y="41814"/>
                </a:lnTo>
                <a:lnTo>
                  <a:pt x="70258" y="41525"/>
                </a:lnTo>
                <a:lnTo>
                  <a:pt x="72302" y="42285"/>
                </a:lnTo>
                <a:lnTo>
                  <a:pt x="70911" y="43955"/>
                </a:lnTo>
                <a:lnTo>
                  <a:pt x="70097" y="44105"/>
                </a:lnTo>
                <a:close/>
                <a:moveTo>
                  <a:pt x="71061" y="44233"/>
                </a:moveTo>
                <a:lnTo>
                  <a:pt x="73212" y="43859"/>
                </a:lnTo>
                <a:lnTo>
                  <a:pt x="72848" y="46010"/>
                </a:lnTo>
                <a:lnTo>
                  <a:pt x="72217" y="46535"/>
                </a:lnTo>
                <a:lnTo>
                  <a:pt x="70825" y="46246"/>
                </a:lnTo>
                <a:lnTo>
                  <a:pt x="70536" y="44865"/>
                </a:lnTo>
                <a:close/>
                <a:moveTo>
                  <a:pt x="73116" y="46171"/>
                </a:moveTo>
                <a:lnTo>
                  <a:pt x="74797" y="44779"/>
                </a:lnTo>
                <a:lnTo>
                  <a:pt x="75546" y="46824"/>
                </a:lnTo>
                <a:lnTo>
                  <a:pt x="75268" y="47595"/>
                </a:lnTo>
                <a:lnTo>
                  <a:pt x="73919" y="48034"/>
                </a:lnTo>
                <a:lnTo>
                  <a:pt x="72977" y="46985"/>
                </a:lnTo>
                <a:close/>
                <a:moveTo>
                  <a:pt x="75867" y="46824"/>
                </a:moveTo>
                <a:lnTo>
                  <a:pt x="76616" y="44779"/>
                </a:lnTo>
                <a:lnTo>
                  <a:pt x="78297" y="46171"/>
                </a:lnTo>
                <a:lnTo>
                  <a:pt x="78436" y="46985"/>
                </a:lnTo>
                <a:lnTo>
                  <a:pt x="77494" y="48034"/>
                </a:lnTo>
                <a:lnTo>
                  <a:pt x="76145" y="47595"/>
                </a:lnTo>
                <a:close/>
                <a:moveTo>
                  <a:pt x="78575" y="46010"/>
                </a:moveTo>
                <a:lnTo>
                  <a:pt x="78201" y="43859"/>
                </a:lnTo>
                <a:lnTo>
                  <a:pt x="80353" y="44233"/>
                </a:lnTo>
                <a:lnTo>
                  <a:pt x="80877" y="44865"/>
                </a:lnTo>
                <a:lnTo>
                  <a:pt x="80588" y="46246"/>
                </a:lnTo>
                <a:lnTo>
                  <a:pt x="79207" y="46535"/>
                </a:lnTo>
                <a:close/>
                <a:moveTo>
                  <a:pt x="80513" y="43955"/>
                </a:moveTo>
                <a:lnTo>
                  <a:pt x="79111" y="42285"/>
                </a:lnTo>
                <a:lnTo>
                  <a:pt x="81155" y="41525"/>
                </a:lnTo>
                <a:lnTo>
                  <a:pt x="81926" y="41814"/>
                </a:lnTo>
                <a:lnTo>
                  <a:pt x="82376" y="43152"/>
                </a:lnTo>
                <a:lnTo>
                  <a:pt x="81316" y="44105"/>
                </a:lnTo>
                <a:close/>
                <a:moveTo>
                  <a:pt x="81155" y="41215"/>
                </a:moveTo>
                <a:lnTo>
                  <a:pt x="79111" y="40454"/>
                </a:lnTo>
                <a:lnTo>
                  <a:pt x="80502" y="38784"/>
                </a:lnTo>
                <a:lnTo>
                  <a:pt x="81316" y="38645"/>
                </a:lnTo>
                <a:lnTo>
                  <a:pt x="82376" y="39587"/>
                </a:lnTo>
                <a:lnTo>
                  <a:pt x="81926" y="40925"/>
                </a:lnTo>
                <a:close/>
                <a:moveTo>
                  <a:pt x="80353" y="38506"/>
                </a:moveTo>
                <a:lnTo>
                  <a:pt x="78201" y="38881"/>
                </a:lnTo>
                <a:lnTo>
                  <a:pt x="78575" y="36729"/>
                </a:lnTo>
                <a:lnTo>
                  <a:pt x="79207" y="36205"/>
                </a:lnTo>
                <a:lnTo>
                  <a:pt x="80588" y="36494"/>
                </a:lnTo>
                <a:lnTo>
                  <a:pt x="80877" y="37875"/>
                </a:lnTo>
                <a:close/>
                <a:moveTo>
                  <a:pt x="78297" y="36569"/>
                </a:moveTo>
                <a:lnTo>
                  <a:pt x="76616" y="37971"/>
                </a:lnTo>
                <a:lnTo>
                  <a:pt x="75867" y="35916"/>
                </a:lnTo>
                <a:lnTo>
                  <a:pt x="76145" y="35145"/>
                </a:lnTo>
                <a:lnTo>
                  <a:pt x="77494" y="34706"/>
                </a:lnTo>
                <a:lnTo>
                  <a:pt x="78436" y="35755"/>
                </a:lnTo>
                <a:close/>
                <a:moveTo>
                  <a:pt x="75781" y="35263"/>
                </a:moveTo>
                <a:lnTo>
                  <a:pt x="75792" y="35263"/>
                </a:lnTo>
                <a:lnTo>
                  <a:pt x="75707" y="35487"/>
                </a:lnTo>
                <a:lnTo>
                  <a:pt x="75621" y="35263"/>
                </a:lnTo>
                <a:lnTo>
                  <a:pt x="75632" y="35263"/>
                </a:lnTo>
                <a:lnTo>
                  <a:pt x="75514" y="34973"/>
                </a:lnTo>
                <a:lnTo>
                  <a:pt x="75492" y="34909"/>
                </a:lnTo>
                <a:lnTo>
                  <a:pt x="75492" y="34909"/>
                </a:lnTo>
                <a:lnTo>
                  <a:pt x="74861" y="33218"/>
                </a:lnTo>
                <a:lnTo>
                  <a:pt x="75707" y="31826"/>
                </a:lnTo>
                <a:lnTo>
                  <a:pt x="76563" y="33218"/>
                </a:lnTo>
                <a:lnTo>
                  <a:pt x="75921" y="34909"/>
                </a:lnTo>
                <a:lnTo>
                  <a:pt x="75921" y="34909"/>
                </a:lnTo>
                <a:lnTo>
                  <a:pt x="75899" y="34973"/>
                </a:lnTo>
                <a:lnTo>
                  <a:pt x="75781" y="35263"/>
                </a:lnTo>
                <a:close/>
                <a:moveTo>
                  <a:pt x="76285" y="34792"/>
                </a:moveTo>
                <a:lnTo>
                  <a:pt x="76756" y="33539"/>
                </a:lnTo>
                <a:lnTo>
                  <a:pt x="77312" y="34449"/>
                </a:lnTo>
                <a:lnTo>
                  <a:pt x="76574" y="34695"/>
                </a:lnTo>
                <a:close/>
                <a:moveTo>
                  <a:pt x="78747" y="33978"/>
                </a:moveTo>
                <a:lnTo>
                  <a:pt x="77601" y="34353"/>
                </a:lnTo>
                <a:lnTo>
                  <a:pt x="76884" y="33186"/>
                </a:lnTo>
                <a:lnTo>
                  <a:pt x="77623" y="31227"/>
                </a:lnTo>
                <a:lnTo>
                  <a:pt x="78747" y="31601"/>
                </a:lnTo>
                <a:lnTo>
                  <a:pt x="79079" y="32790"/>
                </a:lnTo>
                <a:close/>
                <a:moveTo>
                  <a:pt x="77783" y="30328"/>
                </a:moveTo>
                <a:lnTo>
                  <a:pt x="77484" y="30841"/>
                </a:lnTo>
                <a:lnTo>
                  <a:pt x="76970" y="30542"/>
                </a:lnTo>
                <a:lnTo>
                  <a:pt x="76188" y="30756"/>
                </a:lnTo>
                <a:lnTo>
                  <a:pt x="75856" y="29546"/>
                </a:lnTo>
                <a:lnTo>
                  <a:pt x="76499" y="27159"/>
                </a:lnTo>
                <a:lnTo>
                  <a:pt x="78244" y="28904"/>
                </a:lnTo>
                <a:lnTo>
                  <a:pt x="78565" y="30113"/>
                </a:lnTo>
                <a:close/>
                <a:moveTo>
                  <a:pt x="78511" y="28754"/>
                </a:moveTo>
                <a:lnTo>
                  <a:pt x="77869" y="26367"/>
                </a:lnTo>
                <a:lnTo>
                  <a:pt x="77869" y="26367"/>
                </a:lnTo>
                <a:lnTo>
                  <a:pt x="80256" y="27009"/>
                </a:lnTo>
                <a:lnTo>
                  <a:pt x="81134" y="27887"/>
                </a:lnTo>
                <a:lnTo>
                  <a:pt x="80567" y="28465"/>
                </a:lnTo>
                <a:lnTo>
                  <a:pt x="80567" y="29064"/>
                </a:lnTo>
                <a:lnTo>
                  <a:pt x="79967" y="29064"/>
                </a:lnTo>
                <a:lnTo>
                  <a:pt x="79389" y="29632"/>
                </a:lnTo>
                <a:lnTo>
                  <a:pt x="78511" y="28754"/>
                </a:lnTo>
                <a:close/>
                <a:moveTo>
                  <a:pt x="80406" y="26741"/>
                </a:moveTo>
                <a:lnTo>
                  <a:pt x="78661" y="24996"/>
                </a:lnTo>
                <a:lnTo>
                  <a:pt x="81048" y="24354"/>
                </a:lnTo>
                <a:lnTo>
                  <a:pt x="82258" y="24686"/>
                </a:lnTo>
                <a:lnTo>
                  <a:pt x="82044" y="25467"/>
                </a:lnTo>
                <a:lnTo>
                  <a:pt x="82344" y="25981"/>
                </a:lnTo>
                <a:lnTo>
                  <a:pt x="81830" y="26281"/>
                </a:lnTo>
                <a:lnTo>
                  <a:pt x="81616" y="27062"/>
                </a:lnTo>
                <a:close/>
                <a:moveTo>
                  <a:pt x="81048" y="24054"/>
                </a:moveTo>
                <a:lnTo>
                  <a:pt x="78661" y="23412"/>
                </a:lnTo>
                <a:lnTo>
                  <a:pt x="80406" y="21667"/>
                </a:lnTo>
                <a:lnTo>
                  <a:pt x="81616" y="21346"/>
                </a:lnTo>
                <a:lnTo>
                  <a:pt x="81830" y="22127"/>
                </a:lnTo>
                <a:lnTo>
                  <a:pt x="82344" y="22427"/>
                </a:lnTo>
                <a:lnTo>
                  <a:pt x="82044" y="22941"/>
                </a:lnTo>
                <a:lnTo>
                  <a:pt x="82258" y="23723"/>
                </a:lnTo>
                <a:close/>
                <a:moveTo>
                  <a:pt x="80256" y="21400"/>
                </a:moveTo>
                <a:lnTo>
                  <a:pt x="77869" y="22042"/>
                </a:lnTo>
                <a:lnTo>
                  <a:pt x="78511" y="19655"/>
                </a:lnTo>
                <a:lnTo>
                  <a:pt x="79389" y="18777"/>
                </a:lnTo>
                <a:lnTo>
                  <a:pt x="79967" y="19355"/>
                </a:lnTo>
                <a:lnTo>
                  <a:pt x="80567" y="19344"/>
                </a:lnTo>
                <a:lnTo>
                  <a:pt x="80567" y="19944"/>
                </a:lnTo>
                <a:lnTo>
                  <a:pt x="81134" y="20522"/>
                </a:lnTo>
                <a:close/>
                <a:moveTo>
                  <a:pt x="78244" y="19505"/>
                </a:moveTo>
                <a:lnTo>
                  <a:pt x="76499" y="21250"/>
                </a:lnTo>
                <a:lnTo>
                  <a:pt x="75856" y="18873"/>
                </a:lnTo>
                <a:lnTo>
                  <a:pt x="76188" y="17664"/>
                </a:lnTo>
                <a:lnTo>
                  <a:pt x="76970" y="17867"/>
                </a:lnTo>
                <a:lnTo>
                  <a:pt x="77484" y="17567"/>
                </a:lnTo>
                <a:lnTo>
                  <a:pt x="77783" y="18092"/>
                </a:lnTo>
                <a:lnTo>
                  <a:pt x="78565" y="18295"/>
                </a:lnTo>
                <a:close/>
                <a:moveTo>
                  <a:pt x="78747" y="16818"/>
                </a:moveTo>
                <a:lnTo>
                  <a:pt x="77623" y="17182"/>
                </a:lnTo>
                <a:lnTo>
                  <a:pt x="76884" y="15223"/>
                </a:lnTo>
                <a:lnTo>
                  <a:pt x="77601" y="14056"/>
                </a:lnTo>
                <a:lnTo>
                  <a:pt x="78747" y="14431"/>
                </a:lnTo>
                <a:lnTo>
                  <a:pt x="79079" y="15619"/>
                </a:lnTo>
                <a:close/>
                <a:moveTo>
                  <a:pt x="77312" y="13960"/>
                </a:moveTo>
                <a:lnTo>
                  <a:pt x="76756" y="14869"/>
                </a:lnTo>
                <a:lnTo>
                  <a:pt x="76285" y="13617"/>
                </a:lnTo>
                <a:close/>
                <a:moveTo>
                  <a:pt x="75792" y="13146"/>
                </a:moveTo>
                <a:lnTo>
                  <a:pt x="75781" y="13146"/>
                </a:lnTo>
                <a:lnTo>
                  <a:pt x="76563" y="15191"/>
                </a:lnTo>
                <a:lnTo>
                  <a:pt x="75707" y="16582"/>
                </a:lnTo>
                <a:lnTo>
                  <a:pt x="74861" y="15191"/>
                </a:lnTo>
                <a:lnTo>
                  <a:pt x="75492" y="13499"/>
                </a:lnTo>
                <a:lnTo>
                  <a:pt x="75492" y="13499"/>
                </a:lnTo>
                <a:lnTo>
                  <a:pt x="75535" y="13392"/>
                </a:lnTo>
                <a:lnTo>
                  <a:pt x="75632" y="13146"/>
                </a:lnTo>
                <a:lnTo>
                  <a:pt x="75621" y="13146"/>
                </a:lnTo>
                <a:lnTo>
                  <a:pt x="75707" y="12921"/>
                </a:lnTo>
                <a:lnTo>
                  <a:pt x="75792" y="13146"/>
                </a:lnTo>
                <a:close/>
                <a:moveTo>
                  <a:pt x="78436" y="12654"/>
                </a:moveTo>
                <a:lnTo>
                  <a:pt x="77494" y="13703"/>
                </a:lnTo>
                <a:lnTo>
                  <a:pt x="76145" y="13264"/>
                </a:lnTo>
                <a:lnTo>
                  <a:pt x="75867" y="12493"/>
                </a:lnTo>
                <a:lnTo>
                  <a:pt x="76616" y="10438"/>
                </a:lnTo>
                <a:lnTo>
                  <a:pt x="78297" y="11840"/>
                </a:lnTo>
                <a:close/>
                <a:moveTo>
                  <a:pt x="80053" y="9549"/>
                </a:moveTo>
                <a:lnTo>
                  <a:pt x="78147" y="9217"/>
                </a:lnTo>
                <a:lnTo>
                  <a:pt x="77997" y="8361"/>
                </a:lnTo>
                <a:lnTo>
                  <a:pt x="78811" y="8061"/>
                </a:lnTo>
                <a:lnTo>
                  <a:pt x="78811" y="8061"/>
                </a:lnTo>
                <a:close/>
                <a:moveTo>
                  <a:pt x="78147" y="4860"/>
                </a:moveTo>
                <a:lnTo>
                  <a:pt x="80053" y="4528"/>
                </a:lnTo>
                <a:lnTo>
                  <a:pt x="78811" y="6016"/>
                </a:lnTo>
                <a:lnTo>
                  <a:pt x="77997" y="5717"/>
                </a:lnTo>
                <a:close/>
                <a:moveTo>
                  <a:pt x="76734" y="3929"/>
                </a:moveTo>
                <a:lnTo>
                  <a:pt x="78222" y="2687"/>
                </a:lnTo>
                <a:lnTo>
                  <a:pt x="77890" y="4603"/>
                </a:lnTo>
                <a:lnTo>
                  <a:pt x="77034" y="4753"/>
                </a:lnTo>
                <a:close/>
                <a:moveTo>
                  <a:pt x="75043" y="3833"/>
                </a:moveTo>
                <a:lnTo>
                  <a:pt x="75707" y="2013"/>
                </a:lnTo>
                <a:lnTo>
                  <a:pt x="76381" y="3833"/>
                </a:lnTo>
                <a:lnTo>
                  <a:pt x="75707" y="4400"/>
                </a:lnTo>
                <a:close/>
                <a:moveTo>
                  <a:pt x="73523" y="4603"/>
                </a:moveTo>
                <a:lnTo>
                  <a:pt x="73202" y="2687"/>
                </a:lnTo>
                <a:lnTo>
                  <a:pt x="74690" y="3929"/>
                </a:lnTo>
                <a:lnTo>
                  <a:pt x="74540" y="4336"/>
                </a:lnTo>
                <a:lnTo>
                  <a:pt x="74390" y="4753"/>
                </a:lnTo>
                <a:lnTo>
                  <a:pt x="73694" y="4625"/>
                </a:lnTo>
                <a:close/>
                <a:moveTo>
                  <a:pt x="70686" y="7044"/>
                </a:moveTo>
                <a:lnTo>
                  <a:pt x="72506" y="6370"/>
                </a:lnTo>
                <a:lnTo>
                  <a:pt x="73062" y="7033"/>
                </a:lnTo>
                <a:lnTo>
                  <a:pt x="72506" y="7708"/>
                </a:lnTo>
                <a:close/>
                <a:moveTo>
                  <a:pt x="69487" y="7483"/>
                </a:moveTo>
                <a:lnTo>
                  <a:pt x="70258" y="7194"/>
                </a:lnTo>
                <a:lnTo>
                  <a:pt x="72302" y="7954"/>
                </a:lnTo>
                <a:lnTo>
                  <a:pt x="70911" y="9624"/>
                </a:lnTo>
                <a:lnTo>
                  <a:pt x="70097" y="9763"/>
                </a:lnTo>
                <a:lnTo>
                  <a:pt x="69048" y="8821"/>
                </a:lnTo>
                <a:close/>
                <a:moveTo>
                  <a:pt x="68941" y="9132"/>
                </a:moveTo>
                <a:lnTo>
                  <a:pt x="70001" y="10084"/>
                </a:lnTo>
                <a:lnTo>
                  <a:pt x="70611" y="9977"/>
                </a:lnTo>
                <a:lnTo>
                  <a:pt x="70215" y="10459"/>
                </a:lnTo>
                <a:lnTo>
                  <a:pt x="70515" y="11851"/>
                </a:lnTo>
                <a:lnTo>
                  <a:pt x="69102" y="11562"/>
                </a:lnTo>
                <a:lnTo>
                  <a:pt x="68598" y="12065"/>
                </a:lnTo>
                <a:lnTo>
                  <a:pt x="68598" y="11348"/>
                </a:lnTo>
                <a:lnTo>
                  <a:pt x="67485" y="10620"/>
                </a:lnTo>
                <a:lnTo>
                  <a:pt x="68545" y="10331"/>
                </a:lnTo>
                <a:close/>
                <a:moveTo>
                  <a:pt x="67870" y="8083"/>
                </a:moveTo>
                <a:lnTo>
                  <a:pt x="69123" y="7612"/>
                </a:lnTo>
                <a:lnTo>
                  <a:pt x="68791" y="8650"/>
                </a:lnTo>
                <a:close/>
                <a:moveTo>
                  <a:pt x="67528" y="8222"/>
                </a:moveTo>
                <a:lnTo>
                  <a:pt x="68695" y="8939"/>
                </a:lnTo>
                <a:lnTo>
                  <a:pt x="68320" y="10084"/>
                </a:lnTo>
                <a:lnTo>
                  <a:pt x="67153" y="10395"/>
                </a:lnTo>
                <a:lnTo>
                  <a:pt x="67121" y="10384"/>
                </a:lnTo>
                <a:lnTo>
                  <a:pt x="67100" y="10395"/>
                </a:lnTo>
                <a:lnTo>
                  <a:pt x="65933" y="10084"/>
                </a:lnTo>
                <a:lnTo>
                  <a:pt x="65558" y="8960"/>
                </a:lnTo>
                <a:close/>
                <a:moveTo>
                  <a:pt x="65879" y="7215"/>
                </a:moveTo>
                <a:lnTo>
                  <a:pt x="67196" y="8018"/>
                </a:lnTo>
                <a:lnTo>
                  <a:pt x="65440" y="8682"/>
                </a:lnTo>
                <a:lnTo>
                  <a:pt x="65194" y="8254"/>
                </a:lnTo>
                <a:lnTo>
                  <a:pt x="65398" y="7504"/>
                </a:lnTo>
                <a:close/>
                <a:moveTo>
                  <a:pt x="63877" y="7194"/>
                </a:moveTo>
                <a:lnTo>
                  <a:pt x="65087" y="7515"/>
                </a:lnTo>
                <a:lnTo>
                  <a:pt x="64873" y="8297"/>
                </a:lnTo>
                <a:lnTo>
                  <a:pt x="65173" y="8821"/>
                </a:lnTo>
                <a:lnTo>
                  <a:pt x="64659" y="9110"/>
                </a:lnTo>
                <a:lnTo>
                  <a:pt x="64445" y="9902"/>
                </a:lnTo>
                <a:lnTo>
                  <a:pt x="63246" y="9571"/>
                </a:lnTo>
                <a:lnTo>
                  <a:pt x="61501" y="7826"/>
                </a:lnTo>
                <a:close/>
                <a:moveTo>
                  <a:pt x="61255" y="6487"/>
                </a:moveTo>
                <a:lnTo>
                  <a:pt x="63299" y="7044"/>
                </a:lnTo>
                <a:lnTo>
                  <a:pt x="61255" y="7590"/>
                </a:lnTo>
                <a:lnTo>
                  <a:pt x="60709" y="7044"/>
                </a:lnTo>
                <a:close/>
                <a:moveTo>
                  <a:pt x="59424" y="4411"/>
                </a:moveTo>
                <a:lnTo>
                  <a:pt x="59424" y="4411"/>
                </a:lnTo>
                <a:lnTo>
                  <a:pt x="60923" y="2912"/>
                </a:lnTo>
                <a:lnTo>
                  <a:pt x="60377" y="4967"/>
                </a:lnTo>
                <a:lnTo>
                  <a:pt x="59628" y="5160"/>
                </a:lnTo>
                <a:close/>
                <a:moveTo>
                  <a:pt x="56159" y="2912"/>
                </a:moveTo>
                <a:lnTo>
                  <a:pt x="57658" y="4411"/>
                </a:lnTo>
                <a:lnTo>
                  <a:pt x="57454" y="5160"/>
                </a:lnTo>
                <a:lnTo>
                  <a:pt x="56705" y="4967"/>
                </a:lnTo>
                <a:close/>
                <a:moveTo>
                  <a:pt x="55913" y="6156"/>
                </a:moveTo>
                <a:lnTo>
                  <a:pt x="54414" y="4657"/>
                </a:lnTo>
                <a:lnTo>
                  <a:pt x="56470" y="5203"/>
                </a:lnTo>
                <a:lnTo>
                  <a:pt x="56673" y="5952"/>
                </a:lnTo>
                <a:close/>
                <a:moveTo>
                  <a:pt x="53783" y="7044"/>
                </a:moveTo>
                <a:lnTo>
                  <a:pt x="55827" y="6487"/>
                </a:lnTo>
                <a:lnTo>
                  <a:pt x="55827" y="6487"/>
                </a:lnTo>
                <a:lnTo>
                  <a:pt x="56373" y="7044"/>
                </a:lnTo>
                <a:lnTo>
                  <a:pt x="55827" y="7590"/>
                </a:lnTo>
                <a:lnTo>
                  <a:pt x="55827" y="7590"/>
                </a:lnTo>
                <a:close/>
                <a:moveTo>
                  <a:pt x="53204" y="7194"/>
                </a:moveTo>
                <a:lnTo>
                  <a:pt x="55581" y="7836"/>
                </a:lnTo>
                <a:lnTo>
                  <a:pt x="53847" y="9571"/>
                </a:lnTo>
                <a:lnTo>
                  <a:pt x="52637" y="9902"/>
                </a:lnTo>
                <a:lnTo>
                  <a:pt x="52423" y="9110"/>
                </a:lnTo>
                <a:lnTo>
                  <a:pt x="51909" y="8821"/>
                </a:lnTo>
                <a:lnTo>
                  <a:pt x="52209" y="8297"/>
                </a:lnTo>
                <a:lnTo>
                  <a:pt x="51995" y="7515"/>
                </a:lnTo>
                <a:close/>
                <a:moveTo>
                  <a:pt x="49886" y="8018"/>
                </a:moveTo>
                <a:lnTo>
                  <a:pt x="51203" y="7215"/>
                </a:lnTo>
                <a:lnTo>
                  <a:pt x="51684" y="7504"/>
                </a:lnTo>
                <a:lnTo>
                  <a:pt x="51888" y="8265"/>
                </a:lnTo>
                <a:lnTo>
                  <a:pt x="51642" y="8682"/>
                </a:lnTo>
                <a:close/>
                <a:moveTo>
                  <a:pt x="49565" y="8222"/>
                </a:moveTo>
                <a:lnTo>
                  <a:pt x="51524" y="8960"/>
                </a:lnTo>
                <a:lnTo>
                  <a:pt x="51149" y="10084"/>
                </a:lnTo>
                <a:lnTo>
                  <a:pt x="49982" y="10395"/>
                </a:lnTo>
                <a:lnTo>
                  <a:pt x="49961" y="10384"/>
                </a:lnTo>
                <a:lnTo>
                  <a:pt x="49929" y="10395"/>
                </a:lnTo>
                <a:lnTo>
                  <a:pt x="48762" y="10084"/>
                </a:lnTo>
                <a:lnTo>
                  <a:pt x="48387" y="8939"/>
                </a:lnTo>
                <a:close/>
                <a:moveTo>
                  <a:pt x="47959" y="7612"/>
                </a:moveTo>
                <a:lnTo>
                  <a:pt x="49212" y="8083"/>
                </a:lnTo>
                <a:lnTo>
                  <a:pt x="48291" y="8650"/>
                </a:lnTo>
                <a:close/>
                <a:moveTo>
                  <a:pt x="48141" y="9132"/>
                </a:moveTo>
                <a:lnTo>
                  <a:pt x="48537" y="10331"/>
                </a:lnTo>
                <a:lnTo>
                  <a:pt x="49597" y="10620"/>
                </a:lnTo>
                <a:lnTo>
                  <a:pt x="48484" y="11348"/>
                </a:lnTo>
                <a:lnTo>
                  <a:pt x="48484" y="12065"/>
                </a:lnTo>
                <a:lnTo>
                  <a:pt x="47980" y="11562"/>
                </a:lnTo>
                <a:lnTo>
                  <a:pt x="46567" y="11851"/>
                </a:lnTo>
                <a:lnTo>
                  <a:pt x="46867" y="10459"/>
                </a:lnTo>
                <a:lnTo>
                  <a:pt x="46471" y="9977"/>
                </a:lnTo>
                <a:lnTo>
                  <a:pt x="47081" y="10084"/>
                </a:lnTo>
                <a:close/>
                <a:moveTo>
                  <a:pt x="46824" y="7194"/>
                </a:moveTo>
                <a:lnTo>
                  <a:pt x="47595" y="7483"/>
                </a:lnTo>
                <a:lnTo>
                  <a:pt x="48045" y="8821"/>
                </a:lnTo>
                <a:lnTo>
                  <a:pt x="46985" y="9763"/>
                </a:lnTo>
                <a:lnTo>
                  <a:pt x="46171" y="9624"/>
                </a:lnTo>
                <a:lnTo>
                  <a:pt x="44780" y="7954"/>
                </a:lnTo>
                <a:close/>
                <a:moveTo>
                  <a:pt x="44576" y="6370"/>
                </a:moveTo>
                <a:lnTo>
                  <a:pt x="46396" y="7033"/>
                </a:lnTo>
                <a:lnTo>
                  <a:pt x="44576" y="7708"/>
                </a:lnTo>
                <a:lnTo>
                  <a:pt x="44020" y="7033"/>
                </a:lnTo>
                <a:close/>
                <a:moveTo>
                  <a:pt x="43816" y="4860"/>
                </a:moveTo>
                <a:lnTo>
                  <a:pt x="45722" y="4528"/>
                </a:lnTo>
                <a:lnTo>
                  <a:pt x="44480" y="6016"/>
                </a:lnTo>
                <a:lnTo>
                  <a:pt x="43666" y="5717"/>
                </a:lnTo>
                <a:close/>
                <a:moveTo>
                  <a:pt x="42392" y="3929"/>
                </a:moveTo>
                <a:lnTo>
                  <a:pt x="42392" y="3929"/>
                </a:lnTo>
                <a:lnTo>
                  <a:pt x="43891" y="2687"/>
                </a:lnTo>
                <a:lnTo>
                  <a:pt x="43559" y="4603"/>
                </a:lnTo>
                <a:lnTo>
                  <a:pt x="43559" y="4603"/>
                </a:lnTo>
                <a:lnTo>
                  <a:pt x="42692" y="4753"/>
                </a:lnTo>
                <a:lnTo>
                  <a:pt x="42392" y="3929"/>
                </a:lnTo>
                <a:close/>
                <a:moveTo>
                  <a:pt x="40701" y="3833"/>
                </a:moveTo>
                <a:lnTo>
                  <a:pt x="41375" y="2013"/>
                </a:lnTo>
                <a:lnTo>
                  <a:pt x="42050" y="3833"/>
                </a:lnTo>
                <a:lnTo>
                  <a:pt x="41375" y="4400"/>
                </a:lnTo>
                <a:close/>
                <a:moveTo>
                  <a:pt x="39192" y="4603"/>
                </a:moveTo>
                <a:lnTo>
                  <a:pt x="38860" y="2687"/>
                </a:lnTo>
                <a:lnTo>
                  <a:pt x="40358" y="3929"/>
                </a:lnTo>
                <a:lnTo>
                  <a:pt x="40048" y="4753"/>
                </a:lnTo>
                <a:close/>
                <a:moveTo>
                  <a:pt x="38271" y="6016"/>
                </a:moveTo>
                <a:lnTo>
                  <a:pt x="37029" y="4528"/>
                </a:lnTo>
                <a:lnTo>
                  <a:pt x="38935" y="4860"/>
                </a:lnTo>
                <a:lnTo>
                  <a:pt x="39085" y="5717"/>
                </a:lnTo>
                <a:close/>
                <a:moveTo>
                  <a:pt x="35156" y="7483"/>
                </a:moveTo>
                <a:lnTo>
                  <a:pt x="35927" y="7194"/>
                </a:lnTo>
                <a:lnTo>
                  <a:pt x="37971" y="7954"/>
                </a:lnTo>
                <a:lnTo>
                  <a:pt x="36580" y="9624"/>
                </a:lnTo>
                <a:lnTo>
                  <a:pt x="35766" y="9763"/>
                </a:lnTo>
                <a:lnTo>
                  <a:pt x="34706" y="8821"/>
                </a:lnTo>
                <a:close/>
                <a:moveTo>
                  <a:pt x="33539" y="8083"/>
                </a:moveTo>
                <a:lnTo>
                  <a:pt x="34792" y="7612"/>
                </a:lnTo>
                <a:lnTo>
                  <a:pt x="34460" y="8650"/>
                </a:lnTo>
                <a:close/>
                <a:moveTo>
                  <a:pt x="33186" y="8222"/>
                </a:moveTo>
                <a:lnTo>
                  <a:pt x="34364" y="8939"/>
                </a:lnTo>
                <a:lnTo>
                  <a:pt x="33989" y="10084"/>
                </a:lnTo>
                <a:lnTo>
                  <a:pt x="32822" y="10395"/>
                </a:lnTo>
                <a:lnTo>
                  <a:pt x="32790" y="10384"/>
                </a:lnTo>
                <a:lnTo>
                  <a:pt x="32769" y="10395"/>
                </a:lnTo>
                <a:lnTo>
                  <a:pt x="31602" y="10084"/>
                </a:lnTo>
                <a:lnTo>
                  <a:pt x="31227" y="8960"/>
                </a:lnTo>
                <a:close/>
                <a:moveTo>
                  <a:pt x="31548" y="7215"/>
                </a:moveTo>
                <a:lnTo>
                  <a:pt x="32865" y="8018"/>
                </a:lnTo>
                <a:lnTo>
                  <a:pt x="31109" y="8682"/>
                </a:lnTo>
                <a:lnTo>
                  <a:pt x="30863" y="8254"/>
                </a:lnTo>
                <a:lnTo>
                  <a:pt x="31066" y="7504"/>
                </a:lnTo>
                <a:close/>
                <a:moveTo>
                  <a:pt x="29546" y="7194"/>
                </a:moveTo>
                <a:lnTo>
                  <a:pt x="30756" y="7515"/>
                </a:lnTo>
                <a:lnTo>
                  <a:pt x="30542" y="8297"/>
                </a:lnTo>
                <a:lnTo>
                  <a:pt x="30842" y="8821"/>
                </a:lnTo>
                <a:lnTo>
                  <a:pt x="30328" y="9110"/>
                </a:lnTo>
                <a:lnTo>
                  <a:pt x="30114" y="9902"/>
                </a:lnTo>
                <a:lnTo>
                  <a:pt x="28915" y="9571"/>
                </a:lnTo>
                <a:lnTo>
                  <a:pt x="27170" y="7826"/>
                </a:lnTo>
                <a:close/>
                <a:moveTo>
                  <a:pt x="26924" y="6487"/>
                </a:moveTo>
                <a:lnTo>
                  <a:pt x="28968" y="7044"/>
                </a:lnTo>
                <a:lnTo>
                  <a:pt x="26924" y="7590"/>
                </a:lnTo>
                <a:lnTo>
                  <a:pt x="26924" y="7590"/>
                </a:lnTo>
                <a:lnTo>
                  <a:pt x="26378" y="7044"/>
                </a:lnTo>
                <a:lnTo>
                  <a:pt x="26924" y="6487"/>
                </a:lnTo>
                <a:close/>
                <a:moveTo>
                  <a:pt x="25093" y="4411"/>
                </a:moveTo>
                <a:lnTo>
                  <a:pt x="26592" y="2912"/>
                </a:lnTo>
                <a:lnTo>
                  <a:pt x="26046" y="4967"/>
                </a:lnTo>
                <a:lnTo>
                  <a:pt x="25296" y="5160"/>
                </a:lnTo>
                <a:close/>
                <a:moveTo>
                  <a:pt x="23659" y="4325"/>
                </a:moveTo>
                <a:lnTo>
                  <a:pt x="24215" y="2280"/>
                </a:lnTo>
                <a:lnTo>
                  <a:pt x="24761" y="4325"/>
                </a:lnTo>
                <a:lnTo>
                  <a:pt x="24215" y="4871"/>
                </a:lnTo>
                <a:close/>
                <a:moveTo>
                  <a:pt x="21828" y="2912"/>
                </a:moveTo>
                <a:lnTo>
                  <a:pt x="23327" y="4411"/>
                </a:lnTo>
                <a:lnTo>
                  <a:pt x="23123" y="5160"/>
                </a:lnTo>
                <a:lnTo>
                  <a:pt x="22374" y="4967"/>
                </a:lnTo>
                <a:close/>
                <a:moveTo>
                  <a:pt x="21582" y="6156"/>
                </a:moveTo>
                <a:lnTo>
                  <a:pt x="20083" y="4657"/>
                </a:lnTo>
                <a:lnTo>
                  <a:pt x="22138" y="5203"/>
                </a:lnTo>
                <a:lnTo>
                  <a:pt x="22331" y="5952"/>
                </a:lnTo>
                <a:close/>
                <a:moveTo>
                  <a:pt x="19451" y="7044"/>
                </a:moveTo>
                <a:lnTo>
                  <a:pt x="21496" y="6487"/>
                </a:lnTo>
                <a:lnTo>
                  <a:pt x="21496" y="6487"/>
                </a:lnTo>
                <a:lnTo>
                  <a:pt x="22042" y="7044"/>
                </a:lnTo>
                <a:lnTo>
                  <a:pt x="21496" y="7590"/>
                </a:lnTo>
                <a:lnTo>
                  <a:pt x="21496" y="7590"/>
                </a:lnTo>
                <a:close/>
                <a:moveTo>
                  <a:pt x="18873" y="7194"/>
                </a:moveTo>
                <a:lnTo>
                  <a:pt x="21250" y="7836"/>
                </a:lnTo>
                <a:lnTo>
                  <a:pt x="19516" y="9571"/>
                </a:lnTo>
                <a:lnTo>
                  <a:pt x="18306" y="9902"/>
                </a:lnTo>
                <a:lnTo>
                  <a:pt x="18092" y="9110"/>
                </a:lnTo>
                <a:lnTo>
                  <a:pt x="17578" y="8821"/>
                </a:lnTo>
                <a:lnTo>
                  <a:pt x="17878" y="8297"/>
                </a:lnTo>
                <a:lnTo>
                  <a:pt x="17664" y="7515"/>
                </a:lnTo>
                <a:close/>
                <a:moveTo>
                  <a:pt x="15555" y="8018"/>
                </a:moveTo>
                <a:lnTo>
                  <a:pt x="16872" y="7215"/>
                </a:lnTo>
                <a:lnTo>
                  <a:pt x="17353" y="7504"/>
                </a:lnTo>
                <a:lnTo>
                  <a:pt x="17557" y="8265"/>
                </a:lnTo>
                <a:lnTo>
                  <a:pt x="17310" y="8682"/>
                </a:lnTo>
                <a:close/>
                <a:moveTo>
                  <a:pt x="15234" y="8222"/>
                </a:moveTo>
                <a:lnTo>
                  <a:pt x="17193" y="8960"/>
                </a:lnTo>
                <a:lnTo>
                  <a:pt x="16818" y="10084"/>
                </a:lnTo>
                <a:lnTo>
                  <a:pt x="15651" y="10395"/>
                </a:lnTo>
                <a:lnTo>
                  <a:pt x="15630" y="10384"/>
                </a:lnTo>
                <a:lnTo>
                  <a:pt x="15598" y="10395"/>
                </a:lnTo>
                <a:lnTo>
                  <a:pt x="14431" y="10084"/>
                </a:lnTo>
                <a:lnTo>
                  <a:pt x="14056" y="8939"/>
                </a:lnTo>
                <a:close/>
                <a:moveTo>
                  <a:pt x="13628" y="7612"/>
                </a:moveTo>
                <a:lnTo>
                  <a:pt x="14880" y="8083"/>
                </a:lnTo>
                <a:lnTo>
                  <a:pt x="13960" y="8650"/>
                </a:lnTo>
                <a:close/>
                <a:moveTo>
                  <a:pt x="13810" y="9132"/>
                </a:moveTo>
                <a:lnTo>
                  <a:pt x="14206" y="10331"/>
                </a:lnTo>
                <a:lnTo>
                  <a:pt x="15266" y="10620"/>
                </a:lnTo>
                <a:lnTo>
                  <a:pt x="14152" y="11348"/>
                </a:lnTo>
                <a:lnTo>
                  <a:pt x="14152" y="12065"/>
                </a:lnTo>
                <a:lnTo>
                  <a:pt x="13649" y="11562"/>
                </a:lnTo>
                <a:lnTo>
                  <a:pt x="12236" y="11851"/>
                </a:lnTo>
                <a:lnTo>
                  <a:pt x="12536" y="10459"/>
                </a:lnTo>
                <a:lnTo>
                  <a:pt x="12140" y="9977"/>
                </a:lnTo>
                <a:lnTo>
                  <a:pt x="12750" y="10084"/>
                </a:lnTo>
                <a:close/>
                <a:moveTo>
                  <a:pt x="12493" y="7194"/>
                </a:moveTo>
                <a:lnTo>
                  <a:pt x="13264" y="7483"/>
                </a:lnTo>
                <a:lnTo>
                  <a:pt x="13714" y="8821"/>
                </a:lnTo>
                <a:lnTo>
                  <a:pt x="12654" y="9763"/>
                </a:lnTo>
                <a:lnTo>
                  <a:pt x="11840" y="9624"/>
                </a:lnTo>
                <a:lnTo>
                  <a:pt x="10449" y="7954"/>
                </a:lnTo>
                <a:close/>
                <a:moveTo>
                  <a:pt x="10245" y="6370"/>
                </a:moveTo>
                <a:lnTo>
                  <a:pt x="12065" y="7033"/>
                </a:lnTo>
                <a:lnTo>
                  <a:pt x="10245" y="7708"/>
                </a:lnTo>
                <a:lnTo>
                  <a:pt x="9688" y="7033"/>
                </a:lnTo>
                <a:close/>
                <a:moveTo>
                  <a:pt x="9485" y="4860"/>
                </a:moveTo>
                <a:lnTo>
                  <a:pt x="11391" y="4528"/>
                </a:lnTo>
                <a:lnTo>
                  <a:pt x="10149" y="6016"/>
                </a:lnTo>
                <a:lnTo>
                  <a:pt x="9335" y="5717"/>
                </a:lnTo>
                <a:close/>
                <a:moveTo>
                  <a:pt x="8061" y="3929"/>
                </a:moveTo>
                <a:lnTo>
                  <a:pt x="8061" y="3929"/>
                </a:lnTo>
                <a:lnTo>
                  <a:pt x="9560" y="2687"/>
                </a:lnTo>
                <a:lnTo>
                  <a:pt x="9228" y="4603"/>
                </a:lnTo>
                <a:lnTo>
                  <a:pt x="8361" y="4753"/>
                </a:lnTo>
                <a:lnTo>
                  <a:pt x="8061" y="3929"/>
                </a:lnTo>
                <a:close/>
                <a:moveTo>
                  <a:pt x="6370" y="3833"/>
                </a:moveTo>
                <a:lnTo>
                  <a:pt x="7044" y="2013"/>
                </a:lnTo>
                <a:lnTo>
                  <a:pt x="7719" y="3833"/>
                </a:lnTo>
                <a:lnTo>
                  <a:pt x="7044" y="4400"/>
                </a:lnTo>
                <a:close/>
                <a:moveTo>
                  <a:pt x="4860" y="4603"/>
                </a:moveTo>
                <a:lnTo>
                  <a:pt x="4529" y="2687"/>
                </a:lnTo>
                <a:lnTo>
                  <a:pt x="6027" y="3929"/>
                </a:lnTo>
                <a:lnTo>
                  <a:pt x="5717" y="4753"/>
                </a:lnTo>
                <a:close/>
                <a:moveTo>
                  <a:pt x="3940" y="6016"/>
                </a:moveTo>
                <a:lnTo>
                  <a:pt x="2698" y="4528"/>
                </a:lnTo>
                <a:lnTo>
                  <a:pt x="4604" y="4860"/>
                </a:lnTo>
                <a:lnTo>
                  <a:pt x="4753" y="5717"/>
                </a:lnTo>
                <a:close/>
                <a:moveTo>
                  <a:pt x="4604" y="9217"/>
                </a:moveTo>
                <a:lnTo>
                  <a:pt x="2698" y="9549"/>
                </a:lnTo>
                <a:lnTo>
                  <a:pt x="3940" y="8061"/>
                </a:lnTo>
                <a:lnTo>
                  <a:pt x="3940" y="8061"/>
                </a:lnTo>
                <a:lnTo>
                  <a:pt x="4753" y="8361"/>
                </a:lnTo>
                <a:close/>
                <a:moveTo>
                  <a:pt x="6027" y="10149"/>
                </a:moveTo>
                <a:lnTo>
                  <a:pt x="4529" y="11390"/>
                </a:lnTo>
                <a:lnTo>
                  <a:pt x="4860" y="9474"/>
                </a:lnTo>
                <a:lnTo>
                  <a:pt x="5717" y="9324"/>
                </a:lnTo>
                <a:close/>
                <a:moveTo>
                  <a:pt x="7044" y="12065"/>
                </a:moveTo>
                <a:lnTo>
                  <a:pt x="6370" y="10234"/>
                </a:lnTo>
                <a:lnTo>
                  <a:pt x="7044" y="9678"/>
                </a:lnTo>
                <a:lnTo>
                  <a:pt x="7719" y="10245"/>
                </a:lnTo>
                <a:close/>
                <a:moveTo>
                  <a:pt x="7483" y="13264"/>
                </a:moveTo>
                <a:lnTo>
                  <a:pt x="7205" y="12493"/>
                </a:lnTo>
                <a:lnTo>
                  <a:pt x="7954" y="10438"/>
                </a:lnTo>
                <a:lnTo>
                  <a:pt x="9635" y="11840"/>
                </a:lnTo>
                <a:lnTo>
                  <a:pt x="9774" y="12654"/>
                </a:lnTo>
                <a:lnTo>
                  <a:pt x="8832" y="13703"/>
                </a:lnTo>
                <a:close/>
                <a:moveTo>
                  <a:pt x="9142" y="13810"/>
                </a:moveTo>
                <a:lnTo>
                  <a:pt x="10095" y="12739"/>
                </a:lnTo>
                <a:lnTo>
                  <a:pt x="9988" y="12129"/>
                </a:lnTo>
                <a:lnTo>
                  <a:pt x="10459" y="12525"/>
                </a:lnTo>
                <a:lnTo>
                  <a:pt x="11862" y="12236"/>
                </a:lnTo>
                <a:lnTo>
                  <a:pt x="11562" y="13638"/>
                </a:lnTo>
                <a:lnTo>
                  <a:pt x="12065" y="14152"/>
                </a:lnTo>
                <a:lnTo>
                  <a:pt x="11348" y="14152"/>
                </a:lnTo>
                <a:lnTo>
                  <a:pt x="10620" y="15266"/>
                </a:lnTo>
                <a:lnTo>
                  <a:pt x="10331" y="14195"/>
                </a:lnTo>
                <a:close/>
                <a:moveTo>
                  <a:pt x="8093" y="14869"/>
                </a:moveTo>
                <a:lnTo>
                  <a:pt x="7622" y="13617"/>
                </a:lnTo>
                <a:lnTo>
                  <a:pt x="8650" y="13960"/>
                </a:lnTo>
                <a:close/>
                <a:moveTo>
                  <a:pt x="8222" y="15223"/>
                </a:moveTo>
                <a:lnTo>
                  <a:pt x="8939" y="14056"/>
                </a:lnTo>
                <a:lnTo>
                  <a:pt x="10085" y="14431"/>
                </a:lnTo>
                <a:lnTo>
                  <a:pt x="10406" y="15597"/>
                </a:lnTo>
                <a:lnTo>
                  <a:pt x="10384" y="15619"/>
                </a:lnTo>
                <a:lnTo>
                  <a:pt x="10406" y="15651"/>
                </a:lnTo>
                <a:lnTo>
                  <a:pt x="10085" y="16818"/>
                </a:lnTo>
                <a:lnTo>
                  <a:pt x="8961" y="17182"/>
                </a:lnTo>
                <a:close/>
                <a:moveTo>
                  <a:pt x="7216" y="16871"/>
                </a:moveTo>
                <a:lnTo>
                  <a:pt x="8029" y="15544"/>
                </a:lnTo>
                <a:lnTo>
                  <a:pt x="8693" y="17300"/>
                </a:lnTo>
                <a:lnTo>
                  <a:pt x="8265" y="17546"/>
                </a:lnTo>
                <a:lnTo>
                  <a:pt x="7515" y="17353"/>
                </a:lnTo>
                <a:close/>
                <a:moveTo>
                  <a:pt x="7194" y="18873"/>
                </a:moveTo>
                <a:lnTo>
                  <a:pt x="7526" y="17664"/>
                </a:lnTo>
                <a:lnTo>
                  <a:pt x="8307" y="17867"/>
                </a:lnTo>
                <a:lnTo>
                  <a:pt x="8821" y="17567"/>
                </a:lnTo>
                <a:lnTo>
                  <a:pt x="9121" y="18092"/>
                </a:lnTo>
                <a:lnTo>
                  <a:pt x="9903" y="18295"/>
                </a:lnTo>
                <a:lnTo>
                  <a:pt x="9581" y="19505"/>
                </a:lnTo>
                <a:lnTo>
                  <a:pt x="7836" y="21250"/>
                </a:lnTo>
                <a:close/>
                <a:moveTo>
                  <a:pt x="6498" y="21496"/>
                </a:moveTo>
                <a:lnTo>
                  <a:pt x="6498" y="21496"/>
                </a:lnTo>
                <a:lnTo>
                  <a:pt x="7044" y="19441"/>
                </a:lnTo>
                <a:lnTo>
                  <a:pt x="7590" y="21496"/>
                </a:lnTo>
                <a:lnTo>
                  <a:pt x="7044" y="22042"/>
                </a:lnTo>
                <a:close/>
                <a:moveTo>
                  <a:pt x="4668" y="20083"/>
                </a:moveTo>
                <a:lnTo>
                  <a:pt x="6166" y="21582"/>
                </a:lnTo>
                <a:lnTo>
                  <a:pt x="5963" y="22331"/>
                </a:lnTo>
                <a:lnTo>
                  <a:pt x="5214" y="22127"/>
                </a:lnTo>
                <a:close/>
                <a:moveTo>
                  <a:pt x="4422" y="23326"/>
                </a:moveTo>
                <a:lnTo>
                  <a:pt x="2923" y="21828"/>
                </a:lnTo>
                <a:lnTo>
                  <a:pt x="4968" y="22374"/>
                </a:lnTo>
                <a:lnTo>
                  <a:pt x="5171" y="23123"/>
                </a:lnTo>
                <a:close/>
                <a:moveTo>
                  <a:pt x="2281" y="24204"/>
                </a:moveTo>
                <a:lnTo>
                  <a:pt x="4336" y="23658"/>
                </a:lnTo>
                <a:lnTo>
                  <a:pt x="4882" y="24204"/>
                </a:lnTo>
                <a:lnTo>
                  <a:pt x="4336" y="24750"/>
                </a:lnTo>
                <a:close/>
                <a:moveTo>
                  <a:pt x="4968" y="26035"/>
                </a:moveTo>
                <a:lnTo>
                  <a:pt x="2923" y="26591"/>
                </a:lnTo>
                <a:lnTo>
                  <a:pt x="4422" y="25082"/>
                </a:lnTo>
                <a:lnTo>
                  <a:pt x="5171" y="25285"/>
                </a:lnTo>
                <a:lnTo>
                  <a:pt x="5010" y="25896"/>
                </a:lnTo>
                <a:close/>
                <a:moveTo>
                  <a:pt x="7044" y="28968"/>
                </a:moveTo>
                <a:lnTo>
                  <a:pt x="6498" y="26923"/>
                </a:lnTo>
                <a:lnTo>
                  <a:pt x="7044" y="26367"/>
                </a:lnTo>
                <a:lnTo>
                  <a:pt x="7590" y="26923"/>
                </a:lnTo>
                <a:close/>
                <a:moveTo>
                  <a:pt x="7194" y="29546"/>
                </a:moveTo>
                <a:lnTo>
                  <a:pt x="7836" y="27159"/>
                </a:lnTo>
                <a:lnTo>
                  <a:pt x="9581" y="28904"/>
                </a:lnTo>
                <a:lnTo>
                  <a:pt x="9903" y="30113"/>
                </a:lnTo>
                <a:lnTo>
                  <a:pt x="9121" y="30328"/>
                </a:lnTo>
                <a:lnTo>
                  <a:pt x="8821" y="30841"/>
                </a:lnTo>
                <a:lnTo>
                  <a:pt x="8307" y="30542"/>
                </a:lnTo>
                <a:lnTo>
                  <a:pt x="7526" y="30756"/>
                </a:lnTo>
                <a:close/>
                <a:moveTo>
                  <a:pt x="8029" y="32865"/>
                </a:moveTo>
                <a:lnTo>
                  <a:pt x="7216" y="31537"/>
                </a:lnTo>
                <a:lnTo>
                  <a:pt x="7515" y="31066"/>
                </a:lnTo>
                <a:lnTo>
                  <a:pt x="8265" y="30863"/>
                </a:lnTo>
                <a:lnTo>
                  <a:pt x="8693" y="31109"/>
                </a:lnTo>
                <a:close/>
                <a:moveTo>
                  <a:pt x="8222" y="33186"/>
                </a:moveTo>
                <a:lnTo>
                  <a:pt x="8961" y="31227"/>
                </a:lnTo>
                <a:lnTo>
                  <a:pt x="10085" y="31601"/>
                </a:lnTo>
                <a:lnTo>
                  <a:pt x="10406" y="32758"/>
                </a:lnTo>
                <a:lnTo>
                  <a:pt x="10384" y="32790"/>
                </a:lnTo>
                <a:lnTo>
                  <a:pt x="10406" y="32811"/>
                </a:lnTo>
                <a:lnTo>
                  <a:pt x="10085" y="33978"/>
                </a:lnTo>
                <a:lnTo>
                  <a:pt x="8939" y="34353"/>
                </a:lnTo>
                <a:close/>
                <a:moveTo>
                  <a:pt x="7622" y="34792"/>
                </a:moveTo>
                <a:lnTo>
                  <a:pt x="8093" y="33539"/>
                </a:lnTo>
                <a:lnTo>
                  <a:pt x="8650" y="34449"/>
                </a:lnTo>
                <a:close/>
                <a:moveTo>
                  <a:pt x="6370" y="38174"/>
                </a:moveTo>
                <a:lnTo>
                  <a:pt x="7044" y="36354"/>
                </a:lnTo>
                <a:lnTo>
                  <a:pt x="7719" y="38174"/>
                </a:lnTo>
                <a:lnTo>
                  <a:pt x="7044" y="38731"/>
                </a:lnTo>
                <a:close/>
                <a:moveTo>
                  <a:pt x="4860" y="38934"/>
                </a:moveTo>
                <a:lnTo>
                  <a:pt x="4539" y="37018"/>
                </a:lnTo>
                <a:lnTo>
                  <a:pt x="6027" y="38260"/>
                </a:lnTo>
                <a:lnTo>
                  <a:pt x="5717" y="39084"/>
                </a:lnTo>
                <a:close/>
                <a:moveTo>
                  <a:pt x="2698" y="38859"/>
                </a:moveTo>
                <a:lnTo>
                  <a:pt x="4604" y="39191"/>
                </a:lnTo>
                <a:lnTo>
                  <a:pt x="4753" y="40048"/>
                </a:lnTo>
                <a:lnTo>
                  <a:pt x="3940" y="40347"/>
                </a:lnTo>
                <a:lnTo>
                  <a:pt x="3940" y="40347"/>
                </a:lnTo>
                <a:close/>
                <a:moveTo>
                  <a:pt x="4604" y="43548"/>
                </a:moveTo>
                <a:lnTo>
                  <a:pt x="2698" y="43880"/>
                </a:lnTo>
                <a:lnTo>
                  <a:pt x="3940" y="42392"/>
                </a:lnTo>
                <a:lnTo>
                  <a:pt x="4753" y="42692"/>
                </a:lnTo>
                <a:close/>
                <a:moveTo>
                  <a:pt x="6027" y="44480"/>
                </a:moveTo>
                <a:lnTo>
                  <a:pt x="4539" y="45721"/>
                </a:lnTo>
                <a:lnTo>
                  <a:pt x="4860" y="43805"/>
                </a:lnTo>
                <a:lnTo>
                  <a:pt x="5717" y="43666"/>
                </a:lnTo>
                <a:close/>
                <a:moveTo>
                  <a:pt x="9560" y="45721"/>
                </a:moveTo>
                <a:lnTo>
                  <a:pt x="8061" y="44480"/>
                </a:lnTo>
                <a:lnTo>
                  <a:pt x="8361" y="43666"/>
                </a:lnTo>
                <a:lnTo>
                  <a:pt x="9228" y="43805"/>
                </a:lnTo>
                <a:close/>
                <a:moveTo>
                  <a:pt x="11391" y="43880"/>
                </a:moveTo>
                <a:lnTo>
                  <a:pt x="9485" y="43548"/>
                </a:lnTo>
                <a:lnTo>
                  <a:pt x="9335" y="42692"/>
                </a:lnTo>
                <a:lnTo>
                  <a:pt x="10149" y="42392"/>
                </a:lnTo>
                <a:lnTo>
                  <a:pt x="10149" y="42392"/>
                </a:lnTo>
                <a:close/>
                <a:moveTo>
                  <a:pt x="12065" y="41375"/>
                </a:moveTo>
                <a:lnTo>
                  <a:pt x="10245" y="42039"/>
                </a:lnTo>
                <a:lnTo>
                  <a:pt x="9688" y="41375"/>
                </a:lnTo>
                <a:lnTo>
                  <a:pt x="10245" y="40701"/>
                </a:lnTo>
                <a:close/>
                <a:moveTo>
                  <a:pt x="13264" y="40925"/>
                </a:moveTo>
                <a:lnTo>
                  <a:pt x="12493" y="41215"/>
                </a:lnTo>
                <a:lnTo>
                  <a:pt x="10449" y="40454"/>
                </a:lnTo>
                <a:lnTo>
                  <a:pt x="11840" y="38784"/>
                </a:lnTo>
                <a:lnTo>
                  <a:pt x="12654" y="38645"/>
                </a:lnTo>
                <a:lnTo>
                  <a:pt x="13714" y="39587"/>
                </a:lnTo>
                <a:close/>
                <a:moveTo>
                  <a:pt x="13810" y="39277"/>
                </a:moveTo>
                <a:lnTo>
                  <a:pt x="12750" y="38324"/>
                </a:lnTo>
                <a:lnTo>
                  <a:pt x="12140" y="38431"/>
                </a:lnTo>
                <a:lnTo>
                  <a:pt x="12536" y="37960"/>
                </a:lnTo>
                <a:lnTo>
                  <a:pt x="12236" y="36558"/>
                </a:lnTo>
                <a:lnTo>
                  <a:pt x="13649" y="36858"/>
                </a:lnTo>
                <a:lnTo>
                  <a:pt x="14152" y="36344"/>
                </a:lnTo>
                <a:lnTo>
                  <a:pt x="14152" y="37061"/>
                </a:lnTo>
                <a:lnTo>
                  <a:pt x="15266" y="37789"/>
                </a:lnTo>
                <a:lnTo>
                  <a:pt x="14206" y="38078"/>
                </a:lnTo>
                <a:close/>
                <a:moveTo>
                  <a:pt x="14880" y="40326"/>
                </a:moveTo>
                <a:lnTo>
                  <a:pt x="13628" y="40797"/>
                </a:lnTo>
                <a:lnTo>
                  <a:pt x="13960" y="39769"/>
                </a:lnTo>
                <a:close/>
                <a:moveTo>
                  <a:pt x="15234" y="40187"/>
                </a:moveTo>
                <a:lnTo>
                  <a:pt x="14056" y="39470"/>
                </a:lnTo>
                <a:lnTo>
                  <a:pt x="14431" y="38324"/>
                </a:lnTo>
                <a:lnTo>
                  <a:pt x="15598" y="38014"/>
                </a:lnTo>
                <a:lnTo>
                  <a:pt x="15630" y="38024"/>
                </a:lnTo>
                <a:lnTo>
                  <a:pt x="15651" y="38014"/>
                </a:lnTo>
                <a:lnTo>
                  <a:pt x="16818" y="38324"/>
                </a:lnTo>
                <a:lnTo>
                  <a:pt x="17193" y="39448"/>
                </a:lnTo>
                <a:close/>
                <a:moveTo>
                  <a:pt x="16872" y="41193"/>
                </a:moveTo>
                <a:lnTo>
                  <a:pt x="15555" y="40390"/>
                </a:lnTo>
                <a:lnTo>
                  <a:pt x="17310" y="39727"/>
                </a:lnTo>
                <a:lnTo>
                  <a:pt x="17557" y="40155"/>
                </a:lnTo>
                <a:lnTo>
                  <a:pt x="17353" y="40904"/>
                </a:lnTo>
                <a:close/>
                <a:moveTo>
                  <a:pt x="18873" y="41215"/>
                </a:moveTo>
                <a:lnTo>
                  <a:pt x="17664" y="40893"/>
                </a:lnTo>
                <a:lnTo>
                  <a:pt x="17878" y="40112"/>
                </a:lnTo>
                <a:lnTo>
                  <a:pt x="17578" y="39598"/>
                </a:lnTo>
                <a:lnTo>
                  <a:pt x="18092" y="39298"/>
                </a:lnTo>
                <a:lnTo>
                  <a:pt x="18306" y="38517"/>
                </a:lnTo>
                <a:lnTo>
                  <a:pt x="19516" y="38838"/>
                </a:lnTo>
                <a:lnTo>
                  <a:pt x="21250" y="40583"/>
                </a:lnTo>
                <a:close/>
                <a:moveTo>
                  <a:pt x="21496" y="41921"/>
                </a:moveTo>
                <a:lnTo>
                  <a:pt x="19451" y="41375"/>
                </a:lnTo>
                <a:lnTo>
                  <a:pt x="21496" y="40818"/>
                </a:lnTo>
                <a:lnTo>
                  <a:pt x="22042" y="41375"/>
                </a:lnTo>
                <a:close/>
                <a:moveTo>
                  <a:pt x="23327" y="43998"/>
                </a:moveTo>
                <a:lnTo>
                  <a:pt x="21828" y="45497"/>
                </a:lnTo>
                <a:lnTo>
                  <a:pt x="22374" y="43441"/>
                </a:lnTo>
                <a:lnTo>
                  <a:pt x="23123" y="43248"/>
                </a:lnTo>
                <a:close/>
                <a:moveTo>
                  <a:pt x="24761" y="44083"/>
                </a:moveTo>
                <a:lnTo>
                  <a:pt x="24205" y="46128"/>
                </a:lnTo>
                <a:lnTo>
                  <a:pt x="23659" y="44083"/>
                </a:lnTo>
                <a:lnTo>
                  <a:pt x="24215" y="43538"/>
                </a:lnTo>
                <a:close/>
                <a:moveTo>
                  <a:pt x="26046" y="43441"/>
                </a:moveTo>
                <a:lnTo>
                  <a:pt x="26592" y="45497"/>
                </a:lnTo>
                <a:lnTo>
                  <a:pt x="25093" y="43998"/>
                </a:lnTo>
                <a:lnTo>
                  <a:pt x="25296" y="43248"/>
                </a:lnTo>
                <a:close/>
                <a:moveTo>
                  <a:pt x="26838" y="42253"/>
                </a:moveTo>
                <a:lnTo>
                  <a:pt x="28337" y="43752"/>
                </a:lnTo>
                <a:lnTo>
                  <a:pt x="26281" y="43206"/>
                </a:lnTo>
                <a:lnTo>
                  <a:pt x="26089" y="42456"/>
                </a:lnTo>
                <a:close/>
                <a:moveTo>
                  <a:pt x="28968" y="41375"/>
                </a:moveTo>
                <a:lnTo>
                  <a:pt x="26924" y="41921"/>
                </a:lnTo>
                <a:lnTo>
                  <a:pt x="26378" y="41375"/>
                </a:lnTo>
                <a:lnTo>
                  <a:pt x="26924" y="40818"/>
                </a:lnTo>
                <a:close/>
                <a:moveTo>
                  <a:pt x="29546" y="41215"/>
                </a:moveTo>
                <a:lnTo>
                  <a:pt x="27170" y="40583"/>
                </a:lnTo>
                <a:lnTo>
                  <a:pt x="28915" y="38838"/>
                </a:lnTo>
                <a:lnTo>
                  <a:pt x="30114" y="38506"/>
                </a:lnTo>
                <a:lnTo>
                  <a:pt x="30328" y="39298"/>
                </a:lnTo>
                <a:lnTo>
                  <a:pt x="30842" y="39598"/>
                </a:lnTo>
                <a:lnTo>
                  <a:pt x="30542" y="40112"/>
                </a:lnTo>
                <a:lnTo>
                  <a:pt x="30756" y="40893"/>
                </a:lnTo>
                <a:close/>
                <a:moveTo>
                  <a:pt x="32865" y="40390"/>
                </a:moveTo>
                <a:lnTo>
                  <a:pt x="31548" y="41193"/>
                </a:lnTo>
                <a:lnTo>
                  <a:pt x="31066" y="40904"/>
                </a:lnTo>
                <a:lnTo>
                  <a:pt x="30863" y="40155"/>
                </a:lnTo>
                <a:lnTo>
                  <a:pt x="31109" y="39727"/>
                </a:lnTo>
                <a:close/>
                <a:moveTo>
                  <a:pt x="33197" y="40187"/>
                </a:moveTo>
                <a:lnTo>
                  <a:pt x="31227" y="39448"/>
                </a:lnTo>
                <a:lnTo>
                  <a:pt x="31602" y="38324"/>
                </a:lnTo>
                <a:lnTo>
                  <a:pt x="32769" y="38014"/>
                </a:lnTo>
                <a:lnTo>
                  <a:pt x="32790" y="38024"/>
                </a:lnTo>
                <a:lnTo>
                  <a:pt x="32822" y="38014"/>
                </a:lnTo>
                <a:lnTo>
                  <a:pt x="33989" y="38324"/>
                </a:lnTo>
                <a:lnTo>
                  <a:pt x="34364" y="39470"/>
                </a:lnTo>
                <a:close/>
                <a:moveTo>
                  <a:pt x="34792" y="40797"/>
                </a:moveTo>
                <a:lnTo>
                  <a:pt x="33539" y="40326"/>
                </a:lnTo>
                <a:lnTo>
                  <a:pt x="34460" y="39769"/>
                </a:lnTo>
                <a:close/>
                <a:moveTo>
                  <a:pt x="35927" y="41215"/>
                </a:moveTo>
                <a:lnTo>
                  <a:pt x="35156" y="40925"/>
                </a:lnTo>
                <a:lnTo>
                  <a:pt x="34706" y="39587"/>
                </a:lnTo>
                <a:lnTo>
                  <a:pt x="35766" y="38645"/>
                </a:lnTo>
                <a:lnTo>
                  <a:pt x="36580" y="38784"/>
                </a:lnTo>
                <a:lnTo>
                  <a:pt x="37971" y="40454"/>
                </a:lnTo>
                <a:close/>
                <a:moveTo>
                  <a:pt x="38175" y="42039"/>
                </a:moveTo>
                <a:lnTo>
                  <a:pt x="36355" y="41375"/>
                </a:lnTo>
                <a:lnTo>
                  <a:pt x="38175" y="40701"/>
                </a:lnTo>
                <a:lnTo>
                  <a:pt x="38731" y="41375"/>
                </a:lnTo>
                <a:close/>
                <a:moveTo>
                  <a:pt x="38935" y="43548"/>
                </a:moveTo>
                <a:lnTo>
                  <a:pt x="37029" y="43880"/>
                </a:lnTo>
                <a:lnTo>
                  <a:pt x="38271" y="42392"/>
                </a:lnTo>
                <a:lnTo>
                  <a:pt x="39085" y="42692"/>
                </a:lnTo>
                <a:close/>
                <a:moveTo>
                  <a:pt x="40358" y="44480"/>
                </a:moveTo>
                <a:lnTo>
                  <a:pt x="38870" y="45721"/>
                </a:lnTo>
                <a:lnTo>
                  <a:pt x="39192" y="43805"/>
                </a:lnTo>
                <a:lnTo>
                  <a:pt x="40048" y="43666"/>
                </a:lnTo>
                <a:close/>
                <a:moveTo>
                  <a:pt x="43891" y="45721"/>
                </a:moveTo>
                <a:lnTo>
                  <a:pt x="42392" y="44480"/>
                </a:lnTo>
                <a:lnTo>
                  <a:pt x="42692" y="43666"/>
                </a:lnTo>
                <a:lnTo>
                  <a:pt x="43559" y="43805"/>
                </a:lnTo>
                <a:lnTo>
                  <a:pt x="43559" y="43805"/>
                </a:lnTo>
                <a:close/>
                <a:moveTo>
                  <a:pt x="45722" y="43880"/>
                </a:moveTo>
                <a:lnTo>
                  <a:pt x="43816" y="43548"/>
                </a:lnTo>
                <a:lnTo>
                  <a:pt x="43666" y="42692"/>
                </a:lnTo>
                <a:lnTo>
                  <a:pt x="44480" y="42392"/>
                </a:lnTo>
                <a:close/>
                <a:moveTo>
                  <a:pt x="46396" y="41375"/>
                </a:moveTo>
                <a:lnTo>
                  <a:pt x="44576" y="42039"/>
                </a:lnTo>
                <a:lnTo>
                  <a:pt x="44020" y="41375"/>
                </a:lnTo>
                <a:lnTo>
                  <a:pt x="44576" y="40701"/>
                </a:lnTo>
                <a:close/>
                <a:moveTo>
                  <a:pt x="47595" y="40925"/>
                </a:moveTo>
                <a:lnTo>
                  <a:pt x="46824" y="41215"/>
                </a:lnTo>
                <a:lnTo>
                  <a:pt x="44780" y="40454"/>
                </a:lnTo>
                <a:lnTo>
                  <a:pt x="46171" y="38784"/>
                </a:lnTo>
                <a:lnTo>
                  <a:pt x="46985" y="38645"/>
                </a:lnTo>
                <a:lnTo>
                  <a:pt x="48045" y="39587"/>
                </a:lnTo>
                <a:close/>
                <a:moveTo>
                  <a:pt x="48141" y="39277"/>
                </a:moveTo>
                <a:lnTo>
                  <a:pt x="47081" y="38324"/>
                </a:lnTo>
                <a:lnTo>
                  <a:pt x="46471" y="38431"/>
                </a:lnTo>
                <a:lnTo>
                  <a:pt x="46867" y="37960"/>
                </a:lnTo>
                <a:lnTo>
                  <a:pt x="46567" y="36558"/>
                </a:lnTo>
                <a:lnTo>
                  <a:pt x="47980" y="36858"/>
                </a:lnTo>
                <a:lnTo>
                  <a:pt x="48484" y="36344"/>
                </a:lnTo>
                <a:lnTo>
                  <a:pt x="48484" y="37061"/>
                </a:lnTo>
                <a:lnTo>
                  <a:pt x="49597" y="37789"/>
                </a:lnTo>
                <a:lnTo>
                  <a:pt x="48537" y="38078"/>
                </a:lnTo>
                <a:close/>
                <a:moveTo>
                  <a:pt x="49212" y="40326"/>
                </a:moveTo>
                <a:lnTo>
                  <a:pt x="47959" y="40797"/>
                </a:lnTo>
                <a:lnTo>
                  <a:pt x="48291" y="39769"/>
                </a:lnTo>
                <a:close/>
                <a:moveTo>
                  <a:pt x="49565" y="40187"/>
                </a:moveTo>
                <a:lnTo>
                  <a:pt x="48387" y="39470"/>
                </a:lnTo>
                <a:lnTo>
                  <a:pt x="48762" y="38324"/>
                </a:lnTo>
                <a:lnTo>
                  <a:pt x="49929" y="38014"/>
                </a:lnTo>
                <a:lnTo>
                  <a:pt x="49961" y="38024"/>
                </a:lnTo>
                <a:lnTo>
                  <a:pt x="49982" y="38014"/>
                </a:lnTo>
                <a:lnTo>
                  <a:pt x="51149" y="38324"/>
                </a:lnTo>
                <a:lnTo>
                  <a:pt x="51524" y="39448"/>
                </a:lnTo>
                <a:close/>
                <a:moveTo>
                  <a:pt x="51203" y="41193"/>
                </a:moveTo>
                <a:lnTo>
                  <a:pt x="49886" y="40390"/>
                </a:lnTo>
                <a:lnTo>
                  <a:pt x="51642" y="39727"/>
                </a:lnTo>
                <a:lnTo>
                  <a:pt x="51888" y="40155"/>
                </a:lnTo>
                <a:lnTo>
                  <a:pt x="51684" y="40904"/>
                </a:lnTo>
                <a:close/>
                <a:moveTo>
                  <a:pt x="53204" y="41215"/>
                </a:moveTo>
                <a:lnTo>
                  <a:pt x="51995" y="40893"/>
                </a:lnTo>
                <a:lnTo>
                  <a:pt x="52209" y="40112"/>
                </a:lnTo>
                <a:lnTo>
                  <a:pt x="51909" y="39598"/>
                </a:lnTo>
                <a:lnTo>
                  <a:pt x="52423" y="39298"/>
                </a:lnTo>
                <a:lnTo>
                  <a:pt x="52637" y="38517"/>
                </a:lnTo>
                <a:lnTo>
                  <a:pt x="53847" y="38838"/>
                </a:lnTo>
                <a:lnTo>
                  <a:pt x="55581" y="40583"/>
                </a:lnTo>
                <a:close/>
                <a:moveTo>
                  <a:pt x="55827" y="41921"/>
                </a:moveTo>
                <a:lnTo>
                  <a:pt x="53783" y="41375"/>
                </a:lnTo>
                <a:lnTo>
                  <a:pt x="55827" y="40818"/>
                </a:lnTo>
                <a:lnTo>
                  <a:pt x="55827" y="40818"/>
                </a:lnTo>
                <a:lnTo>
                  <a:pt x="56373" y="41375"/>
                </a:lnTo>
                <a:lnTo>
                  <a:pt x="55827" y="41921"/>
                </a:lnTo>
                <a:close/>
                <a:moveTo>
                  <a:pt x="57658" y="43998"/>
                </a:moveTo>
                <a:lnTo>
                  <a:pt x="56159" y="45497"/>
                </a:lnTo>
                <a:lnTo>
                  <a:pt x="56705" y="43441"/>
                </a:lnTo>
                <a:lnTo>
                  <a:pt x="57454" y="43248"/>
                </a:lnTo>
                <a:close/>
                <a:moveTo>
                  <a:pt x="59092" y="44083"/>
                </a:moveTo>
                <a:lnTo>
                  <a:pt x="58546" y="46128"/>
                </a:lnTo>
                <a:lnTo>
                  <a:pt x="57990" y="44083"/>
                </a:lnTo>
                <a:lnTo>
                  <a:pt x="58546" y="43538"/>
                </a:lnTo>
                <a:close/>
                <a:moveTo>
                  <a:pt x="60377" y="43441"/>
                </a:moveTo>
                <a:lnTo>
                  <a:pt x="60923" y="45497"/>
                </a:lnTo>
                <a:lnTo>
                  <a:pt x="59424" y="43998"/>
                </a:lnTo>
                <a:lnTo>
                  <a:pt x="59628" y="43248"/>
                </a:lnTo>
                <a:close/>
                <a:moveTo>
                  <a:pt x="61169" y="42253"/>
                </a:moveTo>
                <a:lnTo>
                  <a:pt x="62668" y="43752"/>
                </a:lnTo>
                <a:lnTo>
                  <a:pt x="60612" y="43206"/>
                </a:lnTo>
                <a:lnTo>
                  <a:pt x="60420" y="42456"/>
                </a:lnTo>
                <a:close/>
                <a:moveTo>
                  <a:pt x="63299" y="41375"/>
                </a:moveTo>
                <a:lnTo>
                  <a:pt x="61255" y="41921"/>
                </a:lnTo>
                <a:lnTo>
                  <a:pt x="61255" y="41921"/>
                </a:lnTo>
                <a:lnTo>
                  <a:pt x="60709" y="41375"/>
                </a:lnTo>
                <a:lnTo>
                  <a:pt x="61255" y="40818"/>
                </a:lnTo>
                <a:lnTo>
                  <a:pt x="61255" y="40818"/>
                </a:lnTo>
                <a:close/>
                <a:moveTo>
                  <a:pt x="63877" y="41215"/>
                </a:moveTo>
                <a:lnTo>
                  <a:pt x="61501" y="40583"/>
                </a:lnTo>
                <a:lnTo>
                  <a:pt x="63246" y="38838"/>
                </a:lnTo>
                <a:lnTo>
                  <a:pt x="64445" y="38506"/>
                </a:lnTo>
                <a:lnTo>
                  <a:pt x="64659" y="39298"/>
                </a:lnTo>
                <a:lnTo>
                  <a:pt x="65173" y="39598"/>
                </a:lnTo>
                <a:lnTo>
                  <a:pt x="64873" y="40112"/>
                </a:lnTo>
                <a:lnTo>
                  <a:pt x="65087" y="40893"/>
                </a:lnTo>
                <a:close/>
                <a:moveTo>
                  <a:pt x="67196" y="40390"/>
                </a:moveTo>
                <a:lnTo>
                  <a:pt x="65879" y="41193"/>
                </a:lnTo>
                <a:lnTo>
                  <a:pt x="65398" y="40904"/>
                </a:lnTo>
                <a:lnTo>
                  <a:pt x="65194" y="40155"/>
                </a:lnTo>
                <a:lnTo>
                  <a:pt x="65440" y="39727"/>
                </a:lnTo>
                <a:close/>
                <a:moveTo>
                  <a:pt x="67528" y="40187"/>
                </a:moveTo>
                <a:lnTo>
                  <a:pt x="65558" y="39448"/>
                </a:lnTo>
                <a:lnTo>
                  <a:pt x="65933" y="38324"/>
                </a:lnTo>
                <a:lnTo>
                  <a:pt x="67100" y="38014"/>
                </a:lnTo>
                <a:lnTo>
                  <a:pt x="67121" y="38024"/>
                </a:lnTo>
                <a:lnTo>
                  <a:pt x="67153" y="38014"/>
                </a:lnTo>
                <a:lnTo>
                  <a:pt x="68320" y="38324"/>
                </a:lnTo>
                <a:lnTo>
                  <a:pt x="68695" y="39470"/>
                </a:lnTo>
                <a:close/>
                <a:moveTo>
                  <a:pt x="69123" y="40797"/>
                </a:moveTo>
                <a:lnTo>
                  <a:pt x="67870" y="40326"/>
                </a:lnTo>
                <a:lnTo>
                  <a:pt x="68791" y="39769"/>
                </a:lnTo>
                <a:close/>
                <a:moveTo>
                  <a:pt x="68941" y="39277"/>
                </a:moveTo>
                <a:lnTo>
                  <a:pt x="68545" y="38078"/>
                </a:lnTo>
                <a:lnTo>
                  <a:pt x="67485" y="37789"/>
                </a:lnTo>
                <a:lnTo>
                  <a:pt x="68598" y="37061"/>
                </a:lnTo>
                <a:lnTo>
                  <a:pt x="68598" y="36344"/>
                </a:lnTo>
                <a:lnTo>
                  <a:pt x="69102" y="36847"/>
                </a:lnTo>
                <a:lnTo>
                  <a:pt x="70515" y="36558"/>
                </a:lnTo>
                <a:lnTo>
                  <a:pt x="70215" y="37960"/>
                </a:lnTo>
                <a:lnTo>
                  <a:pt x="70611" y="38431"/>
                </a:lnTo>
                <a:lnTo>
                  <a:pt x="70001" y="38324"/>
                </a:lnTo>
                <a:close/>
                <a:moveTo>
                  <a:pt x="70258" y="41215"/>
                </a:moveTo>
                <a:lnTo>
                  <a:pt x="69487" y="40925"/>
                </a:lnTo>
                <a:lnTo>
                  <a:pt x="69037" y="39587"/>
                </a:lnTo>
                <a:lnTo>
                  <a:pt x="70097" y="38645"/>
                </a:lnTo>
                <a:lnTo>
                  <a:pt x="70911" y="38784"/>
                </a:lnTo>
                <a:lnTo>
                  <a:pt x="72302" y="40454"/>
                </a:lnTo>
                <a:close/>
                <a:moveTo>
                  <a:pt x="72506" y="42039"/>
                </a:moveTo>
                <a:lnTo>
                  <a:pt x="70686" y="41375"/>
                </a:lnTo>
                <a:lnTo>
                  <a:pt x="72506" y="40701"/>
                </a:lnTo>
                <a:lnTo>
                  <a:pt x="73062" y="41375"/>
                </a:lnTo>
                <a:close/>
                <a:moveTo>
                  <a:pt x="73266" y="43548"/>
                </a:moveTo>
                <a:lnTo>
                  <a:pt x="71360" y="43880"/>
                </a:lnTo>
                <a:lnTo>
                  <a:pt x="72602" y="42392"/>
                </a:lnTo>
                <a:lnTo>
                  <a:pt x="72602" y="42392"/>
                </a:lnTo>
                <a:lnTo>
                  <a:pt x="73416" y="42692"/>
                </a:lnTo>
                <a:close/>
                <a:moveTo>
                  <a:pt x="74690" y="44480"/>
                </a:moveTo>
                <a:lnTo>
                  <a:pt x="74690" y="44480"/>
                </a:lnTo>
                <a:lnTo>
                  <a:pt x="73202" y="45721"/>
                </a:lnTo>
                <a:lnTo>
                  <a:pt x="73523" y="43805"/>
                </a:lnTo>
                <a:lnTo>
                  <a:pt x="73523" y="43805"/>
                </a:lnTo>
                <a:lnTo>
                  <a:pt x="74390" y="43666"/>
                </a:lnTo>
                <a:close/>
                <a:moveTo>
                  <a:pt x="76381" y="44576"/>
                </a:moveTo>
                <a:lnTo>
                  <a:pt x="75707" y="46396"/>
                </a:lnTo>
                <a:lnTo>
                  <a:pt x="75032" y="44576"/>
                </a:lnTo>
                <a:lnTo>
                  <a:pt x="75707" y="44019"/>
                </a:lnTo>
                <a:close/>
                <a:moveTo>
                  <a:pt x="77890" y="43805"/>
                </a:moveTo>
                <a:lnTo>
                  <a:pt x="78222" y="45721"/>
                </a:lnTo>
                <a:lnTo>
                  <a:pt x="76724" y="44480"/>
                </a:lnTo>
                <a:lnTo>
                  <a:pt x="77034" y="43666"/>
                </a:lnTo>
                <a:close/>
                <a:moveTo>
                  <a:pt x="78811" y="42392"/>
                </a:moveTo>
                <a:lnTo>
                  <a:pt x="80053" y="43880"/>
                </a:lnTo>
                <a:lnTo>
                  <a:pt x="78147" y="43548"/>
                </a:lnTo>
                <a:lnTo>
                  <a:pt x="77997" y="42692"/>
                </a:lnTo>
                <a:close/>
                <a:moveTo>
                  <a:pt x="78147" y="39191"/>
                </a:moveTo>
                <a:lnTo>
                  <a:pt x="80053" y="38859"/>
                </a:lnTo>
                <a:lnTo>
                  <a:pt x="78811" y="40347"/>
                </a:lnTo>
                <a:lnTo>
                  <a:pt x="77997" y="40048"/>
                </a:lnTo>
                <a:close/>
                <a:moveTo>
                  <a:pt x="76724" y="38260"/>
                </a:moveTo>
                <a:lnTo>
                  <a:pt x="78222" y="37018"/>
                </a:lnTo>
                <a:lnTo>
                  <a:pt x="77890" y="38934"/>
                </a:lnTo>
                <a:lnTo>
                  <a:pt x="77034" y="39084"/>
                </a:lnTo>
                <a:close/>
                <a:moveTo>
                  <a:pt x="75707" y="36354"/>
                </a:moveTo>
                <a:lnTo>
                  <a:pt x="76381" y="38174"/>
                </a:lnTo>
                <a:lnTo>
                  <a:pt x="75707" y="38731"/>
                </a:lnTo>
                <a:lnTo>
                  <a:pt x="75032" y="38174"/>
                </a:lnTo>
                <a:close/>
                <a:moveTo>
                  <a:pt x="75268" y="35145"/>
                </a:moveTo>
                <a:lnTo>
                  <a:pt x="75546" y="35916"/>
                </a:lnTo>
                <a:lnTo>
                  <a:pt x="74797" y="37971"/>
                </a:lnTo>
                <a:lnTo>
                  <a:pt x="73116" y="36569"/>
                </a:lnTo>
                <a:lnTo>
                  <a:pt x="72977" y="35755"/>
                </a:lnTo>
                <a:lnTo>
                  <a:pt x="73919" y="34706"/>
                </a:lnTo>
                <a:lnTo>
                  <a:pt x="74176" y="34792"/>
                </a:lnTo>
                <a:close/>
                <a:moveTo>
                  <a:pt x="74657" y="33539"/>
                </a:moveTo>
                <a:lnTo>
                  <a:pt x="75128" y="34792"/>
                </a:lnTo>
                <a:lnTo>
                  <a:pt x="74101" y="34449"/>
                </a:lnTo>
                <a:close/>
                <a:moveTo>
                  <a:pt x="74529" y="33186"/>
                </a:moveTo>
                <a:lnTo>
                  <a:pt x="73812" y="34353"/>
                </a:lnTo>
                <a:lnTo>
                  <a:pt x="72666" y="33978"/>
                </a:lnTo>
                <a:lnTo>
                  <a:pt x="72345" y="32811"/>
                </a:lnTo>
                <a:lnTo>
                  <a:pt x="72367" y="32790"/>
                </a:lnTo>
                <a:lnTo>
                  <a:pt x="72345" y="32758"/>
                </a:lnTo>
                <a:lnTo>
                  <a:pt x="72666" y="31601"/>
                </a:lnTo>
                <a:lnTo>
                  <a:pt x="73790" y="31227"/>
                </a:lnTo>
                <a:close/>
                <a:moveTo>
                  <a:pt x="75535" y="31537"/>
                </a:moveTo>
                <a:lnTo>
                  <a:pt x="74722" y="32865"/>
                </a:lnTo>
                <a:lnTo>
                  <a:pt x="74058" y="31109"/>
                </a:lnTo>
                <a:lnTo>
                  <a:pt x="74486" y="30863"/>
                </a:lnTo>
                <a:lnTo>
                  <a:pt x="75235" y="31066"/>
                </a:lnTo>
                <a:close/>
                <a:moveTo>
                  <a:pt x="75557" y="29546"/>
                </a:moveTo>
                <a:lnTo>
                  <a:pt x="75225" y="30756"/>
                </a:lnTo>
                <a:lnTo>
                  <a:pt x="74443" y="30542"/>
                </a:lnTo>
                <a:lnTo>
                  <a:pt x="73929" y="30841"/>
                </a:lnTo>
                <a:lnTo>
                  <a:pt x="73630" y="30328"/>
                </a:lnTo>
                <a:lnTo>
                  <a:pt x="72848" y="30113"/>
                </a:lnTo>
                <a:lnTo>
                  <a:pt x="73169" y="28904"/>
                </a:lnTo>
                <a:lnTo>
                  <a:pt x="74914" y="27159"/>
                </a:lnTo>
                <a:close/>
                <a:moveTo>
                  <a:pt x="76252" y="26923"/>
                </a:moveTo>
                <a:lnTo>
                  <a:pt x="75707" y="28968"/>
                </a:lnTo>
                <a:lnTo>
                  <a:pt x="75161" y="26923"/>
                </a:lnTo>
                <a:lnTo>
                  <a:pt x="75707" y="26367"/>
                </a:lnTo>
                <a:close/>
                <a:moveTo>
                  <a:pt x="77537" y="26281"/>
                </a:moveTo>
                <a:lnTo>
                  <a:pt x="78083" y="28326"/>
                </a:lnTo>
                <a:lnTo>
                  <a:pt x="76584" y="26827"/>
                </a:lnTo>
                <a:lnTo>
                  <a:pt x="76788" y="26078"/>
                </a:lnTo>
                <a:close/>
                <a:moveTo>
                  <a:pt x="79828" y="26591"/>
                </a:moveTo>
                <a:lnTo>
                  <a:pt x="77783" y="26035"/>
                </a:lnTo>
                <a:lnTo>
                  <a:pt x="77783" y="26035"/>
                </a:lnTo>
                <a:lnTo>
                  <a:pt x="77580" y="25285"/>
                </a:lnTo>
                <a:lnTo>
                  <a:pt x="78329" y="25082"/>
                </a:lnTo>
                <a:close/>
                <a:moveTo>
                  <a:pt x="80470" y="24204"/>
                </a:moveTo>
                <a:lnTo>
                  <a:pt x="78426" y="24750"/>
                </a:lnTo>
                <a:lnTo>
                  <a:pt x="77869" y="24204"/>
                </a:lnTo>
                <a:lnTo>
                  <a:pt x="78415" y="23658"/>
                </a:lnTo>
                <a:close/>
                <a:moveTo>
                  <a:pt x="77783" y="22374"/>
                </a:moveTo>
                <a:lnTo>
                  <a:pt x="79828" y="21828"/>
                </a:lnTo>
                <a:lnTo>
                  <a:pt x="78329" y="23326"/>
                </a:lnTo>
                <a:lnTo>
                  <a:pt x="77580" y="23123"/>
                </a:lnTo>
                <a:close/>
                <a:moveTo>
                  <a:pt x="76584" y="21582"/>
                </a:moveTo>
                <a:lnTo>
                  <a:pt x="78094" y="20083"/>
                </a:lnTo>
                <a:lnTo>
                  <a:pt x="77537" y="22127"/>
                </a:lnTo>
                <a:lnTo>
                  <a:pt x="76788" y="22331"/>
                </a:lnTo>
                <a:close/>
                <a:moveTo>
                  <a:pt x="75707" y="19441"/>
                </a:moveTo>
                <a:lnTo>
                  <a:pt x="76252" y="21496"/>
                </a:lnTo>
                <a:lnTo>
                  <a:pt x="76252" y="21496"/>
                </a:lnTo>
                <a:lnTo>
                  <a:pt x="75707" y="22042"/>
                </a:lnTo>
                <a:lnTo>
                  <a:pt x="75161" y="21496"/>
                </a:lnTo>
                <a:lnTo>
                  <a:pt x="75161" y="21496"/>
                </a:lnTo>
                <a:lnTo>
                  <a:pt x="75161" y="21496"/>
                </a:lnTo>
                <a:lnTo>
                  <a:pt x="75707" y="19441"/>
                </a:lnTo>
                <a:close/>
                <a:moveTo>
                  <a:pt x="75557" y="18873"/>
                </a:moveTo>
                <a:lnTo>
                  <a:pt x="74914" y="21250"/>
                </a:lnTo>
                <a:lnTo>
                  <a:pt x="73169" y="19505"/>
                </a:lnTo>
                <a:lnTo>
                  <a:pt x="72848" y="18295"/>
                </a:lnTo>
                <a:lnTo>
                  <a:pt x="73630" y="18092"/>
                </a:lnTo>
                <a:lnTo>
                  <a:pt x="73929" y="17567"/>
                </a:lnTo>
                <a:lnTo>
                  <a:pt x="74443" y="17867"/>
                </a:lnTo>
                <a:lnTo>
                  <a:pt x="75225" y="17664"/>
                </a:lnTo>
                <a:close/>
                <a:moveTo>
                  <a:pt x="74722" y="15544"/>
                </a:moveTo>
                <a:lnTo>
                  <a:pt x="75535" y="16871"/>
                </a:lnTo>
                <a:lnTo>
                  <a:pt x="75235" y="17353"/>
                </a:lnTo>
                <a:lnTo>
                  <a:pt x="74486" y="17546"/>
                </a:lnTo>
                <a:lnTo>
                  <a:pt x="74058" y="17300"/>
                </a:lnTo>
                <a:close/>
                <a:moveTo>
                  <a:pt x="74529" y="15223"/>
                </a:moveTo>
                <a:lnTo>
                  <a:pt x="73790" y="17182"/>
                </a:lnTo>
                <a:lnTo>
                  <a:pt x="72666" y="16818"/>
                </a:lnTo>
                <a:lnTo>
                  <a:pt x="72345" y="15651"/>
                </a:lnTo>
                <a:lnTo>
                  <a:pt x="72367" y="15619"/>
                </a:lnTo>
                <a:lnTo>
                  <a:pt x="72345" y="15597"/>
                </a:lnTo>
                <a:lnTo>
                  <a:pt x="72666" y="14431"/>
                </a:lnTo>
                <a:lnTo>
                  <a:pt x="73812" y="14056"/>
                </a:lnTo>
                <a:close/>
                <a:moveTo>
                  <a:pt x="75128" y="13617"/>
                </a:moveTo>
                <a:lnTo>
                  <a:pt x="74657" y="14869"/>
                </a:lnTo>
                <a:lnTo>
                  <a:pt x="74101" y="13960"/>
                </a:lnTo>
                <a:close/>
                <a:moveTo>
                  <a:pt x="73608" y="13810"/>
                </a:moveTo>
                <a:lnTo>
                  <a:pt x="72420" y="14195"/>
                </a:lnTo>
                <a:lnTo>
                  <a:pt x="72131" y="15266"/>
                </a:lnTo>
                <a:lnTo>
                  <a:pt x="71403" y="14152"/>
                </a:lnTo>
                <a:lnTo>
                  <a:pt x="70686" y="14152"/>
                </a:lnTo>
                <a:lnTo>
                  <a:pt x="71189" y="13638"/>
                </a:lnTo>
                <a:lnTo>
                  <a:pt x="70900" y="12236"/>
                </a:lnTo>
                <a:lnTo>
                  <a:pt x="72292" y="12525"/>
                </a:lnTo>
                <a:lnTo>
                  <a:pt x="72763" y="12129"/>
                </a:lnTo>
                <a:lnTo>
                  <a:pt x="72666" y="12739"/>
                </a:lnTo>
                <a:close/>
                <a:moveTo>
                  <a:pt x="75546" y="12493"/>
                </a:moveTo>
                <a:lnTo>
                  <a:pt x="75268" y="13264"/>
                </a:lnTo>
                <a:lnTo>
                  <a:pt x="73919" y="13703"/>
                </a:lnTo>
                <a:lnTo>
                  <a:pt x="72977" y="12654"/>
                </a:lnTo>
                <a:lnTo>
                  <a:pt x="73116" y="11840"/>
                </a:lnTo>
                <a:lnTo>
                  <a:pt x="74797" y="10438"/>
                </a:lnTo>
                <a:close/>
                <a:moveTo>
                  <a:pt x="76381" y="10245"/>
                </a:moveTo>
                <a:lnTo>
                  <a:pt x="75707" y="12065"/>
                </a:lnTo>
                <a:lnTo>
                  <a:pt x="75043" y="10245"/>
                </a:lnTo>
                <a:lnTo>
                  <a:pt x="75707" y="9678"/>
                </a:lnTo>
                <a:close/>
                <a:moveTo>
                  <a:pt x="77890" y="9474"/>
                </a:moveTo>
                <a:lnTo>
                  <a:pt x="78222" y="11390"/>
                </a:lnTo>
                <a:lnTo>
                  <a:pt x="76734" y="10149"/>
                </a:lnTo>
                <a:lnTo>
                  <a:pt x="77034" y="9324"/>
                </a:lnTo>
                <a:close/>
                <a:moveTo>
                  <a:pt x="71360" y="9549"/>
                </a:moveTo>
                <a:lnTo>
                  <a:pt x="72602" y="8061"/>
                </a:lnTo>
                <a:lnTo>
                  <a:pt x="72602" y="8061"/>
                </a:lnTo>
                <a:lnTo>
                  <a:pt x="73416" y="8361"/>
                </a:lnTo>
                <a:lnTo>
                  <a:pt x="73266" y="9217"/>
                </a:lnTo>
                <a:close/>
                <a:moveTo>
                  <a:pt x="74690" y="10149"/>
                </a:moveTo>
                <a:lnTo>
                  <a:pt x="73202" y="11390"/>
                </a:lnTo>
                <a:lnTo>
                  <a:pt x="73523" y="9474"/>
                </a:lnTo>
                <a:lnTo>
                  <a:pt x="74390" y="9324"/>
                </a:lnTo>
                <a:close/>
                <a:moveTo>
                  <a:pt x="70536" y="10534"/>
                </a:moveTo>
                <a:lnTo>
                  <a:pt x="71061" y="9902"/>
                </a:lnTo>
                <a:lnTo>
                  <a:pt x="73212" y="9528"/>
                </a:lnTo>
                <a:lnTo>
                  <a:pt x="72848" y="11679"/>
                </a:lnTo>
                <a:lnTo>
                  <a:pt x="72217" y="12204"/>
                </a:lnTo>
                <a:lnTo>
                  <a:pt x="70825" y="11915"/>
                </a:lnTo>
                <a:close/>
                <a:moveTo>
                  <a:pt x="68598" y="12482"/>
                </a:moveTo>
                <a:lnTo>
                  <a:pt x="69198" y="11883"/>
                </a:lnTo>
                <a:lnTo>
                  <a:pt x="70579" y="12172"/>
                </a:lnTo>
                <a:lnTo>
                  <a:pt x="70868" y="13542"/>
                </a:lnTo>
                <a:lnTo>
                  <a:pt x="70258" y="14152"/>
                </a:lnTo>
                <a:lnTo>
                  <a:pt x="68598" y="14152"/>
                </a:lnTo>
                <a:close/>
                <a:moveTo>
                  <a:pt x="68299" y="12782"/>
                </a:moveTo>
                <a:lnTo>
                  <a:pt x="68299" y="14152"/>
                </a:lnTo>
                <a:lnTo>
                  <a:pt x="67731" y="14152"/>
                </a:lnTo>
                <a:lnTo>
                  <a:pt x="67335" y="13745"/>
                </a:lnTo>
                <a:close/>
                <a:moveTo>
                  <a:pt x="63085" y="9838"/>
                </a:moveTo>
                <a:lnTo>
                  <a:pt x="63974" y="10727"/>
                </a:lnTo>
                <a:lnTo>
                  <a:pt x="63396" y="11305"/>
                </a:lnTo>
                <a:lnTo>
                  <a:pt x="63396" y="11894"/>
                </a:lnTo>
                <a:lnTo>
                  <a:pt x="62807" y="11894"/>
                </a:lnTo>
                <a:lnTo>
                  <a:pt x="62229" y="12472"/>
                </a:lnTo>
                <a:lnTo>
                  <a:pt x="61340" y="11583"/>
                </a:lnTo>
                <a:lnTo>
                  <a:pt x="60709" y="9207"/>
                </a:lnTo>
                <a:close/>
                <a:moveTo>
                  <a:pt x="61169" y="7922"/>
                </a:moveTo>
                <a:lnTo>
                  <a:pt x="62668" y="9421"/>
                </a:lnTo>
                <a:lnTo>
                  <a:pt x="60612" y="8875"/>
                </a:lnTo>
                <a:lnTo>
                  <a:pt x="60420" y="8125"/>
                </a:lnTo>
                <a:close/>
                <a:moveTo>
                  <a:pt x="53997" y="9838"/>
                </a:moveTo>
                <a:lnTo>
                  <a:pt x="56373" y="9207"/>
                </a:lnTo>
                <a:lnTo>
                  <a:pt x="55742" y="11583"/>
                </a:lnTo>
                <a:lnTo>
                  <a:pt x="54853" y="12472"/>
                </a:lnTo>
                <a:lnTo>
                  <a:pt x="54275" y="11894"/>
                </a:lnTo>
                <a:lnTo>
                  <a:pt x="53686" y="11894"/>
                </a:lnTo>
                <a:lnTo>
                  <a:pt x="53686" y="11305"/>
                </a:lnTo>
                <a:lnTo>
                  <a:pt x="53108" y="10727"/>
                </a:lnTo>
                <a:close/>
                <a:moveTo>
                  <a:pt x="48783" y="12782"/>
                </a:moveTo>
                <a:lnTo>
                  <a:pt x="49747" y="13745"/>
                </a:lnTo>
                <a:lnTo>
                  <a:pt x="49351" y="14152"/>
                </a:lnTo>
                <a:lnTo>
                  <a:pt x="48783" y="14152"/>
                </a:lnTo>
                <a:close/>
                <a:moveTo>
                  <a:pt x="46503" y="12172"/>
                </a:moveTo>
                <a:lnTo>
                  <a:pt x="47884" y="11883"/>
                </a:lnTo>
                <a:lnTo>
                  <a:pt x="48484" y="12482"/>
                </a:lnTo>
                <a:lnTo>
                  <a:pt x="48484" y="14152"/>
                </a:lnTo>
                <a:lnTo>
                  <a:pt x="46824" y="14152"/>
                </a:lnTo>
                <a:lnTo>
                  <a:pt x="46214" y="13542"/>
                </a:lnTo>
                <a:close/>
                <a:moveTo>
                  <a:pt x="46021" y="9902"/>
                </a:moveTo>
                <a:lnTo>
                  <a:pt x="46546" y="10534"/>
                </a:lnTo>
                <a:lnTo>
                  <a:pt x="46257" y="11915"/>
                </a:lnTo>
                <a:lnTo>
                  <a:pt x="44865" y="12204"/>
                </a:lnTo>
                <a:lnTo>
                  <a:pt x="44234" y="11679"/>
                </a:lnTo>
                <a:lnTo>
                  <a:pt x="43870" y="9528"/>
                </a:lnTo>
                <a:close/>
                <a:moveTo>
                  <a:pt x="44480" y="8061"/>
                </a:moveTo>
                <a:lnTo>
                  <a:pt x="45722" y="9549"/>
                </a:lnTo>
                <a:lnTo>
                  <a:pt x="43816" y="9217"/>
                </a:lnTo>
                <a:lnTo>
                  <a:pt x="43666" y="8361"/>
                </a:lnTo>
                <a:close/>
                <a:moveTo>
                  <a:pt x="37029" y="9549"/>
                </a:moveTo>
                <a:lnTo>
                  <a:pt x="38271" y="8061"/>
                </a:lnTo>
                <a:lnTo>
                  <a:pt x="39085" y="8361"/>
                </a:lnTo>
                <a:lnTo>
                  <a:pt x="38935" y="9217"/>
                </a:lnTo>
                <a:close/>
                <a:moveTo>
                  <a:pt x="36729" y="9902"/>
                </a:moveTo>
                <a:lnTo>
                  <a:pt x="38881" y="9528"/>
                </a:lnTo>
                <a:lnTo>
                  <a:pt x="38517" y="11679"/>
                </a:lnTo>
                <a:lnTo>
                  <a:pt x="37875" y="12204"/>
                </a:lnTo>
                <a:lnTo>
                  <a:pt x="36494" y="11915"/>
                </a:lnTo>
                <a:lnTo>
                  <a:pt x="36205" y="10534"/>
                </a:lnTo>
                <a:close/>
                <a:moveTo>
                  <a:pt x="33154" y="10620"/>
                </a:moveTo>
                <a:lnTo>
                  <a:pt x="34214" y="10331"/>
                </a:lnTo>
                <a:lnTo>
                  <a:pt x="34610" y="9132"/>
                </a:lnTo>
                <a:lnTo>
                  <a:pt x="35670" y="10084"/>
                </a:lnTo>
                <a:lnTo>
                  <a:pt x="36280" y="9977"/>
                </a:lnTo>
                <a:lnTo>
                  <a:pt x="35884" y="10459"/>
                </a:lnTo>
                <a:lnTo>
                  <a:pt x="36183" y="11851"/>
                </a:lnTo>
                <a:lnTo>
                  <a:pt x="34770" y="11562"/>
                </a:lnTo>
                <a:lnTo>
                  <a:pt x="34267" y="12065"/>
                </a:lnTo>
                <a:lnTo>
                  <a:pt x="34267" y="11348"/>
                </a:lnTo>
                <a:close/>
                <a:moveTo>
                  <a:pt x="28754" y="9838"/>
                </a:moveTo>
                <a:lnTo>
                  <a:pt x="29643" y="10727"/>
                </a:lnTo>
                <a:lnTo>
                  <a:pt x="29065" y="11305"/>
                </a:lnTo>
                <a:lnTo>
                  <a:pt x="29065" y="11894"/>
                </a:lnTo>
                <a:lnTo>
                  <a:pt x="28476" y="11894"/>
                </a:lnTo>
                <a:lnTo>
                  <a:pt x="27898" y="12472"/>
                </a:lnTo>
                <a:lnTo>
                  <a:pt x="27009" y="11583"/>
                </a:lnTo>
                <a:lnTo>
                  <a:pt x="26378" y="9207"/>
                </a:lnTo>
                <a:close/>
                <a:moveTo>
                  <a:pt x="26838" y="7922"/>
                </a:moveTo>
                <a:lnTo>
                  <a:pt x="28337" y="9421"/>
                </a:lnTo>
                <a:lnTo>
                  <a:pt x="26281" y="8875"/>
                </a:lnTo>
                <a:lnTo>
                  <a:pt x="26089" y="8125"/>
                </a:lnTo>
                <a:close/>
                <a:moveTo>
                  <a:pt x="19666" y="9838"/>
                </a:moveTo>
                <a:lnTo>
                  <a:pt x="22042" y="9207"/>
                </a:lnTo>
                <a:lnTo>
                  <a:pt x="21410" y="11583"/>
                </a:lnTo>
                <a:lnTo>
                  <a:pt x="20522" y="12472"/>
                </a:lnTo>
                <a:lnTo>
                  <a:pt x="19944" y="11894"/>
                </a:lnTo>
                <a:lnTo>
                  <a:pt x="19355" y="11894"/>
                </a:lnTo>
                <a:lnTo>
                  <a:pt x="19355" y="11305"/>
                </a:lnTo>
                <a:lnTo>
                  <a:pt x="18777" y="10727"/>
                </a:lnTo>
                <a:close/>
                <a:moveTo>
                  <a:pt x="14452" y="12782"/>
                </a:moveTo>
                <a:lnTo>
                  <a:pt x="15416" y="13745"/>
                </a:lnTo>
                <a:lnTo>
                  <a:pt x="15020" y="14152"/>
                </a:lnTo>
                <a:lnTo>
                  <a:pt x="14452" y="14152"/>
                </a:lnTo>
                <a:close/>
                <a:moveTo>
                  <a:pt x="12782" y="14441"/>
                </a:moveTo>
                <a:lnTo>
                  <a:pt x="14152" y="14441"/>
                </a:lnTo>
                <a:lnTo>
                  <a:pt x="14152" y="15009"/>
                </a:lnTo>
                <a:lnTo>
                  <a:pt x="13756" y="15415"/>
                </a:lnTo>
                <a:close/>
                <a:moveTo>
                  <a:pt x="10748" y="15619"/>
                </a:moveTo>
                <a:lnTo>
                  <a:pt x="11508" y="14441"/>
                </a:lnTo>
                <a:lnTo>
                  <a:pt x="12365" y="14441"/>
                </a:lnTo>
                <a:lnTo>
                  <a:pt x="13542" y="15619"/>
                </a:lnTo>
                <a:lnTo>
                  <a:pt x="12365" y="16796"/>
                </a:lnTo>
                <a:lnTo>
                  <a:pt x="11508" y="16796"/>
                </a:lnTo>
                <a:close/>
                <a:moveTo>
                  <a:pt x="9849" y="19655"/>
                </a:moveTo>
                <a:lnTo>
                  <a:pt x="10727" y="18777"/>
                </a:lnTo>
                <a:lnTo>
                  <a:pt x="11305" y="19355"/>
                </a:lnTo>
                <a:lnTo>
                  <a:pt x="11904" y="19355"/>
                </a:lnTo>
                <a:lnTo>
                  <a:pt x="11904" y="19944"/>
                </a:lnTo>
                <a:lnTo>
                  <a:pt x="12472" y="20522"/>
                </a:lnTo>
                <a:lnTo>
                  <a:pt x="11594" y="21400"/>
                </a:lnTo>
                <a:lnTo>
                  <a:pt x="9207" y="22042"/>
                </a:lnTo>
                <a:close/>
                <a:moveTo>
                  <a:pt x="7922" y="21582"/>
                </a:moveTo>
                <a:lnTo>
                  <a:pt x="9421" y="20083"/>
                </a:lnTo>
                <a:lnTo>
                  <a:pt x="8875" y="22127"/>
                </a:lnTo>
                <a:lnTo>
                  <a:pt x="8126" y="22331"/>
                </a:lnTo>
                <a:close/>
                <a:moveTo>
                  <a:pt x="9421" y="28326"/>
                </a:moveTo>
                <a:lnTo>
                  <a:pt x="7922" y="26827"/>
                </a:lnTo>
                <a:lnTo>
                  <a:pt x="8126" y="26078"/>
                </a:lnTo>
                <a:lnTo>
                  <a:pt x="8875" y="26281"/>
                </a:lnTo>
                <a:close/>
                <a:moveTo>
                  <a:pt x="9849" y="28754"/>
                </a:moveTo>
                <a:lnTo>
                  <a:pt x="9207" y="26367"/>
                </a:lnTo>
                <a:lnTo>
                  <a:pt x="9207" y="26367"/>
                </a:lnTo>
                <a:lnTo>
                  <a:pt x="11594" y="27009"/>
                </a:lnTo>
                <a:lnTo>
                  <a:pt x="12472" y="27897"/>
                </a:lnTo>
                <a:lnTo>
                  <a:pt x="11904" y="28465"/>
                </a:lnTo>
                <a:lnTo>
                  <a:pt x="11904" y="29064"/>
                </a:lnTo>
                <a:lnTo>
                  <a:pt x="11305" y="29064"/>
                </a:lnTo>
                <a:lnTo>
                  <a:pt x="10727" y="29632"/>
                </a:lnTo>
                <a:close/>
                <a:moveTo>
                  <a:pt x="10620" y="32426"/>
                </a:moveTo>
                <a:lnTo>
                  <a:pt x="10331" y="31366"/>
                </a:lnTo>
                <a:lnTo>
                  <a:pt x="9100" y="30959"/>
                </a:lnTo>
                <a:lnTo>
                  <a:pt x="9314" y="30584"/>
                </a:lnTo>
                <a:lnTo>
                  <a:pt x="10267" y="30328"/>
                </a:lnTo>
                <a:lnTo>
                  <a:pt x="9999" y="29321"/>
                </a:lnTo>
                <a:lnTo>
                  <a:pt x="10727" y="30060"/>
                </a:lnTo>
                <a:lnTo>
                  <a:pt x="11433" y="29364"/>
                </a:lnTo>
                <a:lnTo>
                  <a:pt x="11862" y="29364"/>
                </a:lnTo>
                <a:lnTo>
                  <a:pt x="11562" y="30809"/>
                </a:lnTo>
                <a:lnTo>
                  <a:pt x="12065" y="31312"/>
                </a:lnTo>
                <a:lnTo>
                  <a:pt x="11348" y="31312"/>
                </a:lnTo>
                <a:close/>
                <a:moveTo>
                  <a:pt x="9988" y="36280"/>
                </a:moveTo>
                <a:lnTo>
                  <a:pt x="10095" y="35669"/>
                </a:lnTo>
                <a:lnTo>
                  <a:pt x="9142" y="34610"/>
                </a:lnTo>
                <a:lnTo>
                  <a:pt x="10331" y="34213"/>
                </a:lnTo>
                <a:lnTo>
                  <a:pt x="10620" y="33143"/>
                </a:lnTo>
                <a:lnTo>
                  <a:pt x="11348" y="34267"/>
                </a:lnTo>
                <a:lnTo>
                  <a:pt x="12065" y="34267"/>
                </a:lnTo>
                <a:lnTo>
                  <a:pt x="11562" y="34770"/>
                </a:lnTo>
                <a:lnTo>
                  <a:pt x="11862" y="36172"/>
                </a:lnTo>
                <a:lnTo>
                  <a:pt x="10459" y="35883"/>
                </a:lnTo>
                <a:close/>
                <a:moveTo>
                  <a:pt x="14152" y="35926"/>
                </a:moveTo>
                <a:lnTo>
                  <a:pt x="13553" y="36526"/>
                </a:lnTo>
                <a:lnTo>
                  <a:pt x="12172" y="36237"/>
                </a:lnTo>
                <a:lnTo>
                  <a:pt x="11883" y="34866"/>
                </a:lnTo>
                <a:lnTo>
                  <a:pt x="12493" y="34267"/>
                </a:lnTo>
                <a:lnTo>
                  <a:pt x="14152" y="34267"/>
                </a:lnTo>
                <a:close/>
                <a:moveTo>
                  <a:pt x="14452" y="35627"/>
                </a:moveTo>
                <a:lnTo>
                  <a:pt x="14452" y="34267"/>
                </a:lnTo>
                <a:lnTo>
                  <a:pt x="15020" y="34267"/>
                </a:lnTo>
                <a:lnTo>
                  <a:pt x="15416" y="34663"/>
                </a:lnTo>
                <a:close/>
                <a:moveTo>
                  <a:pt x="19666" y="38570"/>
                </a:moveTo>
                <a:lnTo>
                  <a:pt x="18777" y="37682"/>
                </a:lnTo>
                <a:lnTo>
                  <a:pt x="19355" y="37114"/>
                </a:lnTo>
                <a:lnTo>
                  <a:pt x="19355" y="36515"/>
                </a:lnTo>
                <a:lnTo>
                  <a:pt x="19944" y="36515"/>
                </a:lnTo>
                <a:lnTo>
                  <a:pt x="20522" y="35937"/>
                </a:lnTo>
                <a:lnTo>
                  <a:pt x="21410" y="36825"/>
                </a:lnTo>
                <a:lnTo>
                  <a:pt x="22042" y="39202"/>
                </a:lnTo>
                <a:close/>
                <a:moveTo>
                  <a:pt x="21582" y="40487"/>
                </a:moveTo>
                <a:lnTo>
                  <a:pt x="20083" y="38988"/>
                </a:lnTo>
                <a:lnTo>
                  <a:pt x="22138" y="39534"/>
                </a:lnTo>
                <a:lnTo>
                  <a:pt x="22331" y="40283"/>
                </a:lnTo>
                <a:close/>
                <a:moveTo>
                  <a:pt x="28754" y="38570"/>
                </a:moveTo>
                <a:lnTo>
                  <a:pt x="26378" y="39202"/>
                </a:lnTo>
                <a:lnTo>
                  <a:pt x="27009" y="36825"/>
                </a:lnTo>
                <a:lnTo>
                  <a:pt x="27898" y="35937"/>
                </a:lnTo>
                <a:lnTo>
                  <a:pt x="28465" y="36515"/>
                </a:lnTo>
                <a:lnTo>
                  <a:pt x="29065" y="36515"/>
                </a:lnTo>
                <a:lnTo>
                  <a:pt x="29065" y="37114"/>
                </a:lnTo>
                <a:lnTo>
                  <a:pt x="29643" y="37682"/>
                </a:lnTo>
                <a:close/>
                <a:moveTo>
                  <a:pt x="36280" y="38431"/>
                </a:moveTo>
                <a:lnTo>
                  <a:pt x="35670" y="38324"/>
                </a:lnTo>
                <a:lnTo>
                  <a:pt x="34610" y="39277"/>
                </a:lnTo>
                <a:lnTo>
                  <a:pt x="34214" y="38078"/>
                </a:lnTo>
                <a:lnTo>
                  <a:pt x="33154" y="37789"/>
                </a:lnTo>
                <a:lnTo>
                  <a:pt x="34267" y="37061"/>
                </a:lnTo>
                <a:lnTo>
                  <a:pt x="34267" y="36344"/>
                </a:lnTo>
                <a:lnTo>
                  <a:pt x="34770" y="36847"/>
                </a:lnTo>
                <a:lnTo>
                  <a:pt x="36183" y="36558"/>
                </a:lnTo>
                <a:lnTo>
                  <a:pt x="35884" y="37960"/>
                </a:lnTo>
                <a:close/>
                <a:moveTo>
                  <a:pt x="36729" y="38506"/>
                </a:moveTo>
                <a:lnTo>
                  <a:pt x="36205" y="37875"/>
                </a:lnTo>
                <a:lnTo>
                  <a:pt x="36494" y="36494"/>
                </a:lnTo>
                <a:lnTo>
                  <a:pt x="37875" y="36205"/>
                </a:lnTo>
                <a:lnTo>
                  <a:pt x="38517" y="36729"/>
                </a:lnTo>
                <a:lnTo>
                  <a:pt x="38881" y="38881"/>
                </a:lnTo>
                <a:close/>
                <a:moveTo>
                  <a:pt x="37029" y="38859"/>
                </a:moveTo>
                <a:lnTo>
                  <a:pt x="38935" y="39191"/>
                </a:lnTo>
                <a:lnTo>
                  <a:pt x="39085" y="40048"/>
                </a:lnTo>
                <a:lnTo>
                  <a:pt x="38271" y="40347"/>
                </a:lnTo>
                <a:close/>
                <a:moveTo>
                  <a:pt x="45722" y="38859"/>
                </a:moveTo>
                <a:lnTo>
                  <a:pt x="44480" y="40347"/>
                </a:lnTo>
                <a:lnTo>
                  <a:pt x="43666" y="40048"/>
                </a:lnTo>
                <a:lnTo>
                  <a:pt x="43816" y="39191"/>
                </a:lnTo>
                <a:close/>
                <a:moveTo>
                  <a:pt x="46546" y="37875"/>
                </a:moveTo>
                <a:lnTo>
                  <a:pt x="46021" y="38506"/>
                </a:lnTo>
                <a:lnTo>
                  <a:pt x="43870" y="38881"/>
                </a:lnTo>
                <a:lnTo>
                  <a:pt x="44234" y="36729"/>
                </a:lnTo>
                <a:lnTo>
                  <a:pt x="44865" y="36205"/>
                </a:lnTo>
                <a:lnTo>
                  <a:pt x="46257" y="36494"/>
                </a:lnTo>
                <a:close/>
                <a:moveTo>
                  <a:pt x="48484" y="35926"/>
                </a:moveTo>
                <a:lnTo>
                  <a:pt x="47884" y="36526"/>
                </a:lnTo>
                <a:lnTo>
                  <a:pt x="46503" y="36237"/>
                </a:lnTo>
                <a:lnTo>
                  <a:pt x="46214" y="34866"/>
                </a:lnTo>
                <a:lnTo>
                  <a:pt x="46824" y="34267"/>
                </a:lnTo>
                <a:lnTo>
                  <a:pt x="48484" y="34267"/>
                </a:lnTo>
                <a:close/>
                <a:moveTo>
                  <a:pt x="48783" y="35627"/>
                </a:moveTo>
                <a:lnTo>
                  <a:pt x="48783" y="34267"/>
                </a:lnTo>
                <a:lnTo>
                  <a:pt x="49351" y="34267"/>
                </a:lnTo>
                <a:lnTo>
                  <a:pt x="49747" y="34663"/>
                </a:lnTo>
                <a:close/>
                <a:moveTo>
                  <a:pt x="53997" y="38570"/>
                </a:moveTo>
                <a:lnTo>
                  <a:pt x="53108" y="37682"/>
                </a:lnTo>
                <a:lnTo>
                  <a:pt x="53686" y="37114"/>
                </a:lnTo>
                <a:lnTo>
                  <a:pt x="53686" y="36515"/>
                </a:lnTo>
                <a:lnTo>
                  <a:pt x="54275" y="36515"/>
                </a:lnTo>
                <a:lnTo>
                  <a:pt x="54853" y="35937"/>
                </a:lnTo>
                <a:lnTo>
                  <a:pt x="55742" y="36825"/>
                </a:lnTo>
                <a:lnTo>
                  <a:pt x="56373" y="39202"/>
                </a:lnTo>
                <a:close/>
                <a:moveTo>
                  <a:pt x="55913" y="40487"/>
                </a:moveTo>
                <a:lnTo>
                  <a:pt x="54414" y="38988"/>
                </a:lnTo>
                <a:lnTo>
                  <a:pt x="56470" y="39534"/>
                </a:lnTo>
                <a:lnTo>
                  <a:pt x="56662" y="40283"/>
                </a:lnTo>
                <a:close/>
                <a:moveTo>
                  <a:pt x="63085" y="38570"/>
                </a:moveTo>
                <a:lnTo>
                  <a:pt x="60709" y="39202"/>
                </a:lnTo>
                <a:lnTo>
                  <a:pt x="61340" y="36825"/>
                </a:lnTo>
                <a:lnTo>
                  <a:pt x="62229" y="35937"/>
                </a:lnTo>
                <a:lnTo>
                  <a:pt x="62796" y="36515"/>
                </a:lnTo>
                <a:lnTo>
                  <a:pt x="63396" y="36515"/>
                </a:lnTo>
                <a:lnTo>
                  <a:pt x="63396" y="37114"/>
                </a:lnTo>
                <a:lnTo>
                  <a:pt x="63974" y="37682"/>
                </a:lnTo>
                <a:close/>
                <a:moveTo>
                  <a:pt x="68299" y="35627"/>
                </a:moveTo>
                <a:lnTo>
                  <a:pt x="67335" y="34663"/>
                </a:lnTo>
                <a:lnTo>
                  <a:pt x="67731" y="34256"/>
                </a:lnTo>
                <a:lnTo>
                  <a:pt x="68299" y="34256"/>
                </a:lnTo>
                <a:close/>
                <a:moveTo>
                  <a:pt x="69198" y="36526"/>
                </a:moveTo>
                <a:lnTo>
                  <a:pt x="68598" y="35926"/>
                </a:lnTo>
                <a:lnTo>
                  <a:pt x="68598" y="34256"/>
                </a:lnTo>
                <a:lnTo>
                  <a:pt x="70258" y="34256"/>
                </a:lnTo>
                <a:lnTo>
                  <a:pt x="70868" y="34866"/>
                </a:lnTo>
                <a:lnTo>
                  <a:pt x="70579" y="36237"/>
                </a:lnTo>
                <a:close/>
                <a:moveTo>
                  <a:pt x="72131" y="33143"/>
                </a:moveTo>
                <a:lnTo>
                  <a:pt x="72420" y="34213"/>
                </a:lnTo>
                <a:lnTo>
                  <a:pt x="73608" y="34610"/>
                </a:lnTo>
                <a:lnTo>
                  <a:pt x="72656" y="35669"/>
                </a:lnTo>
                <a:lnTo>
                  <a:pt x="72763" y="36280"/>
                </a:lnTo>
                <a:lnTo>
                  <a:pt x="72292" y="35883"/>
                </a:lnTo>
                <a:lnTo>
                  <a:pt x="70900" y="36172"/>
                </a:lnTo>
                <a:lnTo>
                  <a:pt x="71189" y="34770"/>
                </a:lnTo>
                <a:lnTo>
                  <a:pt x="70686" y="34256"/>
                </a:lnTo>
                <a:lnTo>
                  <a:pt x="71403" y="34256"/>
                </a:lnTo>
                <a:close/>
                <a:moveTo>
                  <a:pt x="72752" y="29321"/>
                </a:moveTo>
                <a:lnTo>
                  <a:pt x="72484" y="30328"/>
                </a:lnTo>
                <a:lnTo>
                  <a:pt x="73437" y="30574"/>
                </a:lnTo>
                <a:lnTo>
                  <a:pt x="73651" y="30959"/>
                </a:lnTo>
                <a:lnTo>
                  <a:pt x="72420" y="31366"/>
                </a:lnTo>
                <a:lnTo>
                  <a:pt x="72131" y="32426"/>
                </a:lnTo>
                <a:lnTo>
                  <a:pt x="71403" y="31312"/>
                </a:lnTo>
                <a:lnTo>
                  <a:pt x="70686" y="31312"/>
                </a:lnTo>
                <a:lnTo>
                  <a:pt x="71189" y="30809"/>
                </a:lnTo>
                <a:lnTo>
                  <a:pt x="70889" y="29353"/>
                </a:lnTo>
                <a:lnTo>
                  <a:pt x="71328" y="29364"/>
                </a:lnTo>
                <a:lnTo>
                  <a:pt x="72024" y="30060"/>
                </a:lnTo>
                <a:close/>
                <a:moveTo>
                  <a:pt x="72902" y="28754"/>
                </a:moveTo>
                <a:lnTo>
                  <a:pt x="72024" y="29632"/>
                </a:lnTo>
                <a:lnTo>
                  <a:pt x="71446" y="29064"/>
                </a:lnTo>
                <a:lnTo>
                  <a:pt x="70846" y="29064"/>
                </a:lnTo>
                <a:lnTo>
                  <a:pt x="70846" y="28465"/>
                </a:lnTo>
                <a:lnTo>
                  <a:pt x="70279" y="27887"/>
                </a:lnTo>
                <a:lnTo>
                  <a:pt x="71157" y="27009"/>
                </a:lnTo>
                <a:lnTo>
                  <a:pt x="73544" y="26367"/>
                </a:lnTo>
                <a:lnTo>
                  <a:pt x="73544" y="26367"/>
                </a:lnTo>
                <a:close/>
                <a:moveTo>
                  <a:pt x="74829" y="26827"/>
                </a:moveTo>
                <a:lnTo>
                  <a:pt x="73330" y="28326"/>
                </a:lnTo>
                <a:lnTo>
                  <a:pt x="73876" y="26281"/>
                </a:lnTo>
                <a:lnTo>
                  <a:pt x="74625" y="26078"/>
                </a:lnTo>
                <a:close/>
                <a:moveTo>
                  <a:pt x="73330" y="20083"/>
                </a:moveTo>
                <a:lnTo>
                  <a:pt x="74829" y="21582"/>
                </a:lnTo>
                <a:lnTo>
                  <a:pt x="74625" y="22331"/>
                </a:lnTo>
                <a:lnTo>
                  <a:pt x="73876" y="22127"/>
                </a:lnTo>
                <a:close/>
                <a:moveTo>
                  <a:pt x="72902" y="19655"/>
                </a:moveTo>
                <a:lnTo>
                  <a:pt x="73544" y="22042"/>
                </a:lnTo>
                <a:lnTo>
                  <a:pt x="71168" y="21400"/>
                </a:lnTo>
                <a:lnTo>
                  <a:pt x="70279" y="20522"/>
                </a:lnTo>
                <a:lnTo>
                  <a:pt x="70846" y="19944"/>
                </a:lnTo>
                <a:lnTo>
                  <a:pt x="70846" y="19344"/>
                </a:lnTo>
                <a:lnTo>
                  <a:pt x="71446" y="19355"/>
                </a:lnTo>
                <a:lnTo>
                  <a:pt x="72024" y="18777"/>
                </a:lnTo>
                <a:close/>
                <a:moveTo>
                  <a:pt x="70386" y="14441"/>
                </a:moveTo>
                <a:lnTo>
                  <a:pt x="71243" y="14441"/>
                </a:lnTo>
                <a:lnTo>
                  <a:pt x="72003" y="15619"/>
                </a:lnTo>
                <a:lnTo>
                  <a:pt x="71243" y="16796"/>
                </a:lnTo>
                <a:lnTo>
                  <a:pt x="70386" y="16796"/>
                </a:lnTo>
                <a:lnTo>
                  <a:pt x="69209" y="15619"/>
                </a:lnTo>
                <a:lnTo>
                  <a:pt x="69209" y="15619"/>
                </a:lnTo>
                <a:close/>
                <a:moveTo>
                  <a:pt x="68598" y="14441"/>
                </a:moveTo>
                <a:lnTo>
                  <a:pt x="69969" y="14441"/>
                </a:lnTo>
                <a:lnTo>
                  <a:pt x="68994" y="15415"/>
                </a:lnTo>
                <a:lnTo>
                  <a:pt x="68598" y="15009"/>
                </a:lnTo>
                <a:close/>
                <a:moveTo>
                  <a:pt x="67613" y="14441"/>
                </a:moveTo>
                <a:lnTo>
                  <a:pt x="68299" y="14441"/>
                </a:lnTo>
                <a:lnTo>
                  <a:pt x="68299" y="15137"/>
                </a:lnTo>
                <a:lnTo>
                  <a:pt x="68791" y="15619"/>
                </a:lnTo>
                <a:lnTo>
                  <a:pt x="68299" y="16111"/>
                </a:lnTo>
                <a:lnTo>
                  <a:pt x="68299" y="16796"/>
                </a:lnTo>
                <a:lnTo>
                  <a:pt x="67613" y="16796"/>
                </a:lnTo>
                <a:lnTo>
                  <a:pt x="67121" y="17289"/>
                </a:lnTo>
                <a:lnTo>
                  <a:pt x="66639" y="16796"/>
                </a:lnTo>
                <a:lnTo>
                  <a:pt x="65944" y="16796"/>
                </a:lnTo>
                <a:lnTo>
                  <a:pt x="65944" y="16111"/>
                </a:lnTo>
                <a:lnTo>
                  <a:pt x="65462" y="15619"/>
                </a:lnTo>
                <a:lnTo>
                  <a:pt x="65944" y="15137"/>
                </a:lnTo>
                <a:lnTo>
                  <a:pt x="65944" y="14441"/>
                </a:lnTo>
                <a:lnTo>
                  <a:pt x="66639" y="14441"/>
                </a:lnTo>
                <a:lnTo>
                  <a:pt x="67121" y="13960"/>
                </a:lnTo>
                <a:close/>
                <a:moveTo>
                  <a:pt x="65944" y="12782"/>
                </a:moveTo>
                <a:lnTo>
                  <a:pt x="66918" y="13745"/>
                </a:lnTo>
                <a:lnTo>
                  <a:pt x="66511" y="14152"/>
                </a:lnTo>
                <a:lnTo>
                  <a:pt x="65944" y="14152"/>
                </a:lnTo>
                <a:close/>
                <a:moveTo>
                  <a:pt x="63695" y="12193"/>
                </a:moveTo>
                <a:lnTo>
                  <a:pt x="63695" y="12161"/>
                </a:lnTo>
                <a:lnTo>
                  <a:pt x="65044" y="11883"/>
                </a:lnTo>
                <a:lnTo>
                  <a:pt x="65654" y="12482"/>
                </a:lnTo>
                <a:lnTo>
                  <a:pt x="65654" y="14152"/>
                </a:lnTo>
                <a:lnTo>
                  <a:pt x="63984" y="14152"/>
                </a:lnTo>
                <a:lnTo>
                  <a:pt x="63385" y="13542"/>
                </a:lnTo>
                <a:lnTo>
                  <a:pt x="63663" y="12193"/>
                </a:lnTo>
                <a:close/>
                <a:moveTo>
                  <a:pt x="61769" y="13157"/>
                </a:moveTo>
                <a:lnTo>
                  <a:pt x="61501" y="12161"/>
                </a:lnTo>
                <a:lnTo>
                  <a:pt x="62229" y="12889"/>
                </a:lnTo>
                <a:lnTo>
                  <a:pt x="62925" y="12193"/>
                </a:lnTo>
                <a:lnTo>
                  <a:pt x="63364" y="12193"/>
                </a:lnTo>
                <a:lnTo>
                  <a:pt x="63064" y="13638"/>
                </a:lnTo>
                <a:lnTo>
                  <a:pt x="63567" y="14152"/>
                </a:lnTo>
                <a:lnTo>
                  <a:pt x="62850" y="14152"/>
                </a:lnTo>
                <a:lnTo>
                  <a:pt x="62122" y="15266"/>
                </a:lnTo>
                <a:lnTo>
                  <a:pt x="61833" y="14195"/>
                </a:lnTo>
                <a:lnTo>
                  <a:pt x="60591" y="13788"/>
                </a:lnTo>
                <a:lnTo>
                  <a:pt x="60816" y="13414"/>
                </a:lnTo>
                <a:close/>
                <a:moveTo>
                  <a:pt x="61073" y="11733"/>
                </a:moveTo>
                <a:lnTo>
                  <a:pt x="61405" y="12943"/>
                </a:lnTo>
                <a:lnTo>
                  <a:pt x="60612" y="13157"/>
                </a:lnTo>
                <a:lnTo>
                  <a:pt x="60323" y="13671"/>
                </a:lnTo>
                <a:lnTo>
                  <a:pt x="59799" y="13371"/>
                </a:lnTo>
                <a:lnTo>
                  <a:pt x="59017" y="13585"/>
                </a:lnTo>
                <a:lnTo>
                  <a:pt x="58696" y="12375"/>
                </a:lnTo>
                <a:lnTo>
                  <a:pt x="59338" y="9999"/>
                </a:lnTo>
                <a:close/>
                <a:moveTo>
                  <a:pt x="58546" y="9207"/>
                </a:moveTo>
                <a:lnTo>
                  <a:pt x="59092" y="9753"/>
                </a:lnTo>
                <a:lnTo>
                  <a:pt x="58546" y="11797"/>
                </a:lnTo>
                <a:lnTo>
                  <a:pt x="57990" y="9753"/>
                </a:lnTo>
                <a:close/>
                <a:moveTo>
                  <a:pt x="56009" y="11744"/>
                </a:moveTo>
                <a:lnTo>
                  <a:pt x="57754" y="9999"/>
                </a:lnTo>
                <a:lnTo>
                  <a:pt x="58386" y="12375"/>
                </a:lnTo>
                <a:lnTo>
                  <a:pt x="58065" y="13585"/>
                </a:lnTo>
                <a:lnTo>
                  <a:pt x="57283" y="13371"/>
                </a:lnTo>
                <a:lnTo>
                  <a:pt x="56769" y="13671"/>
                </a:lnTo>
                <a:lnTo>
                  <a:pt x="56470" y="13157"/>
                </a:lnTo>
                <a:lnTo>
                  <a:pt x="55677" y="12943"/>
                </a:lnTo>
                <a:close/>
                <a:moveTo>
                  <a:pt x="54029" y="13638"/>
                </a:moveTo>
                <a:lnTo>
                  <a:pt x="53718" y="12193"/>
                </a:lnTo>
                <a:lnTo>
                  <a:pt x="54157" y="12193"/>
                </a:lnTo>
                <a:lnTo>
                  <a:pt x="54853" y="12889"/>
                </a:lnTo>
                <a:lnTo>
                  <a:pt x="55581" y="12161"/>
                </a:lnTo>
                <a:lnTo>
                  <a:pt x="55313" y="13157"/>
                </a:lnTo>
                <a:lnTo>
                  <a:pt x="56266" y="13414"/>
                </a:lnTo>
                <a:lnTo>
                  <a:pt x="56491" y="13788"/>
                </a:lnTo>
                <a:lnTo>
                  <a:pt x="55249" y="14195"/>
                </a:lnTo>
                <a:lnTo>
                  <a:pt x="54960" y="15266"/>
                </a:lnTo>
                <a:lnTo>
                  <a:pt x="54232" y="14152"/>
                </a:lnTo>
                <a:lnTo>
                  <a:pt x="53515" y="14152"/>
                </a:lnTo>
                <a:close/>
                <a:moveTo>
                  <a:pt x="51427" y="12482"/>
                </a:moveTo>
                <a:lnTo>
                  <a:pt x="52038" y="11883"/>
                </a:lnTo>
                <a:lnTo>
                  <a:pt x="53386" y="12161"/>
                </a:lnTo>
                <a:lnTo>
                  <a:pt x="53386" y="12193"/>
                </a:lnTo>
                <a:lnTo>
                  <a:pt x="53419" y="12193"/>
                </a:lnTo>
                <a:lnTo>
                  <a:pt x="53697" y="13542"/>
                </a:lnTo>
                <a:lnTo>
                  <a:pt x="53097" y="14152"/>
                </a:lnTo>
                <a:lnTo>
                  <a:pt x="51427" y="14152"/>
                </a:lnTo>
                <a:close/>
                <a:moveTo>
                  <a:pt x="50164" y="13745"/>
                </a:moveTo>
                <a:lnTo>
                  <a:pt x="51138" y="12782"/>
                </a:lnTo>
                <a:lnTo>
                  <a:pt x="51138" y="14152"/>
                </a:lnTo>
                <a:lnTo>
                  <a:pt x="50571" y="14152"/>
                </a:lnTo>
                <a:close/>
                <a:moveTo>
                  <a:pt x="48783" y="14441"/>
                </a:moveTo>
                <a:lnTo>
                  <a:pt x="49468" y="14441"/>
                </a:lnTo>
                <a:lnTo>
                  <a:pt x="49961" y="13960"/>
                </a:lnTo>
                <a:lnTo>
                  <a:pt x="50443" y="14441"/>
                </a:lnTo>
                <a:lnTo>
                  <a:pt x="51138" y="14441"/>
                </a:lnTo>
                <a:lnTo>
                  <a:pt x="51138" y="15137"/>
                </a:lnTo>
                <a:lnTo>
                  <a:pt x="51620" y="15619"/>
                </a:lnTo>
                <a:lnTo>
                  <a:pt x="51138" y="16111"/>
                </a:lnTo>
                <a:lnTo>
                  <a:pt x="51138" y="16796"/>
                </a:lnTo>
                <a:lnTo>
                  <a:pt x="50443" y="16796"/>
                </a:lnTo>
                <a:lnTo>
                  <a:pt x="49961" y="17289"/>
                </a:lnTo>
                <a:lnTo>
                  <a:pt x="49468" y="16796"/>
                </a:lnTo>
                <a:lnTo>
                  <a:pt x="48783" y="16796"/>
                </a:lnTo>
                <a:lnTo>
                  <a:pt x="48783" y="16111"/>
                </a:lnTo>
                <a:lnTo>
                  <a:pt x="48291" y="15619"/>
                </a:lnTo>
                <a:lnTo>
                  <a:pt x="48783" y="15137"/>
                </a:lnTo>
                <a:close/>
                <a:moveTo>
                  <a:pt x="47124" y="14441"/>
                </a:moveTo>
                <a:lnTo>
                  <a:pt x="48484" y="14441"/>
                </a:lnTo>
                <a:lnTo>
                  <a:pt x="48484" y="15009"/>
                </a:lnTo>
                <a:lnTo>
                  <a:pt x="48087" y="15415"/>
                </a:lnTo>
                <a:close/>
                <a:moveTo>
                  <a:pt x="46696" y="14441"/>
                </a:moveTo>
                <a:lnTo>
                  <a:pt x="47873" y="15619"/>
                </a:lnTo>
                <a:lnTo>
                  <a:pt x="46696" y="16796"/>
                </a:lnTo>
                <a:lnTo>
                  <a:pt x="45839" y="16796"/>
                </a:lnTo>
                <a:lnTo>
                  <a:pt x="45079" y="15619"/>
                </a:lnTo>
                <a:lnTo>
                  <a:pt x="45839" y="14441"/>
                </a:lnTo>
                <a:close/>
                <a:moveTo>
                  <a:pt x="44426" y="12739"/>
                </a:moveTo>
                <a:lnTo>
                  <a:pt x="44319" y="12129"/>
                </a:lnTo>
                <a:lnTo>
                  <a:pt x="44790" y="12525"/>
                </a:lnTo>
                <a:lnTo>
                  <a:pt x="46193" y="12236"/>
                </a:lnTo>
                <a:lnTo>
                  <a:pt x="45893" y="13638"/>
                </a:lnTo>
                <a:lnTo>
                  <a:pt x="46396" y="14152"/>
                </a:lnTo>
                <a:lnTo>
                  <a:pt x="45679" y="14152"/>
                </a:lnTo>
                <a:lnTo>
                  <a:pt x="44951" y="15266"/>
                </a:lnTo>
                <a:lnTo>
                  <a:pt x="44662" y="14195"/>
                </a:lnTo>
                <a:lnTo>
                  <a:pt x="43474" y="13810"/>
                </a:lnTo>
                <a:close/>
                <a:moveTo>
                  <a:pt x="43966" y="11840"/>
                </a:moveTo>
                <a:lnTo>
                  <a:pt x="44105" y="12654"/>
                </a:lnTo>
                <a:lnTo>
                  <a:pt x="43163" y="13703"/>
                </a:lnTo>
                <a:lnTo>
                  <a:pt x="41814" y="13264"/>
                </a:lnTo>
                <a:lnTo>
                  <a:pt x="41536" y="12493"/>
                </a:lnTo>
                <a:lnTo>
                  <a:pt x="42285" y="10438"/>
                </a:lnTo>
                <a:close/>
                <a:moveTo>
                  <a:pt x="41375" y="9678"/>
                </a:moveTo>
                <a:lnTo>
                  <a:pt x="42050" y="10245"/>
                </a:lnTo>
                <a:lnTo>
                  <a:pt x="41375" y="12065"/>
                </a:lnTo>
                <a:lnTo>
                  <a:pt x="40701" y="10234"/>
                </a:lnTo>
                <a:close/>
                <a:moveTo>
                  <a:pt x="38785" y="11840"/>
                </a:moveTo>
                <a:lnTo>
                  <a:pt x="40465" y="10438"/>
                </a:lnTo>
                <a:lnTo>
                  <a:pt x="41215" y="12493"/>
                </a:lnTo>
                <a:lnTo>
                  <a:pt x="40937" y="13264"/>
                </a:lnTo>
                <a:lnTo>
                  <a:pt x="39588" y="13703"/>
                </a:lnTo>
                <a:lnTo>
                  <a:pt x="38646" y="12654"/>
                </a:lnTo>
                <a:close/>
                <a:moveTo>
                  <a:pt x="36858" y="13638"/>
                </a:moveTo>
                <a:lnTo>
                  <a:pt x="36569" y="12236"/>
                </a:lnTo>
                <a:lnTo>
                  <a:pt x="37961" y="12525"/>
                </a:lnTo>
                <a:lnTo>
                  <a:pt x="38432" y="12129"/>
                </a:lnTo>
                <a:lnTo>
                  <a:pt x="38324" y="12739"/>
                </a:lnTo>
                <a:lnTo>
                  <a:pt x="39277" y="13810"/>
                </a:lnTo>
                <a:lnTo>
                  <a:pt x="38089" y="14195"/>
                </a:lnTo>
                <a:lnTo>
                  <a:pt x="37800" y="15266"/>
                </a:lnTo>
                <a:lnTo>
                  <a:pt x="37072" y="14152"/>
                </a:lnTo>
                <a:lnTo>
                  <a:pt x="36355" y="14152"/>
                </a:lnTo>
                <a:close/>
                <a:moveTo>
                  <a:pt x="34267" y="12482"/>
                </a:moveTo>
                <a:lnTo>
                  <a:pt x="34867" y="11883"/>
                </a:lnTo>
                <a:lnTo>
                  <a:pt x="36248" y="12172"/>
                </a:lnTo>
                <a:lnTo>
                  <a:pt x="36537" y="13542"/>
                </a:lnTo>
                <a:lnTo>
                  <a:pt x="35927" y="14152"/>
                </a:lnTo>
                <a:lnTo>
                  <a:pt x="34267" y="14152"/>
                </a:lnTo>
                <a:close/>
                <a:moveTo>
                  <a:pt x="33968" y="12782"/>
                </a:moveTo>
                <a:lnTo>
                  <a:pt x="33968" y="14152"/>
                </a:lnTo>
                <a:lnTo>
                  <a:pt x="33400" y="14152"/>
                </a:lnTo>
                <a:lnTo>
                  <a:pt x="33004" y="13745"/>
                </a:lnTo>
                <a:close/>
                <a:moveTo>
                  <a:pt x="31612" y="12782"/>
                </a:moveTo>
                <a:lnTo>
                  <a:pt x="32587" y="13745"/>
                </a:lnTo>
                <a:lnTo>
                  <a:pt x="32180" y="14152"/>
                </a:lnTo>
                <a:lnTo>
                  <a:pt x="31612" y="14152"/>
                </a:lnTo>
                <a:close/>
                <a:moveTo>
                  <a:pt x="29364" y="12193"/>
                </a:moveTo>
                <a:lnTo>
                  <a:pt x="29364" y="12161"/>
                </a:lnTo>
                <a:lnTo>
                  <a:pt x="30713" y="11883"/>
                </a:lnTo>
                <a:lnTo>
                  <a:pt x="31323" y="12482"/>
                </a:lnTo>
                <a:lnTo>
                  <a:pt x="31323" y="14152"/>
                </a:lnTo>
                <a:lnTo>
                  <a:pt x="29653" y="14152"/>
                </a:lnTo>
                <a:lnTo>
                  <a:pt x="29054" y="13542"/>
                </a:lnTo>
                <a:lnTo>
                  <a:pt x="29332" y="12193"/>
                </a:lnTo>
                <a:close/>
                <a:moveTo>
                  <a:pt x="27437" y="13157"/>
                </a:moveTo>
                <a:lnTo>
                  <a:pt x="27170" y="12161"/>
                </a:lnTo>
                <a:lnTo>
                  <a:pt x="27898" y="12889"/>
                </a:lnTo>
                <a:lnTo>
                  <a:pt x="28594" y="12193"/>
                </a:lnTo>
                <a:lnTo>
                  <a:pt x="29032" y="12193"/>
                </a:lnTo>
                <a:lnTo>
                  <a:pt x="28733" y="13638"/>
                </a:lnTo>
                <a:lnTo>
                  <a:pt x="29236" y="14152"/>
                </a:lnTo>
                <a:lnTo>
                  <a:pt x="28519" y="14152"/>
                </a:lnTo>
                <a:lnTo>
                  <a:pt x="27791" y="15266"/>
                </a:lnTo>
                <a:lnTo>
                  <a:pt x="27502" y="14195"/>
                </a:lnTo>
                <a:lnTo>
                  <a:pt x="26260" y="13788"/>
                </a:lnTo>
                <a:lnTo>
                  <a:pt x="26485" y="13414"/>
                </a:lnTo>
                <a:close/>
                <a:moveTo>
                  <a:pt x="26742" y="11733"/>
                </a:moveTo>
                <a:lnTo>
                  <a:pt x="27073" y="12943"/>
                </a:lnTo>
                <a:lnTo>
                  <a:pt x="26281" y="13157"/>
                </a:lnTo>
                <a:lnTo>
                  <a:pt x="25992" y="13671"/>
                </a:lnTo>
                <a:lnTo>
                  <a:pt x="25468" y="13371"/>
                </a:lnTo>
                <a:lnTo>
                  <a:pt x="24686" y="13585"/>
                </a:lnTo>
                <a:lnTo>
                  <a:pt x="24365" y="12375"/>
                </a:lnTo>
                <a:lnTo>
                  <a:pt x="25007" y="9999"/>
                </a:lnTo>
                <a:close/>
                <a:moveTo>
                  <a:pt x="24215" y="9207"/>
                </a:moveTo>
                <a:lnTo>
                  <a:pt x="24761" y="9753"/>
                </a:lnTo>
                <a:lnTo>
                  <a:pt x="24215" y="11797"/>
                </a:lnTo>
                <a:lnTo>
                  <a:pt x="23659" y="9753"/>
                </a:lnTo>
                <a:close/>
                <a:moveTo>
                  <a:pt x="21678" y="11744"/>
                </a:moveTo>
                <a:lnTo>
                  <a:pt x="23423" y="9999"/>
                </a:lnTo>
                <a:lnTo>
                  <a:pt x="24055" y="12375"/>
                </a:lnTo>
                <a:lnTo>
                  <a:pt x="23733" y="13585"/>
                </a:lnTo>
                <a:lnTo>
                  <a:pt x="22952" y="13371"/>
                </a:lnTo>
                <a:lnTo>
                  <a:pt x="22438" y="13671"/>
                </a:lnTo>
                <a:lnTo>
                  <a:pt x="22138" y="13157"/>
                </a:lnTo>
                <a:lnTo>
                  <a:pt x="21346" y="12943"/>
                </a:lnTo>
                <a:close/>
                <a:moveTo>
                  <a:pt x="19698" y="13638"/>
                </a:moveTo>
                <a:lnTo>
                  <a:pt x="19387" y="12193"/>
                </a:lnTo>
                <a:lnTo>
                  <a:pt x="19826" y="12193"/>
                </a:lnTo>
                <a:lnTo>
                  <a:pt x="20522" y="12889"/>
                </a:lnTo>
                <a:lnTo>
                  <a:pt x="21250" y="12161"/>
                </a:lnTo>
                <a:lnTo>
                  <a:pt x="20982" y="13157"/>
                </a:lnTo>
                <a:lnTo>
                  <a:pt x="21935" y="13414"/>
                </a:lnTo>
                <a:lnTo>
                  <a:pt x="22160" y="13788"/>
                </a:lnTo>
                <a:lnTo>
                  <a:pt x="20918" y="14195"/>
                </a:lnTo>
                <a:lnTo>
                  <a:pt x="20629" y="15266"/>
                </a:lnTo>
                <a:lnTo>
                  <a:pt x="19901" y="14152"/>
                </a:lnTo>
                <a:lnTo>
                  <a:pt x="19184" y="14152"/>
                </a:lnTo>
                <a:close/>
                <a:moveTo>
                  <a:pt x="17096" y="12482"/>
                </a:moveTo>
                <a:lnTo>
                  <a:pt x="17707" y="11883"/>
                </a:lnTo>
                <a:lnTo>
                  <a:pt x="19055" y="12161"/>
                </a:lnTo>
                <a:lnTo>
                  <a:pt x="19055" y="12193"/>
                </a:lnTo>
                <a:lnTo>
                  <a:pt x="19087" y="12193"/>
                </a:lnTo>
                <a:lnTo>
                  <a:pt x="19366" y="13542"/>
                </a:lnTo>
                <a:lnTo>
                  <a:pt x="18766" y="14152"/>
                </a:lnTo>
                <a:lnTo>
                  <a:pt x="17096" y="14152"/>
                </a:lnTo>
                <a:close/>
                <a:moveTo>
                  <a:pt x="15833" y="13745"/>
                </a:moveTo>
                <a:lnTo>
                  <a:pt x="16807" y="12782"/>
                </a:lnTo>
                <a:lnTo>
                  <a:pt x="16807" y="14152"/>
                </a:lnTo>
                <a:lnTo>
                  <a:pt x="16240" y="14152"/>
                </a:lnTo>
                <a:close/>
                <a:moveTo>
                  <a:pt x="12782" y="16796"/>
                </a:moveTo>
                <a:lnTo>
                  <a:pt x="13756" y="15833"/>
                </a:lnTo>
                <a:lnTo>
                  <a:pt x="14152" y="16229"/>
                </a:lnTo>
                <a:lnTo>
                  <a:pt x="14152" y="16796"/>
                </a:lnTo>
                <a:close/>
                <a:moveTo>
                  <a:pt x="11883" y="17696"/>
                </a:moveTo>
                <a:lnTo>
                  <a:pt x="12493" y="17096"/>
                </a:lnTo>
                <a:lnTo>
                  <a:pt x="14152" y="17096"/>
                </a:lnTo>
                <a:lnTo>
                  <a:pt x="14152" y="18755"/>
                </a:lnTo>
                <a:lnTo>
                  <a:pt x="13553" y="19366"/>
                </a:lnTo>
                <a:lnTo>
                  <a:pt x="12193" y="19077"/>
                </a:lnTo>
                <a:lnTo>
                  <a:pt x="12193" y="19055"/>
                </a:lnTo>
                <a:lnTo>
                  <a:pt x="12172" y="19055"/>
                </a:lnTo>
                <a:close/>
                <a:moveTo>
                  <a:pt x="12161" y="21250"/>
                </a:moveTo>
                <a:lnTo>
                  <a:pt x="12900" y="20522"/>
                </a:lnTo>
                <a:lnTo>
                  <a:pt x="12193" y="19826"/>
                </a:lnTo>
                <a:lnTo>
                  <a:pt x="12193" y="19387"/>
                </a:lnTo>
                <a:lnTo>
                  <a:pt x="13649" y="19687"/>
                </a:lnTo>
                <a:lnTo>
                  <a:pt x="14152" y="19184"/>
                </a:lnTo>
                <a:lnTo>
                  <a:pt x="14152" y="19901"/>
                </a:lnTo>
                <a:lnTo>
                  <a:pt x="15266" y="20629"/>
                </a:lnTo>
                <a:lnTo>
                  <a:pt x="14206" y="20918"/>
                </a:lnTo>
                <a:lnTo>
                  <a:pt x="13799" y="22149"/>
                </a:lnTo>
                <a:lnTo>
                  <a:pt x="13414" y="21935"/>
                </a:lnTo>
                <a:lnTo>
                  <a:pt x="13168" y="20982"/>
                </a:lnTo>
                <a:close/>
                <a:moveTo>
                  <a:pt x="11744" y="21667"/>
                </a:moveTo>
                <a:lnTo>
                  <a:pt x="12953" y="21346"/>
                </a:lnTo>
                <a:lnTo>
                  <a:pt x="13168" y="22127"/>
                </a:lnTo>
                <a:lnTo>
                  <a:pt x="13681" y="22427"/>
                </a:lnTo>
                <a:lnTo>
                  <a:pt x="13382" y="22941"/>
                </a:lnTo>
                <a:lnTo>
                  <a:pt x="13585" y="23723"/>
                </a:lnTo>
                <a:lnTo>
                  <a:pt x="12386" y="24054"/>
                </a:lnTo>
                <a:lnTo>
                  <a:pt x="9999" y="23412"/>
                </a:lnTo>
                <a:close/>
                <a:moveTo>
                  <a:pt x="9121" y="22374"/>
                </a:moveTo>
                <a:lnTo>
                  <a:pt x="11166" y="21828"/>
                </a:lnTo>
                <a:lnTo>
                  <a:pt x="9667" y="23326"/>
                </a:lnTo>
                <a:lnTo>
                  <a:pt x="8918" y="23123"/>
                </a:lnTo>
                <a:close/>
                <a:moveTo>
                  <a:pt x="9207" y="24204"/>
                </a:moveTo>
                <a:lnTo>
                  <a:pt x="9753" y="23658"/>
                </a:lnTo>
                <a:lnTo>
                  <a:pt x="11808" y="24204"/>
                </a:lnTo>
                <a:lnTo>
                  <a:pt x="9753" y="24750"/>
                </a:lnTo>
                <a:close/>
                <a:moveTo>
                  <a:pt x="11166" y="26591"/>
                </a:moveTo>
                <a:lnTo>
                  <a:pt x="9121" y="26035"/>
                </a:lnTo>
                <a:lnTo>
                  <a:pt x="8918" y="25285"/>
                </a:lnTo>
                <a:lnTo>
                  <a:pt x="9667" y="25082"/>
                </a:lnTo>
                <a:close/>
                <a:moveTo>
                  <a:pt x="11744" y="26741"/>
                </a:moveTo>
                <a:lnTo>
                  <a:pt x="9999" y="24996"/>
                </a:lnTo>
                <a:lnTo>
                  <a:pt x="12386" y="24354"/>
                </a:lnTo>
                <a:lnTo>
                  <a:pt x="13585" y="24686"/>
                </a:lnTo>
                <a:lnTo>
                  <a:pt x="13382" y="25467"/>
                </a:lnTo>
                <a:lnTo>
                  <a:pt x="13681" y="25981"/>
                </a:lnTo>
                <a:lnTo>
                  <a:pt x="13168" y="26281"/>
                </a:lnTo>
                <a:lnTo>
                  <a:pt x="12953" y="27062"/>
                </a:lnTo>
                <a:close/>
                <a:moveTo>
                  <a:pt x="12193" y="28593"/>
                </a:moveTo>
                <a:lnTo>
                  <a:pt x="12900" y="27897"/>
                </a:lnTo>
                <a:lnTo>
                  <a:pt x="12161" y="27159"/>
                </a:lnTo>
                <a:lnTo>
                  <a:pt x="13168" y="27426"/>
                </a:lnTo>
                <a:lnTo>
                  <a:pt x="13414" y="26474"/>
                </a:lnTo>
                <a:lnTo>
                  <a:pt x="13799" y="26260"/>
                </a:lnTo>
                <a:lnTo>
                  <a:pt x="14206" y="27491"/>
                </a:lnTo>
                <a:lnTo>
                  <a:pt x="15266" y="27780"/>
                </a:lnTo>
                <a:lnTo>
                  <a:pt x="14152" y="28508"/>
                </a:lnTo>
                <a:lnTo>
                  <a:pt x="14152" y="29225"/>
                </a:lnTo>
                <a:lnTo>
                  <a:pt x="13649" y="28722"/>
                </a:lnTo>
                <a:lnTo>
                  <a:pt x="12193" y="29022"/>
                </a:lnTo>
                <a:close/>
                <a:moveTo>
                  <a:pt x="12782" y="31612"/>
                </a:moveTo>
                <a:lnTo>
                  <a:pt x="14152" y="31612"/>
                </a:lnTo>
                <a:lnTo>
                  <a:pt x="14152" y="32179"/>
                </a:lnTo>
                <a:lnTo>
                  <a:pt x="13756" y="32576"/>
                </a:lnTo>
                <a:close/>
                <a:moveTo>
                  <a:pt x="12365" y="33967"/>
                </a:moveTo>
                <a:lnTo>
                  <a:pt x="11508" y="33967"/>
                </a:lnTo>
                <a:lnTo>
                  <a:pt x="10748" y="32790"/>
                </a:lnTo>
                <a:lnTo>
                  <a:pt x="11508" y="31612"/>
                </a:lnTo>
                <a:lnTo>
                  <a:pt x="12365" y="31612"/>
                </a:lnTo>
                <a:lnTo>
                  <a:pt x="13542" y="32790"/>
                </a:lnTo>
                <a:close/>
                <a:moveTo>
                  <a:pt x="14152" y="33967"/>
                </a:moveTo>
                <a:lnTo>
                  <a:pt x="12782" y="33967"/>
                </a:lnTo>
                <a:lnTo>
                  <a:pt x="13756" y="32993"/>
                </a:lnTo>
                <a:lnTo>
                  <a:pt x="14152" y="33400"/>
                </a:lnTo>
                <a:close/>
                <a:moveTo>
                  <a:pt x="15137" y="33967"/>
                </a:moveTo>
                <a:lnTo>
                  <a:pt x="14452" y="33967"/>
                </a:lnTo>
                <a:lnTo>
                  <a:pt x="14452" y="33271"/>
                </a:lnTo>
                <a:lnTo>
                  <a:pt x="13960" y="32790"/>
                </a:lnTo>
                <a:lnTo>
                  <a:pt x="14452" y="32297"/>
                </a:lnTo>
                <a:lnTo>
                  <a:pt x="14452" y="31612"/>
                </a:lnTo>
                <a:lnTo>
                  <a:pt x="15137" y="31612"/>
                </a:lnTo>
                <a:lnTo>
                  <a:pt x="15630" y="31120"/>
                </a:lnTo>
                <a:lnTo>
                  <a:pt x="16111" y="31612"/>
                </a:lnTo>
                <a:lnTo>
                  <a:pt x="16807" y="31612"/>
                </a:lnTo>
                <a:lnTo>
                  <a:pt x="16807" y="32297"/>
                </a:lnTo>
                <a:lnTo>
                  <a:pt x="17289" y="32790"/>
                </a:lnTo>
                <a:lnTo>
                  <a:pt x="16807" y="33271"/>
                </a:lnTo>
                <a:lnTo>
                  <a:pt x="16807" y="33967"/>
                </a:lnTo>
                <a:lnTo>
                  <a:pt x="16111" y="33967"/>
                </a:lnTo>
                <a:lnTo>
                  <a:pt x="15630" y="34449"/>
                </a:lnTo>
                <a:close/>
                <a:moveTo>
                  <a:pt x="16807" y="35627"/>
                </a:moveTo>
                <a:lnTo>
                  <a:pt x="15833" y="34663"/>
                </a:lnTo>
                <a:lnTo>
                  <a:pt x="16240" y="34267"/>
                </a:lnTo>
                <a:lnTo>
                  <a:pt x="16807" y="34267"/>
                </a:lnTo>
                <a:close/>
                <a:moveTo>
                  <a:pt x="19055" y="36247"/>
                </a:moveTo>
                <a:lnTo>
                  <a:pt x="17707" y="36526"/>
                </a:lnTo>
                <a:lnTo>
                  <a:pt x="17096" y="35926"/>
                </a:lnTo>
                <a:lnTo>
                  <a:pt x="17096" y="34267"/>
                </a:lnTo>
                <a:lnTo>
                  <a:pt x="18766" y="34267"/>
                </a:lnTo>
                <a:lnTo>
                  <a:pt x="19366" y="34866"/>
                </a:lnTo>
                <a:lnTo>
                  <a:pt x="19087" y="36215"/>
                </a:lnTo>
                <a:lnTo>
                  <a:pt x="19055" y="36215"/>
                </a:lnTo>
                <a:close/>
                <a:moveTo>
                  <a:pt x="20982" y="35252"/>
                </a:moveTo>
                <a:lnTo>
                  <a:pt x="21250" y="36247"/>
                </a:lnTo>
                <a:lnTo>
                  <a:pt x="20522" y="35519"/>
                </a:lnTo>
                <a:lnTo>
                  <a:pt x="19826" y="36215"/>
                </a:lnTo>
                <a:lnTo>
                  <a:pt x="19387" y="36215"/>
                </a:lnTo>
                <a:lnTo>
                  <a:pt x="19698" y="34770"/>
                </a:lnTo>
                <a:lnTo>
                  <a:pt x="19184" y="34267"/>
                </a:lnTo>
                <a:lnTo>
                  <a:pt x="19901" y="34267"/>
                </a:lnTo>
                <a:lnTo>
                  <a:pt x="20629" y="33143"/>
                </a:lnTo>
                <a:lnTo>
                  <a:pt x="20918" y="34213"/>
                </a:lnTo>
                <a:lnTo>
                  <a:pt x="22160" y="34620"/>
                </a:lnTo>
                <a:lnTo>
                  <a:pt x="21935" y="34995"/>
                </a:lnTo>
                <a:close/>
                <a:moveTo>
                  <a:pt x="21678" y="36676"/>
                </a:moveTo>
                <a:lnTo>
                  <a:pt x="21346" y="35466"/>
                </a:lnTo>
                <a:lnTo>
                  <a:pt x="22138" y="35252"/>
                </a:lnTo>
                <a:lnTo>
                  <a:pt x="22427" y="34738"/>
                </a:lnTo>
                <a:lnTo>
                  <a:pt x="22952" y="35038"/>
                </a:lnTo>
                <a:lnTo>
                  <a:pt x="23733" y="34824"/>
                </a:lnTo>
                <a:lnTo>
                  <a:pt x="24055" y="36033"/>
                </a:lnTo>
                <a:lnTo>
                  <a:pt x="23423" y="38410"/>
                </a:lnTo>
                <a:lnTo>
                  <a:pt x="23412" y="38410"/>
                </a:lnTo>
                <a:close/>
                <a:moveTo>
                  <a:pt x="24215" y="39202"/>
                </a:moveTo>
                <a:lnTo>
                  <a:pt x="23659" y="38656"/>
                </a:lnTo>
                <a:lnTo>
                  <a:pt x="24205" y="36611"/>
                </a:lnTo>
                <a:lnTo>
                  <a:pt x="24761" y="38656"/>
                </a:lnTo>
                <a:close/>
                <a:moveTo>
                  <a:pt x="26742" y="36676"/>
                </a:moveTo>
                <a:lnTo>
                  <a:pt x="24997" y="38421"/>
                </a:lnTo>
                <a:lnTo>
                  <a:pt x="24365" y="36033"/>
                </a:lnTo>
                <a:lnTo>
                  <a:pt x="24686" y="34824"/>
                </a:lnTo>
                <a:lnTo>
                  <a:pt x="25468" y="35038"/>
                </a:lnTo>
                <a:lnTo>
                  <a:pt x="25992" y="34738"/>
                </a:lnTo>
                <a:lnTo>
                  <a:pt x="26281" y="35252"/>
                </a:lnTo>
                <a:lnTo>
                  <a:pt x="27073" y="35466"/>
                </a:lnTo>
                <a:close/>
                <a:moveTo>
                  <a:pt x="28722" y="34770"/>
                </a:moveTo>
                <a:lnTo>
                  <a:pt x="29032" y="36215"/>
                </a:lnTo>
                <a:lnTo>
                  <a:pt x="28594" y="36215"/>
                </a:lnTo>
                <a:lnTo>
                  <a:pt x="27898" y="35519"/>
                </a:lnTo>
                <a:lnTo>
                  <a:pt x="27170" y="36247"/>
                </a:lnTo>
                <a:lnTo>
                  <a:pt x="27437" y="35252"/>
                </a:lnTo>
                <a:lnTo>
                  <a:pt x="26485" y="34995"/>
                </a:lnTo>
                <a:lnTo>
                  <a:pt x="26260" y="34620"/>
                </a:lnTo>
                <a:lnTo>
                  <a:pt x="27502" y="34213"/>
                </a:lnTo>
                <a:lnTo>
                  <a:pt x="27791" y="33143"/>
                </a:lnTo>
                <a:lnTo>
                  <a:pt x="28519" y="34256"/>
                </a:lnTo>
                <a:lnTo>
                  <a:pt x="29236" y="34256"/>
                </a:lnTo>
                <a:close/>
                <a:moveTo>
                  <a:pt x="31323" y="35926"/>
                </a:moveTo>
                <a:lnTo>
                  <a:pt x="30713" y="36526"/>
                </a:lnTo>
                <a:lnTo>
                  <a:pt x="29364" y="36247"/>
                </a:lnTo>
                <a:lnTo>
                  <a:pt x="29364" y="36215"/>
                </a:lnTo>
                <a:lnTo>
                  <a:pt x="29332" y="36215"/>
                </a:lnTo>
                <a:lnTo>
                  <a:pt x="29054" y="34866"/>
                </a:lnTo>
                <a:lnTo>
                  <a:pt x="29653" y="34256"/>
                </a:lnTo>
                <a:lnTo>
                  <a:pt x="31323" y="34256"/>
                </a:lnTo>
                <a:close/>
                <a:moveTo>
                  <a:pt x="31612" y="35627"/>
                </a:moveTo>
                <a:lnTo>
                  <a:pt x="31612" y="34256"/>
                </a:lnTo>
                <a:lnTo>
                  <a:pt x="32180" y="34256"/>
                </a:lnTo>
                <a:lnTo>
                  <a:pt x="32587" y="34663"/>
                </a:lnTo>
                <a:close/>
                <a:moveTo>
                  <a:pt x="33968" y="35627"/>
                </a:moveTo>
                <a:lnTo>
                  <a:pt x="33004" y="34663"/>
                </a:lnTo>
                <a:lnTo>
                  <a:pt x="33400" y="34256"/>
                </a:lnTo>
                <a:lnTo>
                  <a:pt x="33968" y="34256"/>
                </a:lnTo>
                <a:close/>
                <a:moveTo>
                  <a:pt x="34867" y="36526"/>
                </a:moveTo>
                <a:lnTo>
                  <a:pt x="34267" y="35926"/>
                </a:lnTo>
                <a:lnTo>
                  <a:pt x="34267" y="34256"/>
                </a:lnTo>
                <a:lnTo>
                  <a:pt x="35927" y="34256"/>
                </a:lnTo>
                <a:lnTo>
                  <a:pt x="36537" y="34866"/>
                </a:lnTo>
                <a:lnTo>
                  <a:pt x="36248" y="36237"/>
                </a:lnTo>
                <a:close/>
                <a:moveTo>
                  <a:pt x="38324" y="35669"/>
                </a:moveTo>
                <a:lnTo>
                  <a:pt x="38432" y="36280"/>
                </a:lnTo>
                <a:lnTo>
                  <a:pt x="37961" y="35883"/>
                </a:lnTo>
                <a:lnTo>
                  <a:pt x="36558" y="36172"/>
                </a:lnTo>
                <a:lnTo>
                  <a:pt x="36858" y="34770"/>
                </a:lnTo>
                <a:lnTo>
                  <a:pt x="36355" y="34256"/>
                </a:lnTo>
                <a:lnTo>
                  <a:pt x="37072" y="34256"/>
                </a:lnTo>
                <a:lnTo>
                  <a:pt x="37800" y="33143"/>
                </a:lnTo>
                <a:lnTo>
                  <a:pt x="38089" y="34213"/>
                </a:lnTo>
                <a:lnTo>
                  <a:pt x="39277" y="34610"/>
                </a:lnTo>
                <a:close/>
                <a:moveTo>
                  <a:pt x="38785" y="36569"/>
                </a:moveTo>
                <a:lnTo>
                  <a:pt x="38646" y="35755"/>
                </a:lnTo>
                <a:lnTo>
                  <a:pt x="39588" y="34706"/>
                </a:lnTo>
                <a:lnTo>
                  <a:pt x="40937" y="35145"/>
                </a:lnTo>
                <a:lnTo>
                  <a:pt x="41215" y="35916"/>
                </a:lnTo>
                <a:lnTo>
                  <a:pt x="40465" y="37971"/>
                </a:lnTo>
                <a:close/>
                <a:moveTo>
                  <a:pt x="41375" y="38731"/>
                </a:moveTo>
                <a:lnTo>
                  <a:pt x="40701" y="38174"/>
                </a:lnTo>
                <a:lnTo>
                  <a:pt x="41375" y="36354"/>
                </a:lnTo>
                <a:lnTo>
                  <a:pt x="42050" y="38174"/>
                </a:lnTo>
                <a:close/>
                <a:moveTo>
                  <a:pt x="43966" y="36569"/>
                </a:moveTo>
                <a:lnTo>
                  <a:pt x="42285" y="37971"/>
                </a:lnTo>
                <a:lnTo>
                  <a:pt x="41536" y="35916"/>
                </a:lnTo>
                <a:lnTo>
                  <a:pt x="41814" y="35145"/>
                </a:lnTo>
                <a:lnTo>
                  <a:pt x="42564" y="34899"/>
                </a:lnTo>
                <a:lnTo>
                  <a:pt x="43163" y="34706"/>
                </a:lnTo>
                <a:lnTo>
                  <a:pt x="44105" y="35755"/>
                </a:lnTo>
                <a:close/>
                <a:moveTo>
                  <a:pt x="46396" y="34267"/>
                </a:moveTo>
                <a:lnTo>
                  <a:pt x="45893" y="34770"/>
                </a:lnTo>
                <a:lnTo>
                  <a:pt x="46193" y="36172"/>
                </a:lnTo>
                <a:lnTo>
                  <a:pt x="44790" y="35883"/>
                </a:lnTo>
                <a:lnTo>
                  <a:pt x="44319" y="36280"/>
                </a:lnTo>
                <a:lnTo>
                  <a:pt x="44426" y="35669"/>
                </a:lnTo>
                <a:lnTo>
                  <a:pt x="43474" y="34610"/>
                </a:lnTo>
                <a:lnTo>
                  <a:pt x="44662" y="34213"/>
                </a:lnTo>
                <a:lnTo>
                  <a:pt x="44951" y="33143"/>
                </a:lnTo>
                <a:lnTo>
                  <a:pt x="45679" y="34267"/>
                </a:lnTo>
                <a:close/>
                <a:moveTo>
                  <a:pt x="46696" y="33967"/>
                </a:moveTo>
                <a:lnTo>
                  <a:pt x="45839" y="33967"/>
                </a:lnTo>
                <a:lnTo>
                  <a:pt x="45079" y="32790"/>
                </a:lnTo>
                <a:lnTo>
                  <a:pt x="45839" y="31612"/>
                </a:lnTo>
                <a:lnTo>
                  <a:pt x="46696" y="31612"/>
                </a:lnTo>
                <a:lnTo>
                  <a:pt x="47873" y="32790"/>
                </a:lnTo>
                <a:close/>
                <a:moveTo>
                  <a:pt x="48484" y="33967"/>
                </a:moveTo>
                <a:lnTo>
                  <a:pt x="47113" y="33967"/>
                </a:lnTo>
                <a:lnTo>
                  <a:pt x="48087" y="32993"/>
                </a:lnTo>
                <a:lnTo>
                  <a:pt x="48484" y="33400"/>
                </a:lnTo>
                <a:close/>
                <a:moveTo>
                  <a:pt x="49468" y="33967"/>
                </a:moveTo>
                <a:lnTo>
                  <a:pt x="48783" y="33967"/>
                </a:lnTo>
                <a:lnTo>
                  <a:pt x="48783" y="33271"/>
                </a:lnTo>
                <a:lnTo>
                  <a:pt x="48291" y="32790"/>
                </a:lnTo>
                <a:lnTo>
                  <a:pt x="48783" y="32297"/>
                </a:lnTo>
                <a:lnTo>
                  <a:pt x="48783" y="31612"/>
                </a:lnTo>
                <a:lnTo>
                  <a:pt x="49468" y="31612"/>
                </a:lnTo>
                <a:lnTo>
                  <a:pt x="49961" y="31120"/>
                </a:lnTo>
                <a:lnTo>
                  <a:pt x="50443" y="31612"/>
                </a:lnTo>
                <a:lnTo>
                  <a:pt x="51138" y="31612"/>
                </a:lnTo>
                <a:lnTo>
                  <a:pt x="51138" y="32297"/>
                </a:lnTo>
                <a:lnTo>
                  <a:pt x="51620" y="32790"/>
                </a:lnTo>
                <a:lnTo>
                  <a:pt x="51138" y="33271"/>
                </a:lnTo>
                <a:lnTo>
                  <a:pt x="51138" y="33967"/>
                </a:lnTo>
                <a:lnTo>
                  <a:pt x="50443" y="33967"/>
                </a:lnTo>
                <a:lnTo>
                  <a:pt x="49961" y="34449"/>
                </a:lnTo>
                <a:close/>
                <a:moveTo>
                  <a:pt x="51138" y="35627"/>
                </a:moveTo>
                <a:lnTo>
                  <a:pt x="50164" y="34663"/>
                </a:lnTo>
                <a:lnTo>
                  <a:pt x="50571" y="34267"/>
                </a:lnTo>
                <a:lnTo>
                  <a:pt x="51138" y="34267"/>
                </a:lnTo>
                <a:close/>
                <a:moveTo>
                  <a:pt x="53386" y="36247"/>
                </a:moveTo>
                <a:lnTo>
                  <a:pt x="52038" y="36526"/>
                </a:lnTo>
                <a:lnTo>
                  <a:pt x="51427" y="35926"/>
                </a:lnTo>
                <a:lnTo>
                  <a:pt x="51427" y="34267"/>
                </a:lnTo>
                <a:lnTo>
                  <a:pt x="53097" y="34267"/>
                </a:lnTo>
                <a:lnTo>
                  <a:pt x="53697" y="34866"/>
                </a:lnTo>
                <a:lnTo>
                  <a:pt x="53419" y="36215"/>
                </a:lnTo>
                <a:lnTo>
                  <a:pt x="53386" y="36215"/>
                </a:lnTo>
                <a:close/>
                <a:moveTo>
                  <a:pt x="55313" y="35252"/>
                </a:moveTo>
                <a:lnTo>
                  <a:pt x="55581" y="36247"/>
                </a:lnTo>
                <a:lnTo>
                  <a:pt x="54853" y="35519"/>
                </a:lnTo>
                <a:lnTo>
                  <a:pt x="54157" y="36215"/>
                </a:lnTo>
                <a:lnTo>
                  <a:pt x="53718" y="36215"/>
                </a:lnTo>
                <a:lnTo>
                  <a:pt x="54029" y="34770"/>
                </a:lnTo>
                <a:lnTo>
                  <a:pt x="53515" y="34267"/>
                </a:lnTo>
                <a:lnTo>
                  <a:pt x="54232" y="34267"/>
                </a:lnTo>
                <a:lnTo>
                  <a:pt x="54960" y="33143"/>
                </a:lnTo>
                <a:lnTo>
                  <a:pt x="55249" y="34213"/>
                </a:lnTo>
                <a:lnTo>
                  <a:pt x="56491" y="34620"/>
                </a:lnTo>
                <a:lnTo>
                  <a:pt x="56266" y="34995"/>
                </a:lnTo>
                <a:close/>
                <a:moveTo>
                  <a:pt x="56009" y="36676"/>
                </a:moveTo>
                <a:lnTo>
                  <a:pt x="55677" y="35466"/>
                </a:lnTo>
                <a:lnTo>
                  <a:pt x="56470" y="35252"/>
                </a:lnTo>
                <a:lnTo>
                  <a:pt x="56759" y="34738"/>
                </a:lnTo>
                <a:lnTo>
                  <a:pt x="57283" y="35038"/>
                </a:lnTo>
                <a:lnTo>
                  <a:pt x="58065" y="34824"/>
                </a:lnTo>
                <a:lnTo>
                  <a:pt x="58386" y="36033"/>
                </a:lnTo>
                <a:lnTo>
                  <a:pt x="57754" y="38410"/>
                </a:lnTo>
                <a:lnTo>
                  <a:pt x="57754" y="38410"/>
                </a:lnTo>
                <a:close/>
                <a:moveTo>
                  <a:pt x="58546" y="39202"/>
                </a:moveTo>
                <a:lnTo>
                  <a:pt x="57990" y="38656"/>
                </a:lnTo>
                <a:lnTo>
                  <a:pt x="58546" y="36611"/>
                </a:lnTo>
                <a:lnTo>
                  <a:pt x="59092" y="38656"/>
                </a:lnTo>
                <a:close/>
                <a:moveTo>
                  <a:pt x="61073" y="36676"/>
                </a:moveTo>
                <a:lnTo>
                  <a:pt x="59328" y="38421"/>
                </a:lnTo>
                <a:lnTo>
                  <a:pt x="58696" y="36033"/>
                </a:lnTo>
                <a:lnTo>
                  <a:pt x="59017" y="34824"/>
                </a:lnTo>
                <a:lnTo>
                  <a:pt x="59799" y="35038"/>
                </a:lnTo>
                <a:lnTo>
                  <a:pt x="60323" y="34738"/>
                </a:lnTo>
                <a:lnTo>
                  <a:pt x="60612" y="35252"/>
                </a:lnTo>
                <a:lnTo>
                  <a:pt x="61405" y="35466"/>
                </a:lnTo>
                <a:close/>
                <a:moveTo>
                  <a:pt x="63053" y="34770"/>
                </a:moveTo>
                <a:lnTo>
                  <a:pt x="63364" y="36215"/>
                </a:lnTo>
                <a:lnTo>
                  <a:pt x="62925" y="36215"/>
                </a:lnTo>
                <a:lnTo>
                  <a:pt x="62229" y="35519"/>
                </a:lnTo>
                <a:lnTo>
                  <a:pt x="61501" y="36247"/>
                </a:lnTo>
                <a:lnTo>
                  <a:pt x="61769" y="35252"/>
                </a:lnTo>
                <a:lnTo>
                  <a:pt x="60816" y="34995"/>
                </a:lnTo>
                <a:lnTo>
                  <a:pt x="60591" y="34620"/>
                </a:lnTo>
                <a:lnTo>
                  <a:pt x="61833" y="34213"/>
                </a:lnTo>
                <a:lnTo>
                  <a:pt x="62122" y="33143"/>
                </a:lnTo>
                <a:lnTo>
                  <a:pt x="62850" y="34256"/>
                </a:lnTo>
                <a:lnTo>
                  <a:pt x="63567" y="34256"/>
                </a:lnTo>
                <a:close/>
                <a:moveTo>
                  <a:pt x="65654" y="35926"/>
                </a:moveTo>
                <a:lnTo>
                  <a:pt x="65044" y="36526"/>
                </a:lnTo>
                <a:lnTo>
                  <a:pt x="63695" y="36247"/>
                </a:lnTo>
                <a:lnTo>
                  <a:pt x="63695" y="36215"/>
                </a:lnTo>
                <a:lnTo>
                  <a:pt x="63663" y="36215"/>
                </a:lnTo>
                <a:lnTo>
                  <a:pt x="63385" y="34866"/>
                </a:lnTo>
                <a:lnTo>
                  <a:pt x="63984" y="34256"/>
                </a:lnTo>
                <a:lnTo>
                  <a:pt x="65654" y="34256"/>
                </a:lnTo>
                <a:close/>
                <a:moveTo>
                  <a:pt x="66918" y="34663"/>
                </a:moveTo>
                <a:lnTo>
                  <a:pt x="65944" y="35627"/>
                </a:lnTo>
                <a:lnTo>
                  <a:pt x="65944" y="34256"/>
                </a:lnTo>
                <a:lnTo>
                  <a:pt x="66511" y="34256"/>
                </a:lnTo>
                <a:close/>
                <a:moveTo>
                  <a:pt x="68299" y="33967"/>
                </a:moveTo>
                <a:lnTo>
                  <a:pt x="67613" y="33967"/>
                </a:lnTo>
                <a:lnTo>
                  <a:pt x="67121" y="34449"/>
                </a:lnTo>
                <a:lnTo>
                  <a:pt x="66639" y="33967"/>
                </a:lnTo>
                <a:lnTo>
                  <a:pt x="65944" y="33967"/>
                </a:lnTo>
                <a:lnTo>
                  <a:pt x="65944" y="33271"/>
                </a:lnTo>
                <a:lnTo>
                  <a:pt x="65462" y="32790"/>
                </a:lnTo>
                <a:lnTo>
                  <a:pt x="65944" y="32297"/>
                </a:lnTo>
                <a:lnTo>
                  <a:pt x="65944" y="31612"/>
                </a:lnTo>
                <a:lnTo>
                  <a:pt x="66639" y="31612"/>
                </a:lnTo>
                <a:lnTo>
                  <a:pt x="67121" y="31120"/>
                </a:lnTo>
                <a:lnTo>
                  <a:pt x="67613" y="31612"/>
                </a:lnTo>
                <a:lnTo>
                  <a:pt x="68299" y="31612"/>
                </a:lnTo>
                <a:lnTo>
                  <a:pt x="68299" y="32297"/>
                </a:lnTo>
                <a:lnTo>
                  <a:pt x="68791" y="32790"/>
                </a:lnTo>
                <a:lnTo>
                  <a:pt x="68299" y="33271"/>
                </a:lnTo>
                <a:close/>
                <a:moveTo>
                  <a:pt x="69969" y="33967"/>
                </a:moveTo>
                <a:lnTo>
                  <a:pt x="68598" y="33967"/>
                </a:lnTo>
                <a:lnTo>
                  <a:pt x="68598" y="33400"/>
                </a:lnTo>
                <a:lnTo>
                  <a:pt x="68994" y="32993"/>
                </a:lnTo>
                <a:close/>
                <a:moveTo>
                  <a:pt x="70386" y="31612"/>
                </a:moveTo>
                <a:lnTo>
                  <a:pt x="71243" y="31612"/>
                </a:lnTo>
                <a:lnTo>
                  <a:pt x="72003" y="32790"/>
                </a:lnTo>
                <a:lnTo>
                  <a:pt x="71243" y="33967"/>
                </a:lnTo>
                <a:lnTo>
                  <a:pt x="70386" y="33967"/>
                </a:lnTo>
                <a:lnTo>
                  <a:pt x="69209" y="32790"/>
                </a:lnTo>
                <a:close/>
                <a:moveTo>
                  <a:pt x="69969" y="31612"/>
                </a:moveTo>
                <a:lnTo>
                  <a:pt x="68994" y="32576"/>
                </a:lnTo>
                <a:lnTo>
                  <a:pt x="68598" y="32179"/>
                </a:lnTo>
                <a:lnTo>
                  <a:pt x="68598" y="31612"/>
                </a:lnTo>
                <a:close/>
                <a:moveTo>
                  <a:pt x="70868" y="30713"/>
                </a:moveTo>
                <a:lnTo>
                  <a:pt x="70258" y="31312"/>
                </a:lnTo>
                <a:lnTo>
                  <a:pt x="68598" y="31312"/>
                </a:lnTo>
                <a:lnTo>
                  <a:pt x="68598" y="29653"/>
                </a:lnTo>
                <a:lnTo>
                  <a:pt x="69198" y="29043"/>
                </a:lnTo>
                <a:lnTo>
                  <a:pt x="70557" y="29332"/>
                </a:lnTo>
                <a:lnTo>
                  <a:pt x="70557" y="29353"/>
                </a:lnTo>
                <a:lnTo>
                  <a:pt x="70579" y="29353"/>
                </a:lnTo>
                <a:close/>
                <a:moveTo>
                  <a:pt x="70590" y="27159"/>
                </a:moveTo>
                <a:lnTo>
                  <a:pt x="69851" y="27887"/>
                </a:lnTo>
                <a:lnTo>
                  <a:pt x="70557" y="28593"/>
                </a:lnTo>
                <a:lnTo>
                  <a:pt x="70557" y="29022"/>
                </a:lnTo>
                <a:lnTo>
                  <a:pt x="69102" y="28722"/>
                </a:lnTo>
                <a:lnTo>
                  <a:pt x="68598" y="29225"/>
                </a:lnTo>
                <a:lnTo>
                  <a:pt x="68598" y="28508"/>
                </a:lnTo>
                <a:lnTo>
                  <a:pt x="67485" y="27780"/>
                </a:lnTo>
                <a:lnTo>
                  <a:pt x="68545" y="27491"/>
                </a:lnTo>
                <a:lnTo>
                  <a:pt x="68952" y="26260"/>
                </a:lnTo>
                <a:lnTo>
                  <a:pt x="69337" y="26474"/>
                </a:lnTo>
                <a:lnTo>
                  <a:pt x="69594" y="27426"/>
                </a:lnTo>
                <a:close/>
                <a:moveTo>
                  <a:pt x="71007" y="26741"/>
                </a:moveTo>
                <a:lnTo>
                  <a:pt x="69797" y="27062"/>
                </a:lnTo>
                <a:lnTo>
                  <a:pt x="69594" y="26281"/>
                </a:lnTo>
                <a:lnTo>
                  <a:pt x="69069" y="25981"/>
                </a:lnTo>
                <a:lnTo>
                  <a:pt x="69369" y="25467"/>
                </a:lnTo>
                <a:lnTo>
                  <a:pt x="69166" y="24686"/>
                </a:lnTo>
                <a:lnTo>
                  <a:pt x="70375" y="24354"/>
                </a:lnTo>
                <a:lnTo>
                  <a:pt x="72752" y="24996"/>
                </a:lnTo>
                <a:close/>
                <a:moveTo>
                  <a:pt x="73630" y="26035"/>
                </a:moveTo>
                <a:lnTo>
                  <a:pt x="71585" y="26591"/>
                </a:lnTo>
                <a:lnTo>
                  <a:pt x="73084" y="25082"/>
                </a:lnTo>
                <a:lnTo>
                  <a:pt x="73833" y="25285"/>
                </a:lnTo>
                <a:lnTo>
                  <a:pt x="73630" y="26035"/>
                </a:lnTo>
                <a:close/>
                <a:moveTo>
                  <a:pt x="73544" y="24204"/>
                </a:moveTo>
                <a:lnTo>
                  <a:pt x="72998" y="24750"/>
                </a:lnTo>
                <a:lnTo>
                  <a:pt x="70943" y="24204"/>
                </a:lnTo>
                <a:lnTo>
                  <a:pt x="72998" y="23658"/>
                </a:lnTo>
                <a:close/>
                <a:moveTo>
                  <a:pt x="71007" y="21667"/>
                </a:moveTo>
                <a:lnTo>
                  <a:pt x="72752" y="23412"/>
                </a:lnTo>
                <a:lnTo>
                  <a:pt x="70375" y="24054"/>
                </a:lnTo>
                <a:lnTo>
                  <a:pt x="69166" y="23723"/>
                </a:lnTo>
                <a:lnTo>
                  <a:pt x="69369" y="22941"/>
                </a:lnTo>
                <a:lnTo>
                  <a:pt x="69069" y="22427"/>
                </a:lnTo>
                <a:lnTo>
                  <a:pt x="69594" y="22127"/>
                </a:lnTo>
                <a:lnTo>
                  <a:pt x="69797" y="21346"/>
                </a:lnTo>
                <a:close/>
                <a:moveTo>
                  <a:pt x="70557" y="19826"/>
                </a:moveTo>
                <a:lnTo>
                  <a:pt x="69862" y="20522"/>
                </a:lnTo>
                <a:lnTo>
                  <a:pt x="70590" y="21250"/>
                </a:lnTo>
                <a:lnTo>
                  <a:pt x="69583" y="20982"/>
                </a:lnTo>
                <a:lnTo>
                  <a:pt x="69337" y="21935"/>
                </a:lnTo>
                <a:lnTo>
                  <a:pt x="68952" y="22149"/>
                </a:lnTo>
                <a:lnTo>
                  <a:pt x="68545" y="20918"/>
                </a:lnTo>
                <a:lnTo>
                  <a:pt x="67485" y="20629"/>
                </a:lnTo>
                <a:lnTo>
                  <a:pt x="68598" y="19901"/>
                </a:lnTo>
                <a:lnTo>
                  <a:pt x="68598" y="19184"/>
                </a:lnTo>
                <a:lnTo>
                  <a:pt x="69102" y="19687"/>
                </a:lnTo>
                <a:lnTo>
                  <a:pt x="70557" y="19387"/>
                </a:lnTo>
                <a:close/>
                <a:moveTo>
                  <a:pt x="68994" y="15833"/>
                </a:moveTo>
                <a:lnTo>
                  <a:pt x="69969" y="16796"/>
                </a:lnTo>
                <a:lnTo>
                  <a:pt x="68598" y="16796"/>
                </a:lnTo>
                <a:lnTo>
                  <a:pt x="68598" y="16229"/>
                </a:lnTo>
                <a:close/>
                <a:moveTo>
                  <a:pt x="67731" y="17096"/>
                </a:moveTo>
                <a:lnTo>
                  <a:pt x="68299" y="17096"/>
                </a:lnTo>
                <a:lnTo>
                  <a:pt x="68299" y="18466"/>
                </a:lnTo>
                <a:lnTo>
                  <a:pt x="67335" y="17492"/>
                </a:lnTo>
                <a:close/>
                <a:moveTo>
                  <a:pt x="65944" y="17096"/>
                </a:moveTo>
                <a:lnTo>
                  <a:pt x="66511" y="17096"/>
                </a:lnTo>
                <a:lnTo>
                  <a:pt x="66918" y="17492"/>
                </a:lnTo>
                <a:lnTo>
                  <a:pt x="65944" y="18466"/>
                </a:lnTo>
                <a:close/>
                <a:moveTo>
                  <a:pt x="62240" y="15619"/>
                </a:moveTo>
                <a:lnTo>
                  <a:pt x="63010" y="14441"/>
                </a:lnTo>
                <a:lnTo>
                  <a:pt x="63867" y="14441"/>
                </a:lnTo>
                <a:lnTo>
                  <a:pt x="65044" y="15619"/>
                </a:lnTo>
                <a:lnTo>
                  <a:pt x="65044" y="15619"/>
                </a:lnTo>
                <a:lnTo>
                  <a:pt x="63867" y="16796"/>
                </a:lnTo>
                <a:lnTo>
                  <a:pt x="63010" y="16796"/>
                </a:lnTo>
                <a:close/>
                <a:moveTo>
                  <a:pt x="62850" y="17096"/>
                </a:moveTo>
                <a:lnTo>
                  <a:pt x="63567" y="17096"/>
                </a:lnTo>
                <a:lnTo>
                  <a:pt x="63064" y="17599"/>
                </a:lnTo>
                <a:lnTo>
                  <a:pt x="63353" y="19012"/>
                </a:lnTo>
                <a:lnTo>
                  <a:pt x="61961" y="18713"/>
                </a:lnTo>
                <a:lnTo>
                  <a:pt x="61480" y="19109"/>
                </a:lnTo>
                <a:lnTo>
                  <a:pt x="61587" y="18498"/>
                </a:lnTo>
                <a:lnTo>
                  <a:pt x="60634" y="17439"/>
                </a:lnTo>
                <a:lnTo>
                  <a:pt x="61833" y="17043"/>
                </a:lnTo>
                <a:lnTo>
                  <a:pt x="62122" y="15983"/>
                </a:lnTo>
                <a:close/>
                <a:moveTo>
                  <a:pt x="60463" y="14056"/>
                </a:moveTo>
                <a:lnTo>
                  <a:pt x="61587" y="14431"/>
                </a:lnTo>
                <a:lnTo>
                  <a:pt x="61897" y="15597"/>
                </a:lnTo>
                <a:lnTo>
                  <a:pt x="61886" y="15619"/>
                </a:lnTo>
                <a:lnTo>
                  <a:pt x="61897" y="15651"/>
                </a:lnTo>
                <a:lnTo>
                  <a:pt x="61587" y="16818"/>
                </a:lnTo>
                <a:lnTo>
                  <a:pt x="60441" y="17192"/>
                </a:lnTo>
                <a:lnTo>
                  <a:pt x="59724" y="16015"/>
                </a:lnTo>
                <a:close/>
                <a:moveTo>
                  <a:pt x="59767" y="13692"/>
                </a:moveTo>
                <a:lnTo>
                  <a:pt x="60184" y="13938"/>
                </a:lnTo>
                <a:lnTo>
                  <a:pt x="59520" y="15694"/>
                </a:lnTo>
                <a:lnTo>
                  <a:pt x="58718" y="14377"/>
                </a:lnTo>
                <a:lnTo>
                  <a:pt x="59007" y="13895"/>
                </a:lnTo>
                <a:close/>
                <a:moveTo>
                  <a:pt x="58332" y="13745"/>
                </a:moveTo>
                <a:lnTo>
                  <a:pt x="58546" y="12953"/>
                </a:lnTo>
                <a:lnTo>
                  <a:pt x="58750" y="13745"/>
                </a:lnTo>
                <a:lnTo>
                  <a:pt x="58536" y="14088"/>
                </a:lnTo>
                <a:close/>
                <a:moveTo>
                  <a:pt x="56898" y="13938"/>
                </a:moveTo>
                <a:lnTo>
                  <a:pt x="57326" y="13692"/>
                </a:lnTo>
                <a:lnTo>
                  <a:pt x="58075" y="13895"/>
                </a:lnTo>
                <a:lnTo>
                  <a:pt x="58364" y="14377"/>
                </a:lnTo>
                <a:lnTo>
                  <a:pt x="57561" y="15694"/>
                </a:lnTo>
                <a:close/>
                <a:moveTo>
                  <a:pt x="55196" y="15619"/>
                </a:moveTo>
                <a:lnTo>
                  <a:pt x="55174" y="15597"/>
                </a:lnTo>
                <a:lnTo>
                  <a:pt x="55495" y="14431"/>
                </a:lnTo>
                <a:lnTo>
                  <a:pt x="56619" y="14056"/>
                </a:lnTo>
                <a:lnTo>
                  <a:pt x="57358" y="16015"/>
                </a:lnTo>
                <a:lnTo>
                  <a:pt x="56641" y="17192"/>
                </a:lnTo>
                <a:lnTo>
                  <a:pt x="55495" y="16818"/>
                </a:lnTo>
                <a:lnTo>
                  <a:pt x="55185" y="15651"/>
                </a:lnTo>
                <a:close/>
                <a:moveTo>
                  <a:pt x="54960" y="15983"/>
                </a:moveTo>
                <a:lnTo>
                  <a:pt x="55249" y="17043"/>
                </a:lnTo>
                <a:lnTo>
                  <a:pt x="56448" y="17439"/>
                </a:lnTo>
                <a:lnTo>
                  <a:pt x="55495" y="18498"/>
                </a:lnTo>
                <a:lnTo>
                  <a:pt x="55602" y="19109"/>
                </a:lnTo>
                <a:lnTo>
                  <a:pt x="55121" y="18713"/>
                </a:lnTo>
                <a:lnTo>
                  <a:pt x="53729" y="19012"/>
                </a:lnTo>
                <a:lnTo>
                  <a:pt x="54029" y="17599"/>
                </a:lnTo>
                <a:lnTo>
                  <a:pt x="53515" y="17096"/>
                </a:lnTo>
                <a:lnTo>
                  <a:pt x="54232" y="17096"/>
                </a:lnTo>
                <a:close/>
                <a:moveTo>
                  <a:pt x="53215" y="14441"/>
                </a:moveTo>
                <a:lnTo>
                  <a:pt x="54072" y="14441"/>
                </a:lnTo>
                <a:lnTo>
                  <a:pt x="54842" y="15619"/>
                </a:lnTo>
                <a:lnTo>
                  <a:pt x="54072" y="16796"/>
                </a:lnTo>
                <a:lnTo>
                  <a:pt x="53215" y="16796"/>
                </a:lnTo>
                <a:lnTo>
                  <a:pt x="52048" y="15619"/>
                </a:lnTo>
                <a:close/>
                <a:moveTo>
                  <a:pt x="51427" y="14441"/>
                </a:moveTo>
                <a:lnTo>
                  <a:pt x="52798" y="14441"/>
                </a:lnTo>
                <a:lnTo>
                  <a:pt x="51834" y="15415"/>
                </a:lnTo>
                <a:lnTo>
                  <a:pt x="51427" y="15009"/>
                </a:lnTo>
                <a:close/>
                <a:moveTo>
                  <a:pt x="51427" y="16229"/>
                </a:moveTo>
                <a:lnTo>
                  <a:pt x="51834" y="15833"/>
                </a:lnTo>
                <a:lnTo>
                  <a:pt x="52798" y="16796"/>
                </a:lnTo>
                <a:lnTo>
                  <a:pt x="51427" y="16796"/>
                </a:lnTo>
                <a:close/>
                <a:moveTo>
                  <a:pt x="50571" y="17096"/>
                </a:moveTo>
                <a:lnTo>
                  <a:pt x="51138" y="17096"/>
                </a:lnTo>
                <a:lnTo>
                  <a:pt x="51138" y="18466"/>
                </a:lnTo>
                <a:lnTo>
                  <a:pt x="50164" y="17492"/>
                </a:lnTo>
                <a:close/>
                <a:moveTo>
                  <a:pt x="48783" y="17096"/>
                </a:moveTo>
                <a:lnTo>
                  <a:pt x="49351" y="17096"/>
                </a:lnTo>
                <a:lnTo>
                  <a:pt x="49747" y="17492"/>
                </a:lnTo>
                <a:lnTo>
                  <a:pt x="48783" y="18466"/>
                </a:lnTo>
                <a:close/>
                <a:moveTo>
                  <a:pt x="45679" y="17096"/>
                </a:moveTo>
                <a:lnTo>
                  <a:pt x="46396" y="17096"/>
                </a:lnTo>
                <a:lnTo>
                  <a:pt x="45893" y="17599"/>
                </a:lnTo>
                <a:lnTo>
                  <a:pt x="46193" y="19055"/>
                </a:lnTo>
                <a:lnTo>
                  <a:pt x="45764" y="19055"/>
                </a:lnTo>
                <a:lnTo>
                  <a:pt x="45058" y="18359"/>
                </a:lnTo>
                <a:lnTo>
                  <a:pt x="44330" y="19087"/>
                </a:lnTo>
                <a:lnTo>
                  <a:pt x="44598" y="18092"/>
                </a:lnTo>
                <a:lnTo>
                  <a:pt x="43645" y="17835"/>
                </a:lnTo>
                <a:lnTo>
                  <a:pt x="43431" y="17449"/>
                </a:lnTo>
                <a:lnTo>
                  <a:pt x="44662" y="17043"/>
                </a:lnTo>
                <a:lnTo>
                  <a:pt x="44951" y="15983"/>
                </a:lnTo>
                <a:close/>
                <a:moveTo>
                  <a:pt x="43270" y="14056"/>
                </a:moveTo>
                <a:lnTo>
                  <a:pt x="44416" y="14431"/>
                </a:lnTo>
                <a:lnTo>
                  <a:pt x="44737" y="15597"/>
                </a:lnTo>
                <a:lnTo>
                  <a:pt x="44715" y="15619"/>
                </a:lnTo>
                <a:lnTo>
                  <a:pt x="44737" y="15651"/>
                </a:lnTo>
                <a:lnTo>
                  <a:pt x="44416" y="16818"/>
                </a:lnTo>
                <a:lnTo>
                  <a:pt x="43292" y="17182"/>
                </a:lnTo>
                <a:lnTo>
                  <a:pt x="42553" y="15223"/>
                </a:lnTo>
                <a:close/>
                <a:moveTo>
                  <a:pt x="42981" y="13960"/>
                </a:moveTo>
                <a:lnTo>
                  <a:pt x="42425" y="14869"/>
                </a:lnTo>
                <a:lnTo>
                  <a:pt x="41953" y="13617"/>
                </a:lnTo>
                <a:close/>
                <a:moveTo>
                  <a:pt x="41300" y="13146"/>
                </a:moveTo>
                <a:lnTo>
                  <a:pt x="41290" y="13146"/>
                </a:lnTo>
                <a:lnTo>
                  <a:pt x="41375" y="12921"/>
                </a:lnTo>
                <a:lnTo>
                  <a:pt x="41461" y="13146"/>
                </a:lnTo>
                <a:lnTo>
                  <a:pt x="41450" y="13146"/>
                </a:lnTo>
                <a:lnTo>
                  <a:pt x="41579" y="13478"/>
                </a:lnTo>
                <a:lnTo>
                  <a:pt x="41590" y="13499"/>
                </a:lnTo>
                <a:lnTo>
                  <a:pt x="41590" y="13499"/>
                </a:lnTo>
                <a:lnTo>
                  <a:pt x="42232" y="15191"/>
                </a:lnTo>
                <a:lnTo>
                  <a:pt x="41375" y="16582"/>
                </a:lnTo>
                <a:lnTo>
                  <a:pt x="40519" y="15191"/>
                </a:lnTo>
                <a:lnTo>
                  <a:pt x="41161" y="13499"/>
                </a:lnTo>
                <a:lnTo>
                  <a:pt x="41161" y="13499"/>
                </a:lnTo>
                <a:lnTo>
                  <a:pt x="41172" y="13478"/>
                </a:lnTo>
                <a:close/>
                <a:moveTo>
                  <a:pt x="40797" y="13617"/>
                </a:moveTo>
                <a:lnTo>
                  <a:pt x="40326" y="14869"/>
                </a:lnTo>
                <a:lnTo>
                  <a:pt x="39770" y="13960"/>
                </a:lnTo>
                <a:close/>
                <a:moveTo>
                  <a:pt x="38035" y="15619"/>
                </a:moveTo>
                <a:lnTo>
                  <a:pt x="38014" y="15597"/>
                </a:lnTo>
                <a:lnTo>
                  <a:pt x="38335" y="14431"/>
                </a:lnTo>
                <a:lnTo>
                  <a:pt x="39481" y="14056"/>
                </a:lnTo>
                <a:lnTo>
                  <a:pt x="40198" y="15223"/>
                </a:lnTo>
                <a:lnTo>
                  <a:pt x="39459" y="17182"/>
                </a:lnTo>
                <a:lnTo>
                  <a:pt x="38335" y="16818"/>
                </a:lnTo>
                <a:lnTo>
                  <a:pt x="38014" y="15651"/>
                </a:lnTo>
                <a:close/>
                <a:moveTo>
                  <a:pt x="37800" y="15983"/>
                </a:moveTo>
                <a:lnTo>
                  <a:pt x="38089" y="17043"/>
                </a:lnTo>
                <a:lnTo>
                  <a:pt x="39320" y="17449"/>
                </a:lnTo>
                <a:lnTo>
                  <a:pt x="39106" y="17835"/>
                </a:lnTo>
                <a:lnTo>
                  <a:pt x="38153" y="18092"/>
                </a:lnTo>
                <a:lnTo>
                  <a:pt x="38421" y="19087"/>
                </a:lnTo>
                <a:lnTo>
                  <a:pt x="37693" y="18359"/>
                </a:lnTo>
                <a:lnTo>
                  <a:pt x="36986" y="19055"/>
                </a:lnTo>
                <a:lnTo>
                  <a:pt x="36558" y="19055"/>
                </a:lnTo>
                <a:lnTo>
                  <a:pt x="36858" y="17599"/>
                </a:lnTo>
                <a:lnTo>
                  <a:pt x="36355" y="17096"/>
                </a:lnTo>
                <a:lnTo>
                  <a:pt x="37072" y="17096"/>
                </a:lnTo>
                <a:close/>
                <a:moveTo>
                  <a:pt x="36055" y="14441"/>
                </a:moveTo>
                <a:lnTo>
                  <a:pt x="36911" y="14441"/>
                </a:lnTo>
                <a:lnTo>
                  <a:pt x="37671" y="15619"/>
                </a:lnTo>
                <a:lnTo>
                  <a:pt x="36911" y="16796"/>
                </a:lnTo>
                <a:lnTo>
                  <a:pt x="36055" y="16796"/>
                </a:lnTo>
                <a:lnTo>
                  <a:pt x="34877" y="15619"/>
                </a:lnTo>
                <a:close/>
                <a:moveTo>
                  <a:pt x="34267" y="14441"/>
                </a:moveTo>
                <a:lnTo>
                  <a:pt x="35638" y="14441"/>
                </a:lnTo>
                <a:lnTo>
                  <a:pt x="34663" y="15415"/>
                </a:lnTo>
                <a:lnTo>
                  <a:pt x="34267" y="15009"/>
                </a:lnTo>
                <a:close/>
                <a:moveTo>
                  <a:pt x="29953" y="14441"/>
                </a:moveTo>
                <a:lnTo>
                  <a:pt x="31323" y="14441"/>
                </a:lnTo>
                <a:lnTo>
                  <a:pt x="31323" y="15009"/>
                </a:lnTo>
                <a:lnTo>
                  <a:pt x="30917" y="15415"/>
                </a:lnTo>
                <a:close/>
                <a:moveTo>
                  <a:pt x="27908" y="15619"/>
                </a:moveTo>
                <a:lnTo>
                  <a:pt x="28679" y="14441"/>
                </a:lnTo>
                <a:lnTo>
                  <a:pt x="29536" y="14441"/>
                </a:lnTo>
                <a:lnTo>
                  <a:pt x="30713" y="15619"/>
                </a:lnTo>
                <a:lnTo>
                  <a:pt x="29536" y="16796"/>
                </a:lnTo>
                <a:lnTo>
                  <a:pt x="28679" y="16796"/>
                </a:lnTo>
                <a:close/>
                <a:moveTo>
                  <a:pt x="28519" y="17096"/>
                </a:moveTo>
                <a:lnTo>
                  <a:pt x="29236" y="17096"/>
                </a:lnTo>
                <a:lnTo>
                  <a:pt x="28733" y="17599"/>
                </a:lnTo>
                <a:lnTo>
                  <a:pt x="29022" y="19012"/>
                </a:lnTo>
                <a:lnTo>
                  <a:pt x="27619" y="18713"/>
                </a:lnTo>
                <a:lnTo>
                  <a:pt x="27148" y="19109"/>
                </a:lnTo>
                <a:lnTo>
                  <a:pt x="27255" y="18498"/>
                </a:lnTo>
                <a:lnTo>
                  <a:pt x="26303" y="17439"/>
                </a:lnTo>
                <a:lnTo>
                  <a:pt x="27502" y="17043"/>
                </a:lnTo>
                <a:lnTo>
                  <a:pt x="27791" y="15983"/>
                </a:lnTo>
                <a:close/>
                <a:moveTo>
                  <a:pt x="26131" y="14056"/>
                </a:moveTo>
                <a:lnTo>
                  <a:pt x="27255" y="14431"/>
                </a:lnTo>
                <a:lnTo>
                  <a:pt x="27566" y="15597"/>
                </a:lnTo>
                <a:lnTo>
                  <a:pt x="27555" y="15619"/>
                </a:lnTo>
                <a:lnTo>
                  <a:pt x="27566" y="15651"/>
                </a:lnTo>
                <a:lnTo>
                  <a:pt x="27255" y="16818"/>
                </a:lnTo>
                <a:lnTo>
                  <a:pt x="26110" y="17192"/>
                </a:lnTo>
                <a:lnTo>
                  <a:pt x="25393" y="16015"/>
                </a:lnTo>
                <a:close/>
                <a:moveTo>
                  <a:pt x="25436" y="13692"/>
                </a:moveTo>
                <a:lnTo>
                  <a:pt x="25853" y="13938"/>
                </a:lnTo>
                <a:lnTo>
                  <a:pt x="25189" y="15694"/>
                </a:lnTo>
                <a:lnTo>
                  <a:pt x="24386" y="14377"/>
                </a:lnTo>
                <a:lnTo>
                  <a:pt x="24676" y="13895"/>
                </a:lnTo>
                <a:close/>
                <a:moveTo>
                  <a:pt x="24001" y="13745"/>
                </a:moveTo>
                <a:lnTo>
                  <a:pt x="24215" y="12953"/>
                </a:lnTo>
                <a:lnTo>
                  <a:pt x="24419" y="13745"/>
                </a:lnTo>
                <a:lnTo>
                  <a:pt x="24205" y="14088"/>
                </a:lnTo>
                <a:close/>
                <a:moveTo>
                  <a:pt x="22567" y="13938"/>
                </a:moveTo>
                <a:lnTo>
                  <a:pt x="22995" y="13692"/>
                </a:lnTo>
                <a:lnTo>
                  <a:pt x="23744" y="13895"/>
                </a:lnTo>
                <a:lnTo>
                  <a:pt x="24033" y="14377"/>
                </a:lnTo>
                <a:lnTo>
                  <a:pt x="23230" y="15694"/>
                </a:lnTo>
                <a:close/>
                <a:moveTo>
                  <a:pt x="20865" y="15619"/>
                </a:moveTo>
                <a:lnTo>
                  <a:pt x="20843" y="15597"/>
                </a:lnTo>
                <a:lnTo>
                  <a:pt x="21164" y="14431"/>
                </a:lnTo>
                <a:lnTo>
                  <a:pt x="22288" y="14056"/>
                </a:lnTo>
                <a:lnTo>
                  <a:pt x="23027" y="16015"/>
                </a:lnTo>
                <a:lnTo>
                  <a:pt x="22310" y="17192"/>
                </a:lnTo>
                <a:lnTo>
                  <a:pt x="21164" y="16818"/>
                </a:lnTo>
                <a:lnTo>
                  <a:pt x="20843" y="15651"/>
                </a:lnTo>
                <a:close/>
                <a:moveTo>
                  <a:pt x="20629" y="15983"/>
                </a:moveTo>
                <a:lnTo>
                  <a:pt x="20918" y="17043"/>
                </a:lnTo>
                <a:lnTo>
                  <a:pt x="22117" y="17439"/>
                </a:lnTo>
                <a:lnTo>
                  <a:pt x="21164" y="18498"/>
                </a:lnTo>
                <a:lnTo>
                  <a:pt x="21271" y="19109"/>
                </a:lnTo>
                <a:lnTo>
                  <a:pt x="20790" y="18713"/>
                </a:lnTo>
                <a:lnTo>
                  <a:pt x="19398" y="19012"/>
                </a:lnTo>
                <a:lnTo>
                  <a:pt x="19698" y="17599"/>
                </a:lnTo>
                <a:lnTo>
                  <a:pt x="19184" y="17096"/>
                </a:lnTo>
                <a:lnTo>
                  <a:pt x="19901" y="17096"/>
                </a:lnTo>
                <a:close/>
                <a:moveTo>
                  <a:pt x="18884" y="14441"/>
                </a:moveTo>
                <a:lnTo>
                  <a:pt x="19740" y="14441"/>
                </a:lnTo>
                <a:lnTo>
                  <a:pt x="20511" y="15619"/>
                </a:lnTo>
                <a:lnTo>
                  <a:pt x="19740" y="16796"/>
                </a:lnTo>
                <a:lnTo>
                  <a:pt x="18884" y="16796"/>
                </a:lnTo>
                <a:lnTo>
                  <a:pt x="17707" y="15619"/>
                </a:lnTo>
                <a:close/>
                <a:moveTo>
                  <a:pt x="17096" y="14441"/>
                </a:moveTo>
                <a:lnTo>
                  <a:pt x="18467" y="14441"/>
                </a:lnTo>
                <a:lnTo>
                  <a:pt x="17503" y="15415"/>
                </a:lnTo>
                <a:lnTo>
                  <a:pt x="17096" y="15009"/>
                </a:lnTo>
                <a:close/>
                <a:moveTo>
                  <a:pt x="17096" y="16229"/>
                </a:moveTo>
                <a:lnTo>
                  <a:pt x="17503" y="15833"/>
                </a:lnTo>
                <a:lnTo>
                  <a:pt x="18467" y="16796"/>
                </a:lnTo>
                <a:lnTo>
                  <a:pt x="17096" y="16796"/>
                </a:lnTo>
                <a:close/>
                <a:moveTo>
                  <a:pt x="16240" y="17096"/>
                </a:moveTo>
                <a:lnTo>
                  <a:pt x="16807" y="17096"/>
                </a:lnTo>
                <a:lnTo>
                  <a:pt x="16807" y="18466"/>
                </a:lnTo>
                <a:lnTo>
                  <a:pt x="15833" y="17492"/>
                </a:lnTo>
                <a:close/>
                <a:moveTo>
                  <a:pt x="14452" y="19740"/>
                </a:moveTo>
                <a:lnTo>
                  <a:pt x="14452" y="18884"/>
                </a:lnTo>
                <a:lnTo>
                  <a:pt x="15630" y="17706"/>
                </a:lnTo>
                <a:lnTo>
                  <a:pt x="16807" y="18884"/>
                </a:lnTo>
                <a:lnTo>
                  <a:pt x="16807" y="19740"/>
                </a:lnTo>
                <a:lnTo>
                  <a:pt x="15630" y="20500"/>
                </a:lnTo>
                <a:close/>
                <a:moveTo>
                  <a:pt x="14067" y="22288"/>
                </a:moveTo>
                <a:lnTo>
                  <a:pt x="14431" y="21164"/>
                </a:lnTo>
                <a:lnTo>
                  <a:pt x="15598" y="20843"/>
                </a:lnTo>
                <a:lnTo>
                  <a:pt x="15630" y="20864"/>
                </a:lnTo>
                <a:lnTo>
                  <a:pt x="15651" y="20843"/>
                </a:lnTo>
                <a:lnTo>
                  <a:pt x="16818" y="21164"/>
                </a:lnTo>
                <a:lnTo>
                  <a:pt x="17193" y="22309"/>
                </a:lnTo>
                <a:lnTo>
                  <a:pt x="16026" y="23027"/>
                </a:lnTo>
                <a:close/>
                <a:moveTo>
                  <a:pt x="13949" y="22556"/>
                </a:moveTo>
                <a:lnTo>
                  <a:pt x="15705" y="23219"/>
                </a:lnTo>
                <a:lnTo>
                  <a:pt x="14377" y="24033"/>
                </a:lnTo>
                <a:lnTo>
                  <a:pt x="13896" y="23733"/>
                </a:lnTo>
                <a:lnTo>
                  <a:pt x="13703" y="22984"/>
                </a:lnTo>
                <a:close/>
                <a:moveTo>
                  <a:pt x="12953" y="24204"/>
                </a:moveTo>
                <a:lnTo>
                  <a:pt x="13746" y="23990"/>
                </a:lnTo>
                <a:lnTo>
                  <a:pt x="14099" y="24204"/>
                </a:lnTo>
                <a:lnTo>
                  <a:pt x="13746" y="24418"/>
                </a:lnTo>
                <a:close/>
                <a:moveTo>
                  <a:pt x="13949" y="25853"/>
                </a:moveTo>
                <a:lnTo>
                  <a:pt x="13703" y="25425"/>
                </a:lnTo>
                <a:lnTo>
                  <a:pt x="13906" y="24675"/>
                </a:lnTo>
                <a:lnTo>
                  <a:pt x="14377" y="24376"/>
                </a:lnTo>
                <a:lnTo>
                  <a:pt x="15705" y="25189"/>
                </a:lnTo>
                <a:close/>
                <a:moveTo>
                  <a:pt x="15598" y="27566"/>
                </a:moveTo>
                <a:lnTo>
                  <a:pt x="14431" y="27244"/>
                </a:lnTo>
                <a:lnTo>
                  <a:pt x="14067" y="26120"/>
                </a:lnTo>
                <a:lnTo>
                  <a:pt x="16026" y="25382"/>
                </a:lnTo>
                <a:lnTo>
                  <a:pt x="17193" y="26099"/>
                </a:lnTo>
                <a:lnTo>
                  <a:pt x="16818" y="27244"/>
                </a:lnTo>
                <a:lnTo>
                  <a:pt x="15651" y="27566"/>
                </a:lnTo>
                <a:lnTo>
                  <a:pt x="15630" y="27544"/>
                </a:lnTo>
                <a:close/>
                <a:moveTo>
                  <a:pt x="15020" y="31312"/>
                </a:moveTo>
                <a:lnTo>
                  <a:pt x="14452" y="31312"/>
                </a:lnTo>
                <a:lnTo>
                  <a:pt x="14452" y="29953"/>
                </a:lnTo>
                <a:lnTo>
                  <a:pt x="15416" y="30916"/>
                </a:lnTo>
                <a:close/>
                <a:moveTo>
                  <a:pt x="16240" y="31312"/>
                </a:moveTo>
                <a:lnTo>
                  <a:pt x="15833" y="30916"/>
                </a:lnTo>
                <a:lnTo>
                  <a:pt x="16807" y="29953"/>
                </a:lnTo>
                <a:lnTo>
                  <a:pt x="16807" y="31312"/>
                </a:lnTo>
                <a:close/>
                <a:moveTo>
                  <a:pt x="17096" y="31612"/>
                </a:moveTo>
                <a:lnTo>
                  <a:pt x="18467" y="31612"/>
                </a:lnTo>
                <a:lnTo>
                  <a:pt x="17503" y="32576"/>
                </a:lnTo>
                <a:lnTo>
                  <a:pt x="17096" y="32179"/>
                </a:lnTo>
                <a:close/>
                <a:moveTo>
                  <a:pt x="20511" y="32790"/>
                </a:moveTo>
                <a:lnTo>
                  <a:pt x="19740" y="33967"/>
                </a:lnTo>
                <a:lnTo>
                  <a:pt x="18884" y="33967"/>
                </a:lnTo>
                <a:lnTo>
                  <a:pt x="17707" y="32790"/>
                </a:lnTo>
                <a:lnTo>
                  <a:pt x="18884" y="31612"/>
                </a:lnTo>
                <a:lnTo>
                  <a:pt x="19740" y="31612"/>
                </a:lnTo>
                <a:close/>
                <a:moveTo>
                  <a:pt x="19901" y="31312"/>
                </a:moveTo>
                <a:lnTo>
                  <a:pt x="19184" y="31312"/>
                </a:lnTo>
                <a:lnTo>
                  <a:pt x="19698" y="30809"/>
                </a:lnTo>
                <a:lnTo>
                  <a:pt x="19398" y="29407"/>
                </a:lnTo>
                <a:lnTo>
                  <a:pt x="20790" y="29696"/>
                </a:lnTo>
                <a:lnTo>
                  <a:pt x="21271" y="29300"/>
                </a:lnTo>
                <a:lnTo>
                  <a:pt x="21164" y="29910"/>
                </a:lnTo>
                <a:lnTo>
                  <a:pt x="22117" y="30970"/>
                </a:lnTo>
                <a:lnTo>
                  <a:pt x="20918" y="31366"/>
                </a:lnTo>
                <a:lnTo>
                  <a:pt x="20629" y="32426"/>
                </a:lnTo>
                <a:close/>
                <a:moveTo>
                  <a:pt x="22288" y="34353"/>
                </a:moveTo>
                <a:lnTo>
                  <a:pt x="21164" y="33978"/>
                </a:lnTo>
                <a:lnTo>
                  <a:pt x="20854" y="32811"/>
                </a:lnTo>
                <a:lnTo>
                  <a:pt x="20865" y="32790"/>
                </a:lnTo>
                <a:lnTo>
                  <a:pt x="20854" y="32758"/>
                </a:lnTo>
                <a:lnTo>
                  <a:pt x="21164" y="31591"/>
                </a:lnTo>
                <a:lnTo>
                  <a:pt x="22310" y="31216"/>
                </a:lnTo>
                <a:lnTo>
                  <a:pt x="23027" y="32394"/>
                </a:lnTo>
                <a:close/>
                <a:moveTo>
                  <a:pt x="22995" y="34717"/>
                </a:moveTo>
                <a:lnTo>
                  <a:pt x="22567" y="34470"/>
                </a:lnTo>
                <a:lnTo>
                  <a:pt x="23230" y="32715"/>
                </a:lnTo>
                <a:lnTo>
                  <a:pt x="24033" y="34031"/>
                </a:lnTo>
                <a:lnTo>
                  <a:pt x="23744" y="34513"/>
                </a:lnTo>
                <a:close/>
                <a:moveTo>
                  <a:pt x="24419" y="34663"/>
                </a:moveTo>
                <a:lnTo>
                  <a:pt x="24215" y="35455"/>
                </a:lnTo>
                <a:lnTo>
                  <a:pt x="24001" y="34663"/>
                </a:lnTo>
                <a:lnTo>
                  <a:pt x="24215" y="34320"/>
                </a:lnTo>
                <a:close/>
                <a:moveTo>
                  <a:pt x="25853" y="34470"/>
                </a:moveTo>
                <a:lnTo>
                  <a:pt x="25425" y="34717"/>
                </a:lnTo>
                <a:lnTo>
                  <a:pt x="24676" y="34513"/>
                </a:lnTo>
                <a:lnTo>
                  <a:pt x="24386" y="34031"/>
                </a:lnTo>
                <a:lnTo>
                  <a:pt x="25189" y="32715"/>
                </a:lnTo>
                <a:close/>
                <a:moveTo>
                  <a:pt x="27555" y="32790"/>
                </a:moveTo>
                <a:lnTo>
                  <a:pt x="27566" y="32811"/>
                </a:lnTo>
                <a:lnTo>
                  <a:pt x="27255" y="33978"/>
                </a:lnTo>
                <a:lnTo>
                  <a:pt x="26131" y="34353"/>
                </a:lnTo>
                <a:lnTo>
                  <a:pt x="25393" y="32394"/>
                </a:lnTo>
                <a:lnTo>
                  <a:pt x="26110" y="31216"/>
                </a:lnTo>
                <a:lnTo>
                  <a:pt x="27255" y="31591"/>
                </a:lnTo>
                <a:lnTo>
                  <a:pt x="27566" y="32758"/>
                </a:lnTo>
                <a:close/>
                <a:moveTo>
                  <a:pt x="27791" y="32426"/>
                </a:moveTo>
                <a:lnTo>
                  <a:pt x="27502" y="31366"/>
                </a:lnTo>
                <a:lnTo>
                  <a:pt x="26303" y="30970"/>
                </a:lnTo>
                <a:lnTo>
                  <a:pt x="27255" y="29910"/>
                </a:lnTo>
                <a:lnTo>
                  <a:pt x="27148" y="29300"/>
                </a:lnTo>
                <a:lnTo>
                  <a:pt x="27630" y="29696"/>
                </a:lnTo>
                <a:lnTo>
                  <a:pt x="29022" y="29407"/>
                </a:lnTo>
                <a:lnTo>
                  <a:pt x="28733" y="30809"/>
                </a:lnTo>
                <a:lnTo>
                  <a:pt x="29236" y="31312"/>
                </a:lnTo>
                <a:lnTo>
                  <a:pt x="28519" y="31312"/>
                </a:lnTo>
                <a:close/>
                <a:moveTo>
                  <a:pt x="29536" y="33967"/>
                </a:moveTo>
                <a:lnTo>
                  <a:pt x="28679" y="33967"/>
                </a:lnTo>
                <a:lnTo>
                  <a:pt x="27908" y="32790"/>
                </a:lnTo>
                <a:lnTo>
                  <a:pt x="28679" y="31612"/>
                </a:lnTo>
                <a:lnTo>
                  <a:pt x="29536" y="31612"/>
                </a:lnTo>
                <a:lnTo>
                  <a:pt x="30713" y="32790"/>
                </a:lnTo>
                <a:close/>
                <a:moveTo>
                  <a:pt x="31323" y="33967"/>
                </a:moveTo>
                <a:lnTo>
                  <a:pt x="29953" y="33967"/>
                </a:lnTo>
                <a:lnTo>
                  <a:pt x="30917" y="32993"/>
                </a:lnTo>
                <a:lnTo>
                  <a:pt x="31323" y="33400"/>
                </a:lnTo>
                <a:close/>
                <a:moveTo>
                  <a:pt x="35638" y="33967"/>
                </a:moveTo>
                <a:lnTo>
                  <a:pt x="34267" y="33967"/>
                </a:lnTo>
                <a:lnTo>
                  <a:pt x="34267" y="33400"/>
                </a:lnTo>
                <a:lnTo>
                  <a:pt x="34663" y="32993"/>
                </a:lnTo>
                <a:close/>
                <a:moveTo>
                  <a:pt x="37671" y="32790"/>
                </a:moveTo>
                <a:lnTo>
                  <a:pt x="36911" y="33967"/>
                </a:lnTo>
                <a:lnTo>
                  <a:pt x="36055" y="33967"/>
                </a:lnTo>
                <a:lnTo>
                  <a:pt x="34877" y="32790"/>
                </a:lnTo>
                <a:lnTo>
                  <a:pt x="36055" y="31612"/>
                </a:lnTo>
                <a:lnTo>
                  <a:pt x="36911" y="31612"/>
                </a:lnTo>
                <a:close/>
                <a:moveTo>
                  <a:pt x="37072" y="31312"/>
                </a:moveTo>
                <a:lnTo>
                  <a:pt x="36355" y="31312"/>
                </a:lnTo>
                <a:lnTo>
                  <a:pt x="36858" y="30809"/>
                </a:lnTo>
                <a:lnTo>
                  <a:pt x="36558" y="29364"/>
                </a:lnTo>
                <a:lnTo>
                  <a:pt x="36986" y="29364"/>
                </a:lnTo>
                <a:lnTo>
                  <a:pt x="37693" y="30060"/>
                </a:lnTo>
                <a:lnTo>
                  <a:pt x="38421" y="29321"/>
                </a:lnTo>
                <a:lnTo>
                  <a:pt x="38153" y="30328"/>
                </a:lnTo>
                <a:lnTo>
                  <a:pt x="39106" y="30584"/>
                </a:lnTo>
                <a:lnTo>
                  <a:pt x="39320" y="30959"/>
                </a:lnTo>
                <a:lnTo>
                  <a:pt x="38089" y="31366"/>
                </a:lnTo>
                <a:lnTo>
                  <a:pt x="37800" y="32426"/>
                </a:lnTo>
                <a:close/>
                <a:moveTo>
                  <a:pt x="39481" y="34353"/>
                </a:moveTo>
                <a:lnTo>
                  <a:pt x="38335" y="33978"/>
                </a:lnTo>
                <a:lnTo>
                  <a:pt x="38014" y="32811"/>
                </a:lnTo>
                <a:lnTo>
                  <a:pt x="38035" y="32790"/>
                </a:lnTo>
                <a:lnTo>
                  <a:pt x="38014" y="32758"/>
                </a:lnTo>
                <a:lnTo>
                  <a:pt x="38335" y="31601"/>
                </a:lnTo>
                <a:lnTo>
                  <a:pt x="39459" y="31227"/>
                </a:lnTo>
                <a:lnTo>
                  <a:pt x="40198" y="33186"/>
                </a:lnTo>
                <a:close/>
                <a:moveTo>
                  <a:pt x="39770" y="34449"/>
                </a:moveTo>
                <a:lnTo>
                  <a:pt x="40326" y="33539"/>
                </a:lnTo>
                <a:lnTo>
                  <a:pt x="40797" y="34792"/>
                </a:lnTo>
                <a:lnTo>
                  <a:pt x="40305" y="34631"/>
                </a:lnTo>
                <a:close/>
                <a:moveTo>
                  <a:pt x="41450" y="35263"/>
                </a:moveTo>
                <a:lnTo>
                  <a:pt x="41461" y="35263"/>
                </a:lnTo>
                <a:lnTo>
                  <a:pt x="41375" y="35487"/>
                </a:lnTo>
                <a:lnTo>
                  <a:pt x="41290" y="35263"/>
                </a:lnTo>
                <a:lnTo>
                  <a:pt x="41300" y="35263"/>
                </a:lnTo>
                <a:lnTo>
                  <a:pt x="41193" y="34973"/>
                </a:lnTo>
                <a:lnTo>
                  <a:pt x="41161" y="34909"/>
                </a:lnTo>
                <a:lnTo>
                  <a:pt x="41161" y="34909"/>
                </a:lnTo>
                <a:lnTo>
                  <a:pt x="40530" y="33218"/>
                </a:lnTo>
                <a:lnTo>
                  <a:pt x="41375" y="31826"/>
                </a:lnTo>
                <a:lnTo>
                  <a:pt x="42232" y="33218"/>
                </a:lnTo>
                <a:lnTo>
                  <a:pt x="41590" y="34909"/>
                </a:lnTo>
                <a:lnTo>
                  <a:pt x="41590" y="34909"/>
                </a:lnTo>
                <a:lnTo>
                  <a:pt x="41568" y="34973"/>
                </a:lnTo>
                <a:close/>
                <a:moveTo>
                  <a:pt x="42981" y="34449"/>
                </a:moveTo>
                <a:lnTo>
                  <a:pt x="41953" y="34792"/>
                </a:lnTo>
                <a:lnTo>
                  <a:pt x="42425" y="33539"/>
                </a:lnTo>
                <a:close/>
                <a:moveTo>
                  <a:pt x="44715" y="32790"/>
                </a:moveTo>
                <a:lnTo>
                  <a:pt x="44737" y="32811"/>
                </a:lnTo>
                <a:lnTo>
                  <a:pt x="44416" y="33978"/>
                </a:lnTo>
                <a:lnTo>
                  <a:pt x="43270" y="34353"/>
                </a:lnTo>
                <a:lnTo>
                  <a:pt x="42553" y="33186"/>
                </a:lnTo>
                <a:lnTo>
                  <a:pt x="43292" y="31227"/>
                </a:lnTo>
                <a:lnTo>
                  <a:pt x="44416" y="31601"/>
                </a:lnTo>
                <a:lnTo>
                  <a:pt x="44737" y="32758"/>
                </a:lnTo>
                <a:close/>
                <a:moveTo>
                  <a:pt x="46396" y="31312"/>
                </a:moveTo>
                <a:lnTo>
                  <a:pt x="45679" y="31312"/>
                </a:lnTo>
                <a:lnTo>
                  <a:pt x="44951" y="32426"/>
                </a:lnTo>
                <a:lnTo>
                  <a:pt x="44662" y="31366"/>
                </a:lnTo>
                <a:lnTo>
                  <a:pt x="43431" y="30959"/>
                </a:lnTo>
                <a:lnTo>
                  <a:pt x="43645" y="30584"/>
                </a:lnTo>
                <a:lnTo>
                  <a:pt x="44598" y="30328"/>
                </a:lnTo>
                <a:lnTo>
                  <a:pt x="44330" y="29321"/>
                </a:lnTo>
                <a:lnTo>
                  <a:pt x="45058" y="30060"/>
                </a:lnTo>
                <a:lnTo>
                  <a:pt x="45764" y="29364"/>
                </a:lnTo>
                <a:lnTo>
                  <a:pt x="46193" y="29364"/>
                </a:lnTo>
                <a:lnTo>
                  <a:pt x="45893" y="30809"/>
                </a:lnTo>
                <a:close/>
                <a:moveTo>
                  <a:pt x="46824" y="31312"/>
                </a:moveTo>
                <a:lnTo>
                  <a:pt x="46214" y="30713"/>
                </a:lnTo>
                <a:lnTo>
                  <a:pt x="46503" y="29353"/>
                </a:lnTo>
                <a:lnTo>
                  <a:pt x="46525" y="29353"/>
                </a:lnTo>
                <a:lnTo>
                  <a:pt x="46525" y="29332"/>
                </a:lnTo>
                <a:lnTo>
                  <a:pt x="47884" y="29043"/>
                </a:lnTo>
                <a:lnTo>
                  <a:pt x="48484" y="29653"/>
                </a:lnTo>
                <a:lnTo>
                  <a:pt x="48484" y="31312"/>
                </a:lnTo>
                <a:close/>
                <a:moveTo>
                  <a:pt x="49351" y="31312"/>
                </a:moveTo>
                <a:lnTo>
                  <a:pt x="48783" y="31312"/>
                </a:lnTo>
                <a:lnTo>
                  <a:pt x="48783" y="29953"/>
                </a:lnTo>
                <a:lnTo>
                  <a:pt x="49747" y="30916"/>
                </a:lnTo>
                <a:close/>
                <a:moveTo>
                  <a:pt x="50571" y="31312"/>
                </a:moveTo>
                <a:lnTo>
                  <a:pt x="50164" y="30916"/>
                </a:lnTo>
                <a:lnTo>
                  <a:pt x="51138" y="29953"/>
                </a:lnTo>
                <a:lnTo>
                  <a:pt x="51138" y="31312"/>
                </a:lnTo>
                <a:close/>
                <a:moveTo>
                  <a:pt x="51427" y="31612"/>
                </a:moveTo>
                <a:lnTo>
                  <a:pt x="52798" y="31612"/>
                </a:lnTo>
                <a:lnTo>
                  <a:pt x="51834" y="32576"/>
                </a:lnTo>
                <a:lnTo>
                  <a:pt x="51427" y="32179"/>
                </a:lnTo>
                <a:close/>
                <a:moveTo>
                  <a:pt x="54842" y="32790"/>
                </a:moveTo>
                <a:lnTo>
                  <a:pt x="54072" y="33967"/>
                </a:lnTo>
                <a:lnTo>
                  <a:pt x="53215" y="33967"/>
                </a:lnTo>
                <a:lnTo>
                  <a:pt x="52038" y="32790"/>
                </a:lnTo>
                <a:lnTo>
                  <a:pt x="53215" y="31612"/>
                </a:lnTo>
                <a:lnTo>
                  <a:pt x="54072" y="31612"/>
                </a:lnTo>
                <a:close/>
                <a:moveTo>
                  <a:pt x="54232" y="31312"/>
                </a:moveTo>
                <a:lnTo>
                  <a:pt x="53515" y="31312"/>
                </a:lnTo>
                <a:lnTo>
                  <a:pt x="54029" y="30809"/>
                </a:lnTo>
                <a:lnTo>
                  <a:pt x="53729" y="29407"/>
                </a:lnTo>
                <a:lnTo>
                  <a:pt x="55121" y="29696"/>
                </a:lnTo>
                <a:lnTo>
                  <a:pt x="55602" y="29300"/>
                </a:lnTo>
                <a:lnTo>
                  <a:pt x="55495" y="29910"/>
                </a:lnTo>
                <a:lnTo>
                  <a:pt x="56448" y="30970"/>
                </a:lnTo>
                <a:lnTo>
                  <a:pt x="55249" y="31366"/>
                </a:lnTo>
                <a:lnTo>
                  <a:pt x="54960" y="32426"/>
                </a:lnTo>
                <a:close/>
                <a:moveTo>
                  <a:pt x="56619" y="34353"/>
                </a:moveTo>
                <a:lnTo>
                  <a:pt x="55495" y="33978"/>
                </a:lnTo>
                <a:lnTo>
                  <a:pt x="55185" y="32811"/>
                </a:lnTo>
                <a:lnTo>
                  <a:pt x="55196" y="32790"/>
                </a:lnTo>
                <a:lnTo>
                  <a:pt x="55185" y="32758"/>
                </a:lnTo>
                <a:lnTo>
                  <a:pt x="55495" y="31591"/>
                </a:lnTo>
                <a:lnTo>
                  <a:pt x="56641" y="31216"/>
                </a:lnTo>
                <a:lnTo>
                  <a:pt x="57358" y="32394"/>
                </a:lnTo>
                <a:close/>
                <a:moveTo>
                  <a:pt x="57326" y="34717"/>
                </a:moveTo>
                <a:lnTo>
                  <a:pt x="56898" y="34470"/>
                </a:lnTo>
                <a:lnTo>
                  <a:pt x="57561" y="32715"/>
                </a:lnTo>
                <a:lnTo>
                  <a:pt x="58364" y="34031"/>
                </a:lnTo>
                <a:lnTo>
                  <a:pt x="58075" y="34513"/>
                </a:lnTo>
                <a:close/>
                <a:moveTo>
                  <a:pt x="58750" y="34663"/>
                </a:moveTo>
                <a:lnTo>
                  <a:pt x="58546" y="35455"/>
                </a:lnTo>
                <a:lnTo>
                  <a:pt x="58332" y="34663"/>
                </a:lnTo>
                <a:lnTo>
                  <a:pt x="58546" y="34320"/>
                </a:lnTo>
                <a:close/>
                <a:moveTo>
                  <a:pt x="60184" y="34470"/>
                </a:moveTo>
                <a:lnTo>
                  <a:pt x="59767" y="34717"/>
                </a:lnTo>
                <a:lnTo>
                  <a:pt x="59007" y="34513"/>
                </a:lnTo>
                <a:lnTo>
                  <a:pt x="58718" y="34031"/>
                </a:lnTo>
                <a:lnTo>
                  <a:pt x="59520" y="32715"/>
                </a:lnTo>
                <a:close/>
                <a:moveTo>
                  <a:pt x="61886" y="32790"/>
                </a:moveTo>
                <a:lnTo>
                  <a:pt x="61908" y="32811"/>
                </a:lnTo>
                <a:lnTo>
                  <a:pt x="61587" y="33978"/>
                </a:lnTo>
                <a:lnTo>
                  <a:pt x="60463" y="34353"/>
                </a:lnTo>
                <a:lnTo>
                  <a:pt x="59724" y="32394"/>
                </a:lnTo>
                <a:lnTo>
                  <a:pt x="60441" y="31216"/>
                </a:lnTo>
                <a:lnTo>
                  <a:pt x="61587" y="31591"/>
                </a:lnTo>
                <a:lnTo>
                  <a:pt x="61908" y="32758"/>
                </a:lnTo>
                <a:close/>
                <a:moveTo>
                  <a:pt x="62122" y="32426"/>
                </a:moveTo>
                <a:lnTo>
                  <a:pt x="61833" y="31366"/>
                </a:lnTo>
                <a:lnTo>
                  <a:pt x="60634" y="30970"/>
                </a:lnTo>
                <a:lnTo>
                  <a:pt x="61587" y="29910"/>
                </a:lnTo>
                <a:lnTo>
                  <a:pt x="61480" y="29300"/>
                </a:lnTo>
                <a:lnTo>
                  <a:pt x="61961" y="29696"/>
                </a:lnTo>
                <a:lnTo>
                  <a:pt x="63353" y="29407"/>
                </a:lnTo>
                <a:lnTo>
                  <a:pt x="63064" y="30809"/>
                </a:lnTo>
                <a:lnTo>
                  <a:pt x="63567" y="31312"/>
                </a:lnTo>
                <a:lnTo>
                  <a:pt x="62850" y="31312"/>
                </a:lnTo>
                <a:close/>
                <a:moveTo>
                  <a:pt x="63867" y="33967"/>
                </a:moveTo>
                <a:lnTo>
                  <a:pt x="63010" y="33967"/>
                </a:lnTo>
                <a:lnTo>
                  <a:pt x="62240" y="32790"/>
                </a:lnTo>
                <a:lnTo>
                  <a:pt x="63010" y="31612"/>
                </a:lnTo>
                <a:lnTo>
                  <a:pt x="63867" y="31612"/>
                </a:lnTo>
                <a:lnTo>
                  <a:pt x="65044" y="32790"/>
                </a:lnTo>
                <a:close/>
                <a:moveTo>
                  <a:pt x="65654" y="32179"/>
                </a:moveTo>
                <a:lnTo>
                  <a:pt x="65248" y="32576"/>
                </a:lnTo>
                <a:lnTo>
                  <a:pt x="64284" y="31612"/>
                </a:lnTo>
                <a:lnTo>
                  <a:pt x="65654" y="31612"/>
                </a:lnTo>
                <a:close/>
                <a:moveTo>
                  <a:pt x="66918" y="30916"/>
                </a:moveTo>
                <a:lnTo>
                  <a:pt x="66918" y="30916"/>
                </a:lnTo>
                <a:lnTo>
                  <a:pt x="66511" y="31312"/>
                </a:lnTo>
                <a:lnTo>
                  <a:pt x="65944" y="31312"/>
                </a:lnTo>
                <a:lnTo>
                  <a:pt x="65944" y="29942"/>
                </a:lnTo>
                <a:close/>
                <a:moveTo>
                  <a:pt x="68684" y="26120"/>
                </a:moveTo>
                <a:lnTo>
                  <a:pt x="68320" y="27244"/>
                </a:lnTo>
                <a:lnTo>
                  <a:pt x="67153" y="27566"/>
                </a:lnTo>
                <a:lnTo>
                  <a:pt x="67121" y="27544"/>
                </a:lnTo>
                <a:lnTo>
                  <a:pt x="67100" y="27566"/>
                </a:lnTo>
                <a:lnTo>
                  <a:pt x="65933" y="27244"/>
                </a:lnTo>
                <a:lnTo>
                  <a:pt x="65558" y="26099"/>
                </a:lnTo>
                <a:lnTo>
                  <a:pt x="66725" y="25382"/>
                </a:lnTo>
                <a:close/>
                <a:moveTo>
                  <a:pt x="68802" y="25853"/>
                </a:moveTo>
                <a:lnTo>
                  <a:pt x="67046" y="25189"/>
                </a:lnTo>
                <a:lnTo>
                  <a:pt x="68374" y="24376"/>
                </a:lnTo>
                <a:lnTo>
                  <a:pt x="68855" y="24675"/>
                </a:lnTo>
                <a:lnTo>
                  <a:pt x="69048" y="25425"/>
                </a:lnTo>
                <a:close/>
                <a:moveTo>
                  <a:pt x="69797" y="24204"/>
                </a:moveTo>
                <a:lnTo>
                  <a:pt x="69005" y="24418"/>
                </a:lnTo>
                <a:lnTo>
                  <a:pt x="68652" y="24204"/>
                </a:lnTo>
                <a:lnTo>
                  <a:pt x="69005" y="23990"/>
                </a:lnTo>
                <a:close/>
                <a:moveTo>
                  <a:pt x="68802" y="22556"/>
                </a:moveTo>
                <a:lnTo>
                  <a:pt x="69048" y="22984"/>
                </a:lnTo>
                <a:lnTo>
                  <a:pt x="68855" y="23733"/>
                </a:lnTo>
                <a:lnTo>
                  <a:pt x="68374" y="24033"/>
                </a:lnTo>
                <a:lnTo>
                  <a:pt x="67046" y="23219"/>
                </a:lnTo>
                <a:close/>
                <a:moveTo>
                  <a:pt x="67153" y="20843"/>
                </a:moveTo>
                <a:lnTo>
                  <a:pt x="68320" y="21164"/>
                </a:lnTo>
                <a:lnTo>
                  <a:pt x="68684" y="22288"/>
                </a:lnTo>
                <a:lnTo>
                  <a:pt x="66725" y="23027"/>
                </a:lnTo>
                <a:lnTo>
                  <a:pt x="65558" y="22309"/>
                </a:lnTo>
                <a:lnTo>
                  <a:pt x="65933" y="21164"/>
                </a:lnTo>
                <a:lnTo>
                  <a:pt x="67100" y="20843"/>
                </a:lnTo>
                <a:lnTo>
                  <a:pt x="67121" y="20864"/>
                </a:lnTo>
                <a:close/>
                <a:moveTo>
                  <a:pt x="65654" y="19184"/>
                </a:moveTo>
                <a:lnTo>
                  <a:pt x="65654" y="19901"/>
                </a:lnTo>
                <a:lnTo>
                  <a:pt x="66768" y="20629"/>
                </a:lnTo>
                <a:lnTo>
                  <a:pt x="65697" y="20918"/>
                </a:lnTo>
                <a:lnTo>
                  <a:pt x="65312" y="22106"/>
                </a:lnTo>
                <a:lnTo>
                  <a:pt x="64241" y="21153"/>
                </a:lnTo>
                <a:lnTo>
                  <a:pt x="63631" y="21260"/>
                </a:lnTo>
                <a:lnTo>
                  <a:pt x="64027" y="20789"/>
                </a:lnTo>
                <a:lnTo>
                  <a:pt x="63738" y="19398"/>
                </a:lnTo>
                <a:lnTo>
                  <a:pt x="65141" y="19687"/>
                </a:lnTo>
                <a:close/>
                <a:moveTo>
                  <a:pt x="61405" y="19558"/>
                </a:moveTo>
                <a:lnTo>
                  <a:pt x="62036" y="19034"/>
                </a:lnTo>
                <a:lnTo>
                  <a:pt x="63417" y="19323"/>
                </a:lnTo>
                <a:lnTo>
                  <a:pt x="63706" y="20714"/>
                </a:lnTo>
                <a:lnTo>
                  <a:pt x="63182" y="21346"/>
                </a:lnTo>
                <a:lnTo>
                  <a:pt x="61030" y="21710"/>
                </a:lnTo>
                <a:close/>
                <a:moveTo>
                  <a:pt x="61051" y="19858"/>
                </a:moveTo>
                <a:lnTo>
                  <a:pt x="60719" y="21764"/>
                </a:lnTo>
                <a:lnTo>
                  <a:pt x="59863" y="21913"/>
                </a:lnTo>
                <a:lnTo>
                  <a:pt x="59563" y="21100"/>
                </a:lnTo>
                <a:close/>
                <a:moveTo>
                  <a:pt x="56930" y="17289"/>
                </a:moveTo>
                <a:lnTo>
                  <a:pt x="57497" y="16368"/>
                </a:lnTo>
                <a:lnTo>
                  <a:pt x="57968" y="17621"/>
                </a:lnTo>
                <a:close/>
                <a:moveTo>
                  <a:pt x="56031" y="19858"/>
                </a:moveTo>
                <a:lnTo>
                  <a:pt x="57519" y="21100"/>
                </a:lnTo>
                <a:lnTo>
                  <a:pt x="57519" y="21100"/>
                </a:lnTo>
                <a:lnTo>
                  <a:pt x="57219" y="21913"/>
                </a:lnTo>
                <a:lnTo>
                  <a:pt x="56362" y="21764"/>
                </a:lnTo>
                <a:close/>
                <a:moveTo>
                  <a:pt x="55046" y="19034"/>
                </a:moveTo>
                <a:lnTo>
                  <a:pt x="55677" y="19558"/>
                </a:lnTo>
                <a:lnTo>
                  <a:pt x="56052" y="21710"/>
                </a:lnTo>
                <a:lnTo>
                  <a:pt x="53900" y="21346"/>
                </a:lnTo>
                <a:lnTo>
                  <a:pt x="53376" y="20714"/>
                </a:lnTo>
                <a:lnTo>
                  <a:pt x="53665" y="19323"/>
                </a:lnTo>
                <a:close/>
                <a:moveTo>
                  <a:pt x="51427" y="18755"/>
                </a:moveTo>
                <a:lnTo>
                  <a:pt x="51427" y="17096"/>
                </a:lnTo>
                <a:lnTo>
                  <a:pt x="53097" y="17096"/>
                </a:lnTo>
                <a:lnTo>
                  <a:pt x="53697" y="17696"/>
                </a:lnTo>
                <a:lnTo>
                  <a:pt x="53408" y="19077"/>
                </a:lnTo>
                <a:lnTo>
                  <a:pt x="52038" y="19366"/>
                </a:lnTo>
                <a:close/>
                <a:moveTo>
                  <a:pt x="51427" y="19901"/>
                </a:moveTo>
                <a:lnTo>
                  <a:pt x="51427" y="19184"/>
                </a:lnTo>
                <a:lnTo>
                  <a:pt x="51941" y="19687"/>
                </a:lnTo>
                <a:lnTo>
                  <a:pt x="53344" y="19398"/>
                </a:lnTo>
                <a:lnTo>
                  <a:pt x="53055" y="20789"/>
                </a:lnTo>
                <a:lnTo>
                  <a:pt x="53451" y="21260"/>
                </a:lnTo>
                <a:lnTo>
                  <a:pt x="52841" y="21153"/>
                </a:lnTo>
                <a:lnTo>
                  <a:pt x="51770" y="22106"/>
                </a:lnTo>
                <a:lnTo>
                  <a:pt x="51385" y="20918"/>
                </a:lnTo>
                <a:lnTo>
                  <a:pt x="50314" y="20629"/>
                </a:lnTo>
                <a:close/>
                <a:moveTo>
                  <a:pt x="48783" y="18884"/>
                </a:moveTo>
                <a:lnTo>
                  <a:pt x="49961" y="17706"/>
                </a:lnTo>
                <a:lnTo>
                  <a:pt x="51138" y="18884"/>
                </a:lnTo>
                <a:lnTo>
                  <a:pt x="51138" y="19740"/>
                </a:lnTo>
                <a:lnTo>
                  <a:pt x="49961" y="20500"/>
                </a:lnTo>
                <a:lnTo>
                  <a:pt x="48783" y="19740"/>
                </a:lnTo>
                <a:close/>
                <a:moveTo>
                  <a:pt x="46525" y="19387"/>
                </a:moveTo>
                <a:lnTo>
                  <a:pt x="47980" y="19687"/>
                </a:lnTo>
                <a:lnTo>
                  <a:pt x="48484" y="19184"/>
                </a:lnTo>
                <a:lnTo>
                  <a:pt x="48484" y="19901"/>
                </a:lnTo>
                <a:lnTo>
                  <a:pt x="49597" y="20629"/>
                </a:lnTo>
                <a:lnTo>
                  <a:pt x="48537" y="20918"/>
                </a:lnTo>
                <a:lnTo>
                  <a:pt x="48130" y="22149"/>
                </a:lnTo>
                <a:lnTo>
                  <a:pt x="47745" y="21935"/>
                </a:lnTo>
                <a:lnTo>
                  <a:pt x="47499" y="20982"/>
                </a:lnTo>
                <a:lnTo>
                  <a:pt x="46492" y="21250"/>
                </a:lnTo>
                <a:lnTo>
                  <a:pt x="47231" y="20522"/>
                </a:lnTo>
                <a:lnTo>
                  <a:pt x="46525" y="19826"/>
                </a:lnTo>
                <a:close/>
                <a:moveTo>
                  <a:pt x="44180" y="19655"/>
                </a:moveTo>
                <a:lnTo>
                  <a:pt x="45058" y="18777"/>
                </a:lnTo>
                <a:lnTo>
                  <a:pt x="45636" y="19355"/>
                </a:lnTo>
                <a:lnTo>
                  <a:pt x="46236" y="19355"/>
                </a:lnTo>
                <a:lnTo>
                  <a:pt x="46236" y="19944"/>
                </a:lnTo>
                <a:lnTo>
                  <a:pt x="46803" y="20522"/>
                </a:lnTo>
                <a:lnTo>
                  <a:pt x="45925" y="21400"/>
                </a:lnTo>
                <a:lnTo>
                  <a:pt x="43538" y="22042"/>
                </a:lnTo>
                <a:close/>
                <a:moveTo>
                  <a:pt x="43752" y="20083"/>
                </a:moveTo>
                <a:lnTo>
                  <a:pt x="43206" y="22127"/>
                </a:lnTo>
                <a:lnTo>
                  <a:pt x="42457" y="22331"/>
                </a:lnTo>
                <a:lnTo>
                  <a:pt x="42253" y="21582"/>
                </a:lnTo>
                <a:close/>
                <a:moveTo>
                  <a:pt x="41547" y="16871"/>
                </a:moveTo>
                <a:lnTo>
                  <a:pt x="42360" y="15544"/>
                </a:lnTo>
                <a:lnTo>
                  <a:pt x="43024" y="17300"/>
                </a:lnTo>
                <a:lnTo>
                  <a:pt x="42596" y="17546"/>
                </a:lnTo>
                <a:lnTo>
                  <a:pt x="41846" y="17353"/>
                </a:lnTo>
                <a:close/>
                <a:moveTo>
                  <a:pt x="41375" y="17150"/>
                </a:moveTo>
                <a:lnTo>
                  <a:pt x="41590" y="17503"/>
                </a:lnTo>
                <a:lnTo>
                  <a:pt x="41375" y="18295"/>
                </a:lnTo>
                <a:lnTo>
                  <a:pt x="41161" y="17503"/>
                </a:lnTo>
                <a:close/>
                <a:moveTo>
                  <a:pt x="39727" y="17300"/>
                </a:moveTo>
                <a:lnTo>
                  <a:pt x="40391" y="15544"/>
                </a:lnTo>
                <a:lnTo>
                  <a:pt x="41204" y="16871"/>
                </a:lnTo>
                <a:lnTo>
                  <a:pt x="40904" y="17353"/>
                </a:lnTo>
                <a:lnTo>
                  <a:pt x="40155" y="17546"/>
                </a:lnTo>
                <a:close/>
                <a:moveTo>
                  <a:pt x="38999" y="20083"/>
                </a:moveTo>
                <a:lnTo>
                  <a:pt x="40498" y="21582"/>
                </a:lnTo>
                <a:lnTo>
                  <a:pt x="40294" y="22331"/>
                </a:lnTo>
                <a:lnTo>
                  <a:pt x="39545" y="22127"/>
                </a:lnTo>
                <a:close/>
                <a:moveTo>
                  <a:pt x="36515" y="19944"/>
                </a:moveTo>
                <a:lnTo>
                  <a:pt x="36515" y="19355"/>
                </a:lnTo>
                <a:lnTo>
                  <a:pt x="37115" y="19355"/>
                </a:lnTo>
                <a:lnTo>
                  <a:pt x="37693" y="18777"/>
                </a:lnTo>
                <a:lnTo>
                  <a:pt x="38571" y="19655"/>
                </a:lnTo>
                <a:lnTo>
                  <a:pt x="39213" y="22042"/>
                </a:lnTo>
                <a:lnTo>
                  <a:pt x="36826" y="21400"/>
                </a:lnTo>
                <a:lnTo>
                  <a:pt x="35948" y="20522"/>
                </a:lnTo>
                <a:close/>
                <a:moveTo>
                  <a:pt x="33400" y="17096"/>
                </a:moveTo>
                <a:lnTo>
                  <a:pt x="33968" y="17096"/>
                </a:lnTo>
                <a:lnTo>
                  <a:pt x="33968" y="18466"/>
                </a:lnTo>
                <a:lnTo>
                  <a:pt x="33004" y="17492"/>
                </a:lnTo>
                <a:close/>
                <a:moveTo>
                  <a:pt x="31612" y="17096"/>
                </a:moveTo>
                <a:lnTo>
                  <a:pt x="32180" y="17096"/>
                </a:lnTo>
                <a:lnTo>
                  <a:pt x="32587" y="17492"/>
                </a:lnTo>
                <a:lnTo>
                  <a:pt x="31612" y="18466"/>
                </a:lnTo>
                <a:close/>
                <a:moveTo>
                  <a:pt x="27073" y="19558"/>
                </a:moveTo>
                <a:lnTo>
                  <a:pt x="27705" y="19034"/>
                </a:lnTo>
                <a:lnTo>
                  <a:pt x="29086" y="19323"/>
                </a:lnTo>
                <a:lnTo>
                  <a:pt x="29375" y="20714"/>
                </a:lnTo>
                <a:lnTo>
                  <a:pt x="28850" y="21346"/>
                </a:lnTo>
                <a:lnTo>
                  <a:pt x="26699" y="21710"/>
                </a:lnTo>
                <a:close/>
                <a:moveTo>
                  <a:pt x="26720" y="19858"/>
                </a:moveTo>
                <a:lnTo>
                  <a:pt x="26388" y="21764"/>
                </a:lnTo>
                <a:lnTo>
                  <a:pt x="25532" y="21913"/>
                </a:lnTo>
                <a:lnTo>
                  <a:pt x="25232" y="21100"/>
                </a:lnTo>
                <a:close/>
                <a:moveTo>
                  <a:pt x="22599" y="17289"/>
                </a:moveTo>
                <a:lnTo>
                  <a:pt x="23166" y="16368"/>
                </a:lnTo>
                <a:lnTo>
                  <a:pt x="23637" y="17621"/>
                </a:lnTo>
                <a:close/>
                <a:moveTo>
                  <a:pt x="21700" y="19858"/>
                </a:moveTo>
                <a:lnTo>
                  <a:pt x="23188" y="21100"/>
                </a:lnTo>
                <a:lnTo>
                  <a:pt x="23188" y="21100"/>
                </a:lnTo>
                <a:lnTo>
                  <a:pt x="22888" y="21913"/>
                </a:lnTo>
                <a:lnTo>
                  <a:pt x="22031" y="21764"/>
                </a:lnTo>
                <a:close/>
                <a:moveTo>
                  <a:pt x="20715" y="19034"/>
                </a:moveTo>
                <a:lnTo>
                  <a:pt x="21346" y="19558"/>
                </a:lnTo>
                <a:lnTo>
                  <a:pt x="21721" y="21710"/>
                </a:lnTo>
                <a:lnTo>
                  <a:pt x="19569" y="21346"/>
                </a:lnTo>
                <a:lnTo>
                  <a:pt x="19045" y="20714"/>
                </a:lnTo>
                <a:lnTo>
                  <a:pt x="19334" y="19323"/>
                </a:lnTo>
                <a:close/>
                <a:moveTo>
                  <a:pt x="17096" y="18755"/>
                </a:moveTo>
                <a:lnTo>
                  <a:pt x="17096" y="17096"/>
                </a:lnTo>
                <a:lnTo>
                  <a:pt x="18766" y="17096"/>
                </a:lnTo>
                <a:lnTo>
                  <a:pt x="19366" y="17696"/>
                </a:lnTo>
                <a:lnTo>
                  <a:pt x="19077" y="19077"/>
                </a:lnTo>
                <a:lnTo>
                  <a:pt x="17707" y="19366"/>
                </a:lnTo>
                <a:close/>
                <a:moveTo>
                  <a:pt x="17439" y="22106"/>
                </a:moveTo>
                <a:lnTo>
                  <a:pt x="17054" y="20918"/>
                </a:lnTo>
                <a:lnTo>
                  <a:pt x="15983" y="20629"/>
                </a:lnTo>
                <a:lnTo>
                  <a:pt x="17096" y="19901"/>
                </a:lnTo>
                <a:lnTo>
                  <a:pt x="17096" y="19184"/>
                </a:lnTo>
                <a:lnTo>
                  <a:pt x="17610" y="19687"/>
                </a:lnTo>
                <a:lnTo>
                  <a:pt x="19013" y="19398"/>
                </a:lnTo>
                <a:lnTo>
                  <a:pt x="18724" y="20789"/>
                </a:lnTo>
                <a:lnTo>
                  <a:pt x="19120" y="21260"/>
                </a:lnTo>
                <a:lnTo>
                  <a:pt x="18509" y="21153"/>
                </a:lnTo>
                <a:close/>
                <a:moveTo>
                  <a:pt x="16379" y="23155"/>
                </a:moveTo>
                <a:lnTo>
                  <a:pt x="17289" y="22599"/>
                </a:lnTo>
                <a:lnTo>
                  <a:pt x="17632" y="23626"/>
                </a:lnTo>
                <a:close/>
                <a:moveTo>
                  <a:pt x="16058" y="25061"/>
                </a:moveTo>
                <a:lnTo>
                  <a:pt x="14666" y="24204"/>
                </a:lnTo>
                <a:lnTo>
                  <a:pt x="16058" y="23359"/>
                </a:lnTo>
                <a:lnTo>
                  <a:pt x="17749" y="23990"/>
                </a:lnTo>
                <a:lnTo>
                  <a:pt x="17749" y="23990"/>
                </a:lnTo>
                <a:lnTo>
                  <a:pt x="17814" y="24022"/>
                </a:lnTo>
                <a:lnTo>
                  <a:pt x="18103" y="24129"/>
                </a:lnTo>
                <a:lnTo>
                  <a:pt x="18103" y="24119"/>
                </a:lnTo>
                <a:lnTo>
                  <a:pt x="18327" y="24204"/>
                </a:lnTo>
                <a:lnTo>
                  <a:pt x="18103" y="24290"/>
                </a:lnTo>
                <a:lnTo>
                  <a:pt x="18103" y="24279"/>
                </a:lnTo>
                <a:close/>
                <a:moveTo>
                  <a:pt x="17289" y="25810"/>
                </a:moveTo>
                <a:lnTo>
                  <a:pt x="16379" y="25253"/>
                </a:lnTo>
                <a:lnTo>
                  <a:pt x="17632" y="24782"/>
                </a:lnTo>
                <a:close/>
                <a:moveTo>
                  <a:pt x="19366" y="30713"/>
                </a:moveTo>
                <a:lnTo>
                  <a:pt x="18766" y="31312"/>
                </a:lnTo>
                <a:lnTo>
                  <a:pt x="17096" y="31312"/>
                </a:lnTo>
                <a:lnTo>
                  <a:pt x="17096" y="29653"/>
                </a:lnTo>
                <a:lnTo>
                  <a:pt x="17707" y="29043"/>
                </a:lnTo>
                <a:lnTo>
                  <a:pt x="19077" y="29332"/>
                </a:lnTo>
                <a:lnTo>
                  <a:pt x="19077" y="29332"/>
                </a:lnTo>
                <a:close/>
                <a:moveTo>
                  <a:pt x="21346" y="28850"/>
                </a:moveTo>
                <a:lnTo>
                  <a:pt x="20715" y="29375"/>
                </a:lnTo>
                <a:lnTo>
                  <a:pt x="19334" y="29086"/>
                </a:lnTo>
                <a:lnTo>
                  <a:pt x="19334" y="29086"/>
                </a:lnTo>
                <a:lnTo>
                  <a:pt x="19045" y="27705"/>
                </a:lnTo>
                <a:lnTo>
                  <a:pt x="19569" y="27073"/>
                </a:lnTo>
                <a:lnTo>
                  <a:pt x="21721" y="26699"/>
                </a:lnTo>
                <a:close/>
                <a:moveTo>
                  <a:pt x="21700" y="28550"/>
                </a:moveTo>
                <a:lnTo>
                  <a:pt x="22031" y="26645"/>
                </a:lnTo>
                <a:lnTo>
                  <a:pt x="22888" y="26495"/>
                </a:lnTo>
                <a:lnTo>
                  <a:pt x="23188" y="27309"/>
                </a:lnTo>
                <a:close/>
                <a:moveTo>
                  <a:pt x="25821" y="31120"/>
                </a:moveTo>
                <a:lnTo>
                  <a:pt x="25254" y="32040"/>
                </a:lnTo>
                <a:lnTo>
                  <a:pt x="24783" y="30788"/>
                </a:lnTo>
                <a:close/>
                <a:moveTo>
                  <a:pt x="26720" y="28550"/>
                </a:moveTo>
                <a:lnTo>
                  <a:pt x="25232" y="27309"/>
                </a:lnTo>
                <a:lnTo>
                  <a:pt x="25232" y="27309"/>
                </a:lnTo>
                <a:lnTo>
                  <a:pt x="25286" y="27159"/>
                </a:lnTo>
                <a:lnTo>
                  <a:pt x="25532" y="26495"/>
                </a:lnTo>
                <a:lnTo>
                  <a:pt x="26217" y="26613"/>
                </a:lnTo>
                <a:lnTo>
                  <a:pt x="26388" y="26645"/>
                </a:lnTo>
                <a:close/>
                <a:moveTo>
                  <a:pt x="29086" y="29086"/>
                </a:moveTo>
                <a:lnTo>
                  <a:pt x="27705" y="29375"/>
                </a:lnTo>
                <a:lnTo>
                  <a:pt x="27073" y="28850"/>
                </a:lnTo>
                <a:lnTo>
                  <a:pt x="26699" y="26699"/>
                </a:lnTo>
                <a:lnTo>
                  <a:pt x="28850" y="27073"/>
                </a:lnTo>
                <a:lnTo>
                  <a:pt x="29375" y="27705"/>
                </a:lnTo>
                <a:close/>
                <a:moveTo>
                  <a:pt x="29653" y="31312"/>
                </a:moveTo>
                <a:lnTo>
                  <a:pt x="29054" y="30713"/>
                </a:lnTo>
                <a:lnTo>
                  <a:pt x="29343" y="29332"/>
                </a:lnTo>
                <a:lnTo>
                  <a:pt x="30713" y="29043"/>
                </a:lnTo>
                <a:lnTo>
                  <a:pt x="31323" y="29653"/>
                </a:lnTo>
                <a:lnTo>
                  <a:pt x="31323" y="31312"/>
                </a:lnTo>
                <a:close/>
                <a:moveTo>
                  <a:pt x="32180" y="31312"/>
                </a:moveTo>
                <a:lnTo>
                  <a:pt x="31612" y="31312"/>
                </a:lnTo>
                <a:lnTo>
                  <a:pt x="31612" y="29942"/>
                </a:lnTo>
                <a:lnTo>
                  <a:pt x="32587" y="30916"/>
                </a:lnTo>
                <a:close/>
                <a:moveTo>
                  <a:pt x="33400" y="31312"/>
                </a:moveTo>
                <a:lnTo>
                  <a:pt x="33004" y="30916"/>
                </a:lnTo>
                <a:lnTo>
                  <a:pt x="33968" y="29942"/>
                </a:lnTo>
                <a:lnTo>
                  <a:pt x="33968" y="31312"/>
                </a:lnTo>
                <a:close/>
                <a:moveTo>
                  <a:pt x="36537" y="30713"/>
                </a:moveTo>
                <a:lnTo>
                  <a:pt x="35927" y="31312"/>
                </a:lnTo>
                <a:lnTo>
                  <a:pt x="34267" y="31312"/>
                </a:lnTo>
                <a:lnTo>
                  <a:pt x="34267" y="29653"/>
                </a:lnTo>
                <a:lnTo>
                  <a:pt x="34867" y="29043"/>
                </a:lnTo>
                <a:lnTo>
                  <a:pt x="36226" y="29332"/>
                </a:lnTo>
                <a:lnTo>
                  <a:pt x="36226" y="29353"/>
                </a:lnTo>
                <a:lnTo>
                  <a:pt x="36248" y="29353"/>
                </a:lnTo>
                <a:close/>
                <a:moveTo>
                  <a:pt x="38571" y="28754"/>
                </a:moveTo>
                <a:lnTo>
                  <a:pt x="37693" y="29632"/>
                </a:lnTo>
                <a:lnTo>
                  <a:pt x="37115" y="29064"/>
                </a:lnTo>
                <a:lnTo>
                  <a:pt x="36515" y="29064"/>
                </a:lnTo>
                <a:lnTo>
                  <a:pt x="36515" y="28465"/>
                </a:lnTo>
                <a:lnTo>
                  <a:pt x="35948" y="27897"/>
                </a:lnTo>
                <a:lnTo>
                  <a:pt x="36826" y="27009"/>
                </a:lnTo>
                <a:lnTo>
                  <a:pt x="39213" y="26367"/>
                </a:lnTo>
                <a:lnTo>
                  <a:pt x="39213" y="26367"/>
                </a:lnTo>
                <a:lnTo>
                  <a:pt x="39213" y="26367"/>
                </a:lnTo>
                <a:close/>
                <a:moveTo>
                  <a:pt x="38999" y="28326"/>
                </a:moveTo>
                <a:lnTo>
                  <a:pt x="39545" y="26281"/>
                </a:lnTo>
                <a:lnTo>
                  <a:pt x="40294" y="26078"/>
                </a:lnTo>
                <a:lnTo>
                  <a:pt x="40498" y="26827"/>
                </a:lnTo>
                <a:close/>
                <a:moveTo>
                  <a:pt x="41204" y="31537"/>
                </a:moveTo>
                <a:lnTo>
                  <a:pt x="40391" y="32865"/>
                </a:lnTo>
                <a:lnTo>
                  <a:pt x="39727" y="31109"/>
                </a:lnTo>
                <a:lnTo>
                  <a:pt x="40155" y="30863"/>
                </a:lnTo>
                <a:lnTo>
                  <a:pt x="40904" y="31066"/>
                </a:lnTo>
                <a:close/>
                <a:moveTo>
                  <a:pt x="41375" y="31259"/>
                </a:moveTo>
                <a:lnTo>
                  <a:pt x="41161" y="30906"/>
                </a:lnTo>
                <a:lnTo>
                  <a:pt x="41375" y="30113"/>
                </a:lnTo>
                <a:lnTo>
                  <a:pt x="41590" y="30906"/>
                </a:lnTo>
                <a:close/>
                <a:moveTo>
                  <a:pt x="43024" y="31109"/>
                </a:moveTo>
                <a:lnTo>
                  <a:pt x="42360" y="32865"/>
                </a:lnTo>
                <a:lnTo>
                  <a:pt x="41547" y="31537"/>
                </a:lnTo>
                <a:lnTo>
                  <a:pt x="41846" y="31066"/>
                </a:lnTo>
                <a:lnTo>
                  <a:pt x="42596" y="30863"/>
                </a:lnTo>
                <a:close/>
                <a:moveTo>
                  <a:pt x="43752" y="28326"/>
                </a:moveTo>
                <a:lnTo>
                  <a:pt x="42253" y="26827"/>
                </a:lnTo>
                <a:lnTo>
                  <a:pt x="42457" y="26078"/>
                </a:lnTo>
                <a:lnTo>
                  <a:pt x="43206" y="26281"/>
                </a:lnTo>
                <a:close/>
                <a:moveTo>
                  <a:pt x="46236" y="28465"/>
                </a:moveTo>
                <a:lnTo>
                  <a:pt x="46236" y="29064"/>
                </a:lnTo>
                <a:lnTo>
                  <a:pt x="45636" y="29064"/>
                </a:lnTo>
                <a:lnTo>
                  <a:pt x="45058" y="29632"/>
                </a:lnTo>
                <a:lnTo>
                  <a:pt x="44180" y="28754"/>
                </a:lnTo>
                <a:lnTo>
                  <a:pt x="43538" y="26367"/>
                </a:lnTo>
                <a:lnTo>
                  <a:pt x="43538" y="26367"/>
                </a:lnTo>
                <a:lnTo>
                  <a:pt x="45925" y="27009"/>
                </a:lnTo>
                <a:lnTo>
                  <a:pt x="46803" y="27897"/>
                </a:lnTo>
                <a:close/>
                <a:moveTo>
                  <a:pt x="48484" y="28508"/>
                </a:moveTo>
                <a:lnTo>
                  <a:pt x="48484" y="29225"/>
                </a:lnTo>
                <a:lnTo>
                  <a:pt x="47980" y="28722"/>
                </a:lnTo>
                <a:lnTo>
                  <a:pt x="46525" y="29022"/>
                </a:lnTo>
                <a:lnTo>
                  <a:pt x="46525" y="28593"/>
                </a:lnTo>
                <a:lnTo>
                  <a:pt x="47231" y="27897"/>
                </a:lnTo>
                <a:lnTo>
                  <a:pt x="46492" y="27159"/>
                </a:lnTo>
                <a:lnTo>
                  <a:pt x="47499" y="27426"/>
                </a:lnTo>
                <a:lnTo>
                  <a:pt x="47745" y="26474"/>
                </a:lnTo>
                <a:lnTo>
                  <a:pt x="48130" y="26260"/>
                </a:lnTo>
                <a:lnTo>
                  <a:pt x="48537" y="27491"/>
                </a:lnTo>
                <a:lnTo>
                  <a:pt x="49597" y="27780"/>
                </a:lnTo>
                <a:close/>
                <a:moveTo>
                  <a:pt x="51138" y="29525"/>
                </a:moveTo>
                <a:lnTo>
                  <a:pt x="49961" y="30702"/>
                </a:lnTo>
                <a:lnTo>
                  <a:pt x="48783" y="29525"/>
                </a:lnTo>
                <a:lnTo>
                  <a:pt x="48783" y="28668"/>
                </a:lnTo>
                <a:lnTo>
                  <a:pt x="49961" y="27908"/>
                </a:lnTo>
                <a:lnTo>
                  <a:pt x="51138" y="28668"/>
                </a:lnTo>
                <a:close/>
                <a:moveTo>
                  <a:pt x="51427" y="29225"/>
                </a:moveTo>
                <a:lnTo>
                  <a:pt x="51427" y="28508"/>
                </a:lnTo>
                <a:lnTo>
                  <a:pt x="50314" y="27780"/>
                </a:lnTo>
                <a:lnTo>
                  <a:pt x="51385" y="27491"/>
                </a:lnTo>
                <a:lnTo>
                  <a:pt x="51770" y="26302"/>
                </a:lnTo>
                <a:lnTo>
                  <a:pt x="52841" y="27255"/>
                </a:lnTo>
                <a:lnTo>
                  <a:pt x="53451" y="27148"/>
                </a:lnTo>
                <a:lnTo>
                  <a:pt x="53055" y="27619"/>
                </a:lnTo>
                <a:lnTo>
                  <a:pt x="53344" y="29022"/>
                </a:lnTo>
                <a:lnTo>
                  <a:pt x="51941" y="28722"/>
                </a:lnTo>
                <a:close/>
                <a:moveTo>
                  <a:pt x="53697" y="30713"/>
                </a:moveTo>
                <a:lnTo>
                  <a:pt x="53097" y="31312"/>
                </a:lnTo>
                <a:lnTo>
                  <a:pt x="51427" y="31312"/>
                </a:lnTo>
                <a:lnTo>
                  <a:pt x="51427" y="29653"/>
                </a:lnTo>
                <a:lnTo>
                  <a:pt x="52038" y="29043"/>
                </a:lnTo>
                <a:lnTo>
                  <a:pt x="53408" y="29332"/>
                </a:lnTo>
                <a:lnTo>
                  <a:pt x="53408" y="29332"/>
                </a:lnTo>
                <a:close/>
                <a:moveTo>
                  <a:pt x="55677" y="28850"/>
                </a:moveTo>
                <a:lnTo>
                  <a:pt x="55046" y="29375"/>
                </a:lnTo>
                <a:lnTo>
                  <a:pt x="53665" y="29086"/>
                </a:lnTo>
                <a:lnTo>
                  <a:pt x="53665" y="29086"/>
                </a:lnTo>
                <a:lnTo>
                  <a:pt x="53376" y="27705"/>
                </a:lnTo>
                <a:lnTo>
                  <a:pt x="53900" y="27073"/>
                </a:lnTo>
                <a:lnTo>
                  <a:pt x="56052" y="26699"/>
                </a:lnTo>
                <a:close/>
                <a:moveTo>
                  <a:pt x="56031" y="28550"/>
                </a:moveTo>
                <a:lnTo>
                  <a:pt x="56362" y="26645"/>
                </a:lnTo>
                <a:lnTo>
                  <a:pt x="57219" y="26495"/>
                </a:lnTo>
                <a:lnTo>
                  <a:pt x="57519" y="27309"/>
                </a:lnTo>
                <a:close/>
                <a:moveTo>
                  <a:pt x="60152" y="31120"/>
                </a:moveTo>
                <a:lnTo>
                  <a:pt x="59585" y="32040"/>
                </a:lnTo>
                <a:lnTo>
                  <a:pt x="59114" y="30788"/>
                </a:lnTo>
                <a:close/>
                <a:moveTo>
                  <a:pt x="61051" y="28550"/>
                </a:moveTo>
                <a:lnTo>
                  <a:pt x="59563" y="27309"/>
                </a:lnTo>
                <a:lnTo>
                  <a:pt x="59563" y="27309"/>
                </a:lnTo>
                <a:lnTo>
                  <a:pt x="59713" y="26913"/>
                </a:lnTo>
                <a:lnTo>
                  <a:pt x="59863" y="26495"/>
                </a:lnTo>
                <a:lnTo>
                  <a:pt x="60548" y="26613"/>
                </a:lnTo>
                <a:lnTo>
                  <a:pt x="60719" y="26645"/>
                </a:lnTo>
                <a:close/>
                <a:moveTo>
                  <a:pt x="63417" y="29086"/>
                </a:moveTo>
                <a:lnTo>
                  <a:pt x="62036" y="29375"/>
                </a:lnTo>
                <a:lnTo>
                  <a:pt x="61405" y="28850"/>
                </a:lnTo>
                <a:lnTo>
                  <a:pt x="61030" y="26699"/>
                </a:lnTo>
                <a:lnTo>
                  <a:pt x="63182" y="27073"/>
                </a:lnTo>
                <a:lnTo>
                  <a:pt x="63706" y="27705"/>
                </a:lnTo>
                <a:close/>
                <a:moveTo>
                  <a:pt x="65312" y="26302"/>
                </a:moveTo>
                <a:lnTo>
                  <a:pt x="65697" y="27491"/>
                </a:lnTo>
                <a:lnTo>
                  <a:pt x="66768" y="27780"/>
                </a:lnTo>
                <a:lnTo>
                  <a:pt x="65654" y="28508"/>
                </a:lnTo>
                <a:lnTo>
                  <a:pt x="65654" y="29225"/>
                </a:lnTo>
                <a:lnTo>
                  <a:pt x="65141" y="28722"/>
                </a:lnTo>
                <a:lnTo>
                  <a:pt x="63738" y="29022"/>
                </a:lnTo>
                <a:lnTo>
                  <a:pt x="64027" y="27619"/>
                </a:lnTo>
                <a:lnTo>
                  <a:pt x="63631" y="27148"/>
                </a:lnTo>
                <a:lnTo>
                  <a:pt x="64241" y="27255"/>
                </a:lnTo>
                <a:close/>
                <a:moveTo>
                  <a:pt x="66372" y="25253"/>
                </a:moveTo>
                <a:lnTo>
                  <a:pt x="65462" y="25810"/>
                </a:lnTo>
                <a:lnTo>
                  <a:pt x="65119" y="24782"/>
                </a:lnTo>
                <a:close/>
                <a:moveTo>
                  <a:pt x="66693" y="23348"/>
                </a:moveTo>
                <a:lnTo>
                  <a:pt x="68085" y="24204"/>
                </a:lnTo>
                <a:lnTo>
                  <a:pt x="66693" y="25050"/>
                </a:lnTo>
                <a:lnTo>
                  <a:pt x="64648" y="24279"/>
                </a:lnTo>
                <a:lnTo>
                  <a:pt x="64648" y="24290"/>
                </a:lnTo>
                <a:lnTo>
                  <a:pt x="64423" y="24204"/>
                </a:lnTo>
                <a:lnTo>
                  <a:pt x="64648" y="24119"/>
                </a:lnTo>
                <a:lnTo>
                  <a:pt x="64648" y="24129"/>
                </a:lnTo>
                <a:lnTo>
                  <a:pt x="64894" y="24033"/>
                </a:lnTo>
                <a:lnTo>
                  <a:pt x="65001" y="23990"/>
                </a:lnTo>
                <a:lnTo>
                  <a:pt x="65001" y="23990"/>
                </a:lnTo>
                <a:close/>
                <a:moveTo>
                  <a:pt x="65462" y="22599"/>
                </a:moveTo>
                <a:lnTo>
                  <a:pt x="66372" y="23155"/>
                </a:lnTo>
                <a:lnTo>
                  <a:pt x="65119" y="23626"/>
                </a:lnTo>
                <a:close/>
                <a:moveTo>
                  <a:pt x="63342" y="21614"/>
                </a:moveTo>
                <a:lnTo>
                  <a:pt x="64156" y="21474"/>
                </a:lnTo>
                <a:lnTo>
                  <a:pt x="65205" y="22417"/>
                </a:lnTo>
                <a:lnTo>
                  <a:pt x="64766" y="23765"/>
                </a:lnTo>
                <a:lnTo>
                  <a:pt x="63995" y="24044"/>
                </a:lnTo>
                <a:lnTo>
                  <a:pt x="61940" y="23294"/>
                </a:lnTo>
                <a:close/>
                <a:moveTo>
                  <a:pt x="62893" y="21699"/>
                </a:moveTo>
                <a:lnTo>
                  <a:pt x="61651" y="23187"/>
                </a:lnTo>
                <a:lnTo>
                  <a:pt x="60826" y="22888"/>
                </a:lnTo>
                <a:lnTo>
                  <a:pt x="60976" y="22020"/>
                </a:lnTo>
                <a:close/>
                <a:moveTo>
                  <a:pt x="61747" y="23541"/>
                </a:moveTo>
                <a:lnTo>
                  <a:pt x="63567" y="24204"/>
                </a:lnTo>
                <a:lnTo>
                  <a:pt x="61747" y="24879"/>
                </a:lnTo>
                <a:lnTo>
                  <a:pt x="61180" y="24204"/>
                </a:lnTo>
                <a:close/>
                <a:moveTo>
                  <a:pt x="65205" y="25992"/>
                </a:moveTo>
                <a:lnTo>
                  <a:pt x="64156" y="26934"/>
                </a:lnTo>
                <a:lnTo>
                  <a:pt x="63342" y="26795"/>
                </a:lnTo>
                <a:lnTo>
                  <a:pt x="61940" y="25114"/>
                </a:lnTo>
                <a:lnTo>
                  <a:pt x="63995" y="24365"/>
                </a:lnTo>
                <a:lnTo>
                  <a:pt x="64766" y="24643"/>
                </a:lnTo>
                <a:close/>
                <a:moveTo>
                  <a:pt x="60826" y="25532"/>
                </a:moveTo>
                <a:lnTo>
                  <a:pt x="61651" y="25221"/>
                </a:lnTo>
                <a:lnTo>
                  <a:pt x="62893" y="26720"/>
                </a:lnTo>
                <a:lnTo>
                  <a:pt x="60976" y="26388"/>
                </a:lnTo>
                <a:close/>
                <a:moveTo>
                  <a:pt x="59210" y="27405"/>
                </a:moveTo>
                <a:lnTo>
                  <a:pt x="58536" y="29225"/>
                </a:lnTo>
                <a:lnTo>
                  <a:pt x="57872" y="27405"/>
                </a:lnTo>
                <a:lnTo>
                  <a:pt x="58546" y="26848"/>
                </a:lnTo>
                <a:close/>
                <a:moveTo>
                  <a:pt x="54189" y="21699"/>
                </a:moveTo>
                <a:lnTo>
                  <a:pt x="56106" y="22020"/>
                </a:lnTo>
                <a:lnTo>
                  <a:pt x="56106" y="22020"/>
                </a:lnTo>
                <a:lnTo>
                  <a:pt x="56255" y="22888"/>
                </a:lnTo>
                <a:lnTo>
                  <a:pt x="55431" y="23187"/>
                </a:lnTo>
                <a:close/>
                <a:moveTo>
                  <a:pt x="51877" y="22417"/>
                </a:moveTo>
                <a:lnTo>
                  <a:pt x="52926" y="21474"/>
                </a:lnTo>
                <a:lnTo>
                  <a:pt x="53740" y="21614"/>
                </a:lnTo>
                <a:lnTo>
                  <a:pt x="55142" y="23294"/>
                </a:lnTo>
                <a:lnTo>
                  <a:pt x="53087" y="24044"/>
                </a:lnTo>
                <a:lnTo>
                  <a:pt x="52316" y="23765"/>
                </a:lnTo>
                <a:close/>
                <a:moveTo>
                  <a:pt x="48280" y="22556"/>
                </a:moveTo>
                <a:lnTo>
                  <a:pt x="50036" y="23219"/>
                </a:lnTo>
                <a:lnTo>
                  <a:pt x="48708" y="24033"/>
                </a:lnTo>
                <a:lnTo>
                  <a:pt x="48237" y="23733"/>
                </a:lnTo>
                <a:lnTo>
                  <a:pt x="48034" y="22984"/>
                </a:lnTo>
                <a:close/>
                <a:moveTo>
                  <a:pt x="48280" y="25853"/>
                </a:moveTo>
                <a:lnTo>
                  <a:pt x="48034" y="25425"/>
                </a:lnTo>
                <a:lnTo>
                  <a:pt x="48237" y="24675"/>
                </a:lnTo>
                <a:lnTo>
                  <a:pt x="48708" y="24376"/>
                </a:lnTo>
                <a:lnTo>
                  <a:pt x="50036" y="25189"/>
                </a:lnTo>
                <a:close/>
                <a:moveTo>
                  <a:pt x="51620" y="25810"/>
                </a:moveTo>
                <a:lnTo>
                  <a:pt x="50710" y="25253"/>
                </a:lnTo>
                <a:lnTo>
                  <a:pt x="51963" y="24782"/>
                </a:lnTo>
                <a:close/>
                <a:moveTo>
                  <a:pt x="51941" y="23562"/>
                </a:moveTo>
                <a:lnTo>
                  <a:pt x="51963" y="23626"/>
                </a:lnTo>
                <a:lnTo>
                  <a:pt x="50710" y="23155"/>
                </a:lnTo>
                <a:lnTo>
                  <a:pt x="51620" y="22599"/>
                </a:lnTo>
                <a:close/>
                <a:moveTo>
                  <a:pt x="52434" y="24290"/>
                </a:moveTo>
                <a:lnTo>
                  <a:pt x="52434" y="24279"/>
                </a:lnTo>
                <a:lnTo>
                  <a:pt x="50389" y="25061"/>
                </a:lnTo>
                <a:lnTo>
                  <a:pt x="48997" y="24204"/>
                </a:lnTo>
                <a:lnTo>
                  <a:pt x="50389" y="23359"/>
                </a:lnTo>
                <a:lnTo>
                  <a:pt x="52080" y="23990"/>
                </a:lnTo>
                <a:lnTo>
                  <a:pt x="52080" y="23990"/>
                </a:lnTo>
                <a:lnTo>
                  <a:pt x="52145" y="24022"/>
                </a:lnTo>
                <a:lnTo>
                  <a:pt x="52434" y="24129"/>
                </a:lnTo>
                <a:lnTo>
                  <a:pt x="52434" y="24119"/>
                </a:lnTo>
                <a:lnTo>
                  <a:pt x="52659" y="24204"/>
                </a:lnTo>
                <a:close/>
                <a:moveTo>
                  <a:pt x="53740" y="26795"/>
                </a:moveTo>
                <a:lnTo>
                  <a:pt x="52926" y="26934"/>
                </a:lnTo>
                <a:lnTo>
                  <a:pt x="51877" y="25992"/>
                </a:lnTo>
                <a:lnTo>
                  <a:pt x="52316" y="24643"/>
                </a:lnTo>
                <a:lnTo>
                  <a:pt x="53087" y="24365"/>
                </a:lnTo>
                <a:lnTo>
                  <a:pt x="55142" y="25114"/>
                </a:lnTo>
                <a:close/>
                <a:moveTo>
                  <a:pt x="55902" y="24204"/>
                </a:moveTo>
                <a:lnTo>
                  <a:pt x="55335" y="24879"/>
                </a:lnTo>
                <a:lnTo>
                  <a:pt x="53515" y="24204"/>
                </a:lnTo>
                <a:lnTo>
                  <a:pt x="55335" y="23541"/>
                </a:lnTo>
                <a:close/>
                <a:moveTo>
                  <a:pt x="56106" y="26388"/>
                </a:moveTo>
                <a:lnTo>
                  <a:pt x="54189" y="26720"/>
                </a:lnTo>
                <a:lnTo>
                  <a:pt x="55431" y="25221"/>
                </a:lnTo>
                <a:lnTo>
                  <a:pt x="56255" y="25532"/>
                </a:lnTo>
                <a:close/>
                <a:moveTo>
                  <a:pt x="49929" y="27566"/>
                </a:moveTo>
                <a:lnTo>
                  <a:pt x="48762" y="27244"/>
                </a:lnTo>
                <a:lnTo>
                  <a:pt x="48398" y="26120"/>
                </a:lnTo>
                <a:lnTo>
                  <a:pt x="50357" y="25382"/>
                </a:lnTo>
                <a:lnTo>
                  <a:pt x="51524" y="26099"/>
                </a:lnTo>
                <a:lnTo>
                  <a:pt x="51149" y="27244"/>
                </a:lnTo>
                <a:lnTo>
                  <a:pt x="49982" y="27566"/>
                </a:lnTo>
                <a:lnTo>
                  <a:pt x="49961" y="27544"/>
                </a:lnTo>
                <a:close/>
                <a:moveTo>
                  <a:pt x="48077" y="23990"/>
                </a:moveTo>
                <a:lnTo>
                  <a:pt x="48430" y="24204"/>
                </a:lnTo>
                <a:lnTo>
                  <a:pt x="48077" y="24418"/>
                </a:lnTo>
                <a:lnTo>
                  <a:pt x="47285" y="24204"/>
                </a:lnTo>
                <a:close/>
                <a:moveTo>
                  <a:pt x="46075" y="21667"/>
                </a:moveTo>
                <a:lnTo>
                  <a:pt x="47285" y="21346"/>
                </a:lnTo>
                <a:lnTo>
                  <a:pt x="47499" y="22127"/>
                </a:lnTo>
                <a:lnTo>
                  <a:pt x="48013" y="22427"/>
                </a:lnTo>
                <a:lnTo>
                  <a:pt x="47713" y="22941"/>
                </a:lnTo>
                <a:lnTo>
                  <a:pt x="47927" y="23723"/>
                </a:lnTo>
                <a:lnTo>
                  <a:pt x="46717" y="24054"/>
                </a:lnTo>
                <a:lnTo>
                  <a:pt x="44330" y="23412"/>
                </a:lnTo>
                <a:close/>
                <a:moveTo>
                  <a:pt x="43452" y="22374"/>
                </a:moveTo>
                <a:lnTo>
                  <a:pt x="45497" y="21828"/>
                </a:lnTo>
                <a:lnTo>
                  <a:pt x="43998" y="23326"/>
                </a:lnTo>
                <a:lnTo>
                  <a:pt x="43249" y="23123"/>
                </a:lnTo>
                <a:close/>
                <a:moveTo>
                  <a:pt x="42243" y="22695"/>
                </a:moveTo>
                <a:lnTo>
                  <a:pt x="43120" y="22459"/>
                </a:lnTo>
                <a:lnTo>
                  <a:pt x="42885" y="23337"/>
                </a:lnTo>
                <a:lnTo>
                  <a:pt x="43752" y="23573"/>
                </a:lnTo>
                <a:lnTo>
                  <a:pt x="43120" y="24204"/>
                </a:lnTo>
                <a:lnTo>
                  <a:pt x="43752" y="24847"/>
                </a:lnTo>
                <a:lnTo>
                  <a:pt x="42885" y="25082"/>
                </a:lnTo>
                <a:lnTo>
                  <a:pt x="43120" y="25949"/>
                </a:lnTo>
                <a:lnTo>
                  <a:pt x="42253" y="25714"/>
                </a:lnTo>
                <a:lnTo>
                  <a:pt x="42018" y="26591"/>
                </a:lnTo>
                <a:lnTo>
                  <a:pt x="41375" y="25949"/>
                </a:lnTo>
                <a:lnTo>
                  <a:pt x="40733" y="26591"/>
                </a:lnTo>
                <a:lnTo>
                  <a:pt x="40508" y="25714"/>
                </a:lnTo>
                <a:lnTo>
                  <a:pt x="39630" y="25949"/>
                </a:lnTo>
                <a:lnTo>
                  <a:pt x="39866" y="25082"/>
                </a:lnTo>
                <a:lnTo>
                  <a:pt x="38999" y="24847"/>
                </a:lnTo>
                <a:lnTo>
                  <a:pt x="39630" y="24204"/>
                </a:lnTo>
                <a:lnTo>
                  <a:pt x="38999" y="23573"/>
                </a:lnTo>
                <a:lnTo>
                  <a:pt x="39866" y="23337"/>
                </a:lnTo>
                <a:lnTo>
                  <a:pt x="39630" y="22459"/>
                </a:lnTo>
                <a:lnTo>
                  <a:pt x="40508" y="22695"/>
                </a:lnTo>
                <a:lnTo>
                  <a:pt x="40733" y="21828"/>
                </a:lnTo>
                <a:lnTo>
                  <a:pt x="41375" y="22459"/>
                </a:lnTo>
                <a:lnTo>
                  <a:pt x="42018" y="21828"/>
                </a:lnTo>
                <a:close/>
                <a:moveTo>
                  <a:pt x="40829" y="21496"/>
                </a:moveTo>
                <a:lnTo>
                  <a:pt x="40829" y="21496"/>
                </a:lnTo>
                <a:lnTo>
                  <a:pt x="41375" y="19441"/>
                </a:lnTo>
                <a:lnTo>
                  <a:pt x="41921" y="21496"/>
                </a:lnTo>
                <a:lnTo>
                  <a:pt x="41375" y="22042"/>
                </a:lnTo>
                <a:close/>
                <a:moveTo>
                  <a:pt x="37254" y="21828"/>
                </a:moveTo>
                <a:lnTo>
                  <a:pt x="39299" y="22374"/>
                </a:lnTo>
                <a:lnTo>
                  <a:pt x="39502" y="23123"/>
                </a:lnTo>
                <a:lnTo>
                  <a:pt x="38753" y="23326"/>
                </a:lnTo>
                <a:close/>
                <a:moveTo>
                  <a:pt x="36676" y="21667"/>
                </a:moveTo>
                <a:lnTo>
                  <a:pt x="38421" y="23412"/>
                </a:lnTo>
                <a:lnTo>
                  <a:pt x="36034" y="24054"/>
                </a:lnTo>
                <a:lnTo>
                  <a:pt x="34835" y="23723"/>
                </a:lnTo>
                <a:lnTo>
                  <a:pt x="35038" y="22941"/>
                </a:lnTo>
                <a:lnTo>
                  <a:pt x="34738" y="22427"/>
                </a:lnTo>
                <a:lnTo>
                  <a:pt x="35252" y="22127"/>
                </a:lnTo>
                <a:lnTo>
                  <a:pt x="35466" y="21346"/>
                </a:lnTo>
                <a:close/>
                <a:moveTo>
                  <a:pt x="31612" y="18884"/>
                </a:moveTo>
                <a:lnTo>
                  <a:pt x="32790" y="17706"/>
                </a:lnTo>
                <a:lnTo>
                  <a:pt x="33968" y="18884"/>
                </a:lnTo>
                <a:lnTo>
                  <a:pt x="33968" y="19740"/>
                </a:lnTo>
                <a:lnTo>
                  <a:pt x="32790" y="20500"/>
                </a:lnTo>
                <a:lnTo>
                  <a:pt x="31612" y="19740"/>
                </a:lnTo>
                <a:close/>
                <a:moveTo>
                  <a:pt x="29300" y="21260"/>
                </a:moveTo>
                <a:lnTo>
                  <a:pt x="29696" y="20789"/>
                </a:lnTo>
                <a:lnTo>
                  <a:pt x="29407" y="19398"/>
                </a:lnTo>
                <a:lnTo>
                  <a:pt x="30810" y="19687"/>
                </a:lnTo>
                <a:lnTo>
                  <a:pt x="31323" y="19184"/>
                </a:lnTo>
                <a:lnTo>
                  <a:pt x="31323" y="19901"/>
                </a:lnTo>
                <a:lnTo>
                  <a:pt x="32437" y="20629"/>
                </a:lnTo>
                <a:lnTo>
                  <a:pt x="31366" y="20918"/>
                </a:lnTo>
                <a:lnTo>
                  <a:pt x="30981" y="22106"/>
                </a:lnTo>
                <a:lnTo>
                  <a:pt x="29910" y="21153"/>
                </a:lnTo>
                <a:close/>
                <a:moveTo>
                  <a:pt x="29011" y="21614"/>
                </a:moveTo>
                <a:lnTo>
                  <a:pt x="29825" y="21474"/>
                </a:lnTo>
                <a:lnTo>
                  <a:pt x="30874" y="22417"/>
                </a:lnTo>
                <a:lnTo>
                  <a:pt x="30435" y="23765"/>
                </a:lnTo>
                <a:lnTo>
                  <a:pt x="29664" y="24044"/>
                </a:lnTo>
                <a:lnTo>
                  <a:pt x="27609" y="23294"/>
                </a:lnTo>
                <a:close/>
                <a:moveTo>
                  <a:pt x="28561" y="21699"/>
                </a:moveTo>
                <a:lnTo>
                  <a:pt x="27320" y="23187"/>
                </a:lnTo>
                <a:lnTo>
                  <a:pt x="26495" y="22888"/>
                </a:lnTo>
                <a:lnTo>
                  <a:pt x="26645" y="22020"/>
                </a:lnTo>
                <a:lnTo>
                  <a:pt x="26645" y="22020"/>
                </a:lnTo>
                <a:close/>
                <a:moveTo>
                  <a:pt x="28561" y="26720"/>
                </a:moveTo>
                <a:lnTo>
                  <a:pt x="26645" y="26388"/>
                </a:lnTo>
                <a:lnTo>
                  <a:pt x="26495" y="25532"/>
                </a:lnTo>
                <a:lnTo>
                  <a:pt x="27320" y="25221"/>
                </a:lnTo>
                <a:close/>
                <a:moveTo>
                  <a:pt x="27416" y="23541"/>
                </a:moveTo>
                <a:lnTo>
                  <a:pt x="29236" y="24204"/>
                </a:lnTo>
                <a:lnTo>
                  <a:pt x="27405" y="24879"/>
                </a:lnTo>
                <a:lnTo>
                  <a:pt x="26849" y="24204"/>
                </a:lnTo>
                <a:close/>
                <a:moveTo>
                  <a:pt x="29011" y="26795"/>
                </a:moveTo>
                <a:lnTo>
                  <a:pt x="27609" y="25114"/>
                </a:lnTo>
                <a:lnTo>
                  <a:pt x="29664" y="24365"/>
                </a:lnTo>
                <a:lnTo>
                  <a:pt x="30435" y="24643"/>
                </a:lnTo>
                <a:lnTo>
                  <a:pt x="30874" y="25992"/>
                </a:lnTo>
                <a:lnTo>
                  <a:pt x="29825" y="26934"/>
                </a:lnTo>
                <a:close/>
                <a:moveTo>
                  <a:pt x="31323" y="28508"/>
                </a:moveTo>
                <a:lnTo>
                  <a:pt x="31323" y="29225"/>
                </a:lnTo>
                <a:lnTo>
                  <a:pt x="30810" y="28722"/>
                </a:lnTo>
                <a:lnTo>
                  <a:pt x="29407" y="29022"/>
                </a:lnTo>
                <a:lnTo>
                  <a:pt x="29696" y="27619"/>
                </a:lnTo>
                <a:lnTo>
                  <a:pt x="29300" y="27148"/>
                </a:lnTo>
                <a:lnTo>
                  <a:pt x="29910" y="27255"/>
                </a:lnTo>
                <a:lnTo>
                  <a:pt x="30981" y="26302"/>
                </a:lnTo>
                <a:lnTo>
                  <a:pt x="31366" y="27491"/>
                </a:lnTo>
                <a:lnTo>
                  <a:pt x="32437" y="27780"/>
                </a:lnTo>
                <a:close/>
                <a:moveTo>
                  <a:pt x="33968" y="29525"/>
                </a:moveTo>
                <a:lnTo>
                  <a:pt x="32790" y="30702"/>
                </a:lnTo>
                <a:lnTo>
                  <a:pt x="31612" y="29525"/>
                </a:lnTo>
                <a:lnTo>
                  <a:pt x="31612" y="28668"/>
                </a:lnTo>
                <a:lnTo>
                  <a:pt x="32790" y="27908"/>
                </a:lnTo>
                <a:lnTo>
                  <a:pt x="33968" y="28668"/>
                </a:lnTo>
                <a:close/>
                <a:moveTo>
                  <a:pt x="36258" y="27159"/>
                </a:moveTo>
                <a:lnTo>
                  <a:pt x="35520" y="27897"/>
                </a:lnTo>
                <a:lnTo>
                  <a:pt x="36226" y="28593"/>
                </a:lnTo>
                <a:lnTo>
                  <a:pt x="36226" y="29022"/>
                </a:lnTo>
                <a:lnTo>
                  <a:pt x="34770" y="28722"/>
                </a:lnTo>
                <a:lnTo>
                  <a:pt x="34267" y="29225"/>
                </a:lnTo>
                <a:lnTo>
                  <a:pt x="34267" y="28508"/>
                </a:lnTo>
                <a:lnTo>
                  <a:pt x="33154" y="27780"/>
                </a:lnTo>
                <a:lnTo>
                  <a:pt x="34214" y="27491"/>
                </a:lnTo>
                <a:lnTo>
                  <a:pt x="34621" y="26260"/>
                </a:lnTo>
                <a:lnTo>
                  <a:pt x="35006" y="26474"/>
                </a:lnTo>
                <a:lnTo>
                  <a:pt x="35252" y="27426"/>
                </a:lnTo>
                <a:close/>
                <a:moveTo>
                  <a:pt x="35466" y="24204"/>
                </a:moveTo>
                <a:lnTo>
                  <a:pt x="34674" y="24418"/>
                </a:lnTo>
                <a:lnTo>
                  <a:pt x="34321" y="24204"/>
                </a:lnTo>
                <a:lnTo>
                  <a:pt x="34674" y="23990"/>
                </a:lnTo>
                <a:close/>
                <a:moveTo>
                  <a:pt x="34471" y="22556"/>
                </a:moveTo>
                <a:lnTo>
                  <a:pt x="34717" y="22984"/>
                </a:lnTo>
                <a:lnTo>
                  <a:pt x="34524" y="23733"/>
                </a:lnTo>
                <a:lnTo>
                  <a:pt x="34042" y="24033"/>
                </a:lnTo>
                <a:lnTo>
                  <a:pt x="32715" y="23219"/>
                </a:lnTo>
                <a:close/>
                <a:moveTo>
                  <a:pt x="31131" y="22599"/>
                </a:moveTo>
                <a:lnTo>
                  <a:pt x="32041" y="23155"/>
                </a:lnTo>
                <a:lnTo>
                  <a:pt x="30788" y="23626"/>
                </a:lnTo>
                <a:close/>
                <a:moveTo>
                  <a:pt x="30317" y="24279"/>
                </a:moveTo>
                <a:lnTo>
                  <a:pt x="30317" y="24290"/>
                </a:lnTo>
                <a:lnTo>
                  <a:pt x="30092" y="24204"/>
                </a:lnTo>
                <a:lnTo>
                  <a:pt x="30317" y="24119"/>
                </a:lnTo>
                <a:lnTo>
                  <a:pt x="30317" y="24129"/>
                </a:lnTo>
                <a:lnTo>
                  <a:pt x="30563" y="24033"/>
                </a:lnTo>
                <a:lnTo>
                  <a:pt x="30670" y="23990"/>
                </a:lnTo>
                <a:lnTo>
                  <a:pt x="30670" y="23990"/>
                </a:lnTo>
                <a:lnTo>
                  <a:pt x="32362" y="23348"/>
                </a:lnTo>
                <a:lnTo>
                  <a:pt x="33753" y="24204"/>
                </a:lnTo>
                <a:lnTo>
                  <a:pt x="32362" y="25050"/>
                </a:lnTo>
                <a:close/>
                <a:moveTo>
                  <a:pt x="30788" y="24782"/>
                </a:moveTo>
                <a:lnTo>
                  <a:pt x="32041" y="25253"/>
                </a:lnTo>
                <a:lnTo>
                  <a:pt x="31131" y="25810"/>
                </a:lnTo>
                <a:close/>
                <a:moveTo>
                  <a:pt x="34471" y="25853"/>
                </a:moveTo>
                <a:lnTo>
                  <a:pt x="32715" y="25189"/>
                </a:lnTo>
                <a:lnTo>
                  <a:pt x="34042" y="24376"/>
                </a:lnTo>
                <a:lnTo>
                  <a:pt x="34513" y="24675"/>
                </a:lnTo>
                <a:lnTo>
                  <a:pt x="34717" y="25425"/>
                </a:lnTo>
                <a:close/>
                <a:moveTo>
                  <a:pt x="32769" y="27566"/>
                </a:moveTo>
                <a:lnTo>
                  <a:pt x="31602" y="27244"/>
                </a:lnTo>
                <a:lnTo>
                  <a:pt x="31227" y="26099"/>
                </a:lnTo>
                <a:lnTo>
                  <a:pt x="32394" y="25382"/>
                </a:lnTo>
                <a:lnTo>
                  <a:pt x="34353" y="26120"/>
                </a:lnTo>
                <a:lnTo>
                  <a:pt x="33989" y="27244"/>
                </a:lnTo>
                <a:lnTo>
                  <a:pt x="32822" y="27566"/>
                </a:lnTo>
                <a:lnTo>
                  <a:pt x="32790" y="27544"/>
                </a:lnTo>
                <a:close/>
                <a:moveTo>
                  <a:pt x="32822" y="20843"/>
                </a:moveTo>
                <a:lnTo>
                  <a:pt x="33989" y="21164"/>
                </a:lnTo>
                <a:lnTo>
                  <a:pt x="34353" y="22288"/>
                </a:lnTo>
                <a:lnTo>
                  <a:pt x="32394" y="23027"/>
                </a:lnTo>
                <a:lnTo>
                  <a:pt x="31227" y="22309"/>
                </a:lnTo>
                <a:lnTo>
                  <a:pt x="31602" y="21164"/>
                </a:lnTo>
                <a:lnTo>
                  <a:pt x="32769" y="20843"/>
                </a:lnTo>
                <a:lnTo>
                  <a:pt x="32790" y="20864"/>
                </a:lnTo>
                <a:close/>
                <a:moveTo>
                  <a:pt x="36676" y="26741"/>
                </a:moveTo>
                <a:lnTo>
                  <a:pt x="35466" y="27062"/>
                </a:lnTo>
                <a:lnTo>
                  <a:pt x="35252" y="26281"/>
                </a:lnTo>
                <a:lnTo>
                  <a:pt x="34738" y="25981"/>
                </a:lnTo>
                <a:lnTo>
                  <a:pt x="35038" y="25467"/>
                </a:lnTo>
                <a:lnTo>
                  <a:pt x="34835" y="24686"/>
                </a:lnTo>
                <a:lnTo>
                  <a:pt x="36034" y="24354"/>
                </a:lnTo>
                <a:lnTo>
                  <a:pt x="38421" y="24996"/>
                </a:lnTo>
                <a:lnTo>
                  <a:pt x="38421" y="24996"/>
                </a:lnTo>
                <a:close/>
                <a:moveTo>
                  <a:pt x="39299" y="26035"/>
                </a:moveTo>
                <a:lnTo>
                  <a:pt x="37254" y="26591"/>
                </a:lnTo>
                <a:lnTo>
                  <a:pt x="38753" y="25082"/>
                </a:lnTo>
                <a:lnTo>
                  <a:pt x="39502" y="25285"/>
                </a:lnTo>
                <a:close/>
                <a:moveTo>
                  <a:pt x="39213" y="24204"/>
                </a:moveTo>
                <a:lnTo>
                  <a:pt x="38667" y="24750"/>
                </a:lnTo>
                <a:lnTo>
                  <a:pt x="36612" y="24204"/>
                </a:lnTo>
                <a:lnTo>
                  <a:pt x="38667" y="23658"/>
                </a:lnTo>
                <a:close/>
                <a:moveTo>
                  <a:pt x="41921" y="26923"/>
                </a:moveTo>
                <a:lnTo>
                  <a:pt x="41375" y="28968"/>
                </a:lnTo>
                <a:lnTo>
                  <a:pt x="40829" y="26923"/>
                </a:lnTo>
                <a:lnTo>
                  <a:pt x="41375" y="26367"/>
                </a:lnTo>
                <a:close/>
                <a:moveTo>
                  <a:pt x="45497" y="26591"/>
                </a:moveTo>
                <a:lnTo>
                  <a:pt x="43452" y="26035"/>
                </a:lnTo>
                <a:lnTo>
                  <a:pt x="43249" y="25285"/>
                </a:lnTo>
                <a:lnTo>
                  <a:pt x="43998" y="25082"/>
                </a:lnTo>
                <a:close/>
                <a:moveTo>
                  <a:pt x="46139" y="24204"/>
                </a:moveTo>
                <a:lnTo>
                  <a:pt x="44084" y="24750"/>
                </a:lnTo>
                <a:lnTo>
                  <a:pt x="43538" y="24204"/>
                </a:lnTo>
                <a:lnTo>
                  <a:pt x="44084" y="23658"/>
                </a:lnTo>
                <a:close/>
                <a:moveTo>
                  <a:pt x="47713" y="25467"/>
                </a:moveTo>
                <a:lnTo>
                  <a:pt x="48013" y="25981"/>
                </a:lnTo>
                <a:lnTo>
                  <a:pt x="47499" y="26281"/>
                </a:lnTo>
                <a:lnTo>
                  <a:pt x="47285" y="27062"/>
                </a:lnTo>
                <a:lnTo>
                  <a:pt x="46075" y="26741"/>
                </a:lnTo>
                <a:lnTo>
                  <a:pt x="44330" y="24996"/>
                </a:lnTo>
                <a:lnTo>
                  <a:pt x="46717" y="24354"/>
                </a:lnTo>
                <a:lnTo>
                  <a:pt x="47927" y="24686"/>
                </a:lnTo>
                <a:close/>
                <a:moveTo>
                  <a:pt x="24879" y="27405"/>
                </a:moveTo>
                <a:lnTo>
                  <a:pt x="24205" y="29225"/>
                </a:lnTo>
                <a:lnTo>
                  <a:pt x="23541" y="27405"/>
                </a:lnTo>
                <a:lnTo>
                  <a:pt x="24215" y="26848"/>
                </a:lnTo>
                <a:close/>
                <a:moveTo>
                  <a:pt x="19858" y="21699"/>
                </a:moveTo>
                <a:lnTo>
                  <a:pt x="21774" y="22020"/>
                </a:lnTo>
                <a:lnTo>
                  <a:pt x="21924" y="22888"/>
                </a:lnTo>
                <a:lnTo>
                  <a:pt x="21100" y="23187"/>
                </a:lnTo>
                <a:lnTo>
                  <a:pt x="21100" y="23187"/>
                </a:lnTo>
                <a:close/>
                <a:moveTo>
                  <a:pt x="19184" y="24204"/>
                </a:moveTo>
                <a:lnTo>
                  <a:pt x="21004" y="23541"/>
                </a:lnTo>
                <a:lnTo>
                  <a:pt x="21571" y="24204"/>
                </a:lnTo>
                <a:lnTo>
                  <a:pt x="21004" y="24879"/>
                </a:lnTo>
                <a:close/>
                <a:moveTo>
                  <a:pt x="21774" y="26388"/>
                </a:moveTo>
                <a:lnTo>
                  <a:pt x="19858" y="26720"/>
                </a:lnTo>
                <a:lnTo>
                  <a:pt x="21100" y="25221"/>
                </a:lnTo>
                <a:lnTo>
                  <a:pt x="21924" y="25532"/>
                </a:lnTo>
                <a:close/>
                <a:moveTo>
                  <a:pt x="17985" y="24643"/>
                </a:moveTo>
                <a:lnTo>
                  <a:pt x="18756" y="24365"/>
                </a:lnTo>
                <a:lnTo>
                  <a:pt x="20811" y="25114"/>
                </a:lnTo>
                <a:lnTo>
                  <a:pt x="19409" y="26795"/>
                </a:lnTo>
                <a:lnTo>
                  <a:pt x="18595" y="26934"/>
                </a:lnTo>
                <a:lnTo>
                  <a:pt x="17546" y="25992"/>
                </a:lnTo>
                <a:close/>
                <a:moveTo>
                  <a:pt x="17546" y="22417"/>
                </a:moveTo>
                <a:lnTo>
                  <a:pt x="18595" y="21474"/>
                </a:lnTo>
                <a:lnTo>
                  <a:pt x="19409" y="21614"/>
                </a:lnTo>
                <a:lnTo>
                  <a:pt x="20811" y="23294"/>
                </a:lnTo>
                <a:lnTo>
                  <a:pt x="18756" y="24044"/>
                </a:lnTo>
                <a:lnTo>
                  <a:pt x="17985" y="23765"/>
                </a:lnTo>
                <a:close/>
                <a:moveTo>
                  <a:pt x="25339" y="22256"/>
                </a:moveTo>
                <a:lnTo>
                  <a:pt x="26335" y="22074"/>
                </a:lnTo>
                <a:lnTo>
                  <a:pt x="26164" y="23080"/>
                </a:lnTo>
                <a:lnTo>
                  <a:pt x="27116" y="23423"/>
                </a:lnTo>
                <a:lnTo>
                  <a:pt x="26463" y="24204"/>
                </a:lnTo>
                <a:lnTo>
                  <a:pt x="27116" y="24986"/>
                </a:lnTo>
                <a:lnTo>
                  <a:pt x="26164" y="25339"/>
                </a:lnTo>
                <a:lnTo>
                  <a:pt x="26335" y="26335"/>
                </a:lnTo>
                <a:lnTo>
                  <a:pt x="25339" y="26163"/>
                </a:lnTo>
                <a:lnTo>
                  <a:pt x="24986" y="27105"/>
                </a:lnTo>
                <a:lnTo>
                  <a:pt x="24215" y="26463"/>
                </a:lnTo>
                <a:lnTo>
                  <a:pt x="23434" y="27105"/>
                </a:lnTo>
                <a:lnTo>
                  <a:pt x="23080" y="26163"/>
                </a:lnTo>
                <a:lnTo>
                  <a:pt x="22085" y="26335"/>
                </a:lnTo>
                <a:lnTo>
                  <a:pt x="22256" y="25339"/>
                </a:lnTo>
                <a:lnTo>
                  <a:pt x="21303" y="24986"/>
                </a:lnTo>
                <a:lnTo>
                  <a:pt x="21956" y="24204"/>
                </a:lnTo>
                <a:lnTo>
                  <a:pt x="21303" y="23423"/>
                </a:lnTo>
                <a:lnTo>
                  <a:pt x="22256" y="23080"/>
                </a:lnTo>
                <a:lnTo>
                  <a:pt x="22085" y="22074"/>
                </a:lnTo>
                <a:lnTo>
                  <a:pt x="23080" y="22256"/>
                </a:lnTo>
                <a:lnTo>
                  <a:pt x="23434" y="21303"/>
                </a:lnTo>
                <a:lnTo>
                  <a:pt x="24205" y="21946"/>
                </a:lnTo>
                <a:lnTo>
                  <a:pt x="24986" y="21303"/>
                </a:lnTo>
                <a:close/>
                <a:moveTo>
                  <a:pt x="23541" y="21003"/>
                </a:moveTo>
                <a:lnTo>
                  <a:pt x="24205" y="19184"/>
                </a:lnTo>
                <a:lnTo>
                  <a:pt x="24879" y="21003"/>
                </a:lnTo>
                <a:lnTo>
                  <a:pt x="24205" y="21560"/>
                </a:lnTo>
                <a:close/>
                <a:moveTo>
                  <a:pt x="36226" y="19826"/>
                </a:moveTo>
                <a:lnTo>
                  <a:pt x="35520" y="20522"/>
                </a:lnTo>
                <a:lnTo>
                  <a:pt x="36258" y="21250"/>
                </a:lnTo>
                <a:lnTo>
                  <a:pt x="35252" y="20982"/>
                </a:lnTo>
                <a:lnTo>
                  <a:pt x="35006" y="21935"/>
                </a:lnTo>
                <a:lnTo>
                  <a:pt x="34621" y="22149"/>
                </a:lnTo>
                <a:lnTo>
                  <a:pt x="34214" y="20918"/>
                </a:lnTo>
                <a:lnTo>
                  <a:pt x="33154" y="20629"/>
                </a:lnTo>
                <a:lnTo>
                  <a:pt x="34267" y="19901"/>
                </a:lnTo>
                <a:lnTo>
                  <a:pt x="34267" y="19184"/>
                </a:lnTo>
                <a:lnTo>
                  <a:pt x="34770" y="19687"/>
                </a:lnTo>
                <a:lnTo>
                  <a:pt x="36226" y="19387"/>
                </a:lnTo>
                <a:close/>
                <a:moveTo>
                  <a:pt x="49982" y="20843"/>
                </a:moveTo>
                <a:lnTo>
                  <a:pt x="51149" y="21164"/>
                </a:lnTo>
                <a:lnTo>
                  <a:pt x="51524" y="22309"/>
                </a:lnTo>
                <a:lnTo>
                  <a:pt x="50357" y="23027"/>
                </a:lnTo>
                <a:lnTo>
                  <a:pt x="48398" y="22288"/>
                </a:lnTo>
                <a:lnTo>
                  <a:pt x="48762" y="21164"/>
                </a:lnTo>
                <a:lnTo>
                  <a:pt x="49929" y="20843"/>
                </a:lnTo>
                <a:lnTo>
                  <a:pt x="49961" y="20864"/>
                </a:lnTo>
                <a:close/>
                <a:moveTo>
                  <a:pt x="59670" y="22256"/>
                </a:moveTo>
                <a:lnTo>
                  <a:pt x="60666" y="22074"/>
                </a:lnTo>
                <a:lnTo>
                  <a:pt x="60495" y="23080"/>
                </a:lnTo>
                <a:lnTo>
                  <a:pt x="61447" y="23423"/>
                </a:lnTo>
                <a:lnTo>
                  <a:pt x="60794" y="24204"/>
                </a:lnTo>
                <a:lnTo>
                  <a:pt x="61447" y="24986"/>
                </a:lnTo>
                <a:lnTo>
                  <a:pt x="60495" y="25339"/>
                </a:lnTo>
                <a:lnTo>
                  <a:pt x="60666" y="26335"/>
                </a:lnTo>
                <a:lnTo>
                  <a:pt x="59670" y="26163"/>
                </a:lnTo>
                <a:lnTo>
                  <a:pt x="59317" y="27105"/>
                </a:lnTo>
                <a:lnTo>
                  <a:pt x="58546" y="26463"/>
                </a:lnTo>
                <a:lnTo>
                  <a:pt x="57765" y="27105"/>
                </a:lnTo>
                <a:lnTo>
                  <a:pt x="57412" y="26163"/>
                </a:lnTo>
                <a:lnTo>
                  <a:pt x="56416" y="26335"/>
                </a:lnTo>
                <a:lnTo>
                  <a:pt x="56587" y="25339"/>
                </a:lnTo>
                <a:lnTo>
                  <a:pt x="55635" y="24986"/>
                </a:lnTo>
                <a:lnTo>
                  <a:pt x="56288" y="24204"/>
                </a:lnTo>
                <a:lnTo>
                  <a:pt x="55635" y="23423"/>
                </a:lnTo>
                <a:lnTo>
                  <a:pt x="56587" y="23080"/>
                </a:lnTo>
                <a:lnTo>
                  <a:pt x="56416" y="22074"/>
                </a:lnTo>
                <a:lnTo>
                  <a:pt x="57412" y="22256"/>
                </a:lnTo>
                <a:lnTo>
                  <a:pt x="57765" y="21303"/>
                </a:lnTo>
                <a:lnTo>
                  <a:pt x="58536" y="21946"/>
                </a:lnTo>
                <a:lnTo>
                  <a:pt x="59317" y="21303"/>
                </a:lnTo>
                <a:close/>
                <a:moveTo>
                  <a:pt x="57872" y="21003"/>
                </a:moveTo>
                <a:lnTo>
                  <a:pt x="58546" y="19184"/>
                </a:lnTo>
                <a:lnTo>
                  <a:pt x="59210" y="21003"/>
                </a:lnTo>
                <a:lnTo>
                  <a:pt x="58536" y="21560"/>
                </a:lnTo>
                <a:close/>
                <a:moveTo>
                  <a:pt x="65654" y="31312"/>
                </a:moveTo>
                <a:lnTo>
                  <a:pt x="63984" y="31312"/>
                </a:lnTo>
                <a:lnTo>
                  <a:pt x="63385" y="30713"/>
                </a:lnTo>
                <a:lnTo>
                  <a:pt x="63674" y="29332"/>
                </a:lnTo>
                <a:lnTo>
                  <a:pt x="65044" y="29043"/>
                </a:lnTo>
                <a:lnTo>
                  <a:pt x="65654" y="29653"/>
                </a:lnTo>
                <a:close/>
                <a:moveTo>
                  <a:pt x="61265" y="29814"/>
                </a:moveTo>
                <a:lnTo>
                  <a:pt x="60323" y="30873"/>
                </a:lnTo>
                <a:lnTo>
                  <a:pt x="58985" y="30424"/>
                </a:lnTo>
                <a:lnTo>
                  <a:pt x="58696" y="29653"/>
                </a:lnTo>
                <a:lnTo>
                  <a:pt x="59456" y="27608"/>
                </a:lnTo>
                <a:lnTo>
                  <a:pt x="61126" y="29000"/>
                </a:lnTo>
                <a:close/>
                <a:moveTo>
                  <a:pt x="58461" y="30306"/>
                </a:moveTo>
                <a:lnTo>
                  <a:pt x="58461" y="30306"/>
                </a:lnTo>
                <a:lnTo>
                  <a:pt x="58536" y="30092"/>
                </a:lnTo>
                <a:lnTo>
                  <a:pt x="58621" y="30306"/>
                </a:lnTo>
                <a:lnTo>
                  <a:pt x="58621" y="30306"/>
                </a:lnTo>
                <a:lnTo>
                  <a:pt x="58707" y="30542"/>
                </a:lnTo>
                <a:lnTo>
                  <a:pt x="58750" y="30670"/>
                </a:lnTo>
                <a:lnTo>
                  <a:pt x="58750" y="30670"/>
                </a:lnTo>
                <a:lnTo>
                  <a:pt x="59392" y="32361"/>
                </a:lnTo>
                <a:lnTo>
                  <a:pt x="58546" y="33753"/>
                </a:lnTo>
                <a:lnTo>
                  <a:pt x="57690" y="32361"/>
                </a:lnTo>
                <a:lnTo>
                  <a:pt x="58332" y="30670"/>
                </a:lnTo>
                <a:lnTo>
                  <a:pt x="58332" y="30670"/>
                </a:lnTo>
                <a:lnTo>
                  <a:pt x="58332" y="30659"/>
                </a:lnTo>
                <a:close/>
                <a:moveTo>
                  <a:pt x="57968" y="30788"/>
                </a:moveTo>
                <a:lnTo>
                  <a:pt x="57497" y="32040"/>
                </a:lnTo>
                <a:lnTo>
                  <a:pt x="56930" y="31120"/>
                </a:lnTo>
                <a:close/>
                <a:moveTo>
                  <a:pt x="55956" y="29011"/>
                </a:moveTo>
                <a:lnTo>
                  <a:pt x="57626" y="27608"/>
                </a:lnTo>
                <a:lnTo>
                  <a:pt x="58386" y="29653"/>
                </a:lnTo>
                <a:lnTo>
                  <a:pt x="58097" y="30424"/>
                </a:lnTo>
                <a:lnTo>
                  <a:pt x="56759" y="30873"/>
                </a:lnTo>
                <a:lnTo>
                  <a:pt x="55817" y="29814"/>
                </a:lnTo>
                <a:close/>
                <a:moveTo>
                  <a:pt x="44234" y="30113"/>
                </a:moveTo>
                <a:lnTo>
                  <a:pt x="43452" y="30328"/>
                </a:lnTo>
                <a:lnTo>
                  <a:pt x="43152" y="30841"/>
                </a:lnTo>
                <a:lnTo>
                  <a:pt x="42639" y="30542"/>
                </a:lnTo>
                <a:lnTo>
                  <a:pt x="41857" y="30756"/>
                </a:lnTo>
                <a:lnTo>
                  <a:pt x="41525" y="29546"/>
                </a:lnTo>
                <a:lnTo>
                  <a:pt x="42168" y="27159"/>
                </a:lnTo>
                <a:lnTo>
                  <a:pt x="43913" y="28904"/>
                </a:lnTo>
                <a:close/>
                <a:moveTo>
                  <a:pt x="38838" y="28904"/>
                </a:moveTo>
                <a:lnTo>
                  <a:pt x="40583" y="27159"/>
                </a:lnTo>
                <a:lnTo>
                  <a:pt x="41226" y="29546"/>
                </a:lnTo>
                <a:lnTo>
                  <a:pt x="40894" y="30756"/>
                </a:lnTo>
                <a:lnTo>
                  <a:pt x="40112" y="30542"/>
                </a:lnTo>
                <a:lnTo>
                  <a:pt x="39598" y="30841"/>
                </a:lnTo>
                <a:lnTo>
                  <a:pt x="39299" y="30328"/>
                </a:lnTo>
                <a:lnTo>
                  <a:pt x="38517" y="30113"/>
                </a:lnTo>
                <a:close/>
                <a:moveTo>
                  <a:pt x="34267" y="31612"/>
                </a:moveTo>
                <a:lnTo>
                  <a:pt x="35638" y="31612"/>
                </a:lnTo>
                <a:lnTo>
                  <a:pt x="34663" y="32576"/>
                </a:lnTo>
                <a:lnTo>
                  <a:pt x="34267" y="32179"/>
                </a:lnTo>
                <a:close/>
                <a:moveTo>
                  <a:pt x="30917" y="32576"/>
                </a:moveTo>
                <a:lnTo>
                  <a:pt x="29953" y="31612"/>
                </a:lnTo>
                <a:lnTo>
                  <a:pt x="31323" y="31612"/>
                </a:lnTo>
                <a:lnTo>
                  <a:pt x="31323" y="32179"/>
                </a:lnTo>
                <a:close/>
                <a:moveTo>
                  <a:pt x="26934" y="29814"/>
                </a:moveTo>
                <a:lnTo>
                  <a:pt x="25992" y="30873"/>
                </a:lnTo>
                <a:lnTo>
                  <a:pt x="24654" y="30424"/>
                </a:lnTo>
                <a:lnTo>
                  <a:pt x="24365" y="29653"/>
                </a:lnTo>
                <a:lnTo>
                  <a:pt x="25125" y="27608"/>
                </a:lnTo>
                <a:lnTo>
                  <a:pt x="26795" y="29000"/>
                </a:lnTo>
                <a:close/>
                <a:moveTo>
                  <a:pt x="24130" y="30306"/>
                </a:moveTo>
                <a:lnTo>
                  <a:pt x="24130" y="30306"/>
                </a:lnTo>
                <a:lnTo>
                  <a:pt x="24205" y="30092"/>
                </a:lnTo>
                <a:lnTo>
                  <a:pt x="24290" y="30306"/>
                </a:lnTo>
                <a:lnTo>
                  <a:pt x="24290" y="30306"/>
                </a:lnTo>
                <a:lnTo>
                  <a:pt x="24376" y="30542"/>
                </a:lnTo>
                <a:lnTo>
                  <a:pt x="24419" y="30670"/>
                </a:lnTo>
                <a:lnTo>
                  <a:pt x="24419" y="30670"/>
                </a:lnTo>
                <a:lnTo>
                  <a:pt x="25061" y="32361"/>
                </a:lnTo>
                <a:lnTo>
                  <a:pt x="24215" y="33753"/>
                </a:lnTo>
                <a:lnTo>
                  <a:pt x="23359" y="32361"/>
                </a:lnTo>
                <a:lnTo>
                  <a:pt x="24001" y="30670"/>
                </a:lnTo>
                <a:lnTo>
                  <a:pt x="24001" y="30659"/>
                </a:lnTo>
                <a:close/>
                <a:moveTo>
                  <a:pt x="23637" y="30788"/>
                </a:moveTo>
                <a:lnTo>
                  <a:pt x="23166" y="32040"/>
                </a:lnTo>
                <a:lnTo>
                  <a:pt x="22599" y="31120"/>
                </a:lnTo>
                <a:close/>
                <a:moveTo>
                  <a:pt x="21625" y="29011"/>
                </a:moveTo>
                <a:lnTo>
                  <a:pt x="23295" y="27608"/>
                </a:lnTo>
                <a:lnTo>
                  <a:pt x="24055" y="29653"/>
                </a:lnTo>
                <a:lnTo>
                  <a:pt x="23766" y="30424"/>
                </a:lnTo>
                <a:lnTo>
                  <a:pt x="22427" y="30873"/>
                </a:lnTo>
                <a:lnTo>
                  <a:pt x="21485" y="29814"/>
                </a:lnTo>
                <a:close/>
                <a:moveTo>
                  <a:pt x="17096" y="28508"/>
                </a:moveTo>
                <a:lnTo>
                  <a:pt x="15983" y="27780"/>
                </a:lnTo>
                <a:lnTo>
                  <a:pt x="17054" y="27491"/>
                </a:lnTo>
                <a:lnTo>
                  <a:pt x="17439" y="26302"/>
                </a:lnTo>
                <a:lnTo>
                  <a:pt x="18509" y="27255"/>
                </a:lnTo>
                <a:lnTo>
                  <a:pt x="19120" y="27148"/>
                </a:lnTo>
                <a:lnTo>
                  <a:pt x="18724" y="27619"/>
                </a:lnTo>
                <a:lnTo>
                  <a:pt x="19013" y="29022"/>
                </a:lnTo>
                <a:lnTo>
                  <a:pt x="17610" y="28722"/>
                </a:lnTo>
                <a:lnTo>
                  <a:pt x="17096" y="29225"/>
                </a:lnTo>
                <a:close/>
                <a:moveTo>
                  <a:pt x="21485" y="18595"/>
                </a:moveTo>
                <a:lnTo>
                  <a:pt x="22427" y="17535"/>
                </a:lnTo>
                <a:lnTo>
                  <a:pt x="23766" y="17985"/>
                </a:lnTo>
                <a:lnTo>
                  <a:pt x="24055" y="18755"/>
                </a:lnTo>
                <a:lnTo>
                  <a:pt x="23295" y="20800"/>
                </a:lnTo>
                <a:lnTo>
                  <a:pt x="21625" y="19408"/>
                </a:lnTo>
                <a:close/>
                <a:moveTo>
                  <a:pt x="24290" y="18102"/>
                </a:moveTo>
                <a:lnTo>
                  <a:pt x="24290" y="18102"/>
                </a:lnTo>
                <a:lnTo>
                  <a:pt x="24205" y="18317"/>
                </a:lnTo>
                <a:lnTo>
                  <a:pt x="24130" y="18102"/>
                </a:lnTo>
                <a:lnTo>
                  <a:pt x="24130" y="18102"/>
                </a:lnTo>
                <a:lnTo>
                  <a:pt x="24012" y="17781"/>
                </a:lnTo>
                <a:lnTo>
                  <a:pt x="24001" y="17738"/>
                </a:lnTo>
                <a:lnTo>
                  <a:pt x="24001" y="17738"/>
                </a:lnTo>
                <a:lnTo>
                  <a:pt x="23359" y="16047"/>
                </a:lnTo>
                <a:lnTo>
                  <a:pt x="24205" y="14655"/>
                </a:lnTo>
                <a:lnTo>
                  <a:pt x="25061" y="16047"/>
                </a:lnTo>
                <a:close/>
                <a:moveTo>
                  <a:pt x="24783" y="17621"/>
                </a:moveTo>
                <a:lnTo>
                  <a:pt x="25254" y="16368"/>
                </a:lnTo>
                <a:lnTo>
                  <a:pt x="25821" y="17289"/>
                </a:lnTo>
                <a:close/>
                <a:moveTo>
                  <a:pt x="26795" y="19408"/>
                </a:moveTo>
                <a:lnTo>
                  <a:pt x="25125" y="20800"/>
                </a:lnTo>
                <a:lnTo>
                  <a:pt x="24365" y="18755"/>
                </a:lnTo>
                <a:lnTo>
                  <a:pt x="24654" y="17985"/>
                </a:lnTo>
                <a:lnTo>
                  <a:pt x="25992" y="17546"/>
                </a:lnTo>
                <a:lnTo>
                  <a:pt x="26934" y="18595"/>
                </a:lnTo>
                <a:close/>
                <a:moveTo>
                  <a:pt x="31323" y="17096"/>
                </a:moveTo>
                <a:lnTo>
                  <a:pt x="31323" y="18755"/>
                </a:lnTo>
                <a:lnTo>
                  <a:pt x="30713" y="19366"/>
                </a:lnTo>
                <a:lnTo>
                  <a:pt x="29343" y="19077"/>
                </a:lnTo>
                <a:lnTo>
                  <a:pt x="29054" y="17696"/>
                </a:lnTo>
                <a:lnTo>
                  <a:pt x="29653" y="17096"/>
                </a:lnTo>
                <a:close/>
                <a:moveTo>
                  <a:pt x="31323" y="16796"/>
                </a:moveTo>
                <a:lnTo>
                  <a:pt x="29953" y="16796"/>
                </a:lnTo>
                <a:lnTo>
                  <a:pt x="30917" y="15833"/>
                </a:lnTo>
                <a:lnTo>
                  <a:pt x="31323" y="16229"/>
                </a:lnTo>
                <a:close/>
                <a:moveTo>
                  <a:pt x="34663" y="15833"/>
                </a:moveTo>
                <a:lnTo>
                  <a:pt x="35638" y="16796"/>
                </a:lnTo>
                <a:lnTo>
                  <a:pt x="34267" y="16796"/>
                </a:lnTo>
                <a:lnTo>
                  <a:pt x="34267" y="16229"/>
                </a:lnTo>
                <a:close/>
                <a:moveTo>
                  <a:pt x="36248" y="19055"/>
                </a:moveTo>
                <a:lnTo>
                  <a:pt x="36226" y="19055"/>
                </a:lnTo>
                <a:lnTo>
                  <a:pt x="36226" y="19077"/>
                </a:lnTo>
                <a:lnTo>
                  <a:pt x="34867" y="19366"/>
                </a:lnTo>
                <a:lnTo>
                  <a:pt x="34267" y="18755"/>
                </a:lnTo>
                <a:lnTo>
                  <a:pt x="34267" y="17096"/>
                </a:lnTo>
                <a:lnTo>
                  <a:pt x="35927" y="17096"/>
                </a:lnTo>
                <a:lnTo>
                  <a:pt x="36537" y="17696"/>
                </a:lnTo>
                <a:close/>
                <a:moveTo>
                  <a:pt x="38517" y="18295"/>
                </a:moveTo>
                <a:lnTo>
                  <a:pt x="39299" y="18092"/>
                </a:lnTo>
                <a:lnTo>
                  <a:pt x="39598" y="17567"/>
                </a:lnTo>
                <a:lnTo>
                  <a:pt x="40112" y="17867"/>
                </a:lnTo>
                <a:lnTo>
                  <a:pt x="40894" y="17664"/>
                </a:lnTo>
                <a:lnTo>
                  <a:pt x="41226" y="18873"/>
                </a:lnTo>
                <a:lnTo>
                  <a:pt x="40583" y="21250"/>
                </a:lnTo>
                <a:lnTo>
                  <a:pt x="38838" y="19505"/>
                </a:lnTo>
                <a:close/>
                <a:moveTo>
                  <a:pt x="43913" y="19505"/>
                </a:moveTo>
                <a:lnTo>
                  <a:pt x="42168" y="21250"/>
                </a:lnTo>
                <a:lnTo>
                  <a:pt x="41525" y="18873"/>
                </a:lnTo>
                <a:lnTo>
                  <a:pt x="41857" y="17664"/>
                </a:lnTo>
                <a:lnTo>
                  <a:pt x="42639" y="17867"/>
                </a:lnTo>
                <a:lnTo>
                  <a:pt x="43152" y="17567"/>
                </a:lnTo>
                <a:lnTo>
                  <a:pt x="43452" y="18092"/>
                </a:lnTo>
                <a:lnTo>
                  <a:pt x="44234" y="18295"/>
                </a:lnTo>
                <a:close/>
                <a:moveTo>
                  <a:pt x="55817" y="18595"/>
                </a:moveTo>
                <a:lnTo>
                  <a:pt x="56759" y="17535"/>
                </a:lnTo>
                <a:lnTo>
                  <a:pt x="58097" y="17985"/>
                </a:lnTo>
                <a:lnTo>
                  <a:pt x="58386" y="18755"/>
                </a:lnTo>
                <a:lnTo>
                  <a:pt x="57626" y="20800"/>
                </a:lnTo>
                <a:lnTo>
                  <a:pt x="55956" y="19408"/>
                </a:lnTo>
                <a:close/>
                <a:moveTo>
                  <a:pt x="58621" y="18102"/>
                </a:moveTo>
                <a:lnTo>
                  <a:pt x="58621" y="18102"/>
                </a:lnTo>
                <a:lnTo>
                  <a:pt x="58546" y="18317"/>
                </a:lnTo>
                <a:lnTo>
                  <a:pt x="58461" y="18102"/>
                </a:lnTo>
                <a:lnTo>
                  <a:pt x="58461" y="18102"/>
                </a:lnTo>
                <a:lnTo>
                  <a:pt x="58343" y="17781"/>
                </a:lnTo>
                <a:lnTo>
                  <a:pt x="58332" y="17738"/>
                </a:lnTo>
                <a:lnTo>
                  <a:pt x="58332" y="17738"/>
                </a:lnTo>
                <a:lnTo>
                  <a:pt x="57690" y="16047"/>
                </a:lnTo>
                <a:lnTo>
                  <a:pt x="58536" y="14655"/>
                </a:lnTo>
                <a:lnTo>
                  <a:pt x="59392" y="16047"/>
                </a:lnTo>
                <a:close/>
                <a:moveTo>
                  <a:pt x="59114" y="17621"/>
                </a:moveTo>
                <a:lnTo>
                  <a:pt x="59585" y="16368"/>
                </a:lnTo>
                <a:lnTo>
                  <a:pt x="60152" y="17289"/>
                </a:lnTo>
                <a:close/>
                <a:moveTo>
                  <a:pt x="61126" y="19408"/>
                </a:moveTo>
                <a:lnTo>
                  <a:pt x="59456" y="20800"/>
                </a:lnTo>
                <a:lnTo>
                  <a:pt x="58696" y="18755"/>
                </a:lnTo>
                <a:lnTo>
                  <a:pt x="58985" y="17985"/>
                </a:lnTo>
                <a:lnTo>
                  <a:pt x="60323" y="17546"/>
                </a:lnTo>
                <a:lnTo>
                  <a:pt x="61265" y="18595"/>
                </a:lnTo>
                <a:close/>
                <a:moveTo>
                  <a:pt x="65654" y="17096"/>
                </a:moveTo>
                <a:lnTo>
                  <a:pt x="65654" y="18755"/>
                </a:lnTo>
                <a:lnTo>
                  <a:pt x="65044" y="19366"/>
                </a:lnTo>
                <a:lnTo>
                  <a:pt x="63674" y="19077"/>
                </a:lnTo>
                <a:lnTo>
                  <a:pt x="63385" y="17696"/>
                </a:lnTo>
                <a:lnTo>
                  <a:pt x="63984" y="17096"/>
                </a:lnTo>
                <a:close/>
                <a:moveTo>
                  <a:pt x="65654" y="16229"/>
                </a:moveTo>
                <a:lnTo>
                  <a:pt x="65654" y="16796"/>
                </a:lnTo>
                <a:lnTo>
                  <a:pt x="64284" y="16796"/>
                </a:lnTo>
                <a:lnTo>
                  <a:pt x="65248" y="15833"/>
                </a:lnTo>
                <a:close/>
                <a:moveTo>
                  <a:pt x="68299" y="19740"/>
                </a:moveTo>
                <a:lnTo>
                  <a:pt x="67121" y="20500"/>
                </a:lnTo>
                <a:lnTo>
                  <a:pt x="65944" y="19740"/>
                </a:lnTo>
                <a:lnTo>
                  <a:pt x="65944" y="18884"/>
                </a:lnTo>
                <a:lnTo>
                  <a:pt x="67121" y="17706"/>
                </a:lnTo>
                <a:lnTo>
                  <a:pt x="68299" y="18884"/>
                </a:lnTo>
                <a:close/>
                <a:moveTo>
                  <a:pt x="68299" y="29525"/>
                </a:moveTo>
                <a:lnTo>
                  <a:pt x="67121" y="30702"/>
                </a:lnTo>
                <a:lnTo>
                  <a:pt x="65944" y="29525"/>
                </a:lnTo>
                <a:lnTo>
                  <a:pt x="65944" y="28668"/>
                </a:lnTo>
                <a:lnTo>
                  <a:pt x="67121" y="27908"/>
                </a:lnTo>
                <a:lnTo>
                  <a:pt x="68299" y="28668"/>
                </a:lnTo>
                <a:close/>
                <a:moveTo>
                  <a:pt x="67731" y="31312"/>
                </a:moveTo>
                <a:lnTo>
                  <a:pt x="67335" y="30916"/>
                </a:lnTo>
                <a:lnTo>
                  <a:pt x="68299" y="29942"/>
                </a:lnTo>
                <a:lnTo>
                  <a:pt x="68299" y="31312"/>
                </a:lnTo>
                <a:close/>
                <a:moveTo>
                  <a:pt x="65654" y="33967"/>
                </a:moveTo>
                <a:lnTo>
                  <a:pt x="64284" y="33967"/>
                </a:lnTo>
                <a:lnTo>
                  <a:pt x="65248" y="32993"/>
                </a:lnTo>
                <a:lnTo>
                  <a:pt x="65654" y="33400"/>
                </a:lnTo>
                <a:close/>
                <a:moveTo>
                  <a:pt x="51427" y="33400"/>
                </a:moveTo>
                <a:lnTo>
                  <a:pt x="51834" y="32993"/>
                </a:lnTo>
                <a:lnTo>
                  <a:pt x="52798" y="33967"/>
                </a:lnTo>
                <a:lnTo>
                  <a:pt x="51427" y="33967"/>
                </a:lnTo>
                <a:close/>
                <a:moveTo>
                  <a:pt x="48087" y="32576"/>
                </a:moveTo>
                <a:lnTo>
                  <a:pt x="47113" y="31612"/>
                </a:lnTo>
                <a:lnTo>
                  <a:pt x="48484" y="31612"/>
                </a:lnTo>
                <a:lnTo>
                  <a:pt x="48484" y="32179"/>
                </a:lnTo>
                <a:close/>
                <a:moveTo>
                  <a:pt x="32308" y="33967"/>
                </a:moveTo>
                <a:lnTo>
                  <a:pt x="31612" y="33967"/>
                </a:lnTo>
                <a:lnTo>
                  <a:pt x="31612" y="33271"/>
                </a:lnTo>
                <a:lnTo>
                  <a:pt x="31131" y="32790"/>
                </a:lnTo>
                <a:lnTo>
                  <a:pt x="31612" y="32297"/>
                </a:lnTo>
                <a:lnTo>
                  <a:pt x="31612" y="31612"/>
                </a:lnTo>
                <a:lnTo>
                  <a:pt x="32308" y="31612"/>
                </a:lnTo>
                <a:lnTo>
                  <a:pt x="32790" y="31120"/>
                </a:lnTo>
                <a:lnTo>
                  <a:pt x="33282" y="31612"/>
                </a:lnTo>
                <a:lnTo>
                  <a:pt x="33968" y="31612"/>
                </a:lnTo>
                <a:lnTo>
                  <a:pt x="33968" y="32297"/>
                </a:lnTo>
                <a:lnTo>
                  <a:pt x="34460" y="32790"/>
                </a:lnTo>
                <a:lnTo>
                  <a:pt x="33968" y="33271"/>
                </a:lnTo>
                <a:lnTo>
                  <a:pt x="33968" y="33967"/>
                </a:lnTo>
                <a:lnTo>
                  <a:pt x="33282" y="33967"/>
                </a:lnTo>
                <a:lnTo>
                  <a:pt x="32790" y="34449"/>
                </a:lnTo>
                <a:close/>
                <a:moveTo>
                  <a:pt x="17096" y="33400"/>
                </a:moveTo>
                <a:lnTo>
                  <a:pt x="17503" y="32993"/>
                </a:lnTo>
                <a:lnTo>
                  <a:pt x="18467" y="33967"/>
                </a:lnTo>
                <a:lnTo>
                  <a:pt x="17096" y="33967"/>
                </a:lnTo>
                <a:close/>
                <a:moveTo>
                  <a:pt x="14452" y="28668"/>
                </a:moveTo>
                <a:lnTo>
                  <a:pt x="15630" y="27908"/>
                </a:lnTo>
                <a:lnTo>
                  <a:pt x="16807" y="28668"/>
                </a:lnTo>
                <a:lnTo>
                  <a:pt x="16807" y="29525"/>
                </a:lnTo>
                <a:lnTo>
                  <a:pt x="15630" y="30702"/>
                </a:lnTo>
                <a:lnTo>
                  <a:pt x="14452" y="29525"/>
                </a:lnTo>
                <a:close/>
                <a:moveTo>
                  <a:pt x="14452" y="17096"/>
                </a:moveTo>
                <a:lnTo>
                  <a:pt x="15020" y="17096"/>
                </a:lnTo>
                <a:lnTo>
                  <a:pt x="15416" y="17492"/>
                </a:lnTo>
                <a:lnTo>
                  <a:pt x="14452" y="18466"/>
                </a:lnTo>
                <a:close/>
                <a:moveTo>
                  <a:pt x="33282" y="14441"/>
                </a:moveTo>
                <a:lnTo>
                  <a:pt x="33968" y="14441"/>
                </a:lnTo>
                <a:lnTo>
                  <a:pt x="33968" y="15137"/>
                </a:lnTo>
                <a:lnTo>
                  <a:pt x="34460" y="15619"/>
                </a:lnTo>
                <a:lnTo>
                  <a:pt x="33968" y="16111"/>
                </a:lnTo>
                <a:lnTo>
                  <a:pt x="33968" y="16796"/>
                </a:lnTo>
                <a:lnTo>
                  <a:pt x="33282" y="16796"/>
                </a:lnTo>
                <a:lnTo>
                  <a:pt x="32790" y="17289"/>
                </a:lnTo>
                <a:lnTo>
                  <a:pt x="32308" y="16796"/>
                </a:lnTo>
                <a:lnTo>
                  <a:pt x="31612" y="16796"/>
                </a:lnTo>
                <a:lnTo>
                  <a:pt x="31612" y="16111"/>
                </a:lnTo>
                <a:lnTo>
                  <a:pt x="31131" y="15619"/>
                </a:lnTo>
                <a:lnTo>
                  <a:pt x="31612" y="15137"/>
                </a:lnTo>
                <a:lnTo>
                  <a:pt x="31612" y="14441"/>
                </a:lnTo>
                <a:lnTo>
                  <a:pt x="32308" y="14441"/>
                </a:lnTo>
                <a:lnTo>
                  <a:pt x="32790" y="13960"/>
                </a:lnTo>
                <a:close/>
                <a:moveTo>
                  <a:pt x="48484" y="17096"/>
                </a:moveTo>
                <a:lnTo>
                  <a:pt x="48484" y="18755"/>
                </a:lnTo>
                <a:lnTo>
                  <a:pt x="47884" y="19366"/>
                </a:lnTo>
                <a:lnTo>
                  <a:pt x="46525" y="19077"/>
                </a:lnTo>
                <a:lnTo>
                  <a:pt x="46525" y="19055"/>
                </a:lnTo>
                <a:lnTo>
                  <a:pt x="46503" y="19055"/>
                </a:lnTo>
                <a:lnTo>
                  <a:pt x="46214" y="17696"/>
                </a:lnTo>
                <a:lnTo>
                  <a:pt x="46824" y="17096"/>
                </a:lnTo>
                <a:close/>
                <a:moveTo>
                  <a:pt x="48484" y="16796"/>
                </a:moveTo>
                <a:lnTo>
                  <a:pt x="47124" y="16796"/>
                </a:lnTo>
                <a:lnTo>
                  <a:pt x="48087" y="15833"/>
                </a:lnTo>
                <a:lnTo>
                  <a:pt x="48484" y="16229"/>
                </a:lnTo>
                <a:close/>
                <a:moveTo>
                  <a:pt x="65654" y="15009"/>
                </a:moveTo>
                <a:lnTo>
                  <a:pt x="65248" y="15415"/>
                </a:lnTo>
                <a:lnTo>
                  <a:pt x="64284" y="14441"/>
                </a:lnTo>
                <a:lnTo>
                  <a:pt x="65654" y="14441"/>
                </a:lnTo>
                <a:close/>
                <a:moveTo>
                  <a:pt x="70579" y="19055"/>
                </a:moveTo>
                <a:lnTo>
                  <a:pt x="70557" y="19055"/>
                </a:lnTo>
                <a:lnTo>
                  <a:pt x="70557" y="19077"/>
                </a:lnTo>
                <a:lnTo>
                  <a:pt x="69198" y="19366"/>
                </a:lnTo>
                <a:lnTo>
                  <a:pt x="68598" y="18755"/>
                </a:lnTo>
                <a:lnTo>
                  <a:pt x="68598" y="17096"/>
                </a:lnTo>
                <a:lnTo>
                  <a:pt x="70258" y="17096"/>
                </a:lnTo>
                <a:lnTo>
                  <a:pt x="70868" y="17696"/>
                </a:lnTo>
                <a:close/>
                <a:moveTo>
                  <a:pt x="73833" y="23123"/>
                </a:moveTo>
                <a:lnTo>
                  <a:pt x="73084" y="23326"/>
                </a:lnTo>
                <a:lnTo>
                  <a:pt x="71585" y="21828"/>
                </a:lnTo>
                <a:lnTo>
                  <a:pt x="73630" y="22374"/>
                </a:lnTo>
                <a:close/>
                <a:moveTo>
                  <a:pt x="59628" y="39502"/>
                </a:moveTo>
                <a:lnTo>
                  <a:pt x="59424" y="38742"/>
                </a:lnTo>
                <a:lnTo>
                  <a:pt x="60923" y="37243"/>
                </a:lnTo>
                <a:lnTo>
                  <a:pt x="60377" y="39298"/>
                </a:lnTo>
                <a:close/>
                <a:moveTo>
                  <a:pt x="56159" y="37243"/>
                </a:moveTo>
                <a:lnTo>
                  <a:pt x="57658" y="38742"/>
                </a:lnTo>
                <a:lnTo>
                  <a:pt x="57454" y="39502"/>
                </a:lnTo>
                <a:lnTo>
                  <a:pt x="56705" y="39298"/>
                </a:lnTo>
                <a:close/>
                <a:moveTo>
                  <a:pt x="42692" y="39084"/>
                </a:moveTo>
                <a:lnTo>
                  <a:pt x="42392" y="38260"/>
                </a:lnTo>
                <a:lnTo>
                  <a:pt x="43891" y="37018"/>
                </a:lnTo>
                <a:lnTo>
                  <a:pt x="43559" y="38934"/>
                </a:lnTo>
                <a:close/>
                <a:moveTo>
                  <a:pt x="39192" y="38934"/>
                </a:moveTo>
                <a:lnTo>
                  <a:pt x="38870" y="37018"/>
                </a:lnTo>
                <a:lnTo>
                  <a:pt x="40358" y="38260"/>
                </a:lnTo>
                <a:lnTo>
                  <a:pt x="40048" y="39084"/>
                </a:lnTo>
                <a:close/>
                <a:moveTo>
                  <a:pt x="33968" y="36900"/>
                </a:moveTo>
                <a:lnTo>
                  <a:pt x="32790" y="37671"/>
                </a:lnTo>
                <a:lnTo>
                  <a:pt x="31612" y="36900"/>
                </a:lnTo>
                <a:lnTo>
                  <a:pt x="31612" y="36044"/>
                </a:lnTo>
                <a:lnTo>
                  <a:pt x="32790" y="34866"/>
                </a:lnTo>
                <a:lnTo>
                  <a:pt x="33968" y="36044"/>
                </a:lnTo>
                <a:close/>
                <a:moveTo>
                  <a:pt x="25296" y="39502"/>
                </a:moveTo>
                <a:lnTo>
                  <a:pt x="25093" y="38742"/>
                </a:lnTo>
                <a:lnTo>
                  <a:pt x="26592" y="37243"/>
                </a:lnTo>
                <a:lnTo>
                  <a:pt x="26046" y="39298"/>
                </a:lnTo>
                <a:close/>
                <a:moveTo>
                  <a:pt x="21828" y="37243"/>
                </a:moveTo>
                <a:lnTo>
                  <a:pt x="23327" y="38742"/>
                </a:lnTo>
                <a:lnTo>
                  <a:pt x="23123" y="39502"/>
                </a:lnTo>
                <a:lnTo>
                  <a:pt x="22374" y="39298"/>
                </a:lnTo>
                <a:close/>
                <a:moveTo>
                  <a:pt x="12172" y="29353"/>
                </a:moveTo>
                <a:lnTo>
                  <a:pt x="12193" y="29353"/>
                </a:lnTo>
                <a:lnTo>
                  <a:pt x="12193" y="29332"/>
                </a:lnTo>
                <a:lnTo>
                  <a:pt x="13553" y="29043"/>
                </a:lnTo>
                <a:lnTo>
                  <a:pt x="14152" y="29653"/>
                </a:lnTo>
                <a:lnTo>
                  <a:pt x="14152" y="31312"/>
                </a:lnTo>
                <a:lnTo>
                  <a:pt x="12493" y="31312"/>
                </a:lnTo>
                <a:lnTo>
                  <a:pt x="11883" y="30713"/>
                </a:lnTo>
                <a:close/>
                <a:moveTo>
                  <a:pt x="14452" y="14441"/>
                </a:moveTo>
                <a:lnTo>
                  <a:pt x="15137" y="14441"/>
                </a:lnTo>
                <a:lnTo>
                  <a:pt x="15630" y="13960"/>
                </a:lnTo>
                <a:lnTo>
                  <a:pt x="16111" y="14441"/>
                </a:lnTo>
                <a:lnTo>
                  <a:pt x="16807" y="14441"/>
                </a:lnTo>
                <a:lnTo>
                  <a:pt x="16807" y="15137"/>
                </a:lnTo>
                <a:lnTo>
                  <a:pt x="17289" y="15619"/>
                </a:lnTo>
                <a:lnTo>
                  <a:pt x="16807" y="16111"/>
                </a:lnTo>
                <a:lnTo>
                  <a:pt x="16807" y="16796"/>
                </a:lnTo>
                <a:lnTo>
                  <a:pt x="16111" y="16796"/>
                </a:lnTo>
                <a:lnTo>
                  <a:pt x="15630" y="17289"/>
                </a:lnTo>
                <a:lnTo>
                  <a:pt x="15137" y="16796"/>
                </a:lnTo>
                <a:lnTo>
                  <a:pt x="14452" y="16796"/>
                </a:lnTo>
                <a:lnTo>
                  <a:pt x="14452" y="16111"/>
                </a:lnTo>
                <a:lnTo>
                  <a:pt x="13960" y="15619"/>
                </a:lnTo>
                <a:lnTo>
                  <a:pt x="14452" y="15137"/>
                </a:lnTo>
                <a:close/>
                <a:moveTo>
                  <a:pt x="23123" y="8918"/>
                </a:moveTo>
                <a:lnTo>
                  <a:pt x="23327" y="9667"/>
                </a:lnTo>
                <a:lnTo>
                  <a:pt x="21828" y="11166"/>
                </a:lnTo>
                <a:lnTo>
                  <a:pt x="22374" y="9110"/>
                </a:lnTo>
                <a:close/>
                <a:moveTo>
                  <a:pt x="26046" y="9110"/>
                </a:moveTo>
                <a:lnTo>
                  <a:pt x="26592" y="11166"/>
                </a:lnTo>
                <a:lnTo>
                  <a:pt x="25093" y="9667"/>
                </a:lnTo>
                <a:lnTo>
                  <a:pt x="25296" y="8918"/>
                </a:lnTo>
                <a:close/>
                <a:moveTo>
                  <a:pt x="31612" y="11508"/>
                </a:moveTo>
                <a:lnTo>
                  <a:pt x="32790" y="10737"/>
                </a:lnTo>
                <a:lnTo>
                  <a:pt x="33968" y="11508"/>
                </a:lnTo>
                <a:lnTo>
                  <a:pt x="33968" y="12365"/>
                </a:lnTo>
                <a:lnTo>
                  <a:pt x="32790" y="13542"/>
                </a:lnTo>
                <a:lnTo>
                  <a:pt x="31612" y="12365"/>
                </a:lnTo>
                <a:close/>
                <a:moveTo>
                  <a:pt x="40048" y="9324"/>
                </a:moveTo>
                <a:lnTo>
                  <a:pt x="40358" y="10149"/>
                </a:lnTo>
                <a:lnTo>
                  <a:pt x="38860" y="11390"/>
                </a:lnTo>
                <a:lnTo>
                  <a:pt x="39192" y="9474"/>
                </a:lnTo>
                <a:close/>
                <a:moveTo>
                  <a:pt x="43891" y="11390"/>
                </a:moveTo>
                <a:lnTo>
                  <a:pt x="42392" y="10149"/>
                </a:lnTo>
                <a:lnTo>
                  <a:pt x="42692" y="9324"/>
                </a:lnTo>
                <a:lnTo>
                  <a:pt x="43559" y="9474"/>
                </a:lnTo>
                <a:close/>
                <a:moveTo>
                  <a:pt x="57454" y="8918"/>
                </a:moveTo>
                <a:lnTo>
                  <a:pt x="57658" y="9667"/>
                </a:lnTo>
                <a:lnTo>
                  <a:pt x="56159" y="11166"/>
                </a:lnTo>
                <a:lnTo>
                  <a:pt x="56705" y="9110"/>
                </a:lnTo>
                <a:close/>
                <a:moveTo>
                  <a:pt x="60377" y="9110"/>
                </a:moveTo>
                <a:lnTo>
                  <a:pt x="60923" y="11166"/>
                </a:lnTo>
                <a:lnTo>
                  <a:pt x="59424" y="9667"/>
                </a:lnTo>
                <a:lnTo>
                  <a:pt x="59628" y="8918"/>
                </a:lnTo>
                <a:close/>
                <a:moveTo>
                  <a:pt x="72131" y="15983"/>
                </a:moveTo>
                <a:lnTo>
                  <a:pt x="72420" y="17043"/>
                </a:lnTo>
                <a:lnTo>
                  <a:pt x="73651" y="17449"/>
                </a:lnTo>
                <a:lnTo>
                  <a:pt x="73437" y="17835"/>
                </a:lnTo>
                <a:lnTo>
                  <a:pt x="72484" y="18092"/>
                </a:lnTo>
                <a:lnTo>
                  <a:pt x="72752" y="19087"/>
                </a:lnTo>
                <a:lnTo>
                  <a:pt x="72024" y="18359"/>
                </a:lnTo>
                <a:lnTo>
                  <a:pt x="71328" y="19055"/>
                </a:lnTo>
                <a:lnTo>
                  <a:pt x="70889" y="19055"/>
                </a:lnTo>
                <a:lnTo>
                  <a:pt x="71189" y="17599"/>
                </a:lnTo>
                <a:lnTo>
                  <a:pt x="70686" y="17096"/>
                </a:lnTo>
                <a:lnTo>
                  <a:pt x="71403" y="17096"/>
                </a:lnTo>
                <a:close/>
                <a:moveTo>
                  <a:pt x="75707" y="25949"/>
                </a:moveTo>
                <a:lnTo>
                  <a:pt x="75064" y="26591"/>
                </a:lnTo>
                <a:lnTo>
                  <a:pt x="74839" y="25714"/>
                </a:lnTo>
                <a:lnTo>
                  <a:pt x="73962" y="25949"/>
                </a:lnTo>
                <a:lnTo>
                  <a:pt x="74197" y="25071"/>
                </a:lnTo>
                <a:lnTo>
                  <a:pt x="73330" y="24847"/>
                </a:lnTo>
                <a:lnTo>
                  <a:pt x="73962" y="24204"/>
                </a:lnTo>
                <a:lnTo>
                  <a:pt x="73330" y="23573"/>
                </a:lnTo>
                <a:lnTo>
                  <a:pt x="74197" y="23337"/>
                </a:lnTo>
                <a:lnTo>
                  <a:pt x="73962" y="22459"/>
                </a:lnTo>
                <a:lnTo>
                  <a:pt x="74839" y="22695"/>
                </a:lnTo>
                <a:lnTo>
                  <a:pt x="75075" y="21828"/>
                </a:lnTo>
                <a:lnTo>
                  <a:pt x="75707" y="22459"/>
                </a:lnTo>
                <a:lnTo>
                  <a:pt x="76349" y="21828"/>
                </a:lnTo>
                <a:lnTo>
                  <a:pt x="76584" y="22695"/>
                </a:lnTo>
                <a:lnTo>
                  <a:pt x="77451" y="22459"/>
                </a:lnTo>
                <a:lnTo>
                  <a:pt x="77216" y="23337"/>
                </a:lnTo>
                <a:lnTo>
                  <a:pt x="78083" y="23573"/>
                </a:lnTo>
                <a:lnTo>
                  <a:pt x="77451" y="24204"/>
                </a:lnTo>
                <a:lnTo>
                  <a:pt x="78094" y="24847"/>
                </a:lnTo>
                <a:lnTo>
                  <a:pt x="77216" y="25071"/>
                </a:lnTo>
                <a:lnTo>
                  <a:pt x="77451" y="25949"/>
                </a:lnTo>
                <a:lnTo>
                  <a:pt x="76584" y="25714"/>
                </a:lnTo>
                <a:lnTo>
                  <a:pt x="76349" y="26591"/>
                </a:lnTo>
                <a:close/>
                <a:moveTo>
                  <a:pt x="71061" y="38506"/>
                </a:moveTo>
                <a:lnTo>
                  <a:pt x="70536" y="37875"/>
                </a:lnTo>
                <a:lnTo>
                  <a:pt x="70825" y="36494"/>
                </a:lnTo>
                <a:lnTo>
                  <a:pt x="72217" y="36205"/>
                </a:lnTo>
                <a:lnTo>
                  <a:pt x="72848" y="36729"/>
                </a:lnTo>
                <a:lnTo>
                  <a:pt x="73212" y="38881"/>
                </a:lnTo>
                <a:close/>
                <a:moveTo>
                  <a:pt x="72602" y="40347"/>
                </a:moveTo>
                <a:lnTo>
                  <a:pt x="71360" y="38859"/>
                </a:lnTo>
                <a:lnTo>
                  <a:pt x="73266" y="39191"/>
                </a:lnTo>
                <a:lnTo>
                  <a:pt x="73416" y="40048"/>
                </a:lnTo>
                <a:close/>
                <a:moveTo>
                  <a:pt x="73202" y="37018"/>
                </a:moveTo>
                <a:lnTo>
                  <a:pt x="74690" y="38260"/>
                </a:lnTo>
                <a:lnTo>
                  <a:pt x="74390" y="39084"/>
                </a:lnTo>
                <a:lnTo>
                  <a:pt x="73523" y="38934"/>
                </a:lnTo>
                <a:close/>
                <a:moveTo>
                  <a:pt x="73448" y="41375"/>
                </a:moveTo>
                <a:lnTo>
                  <a:pt x="72805" y="40594"/>
                </a:lnTo>
                <a:lnTo>
                  <a:pt x="73758" y="40240"/>
                </a:lnTo>
                <a:lnTo>
                  <a:pt x="73576" y="39245"/>
                </a:lnTo>
                <a:lnTo>
                  <a:pt x="74582" y="39416"/>
                </a:lnTo>
                <a:lnTo>
                  <a:pt x="74925" y="38463"/>
                </a:lnTo>
                <a:lnTo>
                  <a:pt x="75707" y="39116"/>
                </a:lnTo>
                <a:lnTo>
                  <a:pt x="76488" y="38463"/>
                </a:lnTo>
                <a:lnTo>
                  <a:pt x="76831" y="39416"/>
                </a:lnTo>
                <a:lnTo>
                  <a:pt x="77837" y="39245"/>
                </a:lnTo>
                <a:lnTo>
                  <a:pt x="77666" y="40240"/>
                </a:lnTo>
                <a:lnTo>
                  <a:pt x="78608" y="40594"/>
                </a:lnTo>
                <a:lnTo>
                  <a:pt x="77965" y="41375"/>
                </a:lnTo>
                <a:lnTo>
                  <a:pt x="78608" y="42146"/>
                </a:lnTo>
                <a:lnTo>
                  <a:pt x="77666" y="42499"/>
                </a:lnTo>
                <a:lnTo>
                  <a:pt x="77837" y="43495"/>
                </a:lnTo>
                <a:lnTo>
                  <a:pt x="76831" y="43323"/>
                </a:lnTo>
                <a:lnTo>
                  <a:pt x="76488" y="44276"/>
                </a:lnTo>
                <a:lnTo>
                  <a:pt x="75707" y="43623"/>
                </a:lnTo>
                <a:lnTo>
                  <a:pt x="74925" y="44276"/>
                </a:lnTo>
                <a:lnTo>
                  <a:pt x="74582" y="43323"/>
                </a:lnTo>
                <a:lnTo>
                  <a:pt x="73576" y="43495"/>
                </a:lnTo>
                <a:lnTo>
                  <a:pt x="73758" y="42499"/>
                </a:lnTo>
                <a:lnTo>
                  <a:pt x="72805" y="42146"/>
                </a:lnTo>
                <a:close/>
                <a:moveTo>
                  <a:pt x="68299" y="36900"/>
                </a:moveTo>
                <a:lnTo>
                  <a:pt x="67121" y="37671"/>
                </a:lnTo>
                <a:lnTo>
                  <a:pt x="65944" y="36900"/>
                </a:lnTo>
                <a:lnTo>
                  <a:pt x="65944" y="36044"/>
                </a:lnTo>
                <a:lnTo>
                  <a:pt x="67121" y="34866"/>
                </a:lnTo>
                <a:lnTo>
                  <a:pt x="68299" y="36044"/>
                </a:lnTo>
                <a:close/>
                <a:moveTo>
                  <a:pt x="64916" y="39095"/>
                </a:moveTo>
                <a:lnTo>
                  <a:pt x="64659" y="38142"/>
                </a:lnTo>
                <a:lnTo>
                  <a:pt x="63663" y="38410"/>
                </a:lnTo>
                <a:lnTo>
                  <a:pt x="64391" y="37682"/>
                </a:lnTo>
                <a:lnTo>
                  <a:pt x="63695" y="36986"/>
                </a:lnTo>
                <a:lnTo>
                  <a:pt x="63695" y="36547"/>
                </a:lnTo>
                <a:lnTo>
                  <a:pt x="65141" y="36847"/>
                </a:lnTo>
                <a:lnTo>
                  <a:pt x="65654" y="36344"/>
                </a:lnTo>
                <a:lnTo>
                  <a:pt x="65654" y="37061"/>
                </a:lnTo>
                <a:lnTo>
                  <a:pt x="66768" y="37789"/>
                </a:lnTo>
                <a:lnTo>
                  <a:pt x="65697" y="38078"/>
                </a:lnTo>
                <a:lnTo>
                  <a:pt x="65291" y="39320"/>
                </a:lnTo>
                <a:close/>
                <a:moveTo>
                  <a:pt x="60420" y="40294"/>
                </a:moveTo>
                <a:lnTo>
                  <a:pt x="60612" y="39534"/>
                </a:lnTo>
                <a:lnTo>
                  <a:pt x="60612" y="39534"/>
                </a:lnTo>
                <a:lnTo>
                  <a:pt x="62668" y="38988"/>
                </a:lnTo>
                <a:lnTo>
                  <a:pt x="61169" y="40487"/>
                </a:lnTo>
                <a:close/>
                <a:moveTo>
                  <a:pt x="56801" y="41375"/>
                </a:moveTo>
                <a:lnTo>
                  <a:pt x="56159" y="40733"/>
                </a:lnTo>
                <a:lnTo>
                  <a:pt x="57026" y="40497"/>
                </a:lnTo>
                <a:lnTo>
                  <a:pt x="56801" y="39630"/>
                </a:lnTo>
                <a:lnTo>
                  <a:pt x="57669" y="39866"/>
                </a:lnTo>
                <a:lnTo>
                  <a:pt x="57904" y="38988"/>
                </a:lnTo>
                <a:lnTo>
                  <a:pt x="58546" y="39630"/>
                </a:lnTo>
                <a:lnTo>
                  <a:pt x="59178" y="38988"/>
                </a:lnTo>
                <a:lnTo>
                  <a:pt x="59413" y="39866"/>
                </a:lnTo>
                <a:lnTo>
                  <a:pt x="60281" y="39630"/>
                </a:lnTo>
                <a:lnTo>
                  <a:pt x="60056" y="40497"/>
                </a:lnTo>
                <a:lnTo>
                  <a:pt x="60923" y="40733"/>
                </a:lnTo>
                <a:lnTo>
                  <a:pt x="60281" y="41375"/>
                </a:lnTo>
                <a:lnTo>
                  <a:pt x="60923" y="42007"/>
                </a:lnTo>
                <a:lnTo>
                  <a:pt x="60056" y="42242"/>
                </a:lnTo>
                <a:lnTo>
                  <a:pt x="60281" y="43109"/>
                </a:lnTo>
                <a:lnTo>
                  <a:pt x="59413" y="42884"/>
                </a:lnTo>
                <a:lnTo>
                  <a:pt x="59178" y="43752"/>
                </a:lnTo>
                <a:lnTo>
                  <a:pt x="58546" y="43109"/>
                </a:lnTo>
                <a:lnTo>
                  <a:pt x="57904" y="43752"/>
                </a:lnTo>
                <a:lnTo>
                  <a:pt x="57669" y="42884"/>
                </a:lnTo>
                <a:lnTo>
                  <a:pt x="56801" y="43109"/>
                </a:lnTo>
                <a:lnTo>
                  <a:pt x="57026" y="42242"/>
                </a:lnTo>
                <a:lnTo>
                  <a:pt x="56159" y="42007"/>
                </a:lnTo>
                <a:close/>
                <a:moveTo>
                  <a:pt x="51791" y="39320"/>
                </a:moveTo>
                <a:lnTo>
                  <a:pt x="51385" y="38078"/>
                </a:lnTo>
                <a:lnTo>
                  <a:pt x="50314" y="37789"/>
                </a:lnTo>
                <a:lnTo>
                  <a:pt x="51427" y="37061"/>
                </a:lnTo>
                <a:lnTo>
                  <a:pt x="51427" y="36344"/>
                </a:lnTo>
                <a:lnTo>
                  <a:pt x="51941" y="36858"/>
                </a:lnTo>
                <a:lnTo>
                  <a:pt x="53386" y="36547"/>
                </a:lnTo>
                <a:lnTo>
                  <a:pt x="53386" y="36986"/>
                </a:lnTo>
                <a:lnTo>
                  <a:pt x="52691" y="37682"/>
                </a:lnTo>
                <a:lnTo>
                  <a:pt x="53419" y="38421"/>
                </a:lnTo>
                <a:lnTo>
                  <a:pt x="52423" y="38153"/>
                </a:lnTo>
                <a:lnTo>
                  <a:pt x="52166" y="39095"/>
                </a:lnTo>
                <a:close/>
                <a:moveTo>
                  <a:pt x="48783" y="36044"/>
                </a:moveTo>
                <a:lnTo>
                  <a:pt x="49961" y="34877"/>
                </a:lnTo>
                <a:lnTo>
                  <a:pt x="51138" y="36044"/>
                </a:lnTo>
                <a:lnTo>
                  <a:pt x="51138" y="36900"/>
                </a:lnTo>
                <a:lnTo>
                  <a:pt x="49961" y="37671"/>
                </a:lnTo>
                <a:lnTo>
                  <a:pt x="48783" y="36900"/>
                </a:lnTo>
                <a:close/>
                <a:moveTo>
                  <a:pt x="39117" y="41375"/>
                </a:moveTo>
                <a:lnTo>
                  <a:pt x="38474" y="40594"/>
                </a:lnTo>
                <a:lnTo>
                  <a:pt x="39416" y="40240"/>
                </a:lnTo>
                <a:lnTo>
                  <a:pt x="39245" y="39245"/>
                </a:lnTo>
                <a:lnTo>
                  <a:pt x="40251" y="39416"/>
                </a:lnTo>
                <a:lnTo>
                  <a:pt x="40594" y="38463"/>
                </a:lnTo>
                <a:lnTo>
                  <a:pt x="41375" y="39116"/>
                </a:lnTo>
                <a:lnTo>
                  <a:pt x="42157" y="38463"/>
                </a:lnTo>
                <a:lnTo>
                  <a:pt x="42499" y="39416"/>
                </a:lnTo>
                <a:lnTo>
                  <a:pt x="43506" y="39245"/>
                </a:lnTo>
                <a:lnTo>
                  <a:pt x="43324" y="40240"/>
                </a:lnTo>
                <a:lnTo>
                  <a:pt x="44276" y="40594"/>
                </a:lnTo>
                <a:lnTo>
                  <a:pt x="43634" y="41375"/>
                </a:lnTo>
                <a:lnTo>
                  <a:pt x="44276" y="42146"/>
                </a:lnTo>
                <a:lnTo>
                  <a:pt x="43334" y="42499"/>
                </a:lnTo>
                <a:lnTo>
                  <a:pt x="43506" y="43495"/>
                </a:lnTo>
                <a:lnTo>
                  <a:pt x="42499" y="43323"/>
                </a:lnTo>
                <a:lnTo>
                  <a:pt x="42157" y="44276"/>
                </a:lnTo>
                <a:lnTo>
                  <a:pt x="41375" y="43623"/>
                </a:lnTo>
                <a:lnTo>
                  <a:pt x="40594" y="44276"/>
                </a:lnTo>
                <a:lnTo>
                  <a:pt x="40251" y="43323"/>
                </a:lnTo>
                <a:lnTo>
                  <a:pt x="39245" y="43495"/>
                </a:lnTo>
                <a:lnTo>
                  <a:pt x="39416" y="42499"/>
                </a:lnTo>
                <a:lnTo>
                  <a:pt x="38474" y="42146"/>
                </a:lnTo>
                <a:close/>
                <a:moveTo>
                  <a:pt x="30585" y="39095"/>
                </a:moveTo>
                <a:lnTo>
                  <a:pt x="30328" y="38142"/>
                </a:lnTo>
                <a:lnTo>
                  <a:pt x="29332" y="38410"/>
                </a:lnTo>
                <a:lnTo>
                  <a:pt x="30060" y="37682"/>
                </a:lnTo>
                <a:lnTo>
                  <a:pt x="29364" y="36986"/>
                </a:lnTo>
                <a:lnTo>
                  <a:pt x="29364" y="36547"/>
                </a:lnTo>
                <a:lnTo>
                  <a:pt x="30810" y="36847"/>
                </a:lnTo>
                <a:lnTo>
                  <a:pt x="31323" y="36344"/>
                </a:lnTo>
                <a:lnTo>
                  <a:pt x="31323" y="37061"/>
                </a:lnTo>
                <a:lnTo>
                  <a:pt x="32437" y="37789"/>
                </a:lnTo>
                <a:lnTo>
                  <a:pt x="31366" y="38078"/>
                </a:lnTo>
                <a:lnTo>
                  <a:pt x="30959" y="39320"/>
                </a:lnTo>
                <a:close/>
                <a:moveTo>
                  <a:pt x="26089" y="40294"/>
                </a:moveTo>
                <a:lnTo>
                  <a:pt x="26281" y="39534"/>
                </a:lnTo>
                <a:lnTo>
                  <a:pt x="28337" y="38988"/>
                </a:lnTo>
                <a:lnTo>
                  <a:pt x="26838" y="40487"/>
                </a:lnTo>
                <a:close/>
                <a:moveTo>
                  <a:pt x="22470" y="41375"/>
                </a:moveTo>
                <a:lnTo>
                  <a:pt x="21828" y="40733"/>
                </a:lnTo>
                <a:lnTo>
                  <a:pt x="22695" y="40497"/>
                </a:lnTo>
                <a:lnTo>
                  <a:pt x="22470" y="39630"/>
                </a:lnTo>
                <a:lnTo>
                  <a:pt x="23337" y="39866"/>
                </a:lnTo>
                <a:lnTo>
                  <a:pt x="23573" y="38988"/>
                </a:lnTo>
                <a:lnTo>
                  <a:pt x="24215" y="39630"/>
                </a:lnTo>
                <a:lnTo>
                  <a:pt x="24847" y="38988"/>
                </a:lnTo>
                <a:lnTo>
                  <a:pt x="25082" y="39866"/>
                </a:lnTo>
                <a:lnTo>
                  <a:pt x="25949" y="39630"/>
                </a:lnTo>
                <a:lnTo>
                  <a:pt x="25714" y="40497"/>
                </a:lnTo>
                <a:lnTo>
                  <a:pt x="26592" y="40733"/>
                </a:lnTo>
                <a:lnTo>
                  <a:pt x="25949" y="41375"/>
                </a:lnTo>
                <a:lnTo>
                  <a:pt x="26592" y="42007"/>
                </a:lnTo>
                <a:lnTo>
                  <a:pt x="25714" y="42242"/>
                </a:lnTo>
                <a:lnTo>
                  <a:pt x="25949" y="43109"/>
                </a:lnTo>
                <a:lnTo>
                  <a:pt x="25082" y="42884"/>
                </a:lnTo>
                <a:lnTo>
                  <a:pt x="24847" y="43752"/>
                </a:lnTo>
                <a:lnTo>
                  <a:pt x="24215" y="43109"/>
                </a:lnTo>
                <a:lnTo>
                  <a:pt x="23573" y="43752"/>
                </a:lnTo>
                <a:lnTo>
                  <a:pt x="23337" y="42884"/>
                </a:lnTo>
                <a:lnTo>
                  <a:pt x="22470" y="43109"/>
                </a:lnTo>
                <a:lnTo>
                  <a:pt x="22695" y="42242"/>
                </a:lnTo>
                <a:lnTo>
                  <a:pt x="21828" y="42007"/>
                </a:lnTo>
                <a:close/>
                <a:moveTo>
                  <a:pt x="17460" y="39320"/>
                </a:moveTo>
                <a:lnTo>
                  <a:pt x="17054" y="38078"/>
                </a:lnTo>
                <a:lnTo>
                  <a:pt x="15983" y="37789"/>
                </a:lnTo>
                <a:lnTo>
                  <a:pt x="17096" y="37061"/>
                </a:lnTo>
                <a:lnTo>
                  <a:pt x="17096" y="36344"/>
                </a:lnTo>
                <a:lnTo>
                  <a:pt x="17610" y="36858"/>
                </a:lnTo>
                <a:lnTo>
                  <a:pt x="19055" y="36547"/>
                </a:lnTo>
                <a:lnTo>
                  <a:pt x="19055" y="36986"/>
                </a:lnTo>
                <a:lnTo>
                  <a:pt x="18360" y="37682"/>
                </a:lnTo>
                <a:lnTo>
                  <a:pt x="19087" y="38421"/>
                </a:lnTo>
                <a:lnTo>
                  <a:pt x="18092" y="38153"/>
                </a:lnTo>
                <a:lnTo>
                  <a:pt x="17835" y="39095"/>
                </a:lnTo>
                <a:close/>
                <a:moveTo>
                  <a:pt x="14452" y="36044"/>
                </a:moveTo>
                <a:lnTo>
                  <a:pt x="15630" y="34877"/>
                </a:lnTo>
                <a:lnTo>
                  <a:pt x="16807" y="36044"/>
                </a:lnTo>
                <a:lnTo>
                  <a:pt x="16807" y="36900"/>
                </a:lnTo>
                <a:lnTo>
                  <a:pt x="15630" y="37671"/>
                </a:lnTo>
                <a:lnTo>
                  <a:pt x="14452" y="36900"/>
                </a:lnTo>
                <a:close/>
                <a:moveTo>
                  <a:pt x="9903" y="36729"/>
                </a:moveTo>
                <a:lnTo>
                  <a:pt x="10534" y="36205"/>
                </a:lnTo>
                <a:lnTo>
                  <a:pt x="11926" y="36494"/>
                </a:lnTo>
                <a:lnTo>
                  <a:pt x="12215" y="37875"/>
                </a:lnTo>
                <a:lnTo>
                  <a:pt x="11690" y="38506"/>
                </a:lnTo>
                <a:lnTo>
                  <a:pt x="9539" y="38881"/>
                </a:lnTo>
                <a:close/>
                <a:moveTo>
                  <a:pt x="8061" y="38260"/>
                </a:moveTo>
                <a:lnTo>
                  <a:pt x="8061" y="38260"/>
                </a:lnTo>
                <a:lnTo>
                  <a:pt x="9560" y="37018"/>
                </a:lnTo>
                <a:lnTo>
                  <a:pt x="9228" y="38934"/>
                </a:lnTo>
                <a:lnTo>
                  <a:pt x="8361" y="39084"/>
                </a:lnTo>
                <a:close/>
                <a:moveTo>
                  <a:pt x="11391" y="38859"/>
                </a:moveTo>
                <a:lnTo>
                  <a:pt x="10149" y="40347"/>
                </a:lnTo>
                <a:lnTo>
                  <a:pt x="9335" y="40048"/>
                </a:lnTo>
                <a:lnTo>
                  <a:pt x="9485" y="39191"/>
                </a:lnTo>
                <a:close/>
                <a:moveTo>
                  <a:pt x="7044" y="39116"/>
                </a:moveTo>
                <a:lnTo>
                  <a:pt x="7826" y="38463"/>
                </a:lnTo>
                <a:lnTo>
                  <a:pt x="8168" y="39416"/>
                </a:lnTo>
                <a:lnTo>
                  <a:pt x="9175" y="39245"/>
                </a:lnTo>
                <a:lnTo>
                  <a:pt x="8993" y="40240"/>
                </a:lnTo>
                <a:lnTo>
                  <a:pt x="9945" y="40594"/>
                </a:lnTo>
                <a:lnTo>
                  <a:pt x="9303" y="41375"/>
                </a:lnTo>
                <a:lnTo>
                  <a:pt x="9945" y="42146"/>
                </a:lnTo>
                <a:lnTo>
                  <a:pt x="9003" y="42499"/>
                </a:lnTo>
                <a:lnTo>
                  <a:pt x="9175" y="43495"/>
                </a:lnTo>
                <a:lnTo>
                  <a:pt x="8168" y="43323"/>
                </a:lnTo>
                <a:lnTo>
                  <a:pt x="7826" y="44276"/>
                </a:lnTo>
                <a:lnTo>
                  <a:pt x="7044" y="43623"/>
                </a:lnTo>
                <a:lnTo>
                  <a:pt x="6263" y="44276"/>
                </a:lnTo>
                <a:lnTo>
                  <a:pt x="5920" y="43323"/>
                </a:lnTo>
                <a:lnTo>
                  <a:pt x="4914" y="43495"/>
                </a:lnTo>
                <a:lnTo>
                  <a:pt x="5085" y="42499"/>
                </a:lnTo>
                <a:lnTo>
                  <a:pt x="4143" y="42146"/>
                </a:lnTo>
                <a:lnTo>
                  <a:pt x="4786" y="41375"/>
                </a:lnTo>
                <a:lnTo>
                  <a:pt x="4143" y="40594"/>
                </a:lnTo>
                <a:lnTo>
                  <a:pt x="5085" y="40240"/>
                </a:lnTo>
                <a:lnTo>
                  <a:pt x="4914" y="39245"/>
                </a:lnTo>
                <a:lnTo>
                  <a:pt x="5920" y="39416"/>
                </a:lnTo>
                <a:lnTo>
                  <a:pt x="6263" y="38463"/>
                </a:lnTo>
                <a:close/>
                <a:moveTo>
                  <a:pt x="7044" y="22459"/>
                </a:moveTo>
                <a:lnTo>
                  <a:pt x="7687" y="21828"/>
                </a:lnTo>
                <a:lnTo>
                  <a:pt x="7911" y="22695"/>
                </a:lnTo>
                <a:lnTo>
                  <a:pt x="8789" y="22459"/>
                </a:lnTo>
                <a:lnTo>
                  <a:pt x="8554" y="23337"/>
                </a:lnTo>
                <a:lnTo>
                  <a:pt x="9421" y="23573"/>
                </a:lnTo>
                <a:lnTo>
                  <a:pt x="8789" y="24204"/>
                </a:lnTo>
                <a:lnTo>
                  <a:pt x="9421" y="24847"/>
                </a:lnTo>
                <a:lnTo>
                  <a:pt x="8554" y="25082"/>
                </a:lnTo>
                <a:lnTo>
                  <a:pt x="8789" y="25949"/>
                </a:lnTo>
                <a:lnTo>
                  <a:pt x="7911" y="25714"/>
                </a:lnTo>
                <a:lnTo>
                  <a:pt x="7687" y="26591"/>
                </a:lnTo>
                <a:lnTo>
                  <a:pt x="7044" y="25949"/>
                </a:lnTo>
                <a:lnTo>
                  <a:pt x="6402" y="26591"/>
                </a:lnTo>
                <a:lnTo>
                  <a:pt x="6177" y="25714"/>
                </a:lnTo>
                <a:lnTo>
                  <a:pt x="5299" y="25949"/>
                </a:lnTo>
                <a:lnTo>
                  <a:pt x="5535" y="25082"/>
                </a:lnTo>
                <a:lnTo>
                  <a:pt x="4668" y="24847"/>
                </a:lnTo>
                <a:lnTo>
                  <a:pt x="5299" y="24204"/>
                </a:lnTo>
                <a:lnTo>
                  <a:pt x="4668" y="23573"/>
                </a:lnTo>
                <a:lnTo>
                  <a:pt x="5535" y="23337"/>
                </a:lnTo>
                <a:lnTo>
                  <a:pt x="5299" y="22459"/>
                </a:lnTo>
                <a:lnTo>
                  <a:pt x="6177" y="22695"/>
                </a:lnTo>
                <a:lnTo>
                  <a:pt x="6402" y="21828"/>
                </a:lnTo>
                <a:close/>
                <a:moveTo>
                  <a:pt x="11348" y="17096"/>
                </a:moveTo>
                <a:lnTo>
                  <a:pt x="12065" y="17096"/>
                </a:lnTo>
                <a:lnTo>
                  <a:pt x="11562" y="17599"/>
                </a:lnTo>
                <a:lnTo>
                  <a:pt x="11862" y="19055"/>
                </a:lnTo>
                <a:lnTo>
                  <a:pt x="11433" y="19055"/>
                </a:lnTo>
                <a:lnTo>
                  <a:pt x="10727" y="18359"/>
                </a:lnTo>
                <a:lnTo>
                  <a:pt x="9999" y="19087"/>
                </a:lnTo>
                <a:lnTo>
                  <a:pt x="10267" y="18092"/>
                </a:lnTo>
                <a:lnTo>
                  <a:pt x="9314" y="17835"/>
                </a:lnTo>
                <a:lnTo>
                  <a:pt x="9100" y="17449"/>
                </a:lnTo>
                <a:lnTo>
                  <a:pt x="10331" y="17043"/>
                </a:lnTo>
                <a:lnTo>
                  <a:pt x="10620" y="15983"/>
                </a:lnTo>
                <a:close/>
                <a:moveTo>
                  <a:pt x="12172" y="12172"/>
                </a:moveTo>
                <a:lnTo>
                  <a:pt x="13553" y="11883"/>
                </a:lnTo>
                <a:lnTo>
                  <a:pt x="14152" y="12482"/>
                </a:lnTo>
                <a:lnTo>
                  <a:pt x="14152" y="14152"/>
                </a:lnTo>
                <a:lnTo>
                  <a:pt x="12493" y="14152"/>
                </a:lnTo>
                <a:lnTo>
                  <a:pt x="11883" y="13542"/>
                </a:lnTo>
                <a:close/>
                <a:moveTo>
                  <a:pt x="11690" y="9902"/>
                </a:moveTo>
                <a:lnTo>
                  <a:pt x="12215" y="10534"/>
                </a:lnTo>
                <a:lnTo>
                  <a:pt x="11926" y="11915"/>
                </a:lnTo>
                <a:lnTo>
                  <a:pt x="10534" y="12204"/>
                </a:lnTo>
                <a:lnTo>
                  <a:pt x="9903" y="11679"/>
                </a:lnTo>
                <a:lnTo>
                  <a:pt x="9539" y="9528"/>
                </a:lnTo>
                <a:close/>
                <a:moveTo>
                  <a:pt x="10149" y="8061"/>
                </a:moveTo>
                <a:lnTo>
                  <a:pt x="11391" y="9549"/>
                </a:lnTo>
                <a:lnTo>
                  <a:pt x="9485" y="9217"/>
                </a:lnTo>
                <a:lnTo>
                  <a:pt x="9335" y="8361"/>
                </a:lnTo>
                <a:close/>
                <a:moveTo>
                  <a:pt x="9560" y="11390"/>
                </a:moveTo>
                <a:lnTo>
                  <a:pt x="8061" y="10149"/>
                </a:lnTo>
                <a:lnTo>
                  <a:pt x="8361" y="9324"/>
                </a:lnTo>
                <a:lnTo>
                  <a:pt x="9228" y="9474"/>
                </a:lnTo>
                <a:close/>
                <a:moveTo>
                  <a:pt x="9303" y="7033"/>
                </a:moveTo>
                <a:lnTo>
                  <a:pt x="9945" y="7815"/>
                </a:lnTo>
                <a:lnTo>
                  <a:pt x="8993" y="8168"/>
                </a:lnTo>
                <a:lnTo>
                  <a:pt x="9175" y="9164"/>
                </a:lnTo>
                <a:lnTo>
                  <a:pt x="8168" y="8992"/>
                </a:lnTo>
                <a:lnTo>
                  <a:pt x="7826" y="9945"/>
                </a:lnTo>
                <a:lnTo>
                  <a:pt x="7044" y="9292"/>
                </a:lnTo>
                <a:lnTo>
                  <a:pt x="6263" y="9945"/>
                </a:lnTo>
                <a:lnTo>
                  <a:pt x="5920" y="8992"/>
                </a:lnTo>
                <a:lnTo>
                  <a:pt x="4914" y="9164"/>
                </a:lnTo>
                <a:lnTo>
                  <a:pt x="5085" y="8168"/>
                </a:lnTo>
                <a:lnTo>
                  <a:pt x="4143" y="7815"/>
                </a:lnTo>
                <a:lnTo>
                  <a:pt x="4786" y="7033"/>
                </a:lnTo>
                <a:lnTo>
                  <a:pt x="4143" y="6263"/>
                </a:lnTo>
                <a:lnTo>
                  <a:pt x="5085" y="5909"/>
                </a:lnTo>
                <a:lnTo>
                  <a:pt x="4914" y="4914"/>
                </a:lnTo>
                <a:lnTo>
                  <a:pt x="5920" y="5085"/>
                </a:lnTo>
                <a:lnTo>
                  <a:pt x="6263" y="4132"/>
                </a:lnTo>
                <a:lnTo>
                  <a:pt x="7044" y="4785"/>
                </a:lnTo>
                <a:lnTo>
                  <a:pt x="7826" y="4132"/>
                </a:lnTo>
                <a:lnTo>
                  <a:pt x="8168" y="5085"/>
                </a:lnTo>
                <a:lnTo>
                  <a:pt x="9175" y="4914"/>
                </a:lnTo>
                <a:lnTo>
                  <a:pt x="9003" y="5909"/>
                </a:lnTo>
                <a:lnTo>
                  <a:pt x="9945" y="6263"/>
                </a:lnTo>
                <a:close/>
                <a:moveTo>
                  <a:pt x="14452" y="11508"/>
                </a:moveTo>
                <a:lnTo>
                  <a:pt x="15630" y="10737"/>
                </a:lnTo>
                <a:lnTo>
                  <a:pt x="16807" y="11508"/>
                </a:lnTo>
                <a:lnTo>
                  <a:pt x="16807" y="12365"/>
                </a:lnTo>
                <a:lnTo>
                  <a:pt x="15630" y="13542"/>
                </a:lnTo>
                <a:lnTo>
                  <a:pt x="14452" y="12365"/>
                </a:lnTo>
                <a:close/>
                <a:moveTo>
                  <a:pt x="17835" y="9314"/>
                </a:moveTo>
                <a:lnTo>
                  <a:pt x="18092" y="10266"/>
                </a:lnTo>
                <a:lnTo>
                  <a:pt x="19087" y="9999"/>
                </a:lnTo>
                <a:lnTo>
                  <a:pt x="18360" y="10727"/>
                </a:lnTo>
                <a:lnTo>
                  <a:pt x="19055" y="11422"/>
                </a:lnTo>
                <a:lnTo>
                  <a:pt x="19055" y="11861"/>
                </a:lnTo>
                <a:lnTo>
                  <a:pt x="17610" y="11562"/>
                </a:lnTo>
                <a:lnTo>
                  <a:pt x="17096" y="12065"/>
                </a:lnTo>
                <a:lnTo>
                  <a:pt x="17096" y="11348"/>
                </a:lnTo>
                <a:lnTo>
                  <a:pt x="15983" y="10620"/>
                </a:lnTo>
                <a:lnTo>
                  <a:pt x="17054" y="10331"/>
                </a:lnTo>
                <a:lnTo>
                  <a:pt x="17460" y="9089"/>
                </a:lnTo>
                <a:close/>
                <a:moveTo>
                  <a:pt x="22331" y="8125"/>
                </a:moveTo>
                <a:lnTo>
                  <a:pt x="22138" y="8875"/>
                </a:lnTo>
                <a:lnTo>
                  <a:pt x="20083" y="9421"/>
                </a:lnTo>
                <a:lnTo>
                  <a:pt x="21582" y="7922"/>
                </a:lnTo>
                <a:close/>
                <a:moveTo>
                  <a:pt x="25949" y="7044"/>
                </a:moveTo>
                <a:lnTo>
                  <a:pt x="26592" y="7676"/>
                </a:lnTo>
                <a:lnTo>
                  <a:pt x="25725" y="7911"/>
                </a:lnTo>
                <a:lnTo>
                  <a:pt x="25949" y="8778"/>
                </a:lnTo>
                <a:lnTo>
                  <a:pt x="25082" y="8554"/>
                </a:lnTo>
                <a:lnTo>
                  <a:pt x="24847" y="9421"/>
                </a:lnTo>
                <a:lnTo>
                  <a:pt x="24215" y="8778"/>
                </a:lnTo>
                <a:lnTo>
                  <a:pt x="23573" y="9421"/>
                </a:lnTo>
                <a:lnTo>
                  <a:pt x="23337" y="8554"/>
                </a:lnTo>
                <a:lnTo>
                  <a:pt x="22470" y="8778"/>
                </a:lnTo>
                <a:lnTo>
                  <a:pt x="22706" y="7911"/>
                </a:lnTo>
                <a:lnTo>
                  <a:pt x="21828" y="7676"/>
                </a:lnTo>
                <a:lnTo>
                  <a:pt x="22470" y="7044"/>
                </a:lnTo>
                <a:lnTo>
                  <a:pt x="21828" y="6402"/>
                </a:lnTo>
                <a:lnTo>
                  <a:pt x="22706" y="6166"/>
                </a:lnTo>
                <a:lnTo>
                  <a:pt x="22470" y="5299"/>
                </a:lnTo>
                <a:lnTo>
                  <a:pt x="23337" y="5535"/>
                </a:lnTo>
                <a:lnTo>
                  <a:pt x="23573" y="4657"/>
                </a:lnTo>
                <a:lnTo>
                  <a:pt x="24215" y="5299"/>
                </a:lnTo>
                <a:lnTo>
                  <a:pt x="24847" y="4657"/>
                </a:lnTo>
                <a:lnTo>
                  <a:pt x="25082" y="5524"/>
                </a:lnTo>
                <a:lnTo>
                  <a:pt x="25949" y="5299"/>
                </a:lnTo>
                <a:lnTo>
                  <a:pt x="25725" y="6166"/>
                </a:lnTo>
                <a:lnTo>
                  <a:pt x="26592" y="6402"/>
                </a:lnTo>
                <a:close/>
                <a:moveTo>
                  <a:pt x="30959" y="9089"/>
                </a:moveTo>
                <a:lnTo>
                  <a:pt x="31366" y="10331"/>
                </a:lnTo>
                <a:lnTo>
                  <a:pt x="32437" y="10620"/>
                </a:lnTo>
                <a:lnTo>
                  <a:pt x="31323" y="11348"/>
                </a:lnTo>
                <a:lnTo>
                  <a:pt x="31323" y="12065"/>
                </a:lnTo>
                <a:lnTo>
                  <a:pt x="30810" y="11551"/>
                </a:lnTo>
                <a:lnTo>
                  <a:pt x="29364" y="11861"/>
                </a:lnTo>
                <a:lnTo>
                  <a:pt x="29364" y="11422"/>
                </a:lnTo>
                <a:lnTo>
                  <a:pt x="30060" y="10727"/>
                </a:lnTo>
                <a:lnTo>
                  <a:pt x="29332" y="9999"/>
                </a:lnTo>
                <a:lnTo>
                  <a:pt x="30328" y="10266"/>
                </a:lnTo>
                <a:lnTo>
                  <a:pt x="30585" y="9314"/>
                </a:lnTo>
                <a:close/>
                <a:moveTo>
                  <a:pt x="43634" y="7033"/>
                </a:moveTo>
                <a:lnTo>
                  <a:pt x="44276" y="7815"/>
                </a:lnTo>
                <a:lnTo>
                  <a:pt x="43324" y="8168"/>
                </a:lnTo>
                <a:lnTo>
                  <a:pt x="43506" y="9164"/>
                </a:lnTo>
                <a:lnTo>
                  <a:pt x="42499" y="8992"/>
                </a:lnTo>
                <a:lnTo>
                  <a:pt x="42157" y="9945"/>
                </a:lnTo>
                <a:lnTo>
                  <a:pt x="41375" y="9292"/>
                </a:lnTo>
                <a:lnTo>
                  <a:pt x="40594" y="9945"/>
                </a:lnTo>
                <a:lnTo>
                  <a:pt x="40251" y="8992"/>
                </a:lnTo>
                <a:lnTo>
                  <a:pt x="39245" y="9164"/>
                </a:lnTo>
                <a:lnTo>
                  <a:pt x="39416" y="8168"/>
                </a:lnTo>
                <a:lnTo>
                  <a:pt x="38474" y="7815"/>
                </a:lnTo>
                <a:lnTo>
                  <a:pt x="39117" y="7033"/>
                </a:lnTo>
                <a:lnTo>
                  <a:pt x="38474" y="6263"/>
                </a:lnTo>
                <a:lnTo>
                  <a:pt x="39416" y="5909"/>
                </a:lnTo>
                <a:lnTo>
                  <a:pt x="39245" y="4914"/>
                </a:lnTo>
                <a:lnTo>
                  <a:pt x="40251" y="5085"/>
                </a:lnTo>
                <a:lnTo>
                  <a:pt x="40594" y="4132"/>
                </a:lnTo>
                <a:lnTo>
                  <a:pt x="41375" y="4785"/>
                </a:lnTo>
                <a:lnTo>
                  <a:pt x="42157" y="4132"/>
                </a:lnTo>
                <a:lnTo>
                  <a:pt x="42499" y="5085"/>
                </a:lnTo>
                <a:lnTo>
                  <a:pt x="43506" y="4914"/>
                </a:lnTo>
                <a:lnTo>
                  <a:pt x="43334" y="5909"/>
                </a:lnTo>
                <a:lnTo>
                  <a:pt x="44276" y="6263"/>
                </a:lnTo>
                <a:close/>
                <a:moveTo>
                  <a:pt x="48783" y="11508"/>
                </a:moveTo>
                <a:lnTo>
                  <a:pt x="49961" y="10737"/>
                </a:lnTo>
                <a:lnTo>
                  <a:pt x="51138" y="11508"/>
                </a:lnTo>
                <a:lnTo>
                  <a:pt x="51138" y="12365"/>
                </a:lnTo>
                <a:lnTo>
                  <a:pt x="49961" y="13542"/>
                </a:lnTo>
                <a:lnTo>
                  <a:pt x="48783" y="12365"/>
                </a:lnTo>
                <a:close/>
                <a:moveTo>
                  <a:pt x="52166" y="9314"/>
                </a:moveTo>
                <a:lnTo>
                  <a:pt x="52423" y="10266"/>
                </a:lnTo>
                <a:lnTo>
                  <a:pt x="53419" y="9999"/>
                </a:lnTo>
                <a:lnTo>
                  <a:pt x="52691" y="10727"/>
                </a:lnTo>
                <a:lnTo>
                  <a:pt x="53386" y="11422"/>
                </a:lnTo>
                <a:lnTo>
                  <a:pt x="53386" y="11861"/>
                </a:lnTo>
                <a:lnTo>
                  <a:pt x="51941" y="11562"/>
                </a:lnTo>
                <a:lnTo>
                  <a:pt x="51427" y="12065"/>
                </a:lnTo>
                <a:lnTo>
                  <a:pt x="51427" y="11348"/>
                </a:lnTo>
                <a:lnTo>
                  <a:pt x="50314" y="10620"/>
                </a:lnTo>
                <a:lnTo>
                  <a:pt x="51385" y="10331"/>
                </a:lnTo>
                <a:lnTo>
                  <a:pt x="51791" y="9089"/>
                </a:lnTo>
                <a:close/>
                <a:moveTo>
                  <a:pt x="56673" y="8125"/>
                </a:moveTo>
                <a:lnTo>
                  <a:pt x="56470" y="8875"/>
                </a:lnTo>
                <a:lnTo>
                  <a:pt x="54414" y="9421"/>
                </a:lnTo>
                <a:lnTo>
                  <a:pt x="55913" y="7922"/>
                </a:lnTo>
                <a:close/>
                <a:moveTo>
                  <a:pt x="60281" y="7044"/>
                </a:moveTo>
                <a:lnTo>
                  <a:pt x="60923" y="7676"/>
                </a:lnTo>
                <a:lnTo>
                  <a:pt x="60056" y="7911"/>
                </a:lnTo>
                <a:lnTo>
                  <a:pt x="60281" y="8778"/>
                </a:lnTo>
                <a:lnTo>
                  <a:pt x="59413" y="8554"/>
                </a:lnTo>
                <a:lnTo>
                  <a:pt x="59178" y="9421"/>
                </a:lnTo>
                <a:lnTo>
                  <a:pt x="58546" y="8778"/>
                </a:lnTo>
                <a:lnTo>
                  <a:pt x="57904" y="9421"/>
                </a:lnTo>
                <a:lnTo>
                  <a:pt x="57669" y="8554"/>
                </a:lnTo>
                <a:lnTo>
                  <a:pt x="56801" y="8778"/>
                </a:lnTo>
                <a:lnTo>
                  <a:pt x="57037" y="7911"/>
                </a:lnTo>
                <a:lnTo>
                  <a:pt x="56159" y="7676"/>
                </a:lnTo>
                <a:lnTo>
                  <a:pt x="56801" y="7044"/>
                </a:lnTo>
                <a:lnTo>
                  <a:pt x="56159" y="6402"/>
                </a:lnTo>
                <a:lnTo>
                  <a:pt x="57037" y="6166"/>
                </a:lnTo>
                <a:lnTo>
                  <a:pt x="56801" y="5299"/>
                </a:lnTo>
                <a:lnTo>
                  <a:pt x="57669" y="5535"/>
                </a:lnTo>
                <a:lnTo>
                  <a:pt x="57904" y="4657"/>
                </a:lnTo>
                <a:lnTo>
                  <a:pt x="58546" y="5299"/>
                </a:lnTo>
                <a:lnTo>
                  <a:pt x="59178" y="4657"/>
                </a:lnTo>
                <a:lnTo>
                  <a:pt x="59413" y="5524"/>
                </a:lnTo>
                <a:lnTo>
                  <a:pt x="60281" y="5299"/>
                </a:lnTo>
                <a:lnTo>
                  <a:pt x="60056" y="6166"/>
                </a:lnTo>
                <a:lnTo>
                  <a:pt x="60923" y="6402"/>
                </a:lnTo>
                <a:close/>
                <a:moveTo>
                  <a:pt x="65291" y="9089"/>
                </a:moveTo>
                <a:lnTo>
                  <a:pt x="65697" y="10331"/>
                </a:lnTo>
                <a:lnTo>
                  <a:pt x="66768" y="10620"/>
                </a:lnTo>
                <a:lnTo>
                  <a:pt x="65654" y="11348"/>
                </a:lnTo>
                <a:lnTo>
                  <a:pt x="65654" y="12065"/>
                </a:lnTo>
                <a:lnTo>
                  <a:pt x="65141" y="11551"/>
                </a:lnTo>
                <a:lnTo>
                  <a:pt x="63695" y="11861"/>
                </a:lnTo>
                <a:lnTo>
                  <a:pt x="63695" y="11422"/>
                </a:lnTo>
                <a:lnTo>
                  <a:pt x="64391" y="10727"/>
                </a:lnTo>
                <a:lnTo>
                  <a:pt x="63663" y="9999"/>
                </a:lnTo>
                <a:lnTo>
                  <a:pt x="64659" y="10266"/>
                </a:lnTo>
                <a:lnTo>
                  <a:pt x="64916" y="9314"/>
                </a:lnTo>
                <a:close/>
                <a:moveTo>
                  <a:pt x="68299" y="12365"/>
                </a:moveTo>
                <a:lnTo>
                  <a:pt x="67121" y="13542"/>
                </a:lnTo>
                <a:lnTo>
                  <a:pt x="65944" y="12365"/>
                </a:lnTo>
                <a:lnTo>
                  <a:pt x="65944" y="11508"/>
                </a:lnTo>
                <a:lnTo>
                  <a:pt x="67121" y="10737"/>
                </a:lnTo>
                <a:lnTo>
                  <a:pt x="68299" y="11508"/>
                </a:lnTo>
                <a:close/>
                <a:moveTo>
                  <a:pt x="77666" y="8168"/>
                </a:moveTo>
                <a:lnTo>
                  <a:pt x="77837" y="9164"/>
                </a:lnTo>
                <a:lnTo>
                  <a:pt x="76831" y="8992"/>
                </a:lnTo>
                <a:lnTo>
                  <a:pt x="76488" y="9945"/>
                </a:lnTo>
                <a:lnTo>
                  <a:pt x="75707" y="9292"/>
                </a:lnTo>
                <a:lnTo>
                  <a:pt x="74925" y="9945"/>
                </a:lnTo>
                <a:lnTo>
                  <a:pt x="74582" y="8992"/>
                </a:lnTo>
                <a:lnTo>
                  <a:pt x="73576" y="9164"/>
                </a:lnTo>
                <a:lnTo>
                  <a:pt x="73758" y="8168"/>
                </a:lnTo>
                <a:lnTo>
                  <a:pt x="72805" y="7815"/>
                </a:lnTo>
                <a:lnTo>
                  <a:pt x="73448" y="7033"/>
                </a:lnTo>
                <a:lnTo>
                  <a:pt x="72805" y="6263"/>
                </a:lnTo>
                <a:lnTo>
                  <a:pt x="73758" y="5909"/>
                </a:lnTo>
                <a:lnTo>
                  <a:pt x="73587" y="4914"/>
                </a:lnTo>
                <a:lnTo>
                  <a:pt x="74582" y="5085"/>
                </a:lnTo>
                <a:lnTo>
                  <a:pt x="74925" y="4132"/>
                </a:lnTo>
                <a:lnTo>
                  <a:pt x="75707" y="4785"/>
                </a:lnTo>
                <a:lnTo>
                  <a:pt x="76488" y="4132"/>
                </a:lnTo>
                <a:lnTo>
                  <a:pt x="76841" y="5085"/>
                </a:lnTo>
                <a:lnTo>
                  <a:pt x="77837" y="4914"/>
                </a:lnTo>
                <a:lnTo>
                  <a:pt x="77666" y="5909"/>
                </a:lnTo>
                <a:lnTo>
                  <a:pt x="78608" y="6263"/>
                </a:lnTo>
                <a:lnTo>
                  <a:pt x="77965" y="7044"/>
                </a:lnTo>
                <a:lnTo>
                  <a:pt x="78608" y="7815"/>
                </a:lnTo>
                <a:close/>
                <a:moveTo>
                  <a:pt x="75921" y="17503"/>
                </a:moveTo>
                <a:lnTo>
                  <a:pt x="75707" y="18295"/>
                </a:lnTo>
                <a:lnTo>
                  <a:pt x="75492" y="17503"/>
                </a:lnTo>
                <a:lnTo>
                  <a:pt x="75707" y="17150"/>
                </a:lnTo>
                <a:close/>
                <a:moveTo>
                  <a:pt x="75878" y="16871"/>
                </a:moveTo>
                <a:lnTo>
                  <a:pt x="76691" y="15544"/>
                </a:lnTo>
                <a:lnTo>
                  <a:pt x="77355" y="17300"/>
                </a:lnTo>
                <a:lnTo>
                  <a:pt x="76927" y="17546"/>
                </a:lnTo>
                <a:lnTo>
                  <a:pt x="76178" y="17353"/>
                </a:lnTo>
                <a:close/>
                <a:moveTo>
                  <a:pt x="75707" y="31259"/>
                </a:moveTo>
                <a:lnTo>
                  <a:pt x="75492" y="30906"/>
                </a:lnTo>
                <a:lnTo>
                  <a:pt x="75707" y="30113"/>
                </a:lnTo>
                <a:lnTo>
                  <a:pt x="75921" y="30906"/>
                </a:lnTo>
                <a:close/>
                <a:moveTo>
                  <a:pt x="76927" y="30863"/>
                </a:moveTo>
                <a:lnTo>
                  <a:pt x="77355" y="31109"/>
                </a:lnTo>
                <a:lnTo>
                  <a:pt x="76691" y="32865"/>
                </a:lnTo>
                <a:lnTo>
                  <a:pt x="75878" y="31537"/>
                </a:lnTo>
                <a:lnTo>
                  <a:pt x="76178" y="31066"/>
                </a:lnTo>
                <a:close/>
                <a:moveTo>
                  <a:pt x="78351" y="41375"/>
                </a:moveTo>
                <a:lnTo>
                  <a:pt x="78907" y="40701"/>
                </a:lnTo>
                <a:lnTo>
                  <a:pt x="80727" y="41375"/>
                </a:lnTo>
                <a:lnTo>
                  <a:pt x="78907" y="42039"/>
                </a:lnTo>
                <a:close/>
                <a:moveTo>
                  <a:pt x="64456" y="41375"/>
                </a:moveTo>
                <a:lnTo>
                  <a:pt x="65248" y="41161"/>
                </a:lnTo>
                <a:lnTo>
                  <a:pt x="65590" y="41375"/>
                </a:lnTo>
                <a:lnTo>
                  <a:pt x="65248" y="41578"/>
                </a:lnTo>
                <a:close/>
                <a:moveTo>
                  <a:pt x="65879" y="41546"/>
                </a:moveTo>
                <a:lnTo>
                  <a:pt x="67196" y="42360"/>
                </a:lnTo>
                <a:lnTo>
                  <a:pt x="65440" y="43024"/>
                </a:lnTo>
                <a:lnTo>
                  <a:pt x="65194" y="42595"/>
                </a:lnTo>
                <a:lnTo>
                  <a:pt x="65398" y="41835"/>
                </a:lnTo>
                <a:close/>
                <a:moveTo>
                  <a:pt x="56662" y="42456"/>
                </a:moveTo>
                <a:lnTo>
                  <a:pt x="56470" y="43206"/>
                </a:lnTo>
                <a:lnTo>
                  <a:pt x="54414" y="43752"/>
                </a:lnTo>
                <a:lnTo>
                  <a:pt x="55913" y="42253"/>
                </a:lnTo>
                <a:close/>
                <a:moveTo>
                  <a:pt x="51492" y="41375"/>
                </a:moveTo>
                <a:lnTo>
                  <a:pt x="51834" y="41161"/>
                </a:lnTo>
                <a:lnTo>
                  <a:pt x="52626" y="41375"/>
                </a:lnTo>
                <a:lnTo>
                  <a:pt x="51834" y="41578"/>
                </a:lnTo>
                <a:close/>
                <a:moveTo>
                  <a:pt x="51642" y="43024"/>
                </a:moveTo>
                <a:lnTo>
                  <a:pt x="49886" y="42360"/>
                </a:lnTo>
                <a:lnTo>
                  <a:pt x="51203" y="41546"/>
                </a:lnTo>
                <a:lnTo>
                  <a:pt x="51684" y="41835"/>
                </a:lnTo>
                <a:lnTo>
                  <a:pt x="51888" y="42595"/>
                </a:lnTo>
                <a:close/>
                <a:moveTo>
                  <a:pt x="41375" y="44019"/>
                </a:moveTo>
                <a:lnTo>
                  <a:pt x="42050" y="44576"/>
                </a:lnTo>
                <a:lnTo>
                  <a:pt x="41375" y="46396"/>
                </a:lnTo>
                <a:lnTo>
                  <a:pt x="40701" y="44576"/>
                </a:lnTo>
                <a:close/>
                <a:moveTo>
                  <a:pt x="30917" y="41578"/>
                </a:moveTo>
                <a:lnTo>
                  <a:pt x="30124" y="41375"/>
                </a:lnTo>
                <a:lnTo>
                  <a:pt x="30917" y="41161"/>
                </a:lnTo>
                <a:lnTo>
                  <a:pt x="31259" y="41375"/>
                </a:lnTo>
                <a:close/>
                <a:moveTo>
                  <a:pt x="30863" y="42595"/>
                </a:moveTo>
                <a:lnTo>
                  <a:pt x="31066" y="41835"/>
                </a:lnTo>
                <a:lnTo>
                  <a:pt x="31548" y="41546"/>
                </a:lnTo>
                <a:lnTo>
                  <a:pt x="32865" y="42360"/>
                </a:lnTo>
                <a:lnTo>
                  <a:pt x="31109" y="43024"/>
                </a:lnTo>
                <a:close/>
                <a:moveTo>
                  <a:pt x="22331" y="42456"/>
                </a:moveTo>
                <a:lnTo>
                  <a:pt x="22138" y="43206"/>
                </a:lnTo>
                <a:lnTo>
                  <a:pt x="20083" y="43752"/>
                </a:lnTo>
                <a:lnTo>
                  <a:pt x="21582" y="42253"/>
                </a:lnTo>
                <a:close/>
                <a:moveTo>
                  <a:pt x="17161" y="41375"/>
                </a:moveTo>
                <a:lnTo>
                  <a:pt x="17503" y="41161"/>
                </a:lnTo>
                <a:lnTo>
                  <a:pt x="18295" y="41375"/>
                </a:lnTo>
                <a:lnTo>
                  <a:pt x="17503" y="41578"/>
                </a:lnTo>
                <a:close/>
                <a:moveTo>
                  <a:pt x="17310" y="43024"/>
                </a:moveTo>
                <a:lnTo>
                  <a:pt x="15555" y="42360"/>
                </a:lnTo>
                <a:lnTo>
                  <a:pt x="16872" y="41546"/>
                </a:lnTo>
                <a:lnTo>
                  <a:pt x="17353" y="41835"/>
                </a:lnTo>
                <a:lnTo>
                  <a:pt x="17557" y="42595"/>
                </a:lnTo>
                <a:close/>
                <a:moveTo>
                  <a:pt x="7044" y="44019"/>
                </a:moveTo>
                <a:lnTo>
                  <a:pt x="7719" y="44576"/>
                </a:lnTo>
                <a:lnTo>
                  <a:pt x="7044" y="46396"/>
                </a:lnTo>
                <a:lnTo>
                  <a:pt x="6370" y="44576"/>
                </a:lnTo>
                <a:close/>
                <a:moveTo>
                  <a:pt x="4400" y="41375"/>
                </a:moveTo>
                <a:lnTo>
                  <a:pt x="3843" y="42039"/>
                </a:lnTo>
                <a:lnTo>
                  <a:pt x="2024" y="41375"/>
                </a:lnTo>
                <a:lnTo>
                  <a:pt x="3843" y="40701"/>
                </a:lnTo>
                <a:close/>
                <a:moveTo>
                  <a:pt x="8404" y="34845"/>
                </a:moveTo>
                <a:lnTo>
                  <a:pt x="8832" y="34706"/>
                </a:lnTo>
                <a:lnTo>
                  <a:pt x="9774" y="35755"/>
                </a:lnTo>
                <a:lnTo>
                  <a:pt x="9635" y="36569"/>
                </a:lnTo>
                <a:lnTo>
                  <a:pt x="7954" y="37971"/>
                </a:lnTo>
                <a:lnTo>
                  <a:pt x="7205" y="35916"/>
                </a:lnTo>
                <a:lnTo>
                  <a:pt x="7483" y="35145"/>
                </a:lnTo>
                <a:close/>
                <a:moveTo>
                  <a:pt x="6830" y="30906"/>
                </a:moveTo>
                <a:lnTo>
                  <a:pt x="7044" y="30113"/>
                </a:lnTo>
                <a:lnTo>
                  <a:pt x="7258" y="30906"/>
                </a:lnTo>
                <a:lnTo>
                  <a:pt x="7044" y="31259"/>
                </a:lnTo>
                <a:close/>
                <a:moveTo>
                  <a:pt x="6873" y="31537"/>
                </a:moveTo>
                <a:lnTo>
                  <a:pt x="6059" y="32865"/>
                </a:lnTo>
                <a:lnTo>
                  <a:pt x="5396" y="31109"/>
                </a:lnTo>
                <a:lnTo>
                  <a:pt x="5824" y="30863"/>
                </a:lnTo>
                <a:lnTo>
                  <a:pt x="6573" y="31066"/>
                </a:lnTo>
                <a:close/>
                <a:moveTo>
                  <a:pt x="5963" y="26078"/>
                </a:moveTo>
                <a:lnTo>
                  <a:pt x="6166" y="26827"/>
                </a:lnTo>
                <a:lnTo>
                  <a:pt x="4668" y="28326"/>
                </a:lnTo>
                <a:lnTo>
                  <a:pt x="5214" y="26281"/>
                </a:lnTo>
                <a:close/>
                <a:moveTo>
                  <a:pt x="7044" y="17150"/>
                </a:moveTo>
                <a:lnTo>
                  <a:pt x="7258" y="17503"/>
                </a:lnTo>
                <a:lnTo>
                  <a:pt x="7044" y="18295"/>
                </a:lnTo>
                <a:lnTo>
                  <a:pt x="6830" y="17503"/>
                </a:lnTo>
                <a:close/>
                <a:moveTo>
                  <a:pt x="5824" y="17546"/>
                </a:moveTo>
                <a:lnTo>
                  <a:pt x="5396" y="17300"/>
                </a:lnTo>
                <a:lnTo>
                  <a:pt x="6059" y="15544"/>
                </a:lnTo>
                <a:lnTo>
                  <a:pt x="6873" y="16871"/>
                </a:lnTo>
                <a:lnTo>
                  <a:pt x="6573" y="17353"/>
                </a:lnTo>
                <a:close/>
                <a:moveTo>
                  <a:pt x="4400" y="7033"/>
                </a:moveTo>
                <a:lnTo>
                  <a:pt x="3843" y="7708"/>
                </a:lnTo>
                <a:lnTo>
                  <a:pt x="2024" y="7033"/>
                </a:lnTo>
                <a:lnTo>
                  <a:pt x="3843" y="6370"/>
                </a:lnTo>
                <a:close/>
                <a:moveTo>
                  <a:pt x="18295" y="7044"/>
                </a:moveTo>
                <a:lnTo>
                  <a:pt x="17503" y="7248"/>
                </a:lnTo>
                <a:lnTo>
                  <a:pt x="17161" y="7033"/>
                </a:lnTo>
                <a:lnTo>
                  <a:pt x="17503" y="6830"/>
                </a:lnTo>
                <a:close/>
                <a:moveTo>
                  <a:pt x="16872" y="6862"/>
                </a:moveTo>
                <a:lnTo>
                  <a:pt x="15555" y="6059"/>
                </a:lnTo>
                <a:lnTo>
                  <a:pt x="17310" y="5396"/>
                </a:lnTo>
                <a:lnTo>
                  <a:pt x="17557" y="5824"/>
                </a:lnTo>
                <a:lnTo>
                  <a:pt x="17353" y="6573"/>
                </a:lnTo>
                <a:close/>
                <a:moveTo>
                  <a:pt x="26089" y="5952"/>
                </a:moveTo>
                <a:lnTo>
                  <a:pt x="26281" y="5203"/>
                </a:lnTo>
                <a:lnTo>
                  <a:pt x="28337" y="4657"/>
                </a:lnTo>
                <a:lnTo>
                  <a:pt x="26838" y="6156"/>
                </a:lnTo>
                <a:close/>
                <a:moveTo>
                  <a:pt x="31259" y="7033"/>
                </a:moveTo>
                <a:lnTo>
                  <a:pt x="30917" y="7248"/>
                </a:lnTo>
                <a:lnTo>
                  <a:pt x="30124" y="7044"/>
                </a:lnTo>
                <a:lnTo>
                  <a:pt x="30917" y="6830"/>
                </a:lnTo>
                <a:close/>
                <a:moveTo>
                  <a:pt x="31109" y="5396"/>
                </a:moveTo>
                <a:lnTo>
                  <a:pt x="32865" y="6059"/>
                </a:lnTo>
                <a:lnTo>
                  <a:pt x="31548" y="6862"/>
                </a:lnTo>
                <a:lnTo>
                  <a:pt x="31066" y="6573"/>
                </a:lnTo>
                <a:lnTo>
                  <a:pt x="30863" y="5813"/>
                </a:lnTo>
                <a:close/>
                <a:moveTo>
                  <a:pt x="38731" y="7033"/>
                </a:moveTo>
                <a:lnTo>
                  <a:pt x="38175" y="7708"/>
                </a:lnTo>
                <a:lnTo>
                  <a:pt x="36355" y="7033"/>
                </a:lnTo>
                <a:lnTo>
                  <a:pt x="38175" y="6370"/>
                </a:lnTo>
                <a:close/>
                <a:moveTo>
                  <a:pt x="51834" y="6830"/>
                </a:moveTo>
                <a:lnTo>
                  <a:pt x="52626" y="7044"/>
                </a:lnTo>
                <a:lnTo>
                  <a:pt x="51834" y="7248"/>
                </a:lnTo>
                <a:lnTo>
                  <a:pt x="51492" y="7033"/>
                </a:lnTo>
                <a:close/>
                <a:moveTo>
                  <a:pt x="51888" y="5824"/>
                </a:moveTo>
                <a:lnTo>
                  <a:pt x="51684" y="6573"/>
                </a:lnTo>
                <a:lnTo>
                  <a:pt x="51203" y="6862"/>
                </a:lnTo>
                <a:lnTo>
                  <a:pt x="49886" y="6059"/>
                </a:lnTo>
                <a:lnTo>
                  <a:pt x="51642" y="5396"/>
                </a:lnTo>
                <a:close/>
                <a:moveTo>
                  <a:pt x="58546" y="4871"/>
                </a:moveTo>
                <a:lnTo>
                  <a:pt x="57990" y="4325"/>
                </a:lnTo>
                <a:lnTo>
                  <a:pt x="58546" y="2280"/>
                </a:lnTo>
                <a:lnTo>
                  <a:pt x="59092" y="4325"/>
                </a:lnTo>
                <a:close/>
                <a:moveTo>
                  <a:pt x="60420" y="5952"/>
                </a:moveTo>
                <a:lnTo>
                  <a:pt x="60612" y="5203"/>
                </a:lnTo>
                <a:lnTo>
                  <a:pt x="60612" y="5203"/>
                </a:lnTo>
                <a:lnTo>
                  <a:pt x="62668" y="4657"/>
                </a:lnTo>
                <a:lnTo>
                  <a:pt x="61169" y="6156"/>
                </a:lnTo>
                <a:close/>
                <a:moveTo>
                  <a:pt x="65590" y="7033"/>
                </a:moveTo>
                <a:lnTo>
                  <a:pt x="65248" y="7248"/>
                </a:lnTo>
                <a:lnTo>
                  <a:pt x="64456" y="7044"/>
                </a:lnTo>
                <a:lnTo>
                  <a:pt x="65248" y="6830"/>
                </a:lnTo>
                <a:close/>
                <a:moveTo>
                  <a:pt x="65440" y="5396"/>
                </a:moveTo>
                <a:lnTo>
                  <a:pt x="67196" y="6059"/>
                </a:lnTo>
                <a:lnTo>
                  <a:pt x="65879" y="6862"/>
                </a:lnTo>
                <a:lnTo>
                  <a:pt x="65398" y="6573"/>
                </a:lnTo>
                <a:lnTo>
                  <a:pt x="65194" y="5813"/>
                </a:lnTo>
                <a:close/>
                <a:moveTo>
                  <a:pt x="73416" y="5717"/>
                </a:moveTo>
                <a:lnTo>
                  <a:pt x="72602" y="6016"/>
                </a:lnTo>
                <a:lnTo>
                  <a:pt x="71360" y="4528"/>
                </a:lnTo>
                <a:lnTo>
                  <a:pt x="73266" y="4860"/>
                </a:lnTo>
                <a:close/>
                <a:moveTo>
                  <a:pt x="78351" y="7044"/>
                </a:moveTo>
                <a:lnTo>
                  <a:pt x="78907" y="6370"/>
                </a:lnTo>
                <a:lnTo>
                  <a:pt x="80727" y="7033"/>
                </a:lnTo>
                <a:lnTo>
                  <a:pt x="78907" y="7708"/>
                </a:lnTo>
                <a:close/>
                <a:moveTo>
                  <a:pt x="78575" y="11679"/>
                </a:moveTo>
                <a:lnTo>
                  <a:pt x="78201" y="9528"/>
                </a:lnTo>
                <a:lnTo>
                  <a:pt x="80353" y="9902"/>
                </a:lnTo>
                <a:lnTo>
                  <a:pt x="80877" y="10534"/>
                </a:lnTo>
                <a:lnTo>
                  <a:pt x="80588" y="11915"/>
                </a:lnTo>
                <a:lnTo>
                  <a:pt x="79207" y="12204"/>
                </a:lnTo>
                <a:close/>
                <a:moveTo>
                  <a:pt x="82172" y="7248"/>
                </a:moveTo>
                <a:lnTo>
                  <a:pt x="81594" y="7033"/>
                </a:lnTo>
                <a:lnTo>
                  <a:pt x="82172" y="6830"/>
                </a:lnTo>
                <a:lnTo>
                  <a:pt x="82718" y="5160"/>
                </a:lnTo>
                <a:lnTo>
                  <a:pt x="81412" y="3993"/>
                </a:lnTo>
                <a:lnTo>
                  <a:pt x="80802" y="4100"/>
                </a:lnTo>
                <a:lnTo>
                  <a:pt x="81198" y="3619"/>
                </a:lnTo>
                <a:lnTo>
                  <a:pt x="80834" y="1906"/>
                </a:lnTo>
                <a:lnTo>
                  <a:pt x="79121" y="1552"/>
                </a:lnTo>
                <a:lnTo>
                  <a:pt x="78650" y="1949"/>
                </a:lnTo>
                <a:lnTo>
                  <a:pt x="78757" y="1338"/>
                </a:lnTo>
                <a:lnTo>
                  <a:pt x="77580" y="32"/>
                </a:lnTo>
                <a:lnTo>
                  <a:pt x="75921" y="578"/>
                </a:lnTo>
                <a:lnTo>
                  <a:pt x="75707" y="1156"/>
                </a:lnTo>
                <a:lnTo>
                  <a:pt x="75492" y="578"/>
                </a:lnTo>
                <a:lnTo>
                  <a:pt x="73833" y="32"/>
                </a:lnTo>
                <a:lnTo>
                  <a:pt x="72666" y="1338"/>
                </a:lnTo>
                <a:lnTo>
                  <a:pt x="72763" y="1949"/>
                </a:lnTo>
                <a:lnTo>
                  <a:pt x="72292" y="1552"/>
                </a:lnTo>
                <a:lnTo>
                  <a:pt x="70579" y="1906"/>
                </a:lnTo>
                <a:lnTo>
                  <a:pt x="70215" y="3619"/>
                </a:lnTo>
                <a:lnTo>
                  <a:pt x="70611" y="4100"/>
                </a:lnTo>
                <a:lnTo>
                  <a:pt x="70001" y="3993"/>
                </a:lnTo>
                <a:lnTo>
                  <a:pt x="68941" y="4946"/>
                </a:lnTo>
                <a:lnTo>
                  <a:pt x="68545" y="3747"/>
                </a:lnTo>
                <a:lnTo>
                  <a:pt x="67164" y="3372"/>
                </a:lnTo>
                <a:lnTo>
                  <a:pt x="67121" y="3511"/>
                </a:lnTo>
                <a:lnTo>
                  <a:pt x="67089" y="3372"/>
                </a:lnTo>
                <a:lnTo>
                  <a:pt x="65697" y="3747"/>
                </a:lnTo>
                <a:lnTo>
                  <a:pt x="65291" y="4989"/>
                </a:lnTo>
                <a:lnTo>
                  <a:pt x="64916" y="4764"/>
                </a:lnTo>
                <a:lnTo>
                  <a:pt x="64659" y="3811"/>
                </a:lnTo>
                <a:lnTo>
                  <a:pt x="63663" y="4079"/>
                </a:lnTo>
                <a:lnTo>
                  <a:pt x="64391" y="3351"/>
                </a:lnTo>
                <a:lnTo>
                  <a:pt x="63695" y="2655"/>
                </a:lnTo>
                <a:lnTo>
                  <a:pt x="63695" y="1884"/>
                </a:lnTo>
                <a:lnTo>
                  <a:pt x="62925" y="1884"/>
                </a:lnTo>
                <a:lnTo>
                  <a:pt x="62229" y="1188"/>
                </a:lnTo>
                <a:lnTo>
                  <a:pt x="61501" y="1916"/>
                </a:lnTo>
                <a:lnTo>
                  <a:pt x="61769" y="921"/>
                </a:lnTo>
                <a:lnTo>
                  <a:pt x="60816" y="664"/>
                </a:lnTo>
                <a:lnTo>
                  <a:pt x="60430" y="0"/>
                </a:lnTo>
                <a:lnTo>
                  <a:pt x="59767" y="386"/>
                </a:lnTo>
                <a:lnTo>
                  <a:pt x="58814" y="129"/>
                </a:lnTo>
                <a:lnTo>
                  <a:pt x="58546" y="1124"/>
                </a:lnTo>
                <a:lnTo>
                  <a:pt x="58279" y="129"/>
                </a:lnTo>
                <a:lnTo>
                  <a:pt x="57326" y="386"/>
                </a:lnTo>
                <a:lnTo>
                  <a:pt x="56652" y="0"/>
                </a:lnTo>
                <a:lnTo>
                  <a:pt x="56266" y="664"/>
                </a:lnTo>
                <a:lnTo>
                  <a:pt x="55313" y="921"/>
                </a:lnTo>
                <a:lnTo>
                  <a:pt x="55581" y="1916"/>
                </a:lnTo>
                <a:lnTo>
                  <a:pt x="54853" y="1188"/>
                </a:lnTo>
                <a:lnTo>
                  <a:pt x="54157" y="1884"/>
                </a:lnTo>
                <a:lnTo>
                  <a:pt x="53386" y="1884"/>
                </a:lnTo>
                <a:lnTo>
                  <a:pt x="53386" y="2655"/>
                </a:lnTo>
                <a:lnTo>
                  <a:pt x="52691" y="3351"/>
                </a:lnTo>
                <a:lnTo>
                  <a:pt x="53419" y="4079"/>
                </a:lnTo>
                <a:lnTo>
                  <a:pt x="52423" y="3811"/>
                </a:lnTo>
                <a:lnTo>
                  <a:pt x="52166" y="4764"/>
                </a:lnTo>
                <a:lnTo>
                  <a:pt x="51791" y="4989"/>
                </a:lnTo>
                <a:lnTo>
                  <a:pt x="51385" y="3747"/>
                </a:lnTo>
                <a:lnTo>
                  <a:pt x="49993" y="3372"/>
                </a:lnTo>
                <a:lnTo>
                  <a:pt x="49961" y="3511"/>
                </a:lnTo>
                <a:lnTo>
                  <a:pt x="49918" y="3372"/>
                </a:lnTo>
                <a:lnTo>
                  <a:pt x="48537" y="3747"/>
                </a:lnTo>
                <a:lnTo>
                  <a:pt x="48141" y="4946"/>
                </a:lnTo>
                <a:lnTo>
                  <a:pt x="47081" y="3993"/>
                </a:lnTo>
                <a:lnTo>
                  <a:pt x="46471" y="4100"/>
                </a:lnTo>
                <a:lnTo>
                  <a:pt x="46867" y="3619"/>
                </a:lnTo>
                <a:lnTo>
                  <a:pt x="46503" y="1906"/>
                </a:lnTo>
                <a:lnTo>
                  <a:pt x="44790" y="1552"/>
                </a:lnTo>
                <a:lnTo>
                  <a:pt x="44319" y="1949"/>
                </a:lnTo>
                <a:lnTo>
                  <a:pt x="44426" y="1338"/>
                </a:lnTo>
                <a:lnTo>
                  <a:pt x="43249" y="32"/>
                </a:lnTo>
                <a:lnTo>
                  <a:pt x="41590" y="578"/>
                </a:lnTo>
                <a:lnTo>
                  <a:pt x="41375" y="1156"/>
                </a:lnTo>
                <a:lnTo>
                  <a:pt x="41161" y="578"/>
                </a:lnTo>
                <a:lnTo>
                  <a:pt x="39502" y="32"/>
                </a:lnTo>
                <a:lnTo>
                  <a:pt x="38324" y="1338"/>
                </a:lnTo>
                <a:lnTo>
                  <a:pt x="38432" y="1949"/>
                </a:lnTo>
                <a:lnTo>
                  <a:pt x="37961" y="1552"/>
                </a:lnTo>
                <a:lnTo>
                  <a:pt x="36248" y="1906"/>
                </a:lnTo>
                <a:lnTo>
                  <a:pt x="35884" y="3619"/>
                </a:lnTo>
                <a:lnTo>
                  <a:pt x="36280" y="4100"/>
                </a:lnTo>
                <a:lnTo>
                  <a:pt x="35670" y="3993"/>
                </a:lnTo>
                <a:lnTo>
                  <a:pt x="34610" y="4946"/>
                </a:lnTo>
                <a:lnTo>
                  <a:pt x="34214" y="3747"/>
                </a:lnTo>
                <a:lnTo>
                  <a:pt x="32833" y="3372"/>
                </a:lnTo>
                <a:lnTo>
                  <a:pt x="32790" y="3511"/>
                </a:lnTo>
                <a:lnTo>
                  <a:pt x="32758" y="3372"/>
                </a:lnTo>
                <a:lnTo>
                  <a:pt x="31366" y="3747"/>
                </a:lnTo>
                <a:lnTo>
                  <a:pt x="30959" y="4989"/>
                </a:lnTo>
                <a:lnTo>
                  <a:pt x="30585" y="4764"/>
                </a:lnTo>
                <a:lnTo>
                  <a:pt x="30328" y="3811"/>
                </a:lnTo>
                <a:lnTo>
                  <a:pt x="29332" y="4079"/>
                </a:lnTo>
                <a:lnTo>
                  <a:pt x="30060" y="3351"/>
                </a:lnTo>
                <a:lnTo>
                  <a:pt x="29364" y="2655"/>
                </a:lnTo>
                <a:lnTo>
                  <a:pt x="29364" y="1884"/>
                </a:lnTo>
                <a:lnTo>
                  <a:pt x="28594" y="1884"/>
                </a:lnTo>
                <a:lnTo>
                  <a:pt x="27898" y="1188"/>
                </a:lnTo>
                <a:lnTo>
                  <a:pt x="27170" y="1916"/>
                </a:lnTo>
                <a:lnTo>
                  <a:pt x="27437" y="921"/>
                </a:lnTo>
                <a:lnTo>
                  <a:pt x="26485" y="664"/>
                </a:lnTo>
                <a:lnTo>
                  <a:pt x="26099" y="0"/>
                </a:lnTo>
                <a:lnTo>
                  <a:pt x="25436" y="386"/>
                </a:lnTo>
                <a:lnTo>
                  <a:pt x="24483" y="129"/>
                </a:lnTo>
                <a:lnTo>
                  <a:pt x="24215" y="1124"/>
                </a:lnTo>
                <a:lnTo>
                  <a:pt x="23948" y="129"/>
                </a:lnTo>
                <a:lnTo>
                  <a:pt x="22995" y="386"/>
                </a:lnTo>
                <a:lnTo>
                  <a:pt x="22320" y="0"/>
                </a:lnTo>
                <a:lnTo>
                  <a:pt x="21935" y="664"/>
                </a:lnTo>
                <a:lnTo>
                  <a:pt x="20982" y="921"/>
                </a:lnTo>
                <a:lnTo>
                  <a:pt x="21250" y="1916"/>
                </a:lnTo>
                <a:lnTo>
                  <a:pt x="20522" y="1188"/>
                </a:lnTo>
                <a:lnTo>
                  <a:pt x="19826" y="1884"/>
                </a:lnTo>
                <a:lnTo>
                  <a:pt x="19055" y="1884"/>
                </a:lnTo>
                <a:lnTo>
                  <a:pt x="19055" y="2655"/>
                </a:lnTo>
                <a:lnTo>
                  <a:pt x="18360" y="3351"/>
                </a:lnTo>
                <a:lnTo>
                  <a:pt x="19087" y="4079"/>
                </a:lnTo>
                <a:lnTo>
                  <a:pt x="18092" y="3811"/>
                </a:lnTo>
                <a:lnTo>
                  <a:pt x="17835" y="4764"/>
                </a:lnTo>
                <a:lnTo>
                  <a:pt x="17460" y="4989"/>
                </a:lnTo>
                <a:lnTo>
                  <a:pt x="17054" y="3747"/>
                </a:lnTo>
                <a:lnTo>
                  <a:pt x="15662" y="3372"/>
                </a:lnTo>
                <a:lnTo>
                  <a:pt x="15630" y="3511"/>
                </a:lnTo>
                <a:lnTo>
                  <a:pt x="15587" y="3372"/>
                </a:lnTo>
                <a:lnTo>
                  <a:pt x="14206" y="3747"/>
                </a:lnTo>
                <a:lnTo>
                  <a:pt x="13810" y="4946"/>
                </a:lnTo>
                <a:lnTo>
                  <a:pt x="12750" y="3993"/>
                </a:lnTo>
                <a:lnTo>
                  <a:pt x="12140" y="4100"/>
                </a:lnTo>
                <a:lnTo>
                  <a:pt x="12536" y="3619"/>
                </a:lnTo>
                <a:lnTo>
                  <a:pt x="12172" y="1906"/>
                </a:lnTo>
                <a:lnTo>
                  <a:pt x="10459" y="1552"/>
                </a:lnTo>
                <a:lnTo>
                  <a:pt x="9988" y="1949"/>
                </a:lnTo>
                <a:lnTo>
                  <a:pt x="10095" y="1338"/>
                </a:lnTo>
                <a:lnTo>
                  <a:pt x="8918" y="32"/>
                </a:lnTo>
                <a:lnTo>
                  <a:pt x="7258" y="578"/>
                </a:lnTo>
                <a:lnTo>
                  <a:pt x="7044" y="1156"/>
                </a:lnTo>
                <a:lnTo>
                  <a:pt x="6830" y="578"/>
                </a:lnTo>
                <a:lnTo>
                  <a:pt x="5171" y="32"/>
                </a:lnTo>
                <a:lnTo>
                  <a:pt x="3993" y="1338"/>
                </a:lnTo>
                <a:lnTo>
                  <a:pt x="4100" y="1949"/>
                </a:lnTo>
                <a:lnTo>
                  <a:pt x="3629" y="1552"/>
                </a:lnTo>
                <a:lnTo>
                  <a:pt x="1917" y="1906"/>
                </a:lnTo>
                <a:lnTo>
                  <a:pt x="1553" y="3619"/>
                </a:lnTo>
                <a:lnTo>
                  <a:pt x="1949" y="4100"/>
                </a:lnTo>
                <a:lnTo>
                  <a:pt x="1339" y="3993"/>
                </a:lnTo>
                <a:lnTo>
                  <a:pt x="32" y="5160"/>
                </a:lnTo>
                <a:lnTo>
                  <a:pt x="578" y="6830"/>
                </a:lnTo>
                <a:lnTo>
                  <a:pt x="1157" y="7033"/>
                </a:lnTo>
                <a:lnTo>
                  <a:pt x="578" y="7248"/>
                </a:lnTo>
                <a:lnTo>
                  <a:pt x="32" y="8918"/>
                </a:lnTo>
                <a:lnTo>
                  <a:pt x="1339" y="10084"/>
                </a:lnTo>
                <a:lnTo>
                  <a:pt x="1949" y="9977"/>
                </a:lnTo>
                <a:lnTo>
                  <a:pt x="1553" y="10459"/>
                </a:lnTo>
                <a:lnTo>
                  <a:pt x="1917" y="12172"/>
                </a:lnTo>
                <a:lnTo>
                  <a:pt x="3629" y="12525"/>
                </a:lnTo>
                <a:lnTo>
                  <a:pt x="4100" y="12129"/>
                </a:lnTo>
                <a:lnTo>
                  <a:pt x="3993" y="12739"/>
                </a:lnTo>
                <a:lnTo>
                  <a:pt x="4946" y="13810"/>
                </a:lnTo>
                <a:lnTo>
                  <a:pt x="3758" y="14195"/>
                </a:lnTo>
                <a:lnTo>
                  <a:pt x="3383" y="15587"/>
                </a:lnTo>
                <a:lnTo>
                  <a:pt x="3522" y="15619"/>
                </a:lnTo>
                <a:lnTo>
                  <a:pt x="3383" y="15662"/>
                </a:lnTo>
                <a:lnTo>
                  <a:pt x="3758" y="17043"/>
                </a:lnTo>
                <a:lnTo>
                  <a:pt x="4989" y="17449"/>
                </a:lnTo>
                <a:lnTo>
                  <a:pt x="4775" y="17835"/>
                </a:lnTo>
                <a:lnTo>
                  <a:pt x="3822" y="18092"/>
                </a:lnTo>
                <a:lnTo>
                  <a:pt x="4090" y="19087"/>
                </a:lnTo>
                <a:lnTo>
                  <a:pt x="3362" y="18359"/>
                </a:lnTo>
                <a:lnTo>
                  <a:pt x="2655" y="19055"/>
                </a:lnTo>
                <a:lnTo>
                  <a:pt x="1895" y="19055"/>
                </a:lnTo>
                <a:lnTo>
                  <a:pt x="1895" y="19826"/>
                </a:lnTo>
                <a:lnTo>
                  <a:pt x="1189" y="20522"/>
                </a:lnTo>
                <a:lnTo>
                  <a:pt x="1927" y="21250"/>
                </a:lnTo>
                <a:lnTo>
                  <a:pt x="921" y="20982"/>
                </a:lnTo>
                <a:lnTo>
                  <a:pt x="675" y="21935"/>
                </a:lnTo>
                <a:lnTo>
                  <a:pt x="0" y="22320"/>
                </a:lnTo>
                <a:lnTo>
                  <a:pt x="386" y="22984"/>
                </a:lnTo>
                <a:lnTo>
                  <a:pt x="129" y="23937"/>
                </a:lnTo>
                <a:lnTo>
                  <a:pt x="1135" y="24204"/>
                </a:lnTo>
                <a:lnTo>
                  <a:pt x="129" y="24472"/>
                </a:lnTo>
                <a:lnTo>
                  <a:pt x="386" y="25425"/>
                </a:lnTo>
                <a:lnTo>
                  <a:pt x="0" y="26088"/>
                </a:lnTo>
                <a:lnTo>
                  <a:pt x="675" y="26474"/>
                </a:lnTo>
                <a:lnTo>
                  <a:pt x="921" y="27426"/>
                </a:lnTo>
                <a:lnTo>
                  <a:pt x="1927" y="27159"/>
                </a:lnTo>
                <a:lnTo>
                  <a:pt x="1189" y="27897"/>
                </a:lnTo>
                <a:lnTo>
                  <a:pt x="1895" y="28593"/>
                </a:lnTo>
                <a:lnTo>
                  <a:pt x="1895" y="29353"/>
                </a:lnTo>
                <a:lnTo>
                  <a:pt x="2655" y="29364"/>
                </a:lnTo>
                <a:lnTo>
                  <a:pt x="3362" y="30060"/>
                </a:lnTo>
                <a:lnTo>
                  <a:pt x="4090" y="29321"/>
                </a:lnTo>
                <a:lnTo>
                  <a:pt x="3822" y="30328"/>
                </a:lnTo>
                <a:lnTo>
                  <a:pt x="4775" y="30584"/>
                </a:lnTo>
                <a:lnTo>
                  <a:pt x="4989" y="30959"/>
                </a:lnTo>
                <a:lnTo>
                  <a:pt x="3758" y="31366"/>
                </a:lnTo>
                <a:lnTo>
                  <a:pt x="3383" y="32747"/>
                </a:lnTo>
                <a:lnTo>
                  <a:pt x="3522" y="32790"/>
                </a:lnTo>
                <a:lnTo>
                  <a:pt x="3383" y="32822"/>
                </a:lnTo>
                <a:lnTo>
                  <a:pt x="3758" y="34213"/>
                </a:lnTo>
                <a:lnTo>
                  <a:pt x="4946" y="34610"/>
                </a:lnTo>
                <a:lnTo>
                  <a:pt x="3993" y="35669"/>
                </a:lnTo>
                <a:lnTo>
                  <a:pt x="4100" y="36280"/>
                </a:lnTo>
                <a:lnTo>
                  <a:pt x="3629" y="35883"/>
                </a:lnTo>
                <a:lnTo>
                  <a:pt x="1917" y="36237"/>
                </a:lnTo>
                <a:lnTo>
                  <a:pt x="1553" y="37960"/>
                </a:lnTo>
                <a:lnTo>
                  <a:pt x="1949" y="38431"/>
                </a:lnTo>
                <a:lnTo>
                  <a:pt x="1339" y="38324"/>
                </a:lnTo>
                <a:lnTo>
                  <a:pt x="32" y="39491"/>
                </a:lnTo>
                <a:lnTo>
                  <a:pt x="578" y="41161"/>
                </a:lnTo>
                <a:lnTo>
                  <a:pt x="1157" y="41375"/>
                </a:lnTo>
                <a:lnTo>
                  <a:pt x="578" y="41589"/>
                </a:lnTo>
                <a:lnTo>
                  <a:pt x="32" y="43248"/>
                </a:lnTo>
                <a:lnTo>
                  <a:pt x="1339" y="44415"/>
                </a:lnTo>
                <a:lnTo>
                  <a:pt x="1949" y="44308"/>
                </a:lnTo>
                <a:lnTo>
                  <a:pt x="1553" y="44790"/>
                </a:lnTo>
                <a:lnTo>
                  <a:pt x="1917" y="46503"/>
                </a:lnTo>
                <a:lnTo>
                  <a:pt x="3629" y="46856"/>
                </a:lnTo>
                <a:lnTo>
                  <a:pt x="4100" y="46471"/>
                </a:lnTo>
                <a:lnTo>
                  <a:pt x="3993" y="47070"/>
                </a:lnTo>
                <a:lnTo>
                  <a:pt x="5171" y="48376"/>
                </a:lnTo>
                <a:lnTo>
                  <a:pt x="6830" y="47830"/>
                </a:lnTo>
                <a:lnTo>
                  <a:pt x="7044" y="47252"/>
                </a:lnTo>
                <a:lnTo>
                  <a:pt x="7258" y="47830"/>
                </a:lnTo>
                <a:lnTo>
                  <a:pt x="8918" y="48376"/>
                </a:lnTo>
                <a:lnTo>
                  <a:pt x="10095" y="47070"/>
                </a:lnTo>
                <a:lnTo>
                  <a:pt x="9988" y="46471"/>
                </a:lnTo>
                <a:lnTo>
                  <a:pt x="10459" y="46856"/>
                </a:lnTo>
                <a:lnTo>
                  <a:pt x="12172" y="46503"/>
                </a:lnTo>
                <a:lnTo>
                  <a:pt x="12536" y="44790"/>
                </a:lnTo>
                <a:lnTo>
                  <a:pt x="12140" y="44308"/>
                </a:lnTo>
                <a:lnTo>
                  <a:pt x="12750" y="44415"/>
                </a:lnTo>
                <a:lnTo>
                  <a:pt x="13810" y="43463"/>
                </a:lnTo>
                <a:lnTo>
                  <a:pt x="14206" y="44662"/>
                </a:lnTo>
                <a:lnTo>
                  <a:pt x="15587" y="45036"/>
                </a:lnTo>
                <a:lnTo>
                  <a:pt x="15630" y="44897"/>
                </a:lnTo>
                <a:lnTo>
                  <a:pt x="15662" y="45036"/>
                </a:lnTo>
                <a:lnTo>
                  <a:pt x="17054" y="44662"/>
                </a:lnTo>
                <a:lnTo>
                  <a:pt x="17460" y="43420"/>
                </a:lnTo>
                <a:lnTo>
                  <a:pt x="17835" y="43645"/>
                </a:lnTo>
                <a:lnTo>
                  <a:pt x="18092" y="44597"/>
                </a:lnTo>
                <a:lnTo>
                  <a:pt x="19087" y="44330"/>
                </a:lnTo>
                <a:lnTo>
                  <a:pt x="18360" y="45058"/>
                </a:lnTo>
                <a:lnTo>
                  <a:pt x="19055" y="45753"/>
                </a:lnTo>
                <a:lnTo>
                  <a:pt x="19055" y="46524"/>
                </a:lnTo>
                <a:lnTo>
                  <a:pt x="19826" y="46524"/>
                </a:lnTo>
                <a:lnTo>
                  <a:pt x="20522" y="47220"/>
                </a:lnTo>
                <a:lnTo>
                  <a:pt x="21250" y="46492"/>
                </a:lnTo>
                <a:lnTo>
                  <a:pt x="20982" y="47488"/>
                </a:lnTo>
                <a:lnTo>
                  <a:pt x="21935" y="47745"/>
                </a:lnTo>
                <a:lnTo>
                  <a:pt x="22320" y="48408"/>
                </a:lnTo>
                <a:lnTo>
                  <a:pt x="22995" y="48023"/>
                </a:lnTo>
                <a:lnTo>
                  <a:pt x="23948" y="48280"/>
                </a:lnTo>
                <a:lnTo>
                  <a:pt x="24215" y="47284"/>
                </a:lnTo>
                <a:lnTo>
                  <a:pt x="24483" y="48280"/>
                </a:lnTo>
                <a:lnTo>
                  <a:pt x="25436" y="48023"/>
                </a:lnTo>
                <a:lnTo>
                  <a:pt x="26099" y="48408"/>
                </a:lnTo>
                <a:lnTo>
                  <a:pt x="26485" y="47745"/>
                </a:lnTo>
                <a:lnTo>
                  <a:pt x="27437" y="47488"/>
                </a:lnTo>
                <a:lnTo>
                  <a:pt x="27170" y="46492"/>
                </a:lnTo>
                <a:lnTo>
                  <a:pt x="27898" y="47220"/>
                </a:lnTo>
                <a:lnTo>
                  <a:pt x="28594" y="46524"/>
                </a:lnTo>
                <a:lnTo>
                  <a:pt x="29364" y="46524"/>
                </a:lnTo>
                <a:lnTo>
                  <a:pt x="29364" y="45753"/>
                </a:lnTo>
                <a:lnTo>
                  <a:pt x="30060" y="45058"/>
                </a:lnTo>
                <a:lnTo>
                  <a:pt x="29332" y="44330"/>
                </a:lnTo>
                <a:lnTo>
                  <a:pt x="30328" y="44597"/>
                </a:lnTo>
                <a:lnTo>
                  <a:pt x="30585" y="43645"/>
                </a:lnTo>
                <a:lnTo>
                  <a:pt x="30959" y="43420"/>
                </a:lnTo>
                <a:lnTo>
                  <a:pt x="31366" y="44662"/>
                </a:lnTo>
                <a:lnTo>
                  <a:pt x="32758" y="45036"/>
                </a:lnTo>
                <a:lnTo>
                  <a:pt x="32790" y="44897"/>
                </a:lnTo>
                <a:lnTo>
                  <a:pt x="32833" y="45036"/>
                </a:lnTo>
                <a:lnTo>
                  <a:pt x="34214" y="44662"/>
                </a:lnTo>
                <a:lnTo>
                  <a:pt x="34610" y="43463"/>
                </a:lnTo>
                <a:lnTo>
                  <a:pt x="35670" y="44415"/>
                </a:lnTo>
                <a:lnTo>
                  <a:pt x="36280" y="44308"/>
                </a:lnTo>
                <a:lnTo>
                  <a:pt x="35884" y="44790"/>
                </a:lnTo>
                <a:lnTo>
                  <a:pt x="36248" y="46503"/>
                </a:lnTo>
                <a:lnTo>
                  <a:pt x="37961" y="46856"/>
                </a:lnTo>
                <a:lnTo>
                  <a:pt x="38432" y="46471"/>
                </a:lnTo>
                <a:lnTo>
                  <a:pt x="38324" y="47070"/>
                </a:lnTo>
                <a:lnTo>
                  <a:pt x="39502" y="48376"/>
                </a:lnTo>
                <a:lnTo>
                  <a:pt x="41161" y="47830"/>
                </a:lnTo>
                <a:lnTo>
                  <a:pt x="41375" y="47252"/>
                </a:lnTo>
                <a:lnTo>
                  <a:pt x="41590" y="47830"/>
                </a:lnTo>
                <a:lnTo>
                  <a:pt x="43249" y="48376"/>
                </a:lnTo>
                <a:lnTo>
                  <a:pt x="44426" y="47070"/>
                </a:lnTo>
                <a:lnTo>
                  <a:pt x="44319" y="46471"/>
                </a:lnTo>
                <a:lnTo>
                  <a:pt x="44790" y="46856"/>
                </a:lnTo>
                <a:lnTo>
                  <a:pt x="46503" y="46503"/>
                </a:lnTo>
                <a:lnTo>
                  <a:pt x="46867" y="44790"/>
                </a:lnTo>
                <a:lnTo>
                  <a:pt x="46471" y="44308"/>
                </a:lnTo>
                <a:lnTo>
                  <a:pt x="47081" y="44415"/>
                </a:lnTo>
                <a:lnTo>
                  <a:pt x="48141" y="43463"/>
                </a:lnTo>
                <a:lnTo>
                  <a:pt x="48537" y="44662"/>
                </a:lnTo>
                <a:lnTo>
                  <a:pt x="49918" y="45036"/>
                </a:lnTo>
                <a:lnTo>
                  <a:pt x="49961" y="44897"/>
                </a:lnTo>
                <a:lnTo>
                  <a:pt x="49993" y="45036"/>
                </a:lnTo>
                <a:lnTo>
                  <a:pt x="51385" y="44662"/>
                </a:lnTo>
                <a:lnTo>
                  <a:pt x="51791" y="43420"/>
                </a:lnTo>
                <a:lnTo>
                  <a:pt x="52166" y="43645"/>
                </a:lnTo>
                <a:lnTo>
                  <a:pt x="52423" y="44597"/>
                </a:lnTo>
                <a:lnTo>
                  <a:pt x="53419" y="44330"/>
                </a:lnTo>
                <a:lnTo>
                  <a:pt x="52691" y="45058"/>
                </a:lnTo>
                <a:lnTo>
                  <a:pt x="53386" y="45753"/>
                </a:lnTo>
                <a:lnTo>
                  <a:pt x="53386" y="46524"/>
                </a:lnTo>
                <a:lnTo>
                  <a:pt x="54157" y="46524"/>
                </a:lnTo>
                <a:lnTo>
                  <a:pt x="54853" y="47220"/>
                </a:lnTo>
                <a:lnTo>
                  <a:pt x="55581" y="46492"/>
                </a:lnTo>
                <a:lnTo>
                  <a:pt x="55313" y="47488"/>
                </a:lnTo>
                <a:lnTo>
                  <a:pt x="56266" y="47745"/>
                </a:lnTo>
                <a:lnTo>
                  <a:pt x="56652" y="48408"/>
                </a:lnTo>
                <a:lnTo>
                  <a:pt x="57326" y="48023"/>
                </a:lnTo>
                <a:lnTo>
                  <a:pt x="58279" y="48280"/>
                </a:lnTo>
                <a:lnTo>
                  <a:pt x="58546" y="47284"/>
                </a:lnTo>
                <a:lnTo>
                  <a:pt x="58814" y="48280"/>
                </a:lnTo>
                <a:lnTo>
                  <a:pt x="59767" y="48023"/>
                </a:lnTo>
                <a:lnTo>
                  <a:pt x="60430" y="48408"/>
                </a:lnTo>
                <a:lnTo>
                  <a:pt x="60816" y="47745"/>
                </a:lnTo>
                <a:lnTo>
                  <a:pt x="61769" y="47488"/>
                </a:lnTo>
                <a:lnTo>
                  <a:pt x="61501" y="46492"/>
                </a:lnTo>
                <a:lnTo>
                  <a:pt x="62229" y="47220"/>
                </a:lnTo>
                <a:lnTo>
                  <a:pt x="62925" y="46524"/>
                </a:lnTo>
                <a:lnTo>
                  <a:pt x="63695" y="46524"/>
                </a:lnTo>
                <a:lnTo>
                  <a:pt x="63695" y="45753"/>
                </a:lnTo>
                <a:lnTo>
                  <a:pt x="64391" y="45058"/>
                </a:lnTo>
                <a:lnTo>
                  <a:pt x="63663" y="44330"/>
                </a:lnTo>
                <a:lnTo>
                  <a:pt x="64659" y="44597"/>
                </a:lnTo>
                <a:lnTo>
                  <a:pt x="64916" y="43645"/>
                </a:lnTo>
                <a:lnTo>
                  <a:pt x="65291" y="43420"/>
                </a:lnTo>
                <a:lnTo>
                  <a:pt x="65697" y="44662"/>
                </a:lnTo>
                <a:lnTo>
                  <a:pt x="67089" y="45036"/>
                </a:lnTo>
                <a:lnTo>
                  <a:pt x="67121" y="44897"/>
                </a:lnTo>
                <a:lnTo>
                  <a:pt x="67164" y="45036"/>
                </a:lnTo>
                <a:lnTo>
                  <a:pt x="68545" y="44662"/>
                </a:lnTo>
                <a:lnTo>
                  <a:pt x="68941" y="43463"/>
                </a:lnTo>
                <a:lnTo>
                  <a:pt x="70001" y="44415"/>
                </a:lnTo>
                <a:lnTo>
                  <a:pt x="70611" y="44308"/>
                </a:lnTo>
                <a:lnTo>
                  <a:pt x="70215" y="44790"/>
                </a:lnTo>
                <a:lnTo>
                  <a:pt x="70579" y="46503"/>
                </a:lnTo>
                <a:lnTo>
                  <a:pt x="72292" y="46856"/>
                </a:lnTo>
                <a:lnTo>
                  <a:pt x="72763" y="46471"/>
                </a:lnTo>
                <a:lnTo>
                  <a:pt x="72656" y="47070"/>
                </a:lnTo>
                <a:lnTo>
                  <a:pt x="73833" y="48376"/>
                </a:lnTo>
                <a:lnTo>
                  <a:pt x="75492" y="47830"/>
                </a:lnTo>
                <a:lnTo>
                  <a:pt x="75707" y="47252"/>
                </a:lnTo>
                <a:lnTo>
                  <a:pt x="75921" y="47830"/>
                </a:lnTo>
                <a:lnTo>
                  <a:pt x="77580" y="48376"/>
                </a:lnTo>
                <a:lnTo>
                  <a:pt x="78757" y="47070"/>
                </a:lnTo>
                <a:lnTo>
                  <a:pt x="78650" y="46471"/>
                </a:lnTo>
                <a:lnTo>
                  <a:pt x="79121" y="46856"/>
                </a:lnTo>
                <a:lnTo>
                  <a:pt x="80834" y="46503"/>
                </a:lnTo>
                <a:lnTo>
                  <a:pt x="81198" y="44790"/>
                </a:lnTo>
                <a:lnTo>
                  <a:pt x="80802" y="44308"/>
                </a:lnTo>
                <a:lnTo>
                  <a:pt x="81412" y="44415"/>
                </a:lnTo>
                <a:lnTo>
                  <a:pt x="82718" y="43248"/>
                </a:lnTo>
                <a:lnTo>
                  <a:pt x="82172" y="41589"/>
                </a:lnTo>
                <a:lnTo>
                  <a:pt x="81594" y="41375"/>
                </a:lnTo>
                <a:lnTo>
                  <a:pt x="82172" y="41161"/>
                </a:lnTo>
                <a:lnTo>
                  <a:pt x="82718" y="39491"/>
                </a:lnTo>
                <a:lnTo>
                  <a:pt x="81412" y="38324"/>
                </a:lnTo>
                <a:lnTo>
                  <a:pt x="80802" y="38431"/>
                </a:lnTo>
                <a:lnTo>
                  <a:pt x="81198" y="37960"/>
                </a:lnTo>
                <a:lnTo>
                  <a:pt x="80834" y="36237"/>
                </a:lnTo>
                <a:lnTo>
                  <a:pt x="79121" y="35883"/>
                </a:lnTo>
                <a:lnTo>
                  <a:pt x="78650" y="36280"/>
                </a:lnTo>
                <a:lnTo>
                  <a:pt x="78757" y="35669"/>
                </a:lnTo>
                <a:lnTo>
                  <a:pt x="77805" y="34610"/>
                </a:lnTo>
                <a:lnTo>
                  <a:pt x="78993" y="34213"/>
                </a:lnTo>
                <a:lnTo>
                  <a:pt x="79368" y="32822"/>
                </a:lnTo>
                <a:lnTo>
                  <a:pt x="79228" y="32790"/>
                </a:lnTo>
                <a:lnTo>
                  <a:pt x="79368" y="32747"/>
                </a:lnTo>
                <a:lnTo>
                  <a:pt x="78993" y="31366"/>
                </a:lnTo>
                <a:lnTo>
                  <a:pt x="77762" y="30959"/>
                </a:lnTo>
                <a:lnTo>
                  <a:pt x="77976" y="30574"/>
                </a:lnTo>
                <a:lnTo>
                  <a:pt x="78929" y="30328"/>
                </a:lnTo>
                <a:lnTo>
                  <a:pt x="78661" y="29321"/>
                </a:lnTo>
                <a:lnTo>
                  <a:pt x="79400" y="30060"/>
                </a:lnTo>
                <a:lnTo>
                  <a:pt x="80096" y="29364"/>
                </a:lnTo>
                <a:lnTo>
                  <a:pt x="80856" y="29353"/>
                </a:lnTo>
                <a:lnTo>
                  <a:pt x="80856" y="28593"/>
                </a:lnTo>
                <a:lnTo>
                  <a:pt x="81562" y="27887"/>
                </a:lnTo>
                <a:lnTo>
                  <a:pt x="80824" y="27159"/>
                </a:lnTo>
                <a:lnTo>
                  <a:pt x="81830" y="27426"/>
                </a:lnTo>
                <a:lnTo>
                  <a:pt x="82076" y="26474"/>
                </a:lnTo>
                <a:lnTo>
                  <a:pt x="82750" y="26088"/>
                </a:lnTo>
                <a:lnTo>
                  <a:pt x="82365" y="25425"/>
                </a:lnTo>
                <a:lnTo>
                  <a:pt x="82622" y="24472"/>
                </a:lnTo>
                <a:lnTo>
                  <a:pt x="81616" y="24204"/>
                </a:lnTo>
                <a:lnTo>
                  <a:pt x="82622" y="23937"/>
                </a:lnTo>
                <a:lnTo>
                  <a:pt x="82365" y="22984"/>
                </a:lnTo>
                <a:lnTo>
                  <a:pt x="82750" y="22320"/>
                </a:lnTo>
                <a:lnTo>
                  <a:pt x="82076" y="21935"/>
                </a:lnTo>
                <a:lnTo>
                  <a:pt x="81830" y="20982"/>
                </a:lnTo>
                <a:lnTo>
                  <a:pt x="80824" y="21250"/>
                </a:lnTo>
                <a:lnTo>
                  <a:pt x="81562" y="20522"/>
                </a:lnTo>
                <a:lnTo>
                  <a:pt x="80856" y="19826"/>
                </a:lnTo>
                <a:lnTo>
                  <a:pt x="80856" y="19055"/>
                </a:lnTo>
                <a:lnTo>
                  <a:pt x="80096" y="19055"/>
                </a:lnTo>
                <a:lnTo>
                  <a:pt x="79389" y="18359"/>
                </a:lnTo>
                <a:lnTo>
                  <a:pt x="78661" y="19087"/>
                </a:lnTo>
                <a:lnTo>
                  <a:pt x="78929" y="18092"/>
                </a:lnTo>
                <a:lnTo>
                  <a:pt x="77976" y="17835"/>
                </a:lnTo>
                <a:lnTo>
                  <a:pt x="77762" y="17449"/>
                </a:lnTo>
                <a:lnTo>
                  <a:pt x="78993" y="17043"/>
                </a:lnTo>
                <a:lnTo>
                  <a:pt x="79368" y="15662"/>
                </a:lnTo>
                <a:lnTo>
                  <a:pt x="79228" y="15619"/>
                </a:lnTo>
                <a:lnTo>
                  <a:pt x="79368" y="15587"/>
                </a:lnTo>
                <a:lnTo>
                  <a:pt x="78993" y="14195"/>
                </a:lnTo>
                <a:lnTo>
                  <a:pt x="77805" y="13810"/>
                </a:lnTo>
                <a:lnTo>
                  <a:pt x="78757" y="12739"/>
                </a:lnTo>
                <a:lnTo>
                  <a:pt x="78650" y="12129"/>
                </a:lnTo>
                <a:lnTo>
                  <a:pt x="79121" y="12525"/>
                </a:lnTo>
                <a:lnTo>
                  <a:pt x="80834" y="12172"/>
                </a:lnTo>
                <a:lnTo>
                  <a:pt x="81198" y="10459"/>
                </a:lnTo>
                <a:lnTo>
                  <a:pt x="80802" y="9977"/>
                </a:lnTo>
                <a:lnTo>
                  <a:pt x="81412" y="10084"/>
                </a:lnTo>
                <a:lnTo>
                  <a:pt x="82718" y="8918"/>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8"/>
          <p:cNvSpPr/>
          <p:nvPr/>
        </p:nvSpPr>
        <p:spPr>
          <a:xfrm rot="5400000">
            <a:off x="-2853894" y="993029"/>
            <a:ext cx="5396313" cy="3157442"/>
          </a:xfrm>
          <a:custGeom>
            <a:avLst/>
            <a:gdLst/>
            <a:ahLst/>
            <a:cxnLst/>
            <a:rect l="l" t="t" r="r" b="b"/>
            <a:pathLst>
              <a:path w="60891" h="35628" extrusionOk="0">
                <a:moveTo>
                  <a:pt x="60291" y="5503"/>
                </a:moveTo>
                <a:lnTo>
                  <a:pt x="60623" y="6499"/>
                </a:lnTo>
                <a:lnTo>
                  <a:pt x="59842" y="7184"/>
                </a:lnTo>
                <a:lnTo>
                  <a:pt x="59242" y="7088"/>
                </a:lnTo>
                <a:lnTo>
                  <a:pt x="58214" y="5857"/>
                </a:lnTo>
                <a:lnTo>
                  <a:pt x="59724" y="5300"/>
                </a:lnTo>
                <a:close/>
                <a:moveTo>
                  <a:pt x="59724" y="5064"/>
                </a:moveTo>
                <a:lnTo>
                  <a:pt x="58214" y="4508"/>
                </a:lnTo>
                <a:lnTo>
                  <a:pt x="59242" y="3277"/>
                </a:lnTo>
                <a:lnTo>
                  <a:pt x="59842" y="3170"/>
                </a:lnTo>
                <a:lnTo>
                  <a:pt x="60612" y="3865"/>
                </a:lnTo>
                <a:lnTo>
                  <a:pt x="60291" y="4850"/>
                </a:lnTo>
                <a:close/>
                <a:moveTo>
                  <a:pt x="59124" y="3073"/>
                </a:moveTo>
                <a:lnTo>
                  <a:pt x="57551" y="3352"/>
                </a:lnTo>
                <a:lnTo>
                  <a:pt x="57818" y="1767"/>
                </a:lnTo>
                <a:lnTo>
                  <a:pt x="58289" y="1371"/>
                </a:lnTo>
                <a:lnTo>
                  <a:pt x="59306" y="1585"/>
                </a:lnTo>
                <a:lnTo>
                  <a:pt x="59520" y="2613"/>
                </a:lnTo>
                <a:close/>
                <a:moveTo>
                  <a:pt x="57615" y="1649"/>
                </a:moveTo>
                <a:lnTo>
                  <a:pt x="56384" y="2677"/>
                </a:lnTo>
                <a:lnTo>
                  <a:pt x="55827" y="1168"/>
                </a:lnTo>
                <a:lnTo>
                  <a:pt x="56041" y="600"/>
                </a:lnTo>
                <a:lnTo>
                  <a:pt x="57026" y="279"/>
                </a:lnTo>
                <a:lnTo>
                  <a:pt x="57722" y="1050"/>
                </a:lnTo>
                <a:close/>
                <a:moveTo>
                  <a:pt x="55592" y="1168"/>
                </a:moveTo>
                <a:lnTo>
                  <a:pt x="55046" y="2677"/>
                </a:lnTo>
                <a:lnTo>
                  <a:pt x="53804" y="1649"/>
                </a:lnTo>
                <a:lnTo>
                  <a:pt x="53708" y="1050"/>
                </a:lnTo>
                <a:lnTo>
                  <a:pt x="54403" y="279"/>
                </a:lnTo>
                <a:lnTo>
                  <a:pt x="55388" y="600"/>
                </a:lnTo>
                <a:close/>
                <a:moveTo>
                  <a:pt x="53611" y="1767"/>
                </a:moveTo>
                <a:lnTo>
                  <a:pt x="53879" y="3352"/>
                </a:lnTo>
                <a:lnTo>
                  <a:pt x="52294" y="3073"/>
                </a:lnTo>
                <a:lnTo>
                  <a:pt x="51909" y="2613"/>
                </a:lnTo>
                <a:lnTo>
                  <a:pt x="52123" y="1585"/>
                </a:lnTo>
                <a:lnTo>
                  <a:pt x="53140" y="1371"/>
                </a:lnTo>
                <a:close/>
                <a:moveTo>
                  <a:pt x="52177" y="3277"/>
                </a:moveTo>
                <a:lnTo>
                  <a:pt x="53204" y="4508"/>
                </a:lnTo>
                <a:lnTo>
                  <a:pt x="51695" y="5064"/>
                </a:lnTo>
                <a:lnTo>
                  <a:pt x="51128" y="4850"/>
                </a:lnTo>
                <a:lnTo>
                  <a:pt x="50806" y="3865"/>
                </a:lnTo>
                <a:lnTo>
                  <a:pt x="51588" y="3170"/>
                </a:lnTo>
                <a:close/>
                <a:moveTo>
                  <a:pt x="51224" y="5118"/>
                </a:moveTo>
                <a:lnTo>
                  <a:pt x="51213" y="5118"/>
                </a:lnTo>
                <a:lnTo>
                  <a:pt x="51385" y="5182"/>
                </a:lnTo>
                <a:lnTo>
                  <a:pt x="51213" y="5236"/>
                </a:lnTo>
                <a:lnTo>
                  <a:pt x="51224" y="5236"/>
                </a:lnTo>
                <a:lnTo>
                  <a:pt x="49715" y="5803"/>
                </a:lnTo>
                <a:lnTo>
                  <a:pt x="48687" y="5182"/>
                </a:lnTo>
                <a:lnTo>
                  <a:pt x="49715" y="4551"/>
                </a:lnTo>
                <a:lnTo>
                  <a:pt x="50956" y="5022"/>
                </a:lnTo>
                <a:lnTo>
                  <a:pt x="50956" y="5022"/>
                </a:lnTo>
                <a:lnTo>
                  <a:pt x="51021" y="5043"/>
                </a:lnTo>
                <a:lnTo>
                  <a:pt x="51224" y="5118"/>
                </a:lnTo>
                <a:close/>
                <a:moveTo>
                  <a:pt x="50871" y="4754"/>
                </a:moveTo>
                <a:lnTo>
                  <a:pt x="49950" y="4411"/>
                </a:lnTo>
                <a:lnTo>
                  <a:pt x="50624" y="3994"/>
                </a:lnTo>
                <a:close/>
                <a:moveTo>
                  <a:pt x="50550" y="3780"/>
                </a:moveTo>
                <a:lnTo>
                  <a:pt x="49693" y="4315"/>
                </a:lnTo>
                <a:lnTo>
                  <a:pt x="48248" y="3769"/>
                </a:lnTo>
                <a:lnTo>
                  <a:pt x="48516" y="2945"/>
                </a:lnTo>
                <a:lnTo>
                  <a:pt x="49393" y="2699"/>
                </a:lnTo>
                <a:lnTo>
                  <a:pt x="50271" y="2945"/>
                </a:lnTo>
                <a:close/>
                <a:moveTo>
                  <a:pt x="47959" y="3876"/>
                </a:moveTo>
                <a:lnTo>
                  <a:pt x="47745" y="4251"/>
                </a:lnTo>
                <a:lnTo>
                  <a:pt x="47895" y="4829"/>
                </a:lnTo>
                <a:lnTo>
                  <a:pt x="47006" y="5064"/>
                </a:lnTo>
                <a:lnTo>
                  <a:pt x="45251" y="4593"/>
                </a:lnTo>
                <a:lnTo>
                  <a:pt x="46535" y="3319"/>
                </a:lnTo>
                <a:lnTo>
                  <a:pt x="47424" y="3073"/>
                </a:lnTo>
                <a:lnTo>
                  <a:pt x="47584" y="3651"/>
                </a:lnTo>
                <a:close/>
                <a:moveTo>
                  <a:pt x="46428" y="3116"/>
                </a:moveTo>
                <a:lnTo>
                  <a:pt x="44672" y="3587"/>
                </a:lnTo>
                <a:lnTo>
                  <a:pt x="45143" y="1831"/>
                </a:lnTo>
                <a:lnTo>
                  <a:pt x="45797" y="1189"/>
                </a:lnTo>
                <a:lnTo>
                  <a:pt x="46214" y="1607"/>
                </a:lnTo>
                <a:lnTo>
                  <a:pt x="46653" y="1607"/>
                </a:lnTo>
                <a:lnTo>
                  <a:pt x="46653" y="2046"/>
                </a:lnTo>
                <a:lnTo>
                  <a:pt x="47081" y="2463"/>
                </a:lnTo>
                <a:lnTo>
                  <a:pt x="46428" y="3116"/>
                </a:lnTo>
                <a:close/>
                <a:moveTo>
                  <a:pt x="44940" y="1724"/>
                </a:moveTo>
                <a:lnTo>
                  <a:pt x="43666" y="3009"/>
                </a:lnTo>
                <a:lnTo>
                  <a:pt x="43195" y="1253"/>
                </a:lnTo>
                <a:lnTo>
                  <a:pt x="43431" y="365"/>
                </a:lnTo>
                <a:lnTo>
                  <a:pt x="44009" y="515"/>
                </a:lnTo>
                <a:lnTo>
                  <a:pt x="44383" y="301"/>
                </a:lnTo>
                <a:lnTo>
                  <a:pt x="44608" y="675"/>
                </a:lnTo>
                <a:lnTo>
                  <a:pt x="45186" y="836"/>
                </a:lnTo>
                <a:close/>
                <a:moveTo>
                  <a:pt x="42970" y="1253"/>
                </a:moveTo>
                <a:lnTo>
                  <a:pt x="42499" y="3009"/>
                </a:lnTo>
                <a:lnTo>
                  <a:pt x="41215" y="1724"/>
                </a:lnTo>
                <a:lnTo>
                  <a:pt x="40979" y="836"/>
                </a:lnTo>
                <a:lnTo>
                  <a:pt x="41557" y="675"/>
                </a:lnTo>
                <a:lnTo>
                  <a:pt x="41771" y="301"/>
                </a:lnTo>
                <a:lnTo>
                  <a:pt x="42146" y="515"/>
                </a:lnTo>
                <a:lnTo>
                  <a:pt x="42724" y="365"/>
                </a:lnTo>
                <a:close/>
                <a:moveTo>
                  <a:pt x="41022" y="1831"/>
                </a:moveTo>
                <a:lnTo>
                  <a:pt x="41482" y="3587"/>
                </a:lnTo>
                <a:lnTo>
                  <a:pt x="39737" y="3116"/>
                </a:lnTo>
                <a:lnTo>
                  <a:pt x="39084" y="2463"/>
                </a:lnTo>
                <a:lnTo>
                  <a:pt x="39502" y="2046"/>
                </a:lnTo>
                <a:lnTo>
                  <a:pt x="39502" y="1607"/>
                </a:lnTo>
                <a:lnTo>
                  <a:pt x="39941" y="1607"/>
                </a:lnTo>
                <a:lnTo>
                  <a:pt x="40369" y="1189"/>
                </a:lnTo>
                <a:lnTo>
                  <a:pt x="41022" y="1831"/>
                </a:lnTo>
                <a:close/>
                <a:moveTo>
                  <a:pt x="39620" y="3319"/>
                </a:moveTo>
                <a:lnTo>
                  <a:pt x="40904" y="4593"/>
                </a:lnTo>
                <a:lnTo>
                  <a:pt x="39149" y="5064"/>
                </a:lnTo>
                <a:lnTo>
                  <a:pt x="38260" y="4829"/>
                </a:lnTo>
                <a:lnTo>
                  <a:pt x="38421" y="4251"/>
                </a:lnTo>
                <a:lnTo>
                  <a:pt x="38196" y="3876"/>
                </a:lnTo>
                <a:lnTo>
                  <a:pt x="38581" y="3651"/>
                </a:lnTo>
                <a:lnTo>
                  <a:pt x="38731" y="3073"/>
                </a:lnTo>
                <a:close/>
                <a:moveTo>
                  <a:pt x="37907" y="3769"/>
                </a:moveTo>
                <a:lnTo>
                  <a:pt x="36472" y="4315"/>
                </a:lnTo>
                <a:lnTo>
                  <a:pt x="35605" y="3780"/>
                </a:lnTo>
                <a:lnTo>
                  <a:pt x="35884" y="2945"/>
                </a:lnTo>
                <a:lnTo>
                  <a:pt x="36761" y="2699"/>
                </a:lnTo>
                <a:lnTo>
                  <a:pt x="37639" y="2945"/>
                </a:lnTo>
                <a:close/>
                <a:moveTo>
                  <a:pt x="35541" y="3994"/>
                </a:moveTo>
                <a:lnTo>
                  <a:pt x="36215" y="4411"/>
                </a:lnTo>
                <a:lnTo>
                  <a:pt x="35295" y="4754"/>
                </a:lnTo>
                <a:close/>
                <a:moveTo>
                  <a:pt x="34942" y="5118"/>
                </a:moveTo>
                <a:lnTo>
                  <a:pt x="34942" y="5118"/>
                </a:lnTo>
                <a:lnTo>
                  <a:pt x="35199" y="5022"/>
                </a:lnTo>
                <a:lnTo>
                  <a:pt x="35199" y="5022"/>
                </a:lnTo>
                <a:lnTo>
                  <a:pt x="35199" y="5022"/>
                </a:lnTo>
                <a:lnTo>
                  <a:pt x="36451" y="4551"/>
                </a:lnTo>
                <a:lnTo>
                  <a:pt x="37468" y="5182"/>
                </a:lnTo>
                <a:lnTo>
                  <a:pt x="36451" y="5803"/>
                </a:lnTo>
                <a:lnTo>
                  <a:pt x="35199" y="5332"/>
                </a:lnTo>
                <a:lnTo>
                  <a:pt x="35199" y="5332"/>
                </a:lnTo>
                <a:lnTo>
                  <a:pt x="35166" y="5321"/>
                </a:lnTo>
                <a:lnTo>
                  <a:pt x="34942" y="5236"/>
                </a:lnTo>
                <a:lnTo>
                  <a:pt x="34942" y="5236"/>
                </a:lnTo>
                <a:lnTo>
                  <a:pt x="34781" y="5182"/>
                </a:lnTo>
                <a:close/>
                <a:moveTo>
                  <a:pt x="35348" y="3865"/>
                </a:moveTo>
                <a:lnTo>
                  <a:pt x="35027" y="4850"/>
                </a:lnTo>
                <a:lnTo>
                  <a:pt x="34460" y="5064"/>
                </a:lnTo>
                <a:lnTo>
                  <a:pt x="32950" y="4508"/>
                </a:lnTo>
                <a:lnTo>
                  <a:pt x="33978" y="3277"/>
                </a:lnTo>
                <a:lnTo>
                  <a:pt x="34578" y="3170"/>
                </a:lnTo>
                <a:close/>
                <a:moveTo>
                  <a:pt x="33860" y="3073"/>
                </a:moveTo>
                <a:lnTo>
                  <a:pt x="32276" y="3341"/>
                </a:lnTo>
                <a:lnTo>
                  <a:pt x="32554" y="1767"/>
                </a:lnTo>
                <a:lnTo>
                  <a:pt x="33015" y="1371"/>
                </a:lnTo>
                <a:lnTo>
                  <a:pt x="34032" y="1585"/>
                </a:lnTo>
                <a:lnTo>
                  <a:pt x="34246" y="2613"/>
                </a:lnTo>
                <a:close/>
                <a:moveTo>
                  <a:pt x="32351" y="1649"/>
                </a:moveTo>
                <a:lnTo>
                  <a:pt x="31120" y="2677"/>
                </a:lnTo>
                <a:lnTo>
                  <a:pt x="30563" y="1168"/>
                </a:lnTo>
                <a:lnTo>
                  <a:pt x="30777" y="600"/>
                </a:lnTo>
                <a:lnTo>
                  <a:pt x="31762" y="279"/>
                </a:lnTo>
                <a:lnTo>
                  <a:pt x="32458" y="1050"/>
                </a:lnTo>
                <a:close/>
                <a:moveTo>
                  <a:pt x="30328" y="1168"/>
                </a:moveTo>
                <a:lnTo>
                  <a:pt x="29771" y="2677"/>
                </a:lnTo>
                <a:lnTo>
                  <a:pt x="28540" y="1649"/>
                </a:lnTo>
                <a:lnTo>
                  <a:pt x="28444" y="1050"/>
                </a:lnTo>
                <a:lnTo>
                  <a:pt x="29129" y="279"/>
                </a:lnTo>
                <a:lnTo>
                  <a:pt x="30124" y="600"/>
                </a:lnTo>
                <a:close/>
                <a:moveTo>
                  <a:pt x="28337" y="1767"/>
                </a:moveTo>
                <a:lnTo>
                  <a:pt x="28615" y="3341"/>
                </a:lnTo>
                <a:lnTo>
                  <a:pt x="27031" y="3073"/>
                </a:lnTo>
                <a:lnTo>
                  <a:pt x="26645" y="2613"/>
                </a:lnTo>
                <a:lnTo>
                  <a:pt x="26859" y="1585"/>
                </a:lnTo>
                <a:lnTo>
                  <a:pt x="27876" y="1371"/>
                </a:lnTo>
                <a:close/>
                <a:moveTo>
                  <a:pt x="26913" y="3277"/>
                </a:moveTo>
                <a:lnTo>
                  <a:pt x="27940" y="4508"/>
                </a:lnTo>
                <a:lnTo>
                  <a:pt x="26431" y="5064"/>
                </a:lnTo>
                <a:lnTo>
                  <a:pt x="25864" y="4850"/>
                </a:lnTo>
                <a:lnTo>
                  <a:pt x="25543" y="3865"/>
                </a:lnTo>
                <a:lnTo>
                  <a:pt x="26313" y="3170"/>
                </a:lnTo>
                <a:close/>
                <a:moveTo>
                  <a:pt x="25949" y="5118"/>
                </a:moveTo>
                <a:lnTo>
                  <a:pt x="25949" y="5118"/>
                </a:lnTo>
                <a:lnTo>
                  <a:pt x="26121" y="5182"/>
                </a:lnTo>
                <a:lnTo>
                  <a:pt x="25949" y="5236"/>
                </a:lnTo>
                <a:lnTo>
                  <a:pt x="25949" y="5236"/>
                </a:lnTo>
                <a:lnTo>
                  <a:pt x="25789" y="5300"/>
                </a:lnTo>
                <a:lnTo>
                  <a:pt x="25692" y="5332"/>
                </a:lnTo>
                <a:lnTo>
                  <a:pt x="25692" y="5332"/>
                </a:lnTo>
                <a:lnTo>
                  <a:pt x="24440" y="5803"/>
                </a:lnTo>
                <a:lnTo>
                  <a:pt x="23423" y="5182"/>
                </a:lnTo>
                <a:lnTo>
                  <a:pt x="24440" y="4551"/>
                </a:lnTo>
                <a:lnTo>
                  <a:pt x="25692" y="5022"/>
                </a:lnTo>
                <a:lnTo>
                  <a:pt x="25692" y="5022"/>
                </a:lnTo>
                <a:lnTo>
                  <a:pt x="25949" y="5118"/>
                </a:lnTo>
                <a:close/>
                <a:moveTo>
                  <a:pt x="25607" y="4754"/>
                </a:moveTo>
                <a:lnTo>
                  <a:pt x="24686" y="4411"/>
                </a:lnTo>
                <a:lnTo>
                  <a:pt x="25350" y="3994"/>
                </a:lnTo>
                <a:close/>
                <a:moveTo>
                  <a:pt x="25286" y="3780"/>
                </a:moveTo>
                <a:lnTo>
                  <a:pt x="24419" y="4315"/>
                </a:lnTo>
                <a:lnTo>
                  <a:pt x="22984" y="3769"/>
                </a:lnTo>
                <a:lnTo>
                  <a:pt x="23252" y="2945"/>
                </a:lnTo>
                <a:lnTo>
                  <a:pt x="24129" y="2699"/>
                </a:lnTo>
                <a:lnTo>
                  <a:pt x="25007" y="2945"/>
                </a:lnTo>
                <a:close/>
                <a:moveTo>
                  <a:pt x="22695" y="3876"/>
                </a:moveTo>
                <a:lnTo>
                  <a:pt x="22481" y="4251"/>
                </a:lnTo>
                <a:lnTo>
                  <a:pt x="22631" y="4829"/>
                </a:lnTo>
                <a:lnTo>
                  <a:pt x="21742" y="5064"/>
                </a:lnTo>
                <a:lnTo>
                  <a:pt x="19987" y="4593"/>
                </a:lnTo>
                <a:lnTo>
                  <a:pt x="21271" y="3319"/>
                </a:lnTo>
                <a:lnTo>
                  <a:pt x="22160" y="3073"/>
                </a:lnTo>
                <a:lnTo>
                  <a:pt x="22320" y="3651"/>
                </a:lnTo>
                <a:close/>
                <a:moveTo>
                  <a:pt x="21164" y="3116"/>
                </a:moveTo>
                <a:lnTo>
                  <a:pt x="19409" y="3587"/>
                </a:lnTo>
                <a:lnTo>
                  <a:pt x="19880" y="1831"/>
                </a:lnTo>
                <a:lnTo>
                  <a:pt x="20533" y="1189"/>
                </a:lnTo>
                <a:lnTo>
                  <a:pt x="20950" y="1607"/>
                </a:lnTo>
                <a:lnTo>
                  <a:pt x="21389" y="1607"/>
                </a:lnTo>
                <a:lnTo>
                  <a:pt x="21389" y="2046"/>
                </a:lnTo>
                <a:lnTo>
                  <a:pt x="21806" y="2463"/>
                </a:lnTo>
                <a:lnTo>
                  <a:pt x="21164" y="3116"/>
                </a:lnTo>
                <a:close/>
                <a:moveTo>
                  <a:pt x="19676" y="1724"/>
                </a:moveTo>
                <a:lnTo>
                  <a:pt x="18402" y="3009"/>
                </a:lnTo>
                <a:lnTo>
                  <a:pt x="17931" y="1253"/>
                </a:lnTo>
                <a:lnTo>
                  <a:pt x="18167" y="365"/>
                </a:lnTo>
                <a:lnTo>
                  <a:pt x="18745" y="515"/>
                </a:lnTo>
                <a:lnTo>
                  <a:pt x="19120" y="301"/>
                </a:lnTo>
                <a:lnTo>
                  <a:pt x="19344" y="675"/>
                </a:lnTo>
                <a:lnTo>
                  <a:pt x="19922" y="836"/>
                </a:lnTo>
                <a:close/>
                <a:moveTo>
                  <a:pt x="17706" y="1253"/>
                </a:moveTo>
                <a:lnTo>
                  <a:pt x="17235" y="3009"/>
                </a:lnTo>
                <a:lnTo>
                  <a:pt x="15951" y="1724"/>
                </a:lnTo>
                <a:lnTo>
                  <a:pt x="15715" y="836"/>
                </a:lnTo>
                <a:lnTo>
                  <a:pt x="16283" y="675"/>
                </a:lnTo>
                <a:lnTo>
                  <a:pt x="16507" y="301"/>
                </a:lnTo>
                <a:lnTo>
                  <a:pt x="16882" y="515"/>
                </a:lnTo>
                <a:lnTo>
                  <a:pt x="17460" y="365"/>
                </a:lnTo>
                <a:close/>
                <a:moveTo>
                  <a:pt x="15747" y="1831"/>
                </a:moveTo>
                <a:lnTo>
                  <a:pt x="16218" y="3587"/>
                </a:lnTo>
                <a:lnTo>
                  <a:pt x="14474" y="3116"/>
                </a:lnTo>
                <a:lnTo>
                  <a:pt x="13821" y="2463"/>
                </a:lnTo>
                <a:lnTo>
                  <a:pt x="14238" y="2046"/>
                </a:lnTo>
                <a:lnTo>
                  <a:pt x="14238" y="1607"/>
                </a:lnTo>
                <a:lnTo>
                  <a:pt x="14677" y="1607"/>
                </a:lnTo>
                <a:lnTo>
                  <a:pt x="15105" y="1189"/>
                </a:lnTo>
                <a:close/>
                <a:moveTo>
                  <a:pt x="14356" y="3319"/>
                </a:moveTo>
                <a:lnTo>
                  <a:pt x="15640" y="4593"/>
                </a:lnTo>
                <a:lnTo>
                  <a:pt x="13885" y="5064"/>
                </a:lnTo>
                <a:lnTo>
                  <a:pt x="12996" y="4829"/>
                </a:lnTo>
                <a:lnTo>
                  <a:pt x="13157" y="4251"/>
                </a:lnTo>
                <a:lnTo>
                  <a:pt x="12932" y="3876"/>
                </a:lnTo>
                <a:lnTo>
                  <a:pt x="13307" y="3651"/>
                </a:lnTo>
                <a:lnTo>
                  <a:pt x="13467" y="3073"/>
                </a:lnTo>
                <a:close/>
                <a:moveTo>
                  <a:pt x="12643" y="3769"/>
                </a:moveTo>
                <a:lnTo>
                  <a:pt x="11208" y="4315"/>
                </a:lnTo>
                <a:lnTo>
                  <a:pt x="10341" y="3780"/>
                </a:lnTo>
                <a:lnTo>
                  <a:pt x="10620" y="2945"/>
                </a:lnTo>
                <a:lnTo>
                  <a:pt x="11498" y="2699"/>
                </a:lnTo>
                <a:lnTo>
                  <a:pt x="12375" y="2945"/>
                </a:lnTo>
                <a:close/>
                <a:moveTo>
                  <a:pt x="10277" y="3994"/>
                </a:moveTo>
                <a:lnTo>
                  <a:pt x="10941" y="4411"/>
                </a:lnTo>
                <a:lnTo>
                  <a:pt x="10020" y="4754"/>
                </a:lnTo>
                <a:close/>
                <a:moveTo>
                  <a:pt x="9678" y="5118"/>
                </a:moveTo>
                <a:lnTo>
                  <a:pt x="9678" y="5118"/>
                </a:lnTo>
                <a:lnTo>
                  <a:pt x="9935" y="5022"/>
                </a:lnTo>
                <a:lnTo>
                  <a:pt x="9935" y="5022"/>
                </a:lnTo>
                <a:lnTo>
                  <a:pt x="9935" y="5022"/>
                </a:lnTo>
                <a:lnTo>
                  <a:pt x="11176" y="4551"/>
                </a:lnTo>
                <a:lnTo>
                  <a:pt x="12204" y="5182"/>
                </a:lnTo>
                <a:lnTo>
                  <a:pt x="11176" y="5803"/>
                </a:lnTo>
                <a:lnTo>
                  <a:pt x="9935" y="5332"/>
                </a:lnTo>
                <a:lnTo>
                  <a:pt x="9935" y="5332"/>
                </a:lnTo>
                <a:lnTo>
                  <a:pt x="9902" y="5321"/>
                </a:lnTo>
                <a:lnTo>
                  <a:pt x="9678" y="5236"/>
                </a:lnTo>
                <a:lnTo>
                  <a:pt x="9678" y="5236"/>
                </a:lnTo>
                <a:lnTo>
                  <a:pt x="9506" y="5182"/>
                </a:lnTo>
                <a:close/>
                <a:moveTo>
                  <a:pt x="10084" y="3865"/>
                </a:moveTo>
                <a:lnTo>
                  <a:pt x="9763" y="4850"/>
                </a:lnTo>
                <a:lnTo>
                  <a:pt x="9196" y="5064"/>
                </a:lnTo>
                <a:lnTo>
                  <a:pt x="7687" y="4508"/>
                </a:lnTo>
                <a:lnTo>
                  <a:pt x="8714" y="3277"/>
                </a:lnTo>
                <a:lnTo>
                  <a:pt x="9314" y="3170"/>
                </a:lnTo>
                <a:close/>
                <a:moveTo>
                  <a:pt x="8596" y="3073"/>
                </a:moveTo>
                <a:lnTo>
                  <a:pt x="7012" y="3341"/>
                </a:lnTo>
                <a:lnTo>
                  <a:pt x="7290" y="1767"/>
                </a:lnTo>
                <a:lnTo>
                  <a:pt x="7751" y="1371"/>
                </a:lnTo>
                <a:lnTo>
                  <a:pt x="8768" y="1585"/>
                </a:lnTo>
                <a:lnTo>
                  <a:pt x="8982" y="2613"/>
                </a:lnTo>
                <a:close/>
                <a:moveTo>
                  <a:pt x="7087" y="1649"/>
                </a:moveTo>
                <a:lnTo>
                  <a:pt x="5856" y="2677"/>
                </a:lnTo>
                <a:lnTo>
                  <a:pt x="5299" y="1168"/>
                </a:lnTo>
                <a:lnTo>
                  <a:pt x="5503" y="600"/>
                </a:lnTo>
                <a:lnTo>
                  <a:pt x="6498" y="279"/>
                </a:lnTo>
                <a:lnTo>
                  <a:pt x="7194" y="1050"/>
                </a:lnTo>
                <a:close/>
                <a:moveTo>
                  <a:pt x="5064" y="1168"/>
                </a:moveTo>
                <a:lnTo>
                  <a:pt x="4507" y="2677"/>
                </a:lnTo>
                <a:lnTo>
                  <a:pt x="3276" y="1649"/>
                </a:lnTo>
                <a:lnTo>
                  <a:pt x="3169" y="1050"/>
                </a:lnTo>
                <a:lnTo>
                  <a:pt x="3865" y="279"/>
                </a:lnTo>
                <a:lnTo>
                  <a:pt x="4860" y="600"/>
                </a:lnTo>
                <a:close/>
                <a:moveTo>
                  <a:pt x="3073" y="1767"/>
                </a:moveTo>
                <a:lnTo>
                  <a:pt x="3351" y="3341"/>
                </a:lnTo>
                <a:lnTo>
                  <a:pt x="1767" y="3073"/>
                </a:lnTo>
                <a:lnTo>
                  <a:pt x="1381" y="2613"/>
                </a:lnTo>
                <a:lnTo>
                  <a:pt x="1595" y="1585"/>
                </a:lnTo>
                <a:lnTo>
                  <a:pt x="2612" y="1371"/>
                </a:lnTo>
                <a:close/>
                <a:moveTo>
                  <a:pt x="1649" y="3277"/>
                </a:moveTo>
                <a:lnTo>
                  <a:pt x="2677" y="4508"/>
                </a:lnTo>
                <a:lnTo>
                  <a:pt x="1167" y="5064"/>
                </a:lnTo>
                <a:lnTo>
                  <a:pt x="600" y="4850"/>
                </a:lnTo>
                <a:lnTo>
                  <a:pt x="279" y="3865"/>
                </a:lnTo>
                <a:lnTo>
                  <a:pt x="1049" y="3170"/>
                </a:lnTo>
                <a:close/>
                <a:moveTo>
                  <a:pt x="1167" y="5300"/>
                </a:moveTo>
                <a:lnTo>
                  <a:pt x="2677" y="5846"/>
                </a:lnTo>
                <a:lnTo>
                  <a:pt x="1649" y="7088"/>
                </a:lnTo>
                <a:lnTo>
                  <a:pt x="1049" y="7184"/>
                </a:lnTo>
                <a:lnTo>
                  <a:pt x="279" y="6488"/>
                </a:lnTo>
                <a:lnTo>
                  <a:pt x="600" y="5503"/>
                </a:lnTo>
                <a:close/>
                <a:moveTo>
                  <a:pt x="1767" y="7291"/>
                </a:moveTo>
                <a:lnTo>
                  <a:pt x="3351" y="7013"/>
                </a:lnTo>
                <a:lnTo>
                  <a:pt x="3073" y="8597"/>
                </a:lnTo>
                <a:lnTo>
                  <a:pt x="2612" y="8982"/>
                </a:lnTo>
                <a:lnTo>
                  <a:pt x="1595" y="8768"/>
                </a:lnTo>
                <a:lnTo>
                  <a:pt x="1381" y="7751"/>
                </a:lnTo>
                <a:close/>
                <a:moveTo>
                  <a:pt x="3276" y="8715"/>
                </a:moveTo>
                <a:lnTo>
                  <a:pt x="4507" y="7687"/>
                </a:lnTo>
                <a:lnTo>
                  <a:pt x="5064" y="9196"/>
                </a:lnTo>
                <a:lnTo>
                  <a:pt x="4860" y="9764"/>
                </a:lnTo>
                <a:lnTo>
                  <a:pt x="3865" y="10085"/>
                </a:lnTo>
                <a:lnTo>
                  <a:pt x="3169" y="9314"/>
                </a:lnTo>
                <a:close/>
                <a:moveTo>
                  <a:pt x="5128" y="9678"/>
                </a:moveTo>
                <a:lnTo>
                  <a:pt x="5117" y="9678"/>
                </a:lnTo>
                <a:lnTo>
                  <a:pt x="5182" y="9507"/>
                </a:lnTo>
                <a:lnTo>
                  <a:pt x="5246" y="9678"/>
                </a:lnTo>
                <a:lnTo>
                  <a:pt x="5235" y="9678"/>
                </a:lnTo>
                <a:lnTo>
                  <a:pt x="5331" y="9914"/>
                </a:lnTo>
                <a:lnTo>
                  <a:pt x="5342" y="9935"/>
                </a:lnTo>
                <a:lnTo>
                  <a:pt x="5813" y="11177"/>
                </a:lnTo>
                <a:lnTo>
                  <a:pt x="5182" y="12205"/>
                </a:lnTo>
                <a:lnTo>
                  <a:pt x="4550" y="11177"/>
                </a:lnTo>
                <a:lnTo>
                  <a:pt x="5021" y="9935"/>
                </a:lnTo>
                <a:lnTo>
                  <a:pt x="5021" y="9935"/>
                </a:lnTo>
                <a:lnTo>
                  <a:pt x="5032" y="9924"/>
                </a:lnTo>
                <a:close/>
                <a:moveTo>
                  <a:pt x="4753" y="10021"/>
                </a:moveTo>
                <a:lnTo>
                  <a:pt x="4411" y="10941"/>
                </a:lnTo>
                <a:lnTo>
                  <a:pt x="4004" y="10278"/>
                </a:lnTo>
                <a:close/>
                <a:moveTo>
                  <a:pt x="2944" y="10620"/>
                </a:moveTo>
                <a:lnTo>
                  <a:pt x="3790" y="10342"/>
                </a:lnTo>
                <a:lnTo>
                  <a:pt x="4314" y="11198"/>
                </a:lnTo>
                <a:lnTo>
                  <a:pt x="3768" y="12643"/>
                </a:lnTo>
                <a:lnTo>
                  <a:pt x="2944" y="12376"/>
                </a:lnTo>
                <a:lnTo>
                  <a:pt x="2698" y="11498"/>
                </a:lnTo>
                <a:close/>
                <a:moveTo>
                  <a:pt x="3651" y="13307"/>
                </a:moveTo>
                <a:lnTo>
                  <a:pt x="3876" y="12933"/>
                </a:lnTo>
                <a:lnTo>
                  <a:pt x="4250" y="13147"/>
                </a:lnTo>
                <a:lnTo>
                  <a:pt x="4828" y="12997"/>
                </a:lnTo>
                <a:lnTo>
                  <a:pt x="5064" y="13885"/>
                </a:lnTo>
                <a:lnTo>
                  <a:pt x="4603" y="15641"/>
                </a:lnTo>
                <a:lnTo>
                  <a:pt x="3319" y="14356"/>
                </a:lnTo>
                <a:lnTo>
                  <a:pt x="3073" y="13468"/>
                </a:lnTo>
                <a:close/>
                <a:moveTo>
                  <a:pt x="3115" y="14463"/>
                </a:moveTo>
                <a:lnTo>
                  <a:pt x="3586" y="16219"/>
                </a:lnTo>
                <a:lnTo>
                  <a:pt x="1842" y="15748"/>
                </a:lnTo>
                <a:lnTo>
                  <a:pt x="1189" y="15106"/>
                </a:lnTo>
                <a:lnTo>
                  <a:pt x="1606" y="14677"/>
                </a:lnTo>
                <a:lnTo>
                  <a:pt x="1606" y="14239"/>
                </a:lnTo>
                <a:lnTo>
                  <a:pt x="2045" y="14239"/>
                </a:lnTo>
                <a:lnTo>
                  <a:pt x="2473" y="13821"/>
                </a:lnTo>
                <a:close/>
                <a:moveTo>
                  <a:pt x="1724" y="15951"/>
                </a:moveTo>
                <a:lnTo>
                  <a:pt x="3008" y="17236"/>
                </a:lnTo>
                <a:lnTo>
                  <a:pt x="1253" y="17696"/>
                </a:lnTo>
                <a:lnTo>
                  <a:pt x="364" y="17461"/>
                </a:lnTo>
                <a:lnTo>
                  <a:pt x="514" y="16883"/>
                </a:lnTo>
                <a:lnTo>
                  <a:pt x="300" y="16508"/>
                </a:lnTo>
                <a:lnTo>
                  <a:pt x="675" y="16283"/>
                </a:lnTo>
                <a:lnTo>
                  <a:pt x="835" y="15705"/>
                </a:lnTo>
                <a:close/>
                <a:moveTo>
                  <a:pt x="1253" y="17932"/>
                </a:moveTo>
                <a:lnTo>
                  <a:pt x="3008" y="18392"/>
                </a:lnTo>
                <a:lnTo>
                  <a:pt x="1724" y="19677"/>
                </a:lnTo>
                <a:lnTo>
                  <a:pt x="835" y="19923"/>
                </a:lnTo>
                <a:lnTo>
                  <a:pt x="675" y="19345"/>
                </a:lnTo>
                <a:lnTo>
                  <a:pt x="300" y="19120"/>
                </a:lnTo>
                <a:lnTo>
                  <a:pt x="514" y="18745"/>
                </a:lnTo>
                <a:lnTo>
                  <a:pt x="364" y="18167"/>
                </a:lnTo>
                <a:close/>
                <a:moveTo>
                  <a:pt x="1842" y="19880"/>
                </a:moveTo>
                <a:lnTo>
                  <a:pt x="3586" y="19409"/>
                </a:lnTo>
                <a:lnTo>
                  <a:pt x="3586" y="19409"/>
                </a:lnTo>
                <a:lnTo>
                  <a:pt x="3586" y="19409"/>
                </a:lnTo>
                <a:lnTo>
                  <a:pt x="3115" y="21154"/>
                </a:lnTo>
                <a:lnTo>
                  <a:pt x="2473" y="21807"/>
                </a:lnTo>
                <a:lnTo>
                  <a:pt x="2045" y="21389"/>
                </a:lnTo>
                <a:lnTo>
                  <a:pt x="1606" y="21389"/>
                </a:lnTo>
                <a:lnTo>
                  <a:pt x="1606" y="20951"/>
                </a:lnTo>
                <a:lnTo>
                  <a:pt x="1189" y="20522"/>
                </a:lnTo>
                <a:close/>
                <a:moveTo>
                  <a:pt x="3319" y="21272"/>
                </a:moveTo>
                <a:lnTo>
                  <a:pt x="4603" y="19987"/>
                </a:lnTo>
                <a:lnTo>
                  <a:pt x="5064" y="21743"/>
                </a:lnTo>
                <a:lnTo>
                  <a:pt x="4828" y="22631"/>
                </a:lnTo>
                <a:lnTo>
                  <a:pt x="4250" y="22481"/>
                </a:lnTo>
                <a:lnTo>
                  <a:pt x="3876" y="22695"/>
                </a:lnTo>
                <a:lnTo>
                  <a:pt x="3651" y="22321"/>
                </a:lnTo>
                <a:lnTo>
                  <a:pt x="3073" y="22160"/>
                </a:lnTo>
                <a:close/>
                <a:moveTo>
                  <a:pt x="2944" y="23252"/>
                </a:moveTo>
                <a:lnTo>
                  <a:pt x="3768" y="22985"/>
                </a:lnTo>
                <a:lnTo>
                  <a:pt x="4314" y="24419"/>
                </a:lnTo>
                <a:lnTo>
                  <a:pt x="3790" y="25286"/>
                </a:lnTo>
                <a:lnTo>
                  <a:pt x="2944" y="25008"/>
                </a:lnTo>
                <a:lnTo>
                  <a:pt x="2698" y="24130"/>
                </a:lnTo>
                <a:close/>
                <a:moveTo>
                  <a:pt x="4004" y="25350"/>
                </a:moveTo>
                <a:lnTo>
                  <a:pt x="4411" y="24687"/>
                </a:lnTo>
                <a:lnTo>
                  <a:pt x="4753" y="25607"/>
                </a:lnTo>
                <a:lnTo>
                  <a:pt x="4550" y="25532"/>
                </a:lnTo>
                <a:close/>
                <a:moveTo>
                  <a:pt x="5117" y="25950"/>
                </a:moveTo>
                <a:lnTo>
                  <a:pt x="5128" y="25950"/>
                </a:lnTo>
                <a:lnTo>
                  <a:pt x="5042" y="25736"/>
                </a:lnTo>
                <a:lnTo>
                  <a:pt x="5021" y="25693"/>
                </a:lnTo>
                <a:lnTo>
                  <a:pt x="5021" y="25693"/>
                </a:lnTo>
                <a:lnTo>
                  <a:pt x="4550" y="24451"/>
                </a:lnTo>
                <a:lnTo>
                  <a:pt x="5182" y="23423"/>
                </a:lnTo>
                <a:lnTo>
                  <a:pt x="5813" y="24451"/>
                </a:lnTo>
                <a:lnTo>
                  <a:pt x="5342" y="25693"/>
                </a:lnTo>
                <a:lnTo>
                  <a:pt x="5342" y="25693"/>
                </a:lnTo>
                <a:lnTo>
                  <a:pt x="5321" y="25736"/>
                </a:lnTo>
                <a:lnTo>
                  <a:pt x="5235" y="25950"/>
                </a:lnTo>
                <a:lnTo>
                  <a:pt x="5246" y="25950"/>
                </a:lnTo>
                <a:lnTo>
                  <a:pt x="5182" y="26121"/>
                </a:lnTo>
                <a:close/>
                <a:moveTo>
                  <a:pt x="3169" y="26314"/>
                </a:moveTo>
                <a:lnTo>
                  <a:pt x="3865" y="25543"/>
                </a:lnTo>
                <a:lnTo>
                  <a:pt x="4860" y="25864"/>
                </a:lnTo>
                <a:lnTo>
                  <a:pt x="5064" y="26432"/>
                </a:lnTo>
                <a:lnTo>
                  <a:pt x="4507" y="27941"/>
                </a:lnTo>
                <a:lnTo>
                  <a:pt x="3276" y="26913"/>
                </a:lnTo>
                <a:close/>
                <a:moveTo>
                  <a:pt x="3073" y="27031"/>
                </a:moveTo>
                <a:lnTo>
                  <a:pt x="3351" y="28615"/>
                </a:lnTo>
                <a:lnTo>
                  <a:pt x="1767" y="28337"/>
                </a:lnTo>
                <a:lnTo>
                  <a:pt x="1381" y="27877"/>
                </a:lnTo>
                <a:lnTo>
                  <a:pt x="1595" y="26860"/>
                </a:lnTo>
                <a:lnTo>
                  <a:pt x="2612" y="26646"/>
                </a:lnTo>
                <a:close/>
                <a:moveTo>
                  <a:pt x="1649" y="28540"/>
                </a:moveTo>
                <a:lnTo>
                  <a:pt x="2677" y="29772"/>
                </a:lnTo>
                <a:lnTo>
                  <a:pt x="1167" y="30328"/>
                </a:lnTo>
                <a:lnTo>
                  <a:pt x="600" y="30125"/>
                </a:lnTo>
                <a:lnTo>
                  <a:pt x="279" y="29129"/>
                </a:lnTo>
                <a:lnTo>
                  <a:pt x="1049" y="28433"/>
                </a:lnTo>
                <a:close/>
                <a:moveTo>
                  <a:pt x="1167" y="30564"/>
                </a:moveTo>
                <a:lnTo>
                  <a:pt x="2677" y="31120"/>
                </a:lnTo>
                <a:lnTo>
                  <a:pt x="1649" y="32351"/>
                </a:lnTo>
                <a:lnTo>
                  <a:pt x="1049" y="32458"/>
                </a:lnTo>
                <a:lnTo>
                  <a:pt x="279" y="31763"/>
                </a:lnTo>
                <a:lnTo>
                  <a:pt x="600" y="30767"/>
                </a:lnTo>
                <a:close/>
                <a:moveTo>
                  <a:pt x="1767" y="32555"/>
                </a:moveTo>
                <a:lnTo>
                  <a:pt x="3351" y="32276"/>
                </a:lnTo>
                <a:lnTo>
                  <a:pt x="3073" y="33861"/>
                </a:lnTo>
                <a:lnTo>
                  <a:pt x="2612" y="34246"/>
                </a:lnTo>
                <a:lnTo>
                  <a:pt x="1595" y="34032"/>
                </a:lnTo>
                <a:lnTo>
                  <a:pt x="1381" y="33015"/>
                </a:lnTo>
                <a:close/>
                <a:moveTo>
                  <a:pt x="3276" y="33979"/>
                </a:moveTo>
                <a:lnTo>
                  <a:pt x="4507" y="32951"/>
                </a:lnTo>
                <a:lnTo>
                  <a:pt x="5064" y="34460"/>
                </a:lnTo>
                <a:lnTo>
                  <a:pt x="4860" y="35028"/>
                </a:lnTo>
                <a:lnTo>
                  <a:pt x="3865" y="35349"/>
                </a:lnTo>
                <a:lnTo>
                  <a:pt x="3169" y="34578"/>
                </a:lnTo>
                <a:close/>
                <a:moveTo>
                  <a:pt x="5299" y="34460"/>
                </a:moveTo>
                <a:lnTo>
                  <a:pt x="5856" y="32951"/>
                </a:lnTo>
                <a:lnTo>
                  <a:pt x="7087" y="33979"/>
                </a:lnTo>
                <a:lnTo>
                  <a:pt x="7194" y="34578"/>
                </a:lnTo>
                <a:lnTo>
                  <a:pt x="6498" y="35349"/>
                </a:lnTo>
                <a:lnTo>
                  <a:pt x="5503" y="35028"/>
                </a:lnTo>
                <a:close/>
                <a:moveTo>
                  <a:pt x="7290" y="33861"/>
                </a:moveTo>
                <a:lnTo>
                  <a:pt x="7012" y="32276"/>
                </a:lnTo>
                <a:lnTo>
                  <a:pt x="8596" y="32555"/>
                </a:lnTo>
                <a:lnTo>
                  <a:pt x="8982" y="33015"/>
                </a:lnTo>
                <a:lnTo>
                  <a:pt x="8768" y="34032"/>
                </a:lnTo>
                <a:lnTo>
                  <a:pt x="7751" y="34246"/>
                </a:lnTo>
                <a:close/>
                <a:moveTo>
                  <a:pt x="8714" y="32351"/>
                </a:moveTo>
                <a:lnTo>
                  <a:pt x="7687" y="31120"/>
                </a:lnTo>
                <a:lnTo>
                  <a:pt x="9196" y="30564"/>
                </a:lnTo>
                <a:lnTo>
                  <a:pt x="9763" y="30767"/>
                </a:lnTo>
                <a:lnTo>
                  <a:pt x="10084" y="31763"/>
                </a:lnTo>
                <a:lnTo>
                  <a:pt x="9314" y="32458"/>
                </a:lnTo>
                <a:close/>
                <a:moveTo>
                  <a:pt x="9678" y="30499"/>
                </a:moveTo>
                <a:lnTo>
                  <a:pt x="9678" y="30510"/>
                </a:lnTo>
                <a:lnTo>
                  <a:pt x="9506" y="30446"/>
                </a:lnTo>
                <a:lnTo>
                  <a:pt x="9678" y="30382"/>
                </a:lnTo>
                <a:lnTo>
                  <a:pt x="9678" y="30392"/>
                </a:lnTo>
                <a:lnTo>
                  <a:pt x="9902" y="30307"/>
                </a:lnTo>
                <a:lnTo>
                  <a:pt x="9935" y="30285"/>
                </a:lnTo>
                <a:lnTo>
                  <a:pt x="9935" y="30285"/>
                </a:lnTo>
                <a:lnTo>
                  <a:pt x="11176" y="29814"/>
                </a:lnTo>
                <a:lnTo>
                  <a:pt x="12204" y="30446"/>
                </a:lnTo>
                <a:lnTo>
                  <a:pt x="11187" y="31078"/>
                </a:lnTo>
                <a:lnTo>
                  <a:pt x="9935" y="30606"/>
                </a:lnTo>
                <a:lnTo>
                  <a:pt x="9935" y="30606"/>
                </a:lnTo>
                <a:lnTo>
                  <a:pt x="9935" y="30596"/>
                </a:lnTo>
                <a:close/>
                <a:moveTo>
                  <a:pt x="10020" y="30874"/>
                </a:moveTo>
                <a:lnTo>
                  <a:pt x="10941" y="31217"/>
                </a:lnTo>
                <a:lnTo>
                  <a:pt x="10277" y="31623"/>
                </a:lnTo>
                <a:close/>
                <a:moveTo>
                  <a:pt x="10341" y="31838"/>
                </a:moveTo>
                <a:lnTo>
                  <a:pt x="11208" y="31313"/>
                </a:lnTo>
                <a:lnTo>
                  <a:pt x="12643" y="31859"/>
                </a:lnTo>
                <a:lnTo>
                  <a:pt x="12375" y="32683"/>
                </a:lnTo>
                <a:lnTo>
                  <a:pt x="11498" y="32929"/>
                </a:lnTo>
                <a:lnTo>
                  <a:pt x="10620" y="32683"/>
                </a:lnTo>
                <a:close/>
                <a:moveTo>
                  <a:pt x="12932" y="31752"/>
                </a:moveTo>
                <a:lnTo>
                  <a:pt x="13146" y="31377"/>
                </a:lnTo>
                <a:lnTo>
                  <a:pt x="12996" y="30799"/>
                </a:lnTo>
                <a:lnTo>
                  <a:pt x="13885" y="30564"/>
                </a:lnTo>
                <a:lnTo>
                  <a:pt x="15640" y="31024"/>
                </a:lnTo>
                <a:lnTo>
                  <a:pt x="14356" y="32309"/>
                </a:lnTo>
                <a:lnTo>
                  <a:pt x="13467" y="32555"/>
                </a:lnTo>
                <a:lnTo>
                  <a:pt x="13307" y="31977"/>
                </a:lnTo>
                <a:close/>
                <a:moveTo>
                  <a:pt x="14474" y="32512"/>
                </a:moveTo>
                <a:lnTo>
                  <a:pt x="16218" y="32041"/>
                </a:lnTo>
                <a:lnTo>
                  <a:pt x="15747" y="33786"/>
                </a:lnTo>
                <a:lnTo>
                  <a:pt x="15105" y="34439"/>
                </a:lnTo>
                <a:lnTo>
                  <a:pt x="14677" y="34021"/>
                </a:lnTo>
                <a:lnTo>
                  <a:pt x="14238" y="34021"/>
                </a:lnTo>
                <a:lnTo>
                  <a:pt x="14238" y="33582"/>
                </a:lnTo>
                <a:lnTo>
                  <a:pt x="13821" y="33154"/>
                </a:lnTo>
                <a:close/>
                <a:moveTo>
                  <a:pt x="15951" y="33904"/>
                </a:moveTo>
                <a:lnTo>
                  <a:pt x="17235" y="32619"/>
                </a:lnTo>
                <a:lnTo>
                  <a:pt x="17696" y="34375"/>
                </a:lnTo>
                <a:lnTo>
                  <a:pt x="17460" y="35263"/>
                </a:lnTo>
                <a:lnTo>
                  <a:pt x="16882" y="35113"/>
                </a:lnTo>
                <a:lnTo>
                  <a:pt x="16507" y="35327"/>
                </a:lnTo>
                <a:lnTo>
                  <a:pt x="16283" y="34953"/>
                </a:lnTo>
                <a:lnTo>
                  <a:pt x="15715" y="34792"/>
                </a:lnTo>
                <a:close/>
                <a:moveTo>
                  <a:pt x="17931" y="34375"/>
                </a:moveTo>
                <a:lnTo>
                  <a:pt x="18392" y="32619"/>
                </a:lnTo>
                <a:lnTo>
                  <a:pt x="19676" y="33904"/>
                </a:lnTo>
                <a:lnTo>
                  <a:pt x="19922" y="34792"/>
                </a:lnTo>
                <a:lnTo>
                  <a:pt x="19344" y="34953"/>
                </a:lnTo>
                <a:lnTo>
                  <a:pt x="19120" y="35327"/>
                </a:lnTo>
                <a:lnTo>
                  <a:pt x="18745" y="35113"/>
                </a:lnTo>
                <a:lnTo>
                  <a:pt x="18167" y="35263"/>
                </a:lnTo>
                <a:close/>
                <a:moveTo>
                  <a:pt x="19880" y="33786"/>
                </a:moveTo>
                <a:lnTo>
                  <a:pt x="19409" y="32041"/>
                </a:lnTo>
                <a:lnTo>
                  <a:pt x="21164" y="32512"/>
                </a:lnTo>
                <a:lnTo>
                  <a:pt x="21806" y="33154"/>
                </a:lnTo>
                <a:lnTo>
                  <a:pt x="21389" y="33582"/>
                </a:lnTo>
                <a:lnTo>
                  <a:pt x="21389" y="34021"/>
                </a:lnTo>
                <a:lnTo>
                  <a:pt x="20950" y="34021"/>
                </a:lnTo>
                <a:lnTo>
                  <a:pt x="20522" y="34439"/>
                </a:lnTo>
                <a:lnTo>
                  <a:pt x="19880" y="33786"/>
                </a:lnTo>
                <a:close/>
                <a:moveTo>
                  <a:pt x="21271" y="32309"/>
                </a:moveTo>
                <a:lnTo>
                  <a:pt x="19987" y="31024"/>
                </a:lnTo>
                <a:lnTo>
                  <a:pt x="21742" y="30564"/>
                </a:lnTo>
                <a:lnTo>
                  <a:pt x="22631" y="30799"/>
                </a:lnTo>
                <a:lnTo>
                  <a:pt x="22481" y="31377"/>
                </a:lnTo>
                <a:lnTo>
                  <a:pt x="22695" y="31752"/>
                </a:lnTo>
                <a:lnTo>
                  <a:pt x="22320" y="31977"/>
                </a:lnTo>
                <a:lnTo>
                  <a:pt x="22160" y="32555"/>
                </a:lnTo>
                <a:close/>
                <a:moveTo>
                  <a:pt x="22984" y="31859"/>
                </a:moveTo>
                <a:lnTo>
                  <a:pt x="24419" y="31313"/>
                </a:lnTo>
                <a:lnTo>
                  <a:pt x="25286" y="31838"/>
                </a:lnTo>
                <a:lnTo>
                  <a:pt x="25007" y="32683"/>
                </a:lnTo>
                <a:lnTo>
                  <a:pt x="24129" y="32929"/>
                </a:lnTo>
                <a:lnTo>
                  <a:pt x="23252" y="32683"/>
                </a:lnTo>
                <a:close/>
                <a:moveTo>
                  <a:pt x="25350" y="31623"/>
                </a:moveTo>
                <a:lnTo>
                  <a:pt x="24686" y="31217"/>
                </a:lnTo>
                <a:lnTo>
                  <a:pt x="25607" y="30874"/>
                </a:lnTo>
                <a:close/>
                <a:moveTo>
                  <a:pt x="25949" y="30510"/>
                </a:moveTo>
                <a:lnTo>
                  <a:pt x="25960" y="30499"/>
                </a:lnTo>
                <a:lnTo>
                  <a:pt x="25703" y="30596"/>
                </a:lnTo>
                <a:lnTo>
                  <a:pt x="25692" y="30606"/>
                </a:lnTo>
                <a:lnTo>
                  <a:pt x="25692" y="30606"/>
                </a:lnTo>
                <a:lnTo>
                  <a:pt x="24451" y="31078"/>
                </a:lnTo>
                <a:lnTo>
                  <a:pt x="23423" y="30446"/>
                </a:lnTo>
                <a:lnTo>
                  <a:pt x="24451" y="29814"/>
                </a:lnTo>
                <a:lnTo>
                  <a:pt x="25692" y="30285"/>
                </a:lnTo>
                <a:lnTo>
                  <a:pt x="25692" y="30285"/>
                </a:lnTo>
                <a:lnTo>
                  <a:pt x="25789" y="30328"/>
                </a:lnTo>
                <a:lnTo>
                  <a:pt x="25960" y="30392"/>
                </a:lnTo>
                <a:lnTo>
                  <a:pt x="25960" y="30382"/>
                </a:lnTo>
                <a:lnTo>
                  <a:pt x="26121" y="30446"/>
                </a:lnTo>
                <a:lnTo>
                  <a:pt x="25960" y="30510"/>
                </a:lnTo>
                <a:close/>
                <a:moveTo>
                  <a:pt x="25543" y="31763"/>
                </a:moveTo>
                <a:lnTo>
                  <a:pt x="25864" y="30767"/>
                </a:lnTo>
                <a:lnTo>
                  <a:pt x="26431" y="30564"/>
                </a:lnTo>
                <a:lnTo>
                  <a:pt x="27940" y="31120"/>
                </a:lnTo>
                <a:lnTo>
                  <a:pt x="26913" y="32351"/>
                </a:lnTo>
                <a:lnTo>
                  <a:pt x="26313" y="32458"/>
                </a:lnTo>
                <a:close/>
                <a:moveTo>
                  <a:pt x="27031" y="32555"/>
                </a:moveTo>
                <a:lnTo>
                  <a:pt x="28615" y="32276"/>
                </a:lnTo>
                <a:lnTo>
                  <a:pt x="28337" y="33861"/>
                </a:lnTo>
                <a:lnTo>
                  <a:pt x="27876" y="34246"/>
                </a:lnTo>
                <a:lnTo>
                  <a:pt x="26859" y="34032"/>
                </a:lnTo>
                <a:lnTo>
                  <a:pt x="26645" y="33015"/>
                </a:lnTo>
                <a:close/>
                <a:moveTo>
                  <a:pt x="28540" y="33979"/>
                </a:moveTo>
                <a:lnTo>
                  <a:pt x="29771" y="32951"/>
                </a:lnTo>
                <a:lnTo>
                  <a:pt x="30328" y="34460"/>
                </a:lnTo>
                <a:lnTo>
                  <a:pt x="30124" y="35028"/>
                </a:lnTo>
                <a:lnTo>
                  <a:pt x="29129" y="35349"/>
                </a:lnTo>
                <a:lnTo>
                  <a:pt x="28444" y="34578"/>
                </a:lnTo>
                <a:close/>
                <a:moveTo>
                  <a:pt x="30563" y="34460"/>
                </a:moveTo>
                <a:lnTo>
                  <a:pt x="31120" y="32951"/>
                </a:lnTo>
                <a:lnTo>
                  <a:pt x="32351" y="33979"/>
                </a:lnTo>
                <a:lnTo>
                  <a:pt x="32458" y="34578"/>
                </a:lnTo>
                <a:lnTo>
                  <a:pt x="31762" y="35349"/>
                </a:lnTo>
                <a:lnTo>
                  <a:pt x="30777" y="35028"/>
                </a:lnTo>
                <a:close/>
                <a:moveTo>
                  <a:pt x="32554" y="33861"/>
                </a:moveTo>
                <a:lnTo>
                  <a:pt x="32276" y="32276"/>
                </a:lnTo>
                <a:lnTo>
                  <a:pt x="33860" y="32555"/>
                </a:lnTo>
                <a:lnTo>
                  <a:pt x="34246" y="33015"/>
                </a:lnTo>
                <a:lnTo>
                  <a:pt x="34032" y="34032"/>
                </a:lnTo>
                <a:lnTo>
                  <a:pt x="33015" y="34246"/>
                </a:lnTo>
                <a:close/>
                <a:moveTo>
                  <a:pt x="33978" y="32351"/>
                </a:moveTo>
                <a:lnTo>
                  <a:pt x="32950" y="31120"/>
                </a:lnTo>
                <a:lnTo>
                  <a:pt x="34460" y="30564"/>
                </a:lnTo>
                <a:lnTo>
                  <a:pt x="35027" y="30767"/>
                </a:lnTo>
                <a:lnTo>
                  <a:pt x="35348" y="31763"/>
                </a:lnTo>
                <a:lnTo>
                  <a:pt x="34578" y="32458"/>
                </a:lnTo>
                <a:close/>
                <a:moveTo>
                  <a:pt x="34942" y="30499"/>
                </a:moveTo>
                <a:lnTo>
                  <a:pt x="34942" y="30510"/>
                </a:lnTo>
                <a:lnTo>
                  <a:pt x="34781" y="30446"/>
                </a:lnTo>
                <a:lnTo>
                  <a:pt x="34942" y="30382"/>
                </a:lnTo>
                <a:lnTo>
                  <a:pt x="34942" y="30392"/>
                </a:lnTo>
                <a:lnTo>
                  <a:pt x="35166" y="30307"/>
                </a:lnTo>
                <a:lnTo>
                  <a:pt x="35199" y="30285"/>
                </a:lnTo>
                <a:lnTo>
                  <a:pt x="35199" y="30285"/>
                </a:lnTo>
                <a:lnTo>
                  <a:pt x="36451" y="29814"/>
                </a:lnTo>
                <a:lnTo>
                  <a:pt x="37468" y="30446"/>
                </a:lnTo>
                <a:lnTo>
                  <a:pt x="36451" y="31078"/>
                </a:lnTo>
                <a:lnTo>
                  <a:pt x="35199" y="30606"/>
                </a:lnTo>
                <a:lnTo>
                  <a:pt x="35199" y="30606"/>
                </a:lnTo>
                <a:lnTo>
                  <a:pt x="35199" y="30596"/>
                </a:lnTo>
                <a:close/>
                <a:moveTo>
                  <a:pt x="35295" y="30874"/>
                </a:moveTo>
                <a:lnTo>
                  <a:pt x="36215" y="31217"/>
                </a:lnTo>
                <a:lnTo>
                  <a:pt x="35541" y="31623"/>
                </a:lnTo>
                <a:close/>
                <a:moveTo>
                  <a:pt x="35605" y="31838"/>
                </a:moveTo>
                <a:lnTo>
                  <a:pt x="36472" y="31313"/>
                </a:lnTo>
                <a:lnTo>
                  <a:pt x="37907" y="31859"/>
                </a:lnTo>
                <a:lnTo>
                  <a:pt x="37639" y="32683"/>
                </a:lnTo>
                <a:lnTo>
                  <a:pt x="36761" y="32929"/>
                </a:lnTo>
                <a:lnTo>
                  <a:pt x="35884" y="32683"/>
                </a:lnTo>
                <a:close/>
                <a:moveTo>
                  <a:pt x="38196" y="31752"/>
                </a:moveTo>
                <a:lnTo>
                  <a:pt x="38421" y="31377"/>
                </a:lnTo>
                <a:lnTo>
                  <a:pt x="38260" y="30799"/>
                </a:lnTo>
                <a:lnTo>
                  <a:pt x="39149" y="30564"/>
                </a:lnTo>
                <a:lnTo>
                  <a:pt x="40904" y="31024"/>
                </a:lnTo>
                <a:lnTo>
                  <a:pt x="39620" y="32309"/>
                </a:lnTo>
                <a:lnTo>
                  <a:pt x="38731" y="32555"/>
                </a:lnTo>
                <a:lnTo>
                  <a:pt x="38581" y="31977"/>
                </a:lnTo>
                <a:close/>
                <a:moveTo>
                  <a:pt x="39737" y="32512"/>
                </a:moveTo>
                <a:lnTo>
                  <a:pt x="41482" y="32041"/>
                </a:lnTo>
                <a:lnTo>
                  <a:pt x="41022" y="33786"/>
                </a:lnTo>
                <a:lnTo>
                  <a:pt x="40369" y="34439"/>
                </a:lnTo>
                <a:lnTo>
                  <a:pt x="39941" y="34021"/>
                </a:lnTo>
                <a:lnTo>
                  <a:pt x="39502" y="34021"/>
                </a:lnTo>
                <a:lnTo>
                  <a:pt x="39502" y="33582"/>
                </a:lnTo>
                <a:lnTo>
                  <a:pt x="39084" y="33154"/>
                </a:lnTo>
                <a:close/>
                <a:moveTo>
                  <a:pt x="41215" y="33904"/>
                </a:moveTo>
                <a:lnTo>
                  <a:pt x="42499" y="32619"/>
                </a:lnTo>
                <a:lnTo>
                  <a:pt x="42970" y="34375"/>
                </a:lnTo>
                <a:lnTo>
                  <a:pt x="42724" y="35263"/>
                </a:lnTo>
                <a:lnTo>
                  <a:pt x="42146" y="35113"/>
                </a:lnTo>
                <a:lnTo>
                  <a:pt x="41771" y="35327"/>
                </a:lnTo>
                <a:lnTo>
                  <a:pt x="41557" y="34953"/>
                </a:lnTo>
                <a:lnTo>
                  <a:pt x="40979" y="34792"/>
                </a:lnTo>
                <a:close/>
                <a:moveTo>
                  <a:pt x="43195" y="34375"/>
                </a:moveTo>
                <a:lnTo>
                  <a:pt x="43666" y="32619"/>
                </a:lnTo>
                <a:lnTo>
                  <a:pt x="44940" y="33904"/>
                </a:lnTo>
                <a:lnTo>
                  <a:pt x="45186" y="34792"/>
                </a:lnTo>
                <a:lnTo>
                  <a:pt x="44608" y="34953"/>
                </a:lnTo>
                <a:lnTo>
                  <a:pt x="44383" y="35327"/>
                </a:lnTo>
                <a:lnTo>
                  <a:pt x="44009" y="35113"/>
                </a:lnTo>
                <a:lnTo>
                  <a:pt x="43431" y="35263"/>
                </a:lnTo>
                <a:close/>
                <a:moveTo>
                  <a:pt x="45143" y="33786"/>
                </a:moveTo>
                <a:lnTo>
                  <a:pt x="44672" y="32041"/>
                </a:lnTo>
                <a:lnTo>
                  <a:pt x="46428" y="32512"/>
                </a:lnTo>
                <a:lnTo>
                  <a:pt x="47070" y="33154"/>
                </a:lnTo>
                <a:lnTo>
                  <a:pt x="46653" y="33582"/>
                </a:lnTo>
                <a:lnTo>
                  <a:pt x="46653" y="34021"/>
                </a:lnTo>
                <a:lnTo>
                  <a:pt x="46214" y="34021"/>
                </a:lnTo>
                <a:lnTo>
                  <a:pt x="45797" y="34439"/>
                </a:lnTo>
                <a:lnTo>
                  <a:pt x="45143" y="33786"/>
                </a:lnTo>
                <a:close/>
                <a:moveTo>
                  <a:pt x="46535" y="32309"/>
                </a:moveTo>
                <a:lnTo>
                  <a:pt x="45251" y="31024"/>
                </a:lnTo>
                <a:lnTo>
                  <a:pt x="47006" y="30564"/>
                </a:lnTo>
                <a:lnTo>
                  <a:pt x="47895" y="30799"/>
                </a:lnTo>
                <a:lnTo>
                  <a:pt x="47745" y="31377"/>
                </a:lnTo>
                <a:lnTo>
                  <a:pt x="47959" y="31752"/>
                </a:lnTo>
                <a:lnTo>
                  <a:pt x="47584" y="31977"/>
                </a:lnTo>
                <a:lnTo>
                  <a:pt x="47424" y="32555"/>
                </a:lnTo>
                <a:close/>
                <a:moveTo>
                  <a:pt x="48248" y="31859"/>
                </a:moveTo>
                <a:lnTo>
                  <a:pt x="49693" y="31313"/>
                </a:lnTo>
                <a:lnTo>
                  <a:pt x="50550" y="31838"/>
                </a:lnTo>
                <a:lnTo>
                  <a:pt x="50271" y="32683"/>
                </a:lnTo>
                <a:lnTo>
                  <a:pt x="49393" y="32929"/>
                </a:lnTo>
                <a:lnTo>
                  <a:pt x="48516" y="32683"/>
                </a:lnTo>
                <a:close/>
                <a:moveTo>
                  <a:pt x="50624" y="31623"/>
                </a:moveTo>
                <a:lnTo>
                  <a:pt x="49950" y="31217"/>
                </a:lnTo>
                <a:lnTo>
                  <a:pt x="50871" y="30874"/>
                </a:lnTo>
                <a:close/>
                <a:moveTo>
                  <a:pt x="51213" y="30510"/>
                </a:moveTo>
                <a:lnTo>
                  <a:pt x="51224" y="30499"/>
                </a:lnTo>
                <a:lnTo>
                  <a:pt x="50967" y="30596"/>
                </a:lnTo>
                <a:lnTo>
                  <a:pt x="50956" y="30606"/>
                </a:lnTo>
                <a:lnTo>
                  <a:pt x="50956" y="30606"/>
                </a:lnTo>
                <a:lnTo>
                  <a:pt x="49715" y="31078"/>
                </a:lnTo>
                <a:lnTo>
                  <a:pt x="48687" y="30446"/>
                </a:lnTo>
                <a:lnTo>
                  <a:pt x="49715" y="29814"/>
                </a:lnTo>
                <a:lnTo>
                  <a:pt x="50956" y="30285"/>
                </a:lnTo>
                <a:lnTo>
                  <a:pt x="50956" y="30285"/>
                </a:lnTo>
                <a:lnTo>
                  <a:pt x="50988" y="30307"/>
                </a:lnTo>
                <a:lnTo>
                  <a:pt x="51224" y="30392"/>
                </a:lnTo>
                <a:lnTo>
                  <a:pt x="51213" y="30382"/>
                </a:lnTo>
                <a:lnTo>
                  <a:pt x="51385" y="30446"/>
                </a:lnTo>
                <a:lnTo>
                  <a:pt x="51213" y="30510"/>
                </a:lnTo>
                <a:close/>
                <a:moveTo>
                  <a:pt x="50806" y="31763"/>
                </a:moveTo>
                <a:lnTo>
                  <a:pt x="51128" y="30767"/>
                </a:lnTo>
                <a:lnTo>
                  <a:pt x="51695" y="30564"/>
                </a:lnTo>
                <a:lnTo>
                  <a:pt x="53204" y="31120"/>
                </a:lnTo>
                <a:lnTo>
                  <a:pt x="52177" y="32351"/>
                </a:lnTo>
                <a:lnTo>
                  <a:pt x="51577" y="32458"/>
                </a:lnTo>
                <a:close/>
                <a:moveTo>
                  <a:pt x="52294" y="32555"/>
                </a:moveTo>
                <a:lnTo>
                  <a:pt x="53879" y="32276"/>
                </a:lnTo>
                <a:lnTo>
                  <a:pt x="53600" y="33861"/>
                </a:lnTo>
                <a:lnTo>
                  <a:pt x="53140" y="34246"/>
                </a:lnTo>
                <a:lnTo>
                  <a:pt x="52123" y="34032"/>
                </a:lnTo>
                <a:lnTo>
                  <a:pt x="51909" y="33015"/>
                </a:lnTo>
                <a:close/>
                <a:moveTo>
                  <a:pt x="53804" y="33979"/>
                </a:moveTo>
                <a:lnTo>
                  <a:pt x="55046" y="32951"/>
                </a:lnTo>
                <a:lnTo>
                  <a:pt x="55592" y="34460"/>
                </a:lnTo>
                <a:lnTo>
                  <a:pt x="55388" y="35028"/>
                </a:lnTo>
                <a:lnTo>
                  <a:pt x="54403" y="35349"/>
                </a:lnTo>
                <a:lnTo>
                  <a:pt x="53708" y="34578"/>
                </a:lnTo>
                <a:close/>
                <a:moveTo>
                  <a:pt x="55827" y="34460"/>
                </a:moveTo>
                <a:lnTo>
                  <a:pt x="56384" y="32951"/>
                </a:lnTo>
                <a:lnTo>
                  <a:pt x="57615" y="33979"/>
                </a:lnTo>
                <a:lnTo>
                  <a:pt x="57722" y="34578"/>
                </a:lnTo>
                <a:lnTo>
                  <a:pt x="57026" y="35349"/>
                </a:lnTo>
                <a:lnTo>
                  <a:pt x="56041" y="35028"/>
                </a:lnTo>
                <a:close/>
                <a:moveTo>
                  <a:pt x="57818" y="33861"/>
                </a:moveTo>
                <a:lnTo>
                  <a:pt x="57551" y="32276"/>
                </a:lnTo>
                <a:lnTo>
                  <a:pt x="59124" y="32555"/>
                </a:lnTo>
                <a:lnTo>
                  <a:pt x="59520" y="33015"/>
                </a:lnTo>
                <a:lnTo>
                  <a:pt x="59306" y="34032"/>
                </a:lnTo>
                <a:lnTo>
                  <a:pt x="58289" y="34246"/>
                </a:lnTo>
                <a:close/>
                <a:moveTo>
                  <a:pt x="59242" y="32351"/>
                </a:moveTo>
                <a:lnTo>
                  <a:pt x="58214" y="31120"/>
                </a:lnTo>
                <a:lnTo>
                  <a:pt x="59724" y="30564"/>
                </a:lnTo>
                <a:lnTo>
                  <a:pt x="60291" y="30767"/>
                </a:lnTo>
                <a:lnTo>
                  <a:pt x="60612" y="31763"/>
                </a:lnTo>
                <a:lnTo>
                  <a:pt x="59842" y="32458"/>
                </a:lnTo>
                <a:close/>
                <a:moveTo>
                  <a:pt x="59724" y="30328"/>
                </a:moveTo>
                <a:lnTo>
                  <a:pt x="58214" y="29772"/>
                </a:lnTo>
                <a:lnTo>
                  <a:pt x="59242" y="28540"/>
                </a:lnTo>
                <a:lnTo>
                  <a:pt x="59842" y="28433"/>
                </a:lnTo>
                <a:lnTo>
                  <a:pt x="60612" y="29129"/>
                </a:lnTo>
                <a:lnTo>
                  <a:pt x="60291" y="30125"/>
                </a:lnTo>
                <a:close/>
                <a:moveTo>
                  <a:pt x="59124" y="28337"/>
                </a:moveTo>
                <a:lnTo>
                  <a:pt x="57551" y="28615"/>
                </a:lnTo>
                <a:lnTo>
                  <a:pt x="57818" y="27031"/>
                </a:lnTo>
                <a:lnTo>
                  <a:pt x="58289" y="26646"/>
                </a:lnTo>
                <a:lnTo>
                  <a:pt x="59306" y="26860"/>
                </a:lnTo>
                <a:lnTo>
                  <a:pt x="59520" y="27877"/>
                </a:lnTo>
                <a:close/>
                <a:moveTo>
                  <a:pt x="57615" y="26913"/>
                </a:moveTo>
                <a:lnTo>
                  <a:pt x="56384" y="27941"/>
                </a:lnTo>
                <a:lnTo>
                  <a:pt x="55827" y="26432"/>
                </a:lnTo>
                <a:lnTo>
                  <a:pt x="56041" y="25864"/>
                </a:lnTo>
                <a:lnTo>
                  <a:pt x="57026" y="25543"/>
                </a:lnTo>
                <a:lnTo>
                  <a:pt x="57722" y="26314"/>
                </a:lnTo>
                <a:close/>
                <a:moveTo>
                  <a:pt x="55774" y="25950"/>
                </a:moveTo>
                <a:lnTo>
                  <a:pt x="55774" y="25950"/>
                </a:lnTo>
                <a:lnTo>
                  <a:pt x="55709" y="26121"/>
                </a:lnTo>
                <a:lnTo>
                  <a:pt x="55656" y="25950"/>
                </a:lnTo>
                <a:lnTo>
                  <a:pt x="55656" y="25950"/>
                </a:lnTo>
                <a:lnTo>
                  <a:pt x="55570" y="25736"/>
                </a:lnTo>
                <a:lnTo>
                  <a:pt x="55560" y="25693"/>
                </a:lnTo>
                <a:lnTo>
                  <a:pt x="55560" y="25693"/>
                </a:lnTo>
                <a:lnTo>
                  <a:pt x="55088" y="24451"/>
                </a:lnTo>
                <a:lnTo>
                  <a:pt x="55709" y="23423"/>
                </a:lnTo>
                <a:lnTo>
                  <a:pt x="56341" y="24451"/>
                </a:lnTo>
                <a:lnTo>
                  <a:pt x="55870" y="25693"/>
                </a:lnTo>
                <a:lnTo>
                  <a:pt x="55870" y="25693"/>
                </a:lnTo>
                <a:lnTo>
                  <a:pt x="55849" y="25736"/>
                </a:lnTo>
                <a:lnTo>
                  <a:pt x="55774" y="25950"/>
                </a:lnTo>
                <a:close/>
                <a:moveTo>
                  <a:pt x="56138" y="25607"/>
                </a:moveTo>
                <a:lnTo>
                  <a:pt x="56480" y="24687"/>
                </a:lnTo>
                <a:lnTo>
                  <a:pt x="56898" y="25350"/>
                </a:lnTo>
                <a:lnTo>
                  <a:pt x="56352" y="25532"/>
                </a:lnTo>
                <a:close/>
                <a:moveTo>
                  <a:pt x="57957" y="25008"/>
                </a:moveTo>
                <a:lnTo>
                  <a:pt x="57112" y="25286"/>
                </a:lnTo>
                <a:lnTo>
                  <a:pt x="56576" y="24419"/>
                </a:lnTo>
                <a:lnTo>
                  <a:pt x="57122" y="22985"/>
                </a:lnTo>
                <a:lnTo>
                  <a:pt x="57957" y="23252"/>
                </a:lnTo>
                <a:lnTo>
                  <a:pt x="58193" y="24130"/>
                </a:lnTo>
                <a:close/>
                <a:moveTo>
                  <a:pt x="57240" y="22321"/>
                </a:moveTo>
                <a:lnTo>
                  <a:pt x="57015" y="22695"/>
                </a:lnTo>
                <a:lnTo>
                  <a:pt x="56641" y="22471"/>
                </a:lnTo>
                <a:lnTo>
                  <a:pt x="56063" y="22631"/>
                </a:lnTo>
                <a:lnTo>
                  <a:pt x="55827" y="21743"/>
                </a:lnTo>
                <a:lnTo>
                  <a:pt x="56298" y="19987"/>
                </a:lnTo>
                <a:lnTo>
                  <a:pt x="57583" y="21272"/>
                </a:lnTo>
                <a:lnTo>
                  <a:pt x="57818" y="22160"/>
                </a:lnTo>
                <a:close/>
                <a:moveTo>
                  <a:pt x="57775" y="21154"/>
                </a:moveTo>
                <a:lnTo>
                  <a:pt x="57304" y="19409"/>
                </a:lnTo>
                <a:lnTo>
                  <a:pt x="57304" y="19409"/>
                </a:lnTo>
                <a:lnTo>
                  <a:pt x="59060" y="19880"/>
                </a:lnTo>
                <a:lnTo>
                  <a:pt x="59713" y="20522"/>
                </a:lnTo>
                <a:lnTo>
                  <a:pt x="59285" y="20951"/>
                </a:lnTo>
                <a:lnTo>
                  <a:pt x="59285" y="21389"/>
                </a:lnTo>
                <a:lnTo>
                  <a:pt x="58846" y="21389"/>
                </a:lnTo>
                <a:lnTo>
                  <a:pt x="58428" y="21807"/>
                </a:lnTo>
                <a:lnTo>
                  <a:pt x="57775" y="21154"/>
                </a:lnTo>
                <a:close/>
                <a:moveTo>
                  <a:pt x="59167" y="19677"/>
                </a:moveTo>
                <a:lnTo>
                  <a:pt x="57893" y="18392"/>
                </a:lnTo>
                <a:lnTo>
                  <a:pt x="59638" y="17932"/>
                </a:lnTo>
                <a:lnTo>
                  <a:pt x="60527" y="18167"/>
                </a:lnTo>
                <a:lnTo>
                  <a:pt x="60377" y="18745"/>
                </a:lnTo>
                <a:lnTo>
                  <a:pt x="60591" y="19120"/>
                </a:lnTo>
                <a:lnTo>
                  <a:pt x="60216" y="19345"/>
                </a:lnTo>
                <a:lnTo>
                  <a:pt x="60056" y="19912"/>
                </a:lnTo>
                <a:close/>
                <a:moveTo>
                  <a:pt x="59638" y="17696"/>
                </a:moveTo>
                <a:lnTo>
                  <a:pt x="57883" y="17225"/>
                </a:lnTo>
                <a:lnTo>
                  <a:pt x="59167" y="15951"/>
                </a:lnTo>
                <a:lnTo>
                  <a:pt x="60056" y="15705"/>
                </a:lnTo>
                <a:lnTo>
                  <a:pt x="60216" y="16283"/>
                </a:lnTo>
                <a:lnTo>
                  <a:pt x="60591" y="16508"/>
                </a:lnTo>
                <a:lnTo>
                  <a:pt x="60377" y="16883"/>
                </a:lnTo>
                <a:lnTo>
                  <a:pt x="60527" y="17461"/>
                </a:lnTo>
                <a:close/>
                <a:moveTo>
                  <a:pt x="59060" y="15748"/>
                </a:moveTo>
                <a:lnTo>
                  <a:pt x="57304" y="16219"/>
                </a:lnTo>
                <a:lnTo>
                  <a:pt x="57775" y="14463"/>
                </a:lnTo>
                <a:lnTo>
                  <a:pt x="58428" y="13821"/>
                </a:lnTo>
                <a:lnTo>
                  <a:pt x="58846" y="14239"/>
                </a:lnTo>
                <a:lnTo>
                  <a:pt x="59285" y="14239"/>
                </a:lnTo>
                <a:lnTo>
                  <a:pt x="59285" y="14677"/>
                </a:lnTo>
                <a:lnTo>
                  <a:pt x="59713" y="15095"/>
                </a:lnTo>
                <a:close/>
                <a:moveTo>
                  <a:pt x="57583" y="14356"/>
                </a:moveTo>
                <a:lnTo>
                  <a:pt x="56298" y="15641"/>
                </a:lnTo>
                <a:lnTo>
                  <a:pt x="55827" y="13885"/>
                </a:lnTo>
                <a:lnTo>
                  <a:pt x="56063" y="12997"/>
                </a:lnTo>
                <a:lnTo>
                  <a:pt x="56641" y="13147"/>
                </a:lnTo>
                <a:lnTo>
                  <a:pt x="57015" y="12933"/>
                </a:lnTo>
                <a:lnTo>
                  <a:pt x="57240" y="13307"/>
                </a:lnTo>
                <a:lnTo>
                  <a:pt x="57818" y="13468"/>
                </a:lnTo>
                <a:close/>
                <a:moveTo>
                  <a:pt x="57957" y="12376"/>
                </a:moveTo>
                <a:lnTo>
                  <a:pt x="57122" y="12643"/>
                </a:lnTo>
                <a:lnTo>
                  <a:pt x="56576" y="11198"/>
                </a:lnTo>
                <a:lnTo>
                  <a:pt x="57112" y="10342"/>
                </a:lnTo>
                <a:lnTo>
                  <a:pt x="57957" y="10620"/>
                </a:lnTo>
                <a:lnTo>
                  <a:pt x="58193" y="11498"/>
                </a:lnTo>
                <a:close/>
                <a:moveTo>
                  <a:pt x="56898" y="10278"/>
                </a:moveTo>
                <a:lnTo>
                  <a:pt x="56480" y="10941"/>
                </a:lnTo>
                <a:lnTo>
                  <a:pt x="56138" y="10021"/>
                </a:lnTo>
                <a:close/>
                <a:moveTo>
                  <a:pt x="55774" y="9678"/>
                </a:moveTo>
                <a:lnTo>
                  <a:pt x="55774" y="9678"/>
                </a:lnTo>
                <a:lnTo>
                  <a:pt x="56341" y="11177"/>
                </a:lnTo>
                <a:lnTo>
                  <a:pt x="55709" y="12205"/>
                </a:lnTo>
                <a:lnTo>
                  <a:pt x="55088" y="11177"/>
                </a:lnTo>
                <a:lnTo>
                  <a:pt x="55560" y="9935"/>
                </a:lnTo>
                <a:lnTo>
                  <a:pt x="55560" y="9935"/>
                </a:lnTo>
                <a:lnTo>
                  <a:pt x="55581" y="9860"/>
                </a:lnTo>
                <a:lnTo>
                  <a:pt x="55656" y="9678"/>
                </a:lnTo>
                <a:lnTo>
                  <a:pt x="55656" y="9678"/>
                </a:lnTo>
                <a:lnTo>
                  <a:pt x="55709" y="9507"/>
                </a:lnTo>
                <a:lnTo>
                  <a:pt x="55774" y="9678"/>
                </a:lnTo>
                <a:close/>
                <a:moveTo>
                  <a:pt x="57722" y="9314"/>
                </a:moveTo>
                <a:lnTo>
                  <a:pt x="57026" y="10085"/>
                </a:lnTo>
                <a:lnTo>
                  <a:pt x="56041" y="9764"/>
                </a:lnTo>
                <a:lnTo>
                  <a:pt x="55827" y="9196"/>
                </a:lnTo>
                <a:lnTo>
                  <a:pt x="56384" y="7687"/>
                </a:lnTo>
                <a:lnTo>
                  <a:pt x="57615" y="8715"/>
                </a:lnTo>
                <a:close/>
                <a:moveTo>
                  <a:pt x="58910" y="7023"/>
                </a:moveTo>
                <a:lnTo>
                  <a:pt x="57508" y="6788"/>
                </a:lnTo>
                <a:lnTo>
                  <a:pt x="57508" y="6788"/>
                </a:lnTo>
                <a:lnTo>
                  <a:pt x="57401" y="6156"/>
                </a:lnTo>
                <a:lnTo>
                  <a:pt x="58000" y="5931"/>
                </a:lnTo>
                <a:lnTo>
                  <a:pt x="58000" y="5931"/>
                </a:lnTo>
                <a:lnTo>
                  <a:pt x="58910" y="7023"/>
                </a:lnTo>
                <a:close/>
                <a:moveTo>
                  <a:pt x="57508" y="3576"/>
                </a:moveTo>
                <a:lnTo>
                  <a:pt x="58910" y="3330"/>
                </a:lnTo>
                <a:lnTo>
                  <a:pt x="58000" y="4433"/>
                </a:lnTo>
                <a:lnTo>
                  <a:pt x="57401" y="4208"/>
                </a:lnTo>
                <a:close/>
                <a:moveTo>
                  <a:pt x="56469" y="2891"/>
                </a:moveTo>
                <a:lnTo>
                  <a:pt x="57561" y="1981"/>
                </a:lnTo>
                <a:lnTo>
                  <a:pt x="57315" y="3384"/>
                </a:lnTo>
                <a:lnTo>
                  <a:pt x="56684" y="3491"/>
                </a:lnTo>
                <a:close/>
                <a:moveTo>
                  <a:pt x="55217" y="2827"/>
                </a:moveTo>
                <a:lnTo>
                  <a:pt x="55709" y="1489"/>
                </a:lnTo>
                <a:lnTo>
                  <a:pt x="56202" y="2827"/>
                </a:lnTo>
                <a:lnTo>
                  <a:pt x="55709" y="3234"/>
                </a:lnTo>
                <a:close/>
                <a:moveTo>
                  <a:pt x="54104" y="3384"/>
                </a:moveTo>
                <a:lnTo>
                  <a:pt x="53868" y="1981"/>
                </a:lnTo>
                <a:lnTo>
                  <a:pt x="54960" y="2891"/>
                </a:lnTo>
                <a:lnTo>
                  <a:pt x="54853" y="3191"/>
                </a:lnTo>
                <a:lnTo>
                  <a:pt x="54735" y="3491"/>
                </a:lnTo>
                <a:lnTo>
                  <a:pt x="54232" y="3405"/>
                </a:lnTo>
                <a:close/>
                <a:moveTo>
                  <a:pt x="52016" y="5182"/>
                </a:moveTo>
                <a:lnTo>
                  <a:pt x="53354" y="4690"/>
                </a:lnTo>
                <a:lnTo>
                  <a:pt x="53772" y="5182"/>
                </a:lnTo>
                <a:lnTo>
                  <a:pt x="53354" y="5675"/>
                </a:lnTo>
                <a:close/>
                <a:moveTo>
                  <a:pt x="51128" y="5503"/>
                </a:moveTo>
                <a:lnTo>
                  <a:pt x="51695" y="5300"/>
                </a:lnTo>
                <a:lnTo>
                  <a:pt x="53204" y="5857"/>
                </a:lnTo>
                <a:lnTo>
                  <a:pt x="52177" y="7088"/>
                </a:lnTo>
                <a:lnTo>
                  <a:pt x="51588" y="7184"/>
                </a:lnTo>
                <a:lnTo>
                  <a:pt x="50806" y="6499"/>
                </a:lnTo>
                <a:close/>
                <a:moveTo>
                  <a:pt x="50732" y="6724"/>
                </a:moveTo>
                <a:lnTo>
                  <a:pt x="51513" y="7419"/>
                </a:lnTo>
                <a:lnTo>
                  <a:pt x="51963" y="7345"/>
                </a:lnTo>
                <a:lnTo>
                  <a:pt x="51674" y="7698"/>
                </a:lnTo>
                <a:lnTo>
                  <a:pt x="51888" y="8725"/>
                </a:lnTo>
                <a:lnTo>
                  <a:pt x="50849" y="8501"/>
                </a:lnTo>
                <a:lnTo>
                  <a:pt x="50485" y="8875"/>
                </a:lnTo>
                <a:lnTo>
                  <a:pt x="50485" y="8351"/>
                </a:lnTo>
                <a:lnTo>
                  <a:pt x="49661" y="7816"/>
                </a:lnTo>
                <a:lnTo>
                  <a:pt x="50442" y="7601"/>
                </a:lnTo>
                <a:close/>
                <a:moveTo>
                  <a:pt x="49950" y="5953"/>
                </a:moveTo>
                <a:lnTo>
                  <a:pt x="50871" y="5600"/>
                </a:lnTo>
                <a:lnTo>
                  <a:pt x="50624" y="6360"/>
                </a:lnTo>
                <a:close/>
                <a:moveTo>
                  <a:pt x="49693" y="6049"/>
                </a:moveTo>
                <a:lnTo>
                  <a:pt x="50550" y="6574"/>
                </a:lnTo>
                <a:lnTo>
                  <a:pt x="50271" y="7419"/>
                </a:lnTo>
                <a:lnTo>
                  <a:pt x="49415" y="7655"/>
                </a:lnTo>
                <a:lnTo>
                  <a:pt x="49393" y="7644"/>
                </a:lnTo>
                <a:lnTo>
                  <a:pt x="49383" y="7655"/>
                </a:lnTo>
                <a:lnTo>
                  <a:pt x="48516" y="7419"/>
                </a:lnTo>
                <a:lnTo>
                  <a:pt x="48248" y="6595"/>
                </a:lnTo>
                <a:close/>
                <a:moveTo>
                  <a:pt x="48483" y="5311"/>
                </a:moveTo>
                <a:lnTo>
                  <a:pt x="49458" y="5899"/>
                </a:lnTo>
                <a:lnTo>
                  <a:pt x="48162" y="6392"/>
                </a:lnTo>
                <a:lnTo>
                  <a:pt x="47980" y="6081"/>
                </a:lnTo>
                <a:lnTo>
                  <a:pt x="48130" y="5525"/>
                </a:lnTo>
                <a:close/>
                <a:moveTo>
                  <a:pt x="47006" y="5289"/>
                </a:moveTo>
                <a:lnTo>
                  <a:pt x="47895" y="5535"/>
                </a:lnTo>
                <a:lnTo>
                  <a:pt x="47745" y="6113"/>
                </a:lnTo>
                <a:lnTo>
                  <a:pt x="47959" y="6488"/>
                </a:lnTo>
                <a:lnTo>
                  <a:pt x="47584" y="6702"/>
                </a:lnTo>
                <a:lnTo>
                  <a:pt x="47424" y="7280"/>
                </a:lnTo>
                <a:lnTo>
                  <a:pt x="46535" y="7045"/>
                </a:lnTo>
                <a:lnTo>
                  <a:pt x="45251" y="5760"/>
                </a:lnTo>
                <a:close/>
                <a:moveTo>
                  <a:pt x="45079" y="4775"/>
                </a:moveTo>
                <a:lnTo>
                  <a:pt x="46589" y="5182"/>
                </a:lnTo>
                <a:lnTo>
                  <a:pt x="45079" y="5589"/>
                </a:lnTo>
                <a:lnTo>
                  <a:pt x="44672" y="5182"/>
                </a:lnTo>
                <a:lnTo>
                  <a:pt x="45079" y="4775"/>
                </a:lnTo>
                <a:close/>
                <a:moveTo>
                  <a:pt x="43730" y="3245"/>
                </a:moveTo>
                <a:lnTo>
                  <a:pt x="43730" y="3245"/>
                </a:lnTo>
                <a:lnTo>
                  <a:pt x="44833" y="2142"/>
                </a:lnTo>
                <a:lnTo>
                  <a:pt x="44426" y="3651"/>
                </a:lnTo>
                <a:lnTo>
                  <a:pt x="43880" y="3801"/>
                </a:lnTo>
                <a:close/>
                <a:moveTo>
                  <a:pt x="41332" y="2142"/>
                </a:moveTo>
                <a:lnTo>
                  <a:pt x="42435" y="3245"/>
                </a:lnTo>
                <a:lnTo>
                  <a:pt x="42285" y="3801"/>
                </a:lnTo>
                <a:lnTo>
                  <a:pt x="41729" y="3651"/>
                </a:lnTo>
                <a:close/>
                <a:moveTo>
                  <a:pt x="41151" y="4529"/>
                </a:moveTo>
                <a:lnTo>
                  <a:pt x="40048" y="3426"/>
                </a:lnTo>
                <a:lnTo>
                  <a:pt x="41557" y="3833"/>
                </a:lnTo>
                <a:lnTo>
                  <a:pt x="41696" y="4379"/>
                </a:lnTo>
                <a:close/>
                <a:moveTo>
                  <a:pt x="39577" y="5182"/>
                </a:moveTo>
                <a:lnTo>
                  <a:pt x="41086" y="4775"/>
                </a:lnTo>
                <a:lnTo>
                  <a:pt x="41086" y="4775"/>
                </a:lnTo>
                <a:lnTo>
                  <a:pt x="41482" y="5182"/>
                </a:lnTo>
                <a:lnTo>
                  <a:pt x="41086" y="5589"/>
                </a:lnTo>
                <a:lnTo>
                  <a:pt x="41086" y="5589"/>
                </a:lnTo>
                <a:close/>
                <a:moveTo>
                  <a:pt x="39149" y="5289"/>
                </a:moveTo>
                <a:lnTo>
                  <a:pt x="40904" y="5760"/>
                </a:lnTo>
                <a:lnTo>
                  <a:pt x="39620" y="7045"/>
                </a:lnTo>
                <a:lnTo>
                  <a:pt x="38731" y="7280"/>
                </a:lnTo>
                <a:lnTo>
                  <a:pt x="38581" y="6702"/>
                </a:lnTo>
                <a:lnTo>
                  <a:pt x="38196" y="6488"/>
                </a:lnTo>
                <a:lnTo>
                  <a:pt x="38421" y="6113"/>
                </a:lnTo>
                <a:lnTo>
                  <a:pt x="38260" y="5535"/>
                </a:lnTo>
                <a:close/>
                <a:moveTo>
                  <a:pt x="36708" y="5899"/>
                </a:moveTo>
                <a:lnTo>
                  <a:pt x="37682" y="5311"/>
                </a:lnTo>
                <a:lnTo>
                  <a:pt x="38035" y="5525"/>
                </a:lnTo>
                <a:lnTo>
                  <a:pt x="38185" y="6081"/>
                </a:lnTo>
                <a:lnTo>
                  <a:pt x="38003" y="6392"/>
                </a:lnTo>
                <a:close/>
                <a:moveTo>
                  <a:pt x="36472" y="6049"/>
                </a:moveTo>
                <a:lnTo>
                  <a:pt x="37907" y="6595"/>
                </a:lnTo>
                <a:lnTo>
                  <a:pt x="37639" y="7419"/>
                </a:lnTo>
                <a:lnTo>
                  <a:pt x="36783" y="7655"/>
                </a:lnTo>
                <a:lnTo>
                  <a:pt x="36761" y="7644"/>
                </a:lnTo>
                <a:lnTo>
                  <a:pt x="36740" y="7655"/>
                </a:lnTo>
                <a:lnTo>
                  <a:pt x="35884" y="7419"/>
                </a:lnTo>
                <a:lnTo>
                  <a:pt x="35605" y="6574"/>
                </a:lnTo>
                <a:close/>
                <a:moveTo>
                  <a:pt x="35295" y="5600"/>
                </a:moveTo>
                <a:lnTo>
                  <a:pt x="36205" y="5953"/>
                </a:lnTo>
                <a:lnTo>
                  <a:pt x="35541" y="6360"/>
                </a:lnTo>
                <a:close/>
                <a:moveTo>
                  <a:pt x="35423" y="6724"/>
                </a:moveTo>
                <a:lnTo>
                  <a:pt x="35712" y="7601"/>
                </a:lnTo>
                <a:lnTo>
                  <a:pt x="36505" y="7816"/>
                </a:lnTo>
                <a:lnTo>
                  <a:pt x="35680" y="8351"/>
                </a:lnTo>
                <a:lnTo>
                  <a:pt x="35680" y="8875"/>
                </a:lnTo>
                <a:lnTo>
                  <a:pt x="35306" y="8501"/>
                </a:lnTo>
                <a:lnTo>
                  <a:pt x="34267" y="8725"/>
                </a:lnTo>
                <a:lnTo>
                  <a:pt x="34481" y="7698"/>
                </a:lnTo>
                <a:lnTo>
                  <a:pt x="34192" y="7345"/>
                </a:lnTo>
                <a:lnTo>
                  <a:pt x="34642" y="7419"/>
                </a:lnTo>
                <a:close/>
                <a:moveTo>
                  <a:pt x="34460" y="5300"/>
                </a:moveTo>
                <a:lnTo>
                  <a:pt x="35027" y="5503"/>
                </a:lnTo>
                <a:lnTo>
                  <a:pt x="35348" y="6499"/>
                </a:lnTo>
                <a:lnTo>
                  <a:pt x="34578" y="7184"/>
                </a:lnTo>
                <a:lnTo>
                  <a:pt x="33978" y="7088"/>
                </a:lnTo>
                <a:lnTo>
                  <a:pt x="32950" y="5846"/>
                </a:lnTo>
                <a:close/>
                <a:moveTo>
                  <a:pt x="32801" y="4690"/>
                </a:moveTo>
                <a:lnTo>
                  <a:pt x="34139" y="5182"/>
                </a:lnTo>
                <a:lnTo>
                  <a:pt x="32801" y="5675"/>
                </a:lnTo>
                <a:lnTo>
                  <a:pt x="32394" y="5182"/>
                </a:lnTo>
                <a:close/>
                <a:moveTo>
                  <a:pt x="32244" y="3576"/>
                </a:moveTo>
                <a:lnTo>
                  <a:pt x="33646" y="3330"/>
                </a:lnTo>
                <a:lnTo>
                  <a:pt x="32736" y="4433"/>
                </a:lnTo>
                <a:lnTo>
                  <a:pt x="32137" y="4208"/>
                </a:lnTo>
                <a:close/>
                <a:moveTo>
                  <a:pt x="31195" y="2891"/>
                </a:moveTo>
                <a:lnTo>
                  <a:pt x="31195" y="2891"/>
                </a:lnTo>
                <a:lnTo>
                  <a:pt x="32297" y="1981"/>
                </a:lnTo>
                <a:lnTo>
                  <a:pt x="32051" y="3384"/>
                </a:lnTo>
                <a:lnTo>
                  <a:pt x="31420" y="3491"/>
                </a:lnTo>
                <a:close/>
                <a:moveTo>
                  <a:pt x="29953" y="2827"/>
                </a:moveTo>
                <a:lnTo>
                  <a:pt x="30445" y="1489"/>
                </a:lnTo>
                <a:lnTo>
                  <a:pt x="30938" y="2827"/>
                </a:lnTo>
                <a:lnTo>
                  <a:pt x="30445" y="3234"/>
                </a:lnTo>
                <a:close/>
                <a:moveTo>
                  <a:pt x="28840" y="3384"/>
                </a:moveTo>
                <a:lnTo>
                  <a:pt x="28604" y="1981"/>
                </a:lnTo>
                <a:lnTo>
                  <a:pt x="29696" y="2891"/>
                </a:lnTo>
                <a:lnTo>
                  <a:pt x="29471" y="3491"/>
                </a:lnTo>
                <a:close/>
                <a:moveTo>
                  <a:pt x="28155" y="4433"/>
                </a:moveTo>
                <a:lnTo>
                  <a:pt x="27245" y="3330"/>
                </a:lnTo>
                <a:lnTo>
                  <a:pt x="28658" y="3576"/>
                </a:lnTo>
                <a:lnTo>
                  <a:pt x="28765" y="4208"/>
                </a:lnTo>
                <a:close/>
                <a:moveTo>
                  <a:pt x="25864" y="5503"/>
                </a:moveTo>
                <a:lnTo>
                  <a:pt x="26431" y="5300"/>
                </a:lnTo>
                <a:lnTo>
                  <a:pt x="27940" y="5846"/>
                </a:lnTo>
                <a:lnTo>
                  <a:pt x="26913" y="7088"/>
                </a:lnTo>
                <a:lnTo>
                  <a:pt x="26313" y="7184"/>
                </a:lnTo>
                <a:lnTo>
                  <a:pt x="25543" y="6499"/>
                </a:lnTo>
                <a:close/>
                <a:moveTo>
                  <a:pt x="24686" y="5953"/>
                </a:moveTo>
                <a:lnTo>
                  <a:pt x="25607" y="5600"/>
                </a:lnTo>
                <a:lnTo>
                  <a:pt x="25350" y="6360"/>
                </a:lnTo>
                <a:close/>
                <a:moveTo>
                  <a:pt x="24419" y="6049"/>
                </a:moveTo>
                <a:lnTo>
                  <a:pt x="25286" y="6574"/>
                </a:lnTo>
                <a:lnTo>
                  <a:pt x="25007" y="7419"/>
                </a:lnTo>
                <a:lnTo>
                  <a:pt x="24151" y="7655"/>
                </a:lnTo>
                <a:lnTo>
                  <a:pt x="24129" y="7644"/>
                </a:lnTo>
                <a:lnTo>
                  <a:pt x="24108" y="7655"/>
                </a:lnTo>
                <a:lnTo>
                  <a:pt x="23252" y="7419"/>
                </a:lnTo>
                <a:lnTo>
                  <a:pt x="22984" y="6595"/>
                </a:lnTo>
                <a:close/>
                <a:moveTo>
                  <a:pt x="23209" y="5311"/>
                </a:moveTo>
                <a:lnTo>
                  <a:pt x="24183" y="5899"/>
                </a:lnTo>
                <a:lnTo>
                  <a:pt x="22898" y="6392"/>
                </a:lnTo>
                <a:lnTo>
                  <a:pt x="22716" y="6081"/>
                </a:lnTo>
                <a:lnTo>
                  <a:pt x="22856" y="5525"/>
                </a:lnTo>
                <a:close/>
                <a:moveTo>
                  <a:pt x="21742" y="5289"/>
                </a:moveTo>
                <a:lnTo>
                  <a:pt x="22631" y="5535"/>
                </a:lnTo>
                <a:lnTo>
                  <a:pt x="22481" y="6113"/>
                </a:lnTo>
                <a:lnTo>
                  <a:pt x="22695" y="6488"/>
                </a:lnTo>
                <a:lnTo>
                  <a:pt x="22320" y="6702"/>
                </a:lnTo>
                <a:lnTo>
                  <a:pt x="22160" y="7280"/>
                </a:lnTo>
                <a:lnTo>
                  <a:pt x="21271" y="7045"/>
                </a:lnTo>
                <a:lnTo>
                  <a:pt x="19987" y="5760"/>
                </a:lnTo>
                <a:close/>
                <a:moveTo>
                  <a:pt x="19815" y="4775"/>
                </a:moveTo>
                <a:lnTo>
                  <a:pt x="21314" y="5182"/>
                </a:lnTo>
                <a:lnTo>
                  <a:pt x="19815" y="5589"/>
                </a:lnTo>
                <a:lnTo>
                  <a:pt x="19815" y="5589"/>
                </a:lnTo>
                <a:lnTo>
                  <a:pt x="19409" y="5182"/>
                </a:lnTo>
                <a:lnTo>
                  <a:pt x="19815" y="4775"/>
                </a:lnTo>
                <a:close/>
                <a:moveTo>
                  <a:pt x="18467" y="3245"/>
                </a:moveTo>
                <a:lnTo>
                  <a:pt x="19569" y="2142"/>
                </a:lnTo>
                <a:lnTo>
                  <a:pt x="19162" y="3651"/>
                </a:lnTo>
                <a:lnTo>
                  <a:pt x="18606" y="3801"/>
                </a:lnTo>
                <a:close/>
                <a:moveTo>
                  <a:pt x="17407" y="3180"/>
                </a:moveTo>
                <a:lnTo>
                  <a:pt x="17813" y="1671"/>
                </a:lnTo>
                <a:lnTo>
                  <a:pt x="18220" y="3180"/>
                </a:lnTo>
                <a:lnTo>
                  <a:pt x="17813" y="3587"/>
                </a:lnTo>
                <a:close/>
                <a:moveTo>
                  <a:pt x="16058" y="2142"/>
                </a:moveTo>
                <a:lnTo>
                  <a:pt x="17171" y="3245"/>
                </a:lnTo>
                <a:lnTo>
                  <a:pt x="17021" y="3801"/>
                </a:lnTo>
                <a:lnTo>
                  <a:pt x="16465" y="3651"/>
                </a:lnTo>
                <a:close/>
                <a:moveTo>
                  <a:pt x="15887" y="4529"/>
                </a:moveTo>
                <a:lnTo>
                  <a:pt x="14784" y="3426"/>
                </a:lnTo>
                <a:lnTo>
                  <a:pt x="16283" y="3833"/>
                </a:lnTo>
                <a:lnTo>
                  <a:pt x="16433" y="4379"/>
                </a:lnTo>
                <a:close/>
                <a:moveTo>
                  <a:pt x="14313" y="5182"/>
                </a:moveTo>
                <a:lnTo>
                  <a:pt x="15822" y="4775"/>
                </a:lnTo>
                <a:lnTo>
                  <a:pt x="15822" y="4775"/>
                </a:lnTo>
                <a:lnTo>
                  <a:pt x="16218" y="5182"/>
                </a:lnTo>
                <a:lnTo>
                  <a:pt x="15822" y="5589"/>
                </a:lnTo>
                <a:close/>
                <a:moveTo>
                  <a:pt x="13885" y="5289"/>
                </a:moveTo>
                <a:lnTo>
                  <a:pt x="15640" y="5760"/>
                </a:lnTo>
                <a:lnTo>
                  <a:pt x="14356" y="7045"/>
                </a:lnTo>
                <a:lnTo>
                  <a:pt x="13467" y="7280"/>
                </a:lnTo>
                <a:lnTo>
                  <a:pt x="13307" y="6702"/>
                </a:lnTo>
                <a:lnTo>
                  <a:pt x="12932" y="6488"/>
                </a:lnTo>
                <a:lnTo>
                  <a:pt x="13157" y="6113"/>
                </a:lnTo>
                <a:lnTo>
                  <a:pt x="12996" y="5535"/>
                </a:lnTo>
                <a:close/>
                <a:moveTo>
                  <a:pt x="11444" y="5899"/>
                </a:moveTo>
                <a:lnTo>
                  <a:pt x="12418" y="5311"/>
                </a:lnTo>
                <a:lnTo>
                  <a:pt x="12771" y="5525"/>
                </a:lnTo>
                <a:lnTo>
                  <a:pt x="12921" y="6081"/>
                </a:lnTo>
                <a:lnTo>
                  <a:pt x="12739" y="6392"/>
                </a:lnTo>
                <a:close/>
                <a:moveTo>
                  <a:pt x="11208" y="6049"/>
                </a:moveTo>
                <a:lnTo>
                  <a:pt x="12643" y="6595"/>
                </a:lnTo>
                <a:lnTo>
                  <a:pt x="12375" y="7419"/>
                </a:lnTo>
                <a:lnTo>
                  <a:pt x="11519" y="7655"/>
                </a:lnTo>
                <a:lnTo>
                  <a:pt x="11498" y="7644"/>
                </a:lnTo>
                <a:lnTo>
                  <a:pt x="11476" y="7655"/>
                </a:lnTo>
                <a:lnTo>
                  <a:pt x="10620" y="7419"/>
                </a:lnTo>
                <a:lnTo>
                  <a:pt x="10341" y="6574"/>
                </a:lnTo>
                <a:close/>
                <a:moveTo>
                  <a:pt x="10020" y="5600"/>
                </a:moveTo>
                <a:lnTo>
                  <a:pt x="10941" y="5953"/>
                </a:lnTo>
                <a:lnTo>
                  <a:pt x="10277" y="6360"/>
                </a:lnTo>
                <a:close/>
                <a:moveTo>
                  <a:pt x="10159" y="6724"/>
                </a:moveTo>
                <a:lnTo>
                  <a:pt x="10448" y="7601"/>
                </a:lnTo>
                <a:lnTo>
                  <a:pt x="11230" y="7816"/>
                </a:lnTo>
                <a:lnTo>
                  <a:pt x="10416" y="8351"/>
                </a:lnTo>
                <a:lnTo>
                  <a:pt x="10416" y="8875"/>
                </a:lnTo>
                <a:lnTo>
                  <a:pt x="10042" y="8501"/>
                </a:lnTo>
                <a:lnTo>
                  <a:pt x="9003" y="8725"/>
                </a:lnTo>
                <a:lnTo>
                  <a:pt x="9217" y="7698"/>
                </a:lnTo>
                <a:lnTo>
                  <a:pt x="8928" y="7345"/>
                </a:lnTo>
                <a:lnTo>
                  <a:pt x="9378" y="7419"/>
                </a:lnTo>
                <a:close/>
                <a:moveTo>
                  <a:pt x="9196" y="5300"/>
                </a:moveTo>
                <a:lnTo>
                  <a:pt x="9763" y="5503"/>
                </a:lnTo>
                <a:lnTo>
                  <a:pt x="10084" y="6499"/>
                </a:lnTo>
                <a:lnTo>
                  <a:pt x="9314" y="7184"/>
                </a:lnTo>
                <a:lnTo>
                  <a:pt x="8714" y="7088"/>
                </a:lnTo>
                <a:lnTo>
                  <a:pt x="7687" y="5846"/>
                </a:lnTo>
                <a:close/>
                <a:moveTo>
                  <a:pt x="7537" y="4690"/>
                </a:moveTo>
                <a:lnTo>
                  <a:pt x="8875" y="5182"/>
                </a:lnTo>
                <a:lnTo>
                  <a:pt x="7537" y="5675"/>
                </a:lnTo>
                <a:lnTo>
                  <a:pt x="7130" y="5182"/>
                </a:lnTo>
                <a:close/>
                <a:moveTo>
                  <a:pt x="6980" y="3576"/>
                </a:moveTo>
                <a:lnTo>
                  <a:pt x="8382" y="3330"/>
                </a:lnTo>
                <a:lnTo>
                  <a:pt x="7472" y="4433"/>
                </a:lnTo>
                <a:lnTo>
                  <a:pt x="6862" y="4208"/>
                </a:lnTo>
                <a:close/>
                <a:moveTo>
                  <a:pt x="5931" y="2891"/>
                </a:moveTo>
                <a:lnTo>
                  <a:pt x="5931" y="2891"/>
                </a:lnTo>
                <a:lnTo>
                  <a:pt x="7034" y="1981"/>
                </a:lnTo>
                <a:lnTo>
                  <a:pt x="6787" y="3384"/>
                </a:lnTo>
                <a:lnTo>
                  <a:pt x="6156" y="3491"/>
                </a:lnTo>
                <a:close/>
                <a:moveTo>
                  <a:pt x="4689" y="2827"/>
                </a:moveTo>
                <a:lnTo>
                  <a:pt x="5182" y="1489"/>
                </a:lnTo>
                <a:lnTo>
                  <a:pt x="5674" y="2827"/>
                </a:lnTo>
                <a:lnTo>
                  <a:pt x="5182" y="3234"/>
                </a:lnTo>
                <a:close/>
                <a:moveTo>
                  <a:pt x="3576" y="3384"/>
                </a:moveTo>
                <a:lnTo>
                  <a:pt x="3330" y="1981"/>
                </a:lnTo>
                <a:lnTo>
                  <a:pt x="4432" y="2891"/>
                </a:lnTo>
                <a:lnTo>
                  <a:pt x="4207" y="3491"/>
                </a:lnTo>
                <a:close/>
                <a:moveTo>
                  <a:pt x="2891" y="4433"/>
                </a:moveTo>
                <a:lnTo>
                  <a:pt x="1981" y="3330"/>
                </a:lnTo>
                <a:lnTo>
                  <a:pt x="3383" y="3576"/>
                </a:lnTo>
                <a:lnTo>
                  <a:pt x="3501" y="4208"/>
                </a:lnTo>
                <a:close/>
                <a:moveTo>
                  <a:pt x="3383" y="6788"/>
                </a:moveTo>
                <a:lnTo>
                  <a:pt x="1981" y="7023"/>
                </a:lnTo>
                <a:lnTo>
                  <a:pt x="2891" y="5931"/>
                </a:lnTo>
                <a:lnTo>
                  <a:pt x="2891" y="5931"/>
                </a:lnTo>
                <a:lnTo>
                  <a:pt x="3501" y="6156"/>
                </a:lnTo>
                <a:close/>
                <a:moveTo>
                  <a:pt x="4432" y="7462"/>
                </a:moveTo>
                <a:lnTo>
                  <a:pt x="3330" y="8383"/>
                </a:lnTo>
                <a:lnTo>
                  <a:pt x="3576" y="6970"/>
                </a:lnTo>
                <a:lnTo>
                  <a:pt x="4207" y="6863"/>
                </a:lnTo>
                <a:close/>
                <a:moveTo>
                  <a:pt x="5182" y="8875"/>
                </a:moveTo>
                <a:lnTo>
                  <a:pt x="4689" y="7537"/>
                </a:lnTo>
                <a:lnTo>
                  <a:pt x="5182" y="7130"/>
                </a:lnTo>
                <a:lnTo>
                  <a:pt x="5674" y="7537"/>
                </a:lnTo>
                <a:close/>
                <a:moveTo>
                  <a:pt x="5503" y="9764"/>
                </a:moveTo>
                <a:lnTo>
                  <a:pt x="5299" y="9196"/>
                </a:lnTo>
                <a:lnTo>
                  <a:pt x="5856" y="7687"/>
                </a:lnTo>
                <a:lnTo>
                  <a:pt x="7087" y="8715"/>
                </a:lnTo>
                <a:lnTo>
                  <a:pt x="7194" y="9314"/>
                </a:lnTo>
                <a:lnTo>
                  <a:pt x="6498" y="10085"/>
                </a:lnTo>
                <a:close/>
                <a:moveTo>
                  <a:pt x="6723" y="10160"/>
                </a:moveTo>
                <a:lnTo>
                  <a:pt x="7419" y="9378"/>
                </a:lnTo>
                <a:lnTo>
                  <a:pt x="7344" y="8929"/>
                </a:lnTo>
                <a:lnTo>
                  <a:pt x="7697" y="9218"/>
                </a:lnTo>
                <a:lnTo>
                  <a:pt x="8725" y="9004"/>
                </a:lnTo>
                <a:lnTo>
                  <a:pt x="8511" y="10042"/>
                </a:lnTo>
                <a:lnTo>
                  <a:pt x="8875" y="10417"/>
                </a:lnTo>
                <a:lnTo>
                  <a:pt x="8350" y="10417"/>
                </a:lnTo>
                <a:lnTo>
                  <a:pt x="7815" y="11230"/>
                </a:lnTo>
                <a:lnTo>
                  <a:pt x="7601" y="10449"/>
                </a:lnTo>
                <a:close/>
                <a:moveTo>
                  <a:pt x="5952" y="10941"/>
                </a:moveTo>
                <a:lnTo>
                  <a:pt x="5610" y="10021"/>
                </a:lnTo>
                <a:lnTo>
                  <a:pt x="6359" y="10278"/>
                </a:lnTo>
                <a:close/>
                <a:moveTo>
                  <a:pt x="6049" y="11198"/>
                </a:moveTo>
                <a:lnTo>
                  <a:pt x="6573" y="10342"/>
                </a:lnTo>
                <a:lnTo>
                  <a:pt x="7419" y="10620"/>
                </a:lnTo>
                <a:lnTo>
                  <a:pt x="7654" y="11477"/>
                </a:lnTo>
                <a:lnTo>
                  <a:pt x="7644" y="11498"/>
                </a:lnTo>
                <a:lnTo>
                  <a:pt x="7654" y="11519"/>
                </a:lnTo>
                <a:lnTo>
                  <a:pt x="7419" y="12376"/>
                </a:lnTo>
                <a:lnTo>
                  <a:pt x="6595" y="12643"/>
                </a:lnTo>
                <a:close/>
                <a:moveTo>
                  <a:pt x="5310" y="12419"/>
                </a:moveTo>
                <a:lnTo>
                  <a:pt x="5909" y="11445"/>
                </a:lnTo>
                <a:lnTo>
                  <a:pt x="6391" y="12729"/>
                </a:lnTo>
                <a:lnTo>
                  <a:pt x="6081" y="12911"/>
                </a:lnTo>
                <a:lnTo>
                  <a:pt x="5524" y="12772"/>
                </a:lnTo>
                <a:close/>
                <a:moveTo>
                  <a:pt x="5299" y="13885"/>
                </a:moveTo>
                <a:lnTo>
                  <a:pt x="5535" y="12997"/>
                </a:lnTo>
                <a:lnTo>
                  <a:pt x="6113" y="13147"/>
                </a:lnTo>
                <a:lnTo>
                  <a:pt x="6488" y="12933"/>
                </a:lnTo>
                <a:lnTo>
                  <a:pt x="6712" y="13307"/>
                </a:lnTo>
                <a:lnTo>
                  <a:pt x="7290" y="13468"/>
                </a:lnTo>
                <a:lnTo>
                  <a:pt x="7044" y="14356"/>
                </a:lnTo>
                <a:lnTo>
                  <a:pt x="5760" y="15641"/>
                </a:lnTo>
                <a:close/>
                <a:moveTo>
                  <a:pt x="4775" y="15812"/>
                </a:moveTo>
                <a:lnTo>
                  <a:pt x="4775" y="15812"/>
                </a:lnTo>
                <a:lnTo>
                  <a:pt x="5182" y="14313"/>
                </a:lnTo>
                <a:lnTo>
                  <a:pt x="5588" y="15812"/>
                </a:lnTo>
                <a:lnTo>
                  <a:pt x="5182" y="16219"/>
                </a:lnTo>
                <a:close/>
                <a:moveTo>
                  <a:pt x="3426" y="14774"/>
                </a:moveTo>
                <a:lnTo>
                  <a:pt x="4529" y="15887"/>
                </a:lnTo>
                <a:lnTo>
                  <a:pt x="4389" y="16433"/>
                </a:lnTo>
                <a:lnTo>
                  <a:pt x="3833" y="16283"/>
                </a:lnTo>
                <a:close/>
                <a:moveTo>
                  <a:pt x="3255" y="17161"/>
                </a:moveTo>
                <a:lnTo>
                  <a:pt x="2141" y="16058"/>
                </a:lnTo>
                <a:lnTo>
                  <a:pt x="3651" y="16465"/>
                </a:lnTo>
                <a:lnTo>
                  <a:pt x="3801" y="17022"/>
                </a:lnTo>
                <a:close/>
                <a:moveTo>
                  <a:pt x="1681" y="17814"/>
                </a:moveTo>
                <a:lnTo>
                  <a:pt x="3180" y="17407"/>
                </a:lnTo>
                <a:lnTo>
                  <a:pt x="3586" y="17814"/>
                </a:lnTo>
                <a:lnTo>
                  <a:pt x="3180" y="18221"/>
                </a:lnTo>
                <a:close/>
                <a:moveTo>
                  <a:pt x="3651" y="19163"/>
                </a:moveTo>
                <a:lnTo>
                  <a:pt x="2141" y="19570"/>
                </a:lnTo>
                <a:lnTo>
                  <a:pt x="3255" y="18467"/>
                </a:lnTo>
                <a:lnTo>
                  <a:pt x="3801" y="18606"/>
                </a:lnTo>
                <a:lnTo>
                  <a:pt x="3683" y="19056"/>
                </a:lnTo>
                <a:close/>
                <a:moveTo>
                  <a:pt x="5182" y="21315"/>
                </a:moveTo>
                <a:lnTo>
                  <a:pt x="4775" y="19805"/>
                </a:lnTo>
                <a:lnTo>
                  <a:pt x="5182" y="19409"/>
                </a:lnTo>
                <a:lnTo>
                  <a:pt x="5588" y="19805"/>
                </a:lnTo>
                <a:close/>
                <a:moveTo>
                  <a:pt x="5299" y="21743"/>
                </a:moveTo>
                <a:lnTo>
                  <a:pt x="5760" y="19987"/>
                </a:lnTo>
                <a:lnTo>
                  <a:pt x="7044" y="21272"/>
                </a:lnTo>
                <a:lnTo>
                  <a:pt x="7290" y="22160"/>
                </a:lnTo>
                <a:lnTo>
                  <a:pt x="6712" y="22321"/>
                </a:lnTo>
                <a:lnTo>
                  <a:pt x="6488" y="22695"/>
                </a:lnTo>
                <a:lnTo>
                  <a:pt x="6113" y="22481"/>
                </a:lnTo>
                <a:lnTo>
                  <a:pt x="5535" y="22631"/>
                </a:lnTo>
                <a:close/>
                <a:moveTo>
                  <a:pt x="5909" y="24183"/>
                </a:moveTo>
                <a:lnTo>
                  <a:pt x="5310" y="23209"/>
                </a:lnTo>
                <a:lnTo>
                  <a:pt x="5524" y="22856"/>
                </a:lnTo>
                <a:lnTo>
                  <a:pt x="6081" y="22706"/>
                </a:lnTo>
                <a:lnTo>
                  <a:pt x="6391" y="22888"/>
                </a:lnTo>
                <a:close/>
                <a:moveTo>
                  <a:pt x="6049" y="24419"/>
                </a:moveTo>
                <a:lnTo>
                  <a:pt x="6595" y="22985"/>
                </a:lnTo>
                <a:lnTo>
                  <a:pt x="7419" y="23252"/>
                </a:lnTo>
                <a:lnTo>
                  <a:pt x="7654" y="24109"/>
                </a:lnTo>
                <a:lnTo>
                  <a:pt x="7644" y="24130"/>
                </a:lnTo>
                <a:lnTo>
                  <a:pt x="7654" y="24151"/>
                </a:lnTo>
                <a:lnTo>
                  <a:pt x="7419" y="25008"/>
                </a:lnTo>
                <a:lnTo>
                  <a:pt x="6573" y="25286"/>
                </a:lnTo>
                <a:close/>
                <a:moveTo>
                  <a:pt x="5610" y="25607"/>
                </a:moveTo>
                <a:lnTo>
                  <a:pt x="5952" y="24687"/>
                </a:lnTo>
                <a:lnTo>
                  <a:pt x="6359" y="25350"/>
                </a:lnTo>
                <a:close/>
                <a:moveTo>
                  <a:pt x="4689" y="28091"/>
                </a:moveTo>
                <a:lnTo>
                  <a:pt x="5182" y="26753"/>
                </a:lnTo>
                <a:lnTo>
                  <a:pt x="5674" y="28091"/>
                </a:lnTo>
                <a:lnTo>
                  <a:pt x="5182" y="28498"/>
                </a:lnTo>
                <a:close/>
                <a:moveTo>
                  <a:pt x="3576" y="28647"/>
                </a:moveTo>
                <a:lnTo>
                  <a:pt x="3330" y="27245"/>
                </a:lnTo>
                <a:lnTo>
                  <a:pt x="4432" y="28155"/>
                </a:lnTo>
                <a:lnTo>
                  <a:pt x="4207" y="28765"/>
                </a:lnTo>
                <a:close/>
                <a:moveTo>
                  <a:pt x="1981" y="28594"/>
                </a:moveTo>
                <a:lnTo>
                  <a:pt x="3383" y="28840"/>
                </a:lnTo>
                <a:lnTo>
                  <a:pt x="3501" y="29472"/>
                </a:lnTo>
                <a:lnTo>
                  <a:pt x="2891" y="29697"/>
                </a:lnTo>
                <a:close/>
                <a:moveTo>
                  <a:pt x="3383" y="32052"/>
                </a:moveTo>
                <a:lnTo>
                  <a:pt x="1981" y="32298"/>
                </a:lnTo>
                <a:lnTo>
                  <a:pt x="2891" y="31195"/>
                </a:lnTo>
                <a:lnTo>
                  <a:pt x="3501" y="31420"/>
                </a:lnTo>
                <a:close/>
                <a:moveTo>
                  <a:pt x="4432" y="32737"/>
                </a:moveTo>
                <a:lnTo>
                  <a:pt x="3330" y="33647"/>
                </a:lnTo>
                <a:lnTo>
                  <a:pt x="3576" y="32244"/>
                </a:lnTo>
                <a:lnTo>
                  <a:pt x="4207" y="32127"/>
                </a:lnTo>
                <a:close/>
                <a:moveTo>
                  <a:pt x="7034" y="33647"/>
                </a:moveTo>
                <a:lnTo>
                  <a:pt x="5931" y="32737"/>
                </a:lnTo>
                <a:lnTo>
                  <a:pt x="6156" y="32127"/>
                </a:lnTo>
                <a:lnTo>
                  <a:pt x="6787" y="32244"/>
                </a:lnTo>
                <a:close/>
                <a:moveTo>
                  <a:pt x="8382" y="32298"/>
                </a:moveTo>
                <a:lnTo>
                  <a:pt x="6980" y="32052"/>
                </a:lnTo>
                <a:lnTo>
                  <a:pt x="6862" y="31420"/>
                </a:lnTo>
                <a:lnTo>
                  <a:pt x="7472" y="31195"/>
                </a:lnTo>
                <a:close/>
                <a:moveTo>
                  <a:pt x="8875" y="30446"/>
                </a:moveTo>
                <a:lnTo>
                  <a:pt x="7537" y="30938"/>
                </a:lnTo>
                <a:lnTo>
                  <a:pt x="7130" y="30446"/>
                </a:lnTo>
                <a:lnTo>
                  <a:pt x="7537" y="29953"/>
                </a:lnTo>
                <a:close/>
                <a:moveTo>
                  <a:pt x="9763" y="30125"/>
                </a:moveTo>
                <a:lnTo>
                  <a:pt x="9196" y="30328"/>
                </a:lnTo>
                <a:lnTo>
                  <a:pt x="7687" y="29772"/>
                </a:lnTo>
                <a:lnTo>
                  <a:pt x="8714" y="28540"/>
                </a:lnTo>
                <a:lnTo>
                  <a:pt x="9314" y="28433"/>
                </a:lnTo>
                <a:lnTo>
                  <a:pt x="10084" y="29129"/>
                </a:lnTo>
                <a:close/>
                <a:moveTo>
                  <a:pt x="10159" y="28904"/>
                </a:moveTo>
                <a:lnTo>
                  <a:pt x="9378" y="28209"/>
                </a:lnTo>
                <a:lnTo>
                  <a:pt x="8928" y="28284"/>
                </a:lnTo>
                <a:lnTo>
                  <a:pt x="9217" y="27930"/>
                </a:lnTo>
                <a:lnTo>
                  <a:pt x="9003" y="26903"/>
                </a:lnTo>
                <a:lnTo>
                  <a:pt x="10042" y="27117"/>
                </a:lnTo>
                <a:lnTo>
                  <a:pt x="10416" y="26753"/>
                </a:lnTo>
                <a:lnTo>
                  <a:pt x="10416" y="27277"/>
                </a:lnTo>
                <a:lnTo>
                  <a:pt x="11230" y="27812"/>
                </a:lnTo>
                <a:lnTo>
                  <a:pt x="10448" y="28027"/>
                </a:lnTo>
                <a:close/>
                <a:moveTo>
                  <a:pt x="10941" y="29675"/>
                </a:moveTo>
                <a:lnTo>
                  <a:pt x="10020" y="30018"/>
                </a:lnTo>
                <a:lnTo>
                  <a:pt x="10277" y="29268"/>
                </a:lnTo>
                <a:close/>
                <a:moveTo>
                  <a:pt x="11208" y="29579"/>
                </a:moveTo>
                <a:lnTo>
                  <a:pt x="10341" y="29054"/>
                </a:lnTo>
                <a:lnTo>
                  <a:pt x="10620" y="28209"/>
                </a:lnTo>
                <a:lnTo>
                  <a:pt x="11476" y="27973"/>
                </a:lnTo>
                <a:lnTo>
                  <a:pt x="11498" y="27984"/>
                </a:lnTo>
                <a:lnTo>
                  <a:pt x="11519" y="27973"/>
                </a:lnTo>
                <a:lnTo>
                  <a:pt x="12375" y="28209"/>
                </a:lnTo>
                <a:lnTo>
                  <a:pt x="12643" y="29033"/>
                </a:lnTo>
                <a:close/>
                <a:moveTo>
                  <a:pt x="12418" y="30317"/>
                </a:moveTo>
                <a:lnTo>
                  <a:pt x="11444" y="29718"/>
                </a:lnTo>
                <a:lnTo>
                  <a:pt x="12739" y="29236"/>
                </a:lnTo>
                <a:lnTo>
                  <a:pt x="12921" y="29547"/>
                </a:lnTo>
                <a:lnTo>
                  <a:pt x="12771" y="30103"/>
                </a:lnTo>
                <a:close/>
                <a:moveTo>
                  <a:pt x="13885" y="30328"/>
                </a:moveTo>
                <a:lnTo>
                  <a:pt x="12996" y="30093"/>
                </a:lnTo>
                <a:lnTo>
                  <a:pt x="13146" y="29515"/>
                </a:lnTo>
                <a:lnTo>
                  <a:pt x="12932" y="29140"/>
                </a:lnTo>
                <a:lnTo>
                  <a:pt x="13307" y="28915"/>
                </a:lnTo>
                <a:lnTo>
                  <a:pt x="13467" y="28337"/>
                </a:lnTo>
                <a:lnTo>
                  <a:pt x="14356" y="28583"/>
                </a:lnTo>
                <a:lnTo>
                  <a:pt x="15640" y="29868"/>
                </a:lnTo>
                <a:close/>
                <a:moveTo>
                  <a:pt x="15822" y="30853"/>
                </a:moveTo>
                <a:lnTo>
                  <a:pt x="14313" y="30446"/>
                </a:lnTo>
                <a:lnTo>
                  <a:pt x="15822" y="30039"/>
                </a:lnTo>
                <a:lnTo>
                  <a:pt x="16218" y="30446"/>
                </a:lnTo>
                <a:close/>
                <a:moveTo>
                  <a:pt x="17171" y="32373"/>
                </a:moveTo>
                <a:lnTo>
                  <a:pt x="16058" y="33486"/>
                </a:lnTo>
                <a:lnTo>
                  <a:pt x="16465" y="31977"/>
                </a:lnTo>
                <a:lnTo>
                  <a:pt x="17021" y="31827"/>
                </a:lnTo>
                <a:close/>
                <a:moveTo>
                  <a:pt x="18220" y="32437"/>
                </a:moveTo>
                <a:lnTo>
                  <a:pt x="17813" y="33946"/>
                </a:lnTo>
                <a:lnTo>
                  <a:pt x="17407" y="32448"/>
                </a:lnTo>
                <a:lnTo>
                  <a:pt x="17813" y="32041"/>
                </a:lnTo>
                <a:close/>
                <a:moveTo>
                  <a:pt x="19162" y="31977"/>
                </a:moveTo>
                <a:lnTo>
                  <a:pt x="19569" y="33486"/>
                </a:lnTo>
                <a:lnTo>
                  <a:pt x="18467" y="32373"/>
                </a:lnTo>
                <a:lnTo>
                  <a:pt x="18606" y="31827"/>
                </a:lnTo>
                <a:close/>
                <a:moveTo>
                  <a:pt x="19740" y="31099"/>
                </a:moveTo>
                <a:lnTo>
                  <a:pt x="20854" y="32202"/>
                </a:lnTo>
                <a:lnTo>
                  <a:pt x="19344" y="31795"/>
                </a:lnTo>
                <a:lnTo>
                  <a:pt x="19194" y="31238"/>
                </a:lnTo>
                <a:close/>
                <a:moveTo>
                  <a:pt x="21314" y="30446"/>
                </a:moveTo>
                <a:lnTo>
                  <a:pt x="19815" y="30853"/>
                </a:lnTo>
                <a:lnTo>
                  <a:pt x="19409" y="30446"/>
                </a:lnTo>
                <a:lnTo>
                  <a:pt x="19815" y="30039"/>
                </a:lnTo>
                <a:lnTo>
                  <a:pt x="19815" y="30039"/>
                </a:lnTo>
                <a:close/>
                <a:moveTo>
                  <a:pt x="21742" y="30328"/>
                </a:moveTo>
                <a:lnTo>
                  <a:pt x="19987" y="29868"/>
                </a:lnTo>
                <a:lnTo>
                  <a:pt x="21271" y="28583"/>
                </a:lnTo>
                <a:lnTo>
                  <a:pt x="22160" y="28337"/>
                </a:lnTo>
                <a:lnTo>
                  <a:pt x="22320" y="28915"/>
                </a:lnTo>
                <a:lnTo>
                  <a:pt x="22695" y="29140"/>
                </a:lnTo>
                <a:lnTo>
                  <a:pt x="22481" y="29515"/>
                </a:lnTo>
                <a:lnTo>
                  <a:pt x="22631" y="30093"/>
                </a:lnTo>
                <a:close/>
                <a:moveTo>
                  <a:pt x="24183" y="29718"/>
                </a:moveTo>
                <a:lnTo>
                  <a:pt x="23209" y="30317"/>
                </a:lnTo>
                <a:lnTo>
                  <a:pt x="22856" y="30103"/>
                </a:lnTo>
                <a:lnTo>
                  <a:pt x="22716" y="29547"/>
                </a:lnTo>
                <a:lnTo>
                  <a:pt x="22898" y="29236"/>
                </a:lnTo>
                <a:close/>
                <a:moveTo>
                  <a:pt x="24419" y="29579"/>
                </a:moveTo>
                <a:lnTo>
                  <a:pt x="22984" y="29033"/>
                </a:lnTo>
                <a:lnTo>
                  <a:pt x="23252" y="28209"/>
                </a:lnTo>
                <a:lnTo>
                  <a:pt x="24108" y="27973"/>
                </a:lnTo>
                <a:lnTo>
                  <a:pt x="24129" y="27984"/>
                </a:lnTo>
                <a:lnTo>
                  <a:pt x="24151" y="27973"/>
                </a:lnTo>
                <a:lnTo>
                  <a:pt x="25007" y="28209"/>
                </a:lnTo>
                <a:lnTo>
                  <a:pt x="25286" y="29054"/>
                </a:lnTo>
                <a:close/>
                <a:moveTo>
                  <a:pt x="25607" y="30018"/>
                </a:moveTo>
                <a:lnTo>
                  <a:pt x="24686" y="29675"/>
                </a:lnTo>
                <a:lnTo>
                  <a:pt x="25350" y="29268"/>
                </a:lnTo>
                <a:close/>
                <a:moveTo>
                  <a:pt x="26431" y="30328"/>
                </a:moveTo>
                <a:lnTo>
                  <a:pt x="25864" y="30125"/>
                </a:lnTo>
                <a:lnTo>
                  <a:pt x="25543" y="29129"/>
                </a:lnTo>
                <a:lnTo>
                  <a:pt x="26313" y="28433"/>
                </a:lnTo>
                <a:lnTo>
                  <a:pt x="26913" y="28540"/>
                </a:lnTo>
                <a:lnTo>
                  <a:pt x="27940" y="29772"/>
                </a:lnTo>
                <a:close/>
                <a:moveTo>
                  <a:pt x="28090" y="30938"/>
                </a:moveTo>
                <a:lnTo>
                  <a:pt x="26752" y="30446"/>
                </a:lnTo>
                <a:lnTo>
                  <a:pt x="28090" y="29953"/>
                </a:lnTo>
                <a:lnTo>
                  <a:pt x="28497" y="30446"/>
                </a:lnTo>
                <a:close/>
                <a:moveTo>
                  <a:pt x="28658" y="32052"/>
                </a:moveTo>
                <a:lnTo>
                  <a:pt x="27245" y="32298"/>
                </a:lnTo>
                <a:lnTo>
                  <a:pt x="28155" y="31195"/>
                </a:lnTo>
                <a:lnTo>
                  <a:pt x="28765" y="31420"/>
                </a:lnTo>
                <a:close/>
                <a:moveTo>
                  <a:pt x="29696" y="32737"/>
                </a:moveTo>
                <a:lnTo>
                  <a:pt x="28604" y="33647"/>
                </a:lnTo>
                <a:lnTo>
                  <a:pt x="28840" y="32244"/>
                </a:lnTo>
                <a:lnTo>
                  <a:pt x="29471" y="32127"/>
                </a:lnTo>
                <a:close/>
                <a:moveTo>
                  <a:pt x="32297" y="33647"/>
                </a:moveTo>
                <a:lnTo>
                  <a:pt x="31195" y="32737"/>
                </a:lnTo>
                <a:lnTo>
                  <a:pt x="31420" y="32127"/>
                </a:lnTo>
                <a:lnTo>
                  <a:pt x="32051" y="32244"/>
                </a:lnTo>
                <a:close/>
                <a:moveTo>
                  <a:pt x="33646" y="32298"/>
                </a:moveTo>
                <a:lnTo>
                  <a:pt x="32244" y="32052"/>
                </a:lnTo>
                <a:lnTo>
                  <a:pt x="32137" y="31420"/>
                </a:lnTo>
                <a:lnTo>
                  <a:pt x="32736" y="31195"/>
                </a:lnTo>
                <a:close/>
                <a:moveTo>
                  <a:pt x="34139" y="30446"/>
                </a:moveTo>
                <a:lnTo>
                  <a:pt x="32801" y="30938"/>
                </a:lnTo>
                <a:lnTo>
                  <a:pt x="32394" y="30446"/>
                </a:lnTo>
                <a:lnTo>
                  <a:pt x="32801" y="29953"/>
                </a:lnTo>
                <a:close/>
                <a:moveTo>
                  <a:pt x="35027" y="30125"/>
                </a:moveTo>
                <a:lnTo>
                  <a:pt x="34460" y="30328"/>
                </a:lnTo>
                <a:lnTo>
                  <a:pt x="32950" y="29772"/>
                </a:lnTo>
                <a:lnTo>
                  <a:pt x="33978" y="28540"/>
                </a:lnTo>
                <a:lnTo>
                  <a:pt x="34578" y="28433"/>
                </a:lnTo>
                <a:lnTo>
                  <a:pt x="35348" y="29129"/>
                </a:lnTo>
                <a:close/>
                <a:moveTo>
                  <a:pt x="35423" y="28904"/>
                </a:moveTo>
                <a:lnTo>
                  <a:pt x="34642" y="28209"/>
                </a:lnTo>
                <a:lnTo>
                  <a:pt x="34192" y="28284"/>
                </a:lnTo>
                <a:lnTo>
                  <a:pt x="34481" y="27930"/>
                </a:lnTo>
                <a:lnTo>
                  <a:pt x="34267" y="26903"/>
                </a:lnTo>
                <a:lnTo>
                  <a:pt x="35306" y="27117"/>
                </a:lnTo>
                <a:lnTo>
                  <a:pt x="35680" y="26753"/>
                </a:lnTo>
                <a:lnTo>
                  <a:pt x="35680" y="27277"/>
                </a:lnTo>
                <a:lnTo>
                  <a:pt x="36505" y="27812"/>
                </a:lnTo>
                <a:lnTo>
                  <a:pt x="35712" y="28027"/>
                </a:lnTo>
                <a:close/>
                <a:moveTo>
                  <a:pt x="36205" y="29675"/>
                </a:moveTo>
                <a:lnTo>
                  <a:pt x="35295" y="30018"/>
                </a:lnTo>
                <a:lnTo>
                  <a:pt x="35541" y="29268"/>
                </a:lnTo>
                <a:close/>
                <a:moveTo>
                  <a:pt x="36472" y="29579"/>
                </a:moveTo>
                <a:lnTo>
                  <a:pt x="35605" y="29054"/>
                </a:lnTo>
                <a:lnTo>
                  <a:pt x="35884" y="28209"/>
                </a:lnTo>
                <a:lnTo>
                  <a:pt x="36740" y="27973"/>
                </a:lnTo>
                <a:lnTo>
                  <a:pt x="36761" y="27984"/>
                </a:lnTo>
                <a:lnTo>
                  <a:pt x="36783" y="27973"/>
                </a:lnTo>
                <a:lnTo>
                  <a:pt x="37639" y="28209"/>
                </a:lnTo>
                <a:lnTo>
                  <a:pt x="37907" y="29033"/>
                </a:lnTo>
                <a:close/>
                <a:moveTo>
                  <a:pt x="37682" y="30317"/>
                </a:moveTo>
                <a:lnTo>
                  <a:pt x="36708" y="29718"/>
                </a:lnTo>
                <a:lnTo>
                  <a:pt x="38003" y="29236"/>
                </a:lnTo>
                <a:lnTo>
                  <a:pt x="38185" y="29547"/>
                </a:lnTo>
                <a:lnTo>
                  <a:pt x="38035" y="30103"/>
                </a:lnTo>
                <a:close/>
                <a:moveTo>
                  <a:pt x="39149" y="30328"/>
                </a:moveTo>
                <a:lnTo>
                  <a:pt x="38260" y="30093"/>
                </a:lnTo>
                <a:lnTo>
                  <a:pt x="38421" y="29515"/>
                </a:lnTo>
                <a:lnTo>
                  <a:pt x="38196" y="29140"/>
                </a:lnTo>
                <a:lnTo>
                  <a:pt x="38581" y="28915"/>
                </a:lnTo>
                <a:lnTo>
                  <a:pt x="38731" y="28337"/>
                </a:lnTo>
                <a:lnTo>
                  <a:pt x="39620" y="28583"/>
                </a:lnTo>
                <a:lnTo>
                  <a:pt x="40904" y="29868"/>
                </a:lnTo>
                <a:close/>
                <a:moveTo>
                  <a:pt x="41086" y="30853"/>
                </a:moveTo>
                <a:lnTo>
                  <a:pt x="39577" y="30446"/>
                </a:lnTo>
                <a:lnTo>
                  <a:pt x="41086" y="30039"/>
                </a:lnTo>
                <a:lnTo>
                  <a:pt x="41086" y="30039"/>
                </a:lnTo>
                <a:lnTo>
                  <a:pt x="41482" y="30446"/>
                </a:lnTo>
                <a:close/>
                <a:moveTo>
                  <a:pt x="42435" y="32373"/>
                </a:moveTo>
                <a:lnTo>
                  <a:pt x="41322" y="33486"/>
                </a:lnTo>
                <a:lnTo>
                  <a:pt x="41729" y="31977"/>
                </a:lnTo>
                <a:lnTo>
                  <a:pt x="42285" y="31827"/>
                </a:lnTo>
                <a:close/>
                <a:moveTo>
                  <a:pt x="43484" y="32437"/>
                </a:moveTo>
                <a:lnTo>
                  <a:pt x="43077" y="33946"/>
                </a:lnTo>
                <a:lnTo>
                  <a:pt x="42671" y="32448"/>
                </a:lnTo>
                <a:lnTo>
                  <a:pt x="43077" y="32041"/>
                </a:lnTo>
                <a:close/>
                <a:moveTo>
                  <a:pt x="44426" y="31977"/>
                </a:moveTo>
                <a:lnTo>
                  <a:pt x="44833" y="33486"/>
                </a:lnTo>
                <a:lnTo>
                  <a:pt x="43730" y="32373"/>
                </a:lnTo>
                <a:lnTo>
                  <a:pt x="43880" y="31827"/>
                </a:lnTo>
                <a:close/>
                <a:moveTo>
                  <a:pt x="45015" y="31099"/>
                </a:moveTo>
                <a:lnTo>
                  <a:pt x="46118" y="32202"/>
                </a:lnTo>
                <a:lnTo>
                  <a:pt x="44608" y="31795"/>
                </a:lnTo>
                <a:lnTo>
                  <a:pt x="44458" y="31238"/>
                </a:lnTo>
                <a:close/>
                <a:moveTo>
                  <a:pt x="46589" y="30446"/>
                </a:moveTo>
                <a:lnTo>
                  <a:pt x="45079" y="30853"/>
                </a:lnTo>
                <a:lnTo>
                  <a:pt x="45079" y="30853"/>
                </a:lnTo>
                <a:lnTo>
                  <a:pt x="44672" y="30446"/>
                </a:lnTo>
                <a:lnTo>
                  <a:pt x="45079" y="30039"/>
                </a:lnTo>
                <a:lnTo>
                  <a:pt x="45079" y="30039"/>
                </a:lnTo>
                <a:close/>
                <a:moveTo>
                  <a:pt x="47006" y="30328"/>
                </a:moveTo>
                <a:lnTo>
                  <a:pt x="45251" y="29868"/>
                </a:lnTo>
                <a:lnTo>
                  <a:pt x="46535" y="28583"/>
                </a:lnTo>
                <a:lnTo>
                  <a:pt x="47424" y="28337"/>
                </a:lnTo>
                <a:lnTo>
                  <a:pt x="47584" y="28915"/>
                </a:lnTo>
                <a:lnTo>
                  <a:pt x="47959" y="29140"/>
                </a:lnTo>
                <a:lnTo>
                  <a:pt x="47745" y="29515"/>
                </a:lnTo>
                <a:lnTo>
                  <a:pt x="47895" y="30093"/>
                </a:lnTo>
                <a:close/>
                <a:moveTo>
                  <a:pt x="49458" y="29718"/>
                </a:moveTo>
                <a:lnTo>
                  <a:pt x="48483" y="30317"/>
                </a:lnTo>
                <a:lnTo>
                  <a:pt x="48130" y="30103"/>
                </a:lnTo>
                <a:lnTo>
                  <a:pt x="47980" y="29547"/>
                </a:lnTo>
                <a:lnTo>
                  <a:pt x="48162" y="29236"/>
                </a:lnTo>
                <a:close/>
                <a:moveTo>
                  <a:pt x="49693" y="29579"/>
                </a:moveTo>
                <a:lnTo>
                  <a:pt x="48248" y="29033"/>
                </a:lnTo>
                <a:lnTo>
                  <a:pt x="48516" y="28209"/>
                </a:lnTo>
                <a:lnTo>
                  <a:pt x="49383" y="27973"/>
                </a:lnTo>
                <a:lnTo>
                  <a:pt x="49393" y="27984"/>
                </a:lnTo>
                <a:lnTo>
                  <a:pt x="49415" y="27973"/>
                </a:lnTo>
                <a:lnTo>
                  <a:pt x="50271" y="28209"/>
                </a:lnTo>
                <a:lnTo>
                  <a:pt x="50550" y="29054"/>
                </a:lnTo>
                <a:close/>
                <a:moveTo>
                  <a:pt x="50871" y="30018"/>
                </a:moveTo>
                <a:lnTo>
                  <a:pt x="49950" y="29675"/>
                </a:lnTo>
                <a:lnTo>
                  <a:pt x="50624" y="29268"/>
                </a:lnTo>
                <a:close/>
                <a:moveTo>
                  <a:pt x="50732" y="28904"/>
                </a:moveTo>
                <a:lnTo>
                  <a:pt x="50442" y="28027"/>
                </a:lnTo>
                <a:lnTo>
                  <a:pt x="49661" y="27812"/>
                </a:lnTo>
                <a:lnTo>
                  <a:pt x="50485" y="27277"/>
                </a:lnTo>
                <a:lnTo>
                  <a:pt x="50485" y="26742"/>
                </a:lnTo>
                <a:lnTo>
                  <a:pt x="50849" y="27117"/>
                </a:lnTo>
                <a:lnTo>
                  <a:pt x="51888" y="26903"/>
                </a:lnTo>
                <a:lnTo>
                  <a:pt x="51674" y="27930"/>
                </a:lnTo>
                <a:lnTo>
                  <a:pt x="51963" y="28284"/>
                </a:lnTo>
                <a:lnTo>
                  <a:pt x="51513" y="28209"/>
                </a:lnTo>
                <a:close/>
                <a:moveTo>
                  <a:pt x="51695" y="30328"/>
                </a:moveTo>
                <a:lnTo>
                  <a:pt x="51128" y="30125"/>
                </a:lnTo>
                <a:lnTo>
                  <a:pt x="50806" y="29129"/>
                </a:lnTo>
                <a:lnTo>
                  <a:pt x="51577" y="28433"/>
                </a:lnTo>
                <a:lnTo>
                  <a:pt x="52177" y="28540"/>
                </a:lnTo>
                <a:lnTo>
                  <a:pt x="53204" y="29772"/>
                </a:lnTo>
                <a:close/>
                <a:moveTo>
                  <a:pt x="53354" y="30938"/>
                </a:moveTo>
                <a:lnTo>
                  <a:pt x="52016" y="30446"/>
                </a:lnTo>
                <a:lnTo>
                  <a:pt x="53354" y="29953"/>
                </a:lnTo>
                <a:lnTo>
                  <a:pt x="53772" y="30446"/>
                </a:lnTo>
                <a:close/>
                <a:moveTo>
                  <a:pt x="53922" y="32052"/>
                </a:moveTo>
                <a:lnTo>
                  <a:pt x="52509" y="32298"/>
                </a:lnTo>
                <a:lnTo>
                  <a:pt x="53429" y="31195"/>
                </a:lnTo>
                <a:lnTo>
                  <a:pt x="54029" y="31420"/>
                </a:lnTo>
                <a:close/>
                <a:moveTo>
                  <a:pt x="54960" y="32737"/>
                </a:moveTo>
                <a:lnTo>
                  <a:pt x="54960" y="32737"/>
                </a:lnTo>
                <a:lnTo>
                  <a:pt x="53868" y="33647"/>
                </a:lnTo>
                <a:lnTo>
                  <a:pt x="54104" y="32244"/>
                </a:lnTo>
                <a:lnTo>
                  <a:pt x="54104" y="32244"/>
                </a:lnTo>
                <a:lnTo>
                  <a:pt x="54735" y="32127"/>
                </a:lnTo>
                <a:close/>
                <a:moveTo>
                  <a:pt x="56202" y="32801"/>
                </a:moveTo>
                <a:lnTo>
                  <a:pt x="55709" y="34139"/>
                </a:lnTo>
                <a:lnTo>
                  <a:pt x="55217" y="32801"/>
                </a:lnTo>
                <a:lnTo>
                  <a:pt x="55709" y="32394"/>
                </a:lnTo>
                <a:close/>
                <a:moveTo>
                  <a:pt x="57315" y="32244"/>
                </a:moveTo>
                <a:lnTo>
                  <a:pt x="57561" y="33647"/>
                </a:lnTo>
                <a:lnTo>
                  <a:pt x="56459" y="32737"/>
                </a:lnTo>
                <a:lnTo>
                  <a:pt x="56684" y="32127"/>
                </a:lnTo>
                <a:close/>
                <a:moveTo>
                  <a:pt x="58000" y="31195"/>
                </a:moveTo>
                <a:lnTo>
                  <a:pt x="58910" y="32298"/>
                </a:lnTo>
                <a:lnTo>
                  <a:pt x="57508" y="32052"/>
                </a:lnTo>
                <a:lnTo>
                  <a:pt x="57401" y="31420"/>
                </a:lnTo>
                <a:close/>
                <a:moveTo>
                  <a:pt x="57508" y="28840"/>
                </a:moveTo>
                <a:lnTo>
                  <a:pt x="58910" y="28594"/>
                </a:lnTo>
                <a:lnTo>
                  <a:pt x="58000" y="29697"/>
                </a:lnTo>
                <a:lnTo>
                  <a:pt x="57401" y="29472"/>
                </a:lnTo>
                <a:close/>
                <a:moveTo>
                  <a:pt x="56459" y="28155"/>
                </a:moveTo>
                <a:lnTo>
                  <a:pt x="57561" y="27245"/>
                </a:lnTo>
                <a:lnTo>
                  <a:pt x="57315" y="28647"/>
                </a:lnTo>
                <a:lnTo>
                  <a:pt x="56684" y="28765"/>
                </a:lnTo>
                <a:close/>
                <a:moveTo>
                  <a:pt x="55709" y="26753"/>
                </a:moveTo>
                <a:lnTo>
                  <a:pt x="56202" y="28091"/>
                </a:lnTo>
                <a:lnTo>
                  <a:pt x="55709" y="28498"/>
                </a:lnTo>
                <a:lnTo>
                  <a:pt x="55217" y="28091"/>
                </a:lnTo>
                <a:close/>
                <a:moveTo>
                  <a:pt x="55388" y="25864"/>
                </a:moveTo>
                <a:lnTo>
                  <a:pt x="55592" y="26432"/>
                </a:lnTo>
                <a:lnTo>
                  <a:pt x="55046" y="27941"/>
                </a:lnTo>
                <a:lnTo>
                  <a:pt x="53804" y="26913"/>
                </a:lnTo>
                <a:lnTo>
                  <a:pt x="53708" y="26314"/>
                </a:lnTo>
                <a:lnTo>
                  <a:pt x="54403" y="25543"/>
                </a:lnTo>
                <a:lnTo>
                  <a:pt x="54585" y="25607"/>
                </a:lnTo>
                <a:close/>
                <a:moveTo>
                  <a:pt x="54939" y="24687"/>
                </a:moveTo>
                <a:lnTo>
                  <a:pt x="55292" y="25607"/>
                </a:lnTo>
                <a:lnTo>
                  <a:pt x="54532" y="25350"/>
                </a:lnTo>
                <a:close/>
                <a:moveTo>
                  <a:pt x="54842" y="24419"/>
                </a:moveTo>
                <a:lnTo>
                  <a:pt x="54318" y="25286"/>
                </a:lnTo>
                <a:lnTo>
                  <a:pt x="53472" y="25008"/>
                </a:lnTo>
                <a:lnTo>
                  <a:pt x="53237" y="24151"/>
                </a:lnTo>
                <a:lnTo>
                  <a:pt x="53247" y="24130"/>
                </a:lnTo>
                <a:lnTo>
                  <a:pt x="53237" y="24109"/>
                </a:lnTo>
                <a:lnTo>
                  <a:pt x="53472" y="23252"/>
                </a:lnTo>
                <a:lnTo>
                  <a:pt x="54296" y="22985"/>
                </a:lnTo>
                <a:close/>
                <a:moveTo>
                  <a:pt x="55581" y="23209"/>
                </a:moveTo>
                <a:lnTo>
                  <a:pt x="54992" y="24183"/>
                </a:lnTo>
                <a:lnTo>
                  <a:pt x="54500" y="22888"/>
                </a:lnTo>
                <a:lnTo>
                  <a:pt x="54810" y="22706"/>
                </a:lnTo>
                <a:lnTo>
                  <a:pt x="55367" y="22856"/>
                </a:lnTo>
                <a:close/>
                <a:moveTo>
                  <a:pt x="55602" y="21743"/>
                </a:moveTo>
                <a:lnTo>
                  <a:pt x="55356" y="22631"/>
                </a:lnTo>
                <a:lnTo>
                  <a:pt x="54789" y="22471"/>
                </a:lnTo>
                <a:lnTo>
                  <a:pt x="54403" y="22695"/>
                </a:lnTo>
                <a:lnTo>
                  <a:pt x="54189" y="22321"/>
                </a:lnTo>
                <a:lnTo>
                  <a:pt x="53611" y="22160"/>
                </a:lnTo>
                <a:lnTo>
                  <a:pt x="53847" y="21272"/>
                </a:lnTo>
                <a:lnTo>
                  <a:pt x="55131" y="19987"/>
                </a:lnTo>
                <a:close/>
                <a:moveTo>
                  <a:pt x="56116" y="19805"/>
                </a:moveTo>
                <a:lnTo>
                  <a:pt x="55709" y="21315"/>
                </a:lnTo>
                <a:lnTo>
                  <a:pt x="55313" y="19805"/>
                </a:lnTo>
                <a:lnTo>
                  <a:pt x="55709" y="19409"/>
                </a:lnTo>
                <a:close/>
                <a:moveTo>
                  <a:pt x="57058" y="19345"/>
                </a:moveTo>
                <a:lnTo>
                  <a:pt x="57465" y="20844"/>
                </a:lnTo>
                <a:lnTo>
                  <a:pt x="56362" y="19741"/>
                </a:lnTo>
                <a:lnTo>
                  <a:pt x="56512" y="19195"/>
                </a:lnTo>
                <a:close/>
                <a:moveTo>
                  <a:pt x="58750" y="19570"/>
                </a:moveTo>
                <a:lnTo>
                  <a:pt x="57240" y="19163"/>
                </a:lnTo>
                <a:lnTo>
                  <a:pt x="57240" y="19163"/>
                </a:lnTo>
                <a:lnTo>
                  <a:pt x="57090" y="18606"/>
                </a:lnTo>
                <a:lnTo>
                  <a:pt x="57647" y="18456"/>
                </a:lnTo>
                <a:lnTo>
                  <a:pt x="58750" y="19570"/>
                </a:lnTo>
                <a:close/>
                <a:moveTo>
                  <a:pt x="59221" y="17814"/>
                </a:moveTo>
                <a:lnTo>
                  <a:pt x="57711" y="18221"/>
                </a:lnTo>
                <a:lnTo>
                  <a:pt x="57304" y="17814"/>
                </a:lnTo>
                <a:lnTo>
                  <a:pt x="57711" y="17407"/>
                </a:lnTo>
                <a:close/>
                <a:moveTo>
                  <a:pt x="57240" y="16465"/>
                </a:moveTo>
                <a:lnTo>
                  <a:pt x="58750" y="16058"/>
                </a:lnTo>
                <a:lnTo>
                  <a:pt x="57647" y="17161"/>
                </a:lnTo>
                <a:lnTo>
                  <a:pt x="57090" y="17022"/>
                </a:lnTo>
                <a:close/>
                <a:moveTo>
                  <a:pt x="56362" y="15887"/>
                </a:moveTo>
                <a:lnTo>
                  <a:pt x="57465" y="14774"/>
                </a:lnTo>
                <a:lnTo>
                  <a:pt x="57058" y="16283"/>
                </a:lnTo>
                <a:lnTo>
                  <a:pt x="56512" y="16433"/>
                </a:lnTo>
                <a:close/>
                <a:moveTo>
                  <a:pt x="55709" y="14313"/>
                </a:moveTo>
                <a:lnTo>
                  <a:pt x="56116" y="15812"/>
                </a:lnTo>
                <a:lnTo>
                  <a:pt x="55709" y="16219"/>
                </a:lnTo>
                <a:lnTo>
                  <a:pt x="55313" y="15812"/>
                </a:lnTo>
                <a:lnTo>
                  <a:pt x="55313" y="15812"/>
                </a:lnTo>
                <a:lnTo>
                  <a:pt x="55313" y="15812"/>
                </a:lnTo>
                <a:close/>
                <a:moveTo>
                  <a:pt x="55602" y="13885"/>
                </a:moveTo>
                <a:lnTo>
                  <a:pt x="55131" y="15641"/>
                </a:lnTo>
                <a:lnTo>
                  <a:pt x="53847" y="14356"/>
                </a:lnTo>
                <a:lnTo>
                  <a:pt x="53611" y="13468"/>
                </a:lnTo>
                <a:lnTo>
                  <a:pt x="54189" y="13307"/>
                </a:lnTo>
                <a:lnTo>
                  <a:pt x="54403" y="12933"/>
                </a:lnTo>
                <a:lnTo>
                  <a:pt x="54789" y="13147"/>
                </a:lnTo>
                <a:lnTo>
                  <a:pt x="55356" y="12997"/>
                </a:lnTo>
                <a:close/>
                <a:moveTo>
                  <a:pt x="54992" y="11445"/>
                </a:moveTo>
                <a:lnTo>
                  <a:pt x="55581" y="12419"/>
                </a:lnTo>
                <a:lnTo>
                  <a:pt x="55367" y="12772"/>
                </a:lnTo>
                <a:lnTo>
                  <a:pt x="54810" y="12911"/>
                </a:lnTo>
                <a:lnTo>
                  <a:pt x="54500" y="12729"/>
                </a:lnTo>
                <a:close/>
                <a:moveTo>
                  <a:pt x="54842" y="11198"/>
                </a:moveTo>
                <a:lnTo>
                  <a:pt x="54296" y="12643"/>
                </a:lnTo>
                <a:lnTo>
                  <a:pt x="53472" y="12376"/>
                </a:lnTo>
                <a:lnTo>
                  <a:pt x="53237" y="11519"/>
                </a:lnTo>
                <a:lnTo>
                  <a:pt x="53247" y="11498"/>
                </a:lnTo>
                <a:lnTo>
                  <a:pt x="53237" y="11477"/>
                </a:lnTo>
                <a:lnTo>
                  <a:pt x="53472" y="10620"/>
                </a:lnTo>
                <a:lnTo>
                  <a:pt x="54318" y="10342"/>
                </a:lnTo>
                <a:close/>
                <a:moveTo>
                  <a:pt x="55292" y="10021"/>
                </a:moveTo>
                <a:lnTo>
                  <a:pt x="54939" y="10941"/>
                </a:lnTo>
                <a:lnTo>
                  <a:pt x="54532" y="10278"/>
                </a:lnTo>
                <a:close/>
                <a:moveTo>
                  <a:pt x="54168" y="10160"/>
                </a:moveTo>
                <a:lnTo>
                  <a:pt x="53290" y="10449"/>
                </a:lnTo>
                <a:lnTo>
                  <a:pt x="53076" y="11230"/>
                </a:lnTo>
                <a:lnTo>
                  <a:pt x="52541" y="10417"/>
                </a:lnTo>
                <a:lnTo>
                  <a:pt x="52016" y="10417"/>
                </a:lnTo>
                <a:lnTo>
                  <a:pt x="52391" y="10042"/>
                </a:lnTo>
                <a:lnTo>
                  <a:pt x="52166" y="9004"/>
                </a:lnTo>
                <a:lnTo>
                  <a:pt x="53204" y="9218"/>
                </a:lnTo>
                <a:lnTo>
                  <a:pt x="53547" y="8929"/>
                </a:lnTo>
                <a:lnTo>
                  <a:pt x="53472" y="9378"/>
                </a:lnTo>
                <a:close/>
                <a:moveTo>
                  <a:pt x="55592" y="9196"/>
                </a:moveTo>
                <a:lnTo>
                  <a:pt x="55388" y="9764"/>
                </a:lnTo>
                <a:lnTo>
                  <a:pt x="54403" y="10085"/>
                </a:lnTo>
                <a:lnTo>
                  <a:pt x="53708" y="9314"/>
                </a:lnTo>
                <a:lnTo>
                  <a:pt x="53804" y="8715"/>
                </a:lnTo>
                <a:lnTo>
                  <a:pt x="55046" y="7687"/>
                </a:lnTo>
                <a:close/>
                <a:moveTo>
                  <a:pt x="56202" y="7537"/>
                </a:moveTo>
                <a:lnTo>
                  <a:pt x="55709" y="8875"/>
                </a:lnTo>
                <a:lnTo>
                  <a:pt x="55217" y="7537"/>
                </a:lnTo>
                <a:lnTo>
                  <a:pt x="55709" y="7130"/>
                </a:lnTo>
                <a:close/>
                <a:moveTo>
                  <a:pt x="57315" y="6970"/>
                </a:moveTo>
                <a:lnTo>
                  <a:pt x="57561" y="8383"/>
                </a:lnTo>
                <a:lnTo>
                  <a:pt x="56469" y="7462"/>
                </a:lnTo>
                <a:lnTo>
                  <a:pt x="56684" y="6863"/>
                </a:lnTo>
                <a:close/>
                <a:moveTo>
                  <a:pt x="52509" y="7023"/>
                </a:moveTo>
                <a:lnTo>
                  <a:pt x="53429" y="5931"/>
                </a:lnTo>
                <a:lnTo>
                  <a:pt x="54029" y="6156"/>
                </a:lnTo>
                <a:lnTo>
                  <a:pt x="53922" y="6788"/>
                </a:lnTo>
                <a:close/>
                <a:moveTo>
                  <a:pt x="54960" y="7462"/>
                </a:moveTo>
                <a:lnTo>
                  <a:pt x="53868" y="8383"/>
                </a:lnTo>
                <a:lnTo>
                  <a:pt x="54104" y="6970"/>
                </a:lnTo>
                <a:lnTo>
                  <a:pt x="54735" y="6863"/>
                </a:lnTo>
                <a:close/>
                <a:moveTo>
                  <a:pt x="51909" y="7751"/>
                </a:moveTo>
                <a:lnTo>
                  <a:pt x="52294" y="7291"/>
                </a:lnTo>
                <a:lnTo>
                  <a:pt x="53879" y="7013"/>
                </a:lnTo>
                <a:lnTo>
                  <a:pt x="53600" y="8597"/>
                </a:lnTo>
                <a:lnTo>
                  <a:pt x="53140" y="8982"/>
                </a:lnTo>
                <a:lnTo>
                  <a:pt x="52123" y="8768"/>
                </a:lnTo>
                <a:close/>
                <a:moveTo>
                  <a:pt x="50485" y="9186"/>
                </a:moveTo>
                <a:lnTo>
                  <a:pt x="50924" y="8747"/>
                </a:lnTo>
                <a:lnTo>
                  <a:pt x="51941" y="8961"/>
                </a:lnTo>
                <a:lnTo>
                  <a:pt x="52145" y="9967"/>
                </a:lnTo>
                <a:lnTo>
                  <a:pt x="51706" y="10417"/>
                </a:lnTo>
                <a:lnTo>
                  <a:pt x="50485" y="10417"/>
                </a:lnTo>
                <a:close/>
                <a:moveTo>
                  <a:pt x="50261" y="9411"/>
                </a:moveTo>
                <a:lnTo>
                  <a:pt x="50261" y="10417"/>
                </a:lnTo>
                <a:lnTo>
                  <a:pt x="49843" y="10417"/>
                </a:lnTo>
                <a:lnTo>
                  <a:pt x="49554" y="10117"/>
                </a:lnTo>
                <a:close/>
                <a:moveTo>
                  <a:pt x="46428" y="7237"/>
                </a:moveTo>
                <a:lnTo>
                  <a:pt x="47070" y="7890"/>
                </a:lnTo>
                <a:lnTo>
                  <a:pt x="46653" y="8319"/>
                </a:lnTo>
                <a:lnTo>
                  <a:pt x="46653" y="8758"/>
                </a:lnTo>
                <a:lnTo>
                  <a:pt x="46214" y="8758"/>
                </a:lnTo>
                <a:lnTo>
                  <a:pt x="45797" y="9175"/>
                </a:lnTo>
                <a:lnTo>
                  <a:pt x="45143" y="8522"/>
                </a:lnTo>
                <a:lnTo>
                  <a:pt x="44672" y="6777"/>
                </a:lnTo>
                <a:lnTo>
                  <a:pt x="46428" y="7237"/>
                </a:lnTo>
                <a:close/>
                <a:moveTo>
                  <a:pt x="45015" y="5824"/>
                </a:moveTo>
                <a:lnTo>
                  <a:pt x="46118" y="6938"/>
                </a:lnTo>
                <a:lnTo>
                  <a:pt x="44608" y="6531"/>
                </a:lnTo>
                <a:lnTo>
                  <a:pt x="44458" y="5974"/>
                </a:lnTo>
                <a:close/>
                <a:moveTo>
                  <a:pt x="39737" y="7237"/>
                </a:moveTo>
                <a:lnTo>
                  <a:pt x="41482" y="6777"/>
                </a:lnTo>
                <a:lnTo>
                  <a:pt x="41022" y="8522"/>
                </a:lnTo>
                <a:lnTo>
                  <a:pt x="40369" y="9175"/>
                </a:lnTo>
                <a:lnTo>
                  <a:pt x="39941" y="8758"/>
                </a:lnTo>
                <a:lnTo>
                  <a:pt x="39502" y="8758"/>
                </a:lnTo>
                <a:lnTo>
                  <a:pt x="39502" y="8319"/>
                </a:lnTo>
                <a:lnTo>
                  <a:pt x="39084" y="7890"/>
                </a:lnTo>
                <a:lnTo>
                  <a:pt x="39737" y="7237"/>
                </a:lnTo>
                <a:close/>
                <a:moveTo>
                  <a:pt x="35894" y="9411"/>
                </a:moveTo>
                <a:lnTo>
                  <a:pt x="36612" y="10117"/>
                </a:lnTo>
                <a:lnTo>
                  <a:pt x="36312" y="10417"/>
                </a:lnTo>
                <a:lnTo>
                  <a:pt x="35894" y="10417"/>
                </a:lnTo>
                <a:close/>
                <a:moveTo>
                  <a:pt x="34224" y="8961"/>
                </a:moveTo>
                <a:lnTo>
                  <a:pt x="35231" y="8747"/>
                </a:lnTo>
                <a:lnTo>
                  <a:pt x="35680" y="9186"/>
                </a:lnTo>
                <a:lnTo>
                  <a:pt x="35680" y="10417"/>
                </a:lnTo>
                <a:lnTo>
                  <a:pt x="34449" y="10417"/>
                </a:lnTo>
                <a:lnTo>
                  <a:pt x="34010" y="9967"/>
                </a:lnTo>
                <a:close/>
                <a:moveTo>
                  <a:pt x="33860" y="7291"/>
                </a:moveTo>
                <a:lnTo>
                  <a:pt x="34246" y="7751"/>
                </a:lnTo>
                <a:lnTo>
                  <a:pt x="34042" y="8768"/>
                </a:lnTo>
                <a:lnTo>
                  <a:pt x="33015" y="8982"/>
                </a:lnTo>
                <a:lnTo>
                  <a:pt x="32554" y="8597"/>
                </a:lnTo>
                <a:lnTo>
                  <a:pt x="32276" y="7013"/>
                </a:lnTo>
                <a:close/>
                <a:moveTo>
                  <a:pt x="32736" y="5931"/>
                </a:moveTo>
                <a:lnTo>
                  <a:pt x="33646" y="7023"/>
                </a:lnTo>
                <a:lnTo>
                  <a:pt x="32244" y="6788"/>
                </a:lnTo>
                <a:lnTo>
                  <a:pt x="32126" y="6156"/>
                </a:lnTo>
                <a:close/>
                <a:moveTo>
                  <a:pt x="27245" y="7023"/>
                </a:moveTo>
                <a:lnTo>
                  <a:pt x="28165" y="5931"/>
                </a:lnTo>
                <a:lnTo>
                  <a:pt x="28765" y="6156"/>
                </a:lnTo>
                <a:lnTo>
                  <a:pt x="28658" y="6788"/>
                </a:lnTo>
                <a:close/>
                <a:moveTo>
                  <a:pt x="27031" y="7291"/>
                </a:moveTo>
                <a:lnTo>
                  <a:pt x="28615" y="7013"/>
                </a:lnTo>
                <a:lnTo>
                  <a:pt x="28337" y="8597"/>
                </a:lnTo>
                <a:lnTo>
                  <a:pt x="27876" y="8982"/>
                </a:lnTo>
                <a:lnTo>
                  <a:pt x="26859" y="8768"/>
                </a:lnTo>
                <a:lnTo>
                  <a:pt x="26645" y="7751"/>
                </a:lnTo>
                <a:close/>
                <a:moveTo>
                  <a:pt x="24397" y="7816"/>
                </a:moveTo>
                <a:lnTo>
                  <a:pt x="25179" y="7601"/>
                </a:lnTo>
                <a:lnTo>
                  <a:pt x="25468" y="6724"/>
                </a:lnTo>
                <a:lnTo>
                  <a:pt x="26249" y="7419"/>
                </a:lnTo>
                <a:lnTo>
                  <a:pt x="26699" y="7345"/>
                </a:lnTo>
                <a:lnTo>
                  <a:pt x="26410" y="7698"/>
                </a:lnTo>
                <a:lnTo>
                  <a:pt x="26624" y="8725"/>
                </a:lnTo>
                <a:lnTo>
                  <a:pt x="25585" y="8501"/>
                </a:lnTo>
                <a:lnTo>
                  <a:pt x="25211" y="8875"/>
                </a:lnTo>
                <a:lnTo>
                  <a:pt x="25211" y="8351"/>
                </a:lnTo>
                <a:close/>
                <a:moveTo>
                  <a:pt x="21164" y="7237"/>
                </a:moveTo>
                <a:lnTo>
                  <a:pt x="21806" y="7890"/>
                </a:lnTo>
                <a:lnTo>
                  <a:pt x="21389" y="8319"/>
                </a:lnTo>
                <a:lnTo>
                  <a:pt x="21389" y="8758"/>
                </a:lnTo>
                <a:lnTo>
                  <a:pt x="20950" y="8758"/>
                </a:lnTo>
                <a:lnTo>
                  <a:pt x="20522" y="9175"/>
                </a:lnTo>
                <a:lnTo>
                  <a:pt x="19880" y="8522"/>
                </a:lnTo>
                <a:lnTo>
                  <a:pt x="19409" y="6777"/>
                </a:lnTo>
                <a:lnTo>
                  <a:pt x="21164" y="7237"/>
                </a:lnTo>
                <a:close/>
                <a:moveTo>
                  <a:pt x="19740" y="5824"/>
                </a:moveTo>
                <a:lnTo>
                  <a:pt x="20854" y="6938"/>
                </a:lnTo>
                <a:lnTo>
                  <a:pt x="19344" y="6531"/>
                </a:lnTo>
                <a:lnTo>
                  <a:pt x="19194" y="5974"/>
                </a:lnTo>
                <a:close/>
                <a:moveTo>
                  <a:pt x="14474" y="7237"/>
                </a:moveTo>
                <a:lnTo>
                  <a:pt x="16218" y="6777"/>
                </a:lnTo>
                <a:lnTo>
                  <a:pt x="15747" y="8522"/>
                </a:lnTo>
                <a:lnTo>
                  <a:pt x="15105" y="9175"/>
                </a:lnTo>
                <a:lnTo>
                  <a:pt x="14677" y="8758"/>
                </a:lnTo>
                <a:lnTo>
                  <a:pt x="14238" y="8758"/>
                </a:lnTo>
                <a:lnTo>
                  <a:pt x="14238" y="8319"/>
                </a:lnTo>
                <a:lnTo>
                  <a:pt x="13821" y="7890"/>
                </a:lnTo>
                <a:close/>
                <a:moveTo>
                  <a:pt x="10630" y="9411"/>
                </a:moveTo>
                <a:lnTo>
                  <a:pt x="11348" y="10117"/>
                </a:lnTo>
                <a:lnTo>
                  <a:pt x="11048" y="10417"/>
                </a:lnTo>
                <a:lnTo>
                  <a:pt x="10630" y="10417"/>
                </a:lnTo>
                <a:close/>
                <a:moveTo>
                  <a:pt x="9410" y="10631"/>
                </a:moveTo>
                <a:lnTo>
                  <a:pt x="10416" y="10631"/>
                </a:lnTo>
                <a:lnTo>
                  <a:pt x="10416" y="11048"/>
                </a:lnTo>
                <a:lnTo>
                  <a:pt x="10117" y="11337"/>
                </a:lnTo>
                <a:close/>
                <a:moveTo>
                  <a:pt x="7901" y="11498"/>
                </a:moveTo>
                <a:lnTo>
                  <a:pt x="8468" y="10631"/>
                </a:lnTo>
                <a:lnTo>
                  <a:pt x="9100" y="10631"/>
                </a:lnTo>
                <a:lnTo>
                  <a:pt x="9967" y="11498"/>
                </a:lnTo>
                <a:lnTo>
                  <a:pt x="9100" y="12365"/>
                </a:lnTo>
                <a:lnTo>
                  <a:pt x="8468" y="12365"/>
                </a:lnTo>
                <a:close/>
                <a:moveTo>
                  <a:pt x="7248" y="14463"/>
                </a:moveTo>
                <a:lnTo>
                  <a:pt x="7890" y="13821"/>
                </a:lnTo>
                <a:lnTo>
                  <a:pt x="8318" y="14239"/>
                </a:lnTo>
                <a:lnTo>
                  <a:pt x="8757" y="14239"/>
                </a:lnTo>
                <a:lnTo>
                  <a:pt x="8757" y="14677"/>
                </a:lnTo>
                <a:lnTo>
                  <a:pt x="9175" y="15106"/>
                </a:lnTo>
                <a:lnTo>
                  <a:pt x="8522" y="15748"/>
                </a:lnTo>
                <a:lnTo>
                  <a:pt x="6777" y="16219"/>
                </a:lnTo>
                <a:close/>
                <a:moveTo>
                  <a:pt x="5835" y="15887"/>
                </a:moveTo>
                <a:lnTo>
                  <a:pt x="6937" y="14774"/>
                </a:lnTo>
                <a:lnTo>
                  <a:pt x="6530" y="16283"/>
                </a:lnTo>
                <a:lnTo>
                  <a:pt x="5974" y="16433"/>
                </a:lnTo>
                <a:close/>
                <a:moveTo>
                  <a:pt x="6937" y="20844"/>
                </a:moveTo>
                <a:lnTo>
                  <a:pt x="5835" y="19741"/>
                </a:lnTo>
                <a:lnTo>
                  <a:pt x="5974" y="19195"/>
                </a:lnTo>
                <a:lnTo>
                  <a:pt x="6530" y="19345"/>
                </a:lnTo>
                <a:close/>
                <a:moveTo>
                  <a:pt x="7248" y="21154"/>
                </a:moveTo>
                <a:lnTo>
                  <a:pt x="6777" y="19409"/>
                </a:lnTo>
                <a:lnTo>
                  <a:pt x="6777" y="19409"/>
                </a:lnTo>
                <a:lnTo>
                  <a:pt x="8522" y="19880"/>
                </a:lnTo>
                <a:lnTo>
                  <a:pt x="9175" y="20522"/>
                </a:lnTo>
                <a:lnTo>
                  <a:pt x="8757" y="20951"/>
                </a:lnTo>
                <a:lnTo>
                  <a:pt x="8757" y="21389"/>
                </a:lnTo>
                <a:lnTo>
                  <a:pt x="8318" y="21389"/>
                </a:lnTo>
                <a:lnTo>
                  <a:pt x="7890" y="21807"/>
                </a:lnTo>
                <a:close/>
                <a:moveTo>
                  <a:pt x="7815" y="23862"/>
                </a:moveTo>
                <a:lnTo>
                  <a:pt x="7601" y="23081"/>
                </a:lnTo>
                <a:lnTo>
                  <a:pt x="6691" y="22781"/>
                </a:lnTo>
                <a:lnTo>
                  <a:pt x="6852" y="22503"/>
                </a:lnTo>
                <a:lnTo>
                  <a:pt x="7558" y="22321"/>
                </a:lnTo>
                <a:lnTo>
                  <a:pt x="7355" y="21582"/>
                </a:lnTo>
                <a:lnTo>
                  <a:pt x="7890" y="22117"/>
                </a:lnTo>
                <a:lnTo>
                  <a:pt x="8404" y="21604"/>
                </a:lnTo>
                <a:lnTo>
                  <a:pt x="8725" y="21604"/>
                </a:lnTo>
                <a:lnTo>
                  <a:pt x="8511" y="22674"/>
                </a:lnTo>
                <a:lnTo>
                  <a:pt x="8875" y="23049"/>
                </a:lnTo>
                <a:lnTo>
                  <a:pt x="8350" y="23049"/>
                </a:lnTo>
                <a:close/>
                <a:moveTo>
                  <a:pt x="7344" y="26699"/>
                </a:moveTo>
                <a:lnTo>
                  <a:pt x="7419" y="26250"/>
                </a:lnTo>
                <a:lnTo>
                  <a:pt x="6723" y="25468"/>
                </a:lnTo>
                <a:lnTo>
                  <a:pt x="7601" y="25179"/>
                </a:lnTo>
                <a:lnTo>
                  <a:pt x="7815" y="24398"/>
                </a:lnTo>
                <a:lnTo>
                  <a:pt x="8350" y="25211"/>
                </a:lnTo>
                <a:lnTo>
                  <a:pt x="8875" y="25211"/>
                </a:lnTo>
                <a:lnTo>
                  <a:pt x="8511" y="25586"/>
                </a:lnTo>
                <a:lnTo>
                  <a:pt x="8725" y="26624"/>
                </a:lnTo>
                <a:lnTo>
                  <a:pt x="7697" y="26410"/>
                </a:lnTo>
                <a:close/>
                <a:moveTo>
                  <a:pt x="10416" y="26442"/>
                </a:moveTo>
                <a:lnTo>
                  <a:pt x="9967" y="26881"/>
                </a:lnTo>
                <a:lnTo>
                  <a:pt x="8960" y="26667"/>
                </a:lnTo>
                <a:lnTo>
                  <a:pt x="8746" y="25661"/>
                </a:lnTo>
                <a:lnTo>
                  <a:pt x="9185" y="25211"/>
                </a:lnTo>
                <a:lnTo>
                  <a:pt x="10416" y="25211"/>
                </a:lnTo>
                <a:close/>
                <a:moveTo>
                  <a:pt x="10630" y="26217"/>
                </a:moveTo>
                <a:lnTo>
                  <a:pt x="10630" y="25211"/>
                </a:lnTo>
                <a:lnTo>
                  <a:pt x="11048" y="25211"/>
                </a:lnTo>
                <a:lnTo>
                  <a:pt x="11348" y="25511"/>
                </a:lnTo>
                <a:close/>
                <a:moveTo>
                  <a:pt x="14474" y="28380"/>
                </a:moveTo>
                <a:lnTo>
                  <a:pt x="13821" y="27738"/>
                </a:lnTo>
                <a:lnTo>
                  <a:pt x="14238" y="27309"/>
                </a:lnTo>
                <a:lnTo>
                  <a:pt x="14238" y="26870"/>
                </a:lnTo>
                <a:lnTo>
                  <a:pt x="14677" y="26870"/>
                </a:lnTo>
                <a:lnTo>
                  <a:pt x="15105" y="26453"/>
                </a:lnTo>
                <a:lnTo>
                  <a:pt x="15747" y="27106"/>
                </a:lnTo>
                <a:lnTo>
                  <a:pt x="16218" y="28851"/>
                </a:lnTo>
                <a:close/>
                <a:moveTo>
                  <a:pt x="15887" y="29793"/>
                </a:moveTo>
                <a:lnTo>
                  <a:pt x="14784" y="28690"/>
                </a:lnTo>
                <a:lnTo>
                  <a:pt x="16283" y="29097"/>
                </a:lnTo>
                <a:lnTo>
                  <a:pt x="16433" y="29654"/>
                </a:lnTo>
                <a:close/>
                <a:moveTo>
                  <a:pt x="21164" y="28380"/>
                </a:moveTo>
                <a:lnTo>
                  <a:pt x="19409" y="28851"/>
                </a:lnTo>
                <a:lnTo>
                  <a:pt x="19880" y="27106"/>
                </a:lnTo>
                <a:lnTo>
                  <a:pt x="20522" y="26453"/>
                </a:lnTo>
                <a:lnTo>
                  <a:pt x="20950" y="26870"/>
                </a:lnTo>
                <a:lnTo>
                  <a:pt x="21389" y="26870"/>
                </a:lnTo>
                <a:lnTo>
                  <a:pt x="21389" y="27309"/>
                </a:lnTo>
                <a:lnTo>
                  <a:pt x="21806" y="27738"/>
                </a:lnTo>
                <a:lnTo>
                  <a:pt x="21164" y="28380"/>
                </a:lnTo>
                <a:close/>
                <a:moveTo>
                  <a:pt x="26699" y="28284"/>
                </a:moveTo>
                <a:lnTo>
                  <a:pt x="26249" y="28209"/>
                </a:lnTo>
                <a:lnTo>
                  <a:pt x="25468" y="28904"/>
                </a:lnTo>
                <a:lnTo>
                  <a:pt x="25179" y="28027"/>
                </a:lnTo>
                <a:lnTo>
                  <a:pt x="24397" y="27812"/>
                </a:lnTo>
                <a:lnTo>
                  <a:pt x="25211" y="27277"/>
                </a:lnTo>
                <a:lnTo>
                  <a:pt x="25211" y="26742"/>
                </a:lnTo>
                <a:lnTo>
                  <a:pt x="25585" y="27117"/>
                </a:lnTo>
                <a:lnTo>
                  <a:pt x="26624" y="26903"/>
                </a:lnTo>
                <a:lnTo>
                  <a:pt x="26410" y="27930"/>
                </a:lnTo>
                <a:close/>
                <a:moveTo>
                  <a:pt x="27031" y="28337"/>
                </a:moveTo>
                <a:lnTo>
                  <a:pt x="26645" y="27877"/>
                </a:lnTo>
                <a:lnTo>
                  <a:pt x="26859" y="26860"/>
                </a:lnTo>
                <a:lnTo>
                  <a:pt x="27876" y="26646"/>
                </a:lnTo>
                <a:lnTo>
                  <a:pt x="28337" y="27031"/>
                </a:lnTo>
                <a:lnTo>
                  <a:pt x="28615" y="28615"/>
                </a:lnTo>
                <a:close/>
                <a:moveTo>
                  <a:pt x="27245" y="28594"/>
                </a:moveTo>
                <a:lnTo>
                  <a:pt x="28658" y="28840"/>
                </a:lnTo>
                <a:lnTo>
                  <a:pt x="28765" y="29472"/>
                </a:lnTo>
                <a:lnTo>
                  <a:pt x="28165" y="29697"/>
                </a:lnTo>
                <a:close/>
                <a:moveTo>
                  <a:pt x="33646" y="28594"/>
                </a:moveTo>
                <a:lnTo>
                  <a:pt x="32736" y="29697"/>
                </a:lnTo>
                <a:lnTo>
                  <a:pt x="32126" y="29472"/>
                </a:lnTo>
                <a:lnTo>
                  <a:pt x="32244" y="28840"/>
                </a:lnTo>
                <a:close/>
                <a:moveTo>
                  <a:pt x="34246" y="27877"/>
                </a:moveTo>
                <a:lnTo>
                  <a:pt x="33860" y="28337"/>
                </a:lnTo>
                <a:lnTo>
                  <a:pt x="32276" y="28615"/>
                </a:lnTo>
                <a:lnTo>
                  <a:pt x="32554" y="27031"/>
                </a:lnTo>
                <a:lnTo>
                  <a:pt x="33015" y="26646"/>
                </a:lnTo>
                <a:lnTo>
                  <a:pt x="34042" y="26860"/>
                </a:lnTo>
                <a:close/>
                <a:moveTo>
                  <a:pt x="35680" y="26442"/>
                </a:moveTo>
                <a:lnTo>
                  <a:pt x="35231" y="26881"/>
                </a:lnTo>
                <a:lnTo>
                  <a:pt x="34224" y="26667"/>
                </a:lnTo>
                <a:lnTo>
                  <a:pt x="34010" y="25661"/>
                </a:lnTo>
                <a:lnTo>
                  <a:pt x="34449" y="25211"/>
                </a:lnTo>
                <a:lnTo>
                  <a:pt x="35680" y="25211"/>
                </a:lnTo>
                <a:lnTo>
                  <a:pt x="35680" y="26442"/>
                </a:lnTo>
                <a:close/>
                <a:moveTo>
                  <a:pt x="35894" y="26217"/>
                </a:moveTo>
                <a:lnTo>
                  <a:pt x="35894" y="25211"/>
                </a:lnTo>
                <a:lnTo>
                  <a:pt x="36312" y="25211"/>
                </a:lnTo>
                <a:lnTo>
                  <a:pt x="36612" y="25511"/>
                </a:lnTo>
                <a:lnTo>
                  <a:pt x="35894" y="26217"/>
                </a:lnTo>
                <a:close/>
                <a:moveTo>
                  <a:pt x="39737" y="28380"/>
                </a:moveTo>
                <a:lnTo>
                  <a:pt x="39084" y="27738"/>
                </a:lnTo>
                <a:lnTo>
                  <a:pt x="39502" y="27309"/>
                </a:lnTo>
                <a:lnTo>
                  <a:pt x="39502" y="26870"/>
                </a:lnTo>
                <a:lnTo>
                  <a:pt x="39941" y="26870"/>
                </a:lnTo>
                <a:lnTo>
                  <a:pt x="40369" y="26453"/>
                </a:lnTo>
                <a:lnTo>
                  <a:pt x="41022" y="27106"/>
                </a:lnTo>
                <a:lnTo>
                  <a:pt x="41482" y="28851"/>
                </a:lnTo>
                <a:close/>
                <a:moveTo>
                  <a:pt x="41151" y="29793"/>
                </a:moveTo>
                <a:lnTo>
                  <a:pt x="40048" y="28690"/>
                </a:lnTo>
                <a:lnTo>
                  <a:pt x="41557" y="29097"/>
                </a:lnTo>
                <a:lnTo>
                  <a:pt x="41696" y="29654"/>
                </a:lnTo>
                <a:close/>
                <a:moveTo>
                  <a:pt x="46428" y="28380"/>
                </a:moveTo>
                <a:lnTo>
                  <a:pt x="44672" y="28851"/>
                </a:lnTo>
                <a:lnTo>
                  <a:pt x="45143" y="27106"/>
                </a:lnTo>
                <a:lnTo>
                  <a:pt x="45797" y="26453"/>
                </a:lnTo>
                <a:lnTo>
                  <a:pt x="46214" y="26870"/>
                </a:lnTo>
                <a:lnTo>
                  <a:pt x="46653" y="26870"/>
                </a:lnTo>
                <a:lnTo>
                  <a:pt x="46653" y="27309"/>
                </a:lnTo>
                <a:lnTo>
                  <a:pt x="47081" y="27738"/>
                </a:lnTo>
                <a:lnTo>
                  <a:pt x="46428" y="28380"/>
                </a:lnTo>
                <a:close/>
                <a:moveTo>
                  <a:pt x="50261" y="26217"/>
                </a:moveTo>
                <a:lnTo>
                  <a:pt x="49554" y="25511"/>
                </a:lnTo>
                <a:lnTo>
                  <a:pt x="49843" y="25211"/>
                </a:lnTo>
                <a:lnTo>
                  <a:pt x="50261" y="25211"/>
                </a:lnTo>
                <a:close/>
                <a:moveTo>
                  <a:pt x="50924" y="26881"/>
                </a:moveTo>
                <a:lnTo>
                  <a:pt x="50485" y="26442"/>
                </a:lnTo>
                <a:lnTo>
                  <a:pt x="50485" y="25211"/>
                </a:lnTo>
                <a:lnTo>
                  <a:pt x="51706" y="25211"/>
                </a:lnTo>
                <a:lnTo>
                  <a:pt x="52145" y="25661"/>
                </a:lnTo>
                <a:lnTo>
                  <a:pt x="51941" y="26667"/>
                </a:lnTo>
                <a:close/>
                <a:moveTo>
                  <a:pt x="53076" y="24398"/>
                </a:moveTo>
                <a:lnTo>
                  <a:pt x="53290" y="25179"/>
                </a:lnTo>
                <a:lnTo>
                  <a:pt x="54168" y="25468"/>
                </a:lnTo>
                <a:lnTo>
                  <a:pt x="53472" y="26250"/>
                </a:lnTo>
                <a:lnTo>
                  <a:pt x="53547" y="26699"/>
                </a:lnTo>
                <a:lnTo>
                  <a:pt x="53204" y="26410"/>
                </a:lnTo>
                <a:lnTo>
                  <a:pt x="52166" y="26624"/>
                </a:lnTo>
                <a:lnTo>
                  <a:pt x="52391" y="25586"/>
                </a:lnTo>
                <a:lnTo>
                  <a:pt x="52016" y="25211"/>
                </a:lnTo>
                <a:lnTo>
                  <a:pt x="52541" y="25211"/>
                </a:lnTo>
                <a:close/>
                <a:moveTo>
                  <a:pt x="53536" y="21582"/>
                </a:moveTo>
                <a:lnTo>
                  <a:pt x="53344" y="22321"/>
                </a:lnTo>
                <a:lnTo>
                  <a:pt x="54039" y="22503"/>
                </a:lnTo>
                <a:lnTo>
                  <a:pt x="54200" y="22781"/>
                </a:lnTo>
                <a:lnTo>
                  <a:pt x="53290" y="23081"/>
                </a:lnTo>
                <a:lnTo>
                  <a:pt x="53076" y="23862"/>
                </a:lnTo>
                <a:lnTo>
                  <a:pt x="52541" y="23049"/>
                </a:lnTo>
                <a:lnTo>
                  <a:pt x="52016" y="23049"/>
                </a:lnTo>
                <a:lnTo>
                  <a:pt x="52391" y="22674"/>
                </a:lnTo>
                <a:lnTo>
                  <a:pt x="52166" y="21604"/>
                </a:lnTo>
                <a:lnTo>
                  <a:pt x="52487" y="21604"/>
                </a:lnTo>
                <a:lnTo>
                  <a:pt x="53001" y="22117"/>
                </a:lnTo>
                <a:close/>
                <a:moveTo>
                  <a:pt x="53654" y="21154"/>
                </a:moveTo>
                <a:lnTo>
                  <a:pt x="53001" y="21807"/>
                </a:lnTo>
                <a:lnTo>
                  <a:pt x="52573" y="21389"/>
                </a:lnTo>
                <a:lnTo>
                  <a:pt x="52134" y="21389"/>
                </a:lnTo>
                <a:lnTo>
                  <a:pt x="52134" y="20951"/>
                </a:lnTo>
                <a:lnTo>
                  <a:pt x="51716" y="20522"/>
                </a:lnTo>
                <a:lnTo>
                  <a:pt x="52369" y="19880"/>
                </a:lnTo>
                <a:lnTo>
                  <a:pt x="54125" y="19409"/>
                </a:lnTo>
                <a:close/>
                <a:moveTo>
                  <a:pt x="55067" y="19741"/>
                </a:moveTo>
                <a:lnTo>
                  <a:pt x="53964" y="20844"/>
                </a:lnTo>
                <a:lnTo>
                  <a:pt x="54361" y="19345"/>
                </a:lnTo>
                <a:lnTo>
                  <a:pt x="54917" y="19195"/>
                </a:lnTo>
                <a:close/>
                <a:moveTo>
                  <a:pt x="53964" y="14774"/>
                </a:moveTo>
                <a:lnTo>
                  <a:pt x="55067" y="15887"/>
                </a:lnTo>
                <a:lnTo>
                  <a:pt x="54917" y="16433"/>
                </a:lnTo>
                <a:lnTo>
                  <a:pt x="54361" y="16283"/>
                </a:lnTo>
                <a:close/>
                <a:moveTo>
                  <a:pt x="53654" y="14463"/>
                </a:moveTo>
                <a:lnTo>
                  <a:pt x="54125" y="16219"/>
                </a:lnTo>
                <a:lnTo>
                  <a:pt x="52369" y="15748"/>
                </a:lnTo>
                <a:lnTo>
                  <a:pt x="51716" y="15095"/>
                </a:lnTo>
                <a:lnTo>
                  <a:pt x="52134" y="14677"/>
                </a:lnTo>
                <a:lnTo>
                  <a:pt x="52134" y="14239"/>
                </a:lnTo>
                <a:lnTo>
                  <a:pt x="52573" y="14239"/>
                </a:lnTo>
                <a:lnTo>
                  <a:pt x="53001" y="13821"/>
                </a:lnTo>
                <a:close/>
                <a:moveTo>
                  <a:pt x="51791" y="10631"/>
                </a:moveTo>
                <a:lnTo>
                  <a:pt x="52423" y="10631"/>
                </a:lnTo>
                <a:lnTo>
                  <a:pt x="52990" y="11498"/>
                </a:lnTo>
                <a:lnTo>
                  <a:pt x="52423" y="12365"/>
                </a:lnTo>
                <a:lnTo>
                  <a:pt x="51791" y="12365"/>
                </a:lnTo>
                <a:lnTo>
                  <a:pt x="50935" y="11498"/>
                </a:lnTo>
                <a:close/>
                <a:moveTo>
                  <a:pt x="50485" y="10631"/>
                </a:moveTo>
                <a:lnTo>
                  <a:pt x="51481" y="10631"/>
                </a:lnTo>
                <a:lnTo>
                  <a:pt x="50774" y="11337"/>
                </a:lnTo>
                <a:lnTo>
                  <a:pt x="50485" y="11048"/>
                </a:lnTo>
                <a:close/>
                <a:moveTo>
                  <a:pt x="49757" y="10631"/>
                </a:moveTo>
                <a:lnTo>
                  <a:pt x="50261" y="10631"/>
                </a:lnTo>
                <a:lnTo>
                  <a:pt x="50261" y="11134"/>
                </a:lnTo>
                <a:lnTo>
                  <a:pt x="50624" y="11498"/>
                </a:lnTo>
                <a:lnTo>
                  <a:pt x="50261" y="11851"/>
                </a:lnTo>
                <a:lnTo>
                  <a:pt x="50261" y="12365"/>
                </a:lnTo>
                <a:lnTo>
                  <a:pt x="49757" y="12365"/>
                </a:lnTo>
                <a:lnTo>
                  <a:pt x="49393" y="12718"/>
                </a:lnTo>
                <a:lnTo>
                  <a:pt x="49040" y="12365"/>
                </a:lnTo>
                <a:lnTo>
                  <a:pt x="48526" y="12365"/>
                </a:lnTo>
                <a:lnTo>
                  <a:pt x="48526" y="11851"/>
                </a:lnTo>
                <a:lnTo>
                  <a:pt x="48173" y="11498"/>
                </a:lnTo>
                <a:lnTo>
                  <a:pt x="48526" y="11134"/>
                </a:lnTo>
                <a:lnTo>
                  <a:pt x="48526" y="10631"/>
                </a:lnTo>
                <a:lnTo>
                  <a:pt x="49040" y="10631"/>
                </a:lnTo>
                <a:lnTo>
                  <a:pt x="49393" y="10278"/>
                </a:lnTo>
                <a:lnTo>
                  <a:pt x="49757" y="10631"/>
                </a:lnTo>
                <a:close/>
                <a:moveTo>
                  <a:pt x="48526" y="9411"/>
                </a:moveTo>
                <a:lnTo>
                  <a:pt x="49244" y="10117"/>
                </a:lnTo>
                <a:lnTo>
                  <a:pt x="48944" y="10417"/>
                </a:lnTo>
                <a:lnTo>
                  <a:pt x="48526" y="10417"/>
                </a:lnTo>
                <a:close/>
                <a:moveTo>
                  <a:pt x="46878" y="8972"/>
                </a:moveTo>
                <a:lnTo>
                  <a:pt x="46878" y="8950"/>
                </a:lnTo>
                <a:lnTo>
                  <a:pt x="47863" y="8747"/>
                </a:lnTo>
                <a:lnTo>
                  <a:pt x="48312" y="9186"/>
                </a:lnTo>
                <a:lnTo>
                  <a:pt x="48312" y="10417"/>
                </a:lnTo>
                <a:lnTo>
                  <a:pt x="47092" y="10417"/>
                </a:lnTo>
                <a:lnTo>
                  <a:pt x="46642" y="9967"/>
                </a:lnTo>
                <a:lnTo>
                  <a:pt x="46856" y="8972"/>
                </a:lnTo>
                <a:lnTo>
                  <a:pt x="46867" y="8972"/>
                </a:lnTo>
                <a:close/>
                <a:moveTo>
                  <a:pt x="45454" y="9678"/>
                </a:moveTo>
                <a:lnTo>
                  <a:pt x="45251" y="8950"/>
                </a:lnTo>
                <a:lnTo>
                  <a:pt x="45797" y="9486"/>
                </a:lnTo>
                <a:lnTo>
                  <a:pt x="46310" y="8972"/>
                </a:lnTo>
                <a:lnTo>
                  <a:pt x="46631" y="8972"/>
                </a:lnTo>
                <a:lnTo>
                  <a:pt x="46407" y="10042"/>
                </a:lnTo>
                <a:lnTo>
                  <a:pt x="46781" y="10417"/>
                </a:lnTo>
                <a:lnTo>
                  <a:pt x="46246" y="10417"/>
                </a:lnTo>
                <a:lnTo>
                  <a:pt x="45711" y="11230"/>
                </a:lnTo>
                <a:lnTo>
                  <a:pt x="45497" y="10449"/>
                </a:lnTo>
                <a:lnTo>
                  <a:pt x="44587" y="10149"/>
                </a:lnTo>
                <a:lnTo>
                  <a:pt x="44747" y="9871"/>
                </a:lnTo>
                <a:close/>
                <a:moveTo>
                  <a:pt x="44940" y="8640"/>
                </a:moveTo>
                <a:lnTo>
                  <a:pt x="45186" y="9528"/>
                </a:lnTo>
                <a:lnTo>
                  <a:pt x="44608" y="9678"/>
                </a:lnTo>
                <a:lnTo>
                  <a:pt x="44383" y="10064"/>
                </a:lnTo>
                <a:lnTo>
                  <a:pt x="44009" y="9839"/>
                </a:lnTo>
                <a:lnTo>
                  <a:pt x="43431" y="9999"/>
                </a:lnTo>
                <a:lnTo>
                  <a:pt x="43195" y="9111"/>
                </a:lnTo>
                <a:lnTo>
                  <a:pt x="43666" y="7355"/>
                </a:lnTo>
                <a:close/>
                <a:moveTo>
                  <a:pt x="43077" y="6777"/>
                </a:moveTo>
                <a:lnTo>
                  <a:pt x="43484" y="7173"/>
                </a:lnTo>
                <a:lnTo>
                  <a:pt x="43077" y="8683"/>
                </a:lnTo>
                <a:lnTo>
                  <a:pt x="42671" y="7173"/>
                </a:lnTo>
                <a:close/>
                <a:moveTo>
                  <a:pt x="41215" y="8640"/>
                </a:moveTo>
                <a:lnTo>
                  <a:pt x="42499" y="7355"/>
                </a:lnTo>
                <a:lnTo>
                  <a:pt x="42970" y="9111"/>
                </a:lnTo>
                <a:lnTo>
                  <a:pt x="42724" y="9999"/>
                </a:lnTo>
                <a:lnTo>
                  <a:pt x="42146" y="9839"/>
                </a:lnTo>
                <a:lnTo>
                  <a:pt x="41771" y="10064"/>
                </a:lnTo>
                <a:lnTo>
                  <a:pt x="41557" y="9678"/>
                </a:lnTo>
                <a:lnTo>
                  <a:pt x="40979" y="9528"/>
                </a:lnTo>
                <a:close/>
                <a:moveTo>
                  <a:pt x="39759" y="10042"/>
                </a:moveTo>
                <a:lnTo>
                  <a:pt x="39534" y="8972"/>
                </a:lnTo>
                <a:lnTo>
                  <a:pt x="39855" y="8972"/>
                </a:lnTo>
                <a:lnTo>
                  <a:pt x="40369" y="9486"/>
                </a:lnTo>
                <a:lnTo>
                  <a:pt x="40904" y="8950"/>
                </a:lnTo>
                <a:lnTo>
                  <a:pt x="40712" y="9678"/>
                </a:lnTo>
                <a:lnTo>
                  <a:pt x="41407" y="9871"/>
                </a:lnTo>
                <a:lnTo>
                  <a:pt x="41568" y="10149"/>
                </a:lnTo>
                <a:lnTo>
                  <a:pt x="40658" y="10449"/>
                </a:lnTo>
                <a:lnTo>
                  <a:pt x="40444" y="11230"/>
                </a:lnTo>
                <a:lnTo>
                  <a:pt x="39909" y="10417"/>
                </a:lnTo>
                <a:lnTo>
                  <a:pt x="39384" y="10417"/>
                </a:lnTo>
                <a:close/>
                <a:moveTo>
                  <a:pt x="37843" y="9186"/>
                </a:moveTo>
                <a:lnTo>
                  <a:pt x="38292" y="8747"/>
                </a:lnTo>
                <a:lnTo>
                  <a:pt x="39288" y="8950"/>
                </a:lnTo>
                <a:lnTo>
                  <a:pt x="39288" y="8972"/>
                </a:lnTo>
                <a:lnTo>
                  <a:pt x="39309" y="8972"/>
                </a:lnTo>
                <a:lnTo>
                  <a:pt x="39513" y="9967"/>
                </a:lnTo>
                <a:lnTo>
                  <a:pt x="39074" y="10417"/>
                </a:lnTo>
                <a:lnTo>
                  <a:pt x="37843" y="10417"/>
                </a:lnTo>
                <a:close/>
                <a:moveTo>
                  <a:pt x="36922" y="10117"/>
                </a:moveTo>
                <a:lnTo>
                  <a:pt x="37629" y="9411"/>
                </a:lnTo>
                <a:lnTo>
                  <a:pt x="37629" y="10417"/>
                </a:lnTo>
                <a:lnTo>
                  <a:pt x="37211" y="10417"/>
                </a:lnTo>
                <a:close/>
                <a:moveTo>
                  <a:pt x="35894" y="10631"/>
                </a:moveTo>
                <a:lnTo>
                  <a:pt x="36408" y="10631"/>
                </a:lnTo>
                <a:lnTo>
                  <a:pt x="36761" y="10278"/>
                </a:lnTo>
                <a:lnTo>
                  <a:pt x="37125" y="10631"/>
                </a:lnTo>
                <a:lnTo>
                  <a:pt x="37629" y="10631"/>
                </a:lnTo>
                <a:lnTo>
                  <a:pt x="37629" y="11134"/>
                </a:lnTo>
                <a:lnTo>
                  <a:pt x="37993" y="11498"/>
                </a:lnTo>
                <a:lnTo>
                  <a:pt x="37629" y="11851"/>
                </a:lnTo>
                <a:lnTo>
                  <a:pt x="37629" y="12365"/>
                </a:lnTo>
                <a:lnTo>
                  <a:pt x="37125" y="12365"/>
                </a:lnTo>
                <a:lnTo>
                  <a:pt x="36761" y="12718"/>
                </a:lnTo>
                <a:lnTo>
                  <a:pt x="36408" y="12365"/>
                </a:lnTo>
                <a:lnTo>
                  <a:pt x="35894" y="12365"/>
                </a:lnTo>
                <a:lnTo>
                  <a:pt x="35894" y="11851"/>
                </a:lnTo>
                <a:lnTo>
                  <a:pt x="35541" y="11498"/>
                </a:lnTo>
                <a:lnTo>
                  <a:pt x="35894" y="11134"/>
                </a:lnTo>
                <a:lnTo>
                  <a:pt x="35894" y="10631"/>
                </a:lnTo>
                <a:close/>
                <a:moveTo>
                  <a:pt x="34674" y="10631"/>
                </a:moveTo>
                <a:lnTo>
                  <a:pt x="35680" y="10631"/>
                </a:lnTo>
                <a:lnTo>
                  <a:pt x="35680" y="11048"/>
                </a:lnTo>
                <a:lnTo>
                  <a:pt x="35380" y="11337"/>
                </a:lnTo>
                <a:lnTo>
                  <a:pt x="34674" y="10631"/>
                </a:lnTo>
                <a:close/>
                <a:moveTo>
                  <a:pt x="34364" y="10631"/>
                </a:moveTo>
                <a:lnTo>
                  <a:pt x="35231" y="11498"/>
                </a:lnTo>
                <a:lnTo>
                  <a:pt x="34364" y="12365"/>
                </a:lnTo>
                <a:lnTo>
                  <a:pt x="33732" y="12365"/>
                </a:lnTo>
                <a:lnTo>
                  <a:pt x="33165" y="11498"/>
                </a:lnTo>
                <a:lnTo>
                  <a:pt x="33732" y="10631"/>
                </a:lnTo>
                <a:close/>
                <a:moveTo>
                  <a:pt x="32694" y="9378"/>
                </a:moveTo>
                <a:lnTo>
                  <a:pt x="32608" y="8929"/>
                </a:lnTo>
                <a:lnTo>
                  <a:pt x="32961" y="9218"/>
                </a:lnTo>
                <a:lnTo>
                  <a:pt x="33989" y="9004"/>
                </a:lnTo>
                <a:lnTo>
                  <a:pt x="33775" y="10042"/>
                </a:lnTo>
                <a:lnTo>
                  <a:pt x="34149" y="10417"/>
                </a:lnTo>
                <a:lnTo>
                  <a:pt x="33614" y="10417"/>
                </a:lnTo>
                <a:lnTo>
                  <a:pt x="33079" y="11230"/>
                </a:lnTo>
                <a:lnTo>
                  <a:pt x="32865" y="10449"/>
                </a:lnTo>
                <a:lnTo>
                  <a:pt x="31987" y="10160"/>
                </a:lnTo>
                <a:close/>
                <a:moveTo>
                  <a:pt x="32351" y="8715"/>
                </a:moveTo>
                <a:lnTo>
                  <a:pt x="32458" y="9314"/>
                </a:lnTo>
                <a:lnTo>
                  <a:pt x="31762" y="10085"/>
                </a:lnTo>
                <a:lnTo>
                  <a:pt x="30777" y="9764"/>
                </a:lnTo>
                <a:lnTo>
                  <a:pt x="30563" y="9196"/>
                </a:lnTo>
                <a:lnTo>
                  <a:pt x="31120" y="7687"/>
                </a:lnTo>
                <a:close/>
                <a:moveTo>
                  <a:pt x="30445" y="7130"/>
                </a:moveTo>
                <a:lnTo>
                  <a:pt x="30938" y="7537"/>
                </a:lnTo>
                <a:lnTo>
                  <a:pt x="30445" y="8875"/>
                </a:lnTo>
                <a:lnTo>
                  <a:pt x="29953" y="7537"/>
                </a:lnTo>
                <a:close/>
                <a:moveTo>
                  <a:pt x="28540" y="8715"/>
                </a:moveTo>
                <a:lnTo>
                  <a:pt x="29771" y="7687"/>
                </a:lnTo>
                <a:lnTo>
                  <a:pt x="30328" y="9196"/>
                </a:lnTo>
                <a:lnTo>
                  <a:pt x="30124" y="9764"/>
                </a:lnTo>
                <a:lnTo>
                  <a:pt x="29129" y="10085"/>
                </a:lnTo>
                <a:lnTo>
                  <a:pt x="28444" y="9314"/>
                </a:lnTo>
                <a:close/>
                <a:moveTo>
                  <a:pt x="27127" y="10042"/>
                </a:moveTo>
                <a:lnTo>
                  <a:pt x="26902" y="9004"/>
                </a:lnTo>
                <a:lnTo>
                  <a:pt x="27930" y="9218"/>
                </a:lnTo>
                <a:lnTo>
                  <a:pt x="28283" y="8929"/>
                </a:lnTo>
                <a:lnTo>
                  <a:pt x="28208" y="9378"/>
                </a:lnTo>
                <a:lnTo>
                  <a:pt x="28904" y="10160"/>
                </a:lnTo>
                <a:lnTo>
                  <a:pt x="28026" y="10449"/>
                </a:lnTo>
                <a:lnTo>
                  <a:pt x="27812" y="11230"/>
                </a:lnTo>
                <a:lnTo>
                  <a:pt x="27277" y="10417"/>
                </a:lnTo>
                <a:lnTo>
                  <a:pt x="26752" y="10417"/>
                </a:lnTo>
                <a:close/>
                <a:moveTo>
                  <a:pt x="25211" y="9186"/>
                </a:moveTo>
                <a:lnTo>
                  <a:pt x="25660" y="8747"/>
                </a:lnTo>
                <a:lnTo>
                  <a:pt x="26667" y="8961"/>
                </a:lnTo>
                <a:lnTo>
                  <a:pt x="26881" y="9967"/>
                </a:lnTo>
                <a:lnTo>
                  <a:pt x="26442" y="10417"/>
                </a:lnTo>
                <a:lnTo>
                  <a:pt x="25211" y="10417"/>
                </a:lnTo>
                <a:close/>
                <a:moveTo>
                  <a:pt x="24997" y="9411"/>
                </a:moveTo>
                <a:lnTo>
                  <a:pt x="24997" y="10417"/>
                </a:lnTo>
                <a:lnTo>
                  <a:pt x="24579" y="10417"/>
                </a:lnTo>
                <a:lnTo>
                  <a:pt x="24290" y="10117"/>
                </a:lnTo>
                <a:close/>
                <a:moveTo>
                  <a:pt x="23262" y="9411"/>
                </a:moveTo>
                <a:lnTo>
                  <a:pt x="23980" y="10117"/>
                </a:lnTo>
                <a:lnTo>
                  <a:pt x="23680" y="10417"/>
                </a:lnTo>
                <a:lnTo>
                  <a:pt x="23262" y="10417"/>
                </a:lnTo>
                <a:lnTo>
                  <a:pt x="23262" y="9411"/>
                </a:lnTo>
                <a:close/>
                <a:moveTo>
                  <a:pt x="21603" y="8972"/>
                </a:moveTo>
                <a:lnTo>
                  <a:pt x="21603" y="8950"/>
                </a:lnTo>
                <a:lnTo>
                  <a:pt x="22599" y="8747"/>
                </a:lnTo>
                <a:lnTo>
                  <a:pt x="23048" y="9186"/>
                </a:lnTo>
                <a:lnTo>
                  <a:pt x="23048" y="10417"/>
                </a:lnTo>
                <a:lnTo>
                  <a:pt x="21817" y="10417"/>
                </a:lnTo>
                <a:lnTo>
                  <a:pt x="21378" y="9967"/>
                </a:lnTo>
                <a:lnTo>
                  <a:pt x="21582" y="8972"/>
                </a:lnTo>
                <a:lnTo>
                  <a:pt x="21603" y="8972"/>
                </a:lnTo>
                <a:close/>
                <a:moveTo>
                  <a:pt x="20190" y="9678"/>
                </a:moveTo>
                <a:lnTo>
                  <a:pt x="19987" y="8950"/>
                </a:lnTo>
                <a:lnTo>
                  <a:pt x="20533" y="9486"/>
                </a:lnTo>
                <a:lnTo>
                  <a:pt x="21036" y="8972"/>
                </a:lnTo>
                <a:lnTo>
                  <a:pt x="21368" y="8972"/>
                </a:lnTo>
                <a:lnTo>
                  <a:pt x="21143" y="10042"/>
                </a:lnTo>
                <a:lnTo>
                  <a:pt x="21517" y="10417"/>
                </a:lnTo>
                <a:lnTo>
                  <a:pt x="20982" y="10417"/>
                </a:lnTo>
                <a:lnTo>
                  <a:pt x="20447" y="11230"/>
                </a:lnTo>
                <a:lnTo>
                  <a:pt x="20233" y="10449"/>
                </a:lnTo>
                <a:lnTo>
                  <a:pt x="19323" y="10149"/>
                </a:lnTo>
                <a:lnTo>
                  <a:pt x="19483" y="9871"/>
                </a:lnTo>
                <a:close/>
                <a:moveTo>
                  <a:pt x="19676" y="8640"/>
                </a:moveTo>
                <a:lnTo>
                  <a:pt x="19922" y="9528"/>
                </a:lnTo>
                <a:lnTo>
                  <a:pt x="19344" y="9678"/>
                </a:lnTo>
                <a:lnTo>
                  <a:pt x="19120" y="10064"/>
                </a:lnTo>
                <a:lnTo>
                  <a:pt x="18745" y="9839"/>
                </a:lnTo>
                <a:lnTo>
                  <a:pt x="18167" y="9999"/>
                </a:lnTo>
                <a:lnTo>
                  <a:pt x="17931" y="9111"/>
                </a:lnTo>
                <a:lnTo>
                  <a:pt x="18402" y="7355"/>
                </a:lnTo>
                <a:close/>
                <a:moveTo>
                  <a:pt x="17813" y="6777"/>
                </a:moveTo>
                <a:lnTo>
                  <a:pt x="18220" y="7173"/>
                </a:lnTo>
                <a:lnTo>
                  <a:pt x="17813" y="8683"/>
                </a:lnTo>
                <a:lnTo>
                  <a:pt x="17407" y="7173"/>
                </a:lnTo>
                <a:close/>
                <a:moveTo>
                  <a:pt x="15951" y="8640"/>
                </a:moveTo>
                <a:lnTo>
                  <a:pt x="17235" y="7355"/>
                </a:lnTo>
                <a:lnTo>
                  <a:pt x="17706" y="9111"/>
                </a:lnTo>
                <a:lnTo>
                  <a:pt x="17460" y="9999"/>
                </a:lnTo>
                <a:lnTo>
                  <a:pt x="16882" y="9839"/>
                </a:lnTo>
                <a:lnTo>
                  <a:pt x="16507" y="10064"/>
                </a:lnTo>
                <a:lnTo>
                  <a:pt x="16283" y="9678"/>
                </a:lnTo>
                <a:lnTo>
                  <a:pt x="15715" y="9528"/>
                </a:lnTo>
                <a:close/>
                <a:moveTo>
                  <a:pt x="14495" y="10042"/>
                </a:moveTo>
                <a:lnTo>
                  <a:pt x="14270" y="8972"/>
                </a:lnTo>
                <a:lnTo>
                  <a:pt x="14591" y="8972"/>
                </a:lnTo>
                <a:lnTo>
                  <a:pt x="15105" y="9486"/>
                </a:lnTo>
                <a:lnTo>
                  <a:pt x="15640" y="8950"/>
                </a:lnTo>
                <a:lnTo>
                  <a:pt x="15437" y="9678"/>
                </a:lnTo>
                <a:lnTo>
                  <a:pt x="16144" y="9871"/>
                </a:lnTo>
                <a:lnTo>
                  <a:pt x="16304" y="10149"/>
                </a:lnTo>
                <a:lnTo>
                  <a:pt x="15394" y="10449"/>
                </a:lnTo>
                <a:lnTo>
                  <a:pt x="15180" y="11230"/>
                </a:lnTo>
                <a:lnTo>
                  <a:pt x="14645" y="10417"/>
                </a:lnTo>
                <a:lnTo>
                  <a:pt x="14120" y="10417"/>
                </a:lnTo>
                <a:close/>
                <a:moveTo>
                  <a:pt x="12579" y="9186"/>
                </a:moveTo>
                <a:lnTo>
                  <a:pt x="13028" y="8747"/>
                </a:lnTo>
                <a:lnTo>
                  <a:pt x="14024" y="8950"/>
                </a:lnTo>
                <a:lnTo>
                  <a:pt x="14024" y="8972"/>
                </a:lnTo>
                <a:lnTo>
                  <a:pt x="14045" y="8972"/>
                </a:lnTo>
                <a:lnTo>
                  <a:pt x="14249" y="9967"/>
                </a:lnTo>
                <a:lnTo>
                  <a:pt x="13810" y="10417"/>
                </a:lnTo>
                <a:lnTo>
                  <a:pt x="12579" y="10417"/>
                </a:lnTo>
                <a:close/>
                <a:moveTo>
                  <a:pt x="11658" y="10117"/>
                </a:moveTo>
                <a:lnTo>
                  <a:pt x="12365" y="9411"/>
                </a:lnTo>
                <a:lnTo>
                  <a:pt x="12365" y="10417"/>
                </a:lnTo>
                <a:lnTo>
                  <a:pt x="11947" y="10417"/>
                </a:lnTo>
                <a:close/>
                <a:moveTo>
                  <a:pt x="9410" y="12365"/>
                </a:moveTo>
                <a:lnTo>
                  <a:pt x="10117" y="11648"/>
                </a:lnTo>
                <a:lnTo>
                  <a:pt x="10416" y="11948"/>
                </a:lnTo>
                <a:lnTo>
                  <a:pt x="10416" y="12365"/>
                </a:lnTo>
                <a:close/>
                <a:moveTo>
                  <a:pt x="8746" y="13029"/>
                </a:moveTo>
                <a:lnTo>
                  <a:pt x="9185" y="12579"/>
                </a:lnTo>
                <a:lnTo>
                  <a:pt x="10416" y="12579"/>
                </a:lnTo>
                <a:lnTo>
                  <a:pt x="10416" y="13810"/>
                </a:lnTo>
                <a:lnTo>
                  <a:pt x="9967" y="14249"/>
                </a:lnTo>
                <a:lnTo>
                  <a:pt x="8971" y="14046"/>
                </a:lnTo>
                <a:lnTo>
                  <a:pt x="8971" y="14024"/>
                </a:lnTo>
                <a:lnTo>
                  <a:pt x="8950" y="14024"/>
                </a:lnTo>
                <a:close/>
                <a:moveTo>
                  <a:pt x="8950" y="15641"/>
                </a:moveTo>
                <a:lnTo>
                  <a:pt x="9485" y="15106"/>
                </a:lnTo>
                <a:lnTo>
                  <a:pt x="8971" y="14592"/>
                </a:lnTo>
                <a:lnTo>
                  <a:pt x="8971" y="14260"/>
                </a:lnTo>
                <a:lnTo>
                  <a:pt x="10042" y="14485"/>
                </a:lnTo>
                <a:lnTo>
                  <a:pt x="10416" y="14121"/>
                </a:lnTo>
                <a:lnTo>
                  <a:pt x="10416" y="14645"/>
                </a:lnTo>
                <a:lnTo>
                  <a:pt x="11230" y="15181"/>
                </a:lnTo>
                <a:lnTo>
                  <a:pt x="10448" y="15395"/>
                </a:lnTo>
                <a:lnTo>
                  <a:pt x="10149" y="16305"/>
                </a:lnTo>
                <a:lnTo>
                  <a:pt x="9870" y="16144"/>
                </a:lnTo>
                <a:lnTo>
                  <a:pt x="9688" y="15438"/>
                </a:lnTo>
                <a:close/>
                <a:moveTo>
                  <a:pt x="8639" y="15951"/>
                </a:moveTo>
                <a:lnTo>
                  <a:pt x="9528" y="15705"/>
                </a:lnTo>
                <a:lnTo>
                  <a:pt x="9688" y="16283"/>
                </a:lnTo>
                <a:lnTo>
                  <a:pt x="10063" y="16508"/>
                </a:lnTo>
                <a:lnTo>
                  <a:pt x="9849" y="16883"/>
                </a:lnTo>
                <a:lnTo>
                  <a:pt x="9999" y="17461"/>
                </a:lnTo>
                <a:lnTo>
                  <a:pt x="9110" y="17696"/>
                </a:lnTo>
                <a:lnTo>
                  <a:pt x="7355" y="17236"/>
                </a:lnTo>
                <a:close/>
                <a:moveTo>
                  <a:pt x="6712" y="16465"/>
                </a:moveTo>
                <a:lnTo>
                  <a:pt x="8222" y="16058"/>
                </a:lnTo>
                <a:lnTo>
                  <a:pt x="7108" y="17161"/>
                </a:lnTo>
                <a:lnTo>
                  <a:pt x="6562" y="17022"/>
                </a:lnTo>
                <a:close/>
                <a:moveTo>
                  <a:pt x="6777" y="17814"/>
                </a:moveTo>
                <a:lnTo>
                  <a:pt x="7173" y="17407"/>
                </a:lnTo>
                <a:lnTo>
                  <a:pt x="8682" y="17814"/>
                </a:lnTo>
                <a:lnTo>
                  <a:pt x="7183" y="18221"/>
                </a:lnTo>
                <a:close/>
                <a:moveTo>
                  <a:pt x="8222" y="19570"/>
                </a:moveTo>
                <a:lnTo>
                  <a:pt x="6712" y="19163"/>
                </a:lnTo>
                <a:lnTo>
                  <a:pt x="6562" y="18606"/>
                </a:lnTo>
                <a:lnTo>
                  <a:pt x="7108" y="18467"/>
                </a:lnTo>
                <a:close/>
                <a:moveTo>
                  <a:pt x="8639" y="19677"/>
                </a:moveTo>
                <a:lnTo>
                  <a:pt x="7355" y="18392"/>
                </a:lnTo>
                <a:lnTo>
                  <a:pt x="9110" y="17932"/>
                </a:lnTo>
                <a:lnTo>
                  <a:pt x="9999" y="18167"/>
                </a:lnTo>
                <a:lnTo>
                  <a:pt x="9849" y="18745"/>
                </a:lnTo>
                <a:lnTo>
                  <a:pt x="10063" y="19120"/>
                </a:lnTo>
                <a:lnTo>
                  <a:pt x="9688" y="19345"/>
                </a:lnTo>
                <a:lnTo>
                  <a:pt x="9528" y="19923"/>
                </a:lnTo>
                <a:close/>
                <a:moveTo>
                  <a:pt x="8971" y="21036"/>
                </a:moveTo>
                <a:lnTo>
                  <a:pt x="9485" y="20522"/>
                </a:lnTo>
                <a:lnTo>
                  <a:pt x="8950" y="19987"/>
                </a:lnTo>
                <a:lnTo>
                  <a:pt x="9688" y="20191"/>
                </a:lnTo>
                <a:lnTo>
                  <a:pt x="9870" y="19484"/>
                </a:lnTo>
                <a:lnTo>
                  <a:pt x="10149" y="19323"/>
                </a:lnTo>
                <a:lnTo>
                  <a:pt x="10448" y="20233"/>
                </a:lnTo>
                <a:lnTo>
                  <a:pt x="11230" y="20447"/>
                </a:lnTo>
                <a:lnTo>
                  <a:pt x="10416" y="20983"/>
                </a:lnTo>
                <a:lnTo>
                  <a:pt x="10416" y="21507"/>
                </a:lnTo>
                <a:lnTo>
                  <a:pt x="10042" y="21133"/>
                </a:lnTo>
                <a:lnTo>
                  <a:pt x="8971" y="21357"/>
                </a:lnTo>
                <a:close/>
                <a:moveTo>
                  <a:pt x="9410" y="23263"/>
                </a:moveTo>
                <a:lnTo>
                  <a:pt x="10416" y="23263"/>
                </a:lnTo>
                <a:lnTo>
                  <a:pt x="10416" y="23680"/>
                </a:lnTo>
                <a:lnTo>
                  <a:pt x="10117" y="23980"/>
                </a:lnTo>
                <a:close/>
                <a:moveTo>
                  <a:pt x="9100" y="24997"/>
                </a:moveTo>
                <a:lnTo>
                  <a:pt x="8468" y="24997"/>
                </a:lnTo>
                <a:lnTo>
                  <a:pt x="7901" y="24130"/>
                </a:lnTo>
                <a:lnTo>
                  <a:pt x="8468" y="23263"/>
                </a:lnTo>
                <a:lnTo>
                  <a:pt x="9100" y="23263"/>
                </a:lnTo>
                <a:lnTo>
                  <a:pt x="9967" y="24130"/>
                </a:lnTo>
                <a:close/>
                <a:moveTo>
                  <a:pt x="10416" y="24997"/>
                </a:moveTo>
                <a:lnTo>
                  <a:pt x="9410" y="24997"/>
                </a:lnTo>
                <a:lnTo>
                  <a:pt x="10117" y="24280"/>
                </a:lnTo>
                <a:lnTo>
                  <a:pt x="10416" y="24580"/>
                </a:lnTo>
                <a:close/>
                <a:moveTo>
                  <a:pt x="11144" y="24997"/>
                </a:moveTo>
                <a:lnTo>
                  <a:pt x="10630" y="24997"/>
                </a:lnTo>
                <a:lnTo>
                  <a:pt x="10630" y="24483"/>
                </a:lnTo>
                <a:lnTo>
                  <a:pt x="10277" y="24130"/>
                </a:lnTo>
                <a:lnTo>
                  <a:pt x="10630" y="23766"/>
                </a:lnTo>
                <a:lnTo>
                  <a:pt x="10630" y="23263"/>
                </a:lnTo>
                <a:lnTo>
                  <a:pt x="11144" y="23263"/>
                </a:lnTo>
                <a:lnTo>
                  <a:pt x="11498" y="22910"/>
                </a:lnTo>
                <a:lnTo>
                  <a:pt x="11851" y="23263"/>
                </a:lnTo>
                <a:lnTo>
                  <a:pt x="12365" y="23263"/>
                </a:lnTo>
                <a:lnTo>
                  <a:pt x="12365" y="23766"/>
                </a:lnTo>
                <a:lnTo>
                  <a:pt x="12718" y="24130"/>
                </a:lnTo>
                <a:lnTo>
                  <a:pt x="12365" y="24494"/>
                </a:lnTo>
                <a:lnTo>
                  <a:pt x="12365" y="24997"/>
                </a:lnTo>
                <a:lnTo>
                  <a:pt x="11861" y="24997"/>
                </a:lnTo>
                <a:lnTo>
                  <a:pt x="11498" y="25350"/>
                </a:lnTo>
                <a:close/>
                <a:moveTo>
                  <a:pt x="12365" y="26217"/>
                </a:moveTo>
                <a:lnTo>
                  <a:pt x="11647" y="25511"/>
                </a:lnTo>
                <a:lnTo>
                  <a:pt x="11947" y="25211"/>
                </a:lnTo>
                <a:lnTo>
                  <a:pt x="12365" y="25211"/>
                </a:lnTo>
                <a:close/>
                <a:moveTo>
                  <a:pt x="14024" y="26678"/>
                </a:moveTo>
                <a:lnTo>
                  <a:pt x="13028" y="26881"/>
                </a:lnTo>
                <a:lnTo>
                  <a:pt x="12579" y="26442"/>
                </a:lnTo>
                <a:lnTo>
                  <a:pt x="12579" y="25211"/>
                </a:lnTo>
                <a:lnTo>
                  <a:pt x="13810" y="25211"/>
                </a:lnTo>
                <a:lnTo>
                  <a:pt x="14249" y="25661"/>
                </a:lnTo>
                <a:lnTo>
                  <a:pt x="14045" y="26656"/>
                </a:lnTo>
                <a:lnTo>
                  <a:pt x="14024" y="26656"/>
                </a:lnTo>
                <a:close/>
                <a:moveTo>
                  <a:pt x="15437" y="25939"/>
                </a:moveTo>
                <a:lnTo>
                  <a:pt x="15640" y="26678"/>
                </a:lnTo>
                <a:lnTo>
                  <a:pt x="15105" y="26143"/>
                </a:lnTo>
                <a:lnTo>
                  <a:pt x="14591" y="26656"/>
                </a:lnTo>
                <a:lnTo>
                  <a:pt x="14270" y="26656"/>
                </a:lnTo>
                <a:lnTo>
                  <a:pt x="14484" y="25586"/>
                </a:lnTo>
                <a:lnTo>
                  <a:pt x="14120" y="25211"/>
                </a:lnTo>
                <a:lnTo>
                  <a:pt x="14645" y="25211"/>
                </a:lnTo>
                <a:lnTo>
                  <a:pt x="15180" y="24398"/>
                </a:lnTo>
                <a:lnTo>
                  <a:pt x="15394" y="25179"/>
                </a:lnTo>
                <a:lnTo>
                  <a:pt x="16304" y="25479"/>
                </a:lnTo>
                <a:lnTo>
                  <a:pt x="16144" y="25757"/>
                </a:lnTo>
                <a:close/>
                <a:moveTo>
                  <a:pt x="15951" y="26988"/>
                </a:moveTo>
                <a:lnTo>
                  <a:pt x="15705" y="26100"/>
                </a:lnTo>
                <a:lnTo>
                  <a:pt x="16283" y="25939"/>
                </a:lnTo>
                <a:lnTo>
                  <a:pt x="16507" y="25564"/>
                </a:lnTo>
                <a:lnTo>
                  <a:pt x="16882" y="25779"/>
                </a:lnTo>
                <a:lnTo>
                  <a:pt x="17460" y="25629"/>
                </a:lnTo>
                <a:lnTo>
                  <a:pt x="17696" y="26517"/>
                </a:lnTo>
                <a:lnTo>
                  <a:pt x="17235" y="28273"/>
                </a:lnTo>
                <a:lnTo>
                  <a:pt x="17235" y="28273"/>
                </a:lnTo>
                <a:lnTo>
                  <a:pt x="15951" y="26988"/>
                </a:lnTo>
                <a:close/>
                <a:moveTo>
                  <a:pt x="17813" y="28851"/>
                </a:moveTo>
                <a:lnTo>
                  <a:pt x="17407" y="28444"/>
                </a:lnTo>
                <a:lnTo>
                  <a:pt x="17813" y="26945"/>
                </a:lnTo>
                <a:lnTo>
                  <a:pt x="18220" y="28455"/>
                </a:lnTo>
                <a:close/>
                <a:moveTo>
                  <a:pt x="19676" y="26988"/>
                </a:moveTo>
                <a:lnTo>
                  <a:pt x="18392" y="28273"/>
                </a:lnTo>
                <a:lnTo>
                  <a:pt x="17931" y="26517"/>
                </a:lnTo>
                <a:lnTo>
                  <a:pt x="18167" y="25629"/>
                </a:lnTo>
                <a:lnTo>
                  <a:pt x="18745" y="25779"/>
                </a:lnTo>
                <a:lnTo>
                  <a:pt x="19120" y="25564"/>
                </a:lnTo>
                <a:lnTo>
                  <a:pt x="19344" y="25939"/>
                </a:lnTo>
                <a:lnTo>
                  <a:pt x="19922" y="26100"/>
                </a:lnTo>
                <a:close/>
                <a:moveTo>
                  <a:pt x="21143" y="25586"/>
                </a:moveTo>
                <a:lnTo>
                  <a:pt x="21368" y="26656"/>
                </a:lnTo>
                <a:lnTo>
                  <a:pt x="21036" y="26656"/>
                </a:lnTo>
                <a:lnTo>
                  <a:pt x="20522" y="26143"/>
                </a:lnTo>
                <a:lnTo>
                  <a:pt x="19987" y="26678"/>
                </a:lnTo>
                <a:lnTo>
                  <a:pt x="20190" y="25939"/>
                </a:lnTo>
                <a:lnTo>
                  <a:pt x="19483" y="25757"/>
                </a:lnTo>
                <a:lnTo>
                  <a:pt x="19323" y="25479"/>
                </a:lnTo>
                <a:lnTo>
                  <a:pt x="20233" y="25179"/>
                </a:lnTo>
                <a:lnTo>
                  <a:pt x="20447" y="24398"/>
                </a:lnTo>
                <a:lnTo>
                  <a:pt x="20982" y="25211"/>
                </a:lnTo>
                <a:lnTo>
                  <a:pt x="21507" y="25211"/>
                </a:lnTo>
                <a:close/>
                <a:moveTo>
                  <a:pt x="23048" y="26442"/>
                </a:moveTo>
                <a:lnTo>
                  <a:pt x="22599" y="26881"/>
                </a:lnTo>
                <a:lnTo>
                  <a:pt x="21603" y="26678"/>
                </a:lnTo>
                <a:lnTo>
                  <a:pt x="21603" y="26656"/>
                </a:lnTo>
                <a:lnTo>
                  <a:pt x="21582" y="26656"/>
                </a:lnTo>
                <a:lnTo>
                  <a:pt x="21378" y="25661"/>
                </a:lnTo>
                <a:lnTo>
                  <a:pt x="21817" y="25211"/>
                </a:lnTo>
                <a:lnTo>
                  <a:pt x="23048" y="25211"/>
                </a:lnTo>
                <a:close/>
                <a:moveTo>
                  <a:pt x="23262" y="26217"/>
                </a:moveTo>
                <a:lnTo>
                  <a:pt x="23262" y="25211"/>
                </a:lnTo>
                <a:lnTo>
                  <a:pt x="23680" y="25211"/>
                </a:lnTo>
                <a:lnTo>
                  <a:pt x="23980" y="25511"/>
                </a:lnTo>
                <a:close/>
                <a:moveTo>
                  <a:pt x="24997" y="26217"/>
                </a:moveTo>
                <a:lnTo>
                  <a:pt x="24290" y="25511"/>
                </a:lnTo>
                <a:lnTo>
                  <a:pt x="24579" y="25211"/>
                </a:lnTo>
                <a:lnTo>
                  <a:pt x="24997" y="25211"/>
                </a:lnTo>
                <a:close/>
                <a:moveTo>
                  <a:pt x="25660" y="26881"/>
                </a:moveTo>
                <a:lnTo>
                  <a:pt x="25211" y="26442"/>
                </a:lnTo>
                <a:lnTo>
                  <a:pt x="25211" y="25211"/>
                </a:lnTo>
                <a:lnTo>
                  <a:pt x="26442" y="25211"/>
                </a:lnTo>
                <a:lnTo>
                  <a:pt x="26881" y="25661"/>
                </a:lnTo>
                <a:lnTo>
                  <a:pt x="26667" y="26667"/>
                </a:lnTo>
                <a:close/>
                <a:moveTo>
                  <a:pt x="28208" y="26250"/>
                </a:moveTo>
                <a:lnTo>
                  <a:pt x="28283" y="26699"/>
                </a:lnTo>
                <a:lnTo>
                  <a:pt x="27930" y="26410"/>
                </a:lnTo>
                <a:lnTo>
                  <a:pt x="26902" y="26624"/>
                </a:lnTo>
                <a:lnTo>
                  <a:pt x="27127" y="25586"/>
                </a:lnTo>
                <a:lnTo>
                  <a:pt x="26752" y="25211"/>
                </a:lnTo>
                <a:lnTo>
                  <a:pt x="27277" y="25211"/>
                </a:lnTo>
                <a:lnTo>
                  <a:pt x="27812" y="24398"/>
                </a:lnTo>
                <a:lnTo>
                  <a:pt x="28026" y="25179"/>
                </a:lnTo>
                <a:lnTo>
                  <a:pt x="28904" y="25468"/>
                </a:lnTo>
                <a:close/>
                <a:moveTo>
                  <a:pt x="28540" y="26913"/>
                </a:moveTo>
                <a:lnTo>
                  <a:pt x="28444" y="26314"/>
                </a:lnTo>
                <a:lnTo>
                  <a:pt x="29129" y="25543"/>
                </a:lnTo>
                <a:lnTo>
                  <a:pt x="30124" y="25864"/>
                </a:lnTo>
                <a:lnTo>
                  <a:pt x="30328" y="26432"/>
                </a:lnTo>
                <a:lnTo>
                  <a:pt x="29771" y="27941"/>
                </a:lnTo>
                <a:close/>
                <a:moveTo>
                  <a:pt x="30445" y="28498"/>
                </a:moveTo>
                <a:lnTo>
                  <a:pt x="29953" y="28091"/>
                </a:lnTo>
                <a:lnTo>
                  <a:pt x="30445" y="26753"/>
                </a:lnTo>
                <a:lnTo>
                  <a:pt x="30938" y="28091"/>
                </a:lnTo>
                <a:close/>
                <a:moveTo>
                  <a:pt x="32351" y="26913"/>
                </a:moveTo>
                <a:lnTo>
                  <a:pt x="31120" y="27941"/>
                </a:lnTo>
                <a:lnTo>
                  <a:pt x="30563" y="26432"/>
                </a:lnTo>
                <a:lnTo>
                  <a:pt x="30777" y="25864"/>
                </a:lnTo>
                <a:lnTo>
                  <a:pt x="31323" y="25682"/>
                </a:lnTo>
                <a:lnTo>
                  <a:pt x="31762" y="25543"/>
                </a:lnTo>
                <a:lnTo>
                  <a:pt x="32458" y="26314"/>
                </a:lnTo>
                <a:close/>
                <a:moveTo>
                  <a:pt x="34149" y="25211"/>
                </a:moveTo>
                <a:lnTo>
                  <a:pt x="33775" y="25586"/>
                </a:lnTo>
                <a:lnTo>
                  <a:pt x="33989" y="26624"/>
                </a:lnTo>
                <a:lnTo>
                  <a:pt x="32961" y="26410"/>
                </a:lnTo>
                <a:lnTo>
                  <a:pt x="32608" y="26699"/>
                </a:lnTo>
                <a:lnTo>
                  <a:pt x="32694" y="26250"/>
                </a:lnTo>
                <a:lnTo>
                  <a:pt x="31987" y="25468"/>
                </a:lnTo>
                <a:lnTo>
                  <a:pt x="32865" y="25179"/>
                </a:lnTo>
                <a:lnTo>
                  <a:pt x="33079" y="24398"/>
                </a:lnTo>
                <a:lnTo>
                  <a:pt x="33614" y="25211"/>
                </a:lnTo>
                <a:close/>
                <a:moveTo>
                  <a:pt x="34364" y="24997"/>
                </a:moveTo>
                <a:lnTo>
                  <a:pt x="33732" y="24997"/>
                </a:lnTo>
                <a:lnTo>
                  <a:pt x="33165" y="24130"/>
                </a:lnTo>
                <a:lnTo>
                  <a:pt x="33732" y="23263"/>
                </a:lnTo>
                <a:lnTo>
                  <a:pt x="34364" y="23263"/>
                </a:lnTo>
                <a:lnTo>
                  <a:pt x="35231" y="24130"/>
                </a:lnTo>
                <a:close/>
                <a:moveTo>
                  <a:pt x="35680" y="24997"/>
                </a:moveTo>
                <a:lnTo>
                  <a:pt x="34674" y="24997"/>
                </a:lnTo>
                <a:lnTo>
                  <a:pt x="35380" y="24280"/>
                </a:lnTo>
                <a:lnTo>
                  <a:pt x="35680" y="24580"/>
                </a:lnTo>
                <a:lnTo>
                  <a:pt x="35680" y="24997"/>
                </a:lnTo>
                <a:close/>
                <a:moveTo>
                  <a:pt x="36408" y="24997"/>
                </a:moveTo>
                <a:lnTo>
                  <a:pt x="35894" y="24997"/>
                </a:lnTo>
                <a:lnTo>
                  <a:pt x="35894" y="24483"/>
                </a:lnTo>
                <a:lnTo>
                  <a:pt x="35541" y="24130"/>
                </a:lnTo>
                <a:lnTo>
                  <a:pt x="35894" y="23766"/>
                </a:lnTo>
                <a:lnTo>
                  <a:pt x="35894" y="23263"/>
                </a:lnTo>
                <a:lnTo>
                  <a:pt x="36408" y="23263"/>
                </a:lnTo>
                <a:lnTo>
                  <a:pt x="36761" y="22910"/>
                </a:lnTo>
                <a:lnTo>
                  <a:pt x="37125" y="23263"/>
                </a:lnTo>
                <a:lnTo>
                  <a:pt x="37629" y="23263"/>
                </a:lnTo>
                <a:lnTo>
                  <a:pt x="37629" y="23766"/>
                </a:lnTo>
                <a:lnTo>
                  <a:pt x="37993" y="24130"/>
                </a:lnTo>
                <a:lnTo>
                  <a:pt x="37629" y="24494"/>
                </a:lnTo>
                <a:lnTo>
                  <a:pt x="37629" y="24997"/>
                </a:lnTo>
                <a:lnTo>
                  <a:pt x="37125" y="24997"/>
                </a:lnTo>
                <a:lnTo>
                  <a:pt x="36761" y="25350"/>
                </a:lnTo>
                <a:close/>
                <a:moveTo>
                  <a:pt x="37629" y="26217"/>
                </a:moveTo>
                <a:lnTo>
                  <a:pt x="36922" y="25511"/>
                </a:lnTo>
                <a:lnTo>
                  <a:pt x="37211" y="25211"/>
                </a:lnTo>
                <a:lnTo>
                  <a:pt x="37629" y="25211"/>
                </a:lnTo>
                <a:close/>
                <a:moveTo>
                  <a:pt x="39288" y="26678"/>
                </a:moveTo>
                <a:lnTo>
                  <a:pt x="38292" y="26881"/>
                </a:lnTo>
                <a:lnTo>
                  <a:pt x="37843" y="26442"/>
                </a:lnTo>
                <a:lnTo>
                  <a:pt x="37843" y="25211"/>
                </a:lnTo>
                <a:lnTo>
                  <a:pt x="39074" y="25211"/>
                </a:lnTo>
                <a:lnTo>
                  <a:pt x="39513" y="25661"/>
                </a:lnTo>
                <a:lnTo>
                  <a:pt x="39309" y="26656"/>
                </a:lnTo>
                <a:lnTo>
                  <a:pt x="39288" y="26656"/>
                </a:lnTo>
                <a:close/>
                <a:moveTo>
                  <a:pt x="40712" y="25939"/>
                </a:moveTo>
                <a:lnTo>
                  <a:pt x="40904" y="26678"/>
                </a:lnTo>
                <a:lnTo>
                  <a:pt x="40369" y="26143"/>
                </a:lnTo>
                <a:lnTo>
                  <a:pt x="39855" y="26656"/>
                </a:lnTo>
                <a:lnTo>
                  <a:pt x="39534" y="26656"/>
                </a:lnTo>
                <a:lnTo>
                  <a:pt x="39759" y="25586"/>
                </a:lnTo>
                <a:lnTo>
                  <a:pt x="39384" y="25211"/>
                </a:lnTo>
                <a:lnTo>
                  <a:pt x="39909" y="25211"/>
                </a:lnTo>
                <a:lnTo>
                  <a:pt x="40444" y="24398"/>
                </a:lnTo>
                <a:lnTo>
                  <a:pt x="40658" y="25179"/>
                </a:lnTo>
                <a:lnTo>
                  <a:pt x="41568" y="25479"/>
                </a:lnTo>
                <a:lnTo>
                  <a:pt x="41407" y="25757"/>
                </a:lnTo>
                <a:close/>
                <a:moveTo>
                  <a:pt x="41215" y="26988"/>
                </a:moveTo>
                <a:lnTo>
                  <a:pt x="40979" y="26100"/>
                </a:lnTo>
                <a:lnTo>
                  <a:pt x="41557" y="25939"/>
                </a:lnTo>
                <a:lnTo>
                  <a:pt x="41771" y="25564"/>
                </a:lnTo>
                <a:lnTo>
                  <a:pt x="42146" y="25779"/>
                </a:lnTo>
                <a:lnTo>
                  <a:pt x="42724" y="25629"/>
                </a:lnTo>
                <a:lnTo>
                  <a:pt x="42970" y="26517"/>
                </a:lnTo>
                <a:lnTo>
                  <a:pt x="42499" y="28273"/>
                </a:lnTo>
                <a:lnTo>
                  <a:pt x="42499" y="28273"/>
                </a:lnTo>
                <a:close/>
                <a:moveTo>
                  <a:pt x="43077" y="28851"/>
                </a:moveTo>
                <a:lnTo>
                  <a:pt x="42671" y="28444"/>
                </a:lnTo>
                <a:lnTo>
                  <a:pt x="43077" y="26945"/>
                </a:lnTo>
                <a:lnTo>
                  <a:pt x="43484" y="28455"/>
                </a:lnTo>
                <a:close/>
                <a:moveTo>
                  <a:pt x="44940" y="26988"/>
                </a:moveTo>
                <a:lnTo>
                  <a:pt x="43666" y="28273"/>
                </a:lnTo>
                <a:lnTo>
                  <a:pt x="43195" y="26517"/>
                </a:lnTo>
                <a:lnTo>
                  <a:pt x="43431" y="25629"/>
                </a:lnTo>
                <a:lnTo>
                  <a:pt x="44009" y="25779"/>
                </a:lnTo>
                <a:lnTo>
                  <a:pt x="44383" y="25564"/>
                </a:lnTo>
                <a:lnTo>
                  <a:pt x="44608" y="25939"/>
                </a:lnTo>
                <a:lnTo>
                  <a:pt x="45186" y="26100"/>
                </a:lnTo>
                <a:close/>
                <a:moveTo>
                  <a:pt x="46407" y="25586"/>
                </a:moveTo>
                <a:lnTo>
                  <a:pt x="46631" y="26656"/>
                </a:lnTo>
                <a:lnTo>
                  <a:pt x="46310" y="26656"/>
                </a:lnTo>
                <a:lnTo>
                  <a:pt x="45797" y="26143"/>
                </a:lnTo>
                <a:lnTo>
                  <a:pt x="45251" y="26678"/>
                </a:lnTo>
                <a:lnTo>
                  <a:pt x="45454" y="25939"/>
                </a:lnTo>
                <a:lnTo>
                  <a:pt x="44747" y="25757"/>
                </a:lnTo>
                <a:lnTo>
                  <a:pt x="44587" y="25479"/>
                </a:lnTo>
                <a:lnTo>
                  <a:pt x="45497" y="25179"/>
                </a:lnTo>
                <a:lnTo>
                  <a:pt x="45711" y="24398"/>
                </a:lnTo>
                <a:lnTo>
                  <a:pt x="46246" y="25211"/>
                </a:lnTo>
                <a:lnTo>
                  <a:pt x="46781" y="25211"/>
                </a:lnTo>
                <a:close/>
                <a:moveTo>
                  <a:pt x="48312" y="26442"/>
                </a:moveTo>
                <a:lnTo>
                  <a:pt x="47863" y="26881"/>
                </a:lnTo>
                <a:lnTo>
                  <a:pt x="46867" y="26678"/>
                </a:lnTo>
                <a:lnTo>
                  <a:pt x="46867" y="26656"/>
                </a:lnTo>
                <a:lnTo>
                  <a:pt x="46856" y="26656"/>
                </a:lnTo>
                <a:lnTo>
                  <a:pt x="46642" y="25661"/>
                </a:lnTo>
                <a:lnTo>
                  <a:pt x="47092" y="25211"/>
                </a:lnTo>
                <a:lnTo>
                  <a:pt x="48312" y="25211"/>
                </a:lnTo>
                <a:close/>
                <a:moveTo>
                  <a:pt x="49244" y="25511"/>
                </a:moveTo>
                <a:lnTo>
                  <a:pt x="48526" y="26217"/>
                </a:lnTo>
                <a:lnTo>
                  <a:pt x="48526" y="25211"/>
                </a:lnTo>
                <a:lnTo>
                  <a:pt x="48944" y="25211"/>
                </a:lnTo>
                <a:close/>
                <a:moveTo>
                  <a:pt x="50261" y="24997"/>
                </a:moveTo>
                <a:lnTo>
                  <a:pt x="49757" y="24997"/>
                </a:lnTo>
                <a:lnTo>
                  <a:pt x="49393" y="25350"/>
                </a:lnTo>
                <a:lnTo>
                  <a:pt x="49040" y="24997"/>
                </a:lnTo>
                <a:lnTo>
                  <a:pt x="48526" y="24997"/>
                </a:lnTo>
                <a:lnTo>
                  <a:pt x="48526" y="24483"/>
                </a:lnTo>
                <a:lnTo>
                  <a:pt x="48173" y="24130"/>
                </a:lnTo>
                <a:lnTo>
                  <a:pt x="48526" y="23766"/>
                </a:lnTo>
                <a:lnTo>
                  <a:pt x="48526" y="23263"/>
                </a:lnTo>
                <a:lnTo>
                  <a:pt x="49040" y="23263"/>
                </a:lnTo>
                <a:lnTo>
                  <a:pt x="49393" y="22899"/>
                </a:lnTo>
                <a:lnTo>
                  <a:pt x="49757" y="23263"/>
                </a:lnTo>
                <a:lnTo>
                  <a:pt x="50261" y="23263"/>
                </a:lnTo>
                <a:lnTo>
                  <a:pt x="50261" y="23766"/>
                </a:lnTo>
                <a:lnTo>
                  <a:pt x="50624" y="24130"/>
                </a:lnTo>
                <a:lnTo>
                  <a:pt x="50261" y="24483"/>
                </a:lnTo>
                <a:lnTo>
                  <a:pt x="50261" y="24997"/>
                </a:lnTo>
                <a:close/>
                <a:moveTo>
                  <a:pt x="51481" y="24997"/>
                </a:moveTo>
                <a:lnTo>
                  <a:pt x="50485" y="24997"/>
                </a:lnTo>
                <a:lnTo>
                  <a:pt x="50485" y="24580"/>
                </a:lnTo>
                <a:lnTo>
                  <a:pt x="50774" y="24280"/>
                </a:lnTo>
                <a:close/>
                <a:moveTo>
                  <a:pt x="51791" y="23263"/>
                </a:moveTo>
                <a:lnTo>
                  <a:pt x="52423" y="23263"/>
                </a:lnTo>
                <a:lnTo>
                  <a:pt x="52990" y="24130"/>
                </a:lnTo>
                <a:lnTo>
                  <a:pt x="52423" y="24997"/>
                </a:lnTo>
                <a:lnTo>
                  <a:pt x="51791" y="24997"/>
                </a:lnTo>
                <a:lnTo>
                  <a:pt x="50935" y="24130"/>
                </a:lnTo>
                <a:close/>
                <a:moveTo>
                  <a:pt x="51481" y="23263"/>
                </a:moveTo>
                <a:lnTo>
                  <a:pt x="50774" y="23969"/>
                </a:lnTo>
                <a:lnTo>
                  <a:pt x="50485" y="23680"/>
                </a:lnTo>
                <a:lnTo>
                  <a:pt x="50485" y="23263"/>
                </a:lnTo>
                <a:close/>
                <a:moveTo>
                  <a:pt x="52145" y="22599"/>
                </a:moveTo>
                <a:lnTo>
                  <a:pt x="51706" y="23049"/>
                </a:lnTo>
                <a:lnTo>
                  <a:pt x="50485" y="23049"/>
                </a:lnTo>
                <a:lnTo>
                  <a:pt x="50485" y="21818"/>
                </a:lnTo>
                <a:lnTo>
                  <a:pt x="50924" y="21379"/>
                </a:lnTo>
                <a:lnTo>
                  <a:pt x="51920" y="21582"/>
                </a:lnTo>
                <a:lnTo>
                  <a:pt x="51920" y="21604"/>
                </a:lnTo>
                <a:lnTo>
                  <a:pt x="51941" y="21604"/>
                </a:lnTo>
                <a:close/>
                <a:moveTo>
                  <a:pt x="51941" y="19987"/>
                </a:moveTo>
                <a:lnTo>
                  <a:pt x="51406" y="20522"/>
                </a:lnTo>
                <a:lnTo>
                  <a:pt x="51920" y="21036"/>
                </a:lnTo>
                <a:lnTo>
                  <a:pt x="51920" y="21357"/>
                </a:lnTo>
                <a:lnTo>
                  <a:pt x="50849" y="21133"/>
                </a:lnTo>
                <a:lnTo>
                  <a:pt x="50485" y="21507"/>
                </a:lnTo>
                <a:lnTo>
                  <a:pt x="50485" y="20983"/>
                </a:lnTo>
                <a:lnTo>
                  <a:pt x="49661" y="20447"/>
                </a:lnTo>
                <a:lnTo>
                  <a:pt x="50442" y="20233"/>
                </a:lnTo>
                <a:lnTo>
                  <a:pt x="50742" y="19323"/>
                </a:lnTo>
                <a:lnTo>
                  <a:pt x="51021" y="19484"/>
                </a:lnTo>
                <a:lnTo>
                  <a:pt x="51213" y="20191"/>
                </a:lnTo>
                <a:close/>
                <a:moveTo>
                  <a:pt x="52252" y="19677"/>
                </a:moveTo>
                <a:lnTo>
                  <a:pt x="51363" y="19912"/>
                </a:lnTo>
                <a:lnTo>
                  <a:pt x="51213" y="19345"/>
                </a:lnTo>
                <a:lnTo>
                  <a:pt x="50828" y="19120"/>
                </a:lnTo>
                <a:lnTo>
                  <a:pt x="51053" y="18745"/>
                </a:lnTo>
                <a:lnTo>
                  <a:pt x="50892" y="18167"/>
                </a:lnTo>
                <a:lnTo>
                  <a:pt x="51781" y="17921"/>
                </a:lnTo>
                <a:lnTo>
                  <a:pt x="53536" y="18392"/>
                </a:lnTo>
                <a:close/>
                <a:moveTo>
                  <a:pt x="54189" y="19163"/>
                </a:moveTo>
                <a:lnTo>
                  <a:pt x="52680" y="19570"/>
                </a:lnTo>
                <a:lnTo>
                  <a:pt x="53782" y="18456"/>
                </a:lnTo>
                <a:lnTo>
                  <a:pt x="54328" y="18606"/>
                </a:lnTo>
                <a:close/>
                <a:moveTo>
                  <a:pt x="54125" y="17814"/>
                </a:moveTo>
                <a:lnTo>
                  <a:pt x="53718" y="18221"/>
                </a:lnTo>
                <a:lnTo>
                  <a:pt x="52209" y="17814"/>
                </a:lnTo>
                <a:lnTo>
                  <a:pt x="53718" y="17407"/>
                </a:lnTo>
                <a:close/>
                <a:moveTo>
                  <a:pt x="52252" y="15951"/>
                </a:moveTo>
                <a:lnTo>
                  <a:pt x="53536" y="17225"/>
                </a:lnTo>
                <a:lnTo>
                  <a:pt x="51781" y="17696"/>
                </a:lnTo>
                <a:lnTo>
                  <a:pt x="50892" y="17461"/>
                </a:lnTo>
                <a:lnTo>
                  <a:pt x="51053" y="16883"/>
                </a:lnTo>
                <a:lnTo>
                  <a:pt x="50828" y="16508"/>
                </a:lnTo>
                <a:lnTo>
                  <a:pt x="51213" y="16283"/>
                </a:lnTo>
                <a:lnTo>
                  <a:pt x="51363" y="15705"/>
                </a:lnTo>
                <a:close/>
                <a:moveTo>
                  <a:pt x="51920" y="14592"/>
                </a:moveTo>
                <a:lnTo>
                  <a:pt x="51406" y="15095"/>
                </a:lnTo>
                <a:lnTo>
                  <a:pt x="51941" y="15641"/>
                </a:lnTo>
                <a:lnTo>
                  <a:pt x="51213" y="15438"/>
                </a:lnTo>
                <a:lnTo>
                  <a:pt x="51021" y="16144"/>
                </a:lnTo>
                <a:lnTo>
                  <a:pt x="50742" y="16305"/>
                </a:lnTo>
                <a:lnTo>
                  <a:pt x="50442" y="15395"/>
                </a:lnTo>
                <a:lnTo>
                  <a:pt x="49661" y="15181"/>
                </a:lnTo>
                <a:lnTo>
                  <a:pt x="50485" y="14645"/>
                </a:lnTo>
                <a:lnTo>
                  <a:pt x="50485" y="14121"/>
                </a:lnTo>
                <a:lnTo>
                  <a:pt x="50849" y="14485"/>
                </a:lnTo>
                <a:lnTo>
                  <a:pt x="51920" y="14260"/>
                </a:lnTo>
                <a:close/>
                <a:moveTo>
                  <a:pt x="50774" y="11648"/>
                </a:moveTo>
                <a:lnTo>
                  <a:pt x="51492" y="12365"/>
                </a:lnTo>
                <a:lnTo>
                  <a:pt x="50485" y="12365"/>
                </a:lnTo>
                <a:lnTo>
                  <a:pt x="50485" y="11948"/>
                </a:lnTo>
                <a:close/>
                <a:moveTo>
                  <a:pt x="49843" y="12579"/>
                </a:moveTo>
                <a:lnTo>
                  <a:pt x="50261" y="12579"/>
                </a:lnTo>
                <a:lnTo>
                  <a:pt x="50261" y="13586"/>
                </a:lnTo>
                <a:lnTo>
                  <a:pt x="49554" y="12879"/>
                </a:lnTo>
                <a:close/>
                <a:moveTo>
                  <a:pt x="48526" y="12579"/>
                </a:moveTo>
                <a:lnTo>
                  <a:pt x="48944" y="12579"/>
                </a:lnTo>
                <a:lnTo>
                  <a:pt x="49244" y="12879"/>
                </a:lnTo>
                <a:lnTo>
                  <a:pt x="48526" y="13586"/>
                </a:lnTo>
                <a:close/>
                <a:moveTo>
                  <a:pt x="45807" y="11498"/>
                </a:moveTo>
                <a:lnTo>
                  <a:pt x="46364" y="10631"/>
                </a:lnTo>
                <a:lnTo>
                  <a:pt x="46995" y="10631"/>
                </a:lnTo>
                <a:lnTo>
                  <a:pt x="47863" y="11498"/>
                </a:lnTo>
                <a:lnTo>
                  <a:pt x="46995" y="12365"/>
                </a:lnTo>
                <a:lnTo>
                  <a:pt x="46364" y="12365"/>
                </a:lnTo>
                <a:close/>
                <a:moveTo>
                  <a:pt x="46246" y="12579"/>
                </a:moveTo>
                <a:lnTo>
                  <a:pt x="46781" y="12579"/>
                </a:lnTo>
                <a:lnTo>
                  <a:pt x="46407" y="12954"/>
                </a:lnTo>
                <a:lnTo>
                  <a:pt x="46621" y="13992"/>
                </a:lnTo>
                <a:lnTo>
                  <a:pt x="45593" y="13778"/>
                </a:lnTo>
                <a:lnTo>
                  <a:pt x="45240" y="14067"/>
                </a:lnTo>
                <a:lnTo>
                  <a:pt x="45325" y="13618"/>
                </a:lnTo>
                <a:lnTo>
                  <a:pt x="44619" y="12836"/>
                </a:lnTo>
                <a:lnTo>
                  <a:pt x="45497" y="12547"/>
                </a:lnTo>
                <a:lnTo>
                  <a:pt x="45711" y="11766"/>
                </a:lnTo>
                <a:close/>
                <a:moveTo>
                  <a:pt x="44490" y="10353"/>
                </a:moveTo>
                <a:lnTo>
                  <a:pt x="45315" y="10620"/>
                </a:lnTo>
                <a:lnTo>
                  <a:pt x="45550" y="11477"/>
                </a:lnTo>
                <a:lnTo>
                  <a:pt x="45540" y="11498"/>
                </a:lnTo>
                <a:lnTo>
                  <a:pt x="45550" y="11519"/>
                </a:lnTo>
                <a:lnTo>
                  <a:pt x="45315" y="12376"/>
                </a:lnTo>
                <a:lnTo>
                  <a:pt x="44480" y="12654"/>
                </a:lnTo>
                <a:lnTo>
                  <a:pt x="43945" y="11787"/>
                </a:lnTo>
                <a:close/>
                <a:moveTo>
                  <a:pt x="43977" y="10074"/>
                </a:moveTo>
                <a:lnTo>
                  <a:pt x="44287" y="10256"/>
                </a:lnTo>
                <a:lnTo>
                  <a:pt x="43805" y="11552"/>
                </a:lnTo>
                <a:lnTo>
                  <a:pt x="43206" y="10577"/>
                </a:lnTo>
                <a:lnTo>
                  <a:pt x="43420" y="10224"/>
                </a:lnTo>
                <a:close/>
                <a:moveTo>
                  <a:pt x="42928" y="10117"/>
                </a:moveTo>
                <a:lnTo>
                  <a:pt x="43077" y="9528"/>
                </a:lnTo>
                <a:lnTo>
                  <a:pt x="43238" y="10117"/>
                </a:lnTo>
                <a:lnTo>
                  <a:pt x="43077" y="10374"/>
                </a:lnTo>
                <a:close/>
                <a:moveTo>
                  <a:pt x="41868" y="10256"/>
                </a:moveTo>
                <a:lnTo>
                  <a:pt x="42178" y="10074"/>
                </a:lnTo>
                <a:lnTo>
                  <a:pt x="42735" y="10224"/>
                </a:lnTo>
                <a:lnTo>
                  <a:pt x="42949" y="10577"/>
                </a:lnTo>
                <a:lnTo>
                  <a:pt x="42349" y="11552"/>
                </a:lnTo>
                <a:close/>
                <a:moveTo>
                  <a:pt x="40615" y="11498"/>
                </a:moveTo>
                <a:lnTo>
                  <a:pt x="40605" y="11477"/>
                </a:lnTo>
                <a:lnTo>
                  <a:pt x="40840" y="10620"/>
                </a:lnTo>
                <a:lnTo>
                  <a:pt x="41664" y="10353"/>
                </a:lnTo>
                <a:lnTo>
                  <a:pt x="42210" y="11787"/>
                </a:lnTo>
                <a:lnTo>
                  <a:pt x="41686" y="12654"/>
                </a:lnTo>
                <a:lnTo>
                  <a:pt x="40840" y="12376"/>
                </a:lnTo>
                <a:lnTo>
                  <a:pt x="40605" y="11519"/>
                </a:lnTo>
                <a:close/>
                <a:moveTo>
                  <a:pt x="40444" y="11766"/>
                </a:moveTo>
                <a:lnTo>
                  <a:pt x="40658" y="12547"/>
                </a:lnTo>
                <a:lnTo>
                  <a:pt x="41536" y="12836"/>
                </a:lnTo>
                <a:lnTo>
                  <a:pt x="40840" y="13618"/>
                </a:lnTo>
                <a:lnTo>
                  <a:pt x="40915" y="14067"/>
                </a:lnTo>
                <a:lnTo>
                  <a:pt x="40562" y="13778"/>
                </a:lnTo>
                <a:lnTo>
                  <a:pt x="39534" y="13992"/>
                </a:lnTo>
                <a:lnTo>
                  <a:pt x="39759" y="12954"/>
                </a:lnTo>
                <a:lnTo>
                  <a:pt x="39384" y="12579"/>
                </a:lnTo>
                <a:lnTo>
                  <a:pt x="39909" y="12579"/>
                </a:lnTo>
                <a:close/>
                <a:moveTo>
                  <a:pt x="39159" y="10631"/>
                </a:moveTo>
                <a:lnTo>
                  <a:pt x="39791" y="10631"/>
                </a:lnTo>
                <a:lnTo>
                  <a:pt x="40358" y="11498"/>
                </a:lnTo>
                <a:lnTo>
                  <a:pt x="39791" y="12365"/>
                </a:lnTo>
                <a:lnTo>
                  <a:pt x="39159" y="12365"/>
                </a:lnTo>
                <a:lnTo>
                  <a:pt x="38292" y="11498"/>
                </a:lnTo>
                <a:close/>
                <a:moveTo>
                  <a:pt x="37843" y="10631"/>
                </a:moveTo>
                <a:lnTo>
                  <a:pt x="38849" y="10631"/>
                </a:lnTo>
                <a:lnTo>
                  <a:pt x="38142" y="11337"/>
                </a:lnTo>
                <a:lnTo>
                  <a:pt x="37843" y="11048"/>
                </a:lnTo>
                <a:close/>
                <a:moveTo>
                  <a:pt x="37843" y="11948"/>
                </a:moveTo>
                <a:lnTo>
                  <a:pt x="38142" y="11648"/>
                </a:lnTo>
                <a:lnTo>
                  <a:pt x="38849" y="12365"/>
                </a:lnTo>
                <a:lnTo>
                  <a:pt x="37843" y="12365"/>
                </a:lnTo>
                <a:close/>
                <a:moveTo>
                  <a:pt x="37211" y="12579"/>
                </a:moveTo>
                <a:lnTo>
                  <a:pt x="37629" y="12579"/>
                </a:lnTo>
                <a:lnTo>
                  <a:pt x="37629" y="13586"/>
                </a:lnTo>
                <a:lnTo>
                  <a:pt x="36922" y="12879"/>
                </a:lnTo>
                <a:close/>
                <a:moveTo>
                  <a:pt x="35894" y="12579"/>
                </a:moveTo>
                <a:lnTo>
                  <a:pt x="36312" y="12579"/>
                </a:lnTo>
                <a:lnTo>
                  <a:pt x="36612" y="12879"/>
                </a:lnTo>
                <a:lnTo>
                  <a:pt x="35894" y="13586"/>
                </a:lnTo>
                <a:close/>
                <a:moveTo>
                  <a:pt x="33614" y="12579"/>
                </a:moveTo>
                <a:lnTo>
                  <a:pt x="34149" y="12579"/>
                </a:lnTo>
                <a:lnTo>
                  <a:pt x="33775" y="12954"/>
                </a:lnTo>
                <a:lnTo>
                  <a:pt x="34000" y="14024"/>
                </a:lnTo>
                <a:lnTo>
                  <a:pt x="33678" y="14024"/>
                </a:lnTo>
                <a:lnTo>
                  <a:pt x="33165" y="13511"/>
                </a:lnTo>
                <a:lnTo>
                  <a:pt x="32619" y="14046"/>
                </a:lnTo>
                <a:lnTo>
                  <a:pt x="32822" y="13307"/>
                </a:lnTo>
                <a:lnTo>
                  <a:pt x="32115" y="13125"/>
                </a:lnTo>
                <a:lnTo>
                  <a:pt x="31955" y="12847"/>
                </a:lnTo>
                <a:lnTo>
                  <a:pt x="32865" y="12547"/>
                </a:lnTo>
                <a:lnTo>
                  <a:pt x="33079" y="11766"/>
                </a:lnTo>
                <a:close/>
                <a:moveTo>
                  <a:pt x="31848" y="10342"/>
                </a:moveTo>
                <a:lnTo>
                  <a:pt x="32683" y="10620"/>
                </a:lnTo>
                <a:lnTo>
                  <a:pt x="32918" y="11477"/>
                </a:lnTo>
                <a:lnTo>
                  <a:pt x="32908" y="11498"/>
                </a:lnTo>
                <a:lnTo>
                  <a:pt x="32918" y="11519"/>
                </a:lnTo>
                <a:lnTo>
                  <a:pt x="32683" y="12376"/>
                </a:lnTo>
                <a:lnTo>
                  <a:pt x="31859" y="12643"/>
                </a:lnTo>
                <a:lnTo>
                  <a:pt x="31313" y="11198"/>
                </a:lnTo>
                <a:close/>
                <a:moveTo>
                  <a:pt x="31634" y="10278"/>
                </a:moveTo>
                <a:lnTo>
                  <a:pt x="31216" y="10941"/>
                </a:lnTo>
                <a:lnTo>
                  <a:pt x="30874" y="10021"/>
                </a:lnTo>
                <a:close/>
                <a:moveTo>
                  <a:pt x="30392" y="9678"/>
                </a:moveTo>
                <a:lnTo>
                  <a:pt x="30381" y="9678"/>
                </a:lnTo>
                <a:lnTo>
                  <a:pt x="30445" y="9507"/>
                </a:lnTo>
                <a:lnTo>
                  <a:pt x="30510" y="9678"/>
                </a:lnTo>
                <a:lnTo>
                  <a:pt x="30510" y="9678"/>
                </a:lnTo>
                <a:lnTo>
                  <a:pt x="30595" y="9924"/>
                </a:lnTo>
                <a:lnTo>
                  <a:pt x="30606" y="9935"/>
                </a:lnTo>
                <a:lnTo>
                  <a:pt x="30606" y="9935"/>
                </a:lnTo>
                <a:lnTo>
                  <a:pt x="31077" y="11177"/>
                </a:lnTo>
                <a:lnTo>
                  <a:pt x="30445" y="12205"/>
                </a:lnTo>
                <a:lnTo>
                  <a:pt x="29825" y="11177"/>
                </a:lnTo>
                <a:lnTo>
                  <a:pt x="30285" y="9935"/>
                </a:lnTo>
                <a:lnTo>
                  <a:pt x="30285" y="9935"/>
                </a:lnTo>
                <a:lnTo>
                  <a:pt x="30296" y="9914"/>
                </a:lnTo>
                <a:lnTo>
                  <a:pt x="30392" y="9678"/>
                </a:lnTo>
                <a:close/>
                <a:moveTo>
                  <a:pt x="30017" y="10021"/>
                </a:moveTo>
                <a:lnTo>
                  <a:pt x="29675" y="10941"/>
                </a:lnTo>
                <a:lnTo>
                  <a:pt x="29268" y="10278"/>
                </a:lnTo>
                <a:close/>
                <a:moveTo>
                  <a:pt x="27983" y="11498"/>
                </a:moveTo>
                <a:lnTo>
                  <a:pt x="27973" y="11477"/>
                </a:lnTo>
                <a:lnTo>
                  <a:pt x="28208" y="10620"/>
                </a:lnTo>
                <a:lnTo>
                  <a:pt x="29054" y="10342"/>
                </a:lnTo>
                <a:lnTo>
                  <a:pt x="29578" y="11198"/>
                </a:lnTo>
                <a:lnTo>
                  <a:pt x="29032" y="12643"/>
                </a:lnTo>
                <a:lnTo>
                  <a:pt x="28208" y="12376"/>
                </a:lnTo>
                <a:lnTo>
                  <a:pt x="27973" y="11519"/>
                </a:lnTo>
                <a:close/>
                <a:moveTo>
                  <a:pt x="27812" y="11766"/>
                </a:moveTo>
                <a:lnTo>
                  <a:pt x="28026" y="12547"/>
                </a:lnTo>
                <a:lnTo>
                  <a:pt x="28936" y="12847"/>
                </a:lnTo>
                <a:lnTo>
                  <a:pt x="28775" y="13125"/>
                </a:lnTo>
                <a:lnTo>
                  <a:pt x="28069" y="13307"/>
                </a:lnTo>
                <a:lnTo>
                  <a:pt x="28272" y="14046"/>
                </a:lnTo>
                <a:lnTo>
                  <a:pt x="27737" y="13511"/>
                </a:lnTo>
                <a:lnTo>
                  <a:pt x="27223" y="14024"/>
                </a:lnTo>
                <a:lnTo>
                  <a:pt x="26902" y="14024"/>
                </a:lnTo>
                <a:lnTo>
                  <a:pt x="27127" y="12954"/>
                </a:lnTo>
                <a:lnTo>
                  <a:pt x="26752" y="12579"/>
                </a:lnTo>
                <a:lnTo>
                  <a:pt x="27277" y="12579"/>
                </a:lnTo>
                <a:close/>
                <a:moveTo>
                  <a:pt x="26527" y="10631"/>
                </a:moveTo>
                <a:lnTo>
                  <a:pt x="27159" y="10631"/>
                </a:lnTo>
                <a:lnTo>
                  <a:pt x="27726" y="11498"/>
                </a:lnTo>
                <a:lnTo>
                  <a:pt x="27159" y="12365"/>
                </a:lnTo>
                <a:lnTo>
                  <a:pt x="26527" y="12365"/>
                </a:lnTo>
                <a:lnTo>
                  <a:pt x="25660" y="11498"/>
                </a:lnTo>
                <a:close/>
                <a:moveTo>
                  <a:pt x="25211" y="10631"/>
                </a:moveTo>
                <a:lnTo>
                  <a:pt x="26217" y="10631"/>
                </a:lnTo>
                <a:lnTo>
                  <a:pt x="25510" y="11337"/>
                </a:lnTo>
                <a:lnTo>
                  <a:pt x="25211" y="11048"/>
                </a:lnTo>
                <a:close/>
                <a:moveTo>
                  <a:pt x="22042" y="10631"/>
                </a:moveTo>
                <a:lnTo>
                  <a:pt x="23048" y="10631"/>
                </a:lnTo>
                <a:lnTo>
                  <a:pt x="23048" y="11048"/>
                </a:lnTo>
                <a:lnTo>
                  <a:pt x="22749" y="11337"/>
                </a:lnTo>
                <a:close/>
                <a:moveTo>
                  <a:pt x="20533" y="11498"/>
                </a:moveTo>
                <a:lnTo>
                  <a:pt x="21100" y="10631"/>
                </a:lnTo>
                <a:lnTo>
                  <a:pt x="21732" y="10631"/>
                </a:lnTo>
                <a:lnTo>
                  <a:pt x="22599" y="11498"/>
                </a:lnTo>
                <a:lnTo>
                  <a:pt x="21732" y="12365"/>
                </a:lnTo>
                <a:lnTo>
                  <a:pt x="21100" y="12365"/>
                </a:lnTo>
                <a:close/>
                <a:moveTo>
                  <a:pt x="20982" y="12579"/>
                </a:moveTo>
                <a:lnTo>
                  <a:pt x="21517" y="12579"/>
                </a:lnTo>
                <a:lnTo>
                  <a:pt x="21143" y="12954"/>
                </a:lnTo>
                <a:lnTo>
                  <a:pt x="21357" y="13992"/>
                </a:lnTo>
                <a:lnTo>
                  <a:pt x="20329" y="13778"/>
                </a:lnTo>
                <a:lnTo>
                  <a:pt x="19976" y="14067"/>
                </a:lnTo>
                <a:lnTo>
                  <a:pt x="20051" y="13618"/>
                </a:lnTo>
                <a:lnTo>
                  <a:pt x="19355" y="12836"/>
                </a:lnTo>
                <a:lnTo>
                  <a:pt x="20233" y="12547"/>
                </a:lnTo>
                <a:lnTo>
                  <a:pt x="20447" y="11766"/>
                </a:lnTo>
                <a:close/>
                <a:moveTo>
                  <a:pt x="19227" y="10353"/>
                </a:moveTo>
                <a:lnTo>
                  <a:pt x="20051" y="10620"/>
                </a:lnTo>
                <a:lnTo>
                  <a:pt x="20286" y="11477"/>
                </a:lnTo>
                <a:lnTo>
                  <a:pt x="20276" y="11498"/>
                </a:lnTo>
                <a:lnTo>
                  <a:pt x="20286" y="11519"/>
                </a:lnTo>
                <a:lnTo>
                  <a:pt x="20051" y="12376"/>
                </a:lnTo>
                <a:lnTo>
                  <a:pt x="19205" y="12654"/>
                </a:lnTo>
                <a:lnTo>
                  <a:pt x="18681" y="11787"/>
                </a:lnTo>
                <a:close/>
                <a:moveTo>
                  <a:pt x="18713" y="10074"/>
                </a:moveTo>
                <a:lnTo>
                  <a:pt x="19023" y="10256"/>
                </a:lnTo>
                <a:lnTo>
                  <a:pt x="18541" y="11552"/>
                </a:lnTo>
                <a:lnTo>
                  <a:pt x="17942" y="10577"/>
                </a:lnTo>
                <a:lnTo>
                  <a:pt x="18156" y="10224"/>
                </a:lnTo>
                <a:close/>
                <a:moveTo>
                  <a:pt x="17653" y="10117"/>
                </a:moveTo>
                <a:lnTo>
                  <a:pt x="17813" y="9528"/>
                </a:lnTo>
                <a:lnTo>
                  <a:pt x="17974" y="10117"/>
                </a:lnTo>
                <a:lnTo>
                  <a:pt x="17813" y="10374"/>
                </a:lnTo>
                <a:close/>
                <a:moveTo>
                  <a:pt x="16604" y="10256"/>
                </a:moveTo>
                <a:lnTo>
                  <a:pt x="16914" y="10074"/>
                </a:lnTo>
                <a:lnTo>
                  <a:pt x="17471" y="10224"/>
                </a:lnTo>
                <a:lnTo>
                  <a:pt x="17685" y="10577"/>
                </a:lnTo>
                <a:lnTo>
                  <a:pt x="17086" y="11552"/>
                </a:lnTo>
                <a:close/>
                <a:moveTo>
                  <a:pt x="15351" y="11498"/>
                </a:moveTo>
                <a:lnTo>
                  <a:pt x="15341" y="11477"/>
                </a:lnTo>
                <a:lnTo>
                  <a:pt x="15576" y="10620"/>
                </a:lnTo>
                <a:lnTo>
                  <a:pt x="16400" y="10353"/>
                </a:lnTo>
                <a:lnTo>
                  <a:pt x="16946" y="11787"/>
                </a:lnTo>
                <a:lnTo>
                  <a:pt x="16422" y="12654"/>
                </a:lnTo>
                <a:lnTo>
                  <a:pt x="15576" y="12376"/>
                </a:lnTo>
                <a:lnTo>
                  <a:pt x="15341" y="11519"/>
                </a:lnTo>
                <a:close/>
                <a:moveTo>
                  <a:pt x="15180" y="11766"/>
                </a:moveTo>
                <a:lnTo>
                  <a:pt x="15394" y="12547"/>
                </a:lnTo>
                <a:lnTo>
                  <a:pt x="16272" y="12836"/>
                </a:lnTo>
                <a:lnTo>
                  <a:pt x="15576" y="13618"/>
                </a:lnTo>
                <a:lnTo>
                  <a:pt x="15651" y="14067"/>
                </a:lnTo>
                <a:lnTo>
                  <a:pt x="15298" y="13778"/>
                </a:lnTo>
                <a:lnTo>
                  <a:pt x="14270" y="13992"/>
                </a:lnTo>
                <a:lnTo>
                  <a:pt x="14495" y="12954"/>
                </a:lnTo>
                <a:lnTo>
                  <a:pt x="14120" y="12579"/>
                </a:lnTo>
                <a:lnTo>
                  <a:pt x="14645" y="12579"/>
                </a:lnTo>
                <a:close/>
                <a:moveTo>
                  <a:pt x="13895" y="10631"/>
                </a:moveTo>
                <a:lnTo>
                  <a:pt x="14527" y="10631"/>
                </a:lnTo>
                <a:lnTo>
                  <a:pt x="15094" y="11498"/>
                </a:lnTo>
                <a:lnTo>
                  <a:pt x="14527" y="12365"/>
                </a:lnTo>
                <a:lnTo>
                  <a:pt x="13895" y="12365"/>
                </a:lnTo>
                <a:lnTo>
                  <a:pt x="13028" y="11498"/>
                </a:lnTo>
                <a:close/>
                <a:moveTo>
                  <a:pt x="12579" y="10631"/>
                </a:moveTo>
                <a:lnTo>
                  <a:pt x="13585" y="10631"/>
                </a:lnTo>
                <a:lnTo>
                  <a:pt x="12878" y="11337"/>
                </a:lnTo>
                <a:lnTo>
                  <a:pt x="12579" y="11048"/>
                </a:lnTo>
                <a:close/>
                <a:moveTo>
                  <a:pt x="12579" y="11948"/>
                </a:moveTo>
                <a:lnTo>
                  <a:pt x="12878" y="11648"/>
                </a:lnTo>
                <a:lnTo>
                  <a:pt x="13585" y="12365"/>
                </a:lnTo>
                <a:lnTo>
                  <a:pt x="12579" y="12365"/>
                </a:lnTo>
                <a:close/>
                <a:moveTo>
                  <a:pt x="11947" y="12579"/>
                </a:moveTo>
                <a:lnTo>
                  <a:pt x="12365" y="12579"/>
                </a:lnTo>
                <a:lnTo>
                  <a:pt x="12365" y="13586"/>
                </a:lnTo>
                <a:lnTo>
                  <a:pt x="11658" y="12879"/>
                </a:lnTo>
                <a:close/>
                <a:moveTo>
                  <a:pt x="10630" y="14528"/>
                </a:moveTo>
                <a:lnTo>
                  <a:pt x="10630" y="13896"/>
                </a:lnTo>
                <a:lnTo>
                  <a:pt x="11498" y="13029"/>
                </a:lnTo>
                <a:lnTo>
                  <a:pt x="12365" y="13896"/>
                </a:lnTo>
                <a:lnTo>
                  <a:pt x="12365" y="14528"/>
                </a:lnTo>
                <a:lnTo>
                  <a:pt x="11498" y="15095"/>
                </a:lnTo>
                <a:close/>
                <a:moveTo>
                  <a:pt x="10352" y="16401"/>
                </a:moveTo>
                <a:lnTo>
                  <a:pt x="10620" y="15577"/>
                </a:lnTo>
                <a:lnTo>
                  <a:pt x="11476" y="15341"/>
                </a:lnTo>
                <a:lnTo>
                  <a:pt x="11498" y="15352"/>
                </a:lnTo>
                <a:lnTo>
                  <a:pt x="11519" y="15341"/>
                </a:lnTo>
                <a:lnTo>
                  <a:pt x="12375" y="15577"/>
                </a:lnTo>
                <a:lnTo>
                  <a:pt x="12654" y="16412"/>
                </a:lnTo>
                <a:lnTo>
                  <a:pt x="11787" y="16947"/>
                </a:lnTo>
                <a:close/>
                <a:moveTo>
                  <a:pt x="10256" y="16604"/>
                </a:moveTo>
                <a:lnTo>
                  <a:pt x="11551" y="17086"/>
                </a:lnTo>
                <a:lnTo>
                  <a:pt x="10577" y="17686"/>
                </a:lnTo>
                <a:lnTo>
                  <a:pt x="10224" y="17471"/>
                </a:lnTo>
                <a:lnTo>
                  <a:pt x="10084" y="16915"/>
                </a:lnTo>
                <a:close/>
                <a:moveTo>
                  <a:pt x="9528" y="17814"/>
                </a:moveTo>
                <a:lnTo>
                  <a:pt x="10117" y="17653"/>
                </a:lnTo>
                <a:lnTo>
                  <a:pt x="10373" y="17814"/>
                </a:lnTo>
                <a:lnTo>
                  <a:pt x="10117" y="17975"/>
                </a:lnTo>
                <a:close/>
                <a:moveTo>
                  <a:pt x="10256" y="19024"/>
                </a:moveTo>
                <a:lnTo>
                  <a:pt x="10084" y="18713"/>
                </a:lnTo>
                <a:lnTo>
                  <a:pt x="10224" y="18157"/>
                </a:lnTo>
                <a:lnTo>
                  <a:pt x="10577" y="17942"/>
                </a:lnTo>
                <a:lnTo>
                  <a:pt x="11551" y="18542"/>
                </a:lnTo>
                <a:close/>
                <a:moveTo>
                  <a:pt x="11476" y="20287"/>
                </a:moveTo>
                <a:lnTo>
                  <a:pt x="10620" y="20051"/>
                </a:lnTo>
                <a:lnTo>
                  <a:pt x="10352" y="19227"/>
                </a:lnTo>
                <a:lnTo>
                  <a:pt x="11787" y="18681"/>
                </a:lnTo>
                <a:lnTo>
                  <a:pt x="12654" y="19206"/>
                </a:lnTo>
                <a:lnTo>
                  <a:pt x="12375" y="20051"/>
                </a:lnTo>
                <a:lnTo>
                  <a:pt x="11519" y="20287"/>
                </a:lnTo>
                <a:lnTo>
                  <a:pt x="11498" y="20276"/>
                </a:lnTo>
                <a:close/>
                <a:moveTo>
                  <a:pt x="11048" y="23049"/>
                </a:moveTo>
                <a:lnTo>
                  <a:pt x="10630" y="23049"/>
                </a:lnTo>
                <a:lnTo>
                  <a:pt x="10630" y="22042"/>
                </a:lnTo>
                <a:lnTo>
                  <a:pt x="11348" y="22749"/>
                </a:lnTo>
                <a:close/>
                <a:moveTo>
                  <a:pt x="11947" y="23049"/>
                </a:moveTo>
                <a:lnTo>
                  <a:pt x="11647" y="22749"/>
                </a:lnTo>
                <a:lnTo>
                  <a:pt x="12365" y="22042"/>
                </a:lnTo>
                <a:lnTo>
                  <a:pt x="12365" y="23049"/>
                </a:lnTo>
                <a:close/>
                <a:moveTo>
                  <a:pt x="12579" y="23263"/>
                </a:moveTo>
                <a:lnTo>
                  <a:pt x="13585" y="23263"/>
                </a:lnTo>
                <a:lnTo>
                  <a:pt x="12878" y="23980"/>
                </a:lnTo>
                <a:lnTo>
                  <a:pt x="12579" y="23680"/>
                </a:lnTo>
                <a:close/>
                <a:moveTo>
                  <a:pt x="15094" y="24130"/>
                </a:moveTo>
                <a:lnTo>
                  <a:pt x="14527" y="24997"/>
                </a:lnTo>
                <a:lnTo>
                  <a:pt x="13895" y="24997"/>
                </a:lnTo>
                <a:lnTo>
                  <a:pt x="13028" y="24130"/>
                </a:lnTo>
                <a:lnTo>
                  <a:pt x="13895" y="23263"/>
                </a:lnTo>
                <a:lnTo>
                  <a:pt x="14527" y="23263"/>
                </a:lnTo>
                <a:close/>
                <a:moveTo>
                  <a:pt x="14645" y="23049"/>
                </a:moveTo>
                <a:lnTo>
                  <a:pt x="14120" y="23049"/>
                </a:lnTo>
                <a:lnTo>
                  <a:pt x="14495" y="22674"/>
                </a:lnTo>
                <a:lnTo>
                  <a:pt x="14270" y="21636"/>
                </a:lnTo>
                <a:lnTo>
                  <a:pt x="15298" y="21850"/>
                </a:lnTo>
                <a:lnTo>
                  <a:pt x="15651" y="21561"/>
                </a:lnTo>
                <a:lnTo>
                  <a:pt x="15576" y="22010"/>
                </a:lnTo>
                <a:lnTo>
                  <a:pt x="16272" y="22792"/>
                </a:lnTo>
                <a:lnTo>
                  <a:pt x="15394" y="23081"/>
                </a:lnTo>
                <a:lnTo>
                  <a:pt x="15180" y="23862"/>
                </a:lnTo>
                <a:close/>
                <a:moveTo>
                  <a:pt x="16400" y="25275"/>
                </a:moveTo>
                <a:lnTo>
                  <a:pt x="15576" y="25008"/>
                </a:lnTo>
                <a:lnTo>
                  <a:pt x="15341" y="24151"/>
                </a:lnTo>
                <a:lnTo>
                  <a:pt x="15351" y="24130"/>
                </a:lnTo>
                <a:lnTo>
                  <a:pt x="15341" y="24109"/>
                </a:lnTo>
                <a:lnTo>
                  <a:pt x="15576" y="23252"/>
                </a:lnTo>
                <a:lnTo>
                  <a:pt x="16422" y="22974"/>
                </a:lnTo>
                <a:lnTo>
                  <a:pt x="16946" y="23841"/>
                </a:lnTo>
                <a:close/>
                <a:moveTo>
                  <a:pt x="16914" y="25543"/>
                </a:moveTo>
                <a:lnTo>
                  <a:pt x="16604" y="25361"/>
                </a:lnTo>
                <a:lnTo>
                  <a:pt x="17086" y="24076"/>
                </a:lnTo>
                <a:lnTo>
                  <a:pt x="17685" y="25051"/>
                </a:lnTo>
                <a:lnTo>
                  <a:pt x="17471" y="25404"/>
                </a:lnTo>
                <a:close/>
                <a:moveTo>
                  <a:pt x="17974" y="25511"/>
                </a:moveTo>
                <a:lnTo>
                  <a:pt x="17813" y="26100"/>
                </a:lnTo>
                <a:lnTo>
                  <a:pt x="17653" y="25511"/>
                </a:lnTo>
                <a:lnTo>
                  <a:pt x="17813" y="25254"/>
                </a:lnTo>
                <a:close/>
                <a:moveTo>
                  <a:pt x="19023" y="25361"/>
                </a:moveTo>
                <a:lnTo>
                  <a:pt x="18713" y="25543"/>
                </a:lnTo>
                <a:lnTo>
                  <a:pt x="18156" y="25404"/>
                </a:lnTo>
                <a:lnTo>
                  <a:pt x="17942" y="25051"/>
                </a:lnTo>
                <a:lnTo>
                  <a:pt x="18541" y="24076"/>
                </a:lnTo>
                <a:close/>
                <a:moveTo>
                  <a:pt x="20276" y="24130"/>
                </a:moveTo>
                <a:lnTo>
                  <a:pt x="20286" y="24151"/>
                </a:lnTo>
                <a:lnTo>
                  <a:pt x="20051" y="25008"/>
                </a:lnTo>
                <a:lnTo>
                  <a:pt x="19227" y="25275"/>
                </a:lnTo>
                <a:lnTo>
                  <a:pt x="18681" y="23841"/>
                </a:lnTo>
                <a:lnTo>
                  <a:pt x="19205" y="22974"/>
                </a:lnTo>
                <a:lnTo>
                  <a:pt x="20051" y="23252"/>
                </a:lnTo>
                <a:lnTo>
                  <a:pt x="20286" y="24109"/>
                </a:lnTo>
                <a:close/>
                <a:moveTo>
                  <a:pt x="20447" y="23862"/>
                </a:moveTo>
                <a:lnTo>
                  <a:pt x="20233" y="23081"/>
                </a:lnTo>
                <a:lnTo>
                  <a:pt x="19355" y="22792"/>
                </a:lnTo>
                <a:lnTo>
                  <a:pt x="20051" y="22010"/>
                </a:lnTo>
                <a:lnTo>
                  <a:pt x="19976" y="21561"/>
                </a:lnTo>
                <a:lnTo>
                  <a:pt x="20329" y="21850"/>
                </a:lnTo>
                <a:lnTo>
                  <a:pt x="21357" y="21636"/>
                </a:lnTo>
                <a:lnTo>
                  <a:pt x="21143" y="22674"/>
                </a:lnTo>
                <a:lnTo>
                  <a:pt x="21507" y="23049"/>
                </a:lnTo>
                <a:lnTo>
                  <a:pt x="20982" y="23049"/>
                </a:lnTo>
                <a:close/>
                <a:moveTo>
                  <a:pt x="21732" y="24997"/>
                </a:moveTo>
                <a:lnTo>
                  <a:pt x="21100" y="24997"/>
                </a:lnTo>
                <a:lnTo>
                  <a:pt x="20533" y="24130"/>
                </a:lnTo>
                <a:lnTo>
                  <a:pt x="21100" y="23263"/>
                </a:lnTo>
                <a:lnTo>
                  <a:pt x="21732" y="23263"/>
                </a:lnTo>
                <a:lnTo>
                  <a:pt x="22599" y="24130"/>
                </a:lnTo>
                <a:close/>
                <a:moveTo>
                  <a:pt x="23048" y="24997"/>
                </a:moveTo>
                <a:lnTo>
                  <a:pt x="22042" y="24997"/>
                </a:lnTo>
                <a:lnTo>
                  <a:pt x="22749" y="24280"/>
                </a:lnTo>
                <a:lnTo>
                  <a:pt x="23048" y="24580"/>
                </a:lnTo>
                <a:close/>
                <a:moveTo>
                  <a:pt x="26217" y="24997"/>
                </a:moveTo>
                <a:lnTo>
                  <a:pt x="25211" y="24997"/>
                </a:lnTo>
                <a:lnTo>
                  <a:pt x="25211" y="24580"/>
                </a:lnTo>
                <a:lnTo>
                  <a:pt x="25510" y="24280"/>
                </a:lnTo>
                <a:close/>
                <a:moveTo>
                  <a:pt x="27726" y="24130"/>
                </a:moveTo>
                <a:lnTo>
                  <a:pt x="27159" y="24997"/>
                </a:lnTo>
                <a:lnTo>
                  <a:pt x="26527" y="24997"/>
                </a:lnTo>
                <a:lnTo>
                  <a:pt x="25660" y="24130"/>
                </a:lnTo>
                <a:lnTo>
                  <a:pt x="26527" y="23263"/>
                </a:lnTo>
                <a:lnTo>
                  <a:pt x="27159" y="23263"/>
                </a:lnTo>
                <a:close/>
                <a:moveTo>
                  <a:pt x="27277" y="23049"/>
                </a:moveTo>
                <a:lnTo>
                  <a:pt x="26752" y="23049"/>
                </a:lnTo>
                <a:lnTo>
                  <a:pt x="27127" y="22674"/>
                </a:lnTo>
                <a:lnTo>
                  <a:pt x="26902" y="21604"/>
                </a:lnTo>
                <a:lnTo>
                  <a:pt x="27223" y="21604"/>
                </a:lnTo>
                <a:lnTo>
                  <a:pt x="27737" y="22117"/>
                </a:lnTo>
                <a:lnTo>
                  <a:pt x="28272" y="21582"/>
                </a:lnTo>
                <a:lnTo>
                  <a:pt x="28080" y="22321"/>
                </a:lnTo>
                <a:lnTo>
                  <a:pt x="28775" y="22503"/>
                </a:lnTo>
                <a:lnTo>
                  <a:pt x="28936" y="22781"/>
                </a:lnTo>
                <a:lnTo>
                  <a:pt x="28026" y="23081"/>
                </a:lnTo>
                <a:lnTo>
                  <a:pt x="27812" y="23862"/>
                </a:lnTo>
                <a:close/>
                <a:moveTo>
                  <a:pt x="29054" y="25286"/>
                </a:moveTo>
                <a:lnTo>
                  <a:pt x="28208" y="25008"/>
                </a:lnTo>
                <a:lnTo>
                  <a:pt x="27973" y="24151"/>
                </a:lnTo>
                <a:lnTo>
                  <a:pt x="27983" y="24130"/>
                </a:lnTo>
                <a:lnTo>
                  <a:pt x="27973" y="24109"/>
                </a:lnTo>
                <a:lnTo>
                  <a:pt x="28208" y="23252"/>
                </a:lnTo>
                <a:lnTo>
                  <a:pt x="29032" y="22985"/>
                </a:lnTo>
                <a:lnTo>
                  <a:pt x="29578" y="24419"/>
                </a:lnTo>
                <a:close/>
                <a:moveTo>
                  <a:pt x="29268" y="25350"/>
                </a:moveTo>
                <a:lnTo>
                  <a:pt x="29675" y="24687"/>
                </a:lnTo>
                <a:lnTo>
                  <a:pt x="30017" y="25607"/>
                </a:lnTo>
                <a:lnTo>
                  <a:pt x="29653" y="25479"/>
                </a:lnTo>
                <a:close/>
                <a:moveTo>
                  <a:pt x="30510" y="25950"/>
                </a:moveTo>
                <a:lnTo>
                  <a:pt x="30510" y="25950"/>
                </a:lnTo>
                <a:lnTo>
                  <a:pt x="30445" y="26121"/>
                </a:lnTo>
                <a:lnTo>
                  <a:pt x="30392" y="25950"/>
                </a:lnTo>
                <a:lnTo>
                  <a:pt x="30392" y="25950"/>
                </a:lnTo>
                <a:lnTo>
                  <a:pt x="30306" y="25746"/>
                </a:lnTo>
                <a:lnTo>
                  <a:pt x="30296" y="25693"/>
                </a:lnTo>
                <a:lnTo>
                  <a:pt x="30296" y="25693"/>
                </a:lnTo>
                <a:lnTo>
                  <a:pt x="29825" y="24451"/>
                </a:lnTo>
                <a:lnTo>
                  <a:pt x="30445" y="23423"/>
                </a:lnTo>
                <a:lnTo>
                  <a:pt x="31077" y="24451"/>
                </a:lnTo>
                <a:lnTo>
                  <a:pt x="30606" y="25693"/>
                </a:lnTo>
                <a:lnTo>
                  <a:pt x="30606" y="25693"/>
                </a:lnTo>
                <a:lnTo>
                  <a:pt x="30585" y="25736"/>
                </a:lnTo>
                <a:lnTo>
                  <a:pt x="30510" y="25950"/>
                </a:lnTo>
                <a:close/>
                <a:moveTo>
                  <a:pt x="31634" y="25350"/>
                </a:moveTo>
                <a:lnTo>
                  <a:pt x="30874" y="25607"/>
                </a:lnTo>
                <a:lnTo>
                  <a:pt x="31216" y="24687"/>
                </a:lnTo>
                <a:close/>
                <a:moveTo>
                  <a:pt x="32908" y="24130"/>
                </a:moveTo>
                <a:lnTo>
                  <a:pt x="32918" y="24151"/>
                </a:lnTo>
                <a:lnTo>
                  <a:pt x="32683" y="25008"/>
                </a:lnTo>
                <a:lnTo>
                  <a:pt x="31848" y="25286"/>
                </a:lnTo>
                <a:lnTo>
                  <a:pt x="31313" y="24419"/>
                </a:lnTo>
                <a:lnTo>
                  <a:pt x="31859" y="22985"/>
                </a:lnTo>
                <a:lnTo>
                  <a:pt x="32683" y="23252"/>
                </a:lnTo>
                <a:lnTo>
                  <a:pt x="32918" y="24109"/>
                </a:lnTo>
                <a:close/>
                <a:moveTo>
                  <a:pt x="34149" y="23049"/>
                </a:moveTo>
                <a:lnTo>
                  <a:pt x="33614" y="23049"/>
                </a:lnTo>
                <a:lnTo>
                  <a:pt x="33079" y="23862"/>
                </a:lnTo>
                <a:lnTo>
                  <a:pt x="32865" y="23081"/>
                </a:lnTo>
                <a:lnTo>
                  <a:pt x="31955" y="22781"/>
                </a:lnTo>
                <a:lnTo>
                  <a:pt x="32115" y="22503"/>
                </a:lnTo>
                <a:lnTo>
                  <a:pt x="32822" y="22321"/>
                </a:lnTo>
                <a:lnTo>
                  <a:pt x="32619" y="21582"/>
                </a:lnTo>
                <a:lnTo>
                  <a:pt x="33165" y="22117"/>
                </a:lnTo>
                <a:lnTo>
                  <a:pt x="33678" y="21604"/>
                </a:lnTo>
                <a:lnTo>
                  <a:pt x="34000" y="21604"/>
                </a:lnTo>
                <a:lnTo>
                  <a:pt x="33775" y="22674"/>
                </a:lnTo>
                <a:close/>
                <a:moveTo>
                  <a:pt x="34449" y="23049"/>
                </a:moveTo>
                <a:lnTo>
                  <a:pt x="34010" y="22599"/>
                </a:lnTo>
                <a:lnTo>
                  <a:pt x="34214" y="21604"/>
                </a:lnTo>
                <a:lnTo>
                  <a:pt x="34235" y="21604"/>
                </a:lnTo>
                <a:lnTo>
                  <a:pt x="34235" y="21582"/>
                </a:lnTo>
                <a:lnTo>
                  <a:pt x="35231" y="21379"/>
                </a:lnTo>
                <a:lnTo>
                  <a:pt x="35680" y="21818"/>
                </a:lnTo>
                <a:lnTo>
                  <a:pt x="35680" y="23049"/>
                </a:lnTo>
                <a:close/>
                <a:moveTo>
                  <a:pt x="36312" y="23049"/>
                </a:moveTo>
                <a:lnTo>
                  <a:pt x="35894" y="23049"/>
                </a:lnTo>
                <a:lnTo>
                  <a:pt x="35894" y="22042"/>
                </a:lnTo>
                <a:lnTo>
                  <a:pt x="36612" y="22749"/>
                </a:lnTo>
                <a:close/>
                <a:moveTo>
                  <a:pt x="37211" y="23049"/>
                </a:moveTo>
                <a:lnTo>
                  <a:pt x="36922" y="22749"/>
                </a:lnTo>
                <a:lnTo>
                  <a:pt x="37629" y="22042"/>
                </a:lnTo>
                <a:lnTo>
                  <a:pt x="37629" y="23049"/>
                </a:lnTo>
                <a:close/>
                <a:moveTo>
                  <a:pt x="37843" y="23263"/>
                </a:moveTo>
                <a:lnTo>
                  <a:pt x="38849" y="23263"/>
                </a:lnTo>
                <a:lnTo>
                  <a:pt x="38142" y="23980"/>
                </a:lnTo>
                <a:lnTo>
                  <a:pt x="37843" y="23680"/>
                </a:lnTo>
                <a:close/>
                <a:moveTo>
                  <a:pt x="40358" y="24130"/>
                </a:moveTo>
                <a:lnTo>
                  <a:pt x="39791" y="24997"/>
                </a:lnTo>
                <a:lnTo>
                  <a:pt x="39159" y="24997"/>
                </a:lnTo>
                <a:lnTo>
                  <a:pt x="38292" y="24130"/>
                </a:lnTo>
                <a:lnTo>
                  <a:pt x="39159" y="23263"/>
                </a:lnTo>
                <a:lnTo>
                  <a:pt x="39791" y="23263"/>
                </a:lnTo>
                <a:close/>
                <a:moveTo>
                  <a:pt x="39909" y="23049"/>
                </a:moveTo>
                <a:lnTo>
                  <a:pt x="39384" y="23049"/>
                </a:lnTo>
                <a:lnTo>
                  <a:pt x="39759" y="22674"/>
                </a:lnTo>
                <a:lnTo>
                  <a:pt x="39534" y="21636"/>
                </a:lnTo>
                <a:lnTo>
                  <a:pt x="40562" y="21850"/>
                </a:lnTo>
                <a:lnTo>
                  <a:pt x="40915" y="21561"/>
                </a:lnTo>
                <a:lnTo>
                  <a:pt x="40840" y="22010"/>
                </a:lnTo>
                <a:lnTo>
                  <a:pt x="41536" y="22792"/>
                </a:lnTo>
                <a:lnTo>
                  <a:pt x="40658" y="23081"/>
                </a:lnTo>
                <a:lnTo>
                  <a:pt x="40444" y="23862"/>
                </a:lnTo>
                <a:close/>
                <a:moveTo>
                  <a:pt x="41664" y="25275"/>
                </a:moveTo>
                <a:lnTo>
                  <a:pt x="40840" y="25008"/>
                </a:lnTo>
                <a:lnTo>
                  <a:pt x="40605" y="24151"/>
                </a:lnTo>
                <a:lnTo>
                  <a:pt x="40615" y="24130"/>
                </a:lnTo>
                <a:lnTo>
                  <a:pt x="40605" y="24109"/>
                </a:lnTo>
                <a:lnTo>
                  <a:pt x="40840" y="23252"/>
                </a:lnTo>
                <a:lnTo>
                  <a:pt x="41686" y="22974"/>
                </a:lnTo>
                <a:lnTo>
                  <a:pt x="42210" y="23841"/>
                </a:lnTo>
                <a:close/>
                <a:moveTo>
                  <a:pt x="42178" y="25543"/>
                </a:moveTo>
                <a:lnTo>
                  <a:pt x="41868" y="25361"/>
                </a:lnTo>
                <a:lnTo>
                  <a:pt x="42360" y="24076"/>
                </a:lnTo>
                <a:lnTo>
                  <a:pt x="42949" y="25051"/>
                </a:lnTo>
                <a:lnTo>
                  <a:pt x="42735" y="25404"/>
                </a:lnTo>
                <a:close/>
                <a:moveTo>
                  <a:pt x="43238" y="25511"/>
                </a:moveTo>
                <a:lnTo>
                  <a:pt x="43077" y="26100"/>
                </a:lnTo>
                <a:lnTo>
                  <a:pt x="42928" y="25511"/>
                </a:lnTo>
                <a:lnTo>
                  <a:pt x="43077" y="25254"/>
                </a:lnTo>
                <a:close/>
                <a:moveTo>
                  <a:pt x="44287" y="25361"/>
                </a:moveTo>
                <a:lnTo>
                  <a:pt x="43977" y="25543"/>
                </a:lnTo>
                <a:lnTo>
                  <a:pt x="43420" y="25404"/>
                </a:lnTo>
                <a:lnTo>
                  <a:pt x="43206" y="25051"/>
                </a:lnTo>
                <a:lnTo>
                  <a:pt x="43805" y="24076"/>
                </a:lnTo>
                <a:close/>
                <a:moveTo>
                  <a:pt x="45540" y="24130"/>
                </a:moveTo>
                <a:lnTo>
                  <a:pt x="45550" y="24151"/>
                </a:lnTo>
                <a:lnTo>
                  <a:pt x="45315" y="25008"/>
                </a:lnTo>
                <a:lnTo>
                  <a:pt x="44490" y="25275"/>
                </a:lnTo>
                <a:lnTo>
                  <a:pt x="43945" y="23841"/>
                </a:lnTo>
                <a:lnTo>
                  <a:pt x="44480" y="22974"/>
                </a:lnTo>
                <a:lnTo>
                  <a:pt x="45315" y="23252"/>
                </a:lnTo>
                <a:lnTo>
                  <a:pt x="45550" y="24109"/>
                </a:lnTo>
                <a:close/>
                <a:moveTo>
                  <a:pt x="45711" y="23862"/>
                </a:moveTo>
                <a:lnTo>
                  <a:pt x="45497" y="23081"/>
                </a:lnTo>
                <a:lnTo>
                  <a:pt x="44619" y="22792"/>
                </a:lnTo>
                <a:lnTo>
                  <a:pt x="45325" y="22010"/>
                </a:lnTo>
                <a:lnTo>
                  <a:pt x="45240" y="21561"/>
                </a:lnTo>
                <a:lnTo>
                  <a:pt x="45593" y="21850"/>
                </a:lnTo>
                <a:lnTo>
                  <a:pt x="46621" y="21636"/>
                </a:lnTo>
                <a:lnTo>
                  <a:pt x="46407" y="22674"/>
                </a:lnTo>
                <a:lnTo>
                  <a:pt x="46781" y="23049"/>
                </a:lnTo>
                <a:lnTo>
                  <a:pt x="46246" y="23049"/>
                </a:lnTo>
                <a:close/>
                <a:moveTo>
                  <a:pt x="46995" y="24997"/>
                </a:moveTo>
                <a:lnTo>
                  <a:pt x="46364" y="24997"/>
                </a:lnTo>
                <a:lnTo>
                  <a:pt x="45807" y="24130"/>
                </a:lnTo>
                <a:lnTo>
                  <a:pt x="46364" y="23263"/>
                </a:lnTo>
                <a:lnTo>
                  <a:pt x="46995" y="23263"/>
                </a:lnTo>
                <a:lnTo>
                  <a:pt x="47863" y="24130"/>
                </a:lnTo>
                <a:close/>
                <a:moveTo>
                  <a:pt x="48312" y="23680"/>
                </a:moveTo>
                <a:lnTo>
                  <a:pt x="48012" y="23969"/>
                </a:lnTo>
                <a:lnTo>
                  <a:pt x="47306" y="23263"/>
                </a:lnTo>
                <a:lnTo>
                  <a:pt x="48312" y="23263"/>
                </a:lnTo>
                <a:close/>
                <a:moveTo>
                  <a:pt x="49244" y="22749"/>
                </a:moveTo>
                <a:lnTo>
                  <a:pt x="49244" y="22749"/>
                </a:lnTo>
                <a:lnTo>
                  <a:pt x="48944" y="23049"/>
                </a:lnTo>
                <a:lnTo>
                  <a:pt x="48526" y="23049"/>
                </a:lnTo>
                <a:lnTo>
                  <a:pt x="48526" y="22042"/>
                </a:lnTo>
                <a:close/>
                <a:moveTo>
                  <a:pt x="50550" y="19227"/>
                </a:moveTo>
                <a:lnTo>
                  <a:pt x="50271" y="20051"/>
                </a:lnTo>
                <a:lnTo>
                  <a:pt x="49415" y="20287"/>
                </a:lnTo>
                <a:lnTo>
                  <a:pt x="49393" y="20276"/>
                </a:lnTo>
                <a:lnTo>
                  <a:pt x="49372" y="20287"/>
                </a:lnTo>
                <a:lnTo>
                  <a:pt x="48516" y="20051"/>
                </a:lnTo>
                <a:lnTo>
                  <a:pt x="48237" y="19206"/>
                </a:lnTo>
                <a:lnTo>
                  <a:pt x="49104" y="18681"/>
                </a:lnTo>
                <a:close/>
                <a:moveTo>
                  <a:pt x="50635" y="19024"/>
                </a:moveTo>
                <a:lnTo>
                  <a:pt x="49340" y="18542"/>
                </a:lnTo>
                <a:lnTo>
                  <a:pt x="50314" y="17942"/>
                </a:lnTo>
                <a:lnTo>
                  <a:pt x="50667" y="18157"/>
                </a:lnTo>
                <a:lnTo>
                  <a:pt x="50817" y="18713"/>
                </a:lnTo>
                <a:close/>
                <a:moveTo>
                  <a:pt x="51363" y="17814"/>
                </a:moveTo>
                <a:lnTo>
                  <a:pt x="50774" y="17964"/>
                </a:lnTo>
                <a:lnTo>
                  <a:pt x="50517" y="17814"/>
                </a:lnTo>
                <a:lnTo>
                  <a:pt x="50774" y="17653"/>
                </a:lnTo>
                <a:close/>
                <a:moveTo>
                  <a:pt x="50635" y="16604"/>
                </a:moveTo>
                <a:lnTo>
                  <a:pt x="50817" y="16915"/>
                </a:lnTo>
                <a:lnTo>
                  <a:pt x="50667" y="17471"/>
                </a:lnTo>
                <a:lnTo>
                  <a:pt x="50314" y="17686"/>
                </a:lnTo>
                <a:lnTo>
                  <a:pt x="49340" y="17086"/>
                </a:lnTo>
                <a:close/>
                <a:moveTo>
                  <a:pt x="49415" y="15341"/>
                </a:moveTo>
                <a:lnTo>
                  <a:pt x="50271" y="15577"/>
                </a:lnTo>
                <a:lnTo>
                  <a:pt x="50550" y="16401"/>
                </a:lnTo>
                <a:lnTo>
                  <a:pt x="49104" y="16947"/>
                </a:lnTo>
                <a:lnTo>
                  <a:pt x="48237" y="16412"/>
                </a:lnTo>
                <a:lnTo>
                  <a:pt x="48516" y="15577"/>
                </a:lnTo>
                <a:lnTo>
                  <a:pt x="49372" y="15341"/>
                </a:lnTo>
                <a:lnTo>
                  <a:pt x="49393" y="15352"/>
                </a:lnTo>
                <a:close/>
                <a:moveTo>
                  <a:pt x="48312" y="14121"/>
                </a:moveTo>
                <a:lnTo>
                  <a:pt x="48312" y="14645"/>
                </a:lnTo>
                <a:lnTo>
                  <a:pt x="49126" y="15181"/>
                </a:lnTo>
                <a:lnTo>
                  <a:pt x="48344" y="15395"/>
                </a:lnTo>
                <a:lnTo>
                  <a:pt x="48055" y="16272"/>
                </a:lnTo>
                <a:lnTo>
                  <a:pt x="47274" y="15566"/>
                </a:lnTo>
                <a:lnTo>
                  <a:pt x="46824" y="15652"/>
                </a:lnTo>
                <a:lnTo>
                  <a:pt x="47124" y="15298"/>
                </a:lnTo>
                <a:lnTo>
                  <a:pt x="46899" y="14271"/>
                </a:lnTo>
                <a:lnTo>
                  <a:pt x="47938" y="14485"/>
                </a:lnTo>
                <a:close/>
                <a:moveTo>
                  <a:pt x="45186" y="14399"/>
                </a:moveTo>
                <a:lnTo>
                  <a:pt x="45647" y="14014"/>
                </a:lnTo>
                <a:lnTo>
                  <a:pt x="46674" y="14228"/>
                </a:lnTo>
                <a:lnTo>
                  <a:pt x="46888" y="15245"/>
                </a:lnTo>
                <a:lnTo>
                  <a:pt x="46492" y="15705"/>
                </a:lnTo>
                <a:lnTo>
                  <a:pt x="44908" y="15983"/>
                </a:lnTo>
                <a:close/>
                <a:moveTo>
                  <a:pt x="44929" y="14613"/>
                </a:moveTo>
                <a:lnTo>
                  <a:pt x="44683" y="16016"/>
                </a:lnTo>
                <a:lnTo>
                  <a:pt x="44052" y="16133"/>
                </a:lnTo>
                <a:lnTo>
                  <a:pt x="43827" y="15523"/>
                </a:lnTo>
                <a:close/>
                <a:moveTo>
                  <a:pt x="41900" y="12718"/>
                </a:moveTo>
                <a:lnTo>
                  <a:pt x="42307" y="12044"/>
                </a:lnTo>
                <a:lnTo>
                  <a:pt x="42660" y="12965"/>
                </a:lnTo>
                <a:close/>
                <a:moveTo>
                  <a:pt x="41236" y="14613"/>
                </a:moveTo>
                <a:lnTo>
                  <a:pt x="42328" y="15523"/>
                </a:lnTo>
                <a:lnTo>
                  <a:pt x="42328" y="15523"/>
                </a:lnTo>
                <a:lnTo>
                  <a:pt x="42103" y="16133"/>
                </a:lnTo>
                <a:lnTo>
                  <a:pt x="41472" y="16016"/>
                </a:lnTo>
                <a:close/>
                <a:moveTo>
                  <a:pt x="40508" y="14014"/>
                </a:moveTo>
                <a:lnTo>
                  <a:pt x="40969" y="14399"/>
                </a:lnTo>
                <a:lnTo>
                  <a:pt x="41247" y="15983"/>
                </a:lnTo>
                <a:lnTo>
                  <a:pt x="39663" y="15705"/>
                </a:lnTo>
                <a:lnTo>
                  <a:pt x="39277" y="15245"/>
                </a:lnTo>
                <a:lnTo>
                  <a:pt x="39491" y="14228"/>
                </a:lnTo>
                <a:close/>
                <a:moveTo>
                  <a:pt x="37843" y="13810"/>
                </a:moveTo>
                <a:lnTo>
                  <a:pt x="37843" y="12579"/>
                </a:lnTo>
                <a:lnTo>
                  <a:pt x="39074" y="12579"/>
                </a:lnTo>
                <a:lnTo>
                  <a:pt x="39513" y="13029"/>
                </a:lnTo>
                <a:lnTo>
                  <a:pt x="39309" y="14035"/>
                </a:lnTo>
                <a:lnTo>
                  <a:pt x="38292" y="14249"/>
                </a:lnTo>
                <a:close/>
                <a:moveTo>
                  <a:pt x="37843" y="14645"/>
                </a:moveTo>
                <a:lnTo>
                  <a:pt x="37843" y="14121"/>
                </a:lnTo>
                <a:lnTo>
                  <a:pt x="38217" y="14485"/>
                </a:lnTo>
                <a:lnTo>
                  <a:pt x="39256" y="14271"/>
                </a:lnTo>
                <a:lnTo>
                  <a:pt x="39042" y="15298"/>
                </a:lnTo>
                <a:lnTo>
                  <a:pt x="39331" y="15652"/>
                </a:lnTo>
                <a:lnTo>
                  <a:pt x="38881" y="15566"/>
                </a:lnTo>
                <a:lnTo>
                  <a:pt x="38100" y="16272"/>
                </a:lnTo>
                <a:lnTo>
                  <a:pt x="37811" y="15395"/>
                </a:lnTo>
                <a:lnTo>
                  <a:pt x="37029" y="15181"/>
                </a:lnTo>
                <a:close/>
                <a:moveTo>
                  <a:pt x="35894" y="13896"/>
                </a:moveTo>
                <a:lnTo>
                  <a:pt x="36761" y="13029"/>
                </a:lnTo>
                <a:lnTo>
                  <a:pt x="37629" y="13896"/>
                </a:lnTo>
                <a:lnTo>
                  <a:pt x="37629" y="14528"/>
                </a:lnTo>
                <a:lnTo>
                  <a:pt x="36761" y="15095"/>
                </a:lnTo>
                <a:lnTo>
                  <a:pt x="35894" y="14528"/>
                </a:lnTo>
                <a:close/>
                <a:moveTo>
                  <a:pt x="34235" y="14260"/>
                </a:moveTo>
                <a:lnTo>
                  <a:pt x="35306" y="14485"/>
                </a:lnTo>
                <a:lnTo>
                  <a:pt x="35680" y="14121"/>
                </a:lnTo>
                <a:lnTo>
                  <a:pt x="35680" y="14645"/>
                </a:lnTo>
                <a:lnTo>
                  <a:pt x="36494" y="15181"/>
                </a:lnTo>
                <a:lnTo>
                  <a:pt x="35712" y="15395"/>
                </a:lnTo>
                <a:lnTo>
                  <a:pt x="35413" y="16305"/>
                </a:lnTo>
                <a:lnTo>
                  <a:pt x="35134" y="16144"/>
                </a:lnTo>
                <a:lnTo>
                  <a:pt x="34952" y="15438"/>
                </a:lnTo>
                <a:lnTo>
                  <a:pt x="34214" y="15641"/>
                </a:lnTo>
                <a:lnTo>
                  <a:pt x="34749" y="15095"/>
                </a:lnTo>
                <a:lnTo>
                  <a:pt x="34235" y="14592"/>
                </a:lnTo>
                <a:close/>
                <a:moveTo>
                  <a:pt x="32512" y="14463"/>
                </a:moveTo>
                <a:lnTo>
                  <a:pt x="33165" y="13821"/>
                </a:lnTo>
                <a:lnTo>
                  <a:pt x="33582" y="14239"/>
                </a:lnTo>
                <a:lnTo>
                  <a:pt x="34021" y="14239"/>
                </a:lnTo>
                <a:lnTo>
                  <a:pt x="34021" y="14677"/>
                </a:lnTo>
                <a:lnTo>
                  <a:pt x="34438" y="15095"/>
                </a:lnTo>
                <a:lnTo>
                  <a:pt x="33796" y="15748"/>
                </a:lnTo>
                <a:lnTo>
                  <a:pt x="32041" y="16219"/>
                </a:lnTo>
                <a:close/>
                <a:moveTo>
                  <a:pt x="32201" y="14774"/>
                </a:moveTo>
                <a:lnTo>
                  <a:pt x="31794" y="16283"/>
                </a:lnTo>
                <a:lnTo>
                  <a:pt x="31238" y="16433"/>
                </a:lnTo>
                <a:lnTo>
                  <a:pt x="31098" y="15887"/>
                </a:lnTo>
                <a:close/>
                <a:moveTo>
                  <a:pt x="30574" y="12419"/>
                </a:moveTo>
                <a:lnTo>
                  <a:pt x="31173" y="11445"/>
                </a:lnTo>
                <a:lnTo>
                  <a:pt x="31655" y="12729"/>
                </a:lnTo>
                <a:lnTo>
                  <a:pt x="31345" y="12911"/>
                </a:lnTo>
                <a:lnTo>
                  <a:pt x="30788" y="12772"/>
                </a:lnTo>
                <a:close/>
                <a:moveTo>
                  <a:pt x="30445" y="12622"/>
                </a:moveTo>
                <a:lnTo>
                  <a:pt x="30606" y="12879"/>
                </a:lnTo>
                <a:lnTo>
                  <a:pt x="30445" y="13468"/>
                </a:lnTo>
                <a:lnTo>
                  <a:pt x="30296" y="12879"/>
                </a:lnTo>
                <a:close/>
                <a:moveTo>
                  <a:pt x="29236" y="12729"/>
                </a:moveTo>
                <a:lnTo>
                  <a:pt x="29718" y="11445"/>
                </a:lnTo>
                <a:lnTo>
                  <a:pt x="30317" y="12419"/>
                </a:lnTo>
                <a:lnTo>
                  <a:pt x="30103" y="12772"/>
                </a:lnTo>
                <a:lnTo>
                  <a:pt x="29546" y="12911"/>
                </a:lnTo>
                <a:close/>
                <a:moveTo>
                  <a:pt x="28690" y="14774"/>
                </a:moveTo>
                <a:lnTo>
                  <a:pt x="29803" y="15887"/>
                </a:lnTo>
                <a:lnTo>
                  <a:pt x="29653" y="16433"/>
                </a:lnTo>
                <a:lnTo>
                  <a:pt x="29097" y="16283"/>
                </a:lnTo>
                <a:close/>
                <a:moveTo>
                  <a:pt x="26870" y="14677"/>
                </a:moveTo>
                <a:lnTo>
                  <a:pt x="26870" y="14239"/>
                </a:lnTo>
                <a:lnTo>
                  <a:pt x="27309" y="14239"/>
                </a:lnTo>
                <a:lnTo>
                  <a:pt x="27737" y="13821"/>
                </a:lnTo>
                <a:lnTo>
                  <a:pt x="28379" y="14463"/>
                </a:lnTo>
                <a:lnTo>
                  <a:pt x="28850" y="16219"/>
                </a:lnTo>
                <a:lnTo>
                  <a:pt x="27105" y="15748"/>
                </a:lnTo>
                <a:lnTo>
                  <a:pt x="26452" y="15106"/>
                </a:lnTo>
                <a:close/>
                <a:moveTo>
                  <a:pt x="24579" y="12579"/>
                </a:moveTo>
                <a:lnTo>
                  <a:pt x="24997" y="12579"/>
                </a:lnTo>
                <a:lnTo>
                  <a:pt x="24997" y="13586"/>
                </a:lnTo>
                <a:lnTo>
                  <a:pt x="24290" y="12879"/>
                </a:lnTo>
                <a:close/>
                <a:moveTo>
                  <a:pt x="23262" y="12579"/>
                </a:moveTo>
                <a:lnTo>
                  <a:pt x="23680" y="12579"/>
                </a:lnTo>
                <a:lnTo>
                  <a:pt x="23980" y="12879"/>
                </a:lnTo>
                <a:lnTo>
                  <a:pt x="23262" y="13586"/>
                </a:lnTo>
                <a:close/>
                <a:moveTo>
                  <a:pt x="19922" y="14399"/>
                </a:moveTo>
                <a:lnTo>
                  <a:pt x="20383" y="14014"/>
                </a:lnTo>
                <a:lnTo>
                  <a:pt x="21400" y="14228"/>
                </a:lnTo>
                <a:lnTo>
                  <a:pt x="21614" y="15245"/>
                </a:lnTo>
                <a:lnTo>
                  <a:pt x="21228" y="15705"/>
                </a:lnTo>
                <a:lnTo>
                  <a:pt x="19644" y="15983"/>
                </a:lnTo>
                <a:close/>
                <a:moveTo>
                  <a:pt x="19665" y="14613"/>
                </a:moveTo>
                <a:lnTo>
                  <a:pt x="19419" y="16016"/>
                </a:lnTo>
                <a:lnTo>
                  <a:pt x="18788" y="16133"/>
                </a:lnTo>
                <a:lnTo>
                  <a:pt x="18563" y="15523"/>
                </a:lnTo>
                <a:close/>
                <a:moveTo>
                  <a:pt x="16636" y="12718"/>
                </a:moveTo>
                <a:lnTo>
                  <a:pt x="17043" y="12044"/>
                </a:lnTo>
                <a:lnTo>
                  <a:pt x="17385" y="12965"/>
                </a:lnTo>
                <a:close/>
                <a:moveTo>
                  <a:pt x="15962" y="14613"/>
                </a:moveTo>
                <a:lnTo>
                  <a:pt x="17064" y="15523"/>
                </a:lnTo>
                <a:lnTo>
                  <a:pt x="17064" y="15523"/>
                </a:lnTo>
                <a:lnTo>
                  <a:pt x="16839" y="16133"/>
                </a:lnTo>
                <a:lnTo>
                  <a:pt x="16208" y="16016"/>
                </a:lnTo>
                <a:close/>
                <a:moveTo>
                  <a:pt x="15244" y="14014"/>
                </a:moveTo>
                <a:lnTo>
                  <a:pt x="15705" y="14399"/>
                </a:lnTo>
                <a:lnTo>
                  <a:pt x="15983" y="15983"/>
                </a:lnTo>
                <a:lnTo>
                  <a:pt x="14399" y="15705"/>
                </a:lnTo>
                <a:lnTo>
                  <a:pt x="14013" y="15245"/>
                </a:lnTo>
                <a:lnTo>
                  <a:pt x="14227" y="14228"/>
                </a:lnTo>
                <a:close/>
                <a:moveTo>
                  <a:pt x="12579" y="13810"/>
                </a:moveTo>
                <a:lnTo>
                  <a:pt x="12579" y="12579"/>
                </a:lnTo>
                <a:lnTo>
                  <a:pt x="13810" y="12579"/>
                </a:lnTo>
                <a:lnTo>
                  <a:pt x="14249" y="13029"/>
                </a:lnTo>
                <a:lnTo>
                  <a:pt x="14035" y="14035"/>
                </a:lnTo>
                <a:lnTo>
                  <a:pt x="13028" y="14249"/>
                </a:lnTo>
                <a:close/>
                <a:moveTo>
                  <a:pt x="12836" y="16272"/>
                </a:moveTo>
                <a:lnTo>
                  <a:pt x="12547" y="15395"/>
                </a:lnTo>
                <a:lnTo>
                  <a:pt x="11765" y="15181"/>
                </a:lnTo>
                <a:lnTo>
                  <a:pt x="12579" y="14645"/>
                </a:lnTo>
                <a:lnTo>
                  <a:pt x="12579" y="14121"/>
                </a:lnTo>
                <a:lnTo>
                  <a:pt x="12953" y="14485"/>
                </a:lnTo>
                <a:lnTo>
                  <a:pt x="13992" y="14271"/>
                </a:lnTo>
                <a:lnTo>
                  <a:pt x="13778" y="15298"/>
                </a:lnTo>
                <a:lnTo>
                  <a:pt x="14067" y="15652"/>
                </a:lnTo>
                <a:lnTo>
                  <a:pt x="13617" y="15566"/>
                </a:lnTo>
                <a:close/>
                <a:moveTo>
                  <a:pt x="12054" y="17043"/>
                </a:moveTo>
                <a:lnTo>
                  <a:pt x="12718" y="16626"/>
                </a:lnTo>
                <a:lnTo>
                  <a:pt x="12975" y="17386"/>
                </a:lnTo>
                <a:close/>
                <a:moveTo>
                  <a:pt x="11819" y="18435"/>
                </a:moveTo>
                <a:lnTo>
                  <a:pt x="10791" y="17814"/>
                </a:lnTo>
                <a:lnTo>
                  <a:pt x="11819" y="17182"/>
                </a:lnTo>
                <a:lnTo>
                  <a:pt x="13060" y="17653"/>
                </a:lnTo>
                <a:lnTo>
                  <a:pt x="13060" y="17653"/>
                </a:lnTo>
                <a:lnTo>
                  <a:pt x="13114" y="17675"/>
                </a:lnTo>
                <a:lnTo>
                  <a:pt x="13317" y="17760"/>
                </a:lnTo>
                <a:lnTo>
                  <a:pt x="13317" y="17750"/>
                </a:lnTo>
                <a:lnTo>
                  <a:pt x="13489" y="17814"/>
                </a:lnTo>
                <a:lnTo>
                  <a:pt x="13317" y="17878"/>
                </a:lnTo>
                <a:lnTo>
                  <a:pt x="13317" y="17868"/>
                </a:lnTo>
                <a:close/>
                <a:moveTo>
                  <a:pt x="12718" y="18992"/>
                </a:moveTo>
                <a:lnTo>
                  <a:pt x="12054" y="18585"/>
                </a:lnTo>
                <a:lnTo>
                  <a:pt x="12975" y="18242"/>
                </a:lnTo>
                <a:close/>
                <a:moveTo>
                  <a:pt x="14249" y="22599"/>
                </a:moveTo>
                <a:lnTo>
                  <a:pt x="13810" y="23049"/>
                </a:lnTo>
                <a:lnTo>
                  <a:pt x="12579" y="23049"/>
                </a:lnTo>
                <a:lnTo>
                  <a:pt x="12579" y="21818"/>
                </a:lnTo>
                <a:lnTo>
                  <a:pt x="13028" y="21379"/>
                </a:lnTo>
                <a:lnTo>
                  <a:pt x="14035" y="21593"/>
                </a:lnTo>
                <a:lnTo>
                  <a:pt x="14035" y="21593"/>
                </a:lnTo>
                <a:lnTo>
                  <a:pt x="14035" y="21593"/>
                </a:lnTo>
                <a:close/>
                <a:moveTo>
                  <a:pt x="15705" y="21229"/>
                </a:moveTo>
                <a:lnTo>
                  <a:pt x="15244" y="21614"/>
                </a:lnTo>
                <a:lnTo>
                  <a:pt x="14227" y="21400"/>
                </a:lnTo>
                <a:lnTo>
                  <a:pt x="14227" y="21400"/>
                </a:lnTo>
                <a:lnTo>
                  <a:pt x="14013" y="20383"/>
                </a:lnTo>
                <a:lnTo>
                  <a:pt x="14399" y="19923"/>
                </a:lnTo>
                <a:lnTo>
                  <a:pt x="15983" y="19645"/>
                </a:lnTo>
                <a:close/>
                <a:moveTo>
                  <a:pt x="15962" y="21015"/>
                </a:moveTo>
                <a:lnTo>
                  <a:pt x="16208" y="19612"/>
                </a:lnTo>
                <a:lnTo>
                  <a:pt x="16839" y="19495"/>
                </a:lnTo>
                <a:lnTo>
                  <a:pt x="17064" y="20105"/>
                </a:lnTo>
                <a:close/>
                <a:moveTo>
                  <a:pt x="18991" y="22910"/>
                </a:moveTo>
                <a:lnTo>
                  <a:pt x="18584" y="23573"/>
                </a:lnTo>
                <a:lnTo>
                  <a:pt x="18242" y="22653"/>
                </a:lnTo>
                <a:close/>
                <a:moveTo>
                  <a:pt x="19665" y="21015"/>
                </a:moveTo>
                <a:lnTo>
                  <a:pt x="18563" y="20094"/>
                </a:lnTo>
                <a:lnTo>
                  <a:pt x="18606" y="19987"/>
                </a:lnTo>
                <a:lnTo>
                  <a:pt x="18788" y="19495"/>
                </a:lnTo>
                <a:lnTo>
                  <a:pt x="19291" y="19591"/>
                </a:lnTo>
                <a:lnTo>
                  <a:pt x="19419" y="19612"/>
                </a:lnTo>
                <a:close/>
                <a:moveTo>
                  <a:pt x="21400" y="21400"/>
                </a:moveTo>
                <a:lnTo>
                  <a:pt x="20383" y="21614"/>
                </a:lnTo>
                <a:lnTo>
                  <a:pt x="19922" y="21229"/>
                </a:lnTo>
                <a:lnTo>
                  <a:pt x="19644" y="19645"/>
                </a:lnTo>
                <a:lnTo>
                  <a:pt x="21228" y="19923"/>
                </a:lnTo>
                <a:lnTo>
                  <a:pt x="21614" y="20383"/>
                </a:lnTo>
                <a:close/>
                <a:moveTo>
                  <a:pt x="21817" y="23049"/>
                </a:moveTo>
                <a:lnTo>
                  <a:pt x="21378" y="22599"/>
                </a:lnTo>
                <a:lnTo>
                  <a:pt x="21592" y="21593"/>
                </a:lnTo>
                <a:lnTo>
                  <a:pt x="22599" y="21379"/>
                </a:lnTo>
                <a:lnTo>
                  <a:pt x="23048" y="21818"/>
                </a:lnTo>
                <a:lnTo>
                  <a:pt x="23048" y="23049"/>
                </a:lnTo>
                <a:close/>
                <a:moveTo>
                  <a:pt x="23680" y="23049"/>
                </a:moveTo>
                <a:lnTo>
                  <a:pt x="23262" y="23049"/>
                </a:lnTo>
                <a:lnTo>
                  <a:pt x="23262" y="22042"/>
                </a:lnTo>
                <a:lnTo>
                  <a:pt x="23980" y="22749"/>
                </a:lnTo>
                <a:close/>
                <a:moveTo>
                  <a:pt x="24579" y="23049"/>
                </a:moveTo>
                <a:lnTo>
                  <a:pt x="24290" y="22749"/>
                </a:lnTo>
                <a:lnTo>
                  <a:pt x="24997" y="22042"/>
                </a:lnTo>
                <a:lnTo>
                  <a:pt x="24997" y="23049"/>
                </a:lnTo>
                <a:lnTo>
                  <a:pt x="24579" y="23049"/>
                </a:lnTo>
                <a:close/>
                <a:moveTo>
                  <a:pt x="26881" y="22599"/>
                </a:moveTo>
                <a:lnTo>
                  <a:pt x="26442" y="23049"/>
                </a:lnTo>
                <a:lnTo>
                  <a:pt x="25211" y="23049"/>
                </a:lnTo>
                <a:lnTo>
                  <a:pt x="25211" y="21818"/>
                </a:lnTo>
                <a:lnTo>
                  <a:pt x="25660" y="21379"/>
                </a:lnTo>
                <a:lnTo>
                  <a:pt x="26656" y="21582"/>
                </a:lnTo>
                <a:lnTo>
                  <a:pt x="26656" y="21604"/>
                </a:lnTo>
                <a:lnTo>
                  <a:pt x="26677" y="21604"/>
                </a:lnTo>
                <a:close/>
                <a:moveTo>
                  <a:pt x="28390" y="21154"/>
                </a:moveTo>
                <a:lnTo>
                  <a:pt x="27737" y="21807"/>
                </a:lnTo>
                <a:lnTo>
                  <a:pt x="27309" y="21389"/>
                </a:lnTo>
                <a:lnTo>
                  <a:pt x="26870" y="21389"/>
                </a:lnTo>
                <a:lnTo>
                  <a:pt x="26870" y="20951"/>
                </a:lnTo>
                <a:lnTo>
                  <a:pt x="26452" y="20522"/>
                </a:lnTo>
                <a:lnTo>
                  <a:pt x="27105" y="19880"/>
                </a:lnTo>
                <a:lnTo>
                  <a:pt x="28850" y="19409"/>
                </a:lnTo>
                <a:lnTo>
                  <a:pt x="28850" y="19409"/>
                </a:lnTo>
                <a:lnTo>
                  <a:pt x="28850" y="19409"/>
                </a:lnTo>
                <a:close/>
                <a:moveTo>
                  <a:pt x="28690" y="20844"/>
                </a:moveTo>
                <a:lnTo>
                  <a:pt x="29097" y="19345"/>
                </a:lnTo>
                <a:lnTo>
                  <a:pt x="29653" y="19195"/>
                </a:lnTo>
                <a:lnTo>
                  <a:pt x="29803" y="19741"/>
                </a:lnTo>
                <a:close/>
                <a:moveTo>
                  <a:pt x="30317" y="23209"/>
                </a:moveTo>
                <a:lnTo>
                  <a:pt x="29718" y="24183"/>
                </a:lnTo>
                <a:lnTo>
                  <a:pt x="29236" y="22888"/>
                </a:lnTo>
                <a:lnTo>
                  <a:pt x="29546" y="22706"/>
                </a:lnTo>
                <a:lnTo>
                  <a:pt x="30103" y="22856"/>
                </a:lnTo>
                <a:close/>
                <a:moveTo>
                  <a:pt x="30445" y="23006"/>
                </a:moveTo>
                <a:lnTo>
                  <a:pt x="30296" y="22749"/>
                </a:lnTo>
                <a:lnTo>
                  <a:pt x="30445" y="22160"/>
                </a:lnTo>
                <a:lnTo>
                  <a:pt x="30606" y="22749"/>
                </a:lnTo>
                <a:close/>
                <a:moveTo>
                  <a:pt x="31655" y="22888"/>
                </a:moveTo>
                <a:lnTo>
                  <a:pt x="31173" y="24183"/>
                </a:lnTo>
                <a:lnTo>
                  <a:pt x="30574" y="23209"/>
                </a:lnTo>
                <a:lnTo>
                  <a:pt x="30788" y="22856"/>
                </a:lnTo>
                <a:lnTo>
                  <a:pt x="31345" y="22706"/>
                </a:lnTo>
                <a:close/>
                <a:moveTo>
                  <a:pt x="32201" y="20844"/>
                </a:moveTo>
                <a:lnTo>
                  <a:pt x="31098" y="19741"/>
                </a:lnTo>
                <a:lnTo>
                  <a:pt x="31248" y="19195"/>
                </a:lnTo>
                <a:lnTo>
                  <a:pt x="31794" y="19345"/>
                </a:lnTo>
                <a:close/>
                <a:moveTo>
                  <a:pt x="34021" y="20951"/>
                </a:moveTo>
                <a:lnTo>
                  <a:pt x="34021" y="21389"/>
                </a:lnTo>
                <a:lnTo>
                  <a:pt x="33582" y="21389"/>
                </a:lnTo>
                <a:lnTo>
                  <a:pt x="33165" y="21807"/>
                </a:lnTo>
                <a:lnTo>
                  <a:pt x="32512" y="21154"/>
                </a:lnTo>
                <a:lnTo>
                  <a:pt x="32041" y="19409"/>
                </a:lnTo>
                <a:lnTo>
                  <a:pt x="32041" y="19409"/>
                </a:lnTo>
                <a:lnTo>
                  <a:pt x="33796" y="19880"/>
                </a:lnTo>
                <a:lnTo>
                  <a:pt x="34438" y="20522"/>
                </a:lnTo>
                <a:close/>
                <a:moveTo>
                  <a:pt x="35680" y="20983"/>
                </a:moveTo>
                <a:lnTo>
                  <a:pt x="35680" y="21507"/>
                </a:lnTo>
                <a:lnTo>
                  <a:pt x="35306" y="21133"/>
                </a:lnTo>
                <a:lnTo>
                  <a:pt x="34235" y="21357"/>
                </a:lnTo>
                <a:lnTo>
                  <a:pt x="34235" y="21036"/>
                </a:lnTo>
                <a:lnTo>
                  <a:pt x="34749" y="20522"/>
                </a:lnTo>
                <a:lnTo>
                  <a:pt x="34214" y="19987"/>
                </a:lnTo>
                <a:lnTo>
                  <a:pt x="34952" y="20191"/>
                </a:lnTo>
                <a:lnTo>
                  <a:pt x="35134" y="19484"/>
                </a:lnTo>
                <a:lnTo>
                  <a:pt x="35413" y="19323"/>
                </a:lnTo>
                <a:lnTo>
                  <a:pt x="35712" y="20233"/>
                </a:lnTo>
                <a:lnTo>
                  <a:pt x="36494" y="20447"/>
                </a:lnTo>
                <a:close/>
                <a:moveTo>
                  <a:pt x="37629" y="21732"/>
                </a:moveTo>
                <a:lnTo>
                  <a:pt x="36761" y="22599"/>
                </a:lnTo>
                <a:lnTo>
                  <a:pt x="35894" y="21732"/>
                </a:lnTo>
                <a:lnTo>
                  <a:pt x="35894" y="21100"/>
                </a:lnTo>
                <a:lnTo>
                  <a:pt x="36761" y="20533"/>
                </a:lnTo>
                <a:lnTo>
                  <a:pt x="37629" y="21100"/>
                </a:lnTo>
                <a:close/>
                <a:moveTo>
                  <a:pt x="37843" y="21507"/>
                </a:moveTo>
                <a:lnTo>
                  <a:pt x="37843" y="20983"/>
                </a:lnTo>
                <a:lnTo>
                  <a:pt x="37029" y="20447"/>
                </a:lnTo>
                <a:lnTo>
                  <a:pt x="37811" y="20233"/>
                </a:lnTo>
                <a:lnTo>
                  <a:pt x="38100" y="19356"/>
                </a:lnTo>
                <a:lnTo>
                  <a:pt x="38881" y="20051"/>
                </a:lnTo>
                <a:lnTo>
                  <a:pt x="39331" y="19976"/>
                </a:lnTo>
                <a:lnTo>
                  <a:pt x="39042" y="20330"/>
                </a:lnTo>
                <a:lnTo>
                  <a:pt x="39256" y="21357"/>
                </a:lnTo>
                <a:lnTo>
                  <a:pt x="38217" y="21133"/>
                </a:lnTo>
                <a:close/>
                <a:moveTo>
                  <a:pt x="39513" y="22599"/>
                </a:moveTo>
                <a:lnTo>
                  <a:pt x="39074" y="23049"/>
                </a:lnTo>
                <a:lnTo>
                  <a:pt x="37843" y="23049"/>
                </a:lnTo>
                <a:lnTo>
                  <a:pt x="37843" y="21818"/>
                </a:lnTo>
                <a:lnTo>
                  <a:pt x="38292" y="21379"/>
                </a:lnTo>
                <a:lnTo>
                  <a:pt x="39299" y="21593"/>
                </a:lnTo>
                <a:lnTo>
                  <a:pt x="39299" y="21593"/>
                </a:lnTo>
                <a:lnTo>
                  <a:pt x="39299" y="21593"/>
                </a:lnTo>
                <a:lnTo>
                  <a:pt x="39513" y="22599"/>
                </a:lnTo>
                <a:close/>
                <a:moveTo>
                  <a:pt x="40969" y="21229"/>
                </a:moveTo>
                <a:lnTo>
                  <a:pt x="40508" y="21614"/>
                </a:lnTo>
                <a:lnTo>
                  <a:pt x="39491" y="21400"/>
                </a:lnTo>
                <a:lnTo>
                  <a:pt x="39491" y="21400"/>
                </a:lnTo>
                <a:lnTo>
                  <a:pt x="39277" y="20383"/>
                </a:lnTo>
                <a:lnTo>
                  <a:pt x="39663" y="19923"/>
                </a:lnTo>
                <a:lnTo>
                  <a:pt x="41247" y="19645"/>
                </a:lnTo>
                <a:lnTo>
                  <a:pt x="40969" y="21229"/>
                </a:lnTo>
                <a:close/>
                <a:moveTo>
                  <a:pt x="41236" y="21015"/>
                </a:moveTo>
                <a:lnTo>
                  <a:pt x="41472" y="19612"/>
                </a:lnTo>
                <a:lnTo>
                  <a:pt x="42103" y="19495"/>
                </a:lnTo>
                <a:lnTo>
                  <a:pt x="42328" y="20105"/>
                </a:lnTo>
                <a:close/>
                <a:moveTo>
                  <a:pt x="44266" y="22910"/>
                </a:moveTo>
                <a:lnTo>
                  <a:pt x="43848" y="23573"/>
                </a:lnTo>
                <a:lnTo>
                  <a:pt x="43506" y="22653"/>
                </a:lnTo>
                <a:close/>
                <a:moveTo>
                  <a:pt x="44929" y="21015"/>
                </a:moveTo>
                <a:lnTo>
                  <a:pt x="43827" y="20094"/>
                </a:lnTo>
                <a:lnTo>
                  <a:pt x="43945" y="19805"/>
                </a:lnTo>
                <a:lnTo>
                  <a:pt x="44052" y="19495"/>
                </a:lnTo>
                <a:lnTo>
                  <a:pt x="44555" y="19591"/>
                </a:lnTo>
                <a:lnTo>
                  <a:pt x="44683" y="19612"/>
                </a:lnTo>
                <a:close/>
                <a:moveTo>
                  <a:pt x="46674" y="21400"/>
                </a:moveTo>
                <a:lnTo>
                  <a:pt x="45647" y="21614"/>
                </a:lnTo>
                <a:lnTo>
                  <a:pt x="45186" y="21229"/>
                </a:lnTo>
                <a:lnTo>
                  <a:pt x="44908" y="19645"/>
                </a:lnTo>
                <a:lnTo>
                  <a:pt x="46492" y="19923"/>
                </a:lnTo>
                <a:lnTo>
                  <a:pt x="46888" y="20383"/>
                </a:lnTo>
                <a:close/>
                <a:moveTo>
                  <a:pt x="48055" y="19356"/>
                </a:moveTo>
                <a:lnTo>
                  <a:pt x="48344" y="20233"/>
                </a:lnTo>
                <a:lnTo>
                  <a:pt x="49136" y="20447"/>
                </a:lnTo>
                <a:lnTo>
                  <a:pt x="48312" y="20983"/>
                </a:lnTo>
                <a:lnTo>
                  <a:pt x="48312" y="21507"/>
                </a:lnTo>
                <a:lnTo>
                  <a:pt x="47938" y="21133"/>
                </a:lnTo>
                <a:lnTo>
                  <a:pt x="46899" y="21357"/>
                </a:lnTo>
                <a:lnTo>
                  <a:pt x="47124" y="20330"/>
                </a:lnTo>
                <a:lnTo>
                  <a:pt x="46824" y="19976"/>
                </a:lnTo>
                <a:lnTo>
                  <a:pt x="47274" y="20051"/>
                </a:lnTo>
                <a:close/>
                <a:moveTo>
                  <a:pt x="48847" y="18585"/>
                </a:moveTo>
                <a:lnTo>
                  <a:pt x="48173" y="18992"/>
                </a:lnTo>
                <a:lnTo>
                  <a:pt x="47927" y="18232"/>
                </a:lnTo>
                <a:close/>
                <a:moveTo>
                  <a:pt x="49083" y="17182"/>
                </a:moveTo>
                <a:lnTo>
                  <a:pt x="50100" y="17814"/>
                </a:lnTo>
                <a:lnTo>
                  <a:pt x="49083" y="18435"/>
                </a:lnTo>
                <a:lnTo>
                  <a:pt x="47574" y="17868"/>
                </a:lnTo>
                <a:lnTo>
                  <a:pt x="47574" y="17878"/>
                </a:lnTo>
                <a:lnTo>
                  <a:pt x="47413" y="17814"/>
                </a:lnTo>
                <a:lnTo>
                  <a:pt x="47574" y="17750"/>
                </a:lnTo>
                <a:lnTo>
                  <a:pt x="47574" y="17750"/>
                </a:lnTo>
                <a:lnTo>
                  <a:pt x="47756" y="17686"/>
                </a:lnTo>
                <a:lnTo>
                  <a:pt x="47830" y="17653"/>
                </a:lnTo>
                <a:lnTo>
                  <a:pt x="47830" y="17653"/>
                </a:lnTo>
                <a:lnTo>
                  <a:pt x="49083" y="17182"/>
                </a:lnTo>
                <a:close/>
                <a:moveTo>
                  <a:pt x="48173" y="16626"/>
                </a:moveTo>
                <a:lnTo>
                  <a:pt x="48847" y="17043"/>
                </a:lnTo>
                <a:lnTo>
                  <a:pt x="47927" y="17386"/>
                </a:lnTo>
                <a:close/>
                <a:moveTo>
                  <a:pt x="46610" y="15909"/>
                </a:moveTo>
                <a:lnTo>
                  <a:pt x="47210" y="15801"/>
                </a:lnTo>
                <a:lnTo>
                  <a:pt x="47980" y="16497"/>
                </a:lnTo>
                <a:lnTo>
                  <a:pt x="47659" y="17493"/>
                </a:lnTo>
                <a:lnTo>
                  <a:pt x="47092" y="17696"/>
                </a:lnTo>
                <a:lnTo>
                  <a:pt x="45582" y="17140"/>
                </a:lnTo>
                <a:close/>
                <a:moveTo>
                  <a:pt x="46278" y="15962"/>
                </a:moveTo>
                <a:lnTo>
                  <a:pt x="45368" y="17065"/>
                </a:lnTo>
                <a:lnTo>
                  <a:pt x="44769" y="16840"/>
                </a:lnTo>
                <a:lnTo>
                  <a:pt x="44876" y="16208"/>
                </a:lnTo>
                <a:close/>
                <a:moveTo>
                  <a:pt x="45433" y="17322"/>
                </a:moveTo>
                <a:lnTo>
                  <a:pt x="46771" y="17814"/>
                </a:lnTo>
                <a:lnTo>
                  <a:pt x="45433" y="18306"/>
                </a:lnTo>
                <a:lnTo>
                  <a:pt x="45026" y="17814"/>
                </a:lnTo>
                <a:close/>
                <a:moveTo>
                  <a:pt x="47980" y="19131"/>
                </a:moveTo>
                <a:lnTo>
                  <a:pt x="47210" y="19827"/>
                </a:lnTo>
                <a:lnTo>
                  <a:pt x="46610" y="19720"/>
                </a:lnTo>
                <a:lnTo>
                  <a:pt x="45582" y="18488"/>
                </a:lnTo>
                <a:lnTo>
                  <a:pt x="47092" y="17932"/>
                </a:lnTo>
                <a:lnTo>
                  <a:pt x="47659" y="18135"/>
                </a:lnTo>
                <a:close/>
                <a:moveTo>
                  <a:pt x="44769" y="18788"/>
                </a:moveTo>
                <a:lnTo>
                  <a:pt x="45368" y="18563"/>
                </a:lnTo>
                <a:lnTo>
                  <a:pt x="46278" y="19666"/>
                </a:lnTo>
                <a:lnTo>
                  <a:pt x="44876" y="19420"/>
                </a:lnTo>
                <a:close/>
                <a:moveTo>
                  <a:pt x="43570" y="20169"/>
                </a:moveTo>
                <a:lnTo>
                  <a:pt x="43077" y="21507"/>
                </a:lnTo>
                <a:lnTo>
                  <a:pt x="42585" y="20169"/>
                </a:lnTo>
                <a:lnTo>
                  <a:pt x="43077" y="19762"/>
                </a:lnTo>
                <a:close/>
                <a:moveTo>
                  <a:pt x="39877" y="15962"/>
                </a:moveTo>
                <a:lnTo>
                  <a:pt x="41290" y="16208"/>
                </a:lnTo>
                <a:lnTo>
                  <a:pt x="41290" y="16208"/>
                </a:lnTo>
                <a:lnTo>
                  <a:pt x="41397" y="16840"/>
                </a:lnTo>
                <a:lnTo>
                  <a:pt x="40797" y="17065"/>
                </a:lnTo>
                <a:lnTo>
                  <a:pt x="39877" y="15962"/>
                </a:lnTo>
                <a:close/>
                <a:moveTo>
                  <a:pt x="38175" y="16497"/>
                </a:moveTo>
                <a:lnTo>
                  <a:pt x="38945" y="15801"/>
                </a:lnTo>
                <a:lnTo>
                  <a:pt x="39545" y="15909"/>
                </a:lnTo>
                <a:lnTo>
                  <a:pt x="40572" y="17140"/>
                </a:lnTo>
                <a:lnTo>
                  <a:pt x="39063" y="17696"/>
                </a:lnTo>
                <a:lnTo>
                  <a:pt x="38496" y="17493"/>
                </a:lnTo>
                <a:close/>
                <a:moveTo>
                  <a:pt x="35530" y="16604"/>
                </a:moveTo>
                <a:lnTo>
                  <a:pt x="36815" y="17086"/>
                </a:lnTo>
                <a:lnTo>
                  <a:pt x="35841" y="17686"/>
                </a:lnTo>
                <a:lnTo>
                  <a:pt x="35488" y="17471"/>
                </a:lnTo>
                <a:lnTo>
                  <a:pt x="35348" y="16915"/>
                </a:lnTo>
                <a:close/>
                <a:moveTo>
                  <a:pt x="35530" y="19024"/>
                </a:moveTo>
                <a:lnTo>
                  <a:pt x="35348" y="18713"/>
                </a:lnTo>
                <a:lnTo>
                  <a:pt x="35498" y="18157"/>
                </a:lnTo>
                <a:lnTo>
                  <a:pt x="35841" y="17942"/>
                </a:lnTo>
                <a:lnTo>
                  <a:pt x="36815" y="18542"/>
                </a:lnTo>
                <a:close/>
                <a:moveTo>
                  <a:pt x="37993" y="18992"/>
                </a:moveTo>
                <a:lnTo>
                  <a:pt x="37318" y="18585"/>
                </a:lnTo>
                <a:lnTo>
                  <a:pt x="38239" y="18242"/>
                </a:lnTo>
                <a:close/>
                <a:moveTo>
                  <a:pt x="38217" y="17343"/>
                </a:moveTo>
                <a:lnTo>
                  <a:pt x="38239" y="17386"/>
                </a:lnTo>
                <a:lnTo>
                  <a:pt x="37318" y="17043"/>
                </a:lnTo>
                <a:lnTo>
                  <a:pt x="37993" y="16626"/>
                </a:lnTo>
                <a:close/>
                <a:moveTo>
                  <a:pt x="38581" y="17878"/>
                </a:moveTo>
                <a:lnTo>
                  <a:pt x="38592" y="17868"/>
                </a:lnTo>
                <a:lnTo>
                  <a:pt x="37083" y="18435"/>
                </a:lnTo>
                <a:lnTo>
                  <a:pt x="36055" y="17814"/>
                </a:lnTo>
                <a:lnTo>
                  <a:pt x="37083" y="17182"/>
                </a:lnTo>
                <a:lnTo>
                  <a:pt x="38324" y="17653"/>
                </a:lnTo>
                <a:lnTo>
                  <a:pt x="38324" y="17653"/>
                </a:lnTo>
                <a:lnTo>
                  <a:pt x="38378" y="17675"/>
                </a:lnTo>
                <a:lnTo>
                  <a:pt x="38592" y="17760"/>
                </a:lnTo>
                <a:lnTo>
                  <a:pt x="38592" y="17750"/>
                </a:lnTo>
                <a:lnTo>
                  <a:pt x="38753" y="17814"/>
                </a:lnTo>
                <a:lnTo>
                  <a:pt x="38592" y="17878"/>
                </a:lnTo>
                <a:close/>
                <a:moveTo>
                  <a:pt x="39545" y="19720"/>
                </a:moveTo>
                <a:lnTo>
                  <a:pt x="38945" y="19827"/>
                </a:lnTo>
                <a:lnTo>
                  <a:pt x="38175" y="19131"/>
                </a:lnTo>
                <a:lnTo>
                  <a:pt x="38496" y="18135"/>
                </a:lnTo>
                <a:lnTo>
                  <a:pt x="39063" y="17932"/>
                </a:lnTo>
                <a:lnTo>
                  <a:pt x="40572" y="18488"/>
                </a:lnTo>
                <a:close/>
                <a:moveTo>
                  <a:pt x="41129" y="17814"/>
                </a:moveTo>
                <a:lnTo>
                  <a:pt x="40722" y="18306"/>
                </a:lnTo>
                <a:lnTo>
                  <a:pt x="39384" y="17814"/>
                </a:lnTo>
                <a:lnTo>
                  <a:pt x="40722" y="17322"/>
                </a:lnTo>
                <a:close/>
                <a:moveTo>
                  <a:pt x="41290" y="19420"/>
                </a:moveTo>
                <a:lnTo>
                  <a:pt x="39877" y="19666"/>
                </a:lnTo>
                <a:lnTo>
                  <a:pt x="40797" y="18563"/>
                </a:lnTo>
                <a:lnTo>
                  <a:pt x="41397" y="18788"/>
                </a:lnTo>
                <a:close/>
                <a:moveTo>
                  <a:pt x="36740" y="20287"/>
                </a:moveTo>
                <a:lnTo>
                  <a:pt x="35884" y="20051"/>
                </a:lnTo>
                <a:lnTo>
                  <a:pt x="35616" y="19227"/>
                </a:lnTo>
                <a:lnTo>
                  <a:pt x="37061" y="18681"/>
                </a:lnTo>
                <a:lnTo>
                  <a:pt x="37918" y="19206"/>
                </a:lnTo>
                <a:lnTo>
                  <a:pt x="37639" y="20051"/>
                </a:lnTo>
                <a:lnTo>
                  <a:pt x="36783" y="20287"/>
                </a:lnTo>
                <a:lnTo>
                  <a:pt x="36761" y="20276"/>
                </a:lnTo>
                <a:close/>
                <a:moveTo>
                  <a:pt x="35380" y="17653"/>
                </a:moveTo>
                <a:lnTo>
                  <a:pt x="35637" y="17814"/>
                </a:lnTo>
                <a:lnTo>
                  <a:pt x="35380" y="17975"/>
                </a:lnTo>
                <a:lnTo>
                  <a:pt x="34802" y="17814"/>
                </a:lnTo>
                <a:close/>
                <a:moveTo>
                  <a:pt x="33903" y="15951"/>
                </a:moveTo>
                <a:lnTo>
                  <a:pt x="34792" y="15705"/>
                </a:lnTo>
                <a:lnTo>
                  <a:pt x="34952" y="16283"/>
                </a:lnTo>
                <a:lnTo>
                  <a:pt x="35327" y="16508"/>
                </a:lnTo>
                <a:lnTo>
                  <a:pt x="35113" y="16883"/>
                </a:lnTo>
                <a:lnTo>
                  <a:pt x="35263" y="17461"/>
                </a:lnTo>
                <a:lnTo>
                  <a:pt x="34374" y="17696"/>
                </a:lnTo>
                <a:lnTo>
                  <a:pt x="32619" y="17236"/>
                </a:lnTo>
                <a:close/>
                <a:moveTo>
                  <a:pt x="31976" y="16465"/>
                </a:moveTo>
                <a:lnTo>
                  <a:pt x="33486" y="16058"/>
                </a:lnTo>
                <a:lnTo>
                  <a:pt x="32383" y="17161"/>
                </a:lnTo>
                <a:lnTo>
                  <a:pt x="31826" y="17022"/>
                </a:lnTo>
                <a:close/>
                <a:moveTo>
                  <a:pt x="31088" y="16701"/>
                </a:moveTo>
                <a:lnTo>
                  <a:pt x="31730" y="16529"/>
                </a:lnTo>
                <a:lnTo>
                  <a:pt x="31559" y="17172"/>
                </a:lnTo>
                <a:lnTo>
                  <a:pt x="32201" y="17343"/>
                </a:lnTo>
                <a:lnTo>
                  <a:pt x="31730" y="17814"/>
                </a:lnTo>
                <a:lnTo>
                  <a:pt x="32201" y="18285"/>
                </a:lnTo>
                <a:lnTo>
                  <a:pt x="31559" y="18456"/>
                </a:lnTo>
                <a:lnTo>
                  <a:pt x="31730" y="19099"/>
                </a:lnTo>
                <a:lnTo>
                  <a:pt x="31088" y="18927"/>
                </a:lnTo>
                <a:lnTo>
                  <a:pt x="30916" y="19570"/>
                </a:lnTo>
                <a:lnTo>
                  <a:pt x="30445" y="19099"/>
                </a:lnTo>
                <a:lnTo>
                  <a:pt x="29974" y="19570"/>
                </a:lnTo>
                <a:lnTo>
                  <a:pt x="29803" y="18927"/>
                </a:lnTo>
                <a:lnTo>
                  <a:pt x="29161" y="19099"/>
                </a:lnTo>
                <a:lnTo>
                  <a:pt x="29332" y="18456"/>
                </a:lnTo>
                <a:lnTo>
                  <a:pt x="28690" y="18285"/>
                </a:lnTo>
                <a:lnTo>
                  <a:pt x="29161" y="17814"/>
                </a:lnTo>
                <a:lnTo>
                  <a:pt x="28701" y="17343"/>
                </a:lnTo>
                <a:lnTo>
                  <a:pt x="29332" y="17172"/>
                </a:lnTo>
                <a:lnTo>
                  <a:pt x="29161" y="16529"/>
                </a:lnTo>
                <a:lnTo>
                  <a:pt x="29803" y="16701"/>
                </a:lnTo>
                <a:lnTo>
                  <a:pt x="29974" y="16058"/>
                </a:lnTo>
                <a:lnTo>
                  <a:pt x="30445" y="16529"/>
                </a:lnTo>
                <a:lnTo>
                  <a:pt x="30916" y="16058"/>
                </a:lnTo>
                <a:close/>
                <a:moveTo>
                  <a:pt x="30039" y="15812"/>
                </a:moveTo>
                <a:lnTo>
                  <a:pt x="30039" y="15812"/>
                </a:lnTo>
                <a:lnTo>
                  <a:pt x="30445" y="14313"/>
                </a:lnTo>
                <a:lnTo>
                  <a:pt x="30852" y="15812"/>
                </a:lnTo>
                <a:lnTo>
                  <a:pt x="30445" y="16219"/>
                </a:lnTo>
                <a:close/>
                <a:moveTo>
                  <a:pt x="27416" y="16058"/>
                </a:moveTo>
                <a:lnTo>
                  <a:pt x="28925" y="16465"/>
                </a:lnTo>
                <a:lnTo>
                  <a:pt x="29065" y="17022"/>
                </a:lnTo>
                <a:lnTo>
                  <a:pt x="28519" y="17161"/>
                </a:lnTo>
                <a:close/>
                <a:moveTo>
                  <a:pt x="26988" y="15951"/>
                </a:moveTo>
                <a:lnTo>
                  <a:pt x="28272" y="17236"/>
                </a:lnTo>
                <a:lnTo>
                  <a:pt x="26517" y="17696"/>
                </a:lnTo>
                <a:lnTo>
                  <a:pt x="25628" y="17461"/>
                </a:lnTo>
                <a:lnTo>
                  <a:pt x="25789" y="16883"/>
                </a:lnTo>
                <a:lnTo>
                  <a:pt x="25564" y="16508"/>
                </a:lnTo>
                <a:lnTo>
                  <a:pt x="25949" y="16283"/>
                </a:lnTo>
                <a:lnTo>
                  <a:pt x="26099" y="15705"/>
                </a:lnTo>
                <a:close/>
                <a:moveTo>
                  <a:pt x="23262" y="13896"/>
                </a:moveTo>
                <a:lnTo>
                  <a:pt x="24129" y="13029"/>
                </a:lnTo>
                <a:lnTo>
                  <a:pt x="24997" y="13896"/>
                </a:lnTo>
                <a:lnTo>
                  <a:pt x="24997" y="14528"/>
                </a:lnTo>
                <a:lnTo>
                  <a:pt x="24129" y="15095"/>
                </a:lnTo>
                <a:lnTo>
                  <a:pt x="23262" y="14528"/>
                </a:lnTo>
                <a:close/>
                <a:moveTo>
                  <a:pt x="21560" y="15652"/>
                </a:moveTo>
                <a:lnTo>
                  <a:pt x="21849" y="15298"/>
                </a:lnTo>
                <a:lnTo>
                  <a:pt x="21635" y="14271"/>
                </a:lnTo>
                <a:lnTo>
                  <a:pt x="22674" y="14485"/>
                </a:lnTo>
                <a:lnTo>
                  <a:pt x="23048" y="14110"/>
                </a:lnTo>
                <a:lnTo>
                  <a:pt x="23048" y="14645"/>
                </a:lnTo>
                <a:lnTo>
                  <a:pt x="23862" y="15181"/>
                </a:lnTo>
                <a:lnTo>
                  <a:pt x="23080" y="15395"/>
                </a:lnTo>
                <a:lnTo>
                  <a:pt x="22791" y="16272"/>
                </a:lnTo>
                <a:lnTo>
                  <a:pt x="22010" y="15566"/>
                </a:lnTo>
                <a:close/>
                <a:moveTo>
                  <a:pt x="21346" y="15909"/>
                </a:moveTo>
                <a:lnTo>
                  <a:pt x="21946" y="15801"/>
                </a:lnTo>
                <a:lnTo>
                  <a:pt x="22716" y="16497"/>
                </a:lnTo>
                <a:lnTo>
                  <a:pt x="22395" y="17493"/>
                </a:lnTo>
                <a:lnTo>
                  <a:pt x="21828" y="17696"/>
                </a:lnTo>
                <a:lnTo>
                  <a:pt x="20318" y="17140"/>
                </a:lnTo>
                <a:close/>
                <a:moveTo>
                  <a:pt x="21014" y="15962"/>
                </a:moveTo>
                <a:lnTo>
                  <a:pt x="20104" y="17065"/>
                </a:lnTo>
                <a:lnTo>
                  <a:pt x="19494" y="16840"/>
                </a:lnTo>
                <a:lnTo>
                  <a:pt x="19612" y="16208"/>
                </a:lnTo>
                <a:lnTo>
                  <a:pt x="19612" y="16208"/>
                </a:lnTo>
                <a:lnTo>
                  <a:pt x="21014" y="15962"/>
                </a:lnTo>
                <a:close/>
                <a:moveTo>
                  <a:pt x="21014" y="19666"/>
                </a:moveTo>
                <a:lnTo>
                  <a:pt x="19612" y="19420"/>
                </a:lnTo>
                <a:lnTo>
                  <a:pt x="19505" y="18788"/>
                </a:lnTo>
                <a:lnTo>
                  <a:pt x="20104" y="18563"/>
                </a:lnTo>
                <a:close/>
                <a:moveTo>
                  <a:pt x="20169" y="17322"/>
                </a:moveTo>
                <a:lnTo>
                  <a:pt x="21507" y="17814"/>
                </a:lnTo>
                <a:lnTo>
                  <a:pt x="20169" y="18306"/>
                </a:lnTo>
                <a:lnTo>
                  <a:pt x="19762" y="17814"/>
                </a:lnTo>
                <a:close/>
                <a:moveTo>
                  <a:pt x="21346" y="19720"/>
                </a:moveTo>
                <a:lnTo>
                  <a:pt x="20318" y="18488"/>
                </a:lnTo>
                <a:lnTo>
                  <a:pt x="21828" y="17932"/>
                </a:lnTo>
                <a:lnTo>
                  <a:pt x="22395" y="18135"/>
                </a:lnTo>
                <a:lnTo>
                  <a:pt x="22716" y="19131"/>
                </a:lnTo>
                <a:lnTo>
                  <a:pt x="21946" y="19827"/>
                </a:lnTo>
                <a:close/>
                <a:moveTo>
                  <a:pt x="23048" y="20983"/>
                </a:moveTo>
                <a:lnTo>
                  <a:pt x="23048" y="21507"/>
                </a:lnTo>
                <a:lnTo>
                  <a:pt x="22674" y="21133"/>
                </a:lnTo>
                <a:lnTo>
                  <a:pt x="21635" y="21357"/>
                </a:lnTo>
                <a:lnTo>
                  <a:pt x="21860" y="20330"/>
                </a:lnTo>
                <a:lnTo>
                  <a:pt x="21560" y="19976"/>
                </a:lnTo>
                <a:lnTo>
                  <a:pt x="22010" y="20051"/>
                </a:lnTo>
                <a:lnTo>
                  <a:pt x="22791" y="19356"/>
                </a:lnTo>
                <a:lnTo>
                  <a:pt x="23080" y="20233"/>
                </a:lnTo>
                <a:lnTo>
                  <a:pt x="23873" y="20447"/>
                </a:lnTo>
                <a:close/>
                <a:moveTo>
                  <a:pt x="24997" y="21732"/>
                </a:moveTo>
                <a:lnTo>
                  <a:pt x="24129" y="22599"/>
                </a:lnTo>
                <a:lnTo>
                  <a:pt x="23262" y="21732"/>
                </a:lnTo>
                <a:lnTo>
                  <a:pt x="23262" y="21100"/>
                </a:lnTo>
                <a:lnTo>
                  <a:pt x="24129" y="20533"/>
                </a:lnTo>
                <a:lnTo>
                  <a:pt x="24997" y="21100"/>
                </a:lnTo>
                <a:close/>
                <a:moveTo>
                  <a:pt x="26677" y="19987"/>
                </a:moveTo>
                <a:lnTo>
                  <a:pt x="26142" y="20522"/>
                </a:lnTo>
                <a:lnTo>
                  <a:pt x="26656" y="21036"/>
                </a:lnTo>
                <a:lnTo>
                  <a:pt x="26656" y="21357"/>
                </a:lnTo>
                <a:lnTo>
                  <a:pt x="25585" y="21133"/>
                </a:lnTo>
                <a:lnTo>
                  <a:pt x="25221" y="21507"/>
                </a:lnTo>
                <a:lnTo>
                  <a:pt x="25221" y="20983"/>
                </a:lnTo>
                <a:lnTo>
                  <a:pt x="24397" y="20447"/>
                </a:lnTo>
                <a:lnTo>
                  <a:pt x="25179" y="20233"/>
                </a:lnTo>
                <a:lnTo>
                  <a:pt x="25478" y="19323"/>
                </a:lnTo>
                <a:lnTo>
                  <a:pt x="25757" y="19484"/>
                </a:lnTo>
                <a:lnTo>
                  <a:pt x="25949" y="20191"/>
                </a:lnTo>
                <a:close/>
                <a:moveTo>
                  <a:pt x="26099" y="17814"/>
                </a:moveTo>
                <a:lnTo>
                  <a:pt x="25510" y="17975"/>
                </a:lnTo>
                <a:lnTo>
                  <a:pt x="25254" y="17814"/>
                </a:lnTo>
                <a:lnTo>
                  <a:pt x="25510" y="17653"/>
                </a:lnTo>
                <a:close/>
                <a:moveTo>
                  <a:pt x="25371" y="16604"/>
                </a:moveTo>
                <a:lnTo>
                  <a:pt x="25553" y="16915"/>
                </a:lnTo>
                <a:lnTo>
                  <a:pt x="25403" y="17471"/>
                </a:lnTo>
                <a:lnTo>
                  <a:pt x="25050" y="17686"/>
                </a:lnTo>
                <a:lnTo>
                  <a:pt x="24076" y="17086"/>
                </a:lnTo>
                <a:close/>
                <a:moveTo>
                  <a:pt x="22909" y="16626"/>
                </a:moveTo>
                <a:lnTo>
                  <a:pt x="23584" y="17043"/>
                </a:lnTo>
                <a:lnTo>
                  <a:pt x="22663" y="17386"/>
                </a:lnTo>
                <a:close/>
                <a:moveTo>
                  <a:pt x="22310" y="17868"/>
                </a:moveTo>
                <a:lnTo>
                  <a:pt x="22310" y="17878"/>
                </a:lnTo>
                <a:lnTo>
                  <a:pt x="22149" y="17814"/>
                </a:lnTo>
                <a:lnTo>
                  <a:pt x="22310" y="17750"/>
                </a:lnTo>
                <a:lnTo>
                  <a:pt x="22310" y="17750"/>
                </a:lnTo>
                <a:lnTo>
                  <a:pt x="22492" y="17686"/>
                </a:lnTo>
                <a:lnTo>
                  <a:pt x="22567" y="17653"/>
                </a:lnTo>
                <a:lnTo>
                  <a:pt x="22567" y="17653"/>
                </a:lnTo>
                <a:lnTo>
                  <a:pt x="23819" y="17182"/>
                </a:lnTo>
                <a:lnTo>
                  <a:pt x="24836" y="17814"/>
                </a:lnTo>
                <a:lnTo>
                  <a:pt x="23819" y="18435"/>
                </a:lnTo>
                <a:lnTo>
                  <a:pt x="22310" y="17868"/>
                </a:lnTo>
                <a:close/>
                <a:moveTo>
                  <a:pt x="22663" y="18232"/>
                </a:moveTo>
                <a:lnTo>
                  <a:pt x="23584" y="18585"/>
                </a:lnTo>
                <a:lnTo>
                  <a:pt x="22909" y="18992"/>
                </a:lnTo>
                <a:close/>
                <a:moveTo>
                  <a:pt x="25371" y="19024"/>
                </a:moveTo>
                <a:lnTo>
                  <a:pt x="24076" y="18542"/>
                </a:lnTo>
                <a:lnTo>
                  <a:pt x="25050" y="17942"/>
                </a:lnTo>
                <a:lnTo>
                  <a:pt x="25403" y="18157"/>
                </a:lnTo>
                <a:lnTo>
                  <a:pt x="25553" y="18713"/>
                </a:lnTo>
                <a:close/>
                <a:moveTo>
                  <a:pt x="24108" y="20287"/>
                </a:moveTo>
                <a:lnTo>
                  <a:pt x="23252" y="20051"/>
                </a:lnTo>
                <a:lnTo>
                  <a:pt x="22973" y="19206"/>
                </a:lnTo>
                <a:lnTo>
                  <a:pt x="23840" y="18681"/>
                </a:lnTo>
                <a:lnTo>
                  <a:pt x="25286" y="19227"/>
                </a:lnTo>
                <a:lnTo>
                  <a:pt x="25007" y="20051"/>
                </a:lnTo>
                <a:lnTo>
                  <a:pt x="24151" y="20287"/>
                </a:lnTo>
                <a:lnTo>
                  <a:pt x="24129" y="20276"/>
                </a:lnTo>
                <a:close/>
                <a:moveTo>
                  <a:pt x="24151" y="15341"/>
                </a:moveTo>
                <a:lnTo>
                  <a:pt x="25007" y="15577"/>
                </a:lnTo>
                <a:lnTo>
                  <a:pt x="25286" y="16401"/>
                </a:lnTo>
                <a:lnTo>
                  <a:pt x="23840" y="16947"/>
                </a:lnTo>
                <a:lnTo>
                  <a:pt x="22973" y="16412"/>
                </a:lnTo>
                <a:lnTo>
                  <a:pt x="23252" y="15577"/>
                </a:lnTo>
                <a:lnTo>
                  <a:pt x="24108" y="15341"/>
                </a:lnTo>
                <a:lnTo>
                  <a:pt x="24129" y="15352"/>
                </a:lnTo>
                <a:close/>
                <a:moveTo>
                  <a:pt x="26988" y="19677"/>
                </a:moveTo>
                <a:lnTo>
                  <a:pt x="26099" y="19923"/>
                </a:lnTo>
                <a:lnTo>
                  <a:pt x="25949" y="19345"/>
                </a:lnTo>
                <a:lnTo>
                  <a:pt x="25564" y="19120"/>
                </a:lnTo>
                <a:lnTo>
                  <a:pt x="25789" y="18745"/>
                </a:lnTo>
                <a:lnTo>
                  <a:pt x="25628" y="18167"/>
                </a:lnTo>
                <a:lnTo>
                  <a:pt x="26517" y="17932"/>
                </a:lnTo>
                <a:lnTo>
                  <a:pt x="28272" y="18392"/>
                </a:lnTo>
                <a:lnTo>
                  <a:pt x="28272" y="18392"/>
                </a:lnTo>
                <a:close/>
                <a:moveTo>
                  <a:pt x="28925" y="19163"/>
                </a:moveTo>
                <a:lnTo>
                  <a:pt x="27416" y="19570"/>
                </a:lnTo>
                <a:lnTo>
                  <a:pt x="28519" y="18467"/>
                </a:lnTo>
                <a:lnTo>
                  <a:pt x="29065" y="18606"/>
                </a:lnTo>
                <a:close/>
                <a:moveTo>
                  <a:pt x="28850" y="17814"/>
                </a:moveTo>
                <a:lnTo>
                  <a:pt x="28454" y="18221"/>
                </a:lnTo>
                <a:lnTo>
                  <a:pt x="26945" y="17814"/>
                </a:lnTo>
                <a:lnTo>
                  <a:pt x="28454" y="17407"/>
                </a:lnTo>
                <a:close/>
                <a:moveTo>
                  <a:pt x="30852" y="19805"/>
                </a:moveTo>
                <a:lnTo>
                  <a:pt x="30445" y="21315"/>
                </a:lnTo>
                <a:lnTo>
                  <a:pt x="30039" y="19805"/>
                </a:lnTo>
                <a:lnTo>
                  <a:pt x="30445" y="19409"/>
                </a:lnTo>
                <a:close/>
                <a:moveTo>
                  <a:pt x="33486" y="19570"/>
                </a:moveTo>
                <a:lnTo>
                  <a:pt x="31976" y="19163"/>
                </a:lnTo>
                <a:lnTo>
                  <a:pt x="31826" y="18606"/>
                </a:lnTo>
                <a:lnTo>
                  <a:pt x="32383" y="18467"/>
                </a:lnTo>
                <a:close/>
                <a:moveTo>
                  <a:pt x="33957" y="17814"/>
                </a:moveTo>
                <a:lnTo>
                  <a:pt x="32447" y="18221"/>
                </a:lnTo>
                <a:lnTo>
                  <a:pt x="32041" y="17814"/>
                </a:lnTo>
                <a:lnTo>
                  <a:pt x="32447" y="17407"/>
                </a:lnTo>
                <a:close/>
                <a:moveTo>
                  <a:pt x="35113" y="18745"/>
                </a:moveTo>
                <a:lnTo>
                  <a:pt x="35327" y="19120"/>
                </a:lnTo>
                <a:lnTo>
                  <a:pt x="34952" y="19345"/>
                </a:lnTo>
                <a:lnTo>
                  <a:pt x="34792" y="19923"/>
                </a:lnTo>
                <a:lnTo>
                  <a:pt x="33903" y="19677"/>
                </a:lnTo>
                <a:lnTo>
                  <a:pt x="32619" y="18392"/>
                </a:lnTo>
                <a:lnTo>
                  <a:pt x="34374" y="17932"/>
                </a:lnTo>
                <a:lnTo>
                  <a:pt x="35263" y="18167"/>
                </a:lnTo>
                <a:close/>
                <a:moveTo>
                  <a:pt x="18306" y="20169"/>
                </a:moveTo>
                <a:lnTo>
                  <a:pt x="17813" y="21507"/>
                </a:lnTo>
                <a:lnTo>
                  <a:pt x="17321" y="20169"/>
                </a:lnTo>
                <a:lnTo>
                  <a:pt x="17813" y="19762"/>
                </a:lnTo>
                <a:close/>
                <a:moveTo>
                  <a:pt x="14613" y="15962"/>
                </a:moveTo>
                <a:lnTo>
                  <a:pt x="16026" y="16208"/>
                </a:lnTo>
                <a:lnTo>
                  <a:pt x="16026" y="16208"/>
                </a:lnTo>
                <a:lnTo>
                  <a:pt x="16133" y="16840"/>
                </a:lnTo>
                <a:lnTo>
                  <a:pt x="15533" y="17065"/>
                </a:lnTo>
                <a:close/>
                <a:moveTo>
                  <a:pt x="14120" y="17814"/>
                </a:moveTo>
                <a:lnTo>
                  <a:pt x="15458" y="17322"/>
                </a:lnTo>
                <a:lnTo>
                  <a:pt x="15865" y="17814"/>
                </a:lnTo>
                <a:lnTo>
                  <a:pt x="15458" y="18306"/>
                </a:lnTo>
                <a:close/>
                <a:moveTo>
                  <a:pt x="16026" y="19420"/>
                </a:moveTo>
                <a:lnTo>
                  <a:pt x="14613" y="19666"/>
                </a:lnTo>
                <a:lnTo>
                  <a:pt x="15533" y="18563"/>
                </a:lnTo>
                <a:lnTo>
                  <a:pt x="16133" y="18788"/>
                </a:lnTo>
                <a:close/>
                <a:moveTo>
                  <a:pt x="13232" y="18135"/>
                </a:moveTo>
                <a:lnTo>
                  <a:pt x="13799" y="17932"/>
                </a:lnTo>
                <a:lnTo>
                  <a:pt x="15309" y="18488"/>
                </a:lnTo>
                <a:lnTo>
                  <a:pt x="14281" y="19720"/>
                </a:lnTo>
                <a:lnTo>
                  <a:pt x="13681" y="19827"/>
                </a:lnTo>
                <a:lnTo>
                  <a:pt x="12911" y="19131"/>
                </a:lnTo>
                <a:close/>
                <a:moveTo>
                  <a:pt x="12911" y="16497"/>
                </a:moveTo>
                <a:lnTo>
                  <a:pt x="13681" y="15801"/>
                </a:lnTo>
                <a:lnTo>
                  <a:pt x="14281" y="15909"/>
                </a:lnTo>
                <a:lnTo>
                  <a:pt x="15309" y="17140"/>
                </a:lnTo>
                <a:lnTo>
                  <a:pt x="13799" y="17696"/>
                </a:lnTo>
                <a:lnTo>
                  <a:pt x="13232" y="17493"/>
                </a:lnTo>
                <a:close/>
                <a:moveTo>
                  <a:pt x="18648" y="16380"/>
                </a:moveTo>
                <a:lnTo>
                  <a:pt x="19376" y="16251"/>
                </a:lnTo>
                <a:lnTo>
                  <a:pt x="19248" y="16979"/>
                </a:lnTo>
                <a:lnTo>
                  <a:pt x="19955" y="17236"/>
                </a:lnTo>
                <a:lnTo>
                  <a:pt x="19473" y="17814"/>
                </a:lnTo>
                <a:lnTo>
                  <a:pt x="19955" y="18381"/>
                </a:lnTo>
                <a:lnTo>
                  <a:pt x="19248" y="18649"/>
                </a:lnTo>
                <a:lnTo>
                  <a:pt x="19376" y="19377"/>
                </a:lnTo>
                <a:lnTo>
                  <a:pt x="18648" y="19248"/>
                </a:lnTo>
                <a:lnTo>
                  <a:pt x="18392" y="19955"/>
                </a:lnTo>
                <a:lnTo>
                  <a:pt x="17813" y="19473"/>
                </a:lnTo>
                <a:lnTo>
                  <a:pt x="17246" y="19955"/>
                </a:lnTo>
                <a:lnTo>
                  <a:pt x="16989" y="19248"/>
                </a:lnTo>
                <a:lnTo>
                  <a:pt x="16251" y="19377"/>
                </a:lnTo>
                <a:lnTo>
                  <a:pt x="16379" y="18649"/>
                </a:lnTo>
                <a:lnTo>
                  <a:pt x="15672" y="18381"/>
                </a:lnTo>
                <a:lnTo>
                  <a:pt x="16154" y="17814"/>
                </a:lnTo>
                <a:lnTo>
                  <a:pt x="15672" y="17236"/>
                </a:lnTo>
                <a:lnTo>
                  <a:pt x="16379" y="16979"/>
                </a:lnTo>
                <a:lnTo>
                  <a:pt x="16251" y="16251"/>
                </a:lnTo>
                <a:lnTo>
                  <a:pt x="16989" y="16380"/>
                </a:lnTo>
                <a:lnTo>
                  <a:pt x="17246" y="15673"/>
                </a:lnTo>
                <a:lnTo>
                  <a:pt x="17813" y="16155"/>
                </a:lnTo>
                <a:lnTo>
                  <a:pt x="18392" y="15673"/>
                </a:lnTo>
                <a:close/>
                <a:moveTo>
                  <a:pt x="17321" y="15459"/>
                </a:moveTo>
                <a:lnTo>
                  <a:pt x="17813" y="14121"/>
                </a:lnTo>
                <a:lnTo>
                  <a:pt x="18306" y="15459"/>
                </a:lnTo>
                <a:lnTo>
                  <a:pt x="17813" y="15866"/>
                </a:lnTo>
                <a:close/>
                <a:moveTo>
                  <a:pt x="26656" y="14592"/>
                </a:moveTo>
                <a:lnTo>
                  <a:pt x="26142" y="15106"/>
                </a:lnTo>
                <a:lnTo>
                  <a:pt x="26677" y="15641"/>
                </a:lnTo>
                <a:lnTo>
                  <a:pt x="25949" y="15438"/>
                </a:lnTo>
                <a:lnTo>
                  <a:pt x="25757" y="16144"/>
                </a:lnTo>
                <a:lnTo>
                  <a:pt x="25478" y="16305"/>
                </a:lnTo>
                <a:lnTo>
                  <a:pt x="25179" y="15395"/>
                </a:lnTo>
                <a:lnTo>
                  <a:pt x="24397" y="15181"/>
                </a:lnTo>
                <a:lnTo>
                  <a:pt x="25221" y="14645"/>
                </a:lnTo>
                <a:lnTo>
                  <a:pt x="25221" y="14121"/>
                </a:lnTo>
                <a:lnTo>
                  <a:pt x="25585" y="14485"/>
                </a:lnTo>
                <a:lnTo>
                  <a:pt x="26656" y="14260"/>
                </a:lnTo>
                <a:close/>
                <a:moveTo>
                  <a:pt x="36783" y="15341"/>
                </a:moveTo>
                <a:lnTo>
                  <a:pt x="37639" y="15577"/>
                </a:lnTo>
                <a:lnTo>
                  <a:pt x="37918" y="16412"/>
                </a:lnTo>
                <a:lnTo>
                  <a:pt x="37061" y="16947"/>
                </a:lnTo>
                <a:lnTo>
                  <a:pt x="35616" y="16401"/>
                </a:lnTo>
                <a:lnTo>
                  <a:pt x="35884" y="15577"/>
                </a:lnTo>
                <a:lnTo>
                  <a:pt x="36740" y="15341"/>
                </a:lnTo>
                <a:lnTo>
                  <a:pt x="36761" y="15352"/>
                </a:lnTo>
                <a:close/>
                <a:moveTo>
                  <a:pt x="43912" y="16380"/>
                </a:moveTo>
                <a:lnTo>
                  <a:pt x="44640" y="16251"/>
                </a:lnTo>
                <a:lnTo>
                  <a:pt x="44523" y="16979"/>
                </a:lnTo>
                <a:lnTo>
                  <a:pt x="45218" y="17236"/>
                </a:lnTo>
                <a:lnTo>
                  <a:pt x="44737" y="17814"/>
                </a:lnTo>
                <a:lnTo>
                  <a:pt x="45218" y="18381"/>
                </a:lnTo>
                <a:lnTo>
                  <a:pt x="44523" y="18649"/>
                </a:lnTo>
                <a:lnTo>
                  <a:pt x="44640" y="19377"/>
                </a:lnTo>
                <a:lnTo>
                  <a:pt x="43912" y="19248"/>
                </a:lnTo>
                <a:lnTo>
                  <a:pt x="43655" y="19955"/>
                </a:lnTo>
                <a:lnTo>
                  <a:pt x="43077" y="19473"/>
                </a:lnTo>
                <a:lnTo>
                  <a:pt x="42510" y="19955"/>
                </a:lnTo>
                <a:lnTo>
                  <a:pt x="42253" y="19248"/>
                </a:lnTo>
                <a:lnTo>
                  <a:pt x="41514" y="19377"/>
                </a:lnTo>
                <a:lnTo>
                  <a:pt x="41643" y="18649"/>
                </a:lnTo>
                <a:lnTo>
                  <a:pt x="40947" y="18381"/>
                </a:lnTo>
                <a:lnTo>
                  <a:pt x="41418" y="17814"/>
                </a:lnTo>
                <a:lnTo>
                  <a:pt x="40947" y="17236"/>
                </a:lnTo>
                <a:lnTo>
                  <a:pt x="41643" y="16979"/>
                </a:lnTo>
                <a:lnTo>
                  <a:pt x="41514" y="16251"/>
                </a:lnTo>
                <a:lnTo>
                  <a:pt x="42253" y="16380"/>
                </a:lnTo>
                <a:lnTo>
                  <a:pt x="42510" y="15673"/>
                </a:lnTo>
                <a:lnTo>
                  <a:pt x="43077" y="16155"/>
                </a:lnTo>
                <a:lnTo>
                  <a:pt x="43655" y="15673"/>
                </a:lnTo>
                <a:close/>
                <a:moveTo>
                  <a:pt x="42585" y="15459"/>
                </a:moveTo>
                <a:lnTo>
                  <a:pt x="43077" y="14121"/>
                </a:lnTo>
                <a:lnTo>
                  <a:pt x="43570" y="15459"/>
                </a:lnTo>
                <a:lnTo>
                  <a:pt x="43077" y="15866"/>
                </a:lnTo>
                <a:close/>
                <a:moveTo>
                  <a:pt x="48312" y="23049"/>
                </a:moveTo>
                <a:lnTo>
                  <a:pt x="47092" y="23049"/>
                </a:lnTo>
                <a:lnTo>
                  <a:pt x="46642" y="22599"/>
                </a:lnTo>
                <a:lnTo>
                  <a:pt x="46856" y="21582"/>
                </a:lnTo>
                <a:lnTo>
                  <a:pt x="47873" y="21379"/>
                </a:lnTo>
                <a:lnTo>
                  <a:pt x="48312" y="21818"/>
                </a:lnTo>
                <a:close/>
                <a:moveTo>
                  <a:pt x="45090" y="21946"/>
                </a:moveTo>
                <a:lnTo>
                  <a:pt x="44394" y="22717"/>
                </a:lnTo>
                <a:lnTo>
                  <a:pt x="43409" y="22396"/>
                </a:lnTo>
                <a:lnTo>
                  <a:pt x="43195" y="21828"/>
                </a:lnTo>
                <a:lnTo>
                  <a:pt x="43752" y="20319"/>
                </a:lnTo>
                <a:lnTo>
                  <a:pt x="44983" y="21347"/>
                </a:lnTo>
                <a:close/>
                <a:moveTo>
                  <a:pt x="43024" y="22310"/>
                </a:moveTo>
                <a:lnTo>
                  <a:pt x="43024" y="22310"/>
                </a:lnTo>
                <a:lnTo>
                  <a:pt x="43077" y="22139"/>
                </a:lnTo>
                <a:lnTo>
                  <a:pt x="43142" y="22310"/>
                </a:lnTo>
                <a:lnTo>
                  <a:pt x="43142" y="22310"/>
                </a:lnTo>
                <a:lnTo>
                  <a:pt x="43206" y="22481"/>
                </a:lnTo>
                <a:lnTo>
                  <a:pt x="43238" y="22567"/>
                </a:lnTo>
                <a:lnTo>
                  <a:pt x="43238" y="22567"/>
                </a:lnTo>
                <a:lnTo>
                  <a:pt x="43709" y="23809"/>
                </a:lnTo>
                <a:lnTo>
                  <a:pt x="43077" y="24836"/>
                </a:lnTo>
                <a:lnTo>
                  <a:pt x="42457" y="23809"/>
                </a:lnTo>
                <a:lnTo>
                  <a:pt x="42928" y="22567"/>
                </a:lnTo>
                <a:lnTo>
                  <a:pt x="42928" y="22567"/>
                </a:lnTo>
                <a:lnTo>
                  <a:pt x="42928" y="22567"/>
                </a:lnTo>
                <a:close/>
                <a:moveTo>
                  <a:pt x="42660" y="22653"/>
                </a:moveTo>
                <a:lnTo>
                  <a:pt x="42307" y="23573"/>
                </a:lnTo>
                <a:lnTo>
                  <a:pt x="41900" y="22910"/>
                </a:lnTo>
                <a:close/>
                <a:moveTo>
                  <a:pt x="41172" y="21347"/>
                </a:moveTo>
                <a:lnTo>
                  <a:pt x="42414" y="20319"/>
                </a:lnTo>
                <a:lnTo>
                  <a:pt x="42960" y="21828"/>
                </a:lnTo>
                <a:lnTo>
                  <a:pt x="42756" y="22396"/>
                </a:lnTo>
                <a:lnTo>
                  <a:pt x="41771" y="22717"/>
                </a:lnTo>
                <a:lnTo>
                  <a:pt x="41076" y="21946"/>
                </a:lnTo>
                <a:close/>
                <a:moveTo>
                  <a:pt x="32554" y="22160"/>
                </a:moveTo>
                <a:lnTo>
                  <a:pt x="31976" y="22321"/>
                </a:lnTo>
                <a:lnTo>
                  <a:pt x="31751" y="22695"/>
                </a:lnTo>
                <a:lnTo>
                  <a:pt x="31377" y="22481"/>
                </a:lnTo>
                <a:lnTo>
                  <a:pt x="30799" y="22631"/>
                </a:lnTo>
                <a:lnTo>
                  <a:pt x="30563" y="21743"/>
                </a:lnTo>
                <a:lnTo>
                  <a:pt x="31034" y="19987"/>
                </a:lnTo>
                <a:lnTo>
                  <a:pt x="32308" y="21272"/>
                </a:lnTo>
                <a:close/>
                <a:moveTo>
                  <a:pt x="28583" y="21272"/>
                </a:moveTo>
                <a:lnTo>
                  <a:pt x="29867" y="19987"/>
                </a:lnTo>
                <a:lnTo>
                  <a:pt x="30338" y="21743"/>
                </a:lnTo>
                <a:lnTo>
                  <a:pt x="30092" y="22631"/>
                </a:lnTo>
                <a:lnTo>
                  <a:pt x="29514" y="22481"/>
                </a:lnTo>
                <a:lnTo>
                  <a:pt x="29139" y="22695"/>
                </a:lnTo>
                <a:lnTo>
                  <a:pt x="28925" y="22321"/>
                </a:lnTo>
                <a:lnTo>
                  <a:pt x="28347" y="22160"/>
                </a:lnTo>
                <a:close/>
                <a:moveTo>
                  <a:pt x="25221" y="23263"/>
                </a:moveTo>
                <a:lnTo>
                  <a:pt x="26217" y="23263"/>
                </a:lnTo>
                <a:lnTo>
                  <a:pt x="25510" y="23969"/>
                </a:lnTo>
                <a:lnTo>
                  <a:pt x="25221" y="23680"/>
                </a:lnTo>
                <a:lnTo>
                  <a:pt x="25221" y="23263"/>
                </a:lnTo>
                <a:close/>
                <a:moveTo>
                  <a:pt x="22749" y="23969"/>
                </a:moveTo>
                <a:lnTo>
                  <a:pt x="22042" y="23263"/>
                </a:lnTo>
                <a:lnTo>
                  <a:pt x="23048" y="23263"/>
                </a:lnTo>
                <a:lnTo>
                  <a:pt x="23048" y="23680"/>
                </a:lnTo>
                <a:close/>
                <a:moveTo>
                  <a:pt x="19826" y="21946"/>
                </a:moveTo>
                <a:lnTo>
                  <a:pt x="19130" y="22717"/>
                </a:lnTo>
                <a:lnTo>
                  <a:pt x="18145" y="22396"/>
                </a:lnTo>
                <a:lnTo>
                  <a:pt x="17931" y="21828"/>
                </a:lnTo>
                <a:lnTo>
                  <a:pt x="18488" y="20319"/>
                </a:lnTo>
                <a:lnTo>
                  <a:pt x="19719" y="21347"/>
                </a:lnTo>
                <a:close/>
                <a:moveTo>
                  <a:pt x="17760" y="22310"/>
                </a:moveTo>
                <a:lnTo>
                  <a:pt x="17760" y="22310"/>
                </a:lnTo>
                <a:lnTo>
                  <a:pt x="17813" y="22139"/>
                </a:lnTo>
                <a:lnTo>
                  <a:pt x="17878" y="22310"/>
                </a:lnTo>
                <a:lnTo>
                  <a:pt x="17878" y="22310"/>
                </a:lnTo>
                <a:lnTo>
                  <a:pt x="17931" y="22471"/>
                </a:lnTo>
                <a:lnTo>
                  <a:pt x="17974" y="22567"/>
                </a:lnTo>
                <a:lnTo>
                  <a:pt x="17974" y="22567"/>
                </a:lnTo>
                <a:lnTo>
                  <a:pt x="18445" y="23809"/>
                </a:lnTo>
                <a:lnTo>
                  <a:pt x="17813" y="24836"/>
                </a:lnTo>
                <a:lnTo>
                  <a:pt x="17193" y="23809"/>
                </a:lnTo>
                <a:lnTo>
                  <a:pt x="17664" y="22567"/>
                </a:lnTo>
                <a:lnTo>
                  <a:pt x="17664" y="22567"/>
                </a:lnTo>
                <a:lnTo>
                  <a:pt x="17760" y="22310"/>
                </a:lnTo>
                <a:close/>
                <a:moveTo>
                  <a:pt x="17396" y="22653"/>
                </a:moveTo>
                <a:lnTo>
                  <a:pt x="17043" y="23573"/>
                </a:lnTo>
                <a:lnTo>
                  <a:pt x="16636" y="22910"/>
                </a:lnTo>
                <a:close/>
                <a:moveTo>
                  <a:pt x="15908" y="21347"/>
                </a:moveTo>
                <a:lnTo>
                  <a:pt x="17139" y="20319"/>
                </a:lnTo>
                <a:lnTo>
                  <a:pt x="17696" y="21828"/>
                </a:lnTo>
                <a:lnTo>
                  <a:pt x="17492" y="22396"/>
                </a:lnTo>
                <a:lnTo>
                  <a:pt x="16497" y="22717"/>
                </a:lnTo>
                <a:lnTo>
                  <a:pt x="15812" y="21946"/>
                </a:lnTo>
                <a:close/>
                <a:moveTo>
                  <a:pt x="12579" y="20983"/>
                </a:moveTo>
                <a:lnTo>
                  <a:pt x="11765" y="20447"/>
                </a:lnTo>
                <a:lnTo>
                  <a:pt x="12547" y="20233"/>
                </a:lnTo>
                <a:lnTo>
                  <a:pt x="12836" y="19356"/>
                </a:lnTo>
                <a:lnTo>
                  <a:pt x="13617" y="20051"/>
                </a:lnTo>
                <a:lnTo>
                  <a:pt x="14067" y="19976"/>
                </a:lnTo>
                <a:lnTo>
                  <a:pt x="13778" y="20330"/>
                </a:lnTo>
                <a:lnTo>
                  <a:pt x="13992" y="21357"/>
                </a:lnTo>
                <a:lnTo>
                  <a:pt x="12953" y="21133"/>
                </a:lnTo>
                <a:lnTo>
                  <a:pt x="12579" y="21507"/>
                </a:lnTo>
                <a:close/>
                <a:moveTo>
                  <a:pt x="15812" y="13682"/>
                </a:moveTo>
                <a:lnTo>
                  <a:pt x="16497" y="12911"/>
                </a:lnTo>
                <a:lnTo>
                  <a:pt x="17492" y="13232"/>
                </a:lnTo>
                <a:lnTo>
                  <a:pt x="17696" y="13800"/>
                </a:lnTo>
                <a:lnTo>
                  <a:pt x="17139" y="15309"/>
                </a:lnTo>
                <a:lnTo>
                  <a:pt x="15908" y="14281"/>
                </a:lnTo>
                <a:close/>
                <a:moveTo>
                  <a:pt x="17878" y="13318"/>
                </a:moveTo>
                <a:lnTo>
                  <a:pt x="17878" y="13318"/>
                </a:lnTo>
                <a:lnTo>
                  <a:pt x="17813" y="13478"/>
                </a:lnTo>
                <a:lnTo>
                  <a:pt x="17749" y="13318"/>
                </a:lnTo>
                <a:lnTo>
                  <a:pt x="17760" y="13318"/>
                </a:lnTo>
                <a:lnTo>
                  <a:pt x="17674" y="13093"/>
                </a:lnTo>
                <a:lnTo>
                  <a:pt x="17664" y="13061"/>
                </a:lnTo>
                <a:lnTo>
                  <a:pt x="17653" y="13061"/>
                </a:lnTo>
                <a:lnTo>
                  <a:pt x="17193" y="11809"/>
                </a:lnTo>
                <a:lnTo>
                  <a:pt x="17813" y="10792"/>
                </a:lnTo>
                <a:lnTo>
                  <a:pt x="18445" y="11809"/>
                </a:lnTo>
                <a:close/>
                <a:moveTo>
                  <a:pt x="18242" y="12965"/>
                </a:moveTo>
                <a:lnTo>
                  <a:pt x="18584" y="12044"/>
                </a:lnTo>
                <a:lnTo>
                  <a:pt x="19002" y="12718"/>
                </a:lnTo>
                <a:close/>
                <a:moveTo>
                  <a:pt x="19719" y="14281"/>
                </a:moveTo>
                <a:lnTo>
                  <a:pt x="18488" y="15309"/>
                </a:lnTo>
                <a:lnTo>
                  <a:pt x="17931" y="13800"/>
                </a:lnTo>
                <a:lnTo>
                  <a:pt x="18145" y="13232"/>
                </a:lnTo>
                <a:lnTo>
                  <a:pt x="19130" y="12911"/>
                </a:lnTo>
                <a:lnTo>
                  <a:pt x="19826" y="13682"/>
                </a:lnTo>
                <a:close/>
                <a:moveTo>
                  <a:pt x="23048" y="12579"/>
                </a:moveTo>
                <a:lnTo>
                  <a:pt x="23048" y="13810"/>
                </a:lnTo>
                <a:lnTo>
                  <a:pt x="22599" y="14249"/>
                </a:lnTo>
                <a:lnTo>
                  <a:pt x="21592" y="14035"/>
                </a:lnTo>
                <a:lnTo>
                  <a:pt x="21378" y="13029"/>
                </a:lnTo>
                <a:lnTo>
                  <a:pt x="21828" y="12579"/>
                </a:lnTo>
                <a:close/>
                <a:moveTo>
                  <a:pt x="23048" y="12365"/>
                </a:moveTo>
                <a:lnTo>
                  <a:pt x="22042" y="12365"/>
                </a:lnTo>
                <a:lnTo>
                  <a:pt x="22749" y="11648"/>
                </a:lnTo>
                <a:lnTo>
                  <a:pt x="23048" y="11948"/>
                </a:lnTo>
                <a:close/>
                <a:moveTo>
                  <a:pt x="25510" y="11648"/>
                </a:moveTo>
                <a:lnTo>
                  <a:pt x="26217" y="12365"/>
                </a:lnTo>
                <a:lnTo>
                  <a:pt x="25221" y="12365"/>
                </a:lnTo>
                <a:lnTo>
                  <a:pt x="25221" y="11948"/>
                </a:lnTo>
                <a:close/>
                <a:moveTo>
                  <a:pt x="26677" y="14024"/>
                </a:moveTo>
                <a:lnTo>
                  <a:pt x="26656" y="14024"/>
                </a:lnTo>
                <a:lnTo>
                  <a:pt x="26656" y="14046"/>
                </a:lnTo>
                <a:lnTo>
                  <a:pt x="25660" y="14249"/>
                </a:lnTo>
                <a:lnTo>
                  <a:pt x="25221" y="13810"/>
                </a:lnTo>
                <a:lnTo>
                  <a:pt x="25221" y="12579"/>
                </a:lnTo>
                <a:lnTo>
                  <a:pt x="26442" y="12579"/>
                </a:lnTo>
                <a:lnTo>
                  <a:pt x="26881" y="13029"/>
                </a:lnTo>
                <a:close/>
                <a:moveTo>
                  <a:pt x="28347" y="13468"/>
                </a:moveTo>
                <a:lnTo>
                  <a:pt x="28925" y="13307"/>
                </a:lnTo>
                <a:lnTo>
                  <a:pt x="29139" y="12933"/>
                </a:lnTo>
                <a:lnTo>
                  <a:pt x="29514" y="13147"/>
                </a:lnTo>
                <a:lnTo>
                  <a:pt x="30092" y="12997"/>
                </a:lnTo>
                <a:lnTo>
                  <a:pt x="30338" y="13885"/>
                </a:lnTo>
                <a:lnTo>
                  <a:pt x="29867" y="15641"/>
                </a:lnTo>
                <a:lnTo>
                  <a:pt x="28583" y="14356"/>
                </a:lnTo>
                <a:close/>
                <a:moveTo>
                  <a:pt x="32319" y="14356"/>
                </a:moveTo>
                <a:lnTo>
                  <a:pt x="31034" y="15641"/>
                </a:lnTo>
                <a:lnTo>
                  <a:pt x="30563" y="13885"/>
                </a:lnTo>
                <a:lnTo>
                  <a:pt x="30799" y="12997"/>
                </a:lnTo>
                <a:lnTo>
                  <a:pt x="31377" y="13147"/>
                </a:lnTo>
                <a:lnTo>
                  <a:pt x="31751" y="12933"/>
                </a:lnTo>
                <a:lnTo>
                  <a:pt x="31976" y="13307"/>
                </a:lnTo>
                <a:lnTo>
                  <a:pt x="32554" y="13468"/>
                </a:lnTo>
                <a:close/>
                <a:moveTo>
                  <a:pt x="41076" y="13682"/>
                </a:moveTo>
                <a:lnTo>
                  <a:pt x="41771" y="12911"/>
                </a:lnTo>
                <a:lnTo>
                  <a:pt x="42756" y="13232"/>
                </a:lnTo>
                <a:lnTo>
                  <a:pt x="42960" y="13800"/>
                </a:lnTo>
                <a:lnTo>
                  <a:pt x="42414" y="15309"/>
                </a:lnTo>
                <a:lnTo>
                  <a:pt x="41172" y="14281"/>
                </a:lnTo>
                <a:close/>
                <a:moveTo>
                  <a:pt x="43142" y="13318"/>
                </a:moveTo>
                <a:lnTo>
                  <a:pt x="43142" y="13318"/>
                </a:lnTo>
                <a:lnTo>
                  <a:pt x="43077" y="13478"/>
                </a:lnTo>
                <a:lnTo>
                  <a:pt x="43024" y="13318"/>
                </a:lnTo>
                <a:lnTo>
                  <a:pt x="43024" y="13318"/>
                </a:lnTo>
                <a:lnTo>
                  <a:pt x="42938" y="13093"/>
                </a:lnTo>
                <a:lnTo>
                  <a:pt x="42928" y="13061"/>
                </a:lnTo>
                <a:lnTo>
                  <a:pt x="42928" y="13061"/>
                </a:lnTo>
                <a:lnTo>
                  <a:pt x="42457" y="11809"/>
                </a:lnTo>
                <a:lnTo>
                  <a:pt x="43077" y="10792"/>
                </a:lnTo>
                <a:lnTo>
                  <a:pt x="43709" y="11809"/>
                </a:lnTo>
                <a:lnTo>
                  <a:pt x="43142" y="13318"/>
                </a:lnTo>
                <a:close/>
                <a:moveTo>
                  <a:pt x="43506" y="12965"/>
                </a:moveTo>
                <a:lnTo>
                  <a:pt x="43848" y="12044"/>
                </a:lnTo>
                <a:lnTo>
                  <a:pt x="44266" y="12718"/>
                </a:lnTo>
                <a:close/>
                <a:moveTo>
                  <a:pt x="44983" y="14281"/>
                </a:moveTo>
                <a:lnTo>
                  <a:pt x="43752" y="15309"/>
                </a:lnTo>
                <a:lnTo>
                  <a:pt x="43195" y="13800"/>
                </a:lnTo>
                <a:lnTo>
                  <a:pt x="43409" y="13232"/>
                </a:lnTo>
                <a:lnTo>
                  <a:pt x="44394" y="12911"/>
                </a:lnTo>
                <a:lnTo>
                  <a:pt x="45090" y="13682"/>
                </a:lnTo>
                <a:close/>
                <a:moveTo>
                  <a:pt x="48312" y="12579"/>
                </a:moveTo>
                <a:lnTo>
                  <a:pt x="48312" y="13810"/>
                </a:lnTo>
                <a:lnTo>
                  <a:pt x="47873" y="14249"/>
                </a:lnTo>
                <a:lnTo>
                  <a:pt x="46856" y="14035"/>
                </a:lnTo>
                <a:lnTo>
                  <a:pt x="46642" y="13029"/>
                </a:lnTo>
                <a:lnTo>
                  <a:pt x="47092" y="12579"/>
                </a:lnTo>
                <a:close/>
                <a:moveTo>
                  <a:pt x="48312" y="11948"/>
                </a:moveTo>
                <a:lnTo>
                  <a:pt x="48312" y="12365"/>
                </a:lnTo>
                <a:lnTo>
                  <a:pt x="47306" y="12365"/>
                </a:lnTo>
                <a:lnTo>
                  <a:pt x="48023" y="11648"/>
                </a:lnTo>
                <a:close/>
                <a:moveTo>
                  <a:pt x="50261" y="14528"/>
                </a:moveTo>
                <a:lnTo>
                  <a:pt x="49393" y="15095"/>
                </a:lnTo>
                <a:lnTo>
                  <a:pt x="48537" y="14528"/>
                </a:lnTo>
                <a:lnTo>
                  <a:pt x="48537" y="13896"/>
                </a:lnTo>
                <a:lnTo>
                  <a:pt x="49393" y="13029"/>
                </a:lnTo>
                <a:lnTo>
                  <a:pt x="50261" y="13896"/>
                </a:lnTo>
                <a:close/>
                <a:moveTo>
                  <a:pt x="50261" y="21732"/>
                </a:moveTo>
                <a:lnTo>
                  <a:pt x="49393" y="22599"/>
                </a:lnTo>
                <a:lnTo>
                  <a:pt x="48526" y="21732"/>
                </a:lnTo>
                <a:lnTo>
                  <a:pt x="48526" y="21100"/>
                </a:lnTo>
                <a:lnTo>
                  <a:pt x="49393" y="20533"/>
                </a:lnTo>
                <a:lnTo>
                  <a:pt x="50261" y="21100"/>
                </a:lnTo>
                <a:close/>
                <a:moveTo>
                  <a:pt x="49843" y="23049"/>
                </a:moveTo>
                <a:lnTo>
                  <a:pt x="49554" y="22749"/>
                </a:lnTo>
                <a:lnTo>
                  <a:pt x="50261" y="22042"/>
                </a:lnTo>
                <a:lnTo>
                  <a:pt x="50261" y="23049"/>
                </a:lnTo>
                <a:lnTo>
                  <a:pt x="49843" y="23049"/>
                </a:lnTo>
                <a:close/>
                <a:moveTo>
                  <a:pt x="48312" y="24997"/>
                </a:moveTo>
                <a:lnTo>
                  <a:pt x="47306" y="24997"/>
                </a:lnTo>
                <a:lnTo>
                  <a:pt x="48012" y="24280"/>
                </a:lnTo>
                <a:lnTo>
                  <a:pt x="48312" y="24580"/>
                </a:lnTo>
                <a:close/>
                <a:moveTo>
                  <a:pt x="37853" y="24580"/>
                </a:moveTo>
                <a:lnTo>
                  <a:pt x="38142" y="24280"/>
                </a:lnTo>
                <a:lnTo>
                  <a:pt x="38849" y="24997"/>
                </a:lnTo>
                <a:lnTo>
                  <a:pt x="37853" y="24997"/>
                </a:lnTo>
                <a:close/>
                <a:moveTo>
                  <a:pt x="35380" y="23980"/>
                </a:moveTo>
                <a:lnTo>
                  <a:pt x="34674" y="23263"/>
                </a:lnTo>
                <a:lnTo>
                  <a:pt x="35680" y="23263"/>
                </a:lnTo>
                <a:lnTo>
                  <a:pt x="35680" y="23680"/>
                </a:lnTo>
                <a:close/>
                <a:moveTo>
                  <a:pt x="23776" y="24997"/>
                </a:moveTo>
                <a:lnTo>
                  <a:pt x="23262" y="24997"/>
                </a:lnTo>
                <a:lnTo>
                  <a:pt x="23262" y="24483"/>
                </a:lnTo>
                <a:lnTo>
                  <a:pt x="22909" y="24130"/>
                </a:lnTo>
                <a:lnTo>
                  <a:pt x="23262" y="23766"/>
                </a:lnTo>
                <a:lnTo>
                  <a:pt x="23262" y="23263"/>
                </a:lnTo>
                <a:lnTo>
                  <a:pt x="23776" y="23263"/>
                </a:lnTo>
                <a:lnTo>
                  <a:pt x="24129" y="22910"/>
                </a:lnTo>
                <a:lnTo>
                  <a:pt x="24493" y="23263"/>
                </a:lnTo>
                <a:lnTo>
                  <a:pt x="24997" y="23263"/>
                </a:lnTo>
                <a:lnTo>
                  <a:pt x="24997" y="23766"/>
                </a:lnTo>
                <a:lnTo>
                  <a:pt x="25361" y="24130"/>
                </a:lnTo>
                <a:lnTo>
                  <a:pt x="24997" y="24483"/>
                </a:lnTo>
                <a:lnTo>
                  <a:pt x="24997" y="24997"/>
                </a:lnTo>
                <a:lnTo>
                  <a:pt x="24493" y="24997"/>
                </a:lnTo>
                <a:lnTo>
                  <a:pt x="24129" y="25350"/>
                </a:lnTo>
                <a:lnTo>
                  <a:pt x="23776" y="24997"/>
                </a:lnTo>
                <a:close/>
                <a:moveTo>
                  <a:pt x="12579" y="24580"/>
                </a:moveTo>
                <a:lnTo>
                  <a:pt x="12878" y="24280"/>
                </a:lnTo>
                <a:lnTo>
                  <a:pt x="13585" y="24997"/>
                </a:lnTo>
                <a:lnTo>
                  <a:pt x="12579" y="24997"/>
                </a:lnTo>
                <a:close/>
                <a:moveTo>
                  <a:pt x="10630" y="21100"/>
                </a:moveTo>
                <a:lnTo>
                  <a:pt x="11498" y="20533"/>
                </a:lnTo>
                <a:lnTo>
                  <a:pt x="12365" y="21100"/>
                </a:lnTo>
                <a:lnTo>
                  <a:pt x="12365" y="21732"/>
                </a:lnTo>
                <a:lnTo>
                  <a:pt x="11498" y="22599"/>
                </a:lnTo>
                <a:lnTo>
                  <a:pt x="10630" y="21732"/>
                </a:lnTo>
                <a:close/>
                <a:moveTo>
                  <a:pt x="10630" y="12579"/>
                </a:moveTo>
                <a:lnTo>
                  <a:pt x="11048" y="12579"/>
                </a:lnTo>
                <a:lnTo>
                  <a:pt x="11348" y="12879"/>
                </a:lnTo>
                <a:lnTo>
                  <a:pt x="10630" y="13586"/>
                </a:lnTo>
                <a:close/>
                <a:moveTo>
                  <a:pt x="24493" y="10631"/>
                </a:moveTo>
                <a:lnTo>
                  <a:pt x="24997" y="10631"/>
                </a:lnTo>
                <a:lnTo>
                  <a:pt x="24997" y="11134"/>
                </a:lnTo>
                <a:lnTo>
                  <a:pt x="25361" y="11498"/>
                </a:lnTo>
                <a:lnTo>
                  <a:pt x="24997" y="11851"/>
                </a:lnTo>
                <a:lnTo>
                  <a:pt x="24997" y="12365"/>
                </a:lnTo>
                <a:lnTo>
                  <a:pt x="24493" y="12365"/>
                </a:lnTo>
                <a:lnTo>
                  <a:pt x="24129" y="12718"/>
                </a:lnTo>
                <a:lnTo>
                  <a:pt x="23776" y="12365"/>
                </a:lnTo>
                <a:lnTo>
                  <a:pt x="23262" y="12365"/>
                </a:lnTo>
                <a:lnTo>
                  <a:pt x="23262" y="11851"/>
                </a:lnTo>
                <a:lnTo>
                  <a:pt x="22909" y="11498"/>
                </a:lnTo>
                <a:lnTo>
                  <a:pt x="23262" y="11134"/>
                </a:lnTo>
                <a:lnTo>
                  <a:pt x="23262" y="10631"/>
                </a:lnTo>
                <a:lnTo>
                  <a:pt x="23776" y="10631"/>
                </a:lnTo>
                <a:lnTo>
                  <a:pt x="24129" y="10278"/>
                </a:lnTo>
                <a:lnTo>
                  <a:pt x="24493" y="10631"/>
                </a:lnTo>
                <a:close/>
                <a:moveTo>
                  <a:pt x="35680" y="12579"/>
                </a:moveTo>
                <a:lnTo>
                  <a:pt x="35680" y="13810"/>
                </a:lnTo>
                <a:lnTo>
                  <a:pt x="35231" y="14249"/>
                </a:lnTo>
                <a:lnTo>
                  <a:pt x="34235" y="14046"/>
                </a:lnTo>
                <a:lnTo>
                  <a:pt x="34235" y="14024"/>
                </a:lnTo>
                <a:lnTo>
                  <a:pt x="34224" y="14024"/>
                </a:lnTo>
                <a:lnTo>
                  <a:pt x="34010" y="13029"/>
                </a:lnTo>
                <a:lnTo>
                  <a:pt x="34460" y="12579"/>
                </a:lnTo>
                <a:close/>
                <a:moveTo>
                  <a:pt x="35680" y="12365"/>
                </a:moveTo>
                <a:lnTo>
                  <a:pt x="34674" y="12365"/>
                </a:lnTo>
                <a:lnTo>
                  <a:pt x="35380" y="11648"/>
                </a:lnTo>
                <a:lnTo>
                  <a:pt x="35680" y="11948"/>
                </a:lnTo>
                <a:close/>
                <a:moveTo>
                  <a:pt x="48312" y="11048"/>
                </a:moveTo>
                <a:lnTo>
                  <a:pt x="48023" y="11337"/>
                </a:lnTo>
                <a:lnTo>
                  <a:pt x="47306" y="10631"/>
                </a:lnTo>
                <a:lnTo>
                  <a:pt x="48312" y="10631"/>
                </a:lnTo>
                <a:lnTo>
                  <a:pt x="48312" y="11048"/>
                </a:lnTo>
                <a:close/>
                <a:moveTo>
                  <a:pt x="51941" y="14024"/>
                </a:moveTo>
                <a:lnTo>
                  <a:pt x="51920" y="14024"/>
                </a:lnTo>
                <a:lnTo>
                  <a:pt x="51920" y="14046"/>
                </a:lnTo>
                <a:lnTo>
                  <a:pt x="50924" y="14249"/>
                </a:lnTo>
                <a:lnTo>
                  <a:pt x="50485" y="13810"/>
                </a:lnTo>
                <a:lnTo>
                  <a:pt x="50485" y="12579"/>
                </a:lnTo>
                <a:lnTo>
                  <a:pt x="51706" y="12579"/>
                </a:lnTo>
                <a:lnTo>
                  <a:pt x="52155" y="13029"/>
                </a:lnTo>
                <a:close/>
                <a:moveTo>
                  <a:pt x="54339" y="17022"/>
                </a:moveTo>
                <a:lnTo>
                  <a:pt x="53782" y="17161"/>
                </a:lnTo>
                <a:lnTo>
                  <a:pt x="52680" y="16058"/>
                </a:lnTo>
                <a:lnTo>
                  <a:pt x="54189" y="16465"/>
                </a:lnTo>
                <a:close/>
                <a:moveTo>
                  <a:pt x="43880" y="29065"/>
                </a:moveTo>
                <a:lnTo>
                  <a:pt x="43730" y="28519"/>
                </a:lnTo>
                <a:lnTo>
                  <a:pt x="44833" y="27416"/>
                </a:lnTo>
                <a:lnTo>
                  <a:pt x="44426" y="28915"/>
                </a:lnTo>
                <a:close/>
                <a:moveTo>
                  <a:pt x="41332" y="27406"/>
                </a:moveTo>
                <a:lnTo>
                  <a:pt x="42435" y="28519"/>
                </a:lnTo>
                <a:lnTo>
                  <a:pt x="42285" y="29065"/>
                </a:lnTo>
                <a:lnTo>
                  <a:pt x="41729" y="28915"/>
                </a:lnTo>
                <a:close/>
                <a:moveTo>
                  <a:pt x="31420" y="28765"/>
                </a:moveTo>
                <a:lnTo>
                  <a:pt x="31195" y="28155"/>
                </a:lnTo>
                <a:lnTo>
                  <a:pt x="31195" y="28155"/>
                </a:lnTo>
                <a:lnTo>
                  <a:pt x="32297" y="27245"/>
                </a:lnTo>
                <a:lnTo>
                  <a:pt x="32051" y="28647"/>
                </a:lnTo>
                <a:close/>
                <a:moveTo>
                  <a:pt x="28840" y="28647"/>
                </a:moveTo>
                <a:lnTo>
                  <a:pt x="28604" y="27245"/>
                </a:lnTo>
                <a:lnTo>
                  <a:pt x="29696" y="28155"/>
                </a:lnTo>
                <a:lnTo>
                  <a:pt x="29471" y="28765"/>
                </a:lnTo>
                <a:close/>
                <a:moveTo>
                  <a:pt x="24997" y="27159"/>
                </a:moveTo>
                <a:lnTo>
                  <a:pt x="24129" y="27727"/>
                </a:lnTo>
                <a:lnTo>
                  <a:pt x="23262" y="27159"/>
                </a:lnTo>
                <a:lnTo>
                  <a:pt x="23262" y="26528"/>
                </a:lnTo>
                <a:lnTo>
                  <a:pt x="24129" y="25661"/>
                </a:lnTo>
                <a:lnTo>
                  <a:pt x="24997" y="26528"/>
                </a:lnTo>
                <a:close/>
                <a:moveTo>
                  <a:pt x="18606" y="29065"/>
                </a:moveTo>
                <a:lnTo>
                  <a:pt x="18467" y="28519"/>
                </a:lnTo>
                <a:lnTo>
                  <a:pt x="19569" y="27416"/>
                </a:lnTo>
                <a:lnTo>
                  <a:pt x="19162" y="28915"/>
                </a:lnTo>
                <a:close/>
                <a:moveTo>
                  <a:pt x="16058" y="27406"/>
                </a:moveTo>
                <a:lnTo>
                  <a:pt x="17171" y="28519"/>
                </a:lnTo>
                <a:lnTo>
                  <a:pt x="17021" y="29065"/>
                </a:lnTo>
                <a:lnTo>
                  <a:pt x="16465" y="28915"/>
                </a:lnTo>
                <a:close/>
                <a:moveTo>
                  <a:pt x="8950" y="21604"/>
                </a:moveTo>
                <a:lnTo>
                  <a:pt x="8971" y="21604"/>
                </a:lnTo>
                <a:lnTo>
                  <a:pt x="8971" y="21582"/>
                </a:lnTo>
                <a:lnTo>
                  <a:pt x="9967" y="21379"/>
                </a:lnTo>
                <a:lnTo>
                  <a:pt x="10416" y="21818"/>
                </a:lnTo>
                <a:lnTo>
                  <a:pt x="10416" y="23049"/>
                </a:lnTo>
                <a:lnTo>
                  <a:pt x="9185" y="23049"/>
                </a:lnTo>
                <a:lnTo>
                  <a:pt x="8746" y="22599"/>
                </a:lnTo>
                <a:close/>
                <a:moveTo>
                  <a:pt x="10630" y="10631"/>
                </a:moveTo>
                <a:lnTo>
                  <a:pt x="11144" y="10631"/>
                </a:lnTo>
                <a:lnTo>
                  <a:pt x="11498" y="10278"/>
                </a:lnTo>
                <a:lnTo>
                  <a:pt x="11861" y="10631"/>
                </a:lnTo>
                <a:lnTo>
                  <a:pt x="12365" y="10631"/>
                </a:lnTo>
                <a:lnTo>
                  <a:pt x="12365" y="11134"/>
                </a:lnTo>
                <a:lnTo>
                  <a:pt x="12729" y="11498"/>
                </a:lnTo>
                <a:lnTo>
                  <a:pt x="12365" y="11851"/>
                </a:lnTo>
                <a:lnTo>
                  <a:pt x="12365" y="12365"/>
                </a:lnTo>
                <a:lnTo>
                  <a:pt x="11861" y="12365"/>
                </a:lnTo>
                <a:lnTo>
                  <a:pt x="11498" y="12718"/>
                </a:lnTo>
                <a:lnTo>
                  <a:pt x="11144" y="12365"/>
                </a:lnTo>
                <a:lnTo>
                  <a:pt x="10630" y="12365"/>
                </a:lnTo>
                <a:lnTo>
                  <a:pt x="10630" y="11851"/>
                </a:lnTo>
                <a:lnTo>
                  <a:pt x="10277" y="11498"/>
                </a:lnTo>
                <a:lnTo>
                  <a:pt x="10630" y="11134"/>
                </a:lnTo>
                <a:close/>
                <a:moveTo>
                  <a:pt x="17021" y="6563"/>
                </a:moveTo>
                <a:lnTo>
                  <a:pt x="17171" y="7109"/>
                </a:lnTo>
                <a:lnTo>
                  <a:pt x="16058" y="8212"/>
                </a:lnTo>
                <a:lnTo>
                  <a:pt x="16465" y="6702"/>
                </a:lnTo>
                <a:close/>
                <a:moveTo>
                  <a:pt x="19162" y="6702"/>
                </a:moveTo>
                <a:lnTo>
                  <a:pt x="19569" y="8212"/>
                </a:lnTo>
                <a:lnTo>
                  <a:pt x="18467" y="7109"/>
                </a:lnTo>
                <a:lnTo>
                  <a:pt x="18616" y="6563"/>
                </a:lnTo>
                <a:close/>
                <a:moveTo>
                  <a:pt x="23262" y="8469"/>
                </a:moveTo>
                <a:lnTo>
                  <a:pt x="24129" y="7901"/>
                </a:lnTo>
                <a:lnTo>
                  <a:pt x="24997" y="8469"/>
                </a:lnTo>
                <a:lnTo>
                  <a:pt x="24997" y="9100"/>
                </a:lnTo>
                <a:lnTo>
                  <a:pt x="24129" y="9967"/>
                </a:lnTo>
                <a:lnTo>
                  <a:pt x="23262" y="9100"/>
                </a:lnTo>
                <a:close/>
                <a:moveTo>
                  <a:pt x="29471" y="6863"/>
                </a:moveTo>
                <a:lnTo>
                  <a:pt x="29696" y="7462"/>
                </a:lnTo>
                <a:lnTo>
                  <a:pt x="28604" y="8383"/>
                </a:lnTo>
                <a:lnTo>
                  <a:pt x="28840" y="6970"/>
                </a:lnTo>
                <a:close/>
                <a:moveTo>
                  <a:pt x="32297" y="8383"/>
                </a:moveTo>
                <a:lnTo>
                  <a:pt x="31195" y="7462"/>
                </a:lnTo>
                <a:lnTo>
                  <a:pt x="31420" y="6863"/>
                </a:lnTo>
                <a:lnTo>
                  <a:pt x="32051" y="6970"/>
                </a:lnTo>
                <a:close/>
                <a:moveTo>
                  <a:pt x="42285" y="6563"/>
                </a:moveTo>
                <a:lnTo>
                  <a:pt x="42435" y="7109"/>
                </a:lnTo>
                <a:lnTo>
                  <a:pt x="41332" y="8212"/>
                </a:lnTo>
                <a:lnTo>
                  <a:pt x="41729" y="6702"/>
                </a:lnTo>
                <a:close/>
                <a:moveTo>
                  <a:pt x="44426" y="6702"/>
                </a:moveTo>
                <a:lnTo>
                  <a:pt x="44833" y="8212"/>
                </a:lnTo>
                <a:lnTo>
                  <a:pt x="43730" y="7109"/>
                </a:lnTo>
                <a:lnTo>
                  <a:pt x="43880" y="6563"/>
                </a:lnTo>
                <a:close/>
                <a:moveTo>
                  <a:pt x="53076" y="11766"/>
                </a:moveTo>
                <a:lnTo>
                  <a:pt x="53290" y="12547"/>
                </a:lnTo>
                <a:lnTo>
                  <a:pt x="54200" y="12847"/>
                </a:lnTo>
                <a:lnTo>
                  <a:pt x="54039" y="13125"/>
                </a:lnTo>
                <a:lnTo>
                  <a:pt x="53344" y="13307"/>
                </a:lnTo>
                <a:lnTo>
                  <a:pt x="53536" y="14046"/>
                </a:lnTo>
                <a:lnTo>
                  <a:pt x="53001" y="13511"/>
                </a:lnTo>
                <a:lnTo>
                  <a:pt x="52487" y="14024"/>
                </a:lnTo>
                <a:lnTo>
                  <a:pt x="52166" y="14024"/>
                </a:lnTo>
                <a:lnTo>
                  <a:pt x="52391" y="12954"/>
                </a:lnTo>
                <a:lnTo>
                  <a:pt x="52016" y="12579"/>
                </a:lnTo>
                <a:lnTo>
                  <a:pt x="52541" y="12579"/>
                </a:lnTo>
                <a:close/>
                <a:moveTo>
                  <a:pt x="55709" y="19099"/>
                </a:moveTo>
                <a:lnTo>
                  <a:pt x="55249" y="19570"/>
                </a:lnTo>
                <a:lnTo>
                  <a:pt x="55067" y="18927"/>
                </a:lnTo>
                <a:lnTo>
                  <a:pt x="54435" y="19099"/>
                </a:lnTo>
                <a:lnTo>
                  <a:pt x="54607" y="18456"/>
                </a:lnTo>
                <a:lnTo>
                  <a:pt x="53964" y="18285"/>
                </a:lnTo>
                <a:lnTo>
                  <a:pt x="54435" y="17814"/>
                </a:lnTo>
                <a:lnTo>
                  <a:pt x="53964" y="17343"/>
                </a:lnTo>
                <a:lnTo>
                  <a:pt x="54607" y="17172"/>
                </a:lnTo>
                <a:lnTo>
                  <a:pt x="54435" y="16529"/>
                </a:lnTo>
                <a:lnTo>
                  <a:pt x="55067" y="16701"/>
                </a:lnTo>
                <a:lnTo>
                  <a:pt x="55249" y="16058"/>
                </a:lnTo>
                <a:lnTo>
                  <a:pt x="55709" y="16529"/>
                </a:lnTo>
                <a:lnTo>
                  <a:pt x="56180" y="16058"/>
                </a:lnTo>
                <a:lnTo>
                  <a:pt x="56352" y="16701"/>
                </a:lnTo>
                <a:lnTo>
                  <a:pt x="56994" y="16529"/>
                </a:lnTo>
                <a:lnTo>
                  <a:pt x="56823" y="17172"/>
                </a:lnTo>
                <a:lnTo>
                  <a:pt x="57465" y="17343"/>
                </a:lnTo>
                <a:lnTo>
                  <a:pt x="56994" y="17814"/>
                </a:lnTo>
                <a:lnTo>
                  <a:pt x="57465" y="18285"/>
                </a:lnTo>
                <a:lnTo>
                  <a:pt x="56823" y="18456"/>
                </a:lnTo>
                <a:lnTo>
                  <a:pt x="56994" y="19099"/>
                </a:lnTo>
                <a:lnTo>
                  <a:pt x="56352" y="18927"/>
                </a:lnTo>
                <a:lnTo>
                  <a:pt x="56180" y="19570"/>
                </a:lnTo>
                <a:close/>
                <a:moveTo>
                  <a:pt x="52294" y="28337"/>
                </a:moveTo>
                <a:lnTo>
                  <a:pt x="51909" y="27877"/>
                </a:lnTo>
                <a:lnTo>
                  <a:pt x="52123" y="26860"/>
                </a:lnTo>
                <a:lnTo>
                  <a:pt x="53140" y="26646"/>
                </a:lnTo>
                <a:lnTo>
                  <a:pt x="53611" y="27031"/>
                </a:lnTo>
                <a:lnTo>
                  <a:pt x="53879" y="28615"/>
                </a:lnTo>
                <a:close/>
                <a:moveTo>
                  <a:pt x="53429" y="29697"/>
                </a:moveTo>
                <a:lnTo>
                  <a:pt x="52509" y="28594"/>
                </a:lnTo>
                <a:lnTo>
                  <a:pt x="53922" y="28840"/>
                </a:lnTo>
                <a:lnTo>
                  <a:pt x="54029" y="29472"/>
                </a:lnTo>
                <a:close/>
                <a:moveTo>
                  <a:pt x="53868" y="27245"/>
                </a:moveTo>
                <a:lnTo>
                  <a:pt x="54960" y="28155"/>
                </a:lnTo>
                <a:lnTo>
                  <a:pt x="54960" y="28155"/>
                </a:lnTo>
                <a:lnTo>
                  <a:pt x="54735" y="28765"/>
                </a:lnTo>
                <a:lnTo>
                  <a:pt x="54104" y="28647"/>
                </a:lnTo>
                <a:close/>
                <a:moveTo>
                  <a:pt x="54050" y="30446"/>
                </a:moveTo>
                <a:lnTo>
                  <a:pt x="53579" y="29879"/>
                </a:lnTo>
                <a:lnTo>
                  <a:pt x="54275" y="29611"/>
                </a:lnTo>
                <a:lnTo>
                  <a:pt x="54146" y="28883"/>
                </a:lnTo>
                <a:lnTo>
                  <a:pt x="54885" y="29011"/>
                </a:lnTo>
                <a:lnTo>
                  <a:pt x="55142" y="28305"/>
                </a:lnTo>
                <a:lnTo>
                  <a:pt x="55709" y="28787"/>
                </a:lnTo>
                <a:lnTo>
                  <a:pt x="56287" y="28305"/>
                </a:lnTo>
                <a:lnTo>
                  <a:pt x="56544" y="29011"/>
                </a:lnTo>
                <a:lnTo>
                  <a:pt x="57283" y="28883"/>
                </a:lnTo>
                <a:lnTo>
                  <a:pt x="57155" y="29611"/>
                </a:lnTo>
                <a:lnTo>
                  <a:pt x="57850" y="29879"/>
                </a:lnTo>
                <a:lnTo>
                  <a:pt x="57369" y="30446"/>
                </a:lnTo>
                <a:lnTo>
                  <a:pt x="57850" y="31024"/>
                </a:lnTo>
                <a:lnTo>
                  <a:pt x="57155" y="31281"/>
                </a:lnTo>
                <a:lnTo>
                  <a:pt x="57283" y="32009"/>
                </a:lnTo>
                <a:lnTo>
                  <a:pt x="56544" y="31880"/>
                </a:lnTo>
                <a:lnTo>
                  <a:pt x="56287" y="32587"/>
                </a:lnTo>
                <a:lnTo>
                  <a:pt x="55709" y="32105"/>
                </a:lnTo>
                <a:lnTo>
                  <a:pt x="55142" y="32587"/>
                </a:lnTo>
                <a:lnTo>
                  <a:pt x="54885" y="31880"/>
                </a:lnTo>
                <a:lnTo>
                  <a:pt x="54146" y="32009"/>
                </a:lnTo>
                <a:lnTo>
                  <a:pt x="54275" y="31281"/>
                </a:lnTo>
                <a:lnTo>
                  <a:pt x="53579" y="31024"/>
                </a:lnTo>
                <a:close/>
                <a:moveTo>
                  <a:pt x="50261" y="27159"/>
                </a:moveTo>
                <a:lnTo>
                  <a:pt x="49393" y="27727"/>
                </a:lnTo>
                <a:lnTo>
                  <a:pt x="48526" y="27159"/>
                </a:lnTo>
                <a:lnTo>
                  <a:pt x="48526" y="26528"/>
                </a:lnTo>
                <a:lnTo>
                  <a:pt x="49393" y="25661"/>
                </a:lnTo>
                <a:lnTo>
                  <a:pt x="50261" y="26528"/>
                </a:lnTo>
                <a:close/>
                <a:moveTo>
                  <a:pt x="47766" y="28776"/>
                </a:moveTo>
                <a:lnTo>
                  <a:pt x="47584" y="28069"/>
                </a:lnTo>
                <a:lnTo>
                  <a:pt x="46846" y="28273"/>
                </a:lnTo>
                <a:lnTo>
                  <a:pt x="47381" y="27738"/>
                </a:lnTo>
                <a:lnTo>
                  <a:pt x="46878" y="27224"/>
                </a:lnTo>
                <a:lnTo>
                  <a:pt x="46878" y="26892"/>
                </a:lnTo>
                <a:lnTo>
                  <a:pt x="47938" y="27117"/>
                </a:lnTo>
                <a:lnTo>
                  <a:pt x="48312" y="26742"/>
                </a:lnTo>
                <a:lnTo>
                  <a:pt x="48312" y="27277"/>
                </a:lnTo>
                <a:lnTo>
                  <a:pt x="49136" y="27812"/>
                </a:lnTo>
                <a:lnTo>
                  <a:pt x="48344" y="28027"/>
                </a:lnTo>
                <a:lnTo>
                  <a:pt x="48045" y="28937"/>
                </a:lnTo>
                <a:lnTo>
                  <a:pt x="47766" y="28776"/>
                </a:lnTo>
                <a:close/>
                <a:moveTo>
                  <a:pt x="44458" y="29654"/>
                </a:moveTo>
                <a:lnTo>
                  <a:pt x="44608" y="29097"/>
                </a:lnTo>
                <a:lnTo>
                  <a:pt x="44608" y="29097"/>
                </a:lnTo>
                <a:lnTo>
                  <a:pt x="46118" y="28690"/>
                </a:lnTo>
                <a:lnTo>
                  <a:pt x="45015" y="29793"/>
                </a:lnTo>
                <a:close/>
                <a:moveTo>
                  <a:pt x="41793" y="30446"/>
                </a:moveTo>
                <a:lnTo>
                  <a:pt x="41332" y="29975"/>
                </a:lnTo>
                <a:lnTo>
                  <a:pt x="41975" y="29804"/>
                </a:lnTo>
                <a:lnTo>
                  <a:pt x="41793" y="29161"/>
                </a:lnTo>
                <a:lnTo>
                  <a:pt x="42435" y="29333"/>
                </a:lnTo>
                <a:lnTo>
                  <a:pt x="42606" y="28690"/>
                </a:lnTo>
                <a:lnTo>
                  <a:pt x="43077" y="29161"/>
                </a:lnTo>
                <a:lnTo>
                  <a:pt x="43548" y="28690"/>
                </a:lnTo>
                <a:lnTo>
                  <a:pt x="43720" y="29333"/>
                </a:lnTo>
                <a:lnTo>
                  <a:pt x="44362" y="29161"/>
                </a:lnTo>
                <a:lnTo>
                  <a:pt x="44191" y="29804"/>
                </a:lnTo>
                <a:lnTo>
                  <a:pt x="44833" y="29975"/>
                </a:lnTo>
                <a:lnTo>
                  <a:pt x="44362" y="30446"/>
                </a:lnTo>
                <a:lnTo>
                  <a:pt x="44833" y="30917"/>
                </a:lnTo>
                <a:lnTo>
                  <a:pt x="44191" y="31088"/>
                </a:lnTo>
                <a:lnTo>
                  <a:pt x="44362" y="31731"/>
                </a:lnTo>
                <a:lnTo>
                  <a:pt x="43720" y="31559"/>
                </a:lnTo>
                <a:lnTo>
                  <a:pt x="43548" y="32202"/>
                </a:lnTo>
                <a:lnTo>
                  <a:pt x="43077" y="31731"/>
                </a:lnTo>
                <a:lnTo>
                  <a:pt x="42606" y="32202"/>
                </a:lnTo>
                <a:lnTo>
                  <a:pt x="42435" y="31559"/>
                </a:lnTo>
                <a:lnTo>
                  <a:pt x="41793" y="31731"/>
                </a:lnTo>
                <a:lnTo>
                  <a:pt x="41975" y="31088"/>
                </a:lnTo>
                <a:lnTo>
                  <a:pt x="41332" y="30917"/>
                </a:lnTo>
                <a:close/>
                <a:moveTo>
                  <a:pt x="38110" y="28937"/>
                </a:moveTo>
                <a:lnTo>
                  <a:pt x="37811" y="28027"/>
                </a:lnTo>
                <a:lnTo>
                  <a:pt x="37029" y="27812"/>
                </a:lnTo>
                <a:lnTo>
                  <a:pt x="37853" y="27277"/>
                </a:lnTo>
                <a:lnTo>
                  <a:pt x="37853" y="26753"/>
                </a:lnTo>
                <a:lnTo>
                  <a:pt x="38217" y="27117"/>
                </a:lnTo>
                <a:lnTo>
                  <a:pt x="39288" y="26903"/>
                </a:lnTo>
                <a:lnTo>
                  <a:pt x="39288" y="27224"/>
                </a:lnTo>
                <a:lnTo>
                  <a:pt x="38774" y="27738"/>
                </a:lnTo>
                <a:lnTo>
                  <a:pt x="39309" y="28273"/>
                </a:lnTo>
                <a:lnTo>
                  <a:pt x="38581" y="28069"/>
                </a:lnTo>
                <a:lnTo>
                  <a:pt x="38389" y="28776"/>
                </a:lnTo>
                <a:lnTo>
                  <a:pt x="38110" y="28937"/>
                </a:lnTo>
                <a:close/>
                <a:moveTo>
                  <a:pt x="35894" y="26528"/>
                </a:moveTo>
                <a:lnTo>
                  <a:pt x="36761" y="25661"/>
                </a:lnTo>
                <a:lnTo>
                  <a:pt x="37629" y="26528"/>
                </a:lnTo>
                <a:lnTo>
                  <a:pt x="37629" y="27159"/>
                </a:lnTo>
                <a:lnTo>
                  <a:pt x="36761" y="27727"/>
                </a:lnTo>
                <a:lnTo>
                  <a:pt x="35894" y="27159"/>
                </a:lnTo>
                <a:close/>
                <a:moveTo>
                  <a:pt x="28786" y="30446"/>
                </a:moveTo>
                <a:lnTo>
                  <a:pt x="28315" y="29879"/>
                </a:lnTo>
                <a:lnTo>
                  <a:pt x="29011" y="29611"/>
                </a:lnTo>
                <a:lnTo>
                  <a:pt x="28883" y="28883"/>
                </a:lnTo>
                <a:lnTo>
                  <a:pt x="29621" y="29011"/>
                </a:lnTo>
                <a:lnTo>
                  <a:pt x="29878" y="28305"/>
                </a:lnTo>
                <a:lnTo>
                  <a:pt x="30445" y="28787"/>
                </a:lnTo>
                <a:lnTo>
                  <a:pt x="31024" y="28305"/>
                </a:lnTo>
                <a:lnTo>
                  <a:pt x="31280" y="29011"/>
                </a:lnTo>
                <a:lnTo>
                  <a:pt x="32008" y="28883"/>
                </a:lnTo>
                <a:lnTo>
                  <a:pt x="31891" y="29611"/>
                </a:lnTo>
                <a:lnTo>
                  <a:pt x="32586" y="29879"/>
                </a:lnTo>
                <a:lnTo>
                  <a:pt x="32105" y="30446"/>
                </a:lnTo>
                <a:lnTo>
                  <a:pt x="32586" y="31024"/>
                </a:lnTo>
                <a:lnTo>
                  <a:pt x="31891" y="31281"/>
                </a:lnTo>
                <a:lnTo>
                  <a:pt x="32008" y="32009"/>
                </a:lnTo>
                <a:lnTo>
                  <a:pt x="31280" y="31880"/>
                </a:lnTo>
                <a:lnTo>
                  <a:pt x="31024" y="32587"/>
                </a:lnTo>
                <a:lnTo>
                  <a:pt x="30445" y="32105"/>
                </a:lnTo>
                <a:lnTo>
                  <a:pt x="29878" y="32587"/>
                </a:lnTo>
                <a:lnTo>
                  <a:pt x="29621" y="31880"/>
                </a:lnTo>
                <a:lnTo>
                  <a:pt x="28883" y="32009"/>
                </a:lnTo>
                <a:lnTo>
                  <a:pt x="29011" y="31281"/>
                </a:lnTo>
                <a:lnTo>
                  <a:pt x="28315" y="31024"/>
                </a:lnTo>
                <a:close/>
                <a:moveTo>
                  <a:pt x="22502" y="28776"/>
                </a:moveTo>
                <a:lnTo>
                  <a:pt x="22320" y="28069"/>
                </a:lnTo>
                <a:lnTo>
                  <a:pt x="21582" y="28273"/>
                </a:lnTo>
                <a:lnTo>
                  <a:pt x="22117" y="27738"/>
                </a:lnTo>
                <a:lnTo>
                  <a:pt x="21603" y="27224"/>
                </a:lnTo>
                <a:lnTo>
                  <a:pt x="21603" y="26892"/>
                </a:lnTo>
                <a:lnTo>
                  <a:pt x="22674" y="27117"/>
                </a:lnTo>
                <a:lnTo>
                  <a:pt x="23048" y="26742"/>
                </a:lnTo>
                <a:lnTo>
                  <a:pt x="23048" y="27277"/>
                </a:lnTo>
                <a:lnTo>
                  <a:pt x="23873" y="27812"/>
                </a:lnTo>
                <a:lnTo>
                  <a:pt x="23080" y="28027"/>
                </a:lnTo>
                <a:lnTo>
                  <a:pt x="22781" y="28937"/>
                </a:lnTo>
                <a:lnTo>
                  <a:pt x="22502" y="28776"/>
                </a:lnTo>
                <a:close/>
                <a:moveTo>
                  <a:pt x="19194" y="29654"/>
                </a:moveTo>
                <a:lnTo>
                  <a:pt x="19344" y="29097"/>
                </a:lnTo>
                <a:lnTo>
                  <a:pt x="20854" y="28690"/>
                </a:lnTo>
                <a:lnTo>
                  <a:pt x="19751" y="29793"/>
                </a:lnTo>
                <a:close/>
                <a:moveTo>
                  <a:pt x="16529" y="30446"/>
                </a:moveTo>
                <a:lnTo>
                  <a:pt x="16058" y="29975"/>
                </a:lnTo>
                <a:lnTo>
                  <a:pt x="16700" y="29804"/>
                </a:lnTo>
                <a:lnTo>
                  <a:pt x="16529" y="29161"/>
                </a:lnTo>
                <a:lnTo>
                  <a:pt x="17171" y="29333"/>
                </a:lnTo>
                <a:lnTo>
                  <a:pt x="17342" y="28690"/>
                </a:lnTo>
                <a:lnTo>
                  <a:pt x="17813" y="29161"/>
                </a:lnTo>
                <a:lnTo>
                  <a:pt x="18285" y="28690"/>
                </a:lnTo>
                <a:lnTo>
                  <a:pt x="18456" y="29333"/>
                </a:lnTo>
                <a:lnTo>
                  <a:pt x="19098" y="29161"/>
                </a:lnTo>
                <a:lnTo>
                  <a:pt x="18927" y="29804"/>
                </a:lnTo>
                <a:lnTo>
                  <a:pt x="19569" y="29975"/>
                </a:lnTo>
                <a:lnTo>
                  <a:pt x="19098" y="30446"/>
                </a:lnTo>
                <a:lnTo>
                  <a:pt x="19569" y="30917"/>
                </a:lnTo>
                <a:lnTo>
                  <a:pt x="18927" y="31088"/>
                </a:lnTo>
                <a:lnTo>
                  <a:pt x="19098" y="31731"/>
                </a:lnTo>
                <a:lnTo>
                  <a:pt x="18456" y="31559"/>
                </a:lnTo>
                <a:lnTo>
                  <a:pt x="18285" y="32202"/>
                </a:lnTo>
                <a:lnTo>
                  <a:pt x="17813" y="31731"/>
                </a:lnTo>
                <a:lnTo>
                  <a:pt x="17342" y="32202"/>
                </a:lnTo>
                <a:lnTo>
                  <a:pt x="17171" y="31559"/>
                </a:lnTo>
                <a:lnTo>
                  <a:pt x="16529" y="31731"/>
                </a:lnTo>
                <a:lnTo>
                  <a:pt x="16700" y="31088"/>
                </a:lnTo>
                <a:lnTo>
                  <a:pt x="16058" y="30917"/>
                </a:lnTo>
                <a:close/>
                <a:moveTo>
                  <a:pt x="12846" y="28937"/>
                </a:moveTo>
                <a:lnTo>
                  <a:pt x="12547" y="28027"/>
                </a:lnTo>
                <a:lnTo>
                  <a:pt x="11765" y="27812"/>
                </a:lnTo>
                <a:lnTo>
                  <a:pt x="12579" y="27277"/>
                </a:lnTo>
                <a:lnTo>
                  <a:pt x="12579" y="26753"/>
                </a:lnTo>
                <a:lnTo>
                  <a:pt x="12953" y="27117"/>
                </a:lnTo>
                <a:lnTo>
                  <a:pt x="14024" y="26903"/>
                </a:lnTo>
                <a:lnTo>
                  <a:pt x="14024" y="27224"/>
                </a:lnTo>
                <a:lnTo>
                  <a:pt x="13510" y="27738"/>
                </a:lnTo>
                <a:lnTo>
                  <a:pt x="14045" y="28273"/>
                </a:lnTo>
                <a:lnTo>
                  <a:pt x="13317" y="28069"/>
                </a:lnTo>
                <a:lnTo>
                  <a:pt x="13125" y="28776"/>
                </a:lnTo>
                <a:close/>
                <a:moveTo>
                  <a:pt x="10630" y="26528"/>
                </a:moveTo>
                <a:lnTo>
                  <a:pt x="11498" y="25661"/>
                </a:lnTo>
                <a:lnTo>
                  <a:pt x="12365" y="26528"/>
                </a:lnTo>
                <a:lnTo>
                  <a:pt x="12365" y="27159"/>
                </a:lnTo>
                <a:lnTo>
                  <a:pt x="11498" y="27727"/>
                </a:lnTo>
                <a:lnTo>
                  <a:pt x="10630" y="27159"/>
                </a:lnTo>
                <a:close/>
                <a:moveTo>
                  <a:pt x="7290" y="27031"/>
                </a:moveTo>
                <a:lnTo>
                  <a:pt x="7751" y="26646"/>
                </a:lnTo>
                <a:lnTo>
                  <a:pt x="8778" y="26860"/>
                </a:lnTo>
                <a:lnTo>
                  <a:pt x="8982" y="27877"/>
                </a:lnTo>
                <a:lnTo>
                  <a:pt x="8596" y="28337"/>
                </a:lnTo>
                <a:lnTo>
                  <a:pt x="7012" y="28615"/>
                </a:lnTo>
                <a:close/>
                <a:moveTo>
                  <a:pt x="5931" y="28155"/>
                </a:moveTo>
                <a:lnTo>
                  <a:pt x="5931" y="28155"/>
                </a:lnTo>
                <a:lnTo>
                  <a:pt x="7034" y="27245"/>
                </a:lnTo>
                <a:lnTo>
                  <a:pt x="6787" y="28647"/>
                </a:lnTo>
                <a:lnTo>
                  <a:pt x="6156" y="28765"/>
                </a:lnTo>
                <a:close/>
                <a:moveTo>
                  <a:pt x="8382" y="28594"/>
                </a:moveTo>
                <a:lnTo>
                  <a:pt x="7472" y="29697"/>
                </a:lnTo>
                <a:lnTo>
                  <a:pt x="6862" y="29472"/>
                </a:lnTo>
                <a:lnTo>
                  <a:pt x="6980" y="28840"/>
                </a:lnTo>
                <a:close/>
                <a:moveTo>
                  <a:pt x="5182" y="28787"/>
                </a:moveTo>
                <a:lnTo>
                  <a:pt x="5760" y="28305"/>
                </a:lnTo>
                <a:lnTo>
                  <a:pt x="6017" y="29011"/>
                </a:lnTo>
                <a:lnTo>
                  <a:pt x="6744" y="28883"/>
                </a:lnTo>
                <a:lnTo>
                  <a:pt x="6616" y="29611"/>
                </a:lnTo>
                <a:lnTo>
                  <a:pt x="7323" y="29879"/>
                </a:lnTo>
                <a:lnTo>
                  <a:pt x="6841" y="30446"/>
                </a:lnTo>
                <a:lnTo>
                  <a:pt x="7323" y="31024"/>
                </a:lnTo>
                <a:lnTo>
                  <a:pt x="6616" y="31281"/>
                </a:lnTo>
                <a:lnTo>
                  <a:pt x="6744" y="32009"/>
                </a:lnTo>
                <a:lnTo>
                  <a:pt x="6017" y="31880"/>
                </a:lnTo>
                <a:lnTo>
                  <a:pt x="5760" y="32587"/>
                </a:lnTo>
                <a:lnTo>
                  <a:pt x="5182" y="32105"/>
                </a:lnTo>
                <a:lnTo>
                  <a:pt x="4614" y="32587"/>
                </a:lnTo>
                <a:lnTo>
                  <a:pt x="4347" y="31880"/>
                </a:lnTo>
                <a:lnTo>
                  <a:pt x="3619" y="32009"/>
                </a:lnTo>
                <a:lnTo>
                  <a:pt x="3747" y="31281"/>
                </a:lnTo>
                <a:lnTo>
                  <a:pt x="3041" y="31024"/>
                </a:lnTo>
                <a:lnTo>
                  <a:pt x="3522" y="30446"/>
                </a:lnTo>
                <a:lnTo>
                  <a:pt x="3041" y="29879"/>
                </a:lnTo>
                <a:lnTo>
                  <a:pt x="3747" y="29611"/>
                </a:lnTo>
                <a:lnTo>
                  <a:pt x="3619" y="28883"/>
                </a:lnTo>
                <a:lnTo>
                  <a:pt x="4347" y="29011"/>
                </a:lnTo>
                <a:lnTo>
                  <a:pt x="4614" y="28305"/>
                </a:lnTo>
                <a:close/>
                <a:moveTo>
                  <a:pt x="5182" y="16529"/>
                </a:moveTo>
                <a:lnTo>
                  <a:pt x="5653" y="16058"/>
                </a:lnTo>
                <a:lnTo>
                  <a:pt x="5824" y="16701"/>
                </a:lnTo>
                <a:lnTo>
                  <a:pt x="6466" y="16529"/>
                </a:lnTo>
                <a:lnTo>
                  <a:pt x="6295" y="17172"/>
                </a:lnTo>
                <a:lnTo>
                  <a:pt x="6937" y="17343"/>
                </a:lnTo>
                <a:lnTo>
                  <a:pt x="6466" y="17814"/>
                </a:lnTo>
                <a:lnTo>
                  <a:pt x="6937" y="18285"/>
                </a:lnTo>
                <a:lnTo>
                  <a:pt x="6295" y="18456"/>
                </a:lnTo>
                <a:lnTo>
                  <a:pt x="6466" y="19099"/>
                </a:lnTo>
                <a:lnTo>
                  <a:pt x="5824" y="18927"/>
                </a:lnTo>
                <a:lnTo>
                  <a:pt x="5653" y="19570"/>
                </a:lnTo>
                <a:lnTo>
                  <a:pt x="5182" y="19099"/>
                </a:lnTo>
                <a:lnTo>
                  <a:pt x="4711" y="19570"/>
                </a:lnTo>
                <a:lnTo>
                  <a:pt x="4539" y="18927"/>
                </a:lnTo>
                <a:lnTo>
                  <a:pt x="3897" y="19099"/>
                </a:lnTo>
                <a:lnTo>
                  <a:pt x="4068" y="18456"/>
                </a:lnTo>
                <a:lnTo>
                  <a:pt x="3426" y="18285"/>
                </a:lnTo>
                <a:lnTo>
                  <a:pt x="3897" y="17814"/>
                </a:lnTo>
                <a:lnTo>
                  <a:pt x="3426" y="17343"/>
                </a:lnTo>
                <a:lnTo>
                  <a:pt x="4068" y="17172"/>
                </a:lnTo>
                <a:lnTo>
                  <a:pt x="3897" y="16529"/>
                </a:lnTo>
                <a:lnTo>
                  <a:pt x="4539" y="16701"/>
                </a:lnTo>
                <a:lnTo>
                  <a:pt x="4711" y="16058"/>
                </a:lnTo>
                <a:close/>
                <a:moveTo>
                  <a:pt x="8350" y="12579"/>
                </a:moveTo>
                <a:lnTo>
                  <a:pt x="8885" y="12579"/>
                </a:lnTo>
                <a:lnTo>
                  <a:pt x="8511" y="12954"/>
                </a:lnTo>
                <a:lnTo>
                  <a:pt x="8736" y="14024"/>
                </a:lnTo>
                <a:lnTo>
                  <a:pt x="8404" y="14024"/>
                </a:lnTo>
                <a:lnTo>
                  <a:pt x="7901" y="13511"/>
                </a:lnTo>
                <a:lnTo>
                  <a:pt x="7355" y="14046"/>
                </a:lnTo>
                <a:lnTo>
                  <a:pt x="7558" y="13307"/>
                </a:lnTo>
                <a:lnTo>
                  <a:pt x="6852" y="13125"/>
                </a:lnTo>
                <a:lnTo>
                  <a:pt x="6691" y="12847"/>
                </a:lnTo>
                <a:lnTo>
                  <a:pt x="7601" y="12547"/>
                </a:lnTo>
                <a:lnTo>
                  <a:pt x="7815" y="11766"/>
                </a:lnTo>
                <a:close/>
                <a:moveTo>
                  <a:pt x="8960" y="8961"/>
                </a:moveTo>
                <a:lnTo>
                  <a:pt x="9967" y="8747"/>
                </a:lnTo>
                <a:lnTo>
                  <a:pt x="10416" y="9186"/>
                </a:lnTo>
                <a:lnTo>
                  <a:pt x="10416" y="10417"/>
                </a:lnTo>
                <a:lnTo>
                  <a:pt x="9185" y="10417"/>
                </a:lnTo>
                <a:lnTo>
                  <a:pt x="8746" y="9967"/>
                </a:lnTo>
                <a:close/>
                <a:moveTo>
                  <a:pt x="8596" y="7291"/>
                </a:moveTo>
                <a:lnTo>
                  <a:pt x="8982" y="7751"/>
                </a:lnTo>
                <a:lnTo>
                  <a:pt x="8768" y="8768"/>
                </a:lnTo>
                <a:lnTo>
                  <a:pt x="7751" y="8982"/>
                </a:lnTo>
                <a:lnTo>
                  <a:pt x="7290" y="8597"/>
                </a:lnTo>
                <a:lnTo>
                  <a:pt x="7012" y="7013"/>
                </a:lnTo>
                <a:close/>
                <a:moveTo>
                  <a:pt x="7472" y="5931"/>
                </a:moveTo>
                <a:lnTo>
                  <a:pt x="8382" y="7023"/>
                </a:lnTo>
                <a:lnTo>
                  <a:pt x="6980" y="6788"/>
                </a:lnTo>
                <a:lnTo>
                  <a:pt x="6862" y="6156"/>
                </a:lnTo>
                <a:close/>
                <a:moveTo>
                  <a:pt x="7034" y="8383"/>
                </a:moveTo>
                <a:lnTo>
                  <a:pt x="5931" y="7462"/>
                </a:lnTo>
                <a:lnTo>
                  <a:pt x="6156" y="6863"/>
                </a:lnTo>
                <a:lnTo>
                  <a:pt x="6787" y="6970"/>
                </a:lnTo>
                <a:close/>
                <a:moveTo>
                  <a:pt x="6841" y="5182"/>
                </a:moveTo>
                <a:lnTo>
                  <a:pt x="7323" y="5749"/>
                </a:lnTo>
                <a:lnTo>
                  <a:pt x="6616" y="6006"/>
                </a:lnTo>
                <a:lnTo>
                  <a:pt x="6744" y="6745"/>
                </a:lnTo>
                <a:lnTo>
                  <a:pt x="6017" y="6617"/>
                </a:lnTo>
                <a:lnTo>
                  <a:pt x="5760" y="7312"/>
                </a:lnTo>
                <a:lnTo>
                  <a:pt x="5182" y="6841"/>
                </a:lnTo>
                <a:lnTo>
                  <a:pt x="4614" y="7312"/>
                </a:lnTo>
                <a:lnTo>
                  <a:pt x="4347" y="6617"/>
                </a:lnTo>
                <a:lnTo>
                  <a:pt x="3619" y="6745"/>
                </a:lnTo>
                <a:lnTo>
                  <a:pt x="3747" y="6006"/>
                </a:lnTo>
                <a:lnTo>
                  <a:pt x="3041" y="5749"/>
                </a:lnTo>
                <a:lnTo>
                  <a:pt x="3522" y="5182"/>
                </a:lnTo>
                <a:lnTo>
                  <a:pt x="3041" y="4604"/>
                </a:lnTo>
                <a:lnTo>
                  <a:pt x="3747" y="4347"/>
                </a:lnTo>
                <a:lnTo>
                  <a:pt x="3619" y="3619"/>
                </a:lnTo>
                <a:lnTo>
                  <a:pt x="4347" y="3737"/>
                </a:lnTo>
                <a:lnTo>
                  <a:pt x="4614" y="3041"/>
                </a:lnTo>
                <a:lnTo>
                  <a:pt x="5182" y="3523"/>
                </a:lnTo>
                <a:lnTo>
                  <a:pt x="5760" y="3041"/>
                </a:lnTo>
                <a:lnTo>
                  <a:pt x="6017" y="3737"/>
                </a:lnTo>
                <a:lnTo>
                  <a:pt x="6744" y="3619"/>
                </a:lnTo>
                <a:lnTo>
                  <a:pt x="6616" y="4347"/>
                </a:lnTo>
                <a:lnTo>
                  <a:pt x="7323" y="4604"/>
                </a:lnTo>
                <a:close/>
                <a:moveTo>
                  <a:pt x="10630" y="8469"/>
                </a:moveTo>
                <a:lnTo>
                  <a:pt x="11498" y="7901"/>
                </a:lnTo>
                <a:lnTo>
                  <a:pt x="12365" y="8469"/>
                </a:lnTo>
                <a:lnTo>
                  <a:pt x="12365" y="9100"/>
                </a:lnTo>
                <a:lnTo>
                  <a:pt x="11498" y="9967"/>
                </a:lnTo>
                <a:lnTo>
                  <a:pt x="10630" y="9100"/>
                </a:lnTo>
                <a:close/>
                <a:moveTo>
                  <a:pt x="13125" y="6852"/>
                </a:moveTo>
                <a:lnTo>
                  <a:pt x="13317" y="7548"/>
                </a:lnTo>
                <a:lnTo>
                  <a:pt x="14045" y="7355"/>
                </a:lnTo>
                <a:lnTo>
                  <a:pt x="13510" y="7890"/>
                </a:lnTo>
                <a:lnTo>
                  <a:pt x="14024" y="8404"/>
                </a:lnTo>
                <a:lnTo>
                  <a:pt x="14024" y="8725"/>
                </a:lnTo>
                <a:lnTo>
                  <a:pt x="12953" y="8501"/>
                </a:lnTo>
                <a:lnTo>
                  <a:pt x="12579" y="8875"/>
                </a:lnTo>
                <a:lnTo>
                  <a:pt x="12579" y="8351"/>
                </a:lnTo>
                <a:lnTo>
                  <a:pt x="11765" y="7816"/>
                </a:lnTo>
                <a:lnTo>
                  <a:pt x="12547" y="7601"/>
                </a:lnTo>
                <a:lnTo>
                  <a:pt x="12846" y="6692"/>
                </a:lnTo>
                <a:close/>
                <a:moveTo>
                  <a:pt x="16433" y="5974"/>
                </a:moveTo>
                <a:lnTo>
                  <a:pt x="16293" y="6531"/>
                </a:lnTo>
                <a:lnTo>
                  <a:pt x="14784" y="6938"/>
                </a:lnTo>
                <a:lnTo>
                  <a:pt x="15887" y="5824"/>
                </a:lnTo>
                <a:close/>
                <a:moveTo>
                  <a:pt x="19098" y="5182"/>
                </a:moveTo>
                <a:lnTo>
                  <a:pt x="19569" y="5653"/>
                </a:lnTo>
                <a:lnTo>
                  <a:pt x="18927" y="5824"/>
                </a:lnTo>
                <a:lnTo>
                  <a:pt x="19098" y="6467"/>
                </a:lnTo>
                <a:lnTo>
                  <a:pt x="18456" y="6295"/>
                </a:lnTo>
                <a:lnTo>
                  <a:pt x="18285" y="6938"/>
                </a:lnTo>
                <a:lnTo>
                  <a:pt x="17813" y="6467"/>
                </a:lnTo>
                <a:lnTo>
                  <a:pt x="17342" y="6938"/>
                </a:lnTo>
                <a:lnTo>
                  <a:pt x="17171" y="6295"/>
                </a:lnTo>
                <a:lnTo>
                  <a:pt x="16529" y="6467"/>
                </a:lnTo>
                <a:lnTo>
                  <a:pt x="16700" y="5824"/>
                </a:lnTo>
                <a:lnTo>
                  <a:pt x="16058" y="5653"/>
                </a:lnTo>
                <a:lnTo>
                  <a:pt x="16529" y="5182"/>
                </a:lnTo>
                <a:lnTo>
                  <a:pt x="16058" y="4711"/>
                </a:lnTo>
                <a:lnTo>
                  <a:pt x="16700" y="4540"/>
                </a:lnTo>
                <a:lnTo>
                  <a:pt x="16529" y="3898"/>
                </a:lnTo>
                <a:lnTo>
                  <a:pt x="17171" y="4069"/>
                </a:lnTo>
                <a:lnTo>
                  <a:pt x="17342" y="3426"/>
                </a:lnTo>
                <a:lnTo>
                  <a:pt x="17813" y="3898"/>
                </a:lnTo>
                <a:lnTo>
                  <a:pt x="18285" y="3426"/>
                </a:lnTo>
                <a:lnTo>
                  <a:pt x="18456" y="4069"/>
                </a:lnTo>
                <a:lnTo>
                  <a:pt x="19098" y="3898"/>
                </a:lnTo>
                <a:lnTo>
                  <a:pt x="18927" y="4540"/>
                </a:lnTo>
                <a:lnTo>
                  <a:pt x="19569" y="4711"/>
                </a:lnTo>
                <a:close/>
                <a:moveTo>
                  <a:pt x="22781" y="6692"/>
                </a:moveTo>
                <a:lnTo>
                  <a:pt x="23080" y="7601"/>
                </a:lnTo>
                <a:lnTo>
                  <a:pt x="23873" y="7816"/>
                </a:lnTo>
                <a:lnTo>
                  <a:pt x="23048" y="8351"/>
                </a:lnTo>
                <a:lnTo>
                  <a:pt x="23048" y="8875"/>
                </a:lnTo>
                <a:lnTo>
                  <a:pt x="22674" y="8501"/>
                </a:lnTo>
                <a:lnTo>
                  <a:pt x="21603" y="8725"/>
                </a:lnTo>
                <a:lnTo>
                  <a:pt x="21603" y="8404"/>
                </a:lnTo>
                <a:lnTo>
                  <a:pt x="22117" y="7890"/>
                </a:lnTo>
                <a:lnTo>
                  <a:pt x="21582" y="7355"/>
                </a:lnTo>
                <a:lnTo>
                  <a:pt x="22320" y="7548"/>
                </a:lnTo>
                <a:lnTo>
                  <a:pt x="22502" y="6852"/>
                </a:lnTo>
                <a:lnTo>
                  <a:pt x="22781" y="6692"/>
                </a:lnTo>
                <a:close/>
                <a:moveTo>
                  <a:pt x="32105" y="5182"/>
                </a:moveTo>
                <a:lnTo>
                  <a:pt x="32586" y="5749"/>
                </a:lnTo>
                <a:lnTo>
                  <a:pt x="31891" y="6006"/>
                </a:lnTo>
                <a:lnTo>
                  <a:pt x="32008" y="6745"/>
                </a:lnTo>
                <a:lnTo>
                  <a:pt x="31280" y="6617"/>
                </a:lnTo>
                <a:lnTo>
                  <a:pt x="31024" y="7312"/>
                </a:lnTo>
                <a:lnTo>
                  <a:pt x="30445" y="6841"/>
                </a:lnTo>
                <a:lnTo>
                  <a:pt x="29878" y="7312"/>
                </a:lnTo>
                <a:lnTo>
                  <a:pt x="29621" y="6617"/>
                </a:lnTo>
                <a:lnTo>
                  <a:pt x="28883" y="6745"/>
                </a:lnTo>
                <a:lnTo>
                  <a:pt x="29011" y="6006"/>
                </a:lnTo>
                <a:lnTo>
                  <a:pt x="28315" y="5749"/>
                </a:lnTo>
                <a:lnTo>
                  <a:pt x="28786" y="5182"/>
                </a:lnTo>
                <a:lnTo>
                  <a:pt x="28304" y="4604"/>
                </a:lnTo>
                <a:lnTo>
                  <a:pt x="29011" y="4347"/>
                </a:lnTo>
                <a:lnTo>
                  <a:pt x="28883" y="3619"/>
                </a:lnTo>
                <a:lnTo>
                  <a:pt x="29621" y="3737"/>
                </a:lnTo>
                <a:lnTo>
                  <a:pt x="29878" y="3041"/>
                </a:lnTo>
                <a:lnTo>
                  <a:pt x="30445" y="3523"/>
                </a:lnTo>
                <a:lnTo>
                  <a:pt x="31024" y="3041"/>
                </a:lnTo>
                <a:lnTo>
                  <a:pt x="31280" y="3737"/>
                </a:lnTo>
                <a:lnTo>
                  <a:pt x="32008" y="3619"/>
                </a:lnTo>
                <a:lnTo>
                  <a:pt x="31891" y="4347"/>
                </a:lnTo>
                <a:lnTo>
                  <a:pt x="32586" y="4604"/>
                </a:lnTo>
                <a:close/>
                <a:moveTo>
                  <a:pt x="35894" y="8469"/>
                </a:moveTo>
                <a:lnTo>
                  <a:pt x="36761" y="7901"/>
                </a:lnTo>
                <a:lnTo>
                  <a:pt x="37629" y="8469"/>
                </a:lnTo>
                <a:lnTo>
                  <a:pt x="37629" y="9100"/>
                </a:lnTo>
                <a:lnTo>
                  <a:pt x="36761" y="9967"/>
                </a:lnTo>
                <a:lnTo>
                  <a:pt x="35894" y="9100"/>
                </a:lnTo>
                <a:close/>
                <a:moveTo>
                  <a:pt x="38389" y="6852"/>
                </a:moveTo>
                <a:lnTo>
                  <a:pt x="38581" y="7548"/>
                </a:lnTo>
                <a:lnTo>
                  <a:pt x="39309" y="7355"/>
                </a:lnTo>
                <a:lnTo>
                  <a:pt x="38774" y="7890"/>
                </a:lnTo>
                <a:lnTo>
                  <a:pt x="39288" y="8404"/>
                </a:lnTo>
                <a:lnTo>
                  <a:pt x="39288" y="8725"/>
                </a:lnTo>
                <a:lnTo>
                  <a:pt x="38217" y="8501"/>
                </a:lnTo>
                <a:lnTo>
                  <a:pt x="37853" y="8875"/>
                </a:lnTo>
                <a:lnTo>
                  <a:pt x="37853" y="8351"/>
                </a:lnTo>
                <a:lnTo>
                  <a:pt x="37029" y="7816"/>
                </a:lnTo>
                <a:lnTo>
                  <a:pt x="37811" y="7601"/>
                </a:lnTo>
                <a:lnTo>
                  <a:pt x="38110" y="6692"/>
                </a:lnTo>
                <a:close/>
                <a:moveTo>
                  <a:pt x="41696" y="5974"/>
                </a:moveTo>
                <a:lnTo>
                  <a:pt x="41557" y="6531"/>
                </a:lnTo>
                <a:lnTo>
                  <a:pt x="40048" y="6938"/>
                </a:lnTo>
                <a:lnTo>
                  <a:pt x="41151" y="5824"/>
                </a:lnTo>
                <a:close/>
                <a:moveTo>
                  <a:pt x="44362" y="5182"/>
                </a:moveTo>
                <a:lnTo>
                  <a:pt x="44833" y="5653"/>
                </a:lnTo>
                <a:lnTo>
                  <a:pt x="44191" y="5824"/>
                </a:lnTo>
                <a:lnTo>
                  <a:pt x="44362" y="6467"/>
                </a:lnTo>
                <a:lnTo>
                  <a:pt x="43720" y="6295"/>
                </a:lnTo>
                <a:lnTo>
                  <a:pt x="43548" y="6938"/>
                </a:lnTo>
                <a:lnTo>
                  <a:pt x="43077" y="6467"/>
                </a:lnTo>
                <a:lnTo>
                  <a:pt x="42606" y="6938"/>
                </a:lnTo>
                <a:lnTo>
                  <a:pt x="42435" y="6295"/>
                </a:lnTo>
                <a:lnTo>
                  <a:pt x="41793" y="6467"/>
                </a:lnTo>
                <a:lnTo>
                  <a:pt x="41975" y="5824"/>
                </a:lnTo>
                <a:lnTo>
                  <a:pt x="41332" y="5653"/>
                </a:lnTo>
                <a:lnTo>
                  <a:pt x="41793" y="5182"/>
                </a:lnTo>
                <a:lnTo>
                  <a:pt x="41332" y="4711"/>
                </a:lnTo>
                <a:lnTo>
                  <a:pt x="41975" y="4540"/>
                </a:lnTo>
                <a:lnTo>
                  <a:pt x="41793" y="3898"/>
                </a:lnTo>
                <a:lnTo>
                  <a:pt x="42435" y="4069"/>
                </a:lnTo>
                <a:lnTo>
                  <a:pt x="42606" y="3426"/>
                </a:lnTo>
                <a:lnTo>
                  <a:pt x="43077" y="3898"/>
                </a:lnTo>
                <a:lnTo>
                  <a:pt x="43548" y="3426"/>
                </a:lnTo>
                <a:lnTo>
                  <a:pt x="43720" y="4069"/>
                </a:lnTo>
                <a:lnTo>
                  <a:pt x="44362" y="3898"/>
                </a:lnTo>
                <a:lnTo>
                  <a:pt x="44191" y="4540"/>
                </a:lnTo>
                <a:lnTo>
                  <a:pt x="44833" y="4711"/>
                </a:lnTo>
                <a:close/>
                <a:moveTo>
                  <a:pt x="48045" y="6692"/>
                </a:moveTo>
                <a:lnTo>
                  <a:pt x="48344" y="7601"/>
                </a:lnTo>
                <a:lnTo>
                  <a:pt x="49136" y="7816"/>
                </a:lnTo>
                <a:lnTo>
                  <a:pt x="48312" y="8351"/>
                </a:lnTo>
                <a:lnTo>
                  <a:pt x="48312" y="8875"/>
                </a:lnTo>
                <a:lnTo>
                  <a:pt x="47938" y="8501"/>
                </a:lnTo>
                <a:lnTo>
                  <a:pt x="46878" y="8725"/>
                </a:lnTo>
                <a:lnTo>
                  <a:pt x="46878" y="8404"/>
                </a:lnTo>
                <a:lnTo>
                  <a:pt x="47392" y="7890"/>
                </a:lnTo>
                <a:lnTo>
                  <a:pt x="46846" y="7355"/>
                </a:lnTo>
                <a:lnTo>
                  <a:pt x="47584" y="7548"/>
                </a:lnTo>
                <a:lnTo>
                  <a:pt x="47766" y="6852"/>
                </a:lnTo>
                <a:lnTo>
                  <a:pt x="48045" y="6692"/>
                </a:lnTo>
                <a:close/>
                <a:moveTo>
                  <a:pt x="50261" y="9100"/>
                </a:moveTo>
                <a:lnTo>
                  <a:pt x="49393" y="9967"/>
                </a:lnTo>
                <a:lnTo>
                  <a:pt x="48526" y="9100"/>
                </a:lnTo>
                <a:lnTo>
                  <a:pt x="48526" y="8469"/>
                </a:lnTo>
                <a:lnTo>
                  <a:pt x="49393" y="7901"/>
                </a:lnTo>
                <a:lnTo>
                  <a:pt x="50261" y="8469"/>
                </a:lnTo>
                <a:close/>
                <a:moveTo>
                  <a:pt x="57155" y="6006"/>
                </a:moveTo>
                <a:lnTo>
                  <a:pt x="57283" y="6745"/>
                </a:lnTo>
                <a:lnTo>
                  <a:pt x="56544" y="6617"/>
                </a:lnTo>
                <a:lnTo>
                  <a:pt x="56287" y="7312"/>
                </a:lnTo>
                <a:lnTo>
                  <a:pt x="55709" y="6841"/>
                </a:lnTo>
                <a:lnTo>
                  <a:pt x="55142" y="7312"/>
                </a:lnTo>
                <a:lnTo>
                  <a:pt x="54885" y="6617"/>
                </a:lnTo>
                <a:lnTo>
                  <a:pt x="54146" y="6745"/>
                </a:lnTo>
                <a:lnTo>
                  <a:pt x="54275" y="6006"/>
                </a:lnTo>
                <a:lnTo>
                  <a:pt x="53579" y="5749"/>
                </a:lnTo>
                <a:lnTo>
                  <a:pt x="54050" y="5182"/>
                </a:lnTo>
                <a:lnTo>
                  <a:pt x="53579" y="4604"/>
                </a:lnTo>
                <a:lnTo>
                  <a:pt x="54275" y="4347"/>
                </a:lnTo>
                <a:lnTo>
                  <a:pt x="54146" y="3619"/>
                </a:lnTo>
                <a:lnTo>
                  <a:pt x="54885" y="3737"/>
                </a:lnTo>
                <a:lnTo>
                  <a:pt x="55142" y="3041"/>
                </a:lnTo>
                <a:lnTo>
                  <a:pt x="55709" y="3523"/>
                </a:lnTo>
                <a:lnTo>
                  <a:pt x="56287" y="3041"/>
                </a:lnTo>
                <a:lnTo>
                  <a:pt x="56544" y="3737"/>
                </a:lnTo>
                <a:lnTo>
                  <a:pt x="57283" y="3619"/>
                </a:lnTo>
                <a:lnTo>
                  <a:pt x="57155" y="4347"/>
                </a:lnTo>
                <a:lnTo>
                  <a:pt x="57850" y="4604"/>
                </a:lnTo>
                <a:lnTo>
                  <a:pt x="57379" y="5182"/>
                </a:lnTo>
                <a:lnTo>
                  <a:pt x="57850" y="5749"/>
                </a:lnTo>
                <a:close/>
                <a:moveTo>
                  <a:pt x="55870" y="12879"/>
                </a:moveTo>
                <a:lnTo>
                  <a:pt x="55709" y="13457"/>
                </a:lnTo>
                <a:lnTo>
                  <a:pt x="55560" y="12879"/>
                </a:lnTo>
                <a:lnTo>
                  <a:pt x="55709" y="12622"/>
                </a:lnTo>
                <a:close/>
                <a:moveTo>
                  <a:pt x="55838" y="12419"/>
                </a:moveTo>
                <a:lnTo>
                  <a:pt x="56437" y="11445"/>
                </a:lnTo>
                <a:lnTo>
                  <a:pt x="56930" y="12729"/>
                </a:lnTo>
                <a:lnTo>
                  <a:pt x="56609" y="12911"/>
                </a:lnTo>
                <a:lnTo>
                  <a:pt x="56063" y="12772"/>
                </a:lnTo>
                <a:close/>
                <a:moveTo>
                  <a:pt x="55709" y="23006"/>
                </a:moveTo>
                <a:lnTo>
                  <a:pt x="55560" y="22749"/>
                </a:lnTo>
                <a:lnTo>
                  <a:pt x="55709" y="22160"/>
                </a:lnTo>
                <a:lnTo>
                  <a:pt x="55870" y="22749"/>
                </a:lnTo>
                <a:close/>
                <a:moveTo>
                  <a:pt x="56609" y="22706"/>
                </a:moveTo>
                <a:lnTo>
                  <a:pt x="56930" y="22888"/>
                </a:lnTo>
                <a:lnTo>
                  <a:pt x="56437" y="24183"/>
                </a:lnTo>
                <a:lnTo>
                  <a:pt x="55838" y="23209"/>
                </a:lnTo>
                <a:lnTo>
                  <a:pt x="56063" y="22856"/>
                </a:lnTo>
                <a:close/>
                <a:moveTo>
                  <a:pt x="57658" y="30446"/>
                </a:moveTo>
                <a:lnTo>
                  <a:pt x="58064" y="29953"/>
                </a:lnTo>
                <a:lnTo>
                  <a:pt x="59413" y="30446"/>
                </a:lnTo>
                <a:lnTo>
                  <a:pt x="58064" y="30938"/>
                </a:lnTo>
                <a:close/>
                <a:moveTo>
                  <a:pt x="47434" y="30446"/>
                </a:moveTo>
                <a:lnTo>
                  <a:pt x="48012" y="30285"/>
                </a:lnTo>
                <a:lnTo>
                  <a:pt x="48269" y="30446"/>
                </a:lnTo>
                <a:lnTo>
                  <a:pt x="48012" y="30606"/>
                </a:lnTo>
                <a:close/>
                <a:moveTo>
                  <a:pt x="48483" y="30574"/>
                </a:moveTo>
                <a:lnTo>
                  <a:pt x="49458" y="31174"/>
                </a:lnTo>
                <a:lnTo>
                  <a:pt x="48162" y="31656"/>
                </a:lnTo>
                <a:lnTo>
                  <a:pt x="47980" y="31345"/>
                </a:lnTo>
                <a:lnTo>
                  <a:pt x="48130" y="30788"/>
                </a:lnTo>
                <a:close/>
                <a:moveTo>
                  <a:pt x="41696" y="31238"/>
                </a:moveTo>
                <a:lnTo>
                  <a:pt x="41557" y="31795"/>
                </a:lnTo>
                <a:lnTo>
                  <a:pt x="40048" y="32202"/>
                </a:lnTo>
                <a:lnTo>
                  <a:pt x="41151" y="31099"/>
                </a:lnTo>
                <a:close/>
                <a:moveTo>
                  <a:pt x="37896" y="30446"/>
                </a:moveTo>
                <a:lnTo>
                  <a:pt x="38142" y="30285"/>
                </a:lnTo>
                <a:lnTo>
                  <a:pt x="38731" y="30446"/>
                </a:lnTo>
                <a:lnTo>
                  <a:pt x="38142" y="30606"/>
                </a:lnTo>
                <a:close/>
                <a:moveTo>
                  <a:pt x="38003" y="31656"/>
                </a:moveTo>
                <a:lnTo>
                  <a:pt x="36708" y="31174"/>
                </a:lnTo>
                <a:lnTo>
                  <a:pt x="37682" y="30574"/>
                </a:lnTo>
                <a:lnTo>
                  <a:pt x="38035" y="30788"/>
                </a:lnTo>
                <a:lnTo>
                  <a:pt x="38185" y="31345"/>
                </a:lnTo>
                <a:close/>
                <a:moveTo>
                  <a:pt x="30445" y="32394"/>
                </a:moveTo>
                <a:lnTo>
                  <a:pt x="30938" y="32801"/>
                </a:lnTo>
                <a:lnTo>
                  <a:pt x="30445" y="34139"/>
                </a:lnTo>
                <a:lnTo>
                  <a:pt x="29953" y="32801"/>
                </a:lnTo>
                <a:close/>
                <a:moveTo>
                  <a:pt x="22749" y="30606"/>
                </a:moveTo>
                <a:lnTo>
                  <a:pt x="22170" y="30446"/>
                </a:lnTo>
                <a:lnTo>
                  <a:pt x="22749" y="30285"/>
                </a:lnTo>
                <a:lnTo>
                  <a:pt x="23005" y="30446"/>
                </a:lnTo>
                <a:close/>
                <a:moveTo>
                  <a:pt x="22716" y="31345"/>
                </a:moveTo>
                <a:lnTo>
                  <a:pt x="22866" y="30788"/>
                </a:lnTo>
                <a:lnTo>
                  <a:pt x="23220" y="30574"/>
                </a:lnTo>
                <a:lnTo>
                  <a:pt x="24183" y="31174"/>
                </a:lnTo>
                <a:lnTo>
                  <a:pt x="22898" y="31656"/>
                </a:lnTo>
                <a:close/>
                <a:moveTo>
                  <a:pt x="16433" y="31238"/>
                </a:moveTo>
                <a:lnTo>
                  <a:pt x="16293" y="31795"/>
                </a:lnTo>
                <a:lnTo>
                  <a:pt x="14784" y="32202"/>
                </a:lnTo>
                <a:lnTo>
                  <a:pt x="15887" y="31099"/>
                </a:lnTo>
                <a:close/>
                <a:moveTo>
                  <a:pt x="12622" y="30446"/>
                </a:moveTo>
                <a:lnTo>
                  <a:pt x="12878" y="30285"/>
                </a:lnTo>
                <a:lnTo>
                  <a:pt x="13467" y="30446"/>
                </a:lnTo>
                <a:lnTo>
                  <a:pt x="12878" y="30606"/>
                </a:lnTo>
                <a:close/>
                <a:moveTo>
                  <a:pt x="12739" y="31656"/>
                </a:moveTo>
                <a:lnTo>
                  <a:pt x="11444" y="31174"/>
                </a:lnTo>
                <a:lnTo>
                  <a:pt x="12418" y="30574"/>
                </a:lnTo>
                <a:lnTo>
                  <a:pt x="12771" y="30788"/>
                </a:lnTo>
                <a:lnTo>
                  <a:pt x="12921" y="31345"/>
                </a:lnTo>
                <a:close/>
                <a:moveTo>
                  <a:pt x="5182" y="32394"/>
                </a:moveTo>
                <a:lnTo>
                  <a:pt x="5674" y="32801"/>
                </a:lnTo>
                <a:lnTo>
                  <a:pt x="5182" y="34139"/>
                </a:lnTo>
                <a:lnTo>
                  <a:pt x="4689" y="32801"/>
                </a:lnTo>
                <a:close/>
                <a:moveTo>
                  <a:pt x="3233" y="30446"/>
                </a:moveTo>
                <a:lnTo>
                  <a:pt x="2826" y="30938"/>
                </a:lnTo>
                <a:lnTo>
                  <a:pt x="1488" y="30446"/>
                </a:lnTo>
                <a:lnTo>
                  <a:pt x="2826" y="29953"/>
                </a:lnTo>
                <a:close/>
                <a:moveTo>
                  <a:pt x="6177" y="25650"/>
                </a:moveTo>
                <a:lnTo>
                  <a:pt x="6498" y="25543"/>
                </a:lnTo>
                <a:lnTo>
                  <a:pt x="7194" y="26314"/>
                </a:lnTo>
                <a:lnTo>
                  <a:pt x="7087" y="26913"/>
                </a:lnTo>
                <a:lnTo>
                  <a:pt x="5856" y="27941"/>
                </a:lnTo>
                <a:lnTo>
                  <a:pt x="5299" y="26432"/>
                </a:lnTo>
                <a:lnTo>
                  <a:pt x="5503" y="25864"/>
                </a:lnTo>
                <a:close/>
                <a:moveTo>
                  <a:pt x="5021" y="22749"/>
                </a:moveTo>
                <a:lnTo>
                  <a:pt x="5182" y="22160"/>
                </a:lnTo>
                <a:lnTo>
                  <a:pt x="5342" y="22749"/>
                </a:lnTo>
                <a:lnTo>
                  <a:pt x="5182" y="23006"/>
                </a:lnTo>
                <a:close/>
                <a:moveTo>
                  <a:pt x="5053" y="23209"/>
                </a:moveTo>
                <a:lnTo>
                  <a:pt x="4454" y="24183"/>
                </a:lnTo>
                <a:lnTo>
                  <a:pt x="3972" y="22888"/>
                </a:lnTo>
                <a:lnTo>
                  <a:pt x="4282" y="22706"/>
                </a:lnTo>
                <a:lnTo>
                  <a:pt x="4839" y="22856"/>
                </a:lnTo>
                <a:close/>
                <a:moveTo>
                  <a:pt x="4389" y="19195"/>
                </a:moveTo>
                <a:lnTo>
                  <a:pt x="4539" y="19741"/>
                </a:lnTo>
                <a:lnTo>
                  <a:pt x="3426" y="20844"/>
                </a:lnTo>
                <a:lnTo>
                  <a:pt x="3833" y="19345"/>
                </a:lnTo>
                <a:close/>
                <a:moveTo>
                  <a:pt x="5182" y="12622"/>
                </a:moveTo>
                <a:lnTo>
                  <a:pt x="5342" y="12879"/>
                </a:lnTo>
                <a:lnTo>
                  <a:pt x="5182" y="13468"/>
                </a:lnTo>
                <a:lnTo>
                  <a:pt x="5021" y="12879"/>
                </a:lnTo>
                <a:close/>
                <a:moveTo>
                  <a:pt x="4282" y="12911"/>
                </a:moveTo>
                <a:lnTo>
                  <a:pt x="3972" y="12729"/>
                </a:lnTo>
                <a:lnTo>
                  <a:pt x="4454" y="11445"/>
                </a:lnTo>
                <a:lnTo>
                  <a:pt x="5053" y="12419"/>
                </a:lnTo>
                <a:lnTo>
                  <a:pt x="4839" y="12772"/>
                </a:lnTo>
                <a:close/>
                <a:moveTo>
                  <a:pt x="3233" y="5182"/>
                </a:moveTo>
                <a:lnTo>
                  <a:pt x="2826" y="5675"/>
                </a:lnTo>
                <a:lnTo>
                  <a:pt x="1488" y="5182"/>
                </a:lnTo>
                <a:lnTo>
                  <a:pt x="2826" y="4690"/>
                </a:lnTo>
                <a:close/>
                <a:moveTo>
                  <a:pt x="13467" y="5182"/>
                </a:moveTo>
                <a:lnTo>
                  <a:pt x="12878" y="5332"/>
                </a:lnTo>
                <a:lnTo>
                  <a:pt x="12622" y="5182"/>
                </a:lnTo>
                <a:lnTo>
                  <a:pt x="12878" y="5022"/>
                </a:lnTo>
                <a:close/>
                <a:moveTo>
                  <a:pt x="12418" y="5054"/>
                </a:moveTo>
                <a:lnTo>
                  <a:pt x="11444" y="4454"/>
                </a:lnTo>
                <a:lnTo>
                  <a:pt x="12739" y="3972"/>
                </a:lnTo>
                <a:lnTo>
                  <a:pt x="12921" y="4283"/>
                </a:lnTo>
                <a:lnTo>
                  <a:pt x="12771" y="4840"/>
                </a:lnTo>
                <a:close/>
                <a:moveTo>
                  <a:pt x="19194" y="4379"/>
                </a:moveTo>
                <a:lnTo>
                  <a:pt x="19344" y="3833"/>
                </a:lnTo>
                <a:lnTo>
                  <a:pt x="20854" y="3426"/>
                </a:lnTo>
                <a:lnTo>
                  <a:pt x="19751" y="4529"/>
                </a:lnTo>
                <a:close/>
                <a:moveTo>
                  <a:pt x="23005" y="5182"/>
                </a:moveTo>
                <a:lnTo>
                  <a:pt x="22749" y="5332"/>
                </a:lnTo>
                <a:lnTo>
                  <a:pt x="22170" y="5182"/>
                </a:lnTo>
                <a:lnTo>
                  <a:pt x="22749" y="5022"/>
                </a:lnTo>
                <a:close/>
                <a:moveTo>
                  <a:pt x="22898" y="3972"/>
                </a:moveTo>
                <a:lnTo>
                  <a:pt x="24183" y="4454"/>
                </a:lnTo>
                <a:lnTo>
                  <a:pt x="23220" y="5054"/>
                </a:lnTo>
                <a:lnTo>
                  <a:pt x="22866" y="4840"/>
                </a:lnTo>
                <a:lnTo>
                  <a:pt x="22716" y="4283"/>
                </a:lnTo>
                <a:close/>
                <a:moveTo>
                  <a:pt x="28497" y="5182"/>
                </a:moveTo>
                <a:lnTo>
                  <a:pt x="28090" y="5675"/>
                </a:lnTo>
                <a:lnTo>
                  <a:pt x="26752" y="5182"/>
                </a:lnTo>
                <a:lnTo>
                  <a:pt x="28090" y="4690"/>
                </a:lnTo>
                <a:close/>
                <a:moveTo>
                  <a:pt x="38142" y="5022"/>
                </a:moveTo>
                <a:lnTo>
                  <a:pt x="38731" y="5182"/>
                </a:lnTo>
                <a:lnTo>
                  <a:pt x="38142" y="5332"/>
                </a:lnTo>
                <a:lnTo>
                  <a:pt x="37896" y="5182"/>
                </a:lnTo>
                <a:close/>
                <a:moveTo>
                  <a:pt x="38185" y="4283"/>
                </a:moveTo>
                <a:lnTo>
                  <a:pt x="38035" y="4840"/>
                </a:lnTo>
                <a:lnTo>
                  <a:pt x="37682" y="5054"/>
                </a:lnTo>
                <a:lnTo>
                  <a:pt x="36708" y="4454"/>
                </a:lnTo>
                <a:lnTo>
                  <a:pt x="38003" y="3972"/>
                </a:lnTo>
                <a:close/>
                <a:moveTo>
                  <a:pt x="43077" y="3587"/>
                </a:moveTo>
                <a:lnTo>
                  <a:pt x="42681" y="3180"/>
                </a:lnTo>
                <a:lnTo>
                  <a:pt x="43077" y="1671"/>
                </a:lnTo>
                <a:lnTo>
                  <a:pt x="43484" y="3180"/>
                </a:lnTo>
                <a:close/>
                <a:moveTo>
                  <a:pt x="44458" y="4379"/>
                </a:moveTo>
                <a:lnTo>
                  <a:pt x="44608" y="3833"/>
                </a:lnTo>
                <a:lnTo>
                  <a:pt x="46118" y="3426"/>
                </a:lnTo>
                <a:lnTo>
                  <a:pt x="45015" y="4529"/>
                </a:lnTo>
                <a:close/>
                <a:moveTo>
                  <a:pt x="48269" y="5182"/>
                </a:moveTo>
                <a:lnTo>
                  <a:pt x="48012" y="5332"/>
                </a:lnTo>
                <a:lnTo>
                  <a:pt x="47434" y="5182"/>
                </a:lnTo>
                <a:lnTo>
                  <a:pt x="48012" y="5022"/>
                </a:lnTo>
                <a:close/>
                <a:moveTo>
                  <a:pt x="48162" y="3972"/>
                </a:moveTo>
                <a:lnTo>
                  <a:pt x="49458" y="4454"/>
                </a:lnTo>
                <a:lnTo>
                  <a:pt x="48483" y="5054"/>
                </a:lnTo>
                <a:lnTo>
                  <a:pt x="48130" y="4840"/>
                </a:lnTo>
                <a:lnTo>
                  <a:pt x="47980" y="4283"/>
                </a:lnTo>
                <a:close/>
                <a:moveTo>
                  <a:pt x="54029" y="4208"/>
                </a:moveTo>
                <a:lnTo>
                  <a:pt x="53429" y="4433"/>
                </a:lnTo>
                <a:lnTo>
                  <a:pt x="52519" y="3330"/>
                </a:lnTo>
                <a:lnTo>
                  <a:pt x="53922" y="3576"/>
                </a:lnTo>
                <a:close/>
                <a:moveTo>
                  <a:pt x="57658" y="5182"/>
                </a:moveTo>
                <a:lnTo>
                  <a:pt x="58075" y="4690"/>
                </a:lnTo>
                <a:lnTo>
                  <a:pt x="59413" y="5182"/>
                </a:lnTo>
                <a:lnTo>
                  <a:pt x="58064" y="5675"/>
                </a:lnTo>
                <a:close/>
                <a:moveTo>
                  <a:pt x="57818" y="8597"/>
                </a:moveTo>
                <a:lnTo>
                  <a:pt x="57551" y="7013"/>
                </a:lnTo>
                <a:lnTo>
                  <a:pt x="59135" y="7291"/>
                </a:lnTo>
                <a:lnTo>
                  <a:pt x="59520" y="7751"/>
                </a:lnTo>
                <a:lnTo>
                  <a:pt x="59306" y="8768"/>
                </a:lnTo>
                <a:lnTo>
                  <a:pt x="58289" y="8982"/>
                </a:lnTo>
                <a:close/>
                <a:moveTo>
                  <a:pt x="60473" y="5332"/>
                </a:moveTo>
                <a:lnTo>
                  <a:pt x="60045" y="5182"/>
                </a:lnTo>
                <a:lnTo>
                  <a:pt x="60473" y="5022"/>
                </a:lnTo>
                <a:lnTo>
                  <a:pt x="60869" y="3801"/>
                </a:lnTo>
                <a:lnTo>
                  <a:pt x="59906" y="2934"/>
                </a:lnTo>
                <a:lnTo>
                  <a:pt x="59467" y="3020"/>
                </a:lnTo>
                <a:lnTo>
                  <a:pt x="59756" y="2666"/>
                </a:lnTo>
                <a:lnTo>
                  <a:pt x="59488" y="1403"/>
                </a:lnTo>
                <a:lnTo>
                  <a:pt x="58225" y="1136"/>
                </a:lnTo>
                <a:lnTo>
                  <a:pt x="57883" y="1435"/>
                </a:lnTo>
                <a:lnTo>
                  <a:pt x="57957" y="986"/>
                </a:lnTo>
                <a:lnTo>
                  <a:pt x="57090" y="22"/>
                </a:lnTo>
                <a:lnTo>
                  <a:pt x="55870" y="429"/>
                </a:lnTo>
                <a:lnTo>
                  <a:pt x="55709" y="847"/>
                </a:lnTo>
                <a:lnTo>
                  <a:pt x="55560" y="429"/>
                </a:lnTo>
                <a:lnTo>
                  <a:pt x="54328" y="22"/>
                </a:lnTo>
                <a:lnTo>
                  <a:pt x="53472" y="986"/>
                </a:lnTo>
                <a:lnTo>
                  <a:pt x="53547" y="1435"/>
                </a:lnTo>
                <a:lnTo>
                  <a:pt x="53204" y="1136"/>
                </a:lnTo>
                <a:lnTo>
                  <a:pt x="51941" y="1403"/>
                </a:lnTo>
                <a:lnTo>
                  <a:pt x="51674" y="2666"/>
                </a:lnTo>
                <a:lnTo>
                  <a:pt x="51963" y="3020"/>
                </a:lnTo>
                <a:lnTo>
                  <a:pt x="51513" y="2934"/>
                </a:lnTo>
                <a:lnTo>
                  <a:pt x="50732" y="3641"/>
                </a:lnTo>
                <a:lnTo>
                  <a:pt x="50442" y="2763"/>
                </a:lnTo>
                <a:lnTo>
                  <a:pt x="49426" y="2484"/>
                </a:lnTo>
                <a:lnTo>
                  <a:pt x="49393" y="2581"/>
                </a:lnTo>
                <a:lnTo>
                  <a:pt x="49372" y="2484"/>
                </a:lnTo>
                <a:lnTo>
                  <a:pt x="48344" y="2763"/>
                </a:lnTo>
                <a:lnTo>
                  <a:pt x="48045" y="3673"/>
                </a:lnTo>
                <a:lnTo>
                  <a:pt x="47766" y="3512"/>
                </a:lnTo>
                <a:lnTo>
                  <a:pt x="47584" y="2806"/>
                </a:lnTo>
                <a:lnTo>
                  <a:pt x="46846" y="3009"/>
                </a:lnTo>
                <a:lnTo>
                  <a:pt x="47392" y="2463"/>
                </a:lnTo>
                <a:lnTo>
                  <a:pt x="46878" y="1949"/>
                </a:lnTo>
                <a:lnTo>
                  <a:pt x="46878" y="1393"/>
                </a:lnTo>
                <a:lnTo>
                  <a:pt x="46310" y="1393"/>
                </a:lnTo>
                <a:lnTo>
                  <a:pt x="45797" y="879"/>
                </a:lnTo>
                <a:lnTo>
                  <a:pt x="45251" y="1414"/>
                </a:lnTo>
                <a:lnTo>
                  <a:pt x="45454" y="675"/>
                </a:lnTo>
                <a:lnTo>
                  <a:pt x="44747" y="493"/>
                </a:lnTo>
                <a:lnTo>
                  <a:pt x="44469" y="1"/>
                </a:lnTo>
                <a:lnTo>
                  <a:pt x="43977" y="279"/>
                </a:lnTo>
                <a:lnTo>
                  <a:pt x="43281" y="97"/>
                </a:lnTo>
                <a:lnTo>
                  <a:pt x="43077" y="825"/>
                </a:lnTo>
                <a:lnTo>
                  <a:pt x="42885" y="97"/>
                </a:lnTo>
                <a:lnTo>
                  <a:pt x="42178" y="279"/>
                </a:lnTo>
                <a:lnTo>
                  <a:pt x="41696" y="1"/>
                </a:lnTo>
                <a:lnTo>
                  <a:pt x="41407" y="493"/>
                </a:lnTo>
                <a:lnTo>
                  <a:pt x="40712" y="675"/>
                </a:lnTo>
                <a:lnTo>
                  <a:pt x="40904" y="1414"/>
                </a:lnTo>
                <a:lnTo>
                  <a:pt x="40369" y="879"/>
                </a:lnTo>
                <a:lnTo>
                  <a:pt x="39855" y="1393"/>
                </a:lnTo>
                <a:lnTo>
                  <a:pt x="39288" y="1393"/>
                </a:lnTo>
                <a:lnTo>
                  <a:pt x="39288" y="1949"/>
                </a:lnTo>
                <a:lnTo>
                  <a:pt x="38774" y="2463"/>
                </a:lnTo>
                <a:lnTo>
                  <a:pt x="39309" y="3009"/>
                </a:lnTo>
                <a:lnTo>
                  <a:pt x="38581" y="2806"/>
                </a:lnTo>
                <a:lnTo>
                  <a:pt x="38389" y="3512"/>
                </a:lnTo>
                <a:lnTo>
                  <a:pt x="38110" y="3673"/>
                </a:lnTo>
                <a:lnTo>
                  <a:pt x="37811" y="2763"/>
                </a:lnTo>
                <a:lnTo>
                  <a:pt x="36794" y="2484"/>
                </a:lnTo>
                <a:lnTo>
                  <a:pt x="36761" y="2581"/>
                </a:lnTo>
                <a:lnTo>
                  <a:pt x="36740" y="2484"/>
                </a:lnTo>
                <a:lnTo>
                  <a:pt x="35712" y="2763"/>
                </a:lnTo>
                <a:lnTo>
                  <a:pt x="35423" y="3641"/>
                </a:lnTo>
                <a:lnTo>
                  <a:pt x="34642" y="2934"/>
                </a:lnTo>
                <a:lnTo>
                  <a:pt x="34192" y="3020"/>
                </a:lnTo>
                <a:lnTo>
                  <a:pt x="34492" y="2666"/>
                </a:lnTo>
                <a:lnTo>
                  <a:pt x="34224" y="1403"/>
                </a:lnTo>
                <a:lnTo>
                  <a:pt x="32961" y="1136"/>
                </a:lnTo>
                <a:lnTo>
                  <a:pt x="32608" y="1435"/>
                </a:lnTo>
                <a:lnTo>
                  <a:pt x="32694" y="986"/>
                </a:lnTo>
                <a:lnTo>
                  <a:pt x="31826" y="22"/>
                </a:lnTo>
                <a:lnTo>
                  <a:pt x="30606" y="429"/>
                </a:lnTo>
                <a:lnTo>
                  <a:pt x="30445" y="847"/>
                </a:lnTo>
                <a:lnTo>
                  <a:pt x="30296" y="429"/>
                </a:lnTo>
                <a:lnTo>
                  <a:pt x="29065" y="22"/>
                </a:lnTo>
                <a:lnTo>
                  <a:pt x="28208" y="986"/>
                </a:lnTo>
                <a:lnTo>
                  <a:pt x="28283" y="1435"/>
                </a:lnTo>
                <a:lnTo>
                  <a:pt x="27930" y="1136"/>
                </a:lnTo>
                <a:lnTo>
                  <a:pt x="26677" y="1403"/>
                </a:lnTo>
                <a:lnTo>
                  <a:pt x="26410" y="2666"/>
                </a:lnTo>
                <a:lnTo>
                  <a:pt x="26699" y="3020"/>
                </a:lnTo>
                <a:lnTo>
                  <a:pt x="26249" y="2934"/>
                </a:lnTo>
                <a:lnTo>
                  <a:pt x="25468" y="3641"/>
                </a:lnTo>
                <a:lnTo>
                  <a:pt x="25179" y="2763"/>
                </a:lnTo>
                <a:lnTo>
                  <a:pt x="24162" y="2484"/>
                </a:lnTo>
                <a:lnTo>
                  <a:pt x="24129" y="2581"/>
                </a:lnTo>
                <a:lnTo>
                  <a:pt x="24108" y="2484"/>
                </a:lnTo>
                <a:lnTo>
                  <a:pt x="23080" y="2763"/>
                </a:lnTo>
                <a:lnTo>
                  <a:pt x="22781" y="3673"/>
                </a:lnTo>
                <a:lnTo>
                  <a:pt x="22502" y="3512"/>
                </a:lnTo>
                <a:lnTo>
                  <a:pt x="22320" y="2806"/>
                </a:lnTo>
                <a:lnTo>
                  <a:pt x="21582" y="3009"/>
                </a:lnTo>
                <a:lnTo>
                  <a:pt x="22117" y="2463"/>
                </a:lnTo>
                <a:lnTo>
                  <a:pt x="21603" y="1949"/>
                </a:lnTo>
                <a:lnTo>
                  <a:pt x="21603" y="1393"/>
                </a:lnTo>
                <a:lnTo>
                  <a:pt x="21046" y="1393"/>
                </a:lnTo>
                <a:lnTo>
                  <a:pt x="20533" y="879"/>
                </a:lnTo>
                <a:lnTo>
                  <a:pt x="19987" y="1414"/>
                </a:lnTo>
                <a:lnTo>
                  <a:pt x="20190" y="675"/>
                </a:lnTo>
                <a:lnTo>
                  <a:pt x="19483" y="493"/>
                </a:lnTo>
                <a:lnTo>
                  <a:pt x="19205" y="1"/>
                </a:lnTo>
                <a:lnTo>
                  <a:pt x="18713" y="279"/>
                </a:lnTo>
                <a:lnTo>
                  <a:pt x="18017" y="97"/>
                </a:lnTo>
                <a:lnTo>
                  <a:pt x="17813" y="825"/>
                </a:lnTo>
                <a:lnTo>
                  <a:pt x="17621" y="97"/>
                </a:lnTo>
                <a:lnTo>
                  <a:pt x="16914" y="279"/>
                </a:lnTo>
                <a:lnTo>
                  <a:pt x="16422" y="1"/>
                </a:lnTo>
                <a:lnTo>
                  <a:pt x="16144" y="493"/>
                </a:lnTo>
                <a:lnTo>
                  <a:pt x="15448" y="675"/>
                </a:lnTo>
                <a:lnTo>
                  <a:pt x="15640" y="1414"/>
                </a:lnTo>
                <a:lnTo>
                  <a:pt x="15105" y="879"/>
                </a:lnTo>
                <a:lnTo>
                  <a:pt x="14591" y="1393"/>
                </a:lnTo>
                <a:lnTo>
                  <a:pt x="14024" y="1393"/>
                </a:lnTo>
                <a:lnTo>
                  <a:pt x="14024" y="1949"/>
                </a:lnTo>
                <a:lnTo>
                  <a:pt x="13510" y="2463"/>
                </a:lnTo>
                <a:lnTo>
                  <a:pt x="14045" y="3009"/>
                </a:lnTo>
                <a:lnTo>
                  <a:pt x="13317" y="2806"/>
                </a:lnTo>
                <a:lnTo>
                  <a:pt x="13125" y="3512"/>
                </a:lnTo>
                <a:lnTo>
                  <a:pt x="12846" y="3673"/>
                </a:lnTo>
                <a:lnTo>
                  <a:pt x="12547" y="2763"/>
                </a:lnTo>
                <a:lnTo>
                  <a:pt x="11530" y="2484"/>
                </a:lnTo>
                <a:lnTo>
                  <a:pt x="11498" y="2581"/>
                </a:lnTo>
                <a:lnTo>
                  <a:pt x="11465" y="2484"/>
                </a:lnTo>
                <a:lnTo>
                  <a:pt x="10448" y="2763"/>
                </a:lnTo>
                <a:lnTo>
                  <a:pt x="10159" y="3641"/>
                </a:lnTo>
                <a:lnTo>
                  <a:pt x="9378" y="2934"/>
                </a:lnTo>
                <a:lnTo>
                  <a:pt x="8928" y="3020"/>
                </a:lnTo>
                <a:lnTo>
                  <a:pt x="9217" y="2666"/>
                </a:lnTo>
                <a:lnTo>
                  <a:pt x="8960" y="1403"/>
                </a:lnTo>
                <a:lnTo>
                  <a:pt x="7697" y="1136"/>
                </a:lnTo>
                <a:lnTo>
                  <a:pt x="7344" y="1435"/>
                </a:lnTo>
                <a:lnTo>
                  <a:pt x="7419" y="986"/>
                </a:lnTo>
                <a:lnTo>
                  <a:pt x="6562" y="22"/>
                </a:lnTo>
                <a:lnTo>
                  <a:pt x="5342" y="429"/>
                </a:lnTo>
                <a:lnTo>
                  <a:pt x="5182" y="847"/>
                </a:lnTo>
                <a:lnTo>
                  <a:pt x="5021" y="429"/>
                </a:lnTo>
                <a:lnTo>
                  <a:pt x="3801" y="22"/>
                </a:lnTo>
                <a:lnTo>
                  <a:pt x="2944" y="986"/>
                </a:lnTo>
                <a:lnTo>
                  <a:pt x="3019" y="1435"/>
                </a:lnTo>
                <a:lnTo>
                  <a:pt x="2666" y="1136"/>
                </a:lnTo>
                <a:lnTo>
                  <a:pt x="1403" y="1403"/>
                </a:lnTo>
                <a:lnTo>
                  <a:pt x="1146" y="2666"/>
                </a:lnTo>
                <a:lnTo>
                  <a:pt x="1435" y="3020"/>
                </a:lnTo>
                <a:lnTo>
                  <a:pt x="985" y="2934"/>
                </a:lnTo>
                <a:lnTo>
                  <a:pt x="22" y="3801"/>
                </a:lnTo>
                <a:lnTo>
                  <a:pt x="428" y="5022"/>
                </a:lnTo>
                <a:lnTo>
                  <a:pt x="857" y="5182"/>
                </a:lnTo>
                <a:lnTo>
                  <a:pt x="428" y="5332"/>
                </a:lnTo>
                <a:lnTo>
                  <a:pt x="22" y="6563"/>
                </a:lnTo>
                <a:lnTo>
                  <a:pt x="985" y="7419"/>
                </a:lnTo>
                <a:lnTo>
                  <a:pt x="1435" y="7345"/>
                </a:lnTo>
                <a:lnTo>
                  <a:pt x="1146" y="7698"/>
                </a:lnTo>
                <a:lnTo>
                  <a:pt x="1403" y="8950"/>
                </a:lnTo>
                <a:lnTo>
                  <a:pt x="2666" y="9218"/>
                </a:lnTo>
                <a:lnTo>
                  <a:pt x="3019" y="8929"/>
                </a:lnTo>
                <a:lnTo>
                  <a:pt x="2944" y="9378"/>
                </a:lnTo>
                <a:lnTo>
                  <a:pt x="3640" y="10160"/>
                </a:lnTo>
                <a:lnTo>
                  <a:pt x="2762" y="10449"/>
                </a:lnTo>
                <a:lnTo>
                  <a:pt x="2484" y="11466"/>
                </a:lnTo>
                <a:lnTo>
                  <a:pt x="2591" y="11498"/>
                </a:lnTo>
                <a:lnTo>
                  <a:pt x="2484" y="11519"/>
                </a:lnTo>
                <a:lnTo>
                  <a:pt x="2762" y="12547"/>
                </a:lnTo>
                <a:lnTo>
                  <a:pt x="3672" y="12847"/>
                </a:lnTo>
                <a:lnTo>
                  <a:pt x="3512" y="13125"/>
                </a:lnTo>
                <a:lnTo>
                  <a:pt x="2805" y="13307"/>
                </a:lnTo>
                <a:lnTo>
                  <a:pt x="3008" y="14046"/>
                </a:lnTo>
                <a:lnTo>
                  <a:pt x="2473" y="13511"/>
                </a:lnTo>
                <a:lnTo>
                  <a:pt x="1959" y="14024"/>
                </a:lnTo>
                <a:lnTo>
                  <a:pt x="1392" y="14024"/>
                </a:lnTo>
                <a:lnTo>
                  <a:pt x="1392" y="14592"/>
                </a:lnTo>
                <a:lnTo>
                  <a:pt x="878" y="15106"/>
                </a:lnTo>
                <a:lnTo>
                  <a:pt x="1413" y="15641"/>
                </a:lnTo>
                <a:lnTo>
                  <a:pt x="675" y="15438"/>
                </a:lnTo>
                <a:lnTo>
                  <a:pt x="493" y="16144"/>
                </a:lnTo>
                <a:lnTo>
                  <a:pt x="0" y="16422"/>
                </a:lnTo>
                <a:lnTo>
                  <a:pt x="289" y="16915"/>
                </a:lnTo>
                <a:lnTo>
                  <a:pt x="97" y="17621"/>
                </a:lnTo>
                <a:lnTo>
                  <a:pt x="835" y="17814"/>
                </a:lnTo>
                <a:lnTo>
                  <a:pt x="97" y="18007"/>
                </a:lnTo>
                <a:lnTo>
                  <a:pt x="289" y="18713"/>
                </a:lnTo>
                <a:lnTo>
                  <a:pt x="0" y="19206"/>
                </a:lnTo>
                <a:lnTo>
                  <a:pt x="493" y="19484"/>
                </a:lnTo>
                <a:lnTo>
                  <a:pt x="675" y="20191"/>
                </a:lnTo>
                <a:lnTo>
                  <a:pt x="1413" y="19987"/>
                </a:lnTo>
                <a:lnTo>
                  <a:pt x="878" y="20522"/>
                </a:lnTo>
                <a:lnTo>
                  <a:pt x="1392" y="21036"/>
                </a:lnTo>
                <a:lnTo>
                  <a:pt x="1392" y="21604"/>
                </a:lnTo>
                <a:lnTo>
                  <a:pt x="1959" y="21604"/>
                </a:lnTo>
                <a:lnTo>
                  <a:pt x="2473" y="22117"/>
                </a:lnTo>
                <a:lnTo>
                  <a:pt x="3008" y="21582"/>
                </a:lnTo>
                <a:lnTo>
                  <a:pt x="2805" y="22321"/>
                </a:lnTo>
                <a:lnTo>
                  <a:pt x="3512" y="22503"/>
                </a:lnTo>
                <a:lnTo>
                  <a:pt x="3672" y="22781"/>
                </a:lnTo>
                <a:lnTo>
                  <a:pt x="2762" y="23081"/>
                </a:lnTo>
                <a:lnTo>
                  <a:pt x="2484" y="24098"/>
                </a:lnTo>
                <a:lnTo>
                  <a:pt x="2591" y="24130"/>
                </a:lnTo>
                <a:lnTo>
                  <a:pt x="2484" y="24162"/>
                </a:lnTo>
                <a:lnTo>
                  <a:pt x="2762" y="25179"/>
                </a:lnTo>
                <a:lnTo>
                  <a:pt x="3640" y="25468"/>
                </a:lnTo>
                <a:lnTo>
                  <a:pt x="2944" y="26250"/>
                </a:lnTo>
                <a:lnTo>
                  <a:pt x="3019" y="26699"/>
                </a:lnTo>
                <a:lnTo>
                  <a:pt x="2666" y="26410"/>
                </a:lnTo>
                <a:lnTo>
                  <a:pt x="1403" y="26667"/>
                </a:lnTo>
                <a:lnTo>
                  <a:pt x="1146" y="27930"/>
                </a:lnTo>
                <a:lnTo>
                  <a:pt x="1435" y="28284"/>
                </a:lnTo>
                <a:lnTo>
                  <a:pt x="985" y="28209"/>
                </a:lnTo>
                <a:lnTo>
                  <a:pt x="22" y="29065"/>
                </a:lnTo>
                <a:lnTo>
                  <a:pt x="428" y="30285"/>
                </a:lnTo>
                <a:lnTo>
                  <a:pt x="857" y="30446"/>
                </a:lnTo>
                <a:lnTo>
                  <a:pt x="428" y="30606"/>
                </a:lnTo>
                <a:lnTo>
                  <a:pt x="22" y="31827"/>
                </a:lnTo>
                <a:lnTo>
                  <a:pt x="985" y="32683"/>
                </a:lnTo>
                <a:lnTo>
                  <a:pt x="1435" y="32608"/>
                </a:lnTo>
                <a:lnTo>
                  <a:pt x="1146" y="32962"/>
                </a:lnTo>
                <a:lnTo>
                  <a:pt x="1403" y="34225"/>
                </a:lnTo>
                <a:lnTo>
                  <a:pt x="2666" y="34482"/>
                </a:lnTo>
                <a:lnTo>
                  <a:pt x="3019" y="34193"/>
                </a:lnTo>
                <a:lnTo>
                  <a:pt x="2944" y="34642"/>
                </a:lnTo>
                <a:lnTo>
                  <a:pt x="3801" y="35606"/>
                </a:lnTo>
                <a:lnTo>
                  <a:pt x="5021" y="35199"/>
                </a:lnTo>
                <a:lnTo>
                  <a:pt x="5182" y="34771"/>
                </a:lnTo>
                <a:lnTo>
                  <a:pt x="5342" y="35199"/>
                </a:lnTo>
                <a:lnTo>
                  <a:pt x="6562" y="35606"/>
                </a:lnTo>
                <a:lnTo>
                  <a:pt x="7419" y="34642"/>
                </a:lnTo>
                <a:lnTo>
                  <a:pt x="7344" y="34193"/>
                </a:lnTo>
                <a:lnTo>
                  <a:pt x="7697" y="34482"/>
                </a:lnTo>
                <a:lnTo>
                  <a:pt x="8960" y="34225"/>
                </a:lnTo>
                <a:lnTo>
                  <a:pt x="9217" y="32962"/>
                </a:lnTo>
                <a:lnTo>
                  <a:pt x="8928" y="32608"/>
                </a:lnTo>
                <a:lnTo>
                  <a:pt x="9378" y="32683"/>
                </a:lnTo>
                <a:lnTo>
                  <a:pt x="10159" y="31987"/>
                </a:lnTo>
                <a:lnTo>
                  <a:pt x="10448" y="32865"/>
                </a:lnTo>
                <a:lnTo>
                  <a:pt x="11465" y="33144"/>
                </a:lnTo>
                <a:lnTo>
                  <a:pt x="11498" y="33037"/>
                </a:lnTo>
                <a:lnTo>
                  <a:pt x="11530" y="33144"/>
                </a:lnTo>
                <a:lnTo>
                  <a:pt x="12547" y="32865"/>
                </a:lnTo>
                <a:lnTo>
                  <a:pt x="12846" y="31955"/>
                </a:lnTo>
                <a:lnTo>
                  <a:pt x="13125" y="32116"/>
                </a:lnTo>
                <a:lnTo>
                  <a:pt x="13307" y="32822"/>
                </a:lnTo>
                <a:lnTo>
                  <a:pt x="14045" y="32619"/>
                </a:lnTo>
                <a:lnTo>
                  <a:pt x="13510" y="33154"/>
                </a:lnTo>
                <a:lnTo>
                  <a:pt x="14024" y="33668"/>
                </a:lnTo>
                <a:lnTo>
                  <a:pt x="14024" y="34235"/>
                </a:lnTo>
                <a:lnTo>
                  <a:pt x="14591" y="34235"/>
                </a:lnTo>
                <a:lnTo>
                  <a:pt x="15105" y="34749"/>
                </a:lnTo>
                <a:lnTo>
                  <a:pt x="15640" y="34214"/>
                </a:lnTo>
                <a:lnTo>
                  <a:pt x="15448" y="34953"/>
                </a:lnTo>
                <a:lnTo>
                  <a:pt x="16144" y="35135"/>
                </a:lnTo>
                <a:lnTo>
                  <a:pt x="16422" y="35627"/>
                </a:lnTo>
                <a:lnTo>
                  <a:pt x="16914" y="35349"/>
                </a:lnTo>
                <a:lnTo>
                  <a:pt x="17621" y="35531"/>
                </a:lnTo>
                <a:lnTo>
                  <a:pt x="17813" y="34792"/>
                </a:lnTo>
                <a:lnTo>
                  <a:pt x="18017" y="35531"/>
                </a:lnTo>
                <a:lnTo>
                  <a:pt x="18713" y="35349"/>
                </a:lnTo>
                <a:lnTo>
                  <a:pt x="19205" y="35627"/>
                </a:lnTo>
                <a:lnTo>
                  <a:pt x="19483" y="35135"/>
                </a:lnTo>
                <a:lnTo>
                  <a:pt x="20190" y="34953"/>
                </a:lnTo>
                <a:lnTo>
                  <a:pt x="19987" y="34214"/>
                </a:lnTo>
                <a:lnTo>
                  <a:pt x="20533" y="34749"/>
                </a:lnTo>
                <a:lnTo>
                  <a:pt x="21036" y="34235"/>
                </a:lnTo>
                <a:lnTo>
                  <a:pt x="21603" y="34235"/>
                </a:lnTo>
                <a:lnTo>
                  <a:pt x="21603" y="33668"/>
                </a:lnTo>
                <a:lnTo>
                  <a:pt x="22117" y="33154"/>
                </a:lnTo>
                <a:lnTo>
                  <a:pt x="21582" y="32619"/>
                </a:lnTo>
                <a:lnTo>
                  <a:pt x="22320" y="32822"/>
                </a:lnTo>
                <a:lnTo>
                  <a:pt x="22502" y="32116"/>
                </a:lnTo>
                <a:lnTo>
                  <a:pt x="22781" y="31955"/>
                </a:lnTo>
                <a:lnTo>
                  <a:pt x="23080" y="32865"/>
                </a:lnTo>
                <a:lnTo>
                  <a:pt x="24108" y="33144"/>
                </a:lnTo>
                <a:lnTo>
                  <a:pt x="24129" y="33037"/>
                </a:lnTo>
                <a:lnTo>
                  <a:pt x="24162" y="33144"/>
                </a:lnTo>
                <a:lnTo>
                  <a:pt x="25179" y="32865"/>
                </a:lnTo>
                <a:lnTo>
                  <a:pt x="25468" y="31987"/>
                </a:lnTo>
                <a:lnTo>
                  <a:pt x="26249" y="32683"/>
                </a:lnTo>
                <a:lnTo>
                  <a:pt x="26699" y="32608"/>
                </a:lnTo>
                <a:lnTo>
                  <a:pt x="26410" y="32962"/>
                </a:lnTo>
                <a:lnTo>
                  <a:pt x="26677" y="34225"/>
                </a:lnTo>
                <a:lnTo>
                  <a:pt x="27930" y="34482"/>
                </a:lnTo>
                <a:lnTo>
                  <a:pt x="28283" y="34193"/>
                </a:lnTo>
                <a:lnTo>
                  <a:pt x="28208" y="34642"/>
                </a:lnTo>
                <a:lnTo>
                  <a:pt x="29065" y="35606"/>
                </a:lnTo>
                <a:lnTo>
                  <a:pt x="30296" y="35199"/>
                </a:lnTo>
                <a:lnTo>
                  <a:pt x="30445" y="34771"/>
                </a:lnTo>
                <a:lnTo>
                  <a:pt x="30606" y="35199"/>
                </a:lnTo>
                <a:lnTo>
                  <a:pt x="31826" y="35606"/>
                </a:lnTo>
                <a:lnTo>
                  <a:pt x="32694" y="34642"/>
                </a:lnTo>
                <a:lnTo>
                  <a:pt x="32608" y="34193"/>
                </a:lnTo>
                <a:lnTo>
                  <a:pt x="32961" y="34482"/>
                </a:lnTo>
                <a:lnTo>
                  <a:pt x="34224" y="34225"/>
                </a:lnTo>
                <a:lnTo>
                  <a:pt x="34492" y="32962"/>
                </a:lnTo>
                <a:lnTo>
                  <a:pt x="34192" y="32608"/>
                </a:lnTo>
                <a:lnTo>
                  <a:pt x="34642" y="32683"/>
                </a:lnTo>
                <a:lnTo>
                  <a:pt x="35423" y="31987"/>
                </a:lnTo>
                <a:lnTo>
                  <a:pt x="35712" y="32865"/>
                </a:lnTo>
                <a:lnTo>
                  <a:pt x="36740" y="33144"/>
                </a:lnTo>
                <a:lnTo>
                  <a:pt x="36761" y="33037"/>
                </a:lnTo>
                <a:lnTo>
                  <a:pt x="36794" y="33144"/>
                </a:lnTo>
                <a:lnTo>
                  <a:pt x="37811" y="32865"/>
                </a:lnTo>
                <a:lnTo>
                  <a:pt x="38110" y="31955"/>
                </a:lnTo>
                <a:lnTo>
                  <a:pt x="38389" y="32116"/>
                </a:lnTo>
                <a:lnTo>
                  <a:pt x="38581" y="32822"/>
                </a:lnTo>
                <a:lnTo>
                  <a:pt x="39309" y="32619"/>
                </a:lnTo>
                <a:lnTo>
                  <a:pt x="38774" y="33154"/>
                </a:lnTo>
                <a:lnTo>
                  <a:pt x="39288" y="33668"/>
                </a:lnTo>
                <a:lnTo>
                  <a:pt x="39288" y="34235"/>
                </a:lnTo>
                <a:lnTo>
                  <a:pt x="39855" y="34235"/>
                </a:lnTo>
                <a:lnTo>
                  <a:pt x="40369" y="34749"/>
                </a:lnTo>
                <a:lnTo>
                  <a:pt x="40904" y="34214"/>
                </a:lnTo>
                <a:lnTo>
                  <a:pt x="40712" y="34953"/>
                </a:lnTo>
                <a:lnTo>
                  <a:pt x="41407" y="35135"/>
                </a:lnTo>
                <a:lnTo>
                  <a:pt x="41696" y="35627"/>
                </a:lnTo>
                <a:lnTo>
                  <a:pt x="42178" y="35349"/>
                </a:lnTo>
                <a:lnTo>
                  <a:pt x="42885" y="35531"/>
                </a:lnTo>
                <a:lnTo>
                  <a:pt x="43077" y="34792"/>
                </a:lnTo>
                <a:lnTo>
                  <a:pt x="43281" y="35531"/>
                </a:lnTo>
                <a:lnTo>
                  <a:pt x="43977" y="35349"/>
                </a:lnTo>
                <a:lnTo>
                  <a:pt x="44469" y="35627"/>
                </a:lnTo>
                <a:lnTo>
                  <a:pt x="44747" y="35135"/>
                </a:lnTo>
                <a:lnTo>
                  <a:pt x="45454" y="34953"/>
                </a:lnTo>
                <a:lnTo>
                  <a:pt x="45251" y="34214"/>
                </a:lnTo>
                <a:lnTo>
                  <a:pt x="45797" y="34749"/>
                </a:lnTo>
                <a:lnTo>
                  <a:pt x="46310" y="34235"/>
                </a:lnTo>
                <a:lnTo>
                  <a:pt x="46878" y="34235"/>
                </a:lnTo>
                <a:lnTo>
                  <a:pt x="46878" y="33668"/>
                </a:lnTo>
                <a:lnTo>
                  <a:pt x="47392" y="33154"/>
                </a:lnTo>
                <a:lnTo>
                  <a:pt x="46846" y="32619"/>
                </a:lnTo>
                <a:lnTo>
                  <a:pt x="47584" y="32822"/>
                </a:lnTo>
                <a:lnTo>
                  <a:pt x="47766" y="32116"/>
                </a:lnTo>
                <a:lnTo>
                  <a:pt x="48045" y="31955"/>
                </a:lnTo>
                <a:lnTo>
                  <a:pt x="48344" y="32865"/>
                </a:lnTo>
                <a:lnTo>
                  <a:pt x="49372" y="33144"/>
                </a:lnTo>
                <a:lnTo>
                  <a:pt x="49393" y="33037"/>
                </a:lnTo>
                <a:lnTo>
                  <a:pt x="49426" y="33144"/>
                </a:lnTo>
                <a:lnTo>
                  <a:pt x="50442" y="32865"/>
                </a:lnTo>
                <a:lnTo>
                  <a:pt x="50732" y="31987"/>
                </a:lnTo>
                <a:lnTo>
                  <a:pt x="51513" y="32683"/>
                </a:lnTo>
                <a:lnTo>
                  <a:pt x="51963" y="32608"/>
                </a:lnTo>
                <a:lnTo>
                  <a:pt x="51674" y="32962"/>
                </a:lnTo>
                <a:lnTo>
                  <a:pt x="51941" y="34225"/>
                </a:lnTo>
                <a:lnTo>
                  <a:pt x="53204" y="34482"/>
                </a:lnTo>
                <a:lnTo>
                  <a:pt x="53547" y="34193"/>
                </a:lnTo>
                <a:lnTo>
                  <a:pt x="53472" y="34642"/>
                </a:lnTo>
                <a:lnTo>
                  <a:pt x="54328" y="35606"/>
                </a:lnTo>
                <a:lnTo>
                  <a:pt x="55560" y="35199"/>
                </a:lnTo>
                <a:lnTo>
                  <a:pt x="55709" y="34771"/>
                </a:lnTo>
                <a:lnTo>
                  <a:pt x="55870" y="35199"/>
                </a:lnTo>
                <a:lnTo>
                  <a:pt x="57101" y="35606"/>
                </a:lnTo>
                <a:lnTo>
                  <a:pt x="57957" y="34642"/>
                </a:lnTo>
                <a:lnTo>
                  <a:pt x="57883" y="34193"/>
                </a:lnTo>
                <a:lnTo>
                  <a:pt x="58225" y="34482"/>
                </a:lnTo>
                <a:lnTo>
                  <a:pt x="59488" y="34225"/>
                </a:lnTo>
                <a:lnTo>
                  <a:pt x="59756" y="32962"/>
                </a:lnTo>
                <a:lnTo>
                  <a:pt x="59467" y="32608"/>
                </a:lnTo>
                <a:lnTo>
                  <a:pt x="59906" y="32683"/>
                </a:lnTo>
                <a:lnTo>
                  <a:pt x="60869" y="31827"/>
                </a:lnTo>
                <a:lnTo>
                  <a:pt x="60473" y="30606"/>
                </a:lnTo>
                <a:lnTo>
                  <a:pt x="60045" y="30446"/>
                </a:lnTo>
                <a:lnTo>
                  <a:pt x="60473" y="30285"/>
                </a:lnTo>
                <a:lnTo>
                  <a:pt x="60869" y="29065"/>
                </a:lnTo>
                <a:lnTo>
                  <a:pt x="59906" y="28209"/>
                </a:lnTo>
                <a:lnTo>
                  <a:pt x="59467" y="28284"/>
                </a:lnTo>
                <a:lnTo>
                  <a:pt x="59756" y="27930"/>
                </a:lnTo>
                <a:lnTo>
                  <a:pt x="59488" y="26667"/>
                </a:lnTo>
                <a:lnTo>
                  <a:pt x="58225" y="26410"/>
                </a:lnTo>
                <a:lnTo>
                  <a:pt x="57883" y="26699"/>
                </a:lnTo>
                <a:lnTo>
                  <a:pt x="57957" y="26250"/>
                </a:lnTo>
                <a:lnTo>
                  <a:pt x="57251" y="25468"/>
                </a:lnTo>
                <a:lnTo>
                  <a:pt x="58139" y="25179"/>
                </a:lnTo>
                <a:lnTo>
                  <a:pt x="58407" y="24162"/>
                </a:lnTo>
                <a:lnTo>
                  <a:pt x="58311" y="24130"/>
                </a:lnTo>
                <a:lnTo>
                  <a:pt x="58407" y="24098"/>
                </a:lnTo>
                <a:lnTo>
                  <a:pt x="58139" y="23081"/>
                </a:lnTo>
                <a:lnTo>
                  <a:pt x="57219" y="22781"/>
                </a:lnTo>
                <a:lnTo>
                  <a:pt x="57390" y="22503"/>
                </a:lnTo>
                <a:lnTo>
                  <a:pt x="58086" y="22321"/>
                </a:lnTo>
                <a:lnTo>
                  <a:pt x="57893" y="21582"/>
                </a:lnTo>
                <a:lnTo>
                  <a:pt x="58428" y="22117"/>
                </a:lnTo>
                <a:lnTo>
                  <a:pt x="58942" y="21604"/>
                </a:lnTo>
                <a:lnTo>
                  <a:pt x="59510" y="21604"/>
                </a:lnTo>
                <a:lnTo>
                  <a:pt x="59510" y="21036"/>
                </a:lnTo>
                <a:lnTo>
                  <a:pt x="60024" y="20522"/>
                </a:lnTo>
                <a:lnTo>
                  <a:pt x="59478" y="19987"/>
                </a:lnTo>
                <a:lnTo>
                  <a:pt x="60216" y="20191"/>
                </a:lnTo>
                <a:lnTo>
                  <a:pt x="60409" y="19484"/>
                </a:lnTo>
                <a:lnTo>
                  <a:pt x="60891" y="19206"/>
                </a:lnTo>
                <a:lnTo>
                  <a:pt x="60612" y="18713"/>
                </a:lnTo>
                <a:lnTo>
                  <a:pt x="60794" y="18007"/>
                </a:lnTo>
                <a:lnTo>
                  <a:pt x="60066" y="17814"/>
                </a:lnTo>
                <a:lnTo>
                  <a:pt x="60794" y="17621"/>
                </a:lnTo>
                <a:lnTo>
                  <a:pt x="60612" y="16915"/>
                </a:lnTo>
                <a:lnTo>
                  <a:pt x="60891" y="16422"/>
                </a:lnTo>
                <a:lnTo>
                  <a:pt x="60409" y="16144"/>
                </a:lnTo>
                <a:lnTo>
                  <a:pt x="60216" y="15438"/>
                </a:lnTo>
                <a:lnTo>
                  <a:pt x="59478" y="15641"/>
                </a:lnTo>
                <a:lnTo>
                  <a:pt x="60024" y="15095"/>
                </a:lnTo>
                <a:lnTo>
                  <a:pt x="59510" y="14592"/>
                </a:lnTo>
                <a:lnTo>
                  <a:pt x="59510" y="14024"/>
                </a:lnTo>
                <a:lnTo>
                  <a:pt x="58942" y="14024"/>
                </a:lnTo>
                <a:lnTo>
                  <a:pt x="58428" y="13511"/>
                </a:lnTo>
                <a:lnTo>
                  <a:pt x="57893" y="14046"/>
                </a:lnTo>
                <a:lnTo>
                  <a:pt x="58086" y="13307"/>
                </a:lnTo>
                <a:lnTo>
                  <a:pt x="57390" y="13125"/>
                </a:lnTo>
                <a:lnTo>
                  <a:pt x="57230" y="12847"/>
                </a:lnTo>
                <a:lnTo>
                  <a:pt x="58139" y="12547"/>
                </a:lnTo>
                <a:lnTo>
                  <a:pt x="58407" y="11519"/>
                </a:lnTo>
                <a:lnTo>
                  <a:pt x="58311" y="11498"/>
                </a:lnTo>
                <a:lnTo>
                  <a:pt x="58407" y="11466"/>
                </a:lnTo>
                <a:lnTo>
                  <a:pt x="58139" y="10449"/>
                </a:lnTo>
                <a:lnTo>
                  <a:pt x="57251" y="10160"/>
                </a:lnTo>
                <a:lnTo>
                  <a:pt x="57957" y="9378"/>
                </a:lnTo>
                <a:lnTo>
                  <a:pt x="57883" y="8929"/>
                </a:lnTo>
                <a:lnTo>
                  <a:pt x="58225" y="9218"/>
                </a:lnTo>
                <a:lnTo>
                  <a:pt x="59488" y="8950"/>
                </a:lnTo>
                <a:lnTo>
                  <a:pt x="59756" y="7698"/>
                </a:lnTo>
                <a:lnTo>
                  <a:pt x="59467" y="7345"/>
                </a:lnTo>
                <a:lnTo>
                  <a:pt x="59906" y="7419"/>
                </a:lnTo>
                <a:lnTo>
                  <a:pt x="60869" y="6563"/>
                </a:lnTo>
                <a:lnTo>
                  <a:pt x="60473" y="5332"/>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3200"/>
              <a:buFont typeface="Macondo Swash Caps"/>
              <a:buNone/>
              <a:defRPr sz="3200" b="1">
                <a:solidFill>
                  <a:schemeClr val="lt2"/>
                </a:solidFill>
                <a:latin typeface="Macondo Swash Caps"/>
                <a:ea typeface="Macondo Swash Caps"/>
                <a:cs typeface="Macondo Swash Caps"/>
                <a:sym typeface="Macondo Swash Caps"/>
              </a:defRPr>
            </a:lvl1pPr>
            <a:lvl2pPr lvl="1">
              <a:spcBef>
                <a:spcPts val="0"/>
              </a:spcBef>
              <a:spcAft>
                <a:spcPts val="0"/>
              </a:spcAft>
              <a:buClr>
                <a:schemeClr val="lt2"/>
              </a:buClr>
              <a:buSzPts val="3200"/>
              <a:buFont typeface="Macondo Swash Caps"/>
              <a:buNone/>
              <a:defRPr sz="3200" b="1">
                <a:solidFill>
                  <a:schemeClr val="lt2"/>
                </a:solidFill>
                <a:latin typeface="Macondo Swash Caps"/>
                <a:ea typeface="Macondo Swash Caps"/>
                <a:cs typeface="Macondo Swash Caps"/>
                <a:sym typeface="Macondo Swash Caps"/>
              </a:defRPr>
            </a:lvl2pPr>
            <a:lvl3pPr lvl="2">
              <a:spcBef>
                <a:spcPts val="0"/>
              </a:spcBef>
              <a:spcAft>
                <a:spcPts val="0"/>
              </a:spcAft>
              <a:buClr>
                <a:schemeClr val="lt2"/>
              </a:buClr>
              <a:buSzPts val="3200"/>
              <a:buFont typeface="Macondo Swash Caps"/>
              <a:buNone/>
              <a:defRPr sz="3200" b="1">
                <a:solidFill>
                  <a:schemeClr val="lt2"/>
                </a:solidFill>
                <a:latin typeface="Macondo Swash Caps"/>
                <a:ea typeface="Macondo Swash Caps"/>
                <a:cs typeface="Macondo Swash Caps"/>
                <a:sym typeface="Macondo Swash Caps"/>
              </a:defRPr>
            </a:lvl3pPr>
            <a:lvl4pPr lvl="3">
              <a:spcBef>
                <a:spcPts val="0"/>
              </a:spcBef>
              <a:spcAft>
                <a:spcPts val="0"/>
              </a:spcAft>
              <a:buClr>
                <a:schemeClr val="lt2"/>
              </a:buClr>
              <a:buSzPts val="3200"/>
              <a:buFont typeface="Macondo Swash Caps"/>
              <a:buNone/>
              <a:defRPr sz="3200" b="1">
                <a:solidFill>
                  <a:schemeClr val="lt2"/>
                </a:solidFill>
                <a:latin typeface="Macondo Swash Caps"/>
                <a:ea typeface="Macondo Swash Caps"/>
                <a:cs typeface="Macondo Swash Caps"/>
                <a:sym typeface="Macondo Swash Caps"/>
              </a:defRPr>
            </a:lvl4pPr>
            <a:lvl5pPr lvl="4">
              <a:spcBef>
                <a:spcPts val="0"/>
              </a:spcBef>
              <a:spcAft>
                <a:spcPts val="0"/>
              </a:spcAft>
              <a:buClr>
                <a:schemeClr val="lt2"/>
              </a:buClr>
              <a:buSzPts val="3200"/>
              <a:buFont typeface="Macondo Swash Caps"/>
              <a:buNone/>
              <a:defRPr sz="3200" b="1">
                <a:solidFill>
                  <a:schemeClr val="lt2"/>
                </a:solidFill>
                <a:latin typeface="Macondo Swash Caps"/>
                <a:ea typeface="Macondo Swash Caps"/>
                <a:cs typeface="Macondo Swash Caps"/>
                <a:sym typeface="Macondo Swash Caps"/>
              </a:defRPr>
            </a:lvl5pPr>
            <a:lvl6pPr lvl="5">
              <a:spcBef>
                <a:spcPts val="0"/>
              </a:spcBef>
              <a:spcAft>
                <a:spcPts val="0"/>
              </a:spcAft>
              <a:buClr>
                <a:schemeClr val="lt2"/>
              </a:buClr>
              <a:buSzPts val="3200"/>
              <a:buFont typeface="Macondo Swash Caps"/>
              <a:buNone/>
              <a:defRPr sz="3200" b="1">
                <a:solidFill>
                  <a:schemeClr val="lt2"/>
                </a:solidFill>
                <a:latin typeface="Macondo Swash Caps"/>
                <a:ea typeface="Macondo Swash Caps"/>
                <a:cs typeface="Macondo Swash Caps"/>
                <a:sym typeface="Macondo Swash Caps"/>
              </a:defRPr>
            </a:lvl6pPr>
            <a:lvl7pPr lvl="6">
              <a:spcBef>
                <a:spcPts val="0"/>
              </a:spcBef>
              <a:spcAft>
                <a:spcPts val="0"/>
              </a:spcAft>
              <a:buClr>
                <a:schemeClr val="lt2"/>
              </a:buClr>
              <a:buSzPts val="3200"/>
              <a:buFont typeface="Macondo Swash Caps"/>
              <a:buNone/>
              <a:defRPr sz="3200" b="1">
                <a:solidFill>
                  <a:schemeClr val="lt2"/>
                </a:solidFill>
                <a:latin typeface="Macondo Swash Caps"/>
                <a:ea typeface="Macondo Swash Caps"/>
                <a:cs typeface="Macondo Swash Caps"/>
                <a:sym typeface="Macondo Swash Caps"/>
              </a:defRPr>
            </a:lvl7pPr>
            <a:lvl8pPr lvl="7">
              <a:spcBef>
                <a:spcPts val="0"/>
              </a:spcBef>
              <a:spcAft>
                <a:spcPts val="0"/>
              </a:spcAft>
              <a:buClr>
                <a:schemeClr val="lt2"/>
              </a:buClr>
              <a:buSzPts val="3200"/>
              <a:buFont typeface="Macondo Swash Caps"/>
              <a:buNone/>
              <a:defRPr sz="3200" b="1">
                <a:solidFill>
                  <a:schemeClr val="lt2"/>
                </a:solidFill>
                <a:latin typeface="Macondo Swash Caps"/>
                <a:ea typeface="Macondo Swash Caps"/>
                <a:cs typeface="Macondo Swash Caps"/>
                <a:sym typeface="Macondo Swash Caps"/>
              </a:defRPr>
            </a:lvl8pPr>
            <a:lvl9pPr lvl="8">
              <a:spcBef>
                <a:spcPts val="0"/>
              </a:spcBef>
              <a:spcAft>
                <a:spcPts val="0"/>
              </a:spcAft>
              <a:buClr>
                <a:schemeClr val="lt2"/>
              </a:buClr>
              <a:buSzPts val="3200"/>
              <a:buFont typeface="Macondo Swash Caps"/>
              <a:buNone/>
              <a:defRPr sz="3200" b="1">
                <a:solidFill>
                  <a:schemeClr val="lt2"/>
                </a:solidFill>
                <a:latin typeface="Macondo Swash Caps"/>
                <a:ea typeface="Macondo Swash Caps"/>
                <a:cs typeface="Macondo Swash Caps"/>
                <a:sym typeface="Macondo Swash Cap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Raleway"/>
              <a:buChar char="●"/>
              <a:defRPr>
                <a:solidFill>
                  <a:schemeClr val="lt1"/>
                </a:solidFill>
                <a:latin typeface="Raleway"/>
                <a:ea typeface="Raleway"/>
                <a:cs typeface="Raleway"/>
                <a:sym typeface="Raleway"/>
              </a:defRPr>
            </a:lvl1pPr>
            <a:lvl2pPr marL="914400" lvl="1" indent="-317500">
              <a:lnSpc>
                <a:spcPct val="100000"/>
              </a:lnSpc>
              <a:spcBef>
                <a:spcPts val="0"/>
              </a:spcBef>
              <a:spcAft>
                <a:spcPts val="0"/>
              </a:spcAft>
              <a:buClr>
                <a:schemeClr val="lt1"/>
              </a:buClr>
              <a:buSzPts val="1400"/>
              <a:buFont typeface="Raleway"/>
              <a:buChar char="○"/>
              <a:defRPr>
                <a:solidFill>
                  <a:schemeClr val="lt1"/>
                </a:solidFill>
                <a:latin typeface="Raleway"/>
                <a:ea typeface="Raleway"/>
                <a:cs typeface="Raleway"/>
                <a:sym typeface="Raleway"/>
              </a:defRPr>
            </a:lvl2pPr>
            <a:lvl3pPr marL="1371600" lvl="2" indent="-317500">
              <a:lnSpc>
                <a:spcPct val="100000"/>
              </a:lnSpc>
              <a:spcBef>
                <a:spcPts val="0"/>
              </a:spcBef>
              <a:spcAft>
                <a:spcPts val="0"/>
              </a:spcAft>
              <a:buClr>
                <a:schemeClr val="lt1"/>
              </a:buClr>
              <a:buSzPts val="1400"/>
              <a:buFont typeface="Raleway"/>
              <a:buChar char="■"/>
              <a:defRPr>
                <a:solidFill>
                  <a:schemeClr val="lt1"/>
                </a:solidFill>
                <a:latin typeface="Raleway"/>
                <a:ea typeface="Raleway"/>
                <a:cs typeface="Raleway"/>
                <a:sym typeface="Raleway"/>
              </a:defRPr>
            </a:lvl3pPr>
            <a:lvl4pPr marL="1828800" lvl="3" indent="-317500">
              <a:lnSpc>
                <a:spcPct val="100000"/>
              </a:lnSpc>
              <a:spcBef>
                <a:spcPts val="0"/>
              </a:spcBef>
              <a:spcAft>
                <a:spcPts val="0"/>
              </a:spcAft>
              <a:buClr>
                <a:schemeClr val="lt1"/>
              </a:buClr>
              <a:buSzPts val="1400"/>
              <a:buFont typeface="Raleway"/>
              <a:buChar char="●"/>
              <a:defRPr>
                <a:solidFill>
                  <a:schemeClr val="lt1"/>
                </a:solidFill>
                <a:latin typeface="Raleway"/>
                <a:ea typeface="Raleway"/>
                <a:cs typeface="Raleway"/>
                <a:sym typeface="Raleway"/>
              </a:defRPr>
            </a:lvl4pPr>
            <a:lvl5pPr marL="2286000" lvl="4" indent="-317500">
              <a:lnSpc>
                <a:spcPct val="100000"/>
              </a:lnSpc>
              <a:spcBef>
                <a:spcPts val="0"/>
              </a:spcBef>
              <a:spcAft>
                <a:spcPts val="0"/>
              </a:spcAft>
              <a:buClr>
                <a:schemeClr val="lt1"/>
              </a:buClr>
              <a:buSzPts val="1400"/>
              <a:buFont typeface="Raleway"/>
              <a:buChar char="○"/>
              <a:defRPr>
                <a:solidFill>
                  <a:schemeClr val="lt1"/>
                </a:solidFill>
                <a:latin typeface="Raleway"/>
                <a:ea typeface="Raleway"/>
                <a:cs typeface="Raleway"/>
                <a:sym typeface="Raleway"/>
              </a:defRPr>
            </a:lvl5pPr>
            <a:lvl6pPr marL="2743200" lvl="5" indent="-317500">
              <a:lnSpc>
                <a:spcPct val="100000"/>
              </a:lnSpc>
              <a:spcBef>
                <a:spcPts val="0"/>
              </a:spcBef>
              <a:spcAft>
                <a:spcPts val="0"/>
              </a:spcAft>
              <a:buClr>
                <a:schemeClr val="lt1"/>
              </a:buClr>
              <a:buSzPts val="1400"/>
              <a:buFont typeface="Raleway"/>
              <a:buChar char="■"/>
              <a:defRPr>
                <a:solidFill>
                  <a:schemeClr val="lt1"/>
                </a:solidFill>
                <a:latin typeface="Raleway"/>
                <a:ea typeface="Raleway"/>
                <a:cs typeface="Raleway"/>
                <a:sym typeface="Raleway"/>
              </a:defRPr>
            </a:lvl6pPr>
            <a:lvl7pPr marL="3200400" lvl="6" indent="-317500">
              <a:lnSpc>
                <a:spcPct val="100000"/>
              </a:lnSpc>
              <a:spcBef>
                <a:spcPts val="0"/>
              </a:spcBef>
              <a:spcAft>
                <a:spcPts val="0"/>
              </a:spcAft>
              <a:buClr>
                <a:schemeClr val="lt1"/>
              </a:buClr>
              <a:buSzPts val="1400"/>
              <a:buFont typeface="Raleway"/>
              <a:buChar char="●"/>
              <a:defRPr>
                <a:solidFill>
                  <a:schemeClr val="lt1"/>
                </a:solidFill>
                <a:latin typeface="Raleway"/>
                <a:ea typeface="Raleway"/>
                <a:cs typeface="Raleway"/>
                <a:sym typeface="Raleway"/>
              </a:defRPr>
            </a:lvl7pPr>
            <a:lvl8pPr marL="3657600" lvl="7" indent="-317500">
              <a:lnSpc>
                <a:spcPct val="100000"/>
              </a:lnSpc>
              <a:spcBef>
                <a:spcPts val="0"/>
              </a:spcBef>
              <a:spcAft>
                <a:spcPts val="0"/>
              </a:spcAft>
              <a:buClr>
                <a:schemeClr val="lt1"/>
              </a:buClr>
              <a:buSzPts val="1400"/>
              <a:buFont typeface="Raleway"/>
              <a:buChar char="○"/>
              <a:defRPr>
                <a:solidFill>
                  <a:schemeClr val="lt1"/>
                </a:solidFill>
                <a:latin typeface="Raleway"/>
                <a:ea typeface="Raleway"/>
                <a:cs typeface="Raleway"/>
                <a:sym typeface="Raleway"/>
              </a:defRPr>
            </a:lvl8pPr>
            <a:lvl9pPr marL="4114800" lvl="8" indent="-317500">
              <a:lnSpc>
                <a:spcPct val="100000"/>
              </a:lnSpc>
              <a:spcBef>
                <a:spcPts val="0"/>
              </a:spcBef>
              <a:spcAft>
                <a:spcPts val="0"/>
              </a:spcAft>
              <a:buClr>
                <a:schemeClr val="lt1"/>
              </a:buClr>
              <a:buSzPts val="1400"/>
              <a:buFont typeface="Raleway"/>
              <a:buChar char="■"/>
              <a:defRPr>
                <a:solidFill>
                  <a:schemeClr val="lt1"/>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59" r:id="rId5"/>
    <p:sldLayoutId id="2147483660" r:id="rId6"/>
    <p:sldLayoutId id="2147483661" r:id="rId7"/>
    <p:sldLayoutId id="2147483670" r:id="rId8"/>
    <p:sldLayoutId id="2147483694" r:id="rId9"/>
    <p:sldLayoutId id="2147483695" r:id="rId10"/>
    <p:sldLayoutId id="214748369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49">
          <p15:clr>
            <a:srgbClr val="EA4335"/>
          </p15:clr>
        </p15:guide>
        <p15:guide id="4" orient="horz" pos="340">
          <p15:clr>
            <a:srgbClr val="EA4335"/>
          </p15:clr>
        </p15:guide>
        <p15:guide id="5" pos="5306">
          <p15:clr>
            <a:srgbClr val="EA4335"/>
          </p15:clr>
        </p15:guide>
        <p15:guide id="6" orient="horz" pos="290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65"/>
        <p:cNvGrpSpPr/>
        <p:nvPr/>
      </p:nvGrpSpPr>
      <p:grpSpPr>
        <a:xfrm>
          <a:off x="0" y="0"/>
          <a:ext cx="0" cy="0"/>
          <a:chOff x="0" y="0"/>
          <a:chExt cx="0" cy="0"/>
        </a:xfrm>
      </p:grpSpPr>
      <p:sp>
        <p:nvSpPr>
          <p:cNvPr id="866" name="Google Shape;866;p53"/>
          <p:cNvSpPr txBox="1">
            <a:spLocks noGrp="1"/>
          </p:cNvSpPr>
          <p:nvPr>
            <p:ph type="ctrTitle"/>
          </p:nvPr>
        </p:nvSpPr>
        <p:spPr>
          <a:xfrm>
            <a:off x="1097769" y="906970"/>
            <a:ext cx="6375723" cy="2554947"/>
          </a:xfrm>
          <a:prstGeom prst="rect">
            <a:avLst/>
          </a:prstGeom>
        </p:spPr>
        <p:txBody>
          <a:bodyPr spcFirstLastPara="1" wrap="square" lIns="91425" tIns="91425" rIns="91425" bIns="91425" anchor="ctr" anchorCtr="0">
            <a:noAutofit/>
          </a:bodyPr>
          <a:lstStyle/>
          <a:p>
            <a:pPr lvl="0"/>
            <a:r>
              <a:rPr lang="en-US" dirty="0" err="1" smtClean="0"/>
              <a:t>Ahklak</a:t>
            </a:r>
            <a:r>
              <a:rPr lang="en-US" dirty="0" smtClean="0"/>
              <a:t> </a:t>
            </a:r>
            <a:r>
              <a:rPr lang="en-US" dirty="0" err="1" smtClean="0"/>
              <a:t>Kepada</a:t>
            </a:r>
            <a:r>
              <a:rPr lang="en-US" dirty="0"/>
              <a:t> </a:t>
            </a:r>
            <a:r>
              <a:rPr lang="en-US" dirty="0" err="1"/>
              <a:t>akhlak</a:t>
            </a:r>
            <a:r>
              <a:rPr lang="en-US" dirty="0"/>
              <a:t> </a:t>
            </a:r>
            <a:r>
              <a:rPr lang="en-US" dirty="0" err="1"/>
              <a:t>kepada</a:t>
            </a:r>
            <a:r>
              <a:rPr lang="en-US" dirty="0"/>
              <a:t> </a:t>
            </a:r>
            <a:r>
              <a:rPr lang="en-US" dirty="0" err="1"/>
              <a:t>rasulullah</a:t>
            </a:r>
            <a:endParaRPr dirty="0"/>
          </a:p>
        </p:txBody>
      </p:sp>
      <p:sp>
        <p:nvSpPr>
          <p:cNvPr id="867" name="Google Shape;867;p53"/>
          <p:cNvSpPr txBox="1">
            <a:spLocks noGrp="1"/>
          </p:cNvSpPr>
          <p:nvPr>
            <p:ph type="subTitle" idx="1"/>
          </p:nvPr>
        </p:nvSpPr>
        <p:spPr>
          <a:xfrm>
            <a:off x="2339395" y="4233255"/>
            <a:ext cx="3624000" cy="34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smtClean="0"/>
              <a:t>Ayyub Abdurrahman</a:t>
            </a:r>
          </a:p>
          <a:p>
            <a:pPr marL="0" lvl="0" indent="0" algn="ctr" rtl="0">
              <a:spcBef>
                <a:spcPts val="0"/>
              </a:spcBef>
              <a:spcAft>
                <a:spcPts val="0"/>
              </a:spcAft>
              <a:buClr>
                <a:schemeClr val="dk1"/>
              </a:buClr>
              <a:buSzPts val="1100"/>
              <a:buFont typeface="Arial"/>
              <a:buNone/>
            </a:pPr>
            <a:r>
              <a:rPr lang="en" dirty="0" smtClean="0"/>
              <a:t>2200016092</a:t>
            </a:r>
            <a:endParaRPr dirty="0"/>
          </a:p>
        </p:txBody>
      </p:sp>
      <p:grpSp>
        <p:nvGrpSpPr>
          <p:cNvPr id="868" name="Google Shape;868;p53"/>
          <p:cNvGrpSpPr/>
          <p:nvPr/>
        </p:nvGrpSpPr>
        <p:grpSpPr>
          <a:xfrm>
            <a:off x="847729" y="176377"/>
            <a:ext cx="6936912" cy="4024145"/>
            <a:chOff x="962029" y="537052"/>
            <a:chExt cx="6936912" cy="4024145"/>
          </a:xfrm>
        </p:grpSpPr>
        <p:sp>
          <p:nvSpPr>
            <p:cNvPr id="869" name="Google Shape;869;p53"/>
            <p:cNvSpPr/>
            <p:nvPr/>
          </p:nvSpPr>
          <p:spPr>
            <a:xfrm>
              <a:off x="1468810" y="537052"/>
              <a:ext cx="395470" cy="406564"/>
            </a:xfrm>
            <a:custGeom>
              <a:avLst/>
              <a:gdLst/>
              <a:ahLst/>
              <a:cxnLst/>
              <a:rect l="l" t="t" r="r" b="b"/>
              <a:pathLst>
                <a:path w="17824" h="18324" extrusionOk="0">
                  <a:moveTo>
                    <a:pt x="5799" y="0"/>
                  </a:moveTo>
                  <a:lnTo>
                    <a:pt x="5799" y="0"/>
                  </a:lnTo>
                  <a:cubicBezTo>
                    <a:pt x="2381" y="1465"/>
                    <a:pt x="0" y="4846"/>
                    <a:pt x="0" y="8787"/>
                  </a:cubicBezTo>
                  <a:cubicBezTo>
                    <a:pt x="0" y="14050"/>
                    <a:pt x="4275" y="18324"/>
                    <a:pt x="9549" y="18324"/>
                  </a:cubicBezTo>
                  <a:cubicBezTo>
                    <a:pt x="13085" y="18324"/>
                    <a:pt x="16169" y="16395"/>
                    <a:pt x="17824" y="13538"/>
                  </a:cubicBezTo>
                  <a:lnTo>
                    <a:pt x="17824" y="13538"/>
                  </a:lnTo>
                  <a:cubicBezTo>
                    <a:pt x="16669" y="14026"/>
                    <a:pt x="15407" y="14288"/>
                    <a:pt x="14073" y="14311"/>
                  </a:cubicBezTo>
                  <a:cubicBezTo>
                    <a:pt x="8799" y="14311"/>
                    <a:pt x="4525" y="10037"/>
                    <a:pt x="4525" y="4763"/>
                  </a:cubicBezTo>
                  <a:cubicBezTo>
                    <a:pt x="4525" y="3036"/>
                    <a:pt x="4989" y="1405"/>
                    <a:pt x="57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3"/>
            <p:cNvSpPr/>
            <p:nvPr/>
          </p:nvSpPr>
          <p:spPr>
            <a:xfrm>
              <a:off x="1291717" y="2417003"/>
              <a:ext cx="177089" cy="187058"/>
            </a:xfrm>
            <a:custGeom>
              <a:avLst/>
              <a:gdLst/>
              <a:ahLst/>
              <a:cxnLst/>
              <a:rect l="l" t="t" r="r" b="b"/>
              <a:pathLst>
                <a:path w="9085" h="9017" extrusionOk="0">
                  <a:moveTo>
                    <a:pt x="4541" y="0"/>
                  </a:moveTo>
                  <a:cubicBezTo>
                    <a:pt x="4489" y="0"/>
                    <a:pt x="4436" y="33"/>
                    <a:pt x="4418" y="98"/>
                  </a:cubicBezTo>
                  <a:lnTo>
                    <a:pt x="3644" y="3527"/>
                  </a:lnTo>
                  <a:cubicBezTo>
                    <a:pt x="3644" y="3575"/>
                    <a:pt x="3608" y="3599"/>
                    <a:pt x="3560" y="3611"/>
                  </a:cubicBezTo>
                  <a:lnTo>
                    <a:pt x="131" y="4385"/>
                  </a:lnTo>
                  <a:cubicBezTo>
                    <a:pt x="1" y="4420"/>
                    <a:pt x="1" y="4599"/>
                    <a:pt x="131" y="4623"/>
                  </a:cubicBezTo>
                  <a:lnTo>
                    <a:pt x="3560" y="5397"/>
                  </a:lnTo>
                  <a:cubicBezTo>
                    <a:pt x="3608" y="5397"/>
                    <a:pt x="3632" y="5444"/>
                    <a:pt x="3644" y="5492"/>
                  </a:cubicBezTo>
                  <a:lnTo>
                    <a:pt x="4418" y="8909"/>
                  </a:lnTo>
                  <a:cubicBezTo>
                    <a:pt x="4436" y="8980"/>
                    <a:pt x="4489" y="9016"/>
                    <a:pt x="4541" y="9016"/>
                  </a:cubicBezTo>
                  <a:cubicBezTo>
                    <a:pt x="4593" y="9016"/>
                    <a:pt x="4644" y="8980"/>
                    <a:pt x="4656" y="8909"/>
                  </a:cubicBezTo>
                  <a:lnTo>
                    <a:pt x="5430" y="5492"/>
                  </a:lnTo>
                  <a:cubicBezTo>
                    <a:pt x="5430" y="5444"/>
                    <a:pt x="5477" y="5420"/>
                    <a:pt x="5525" y="5397"/>
                  </a:cubicBezTo>
                  <a:lnTo>
                    <a:pt x="8942" y="4623"/>
                  </a:lnTo>
                  <a:cubicBezTo>
                    <a:pt x="9085" y="4599"/>
                    <a:pt x="9085" y="4420"/>
                    <a:pt x="8942" y="4385"/>
                  </a:cubicBezTo>
                  <a:lnTo>
                    <a:pt x="5525" y="3611"/>
                  </a:lnTo>
                  <a:cubicBezTo>
                    <a:pt x="5477" y="3611"/>
                    <a:pt x="5454" y="3575"/>
                    <a:pt x="5430" y="3527"/>
                  </a:cubicBezTo>
                  <a:lnTo>
                    <a:pt x="4656" y="98"/>
                  </a:lnTo>
                  <a:cubicBezTo>
                    <a:pt x="4644" y="33"/>
                    <a:pt x="4593" y="0"/>
                    <a:pt x="45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3"/>
            <p:cNvSpPr/>
            <p:nvPr/>
          </p:nvSpPr>
          <p:spPr>
            <a:xfrm>
              <a:off x="6332388" y="998331"/>
              <a:ext cx="287101" cy="285013"/>
            </a:xfrm>
            <a:custGeom>
              <a:avLst/>
              <a:gdLst/>
              <a:ahLst/>
              <a:cxnLst/>
              <a:rect l="l" t="t" r="r" b="b"/>
              <a:pathLst>
                <a:path w="9074" h="9008" extrusionOk="0">
                  <a:moveTo>
                    <a:pt x="4532" y="0"/>
                  </a:moveTo>
                  <a:cubicBezTo>
                    <a:pt x="4480" y="0"/>
                    <a:pt x="4430" y="33"/>
                    <a:pt x="4418" y="98"/>
                  </a:cubicBezTo>
                  <a:lnTo>
                    <a:pt x="3644" y="3527"/>
                  </a:lnTo>
                  <a:cubicBezTo>
                    <a:pt x="3644" y="3563"/>
                    <a:pt x="3596" y="3599"/>
                    <a:pt x="3549" y="3611"/>
                  </a:cubicBezTo>
                  <a:lnTo>
                    <a:pt x="132" y="4385"/>
                  </a:lnTo>
                  <a:cubicBezTo>
                    <a:pt x="1" y="4420"/>
                    <a:pt x="1" y="4599"/>
                    <a:pt x="132" y="4623"/>
                  </a:cubicBezTo>
                  <a:lnTo>
                    <a:pt x="3549" y="5397"/>
                  </a:lnTo>
                  <a:cubicBezTo>
                    <a:pt x="3596" y="5397"/>
                    <a:pt x="3632" y="5444"/>
                    <a:pt x="3644" y="5492"/>
                  </a:cubicBezTo>
                  <a:lnTo>
                    <a:pt x="4418" y="8909"/>
                  </a:lnTo>
                  <a:cubicBezTo>
                    <a:pt x="4430" y="8974"/>
                    <a:pt x="4480" y="9007"/>
                    <a:pt x="4532" y="9007"/>
                  </a:cubicBezTo>
                  <a:cubicBezTo>
                    <a:pt x="4585" y="9007"/>
                    <a:pt x="4638" y="8974"/>
                    <a:pt x="4656" y="8909"/>
                  </a:cubicBezTo>
                  <a:lnTo>
                    <a:pt x="5430" y="5492"/>
                  </a:lnTo>
                  <a:cubicBezTo>
                    <a:pt x="5430" y="5444"/>
                    <a:pt x="5478" y="5409"/>
                    <a:pt x="5513" y="5397"/>
                  </a:cubicBezTo>
                  <a:lnTo>
                    <a:pt x="8942" y="4623"/>
                  </a:lnTo>
                  <a:cubicBezTo>
                    <a:pt x="9073" y="4599"/>
                    <a:pt x="9073" y="4420"/>
                    <a:pt x="8942" y="4385"/>
                  </a:cubicBezTo>
                  <a:lnTo>
                    <a:pt x="5513" y="3611"/>
                  </a:lnTo>
                  <a:cubicBezTo>
                    <a:pt x="5478" y="3611"/>
                    <a:pt x="5442" y="3563"/>
                    <a:pt x="5430" y="3527"/>
                  </a:cubicBezTo>
                  <a:lnTo>
                    <a:pt x="4656" y="98"/>
                  </a:lnTo>
                  <a:cubicBezTo>
                    <a:pt x="4638" y="33"/>
                    <a:pt x="4585" y="0"/>
                    <a:pt x="45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3"/>
            <p:cNvSpPr/>
            <p:nvPr/>
          </p:nvSpPr>
          <p:spPr>
            <a:xfrm>
              <a:off x="2144198" y="1830803"/>
              <a:ext cx="159854" cy="158823"/>
            </a:xfrm>
            <a:custGeom>
              <a:avLst/>
              <a:gdLst/>
              <a:ahLst/>
              <a:cxnLst/>
              <a:rect l="l" t="t" r="r" b="b"/>
              <a:pathLst>
                <a:path w="6514" h="6472" extrusionOk="0">
                  <a:moveTo>
                    <a:pt x="3252" y="0"/>
                  </a:moveTo>
                  <a:cubicBezTo>
                    <a:pt x="3212" y="0"/>
                    <a:pt x="3174" y="21"/>
                    <a:pt x="3168" y="63"/>
                  </a:cubicBezTo>
                  <a:lnTo>
                    <a:pt x="2620" y="2528"/>
                  </a:lnTo>
                  <a:cubicBezTo>
                    <a:pt x="2608" y="2563"/>
                    <a:pt x="2572" y="2587"/>
                    <a:pt x="2537" y="2599"/>
                  </a:cubicBezTo>
                  <a:lnTo>
                    <a:pt x="84" y="3147"/>
                  </a:lnTo>
                  <a:cubicBezTo>
                    <a:pt x="1" y="3170"/>
                    <a:pt x="1" y="3313"/>
                    <a:pt x="84" y="3325"/>
                  </a:cubicBezTo>
                  <a:lnTo>
                    <a:pt x="2537" y="3873"/>
                  </a:lnTo>
                  <a:cubicBezTo>
                    <a:pt x="2584" y="3885"/>
                    <a:pt x="2608" y="3921"/>
                    <a:pt x="2620" y="3944"/>
                  </a:cubicBezTo>
                  <a:lnTo>
                    <a:pt x="3168" y="6409"/>
                  </a:lnTo>
                  <a:cubicBezTo>
                    <a:pt x="3186" y="6451"/>
                    <a:pt x="3227" y="6471"/>
                    <a:pt x="3266" y="6471"/>
                  </a:cubicBezTo>
                  <a:cubicBezTo>
                    <a:pt x="3305" y="6471"/>
                    <a:pt x="3340" y="6451"/>
                    <a:pt x="3346" y="6409"/>
                  </a:cubicBezTo>
                  <a:lnTo>
                    <a:pt x="3894" y="3944"/>
                  </a:lnTo>
                  <a:cubicBezTo>
                    <a:pt x="3918" y="3909"/>
                    <a:pt x="3942" y="3885"/>
                    <a:pt x="3977" y="3873"/>
                  </a:cubicBezTo>
                  <a:lnTo>
                    <a:pt x="6430" y="3325"/>
                  </a:lnTo>
                  <a:cubicBezTo>
                    <a:pt x="6513" y="3290"/>
                    <a:pt x="6513" y="3159"/>
                    <a:pt x="6430" y="3147"/>
                  </a:cubicBezTo>
                  <a:lnTo>
                    <a:pt x="3977" y="2599"/>
                  </a:lnTo>
                  <a:cubicBezTo>
                    <a:pt x="3930" y="2587"/>
                    <a:pt x="3918" y="2551"/>
                    <a:pt x="3894" y="2528"/>
                  </a:cubicBezTo>
                  <a:lnTo>
                    <a:pt x="3346" y="63"/>
                  </a:lnTo>
                  <a:cubicBezTo>
                    <a:pt x="3334" y="21"/>
                    <a:pt x="3293" y="0"/>
                    <a:pt x="32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3"/>
            <p:cNvSpPr/>
            <p:nvPr/>
          </p:nvSpPr>
          <p:spPr>
            <a:xfrm>
              <a:off x="7425297" y="3972943"/>
              <a:ext cx="186881" cy="185565"/>
            </a:xfrm>
            <a:custGeom>
              <a:avLst/>
              <a:gdLst/>
              <a:ahLst/>
              <a:cxnLst/>
              <a:rect l="l" t="t" r="r" b="b"/>
              <a:pathLst>
                <a:path w="9073" h="9008" extrusionOk="0">
                  <a:moveTo>
                    <a:pt x="4528" y="0"/>
                  </a:moveTo>
                  <a:cubicBezTo>
                    <a:pt x="4474" y="0"/>
                    <a:pt x="4423" y="33"/>
                    <a:pt x="4417" y="98"/>
                  </a:cubicBezTo>
                  <a:lnTo>
                    <a:pt x="3643" y="3515"/>
                  </a:lnTo>
                  <a:cubicBezTo>
                    <a:pt x="3643" y="3563"/>
                    <a:pt x="3596" y="3599"/>
                    <a:pt x="3548" y="3611"/>
                  </a:cubicBezTo>
                  <a:lnTo>
                    <a:pt x="131" y="4385"/>
                  </a:lnTo>
                  <a:cubicBezTo>
                    <a:pt x="0" y="4408"/>
                    <a:pt x="0" y="4587"/>
                    <a:pt x="131" y="4623"/>
                  </a:cubicBezTo>
                  <a:lnTo>
                    <a:pt x="3548" y="5397"/>
                  </a:lnTo>
                  <a:cubicBezTo>
                    <a:pt x="3596" y="5397"/>
                    <a:pt x="3632" y="5444"/>
                    <a:pt x="3643" y="5480"/>
                  </a:cubicBezTo>
                  <a:lnTo>
                    <a:pt x="4417" y="8909"/>
                  </a:lnTo>
                  <a:cubicBezTo>
                    <a:pt x="4429" y="8974"/>
                    <a:pt x="4480" y="9007"/>
                    <a:pt x="4532" y="9007"/>
                  </a:cubicBezTo>
                  <a:cubicBezTo>
                    <a:pt x="4584" y="9007"/>
                    <a:pt x="4638" y="8974"/>
                    <a:pt x="4656" y="8909"/>
                  </a:cubicBezTo>
                  <a:lnTo>
                    <a:pt x="5429" y="5480"/>
                  </a:lnTo>
                  <a:cubicBezTo>
                    <a:pt x="5429" y="5444"/>
                    <a:pt x="5477" y="5409"/>
                    <a:pt x="5513" y="5397"/>
                  </a:cubicBezTo>
                  <a:lnTo>
                    <a:pt x="8942" y="4623"/>
                  </a:lnTo>
                  <a:cubicBezTo>
                    <a:pt x="9073" y="4587"/>
                    <a:pt x="9073" y="4408"/>
                    <a:pt x="8942" y="4385"/>
                  </a:cubicBezTo>
                  <a:lnTo>
                    <a:pt x="5513" y="3611"/>
                  </a:lnTo>
                  <a:cubicBezTo>
                    <a:pt x="5477" y="3611"/>
                    <a:pt x="5441" y="3563"/>
                    <a:pt x="5429" y="3515"/>
                  </a:cubicBezTo>
                  <a:lnTo>
                    <a:pt x="4656" y="98"/>
                  </a:lnTo>
                  <a:cubicBezTo>
                    <a:pt x="4638" y="33"/>
                    <a:pt x="4581" y="0"/>
                    <a:pt x="45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3"/>
            <p:cNvSpPr/>
            <p:nvPr/>
          </p:nvSpPr>
          <p:spPr>
            <a:xfrm>
              <a:off x="962029" y="1249001"/>
              <a:ext cx="177109" cy="186871"/>
            </a:xfrm>
            <a:custGeom>
              <a:avLst/>
              <a:gdLst/>
              <a:ahLst/>
              <a:cxnLst/>
              <a:rect l="l" t="t" r="r" b="b"/>
              <a:pathLst>
                <a:path w="9086" h="9008" extrusionOk="0">
                  <a:moveTo>
                    <a:pt x="4545" y="0"/>
                  </a:moveTo>
                  <a:cubicBezTo>
                    <a:pt x="4493" y="0"/>
                    <a:pt x="4442" y="33"/>
                    <a:pt x="4430" y="99"/>
                  </a:cubicBezTo>
                  <a:lnTo>
                    <a:pt x="3656" y="3528"/>
                  </a:lnTo>
                  <a:cubicBezTo>
                    <a:pt x="3656" y="3563"/>
                    <a:pt x="3609" y="3599"/>
                    <a:pt x="3561" y="3611"/>
                  </a:cubicBezTo>
                  <a:lnTo>
                    <a:pt x="144" y="4385"/>
                  </a:lnTo>
                  <a:cubicBezTo>
                    <a:pt x="1" y="4409"/>
                    <a:pt x="1" y="4599"/>
                    <a:pt x="144" y="4623"/>
                  </a:cubicBezTo>
                  <a:lnTo>
                    <a:pt x="3561" y="5397"/>
                  </a:lnTo>
                  <a:cubicBezTo>
                    <a:pt x="3609" y="5397"/>
                    <a:pt x="3632" y="5445"/>
                    <a:pt x="3656" y="5480"/>
                  </a:cubicBezTo>
                  <a:lnTo>
                    <a:pt x="4430" y="8909"/>
                  </a:lnTo>
                  <a:cubicBezTo>
                    <a:pt x="4442" y="8975"/>
                    <a:pt x="4493" y="9008"/>
                    <a:pt x="4545" y="9008"/>
                  </a:cubicBezTo>
                  <a:cubicBezTo>
                    <a:pt x="4597" y="9008"/>
                    <a:pt x="4650" y="8975"/>
                    <a:pt x="4668" y="8909"/>
                  </a:cubicBezTo>
                  <a:lnTo>
                    <a:pt x="5442" y="5480"/>
                  </a:lnTo>
                  <a:cubicBezTo>
                    <a:pt x="5442" y="5445"/>
                    <a:pt x="5478" y="5409"/>
                    <a:pt x="5525" y="5397"/>
                  </a:cubicBezTo>
                  <a:lnTo>
                    <a:pt x="8954" y="4623"/>
                  </a:lnTo>
                  <a:cubicBezTo>
                    <a:pt x="9085" y="4599"/>
                    <a:pt x="9085" y="4409"/>
                    <a:pt x="8954" y="4385"/>
                  </a:cubicBezTo>
                  <a:lnTo>
                    <a:pt x="5525" y="3611"/>
                  </a:lnTo>
                  <a:cubicBezTo>
                    <a:pt x="5478" y="3611"/>
                    <a:pt x="5454" y="3563"/>
                    <a:pt x="5442" y="3528"/>
                  </a:cubicBezTo>
                  <a:lnTo>
                    <a:pt x="4668" y="99"/>
                  </a:lnTo>
                  <a:cubicBezTo>
                    <a:pt x="4650" y="33"/>
                    <a:pt x="4597" y="0"/>
                    <a:pt x="45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3"/>
            <p:cNvSpPr/>
            <p:nvPr/>
          </p:nvSpPr>
          <p:spPr>
            <a:xfrm>
              <a:off x="6937523" y="3142476"/>
              <a:ext cx="174083" cy="172944"/>
            </a:xfrm>
            <a:custGeom>
              <a:avLst/>
              <a:gdLst/>
              <a:ahLst/>
              <a:cxnLst/>
              <a:rect l="l" t="t" r="r" b="b"/>
              <a:pathLst>
                <a:path w="5502" h="5466" extrusionOk="0">
                  <a:moveTo>
                    <a:pt x="2751" y="0"/>
                  </a:moveTo>
                  <a:cubicBezTo>
                    <a:pt x="2719" y="0"/>
                    <a:pt x="2686" y="18"/>
                    <a:pt x="2680" y="54"/>
                  </a:cubicBezTo>
                  <a:lnTo>
                    <a:pt x="2204" y="2125"/>
                  </a:lnTo>
                  <a:cubicBezTo>
                    <a:pt x="2180" y="2149"/>
                    <a:pt x="2168" y="2185"/>
                    <a:pt x="2144" y="2185"/>
                  </a:cubicBezTo>
                  <a:lnTo>
                    <a:pt x="72" y="2661"/>
                  </a:lnTo>
                  <a:cubicBezTo>
                    <a:pt x="1" y="2673"/>
                    <a:pt x="1" y="2792"/>
                    <a:pt x="72" y="2804"/>
                  </a:cubicBezTo>
                  <a:lnTo>
                    <a:pt x="2144" y="3280"/>
                  </a:lnTo>
                  <a:cubicBezTo>
                    <a:pt x="2168" y="3292"/>
                    <a:pt x="2204" y="3316"/>
                    <a:pt x="2204" y="3340"/>
                  </a:cubicBezTo>
                  <a:lnTo>
                    <a:pt x="2680" y="5411"/>
                  </a:lnTo>
                  <a:cubicBezTo>
                    <a:pt x="2686" y="5447"/>
                    <a:pt x="2719" y="5465"/>
                    <a:pt x="2751" y="5465"/>
                  </a:cubicBezTo>
                  <a:cubicBezTo>
                    <a:pt x="2784" y="5465"/>
                    <a:pt x="2817" y="5447"/>
                    <a:pt x="2823" y="5411"/>
                  </a:cubicBezTo>
                  <a:lnTo>
                    <a:pt x="3299" y="3340"/>
                  </a:lnTo>
                  <a:cubicBezTo>
                    <a:pt x="3323" y="3316"/>
                    <a:pt x="3335" y="3280"/>
                    <a:pt x="3359" y="3280"/>
                  </a:cubicBezTo>
                  <a:lnTo>
                    <a:pt x="5430" y="2804"/>
                  </a:lnTo>
                  <a:cubicBezTo>
                    <a:pt x="5502" y="2792"/>
                    <a:pt x="5502" y="2673"/>
                    <a:pt x="5430" y="2661"/>
                  </a:cubicBezTo>
                  <a:lnTo>
                    <a:pt x="3359" y="2185"/>
                  </a:lnTo>
                  <a:cubicBezTo>
                    <a:pt x="3335" y="2173"/>
                    <a:pt x="3299" y="2149"/>
                    <a:pt x="3299" y="2125"/>
                  </a:cubicBezTo>
                  <a:lnTo>
                    <a:pt x="2823" y="54"/>
                  </a:lnTo>
                  <a:cubicBezTo>
                    <a:pt x="2817" y="18"/>
                    <a:pt x="2784" y="0"/>
                    <a:pt x="27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3"/>
            <p:cNvSpPr/>
            <p:nvPr/>
          </p:nvSpPr>
          <p:spPr>
            <a:xfrm>
              <a:off x="2279264" y="3178606"/>
              <a:ext cx="174431" cy="172944"/>
            </a:xfrm>
            <a:custGeom>
              <a:avLst/>
              <a:gdLst/>
              <a:ahLst/>
              <a:cxnLst/>
              <a:rect l="l" t="t" r="r" b="b"/>
              <a:pathLst>
                <a:path w="5513" h="5466" extrusionOk="0">
                  <a:moveTo>
                    <a:pt x="2752" y="1"/>
                  </a:moveTo>
                  <a:cubicBezTo>
                    <a:pt x="2721" y="1"/>
                    <a:pt x="2691" y="19"/>
                    <a:pt x="2679" y="54"/>
                  </a:cubicBezTo>
                  <a:lnTo>
                    <a:pt x="2203" y="2126"/>
                  </a:lnTo>
                  <a:cubicBezTo>
                    <a:pt x="2191" y="2150"/>
                    <a:pt x="2179" y="2186"/>
                    <a:pt x="2143" y="2186"/>
                  </a:cubicBezTo>
                  <a:lnTo>
                    <a:pt x="84" y="2662"/>
                  </a:lnTo>
                  <a:cubicBezTo>
                    <a:pt x="0" y="2674"/>
                    <a:pt x="0" y="2793"/>
                    <a:pt x="84" y="2805"/>
                  </a:cubicBezTo>
                  <a:lnTo>
                    <a:pt x="2143" y="3281"/>
                  </a:lnTo>
                  <a:cubicBezTo>
                    <a:pt x="2179" y="3305"/>
                    <a:pt x="2203" y="3317"/>
                    <a:pt x="2203" y="3341"/>
                  </a:cubicBezTo>
                  <a:lnTo>
                    <a:pt x="2679" y="5412"/>
                  </a:lnTo>
                  <a:cubicBezTo>
                    <a:pt x="2691" y="5448"/>
                    <a:pt x="2724" y="5466"/>
                    <a:pt x="2757" y="5466"/>
                  </a:cubicBezTo>
                  <a:cubicBezTo>
                    <a:pt x="2789" y="5466"/>
                    <a:pt x="2822" y="5448"/>
                    <a:pt x="2834" y="5412"/>
                  </a:cubicBezTo>
                  <a:lnTo>
                    <a:pt x="3310" y="3341"/>
                  </a:lnTo>
                  <a:cubicBezTo>
                    <a:pt x="3322" y="3317"/>
                    <a:pt x="3334" y="3281"/>
                    <a:pt x="3370" y="3281"/>
                  </a:cubicBezTo>
                  <a:lnTo>
                    <a:pt x="5441" y="2805"/>
                  </a:lnTo>
                  <a:cubicBezTo>
                    <a:pt x="5513" y="2793"/>
                    <a:pt x="5513" y="2674"/>
                    <a:pt x="5441" y="2662"/>
                  </a:cubicBezTo>
                  <a:lnTo>
                    <a:pt x="3370" y="2186"/>
                  </a:lnTo>
                  <a:cubicBezTo>
                    <a:pt x="3334" y="2174"/>
                    <a:pt x="3310" y="2150"/>
                    <a:pt x="3310" y="2126"/>
                  </a:cubicBezTo>
                  <a:lnTo>
                    <a:pt x="2834" y="54"/>
                  </a:lnTo>
                  <a:cubicBezTo>
                    <a:pt x="2816" y="19"/>
                    <a:pt x="2783" y="1"/>
                    <a:pt x="2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3"/>
            <p:cNvSpPr/>
            <p:nvPr/>
          </p:nvSpPr>
          <p:spPr>
            <a:xfrm>
              <a:off x="3813914" y="741831"/>
              <a:ext cx="174431" cy="172944"/>
            </a:xfrm>
            <a:custGeom>
              <a:avLst/>
              <a:gdLst/>
              <a:ahLst/>
              <a:cxnLst/>
              <a:rect l="l" t="t" r="r" b="b"/>
              <a:pathLst>
                <a:path w="5513" h="5466" extrusionOk="0">
                  <a:moveTo>
                    <a:pt x="2752" y="1"/>
                  </a:moveTo>
                  <a:cubicBezTo>
                    <a:pt x="2721" y="1"/>
                    <a:pt x="2691" y="19"/>
                    <a:pt x="2679" y="54"/>
                  </a:cubicBezTo>
                  <a:lnTo>
                    <a:pt x="2203" y="2126"/>
                  </a:lnTo>
                  <a:cubicBezTo>
                    <a:pt x="2191" y="2150"/>
                    <a:pt x="2179" y="2186"/>
                    <a:pt x="2143" y="2186"/>
                  </a:cubicBezTo>
                  <a:lnTo>
                    <a:pt x="84" y="2662"/>
                  </a:lnTo>
                  <a:cubicBezTo>
                    <a:pt x="0" y="2674"/>
                    <a:pt x="0" y="2793"/>
                    <a:pt x="84" y="2805"/>
                  </a:cubicBezTo>
                  <a:lnTo>
                    <a:pt x="2143" y="3281"/>
                  </a:lnTo>
                  <a:cubicBezTo>
                    <a:pt x="2179" y="3305"/>
                    <a:pt x="2203" y="3317"/>
                    <a:pt x="2203" y="3341"/>
                  </a:cubicBezTo>
                  <a:lnTo>
                    <a:pt x="2679" y="5412"/>
                  </a:lnTo>
                  <a:cubicBezTo>
                    <a:pt x="2691" y="5448"/>
                    <a:pt x="2724" y="5466"/>
                    <a:pt x="2757" y="5466"/>
                  </a:cubicBezTo>
                  <a:cubicBezTo>
                    <a:pt x="2789" y="5466"/>
                    <a:pt x="2822" y="5448"/>
                    <a:pt x="2834" y="5412"/>
                  </a:cubicBezTo>
                  <a:lnTo>
                    <a:pt x="3310" y="3341"/>
                  </a:lnTo>
                  <a:cubicBezTo>
                    <a:pt x="3322" y="3317"/>
                    <a:pt x="3334" y="3281"/>
                    <a:pt x="3370" y="3281"/>
                  </a:cubicBezTo>
                  <a:lnTo>
                    <a:pt x="5441" y="2805"/>
                  </a:lnTo>
                  <a:cubicBezTo>
                    <a:pt x="5513" y="2793"/>
                    <a:pt x="5513" y="2674"/>
                    <a:pt x="5441" y="2662"/>
                  </a:cubicBezTo>
                  <a:lnTo>
                    <a:pt x="3370" y="2186"/>
                  </a:lnTo>
                  <a:cubicBezTo>
                    <a:pt x="3334" y="2174"/>
                    <a:pt x="3310" y="2150"/>
                    <a:pt x="3310" y="2126"/>
                  </a:cubicBezTo>
                  <a:lnTo>
                    <a:pt x="2834" y="54"/>
                  </a:lnTo>
                  <a:cubicBezTo>
                    <a:pt x="2816" y="19"/>
                    <a:pt x="2783" y="1"/>
                    <a:pt x="2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53"/>
            <p:cNvSpPr/>
            <p:nvPr/>
          </p:nvSpPr>
          <p:spPr>
            <a:xfrm>
              <a:off x="5038372" y="629850"/>
              <a:ext cx="124470" cy="123422"/>
            </a:xfrm>
            <a:custGeom>
              <a:avLst/>
              <a:gdLst/>
              <a:ahLst/>
              <a:cxnLst/>
              <a:rect l="l" t="t" r="r" b="b"/>
              <a:pathLst>
                <a:path w="5513" h="5466" extrusionOk="0">
                  <a:moveTo>
                    <a:pt x="2752" y="1"/>
                  </a:moveTo>
                  <a:cubicBezTo>
                    <a:pt x="2721" y="1"/>
                    <a:pt x="2691" y="19"/>
                    <a:pt x="2679" y="54"/>
                  </a:cubicBezTo>
                  <a:lnTo>
                    <a:pt x="2203" y="2126"/>
                  </a:lnTo>
                  <a:cubicBezTo>
                    <a:pt x="2191" y="2150"/>
                    <a:pt x="2179" y="2186"/>
                    <a:pt x="2143" y="2186"/>
                  </a:cubicBezTo>
                  <a:lnTo>
                    <a:pt x="84" y="2662"/>
                  </a:lnTo>
                  <a:cubicBezTo>
                    <a:pt x="0" y="2674"/>
                    <a:pt x="0" y="2793"/>
                    <a:pt x="84" y="2805"/>
                  </a:cubicBezTo>
                  <a:lnTo>
                    <a:pt x="2143" y="3281"/>
                  </a:lnTo>
                  <a:cubicBezTo>
                    <a:pt x="2179" y="3305"/>
                    <a:pt x="2203" y="3317"/>
                    <a:pt x="2203" y="3341"/>
                  </a:cubicBezTo>
                  <a:lnTo>
                    <a:pt x="2679" y="5412"/>
                  </a:lnTo>
                  <a:cubicBezTo>
                    <a:pt x="2691" y="5448"/>
                    <a:pt x="2724" y="5466"/>
                    <a:pt x="2757" y="5466"/>
                  </a:cubicBezTo>
                  <a:cubicBezTo>
                    <a:pt x="2789" y="5466"/>
                    <a:pt x="2822" y="5448"/>
                    <a:pt x="2834" y="5412"/>
                  </a:cubicBezTo>
                  <a:lnTo>
                    <a:pt x="3310" y="3341"/>
                  </a:lnTo>
                  <a:cubicBezTo>
                    <a:pt x="3322" y="3317"/>
                    <a:pt x="3334" y="3281"/>
                    <a:pt x="3370" y="3281"/>
                  </a:cubicBezTo>
                  <a:lnTo>
                    <a:pt x="5441" y="2805"/>
                  </a:lnTo>
                  <a:cubicBezTo>
                    <a:pt x="5513" y="2793"/>
                    <a:pt x="5513" y="2674"/>
                    <a:pt x="5441" y="2662"/>
                  </a:cubicBezTo>
                  <a:lnTo>
                    <a:pt x="3370" y="2186"/>
                  </a:lnTo>
                  <a:cubicBezTo>
                    <a:pt x="3334" y="2174"/>
                    <a:pt x="3310" y="2150"/>
                    <a:pt x="3310" y="2126"/>
                  </a:cubicBezTo>
                  <a:lnTo>
                    <a:pt x="2834" y="54"/>
                  </a:lnTo>
                  <a:cubicBezTo>
                    <a:pt x="2816" y="19"/>
                    <a:pt x="2783" y="1"/>
                    <a:pt x="2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3"/>
            <p:cNvSpPr/>
            <p:nvPr/>
          </p:nvSpPr>
          <p:spPr>
            <a:xfrm>
              <a:off x="5389972" y="4437775"/>
              <a:ext cx="124470" cy="123422"/>
            </a:xfrm>
            <a:custGeom>
              <a:avLst/>
              <a:gdLst/>
              <a:ahLst/>
              <a:cxnLst/>
              <a:rect l="l" t="t" r="r" b="b"/>
              <a:pathLst>
                <a:path w="5513" h="5466" extrusionOk="0">
                  <a:moveTo>
                    <a:pt x="2752" y="1"/>
                  </a:moveTo>
                  <a:cubicBezTo>
                    <a:pt x="2721" y="1"/>
                    <a:pt x="2691" y="19"/>
                    <a:pt x="2679" y="54"/>
                  </a:cubicBezTo>
                  <a:lnTo>
                    <a:pt x="2203" y="2126"/>
                  </a:lnTo>
                  <a:cubicBezTo>
                    <a:pt x="2191" y="2150"/>
                    <a:pt x="2179" y="2186"/>
                    <a:pt x="2143" y="2186"/>
                  </a:cubicBezTo>
                  <a:lnTo>
                    <a:pt x="84" y="2662"/>
                  </a:lnTo>
                  <a:cubicBezTo>
                    <a:pt x="0" y="2674"/>
                    <a:pt x="0" y="2793"/>
                    <a:pt x="84" y="2805"/>
                  </a:cubicBezTo>
                  <a:lnTo>
                    <a:pt x="2143" y="3281"/>
                  </a:lnTo>
                  <a:cubicBezTo>
                    <a:pt x="2179" y="3305"/>
                    <a:pt x="2203" y="3317"/>
                    <a:pt x="2203" y="3341"/>
                  </a:cubicBezTo>
                  <a:lnTo>
                    <a:pt x="2679" y="5412"/>
                  </a:lnTo>
                  <a:cubicBezTo>
                    <a:pt x="2691" y="5448"/>
                    <a:pt x="2724" y="5466"/>
                    <a:pt x="2757" y="5466"/>
                  </a:cubicBezTo>
                  <a:cubicBezTo>
                    <a:pt x="2789" y="5466"/>
                    <a:pt x="2822" y="5448"/>
                    <a:pt x="2834" y="5412"/>
                  </a:cubicBezTo>
                  <a:lnTo>
                    <a:pt x="3310" y="3341"/>
                  </a:lnTo>
                  <a:cubicBezTo>
                    <a:pt x="3322" y="3317"/>
                    <a:pt x="3334" y="3281"/>
                    <a:pt x="3370" y="3281"/>
                  </a:cubicBezTo>
                  <a:lnTo>
                    <a:pt x="5441" y="2805"/>
                  </a:lnTo>
                  <a:cubicBezTo>
                    <a:pt x="5513" y="2793"/>
                    <a:pt x="5513" y="2674"/>
                    <a:pt x="5441" y="2662"/>
                  </a:cubicBezTo>
                  <a:lnTo>
                    <a:pt x="3370" y="2186"/>
                  </a:lnTo>
                  <a:cubicBezTo>
                    <a:pt x="3334" y="2174"/>
                    <a:pt x="3310" y="2150"/>
                    <a:pt x="3310" y="2126"/>
                  </a:cubicBezTo>
                  <a:lnTo>
                    <a:pt x="2834" y="54"/>
                  </a:lnTo>
                  <a:cubicBezTo>
                    <a:pt x="2816" y="19"/>
                    <a:pt x="2783" y="1"/>
                    <a:pt x="2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3"/>
            <p:cNvSpPr/>
            <p:nvPr/>
          </p:nvSpPr>
          <p:spPr>
            <a:xfrm>
              <a:off x="7774472" y="2194150"/>
              <a:ext cx="124470" cy="123422"/>
            </a:xfrm>
            <a:custGeom>
              <a:avLst/>
              <a:gdLst/>
              <a:ahLst/>
              <a:cxnLst/>
              <a:rect l="l" t="t" r="r" b="b"/>
              <a:pathLst>
                <a:path w="5513" h="5466" extrusionOk="0">
                  <a:moveTo>
                    <a:pt x="2752" y="1"/>
                  </a:moveTo>
                  <a:cubicBezTo>
                    <a:pt x="2721" y="1"/>
                    <a:pt x="2691" y="19"/>
                    <a:pt x="2679" y="54"/>
                  </a:cubicBezTo>
                  <a:lnTo>
                    <a:pt x="2203" y="2126"/>
                  </a:lnTo>
                  <a:cubicBezTo>
                    <a:pt x="2191" y="2150"/>
                    <a:pt x="2179" y="2186"/>
                    <a:pt x="2143" y="2186"/>
                  </a:cubicBezTo>
                  <a:lnTo>
                    <a:pt x="84" y="2662"/>
                  </a:lnTo>
                  <a:cubicBezTo>
                    <a:pt x="0" y="2674"/>
                    <a:pt x="0" y="2793"/>
                    <a:pt x="84" y="2805"/>
                  </a:cubicBezTo>
                  <a:lnTo>
                    <a:pt x="2143" y="3281"/>
                  </a:lnTo>
                  <a:cubicBezTo>
                    <a:pt x="2179" y="3305"/>
                    <a:pt x="2203" y="3317"/>
                    <a:pt x="2203" y="3341"/>
                  </a:cubicBezTo>
                  <a:lnTo>
                    <a:pt x="2679" y="5412"/>
                  </a:lnTo>
                  <a:cubicBezTo>
                    <a:pt x="2691" y="5448"/>
                    <a:pt x="2724" y="5466"/>
                    <a:pt x="2757" y="5466"/>
                  </a:cubicBezTo>
                  <a:cubicBezTo>
                    <a:pt x="2789" y="5466"/>
                    <a:pt x="2822" y="5448"/>
                    <a:pt x="2834" y="5412"/>
                  </a:cubicBezTo>
                  <a:lnTo>
                    <a:pt x="3310" y="3341"/>
                  </a:lnTo>
                  <a:cubicBezTo>
                    <a:pt x="3322" y="3317"/>
                    <a:pt x="3334" y="3281"/>
                    <a:pt x="3370" y="3281"/>
                  </a:cubicBezTo>
                  <a:lnTo>
                    <a:pt x="5441" y="2805"/>
                  </a:lnTo>
                  <a:cubicBezTo>
                    <a:pt x="5513" y="2793"/>
                    <a:pt x="5513" y="2674"/>
                    <a:pt x="5441" y="2662"/>
                  </a:cubicBezTo>
                  <a:lnTo>
                    <a:pt x="3370" y="2186"/>
                  </a:lnTo>
                  <a:cubicBezTo>
                    <a:pt x="3334" y="2174"/>
                    <a:pt x="3310" y="2150"/>
                    <a:pt x="3310" y="2126"/>
                  </a:cubicBezTo>
                  <a:lnTo>
                    <a:pt x="2834" y="54"/>
                  </a:lnTo>
                  <a:cubicBezTo>
                    <a:pt x="2816" y="19"/>
                    <a:pt x="2783" y="1"/>
                    <a:pt x="2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3"/>
            <p:cNvSpPr/>
            <p:nvPr/>
          </p:nvSpPr>
          <p:spPr>
            <a:xfrm>
              <a:off x="3100859" y="4158500"/>
              <a:ext cx="124470" cy="123422"/>
            </a:xfrm>
            <a:custGeom>
              <a:avLst/>
              <a:gdLst/>
              <a:ahLst/>
              <a:cxnLst/>
              <a:rect l="l" t="t" r="r" b="b"/>
              <a:pathLst>
                <a:path w="5513" h="5466" extrusionOk="0">
                  <a:moveTo>
                    <a:pt x="2752" y="1"/>
                  </a:moveTo>
                  <a:cubicBezTo>
                    <a:pt x="2721" y="1"/>
                    <a:pt x="2691" y="19"/>
                    <a:pt x="2679" y="54"/>
                  </a:cubicBezTo>
                  <a:lnTo>
                    <a:pt x="2203" y="2126"/>
                  </a:lnTo>
                  <a:cubicBezTo>
                    <a:pt x="2191" y="2150"/>
                    <a:pt x="2179" y="2186"/>
                    <a:pt x="2143" y="2186"/>
                  </a:cubicBezTo>
                  <a:lnTo>
                    <a:pt x="84" y="2662"/>
                  </a:lnTo>
                  <a:cubicBezTo>
                    <a:pt x="0" y="2674"/>
                    <a:pt x="0" y="2793"/>
                    <a:pt x="84" y="2805"/>
                  </a:cubicBezTo>
                  <a:lnTo>
                    <a:pt x="2143" y="3281"/>
                  </a:lnTo>
                  <a:cubicBezTo>
                    <a:pt x="2179" y="3305"/>
                    <a:pt x="2203" y="3317"/>
                    <a:pt x="2203" y="3341"/>
                  </a:cubicBezTo>
                  <a:lnTo>
                    <a:pt x="2679" y="5412"/>
                  </a:lnTo>
                  <a:cubicBezTo>
                    <a:pt x="2691" y="5448"/>
                    <a:pt x="2724" y="5466"/>
                    <a:pt x="2757" y="5466"/>
                  </a:cubicBezTo>
                  <a:cubicBezTo>
                    <a:pt x="2789" y="5466"/>
                    <a:pt x="2822" y="5448"/>
                    <a:pt x="2834" y="5412"/>
                  </a:cubicBezTo>
                  <a:lnTo>
                    <a:pt x="3310" y="3341"/>
                  </a:lnTo>
                  <a:cubicBezTo>
                    <a:pt x="3322" y="3317"/>
                    <a:pt x="3334" y="3281"/>
                    <a:pt x="3370" y="3281"/>
                  </a:cubicBezTo>
                  <a:lnTo>
                    <a:pt x="5441" y="2805"/>
                  </a:lnTo>
                  <a:cubicBezTo>
                    <a:pt x="5513" y="2793"/>
                    <a:pt x="5513" y="2674"/>
                    <a:pt x="5441" y="2662"/>
                  </a:cubicBezTo>
                  <a:lnTo>
                    <a:pt x="3370" y="2186"/>
                  </a:lnTo>
                  <a:cubicBezTo>
                    <a:pt x="3334" y="2174"/>
                    <a:pt x="3310" y="2150"/>
                    <a:pt x="3310" y="2126"/>
                  </a:cubicBezTo>
                  <a:lnTo>
                    <a:pt x="2834" y="54"/>
                  </a:lnTo>
                  <a:cubicBezTo>
                    <a:pt x="2816" y="19"/>
                    <a:pt x="2783" y="1"/>
                    <a:pt x="2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866"/>
                                        </p:tgtEl>
                                        <p:attrNameLst>
                                          <p:attrName>style.visibility</p:attrName>
                                        </p:attrNameLst>
                                      </p:cBhvr>
                                      <p:to>
                                        <p:strVal val="visible"/>
                                      </p:to>
                                    </p:set>
                                    <p:anim calcmode="lin" valueType="num">
                                      <p:cBhvr additive="base">
                                        <p:cTn id="7" dur="1600"/>
                                        <p:tgtEl>
                                          <p:spTgt spid="866"/>
                                        </p:tgtEl>
                                        <p:attrNameLst>
                                          <p:attrName>ppt_w</p:attrName>
                                        </p:attrNameLst>
                                      </p:cBhvr>
                                      <p:tavLst>
                                        <p:tav tm="0">
                                          <p:val>
                                            <p:strVal val="0"/>
                                          </p:val>
                                        </p:tav>
                                        <p:tav tm="100000">
                                          <p:val>
                                            <p:strVal val="#ppt_w"/>
                                          </p:val>
                                        </p:tav>
                                      </p:tavLst>
                                    </p:anim>
                                    <p:anim calcmode="lin" valueType="num">
                                      <p:cBhvr additive="base">
                                        <p:cTn id="8" dur="1600"/>
                                        <p:tgtEl>
                                          <p:spTgt spid="866"/>
                                        </p:tgtEl>
                                        <p:attrNameLst>
                                          <p:attrName>ppt_h</p:attrName>
                                        </p:attrNameLst>
                                      </p:cBhvr>
                                      <p:tavLst>
                                        <p:tav tm="0">
                                          <p:val>
                                            <p:strVal val="0"/>
                                          </p:val>
                                        </p:tav>
                                        <p:tav tm="100000">
                                          <p:val>
                                            <p:strVal val="#ppt_h"/>
                                          </p:val>
                                        </p:tav>
                                      </p:tavLst>
                                    </p:anim>
                                  </p:childTnLst>
                                </p:cTn>
                              </p:par>
                            </p:childTnLst>
                          </p:cTn>
                        </p:par>
                        <p:par>
                          <p:cTn id="9" fill="hold">
                            <p:stCondLst>
                              <p:cond delay="1600"/>
                            </p:stCondLst>
                            <p:childTnLst>
                              <p:par>
                                <p:cTn id="10" presetID="10" presetClass="entr" presetSubtype="0" fill="hold" nodeType="afterEffect">
                                  <p:stCondLst>
                                    <p:cond delay="0"/>
                                  </p:stCondLst>
                                  <p:childTnLst>
                                    <p:set>
                                      <p:cBhvr>
                                        <p:cTn id="11" dur="1" fill="hold">
                                          <p:stCondLst>
                                            <p:cond delay="0"/>
                                          </p:stCondLst>
                                        </p:cTn>
                                        <p:tgtEl>
                                          <p:spTgt spid="868"/>
                                        </p:tgtEl>
                                        <p:attrNameLst>
                                          <p:attrName>style.visibility</p:attrName>
                                        </p:attrNameLst>
                                      </p:cBhvr>
                                      <p:to>
                                        <p:strVal val="visible"/>
                                      </p:to>
                                    </p:set>
                                    <p:animEffect transition="in" filter="fade">
                                      <p:cBhvr>
                                        <p:cTn id="12" dur="1000"/>
                                        <p:tgtEl>
                                          <p:spTgt spid="868"/>
                                        </p:tgtEl>
                                      </p:cBhvr>
                                    </p:animEffect>
                                  </p:childTnLst>
                                </p:cTn>
                              </p:par>
                            </p:childTnLst>
                          </p:cTn>
                        </p:par>
                        <p:par>
                          <p:cTn id="13" fill="hold">
                            <p:stCondLst>
                              <p:cond delay="2600"/>
                            </p:stCondLst>
                            <p:childTnLst>
                              <p:par>
                                <p:cTn id="14" presetID="10" presetClass="exit" presetSubtype="0" fill="hold" nodeType="afterEffect">
                                  <p:stCondLst>
                                    <p:cond delay="0"/>
                                  </p:stCondLst>
                                  <p:childTnLst>
                                    <p:animEffect transition="out" filter="fade">
                                      <p:cBhvr>
                                        <p:cTn id="15" dur="1000"/>
                                        <p:tgtEl>
                                          <p:spTgt spid="868"/>
                                        </p:tgtEl>
                                      </p:cBhvr>
                                    </p:animEffect>
                                    <p:set>
                                      <p:cBhvr>
                                        <p:cTn id="16" dur="1" fill="hold">
                                          <p:stCondLst>
                                            <p:cond delay="1000"/>
                                          </p:stCondLst>
                                        </p:cTn>
                                        <p:tgtEl>
                                          <p:spTgt spid="868"/>
                                        </p:tgtEl>
                                        <p:attrNameLst>
                                          <p:attrName>style.visibility</p:attrName>
                                        </p:attrNameLst>
                                      </p:cBhvr>
                                      <p:to>
                                        <p:strVal val="hidden"/>
                                      </p:to>
                                    </p:set>
                                  </p:childTnLst>
                                </p:cTn>
                              </p:par>
                            </p:childTnLst>
                          </p:cTn>
                        </p:par>
                        <p:par>
                          <p:cTn id="17" fill="hold">
                            <p:stCondLst>
                              <p:cond delay="3600"/>
                            </p:stCondLst>
                            <p:childTnLst>
                              <p:par>
                                <p:cTn id="18" presetID="10" presetClass="entr" presetSubtype="0" fill="hold" nodeType="afterEffect">
                                  <p:stCondLst>
                                    <p:cond delay="0"/>
                                  </p:stCondLst>
                                  <p:childTnLst>
                                    <p:set>
                                      <p:cBhvr>
                                        <p:cTn id="19" dur="1" fill="hold">
                                          <p:stCondLst>
                                            <p:cond delay="0"/>
                                          </p:stCondLst>
                                        </p:cTn>
                                        <p:tgtEl>
                                          <p:spTgt spid="868"/>
                                        </p:tgtEl>
                                        <p:attrNameLst>
                                          <p:attrName>style.visibility</p:attrName>
                                        </p:attrNameLst>
                                      </p:cBhvr>
                                      <p:to>
                                        <p:strVal val="visible"/>
                                      </p:to>
                                    </p:set>
                                    <p:animEffect transition="in" filter="fade">
                                      <p:cBhvr>
                                        <p:cTn id="20" dur="1000"/>
                                        <p:tgtEl>
                                          <p:spTgt spid="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grpSp>
        <p:nvGrpSpPr>
          <p:cNvPr id="912" name="Google Shape;912;p55"/>
          <p:cNvGrpSpPr/>
          <p:nvPr/>
        </p:nvGrpSpPr>
        <p:grpSpPr>
          <a:xfrm>
            <a:off x="1299097" y="618675"/>
            <a:ext cx="6362341" cy="3746459"/>
            <a:chOff x="1299097" y="618675"/>
            <a:chExt cx="6362341" cy="3746459"/>
          </a:xfrm>
        </p:grpSpPr>
        <p:sp>
          <p:nvSpPr>
            <p:cNvPr id="913" name="Google Shape;913;p55"/>
            <p:cNvSpPr/>
            <p:nvPr/>
          </p:nvSpPr>
          <p:spPr>
            <a:xfrm>
              <a:off x="1299097" y="1963169"/>
              <a:ext cx="162849" cy="161630"/>
            </a:xfrm>
            <a:custGeom>
              <a:avLst/>
              <a:gdLst/>
              <a:ahLst/>
              <a:cxnLst/>
              <a:rect l="l" t="t" r="r" b="b"/>
              <a:pathLst>
                <a:path w="9085" h="9017" extrusionOk="0">
                  <a:moveTo>
                    <a:pt x="4541" y="0"/>
                  </a:moveTo>
                  <a:cubicBezTo>
                    <a:pt x="4489" y="0"/>
                    <a:pt x="4436" y="33"/>
                    <a:pt x="4418" y="98"/>
                  </a:cubicBezTo>
                  <a:lnTo>
                    <a:pt x="3644" y="3527"/>
                  </a:lnTo>
                  <a:cubicBezTo>
                    <a:pt x="3644" y="3575"/>
                    <a:pt x="3608" y="3599"/>
                    <a:pt x="3560" y="3611"/>
                  </a:cubicBezTo>
                  <a:lnTo>
                    <a:pt x="131" y="4385"/>
                  </a:lnTo>
                  <a:cubicBezTo>
                    <a:pt x="1" y="4420"/>
                    <a:pt x="1" y="4599"/>
                    <a:pt x="131" y="4623"/>
                  </a:cubicBezTo>
                  <a:lnTo>
                    <a:pt x="3560" y="5397"/>
                  </a:lnTo>
                  <a:cubicBezTo>
                    <a:pt x="3608" y="5397"/>
                    <a:pt x="3632" y="5444"/>
                    <a:pt x="3644" y="5492"/>
                  </a:cubicBezTo>
                  <a:lnTo>
                    <a:pt x="4418" y="8909"/>
                  </a:lnTo>
                  <a:cubicBezTo>
                    <a:pt x="4436" y="8980"/>
                    <a:pt x="4489" y="9016"/>
                    <a:pt x="4541" y="9016"/>
                  </a:cubicBezTo>
                  <a:cubicBezTo>
                    <a:pt x="4593" y="9016"/>
                    <a:pt x="4644" y="8980"/>
                    <a:pt x="4656" y="8909"/>
                  </a:cubicBezTo>
                  <a:lnTo>
                    <a:pt x="5430" y="5492"/>
                  </a:lnTo>
                  <a:cubicBezTo>
                    <a:pt x="5430" y="5444"/>
                    <a:pt x="5477" y="5420"/>
                    <a:pt x="5525" y="5397"/>
                  </a:cubicBezTo>
                  <a:lnTo>
                    <a:pt x="8942" y="4623"/>
                  </a:lnTo>
                  <a:cubicBezTo>
                    <a:pt x="9085" y="4599"/>
                    <a:pt x="9085" y="4420"/>
                    <a:pt x="8942" y="4385"/>
                  </a:cubicBezTo>
                  <a:lnTo>
                    <a:pt x="5525" y="3611"/>
                  </a:lnTo>
                  <a:cubicBezTo>
                    <a:pt x="5477" y="3611"/>
                    <a:pt x="5454" y="3575"/>
                    <a:pt x="5430" y="3527"/>
                  </a:cubicBezTo>
                  <a:lnTo>
                    <a:pt x="4656" y="98"/>
                  </a:lnTo>
                  <a:cubicBezTo>
                    <a:pt x="4644" y="33"/>
                    <a:pt x="4593" y="0"/>
                    <a:pt x="45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5"/>
            <p:cNvSpPr/>
            <p:nvPr/>
          </p:nvSpPr>
          <p:spPr>
            <a:xfrm>
              <a:off x="1516870" y="4228302"/>
              <a:ext cx="137834" cy="136832"/>
            </a:xfrm>
            <a:custGeom>
              <a:avLst/>
              <a:gdLst/>
              <a:ahLst/>
              <a:cxnLst/>
              <a:rect l="l" t="t" r="r" b="b"/>
              <a:pathLst>
                <a:path w="9074" h="9008" extrusionOk="0">
                  <a:moveTo>
                    <a:pt x="4532" y="0"/>
                  </a:moveTo>
                  <a:cubicBezTo>
                    <a:pt x="4480" y="0"/>
                    <a:pt x="4430" y="33"/>
                    <a:pt x="4418" y="98"/>
                  </a:cubicBezTo>
                  <a:lnTo>
                    <a:pt x="3644" y="3527"/>
                  </a:lnTo>
                  <a:cubicBezTo>
                    <a:pt x="3644" y="3563"/>
                    <a:pt x="3596" y="3599"/>
                    <a:pt x="3549" y="3611"/>
                  </a:cubicBezTo>
                  <a:lnTo>
                    <a:pt x="132" y="4385"/>
                  </a:lnTo>
                  <a:cubicBezTo>
                    <a:pt x="1" y="4420"/>
                    <a:pt x="1" y="4599"/>
                    <a:pt x="132" y="4623"/>
                  </a:cubicBezTo>
                  <a:lnTo>
                    <a:pt x="3549" y="5397"/>
                  </a:lnTo>
                  <a:cubicBezTo>
                    <a:pt x="3596" y="5397"/>
                    <a:pt x="3632" y="5444"/>
                    <a:pt x="3644" y="5492"/>
                  </a:cubicBezTo>
                  <a:lnTo>
                    <a:pt x="4418" y="8909"/>
                  </a:lnTo>
                  <a:cubicBezTo>
                    <a:pt x="4430" y="8974"/>
                    <a:pt x="4480" y="9007"/>
                    <a:pt x="4532" y="9007"/>
                  </a:cubicBezTo>
                  <a:cubicBezTo>
                    <a:pt x="4585" y="9007"/>
                    <a:pt x="4638" y="8974"/>
                    <a:pt x="4656" y="8909"/>
                  </a:cubicBezTo>
                  <a:lnTo>
                    <a:pt x="5430" y="5492"/>
                  </a:lnTo>
                  <a:cubicBezTo>
                    <a:pt x="5430" y="5444"/>
                    <a:pt x="5478" y="5409"/>
                    <a:pt x="5513" y="5397"/>
                  </a:cubicBezTo>
                  <a:lnTo>
                    <a:pt x="8942" y="4623"/>
                  </a:lnTo>
                  <a:cubicBezTo>
                    <a:pt x="9073" y="4599"/>
                    <a:pt x="9073" y="4420"/>
                    <a:pt x="8942" y="4385"/>
                  </a:cubicBezTo>
                  <a:lnTo>
                    <a:pt x="5513" y="3611"/>
                  </a:lnTo>
                  <a:cubicBezTo>
                    <a:pt x="5478" y="3611"/>
                    <a:pt x="5442" y="3563"/>
                    <a:pt x="5430" y="3527"/>
                  </a:cubicBezTo>
                  <a:lnTo>
                    <a:pt x="4656" y="98"/>
                  </a:lnTo>
                  <a:cubicBezTo>
                    <a:pt x="4638" y="33"/>
                    <a:pt x="4585" y="0"/>
                    <a:pt x="45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5"/>
            <p:cNvSpPr/>
            <p:nvPr/>
          </p:nvSpPr>
          <p:spPr>
            <a:xfrm>
              <a:off x="6237338" y="618675"/>
              <a:ext cx="162850" cy="161800"/>
            </a:xfrm>
            <a:custGeom>
              <a:avLst/>
              <a:gdLst/>
              <a:ahLst/>
              <a:cxnLst/>
              <a:rect l="l" t="t" r="r" b="b"/>
              <a:pathLst>
                <a:path w="6514" h="6472" extrusionOk="0">
                  <a:moveTo>
                    <a:pt x="3252" y="0"/>
                  </a:moveTo>
                  <a:cubicBezTo>
                    <a:pt x="3212" y="0"/>
                    <a:pt x="3174" y="21"/>
                    <a:pt x="3168" y="63"/>
                  </a:cubicBezTo>
                  <a:lnTo>
                    <a:pt x="2620" y="2528"/>
                  </a:lnTo>
                  <a:cubicBezTo>
                    <a:pt x="2608" y="2563"/>
                    <a:pt x="2572" y="2587"/>
                    <a:pt x="2537" y="2599"/>
                  </a:cubicBezTo>
                  <a:lnTo>
                    <a:pt x="84" y="3147"/>
                  </a:lnTo>
                  <a:cubicBezTo>
                    <a:pt x="1" y="3170"/>
                    <a:pt x="1" y="3313"/>
                    <a:pt x="84" y="3325"/>
                  </a:cubicBezTo>
                  <a:lnTo>
                    <a:pt x="2537" y="3873"/>
                  </a:lnTo>
                  <a:cubicBezTo>
                    <a:pt x="2584" y="3885"/>
                    <a:pt x="2608" y="3921"/>
                    <a:pt x="2620" y="3944"/>
                  </a:cubicBezTo>
                  <a:lnTo>
                    <a:pt x="3168" y="6409"/>
                  </a:lnTo>
                  <a:cubicBezTo>
                    <a:pt x="3186" y="6451"/>
                    <a:pt x="3227" y="6471"/>
                    <a:pt x="3266" y="6471"/>
                  </a:cubicBezTo>
                  <a:cubicBezTo>
                    <a:pt x="3305" y="6471"/>
                    <a:pt x="3340" y="6451"/>
                    <a:pt x="3346" y="6409"/>
                  </a:cubicBezTo>
                  <a:lnTo>
                    <a:pt x="3894" y="3944"/>
                  </a:lnTo>
                  <a:cubicBezTo>
                    <a:pt x="3918" y="3909"/>
                    <a:pt x="3942" y="3885"/>
                    <a:pt x="3977" y="3873"/>
                  </a:cubicBezTo>
                  <a:lnTo>
                    <a:pt x="6430" y="3325"/>
                  </a:lnTo>
                  <a:cubicBezTo>
                    <a:pt x="6513" y="3290"/>
                    <a:pt x="6513" y="3159"/>
                    <a:pt x="6430" y="3147"/>
                  </a:cubicBezTo>
                  <a:lnTo>
                    <a:pt x="3977" y="2599"/>
                  </a:lnTo>
                  <a:cubicBezTo>
                    <a:pt x="3930" y="2587"/>
                    <a:pt x="3918" y="2551"/>
                    <a:pt x="3894" y="2528"/>
                  </a:cubicBezTo>
                  <a:lnTo>
                    <a:pt x="3346" y="63"/>
                  </a:lnTo>
                  <a:cubicBezTo>
                    <a:pt x="3334" y="21"/>
                    <a:pt x="3293" y="0"/>
                    <a:pt x="32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5"/>
            <p:cNvSpPr/>
            <p:nvPr/>
          </p:nvSpPr>
          <p:spPr>
            <a:xfrm>
              <a:off x="7432721" y="3069539"/>
              <a:ext cx="138448" cy="137259"/>
            </a:xfrm>
            <a:custGeom>
              <a:avLst/>
              <a:gdLst/>
              <a:ahLst/>
              <a:cxnLst/>
              <a:rect l="l" t="t" r="r" b="b"/>
              <a:pathLst>
                <a:path w="9086" h="9008" extrusionOk="0">
                  <a:moveTo>
                    <a:pt x="4545" y="0"/>
                  </a:moveTo>
                  <a:cubicBezTo>
                    <a:pt x="4493" y="0"/>
                    <a:pt x="4442" y="33"/>
                    <a:pt x="4430" y="99"/>
                  </a:cubicBezTo>
                  <a:lnTo>
                    <a:pt x="3656" y="3528"/>
                  </a:lnTo>
                  <a:cubicBezTo>
                    <a:pt x="3656" y="3563"/>
                    <a:pt x="3609" y="3599"/>
                    <a:pt x="3561" y="3611"/>
                  </a:cubicBezTo>
                  <a:lnTo>
                    <a:pt x="144" y="4385"/>
                  </a:lnTo>
                  <a:cubicBezTo>
                    <a:pt x="1" y="4409"/>
                    <a:pt x="1" y="4599"/>
                    <a:pt x="144" y="4623"/>
                  </a:cubicBezTo>
                  <a:lnTo>
                    <a:pt x="3561" y="5397"/>
                  </a:lnTo>
                  <a:cubicBezTo>
                    <a:pt x="3609" y="5397"/>
                    <a:pt x="3632" y="5445"/>
                    <a:pt x="3656" y="5480"/>
                  </a:cubicBezTo>
                  <a:lnTo>
                    <a:pt x="4430" y="8909"/>
                  </a:lnTo>
                  <a:cubicBezTo>
                    <a:pt x="4442" y="8975"/>
                    <a:pt x="4493" y="9008"/>
                    <a:pt x="4545" y="9008"/>
                  </a:cubicBezTo>
                  <a:cubicBezTo>
                    <a:pt x="4597" y="9008"/>
                    <a:pt x="4650" y="8975"/>
                    <a:pt x="4668" y="8909"/>
                  </a:cubicBezTo>
                  <a:lnTo>
                    <a:pt x="5442" y="5480"/>
                  </a:lnTo>
                  <a:cubicBezTo>
                    <a:pt x="5442" y="5445"/>
                    <a:pt x="5478" y="5409"/>
                    <a:pt x="5525" y="5397"/>
                  </a:cubicBezTo>
                  <a:lnTo>
                    <a:pt x="8954" y="4623"/>
                  </a:lnTo>
                  <a:cubicBezTo>
                    <a:pt x="9085" y="4599"/>
                    <a:pt x="9085" y="4409"/>
                    <a:pt x="8954" y="4385"/>
                  </a:cubicBezTo>
                  <a:lnTo>
                    <a:pt x="5525" y="3611"/>
                  </a:lnTo>
                  <a:cubicBezTo>
                    <a:pt x="5478" y="3611"/>
                    <a:pt x="5454" y="3563"/>
                    <a:pt x="5442" y="3528"/>
                  </a:cubicBezTo>
                  <a:lnTo>
                    <a:pt x="4668" y="99"/>
                  </a:lnTo>
                  <a:cubicBezTo>
                    <a:pt x="4650" y="33"/>
                    <a:pt x="4597" y="0"/>
                    <a:pt x="45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5"/>
            <p:cNvSpPr/>
            <p:nvPr/>
          </p:nvSpPr>
          <p:spPr>
            <a:xfrm>
              <a:off x="1506313" y="844100"/>
              <a:ext cx="137825" cy="136650"/>
            </a:xfrm>
            <a:custGeom>
              <a:avLst/>
              <a:gdLst/>
              <a:ahLst/>
              <a:cxnLst/>
              <a:rect l="l" t="t" r="r" b="b"/>
              <a:pathLst>
                <a:path w="5513" h="5466" extrusionOk="0">
                  <a:moveTo>
                    <a:pt x="2752" y="1"/>
                  </a:moveTo>
                  <a:cubicBezTo>
                    <a:pt x="2721" y="1"/>
                    <a:pt x="2691" y="19"/>
                    <a:pt x="2679" y="54"/>
                  </a:cubicBezTo>
                  <a:lnTo>
                    <a:pt x="2203" y="2126"/>
                  </a:lnTo>
                  <a:cubicBezTo>
                    <a:pt x="2191" y="2150"/>
                    <a:pt x="2179" y="2186"/>
                    <a:pt x="2143" y="2186"/>
                  </a:cubicBezTo>
                  <a:lnTo>
                    <a:pt x="84" y="2662"/>
                  </a:lnTo>
                  <a:cubicBezTo>
                    <a:pt x="0" y="2674"/>
                    <a:pt x="0" y="2793"/>
                    <a:pt x="84" y="2805"/>
                  </a:cubicBezTo>
                  <a:lnTo>
                    <a:pt x="2143" y="3281"/>
                  </a:lnTo>
                  <a:cubicBezTo>
                    <a:pt x="2179" y="3305"/>
                    <a:pt x="2203" y="3317"/>
                    <a:pt x="2203" y="3341"/>
                  </a:cubicBezTo>
                  <a:lnTo>
                    <a:pt x="2679" y="5412"/>
                  </a:lnTo>
                  <a:cubicBezTo>
                    <a:pt x="2691" y="5448"/>
                    <a:pt x="2724" y="5466"/>
                    <a:pt x="2757" y="5466"/>
                  </a:cubicBezTo>
                  <a:cubicBezTo>
                    <a:pt x="2789" y="5466"/>
                    <a:pt x="2822" y="5448"/>
                    <a:pt x="2834" y="5412"/>
                  </a:cubicBezTo>
                  <a:lnTo>
                    <a:pt x="3310" y="3341"/>
                  </a:lnTo>
                  <a:cubicBezTo>
                    <a:pt x="3322" y="3317"/>
                    <a:pt x="3334" y="3281"/>
                    <a:pt x="3370" y="3281"/>
                  </a:cubicBezTo>
                  <a:lnTo>
                    <a:pt x="5441" y="2805"/>
                  </a:lnTo>
                  <a:cubicBezTo>
                    <a:pt x="5513" y="2793"/>
                    <a:pt x="5513" y="2674"/>
                    <a:pt x="5441" y="2662"/>
                  </a:cubicBezTo>
                  <a:lnTo>
                    <a:pt x="3370" y="2186"/>
                  </a:lnTo>
                  <a:cubicBezTo>
                    <a:pt x="3334" y="2174"/>
                    <a:pt x="3310" y="2150"/>
                    <a:pt x="3310" y="2126"/>
                  </a:cubicBezTo>
                  <a:lnTo>
                    <a:pt x="2834" y="54"/>
                  </a:lnTo>
                  <a:cubicBezTo>
                    <a:pt x="2816" y="19"/>
                    <a:pt x="2783" y="1"/>
                    <a:pt x="2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5"/>
            <p:cNvSpPr/>
            <p:nvPr/>
          </p:nvSpPr>
          <p:spPr>
            <a:xfrm>
              <a:off x="7523888" y="2048600"/>
              <a:ext cx="137550" cy="136650"/>
            </a:xfrm>
            <a:custGeom>
              <a:avLst/>
              <a:gdLst/>
              <a:ahLst/>
              <a:cxnLst/>
              <a:rect l="l" t="t" r="r" b="b"/>
              <a:pathLst>
                <a:path w="5502" h="5466" extrusionOk="0">
                  <a:moveTo>
                    <a:pt x="2751" y="0"/>
                  </a:moveTo>
                  <a:cubicBezTo>
                    <a:pt x="2719" y="0"/>
                    <a:pt x="2686" y="18"/>
                    <a:pt x="2680" y="54"/>
                  </a:cubicBezTo>
                  <a:lnTo>
                    <a:pt x="2204" y="2125"/>
                  </a:lnTo>
                  <a:cubicBezTo>
                    <a:pt x="2180" y="2149"/>
                    <a:pt x="2168" y="2185"/>
                    <a:pt x="2144" y="2185"/>
                  </a:cubicBezTo>
                  <a:lnTo>
                    <a:pt x="72" y="2661"/>
                  </a:lnTo>
                  <a:cubicBezTo>
                    <a:pt x="1" y="2673"/>
                    <a:pt x="1" y="2792"/>
                    <a:pt x="72" y="2804"/>
                  </a:cubicBezTo>
                  <a:lnTo>
                    <a:pt x="2144" y="3280"/>
                  </a:lnTo>
                  <a:cubicBezTo>
                    <a:pt x="2168" y="3292"/>
                    <a:pt x="2204" y="3316"/>
                    <a:pt x="2204" y="3340"/>
                  </a:cubicBezTo>
                  <a:lnTo>
                    <a:pt x="2680" y="5411"/>
                  </a:lnTo>
                  <a:cubicBezTo>
                    <a:pt x="2686" y="5447"/>
                    <a:pt x="2719" y="5465"/>
                    <a:pt x="2751" y="5465"/>
                  </a:cubicBezTo>
                  <a:cubicBezTo>
                    <a:pt x="2784" y="5465"/>
                    <a:pt x="2817" y="5447"/>
                    <a:pt x="2823" y="5411"/>
                  </a:cubicBezTo>
                  <a:lnTo>
                    <a:pt x="3299" y="3340"/>
                  </a:lnTo>
                  <a:cubicBezTo>
                    <a:pt x="3323" y="3316"/>
                    <a:pt x="3335" y="3280"/>
                    <a:pt x="3359" y="3280"/>
                  </a:cubicBezTo>
                  <a:lnTo>
                    <a:pt x="5430" y="2804"/>
                  </a:lnTo>
                  <a:cubicBezTo>
                    <a:pt x="5502" y="2792"/>
                    <a:pt x="5502" y="2673"/>
                    <a:pt x="5430" y="2661"/>
                  </a:cubicBezTo>
                  <a:lnTo>
                    <a:pt x="3359" y="2185"/>
                  </a:lnTo>
                  <a:cubicBezTo>
                    <a:pt x="3335" y="2173"/>
                    <a:pt x="3299" y="2149"/>
                    <a:pt x="3299" y="2125"/>
                  </a:cubicBezTo>
                  <a:lnTo>
                    <a:pt x="2823" y="54"/>
                  </a:lnTo>
                  <a:cubicBezTo>
                    <a:pt x="2817" y="18"/>
                    <a:pt x="2784" y="0"/>
                    <a:pt x="27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9" name="Google Shape;919;p55"/>
          <p:cNvSpPr txBox="1">
            <a:spLocks noGrp="1"/>
          </p:cNvSpPr>
          <p:nvPr>
            <p:ph type="title"/>
          </p:nvPr>
        </p:nvSpPr>
        <p:spPr>
          <a:xfrm>
            <a:off x="2094300" y="445025"/>
            <a:ext cx="4955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Topic</a:t>
            </a:r>
            <a:endParaRPr dirty="0"/>
          </a:p>
        </p:txBody>
      </p:sp>
      <p:sp>
        <p:nvSpPr>
          <p:cNvPr id="920" name="Google Shape;920;p55"/>
          <p:cNvSpPr txBox="1">
            <a:spLocks noGrp="1"/>
          </p:cNvSpPr>
          <p:nvPr>
            <p:ph type="subTitle" idx="1"/>
          </p:nvPr>
        </p:nvSpPr>
        <p:spPr>
          <a:xfrm>
            <a:off x="1884938" y="1726109"/>
            <a:ext cx="2847516" cy="64743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Mencintai dan Memuliakan</a:t>
            </a:r>
            <a:endParaRPr dirty="0"/>
          </a:p>
        </p:txBody>
      </p:sp>
      <p:sp>
        <p:nvSpPr>
          <p:cNvPr id="922" name="Google Shape;922;p55"/>
          <p:cNvSpPr txBox="1">
            <a:spLocks noGrp="1"/>
          </p:cNvSpPr>
          <p:nvPr>
            <p:ph type="subTitle" idx="3"/>
          </p:nvPr>
        </p:nvSpPr>
        <p:spPr>
          <a:xfrm>
            <a:off x="4732454" y="1802576"/>
            <a:ext cx="2317246" cy="4591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Mengikuti dan Menaati</a:t>
            </a:r>
            <a:endParaRPr dirty="0"/>
          </a:p>
        </p:txBody>
      </p:sp>
      <p:sp>
        <p:nvSpPr>
          <p:cNvPr id="924" name="Google Shape;924;p55"/>
          <p:cNvSpPr txBox="1">
            <a:spLocks noGrp="1"/>
          </p:cNvSpPr>
          <p:nvPr>
            <p:ph type="subTitle" idx="5"/>
          </p:nvPr>
        </p:nvSpPr>
        <p:spPr>
          <a:xfrm>
            <a:off x="3364477" y="3477676"/>
            <a:ext cx="2608306" cy="67302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Mengucapkan Sholawat dan Salam</a:t>
            </a:r>
            <a:endParaRPr dirty="0"/>
          </a:p>
        </p:txBody>
      </p:sp>
      <p:sp>
        <p:nvSpPr>
          <p:cNvPr id="928" name="Google Shape;928;p55">
            <a:hlinkClick r:id="" action="ppaction://noaction"/>
          </p:cNvPr>
          <p:cNvSpPr txBox="1">
            <a:spLocks noGrp="1"/>
          </p:cNvSpPr>
          <p:nvPr>
            <p:ph type="title" idx="9"/>
          </p:nvPr>
        </p:nvSpPr>
        <p:spPr>
          <a:xfrm>
            <a:off x="2700488" y="1270675"/>
            <a:ext cx="895500" cy="43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929" name="Google Shape;929;p55">
            <a:hlinkClick r:id="" action="ppaction://noaction"/>
          </p:cNvPr>
          <p:cNvSpPr txBox="1">
            <a:spLocks noGrp="1"/>
          </p:cNvSpPr>
          <p:nvPr>
            <p:ph type="title" idx="13"/>
          </p:nvPr>
        </p:nvSpPr>
        <p:spPr>
          <a:xfrm>
            <a:off x="5548004" y="1295000"/>
            <a:ext cx="895500" cy="43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931" name="Google Shape;931;p55">
            <a:hlinkClick r:id="" action="ppaction://noaction"/>
          </p:cNvPr>
          <p:cNvSpPr txBox="1">
            <a:spLocks noGrp="1"/>
          </p:cNvSpPr>
          <p:nvPr>
            <p:ph type="title" idx="15"/>
          </p:nvPr>
        </p:nvSpPr>
        <p:spPr>
          <a:xfrm>
            <a:off x="4124250" y="3046577"/>
            <a:ext cx="895500" cy="43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12"/>
                                        </p:tgtEl>
                                        <p:attrNameLst>
                                          <p:attrName>style.visibility</p:attrName>
                                        </p:attrNameLst>
                                      </p:cBhvr>
                                      <p:to>
                                        <p:strVal val="visible"/>
                                      </p:to>
                                    </p:set>
                                    <p:animEffect transition="in" filter="fade">
                                      <p:cBhvr>
                                        <p:cTn id="7" dur="1000"/>
                                        <p:tgtEl>
                                          <p:spTgt spid="912"/>
                                        </p:tgtEl>
                                      </p:cBhvr>
                                    </p:animEffect>
                                  </p:childTnLst>
                                </p:cTn>
                              </p:par>
                            </p:childTnLst>
                          </p:cTn>
                        </p:par>
                        <p:par>
                          <p:cTn id="8" fill="hold">
                            <p:stCondLst>
                              <p:cond delay="1000"/>
                            </p:stCondLst>
                            <p:childTnLst>
                              <p:par>
                                <p:cTn id="9" presetID="10" presetClass="exit" presetSubtype="0" fill="hold" nodeType="afterEffect">
                                  <p:stCondLst>
                                    <p:cond delay="0"/>
                                  </p:stCondLst>
                                  <p:childTnLst>
                                    <p:animEffect transition="out" filter="fade">
                                      <p:cBhvr>
                                        <p:cTn id="10" dur="1000"/>
                                        <p:tgtEl>
                                          <p:spTgt spid="912"/>
                                        </p:tgtEl>
                                      </p:cBhvr>
                                    </p:animEffect>
                                    <p:set>
                                      <p:cBhvr>
                                        <p:cTn id="11" dur="1" fill="hold">
                                          <p:stCondLst>
                                            <p:cond delay="1000"/>
                                          </p:stCondLst>
                                        </p:cTn>
                                        <p:tgtEl>
                                          <p:spTgt spid="912"/>
                                        </p:tgtEl>
                                        <p:attrNameLst>
                                          <p:attrName>style.visibility</p:attrName>
                                        </p:attrNameLst>
                                      </p:cBhvr>
                                      <p:to>
                                        <p:strVal val="hidden"/>
                                      </p:to>
                                    </p:se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912"/>
                                        </p:tgtEl>
                                        <p:attrNameLst>
                                          <p:attrName>style.visibility</p:attrName>
                                        </p:attrNameLst>
                                      </p:cBhvr>
                                      <p:to>
                                        <p:strVal val="visible"/>
                                      </p:to>
                                    </p:set>
                                    <p:animEffect transition="in" filter="fade">
                                      <p:cBhvr>
                                        <p:cTn id="15" dur="1000"/>
                                        <p:tgtEl>
                                          <p:spTgt spid="9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54"/>
          <p:cNvSpPr txBox="1">
            <a:spLocks noGrp="1"/>
          </p:cNvSpPr>
          <p:nvPr>
            <p:ph type="title"/>
          </p:nvPr>
        </p:nvSpPr>
        <p:spPr>
          <a:xfrm>
            <a:off x="2111700" y="445025"/>
            <a:ext cx="4920600" cy="56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lt2"/>
                </a:solidFill>
              </a:rPr>
              <a:t>Mencintai dan Memuliakan</a:t>
            </a:r>
            <a:endParaRPr dirty="0">
              <a:solidFill>
                <a:schemeClr val="lt2"/>
              </a:solidFill>
            </a:endParaRPr>
          </a:p>
        </p:txBody>
      </p:sp>
      <p:sp>
        <p:nvSpPr>
          <p:cNvPr id="887" name="Google Shape;887;p54"/>
          <p:cNvSpPr txBox="1">
            <a:spLocks noGrp="1"/>
          </p:cNvSpPr>
          <p:nvPr>
            <p:ph type="body" idx="1"/>
          </p:nvPr>
        </p:nvSpPr>
        <p:spPr>
          <a:xfrm>
            <a:off x="721750" y="1073524"/>
            <a:ext cx="8079350" cy="3841375"/>
          </a:xfrm>
          <a:prstGeom prst="rect">
            <a:avLst/>
          </a:prstGeom>
        </p:spPr>
        <p:txBody>
          <a:bodyPr spcFirstLastPara="1" wrap="square" lIns="91425" tIns="91425" rIns="91425" bIns="91425" anchor="t" anchorCtr="0">
            <a:noAutofit/>
          </a:bodyPr>
          <a:lstStyle/>
          <a:p>
            <a:pPr marL="139700" indent="0">
              <a:buNone/>
            </a:pPr>
            <a:r>
              <a:rPr lang="id-ID" sz="1400" dirty="0"/>
              <a:t>Nabi Muhammad saw telah berjuang selama lebih kurang 23 tahun membawa umat manusia keluar dari kegelapan menuju cahaya yang terang benderang. Seorang mukmin sudah seharusnya dapat mencintai beliau melebihi cinta kita kepada siapapun selain Allah swt. Bila iman kita tulus, lahir dari lubuk hati yang paling dalam tentulah kita akan dapat mencintai beliau, karena cinta itulah yang membuktikan kita benar-benar beriman atau tidak kepada beliau. kewajiban yang dapat dilakukan oleh kita adalah memuliakan beliau dengan menghormati dan memuliakan beliau lebih daripada menghormati dan memuliakan tokoh manapun dalam sejarah umat </a:t>
            </a:r>
            <a:r>
              <a:rPr lang="id-ID" sz="1400" dirty="0" smtClean="0"/>
              <a:t>manusia</a:t>
            </a:r>
            <a:r>
              <a:rPr lang="id-ID" sz="1400" dirty="0"/>
              <a:t>bahwa mencintai rasul berarti mencintai Allah, suatu keharusan dalam </a:t>
            </a:r>
            <a:r>
              <a:rPr lang="id-ID" sz="1400" dirty="0" smtClean="0"/>
              <a:t>mencintai</a:t>
            </a:r>
            <a:r>
              <a:rPr lang="en-US" sz="1400" dirty="0"/>
              <a:t> </a:t>
            </a:r>
            <a:r>
              <a:rPr lang="id-ID" sz="1400" dirty="0" smtClean="0"/>
              <a:t>Allah </a:t>
            </a:r>
            <a:r>
              <a:rPr lang="id-ID" sz="1400" dirty="0"/>
              <a:t>serta ia memiliki kedudukan setelah mencintainya. Semua orang Islam mengimani bahwa Rasulullah adalah hamba dan utusan-Nya. Makna mengimani ajaran Rasulullah adalah menjalankan ajarannya, menaati perintahnya, dan berhukum dengannya. </a:t>
            </a:r>
            <a:r>
              <a:rPr lang="id-ID" sz="1400" i="1" dirty="0"/>
              <a:t>Ahlus sunnah </a:t>
            </a:r>
            <a:r>
              <a:rPr lang="id-ID" sz="1400" dirty="0"/>
              <a:t>mencintai Rasulullah dan mengagungkannya sebagaimana para sahabat mencintai beliau lebih dari kecintaan mereka kepada diri mereka sendiri dan keluarga mereka.</a:t>
            </a:r>
            <a:endParaRPr sz="1400" dirty="0"/>
          </a:p>
        </p:txBody>
      </p:sp>
      <p:grpSp>
        <p:nvGrpSpPr>
          <p:cNvPr id="888" name="Google Shape;888;p54"/>
          <p:cNvGrpSpPr/>
          <p:nvPr/>
        </p:nvGrpSpPr>
        <p:grpSpPr>
          <a:xfrm>
            <a:off x="7052469" y="-727072"/>
            <a:ext cx="406679" cy="1800591"/>
            <a:chOff x="7928487" y="-1058648"/>
            <a:chExt cx="720679" cy="3191405"/>
          </a:xfrm>
        </p:grpSpPr>
        <p:sp>
          <p:nvSpPr>
            <p:cNvPr id="889" name="Google Shape;889;p54"/>
            <p:cNvSpPr/>
            <p:nvPr/>
          </p:nvSpPr>
          <p:spPr>
            <a:xfrm>
              <a:off x="8047683" y="1070723"/>
              <a:ext cx="485090" cy="252118"/>
            </a:xfrm>
            <a:custGeom>
              <a:avLst/>
              <a:gdLst/>
              <a:ahLst/>
              <a:cxnLst/>
              <a:rect l="l" t="t" r="r" b="b"/>
              <a:pathLst>
                <a:path w="12795" h="6650" extrusionOk="0">
                  <a:moveTo>
                    <a:pt x="6363" y="1"/>
                  </a:moveTo>
                  <a:cubicBezTo>
                    <a:pt x="6363" y="1"/>
                    <a:pt x="2504" y="2362"/>
                    <a:pt x="1573" y="3362"/>
                  </a:cubicBezTo>
                  <a:cubicBezTo>
                    <a:pt x="1" y="4934"/>
                    <a:pt x="2076" y="6649"/>
                    <a:pt x="2076" y="6649"/>
                  </a:cubicBezTo>
                  <a:lnTo>
                    <a:pt x="10651" y="6649"/>
                  </a:lnTo>
                  <a:cubicBezTo>
                    <a:pt x="10651" y="6649"/>
                    <a:pt x="12795" y="4934"/>
                    <a:pt x="11222" y="3362"/>
                  </a:cubicBezTo>
                  <a:cubicBezTo>
                    <a:pt x="10222" y="2362"/>
                    <a:pt x="6363" y="1"/>
                    <a:pt x="63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54"/>
            <p:cNvSpPr/>
            <p:nvPr/>
          </p:nvSpPr>
          <p:spPr>
            <a:xfrm>
              <a:off x="8169723" y="1070723"/>
              <a:ext cx="241010" cy="252118"/>
            </a:xfrm>
            <a:custGeom>
              <a:avLst/>
              <a:gdLst/>
              <a:ahLst/>
              <a:cxnLst/>
              <a:rect l="l" t="t" r="r" b="b"/>
              <a:pathLst>
                <a:path w="6357" h="6650" extrusionOk="0">
                  <a:moveTo>
                    <a:pt x="3144" y="1"/>
                  </a:moveTo>
                  <a:cubicBezTo>
                    <a:pt x="3144" y="1"/>
                    <a:pt x="1212" y="2362"/>
                    <a:pt x="783" y="3362"/>
                  </a:cubicBezTo>
                  <a:cubicBezTo>
                    <a:pt x="0" y="4934"/>
                    <a:pt x="1000" y="6649"/>
                    <a:pt x="1000" y="6649"/>
                  </a:cubicBezTo>
                  <a:lnTo>
                    <a:pt x="5288" y="6649"/>
                  </a:lnTo>
                  <a:cubicBezTo>
                    <a:pt x="5288" y="6649"/>
                    <a:pt x="6357" y="4934"/>
                    <a:pt x="5574" y="3362"/>
                  </a:cubicBezTo>
                  <a:cubicBezTo>
                    <a:pt x="5071" y="2362"/>
                    <a:pt x="3144" y="1"/>
                    <a:pt x="3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4"/>
            <p:cNvSpPr/>
            <p:nvPr/>
          </p:nvSpPr>
          <p:spPr>
            <a:xfrm>
              <a:off x="8047683" y="1880866"/>
              <a:ext cx="485090" cy="251891"/>
            </a:xfrm>
            <a:custGeom>
              <a:avLst/>
              <a:gdLst/>
              <a:ahLst/>
              <a:cxnLst/>
              <a:rect l="l" t="t" r="r" b="b"/>
              <a:pathLst>
                <a:path w="12795" h="6644" extrusionOk="0">
                  <a:moveTo>
                    <a:pt x="2076" y="1"/>
                  </a:moveTo>
                  <a:cubicBezTo>
                    <a:pt x="2076" y="1"/>
                    <a:pt x="1" y="1716"/>
                    <a:pt x="1573" y="3288"/>
                  </a:cubicBezTo>
                  <a:cubicBezTo>
                    <a:pt x="2504" y="4288"/>
                    <a:pt x="6363" y="6644"/>
                    <a:pt x="6363" y="6644"/>
                  </a:cubicBezTo>
                  <a:cubicBezTo>
                    <a:pt x="6363" y="6644"/>
                    <a:pt x="10222" y="4288"/>
                    <a:pt x="11222" y="3288"/>
                  </a:cubicBezTo>
                  <a:cubicBezTo>
                    <a:pt x="12795" y="1716"/>
                    <a:pt x="10651" y="1"/>
                    <a:pt x="106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4"/>
            <p:cNvSpPr/>
            <p:nvPr/>
          </p:nvSpPr>
          <p:spPr>
            <a:xfrm>
              <a:off x="8169723" y="1880866"/>
              <a:ext cx="241010" cy="251891"/>
            </a:xfrm>
            <a:custGeom>
              <a:avLst/>
              <a:gdLst/>
              <a:ahLst/>
              <a:cxnLst/>
              <a:rect l="l" t="t" r="r" b="b"/>
              <a:pathLst>
                <a:path w="6357" h="6644" extrusionOk="0">
                  <a:moveTo>
                    <a:pt x="1000" y="1"/>
                  </a:moveTo>
                  <a:cubicBezTo>
                    <a:pt x="1000" y="1"/>
                    <a:pt x="0" y="1716"/>
                    <a:pt x="783" y="3288"/>
                  </a:cubicBezTo>
                  <a:cubicBezTo>
                    <a:pt x="1212" y="4288"/>
                    <a:pt x="3144" y="6644"/>
                    <a:pt x="3144" y="6644"/>
                  </a:cubicBezTo>
                  <a:cubicBezTo>
                    <a:pt x="3144" y="6644"/>
                    <a:pt x="5071" y="4288"/>
                    <a:pt x="5574" y="3288"/>
                  </a:cubicBezTo>
                  <a:cubicBezTo>
                    <a:pt x="6357" y="1716"/>
                    <a:pt x="5288" y="1"/>
                    <a:pt x="52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4"/>
            <p:cNvSpPr/>
            <p:nvPr/>
          </p:nvSpPr>
          <p:spPr>
            <a:xfrm>
              <a:off x="7928487" y="1328222"/>
              <a:ext cx="720679" cy="547267"/>
            </a:xfrm>
            <a:custGeom>
              <a:avLst/>
              <a:gdLst/>
              <a:ahLst/>
              <a:cxnLst/>
              <a:rect l="l" t="t" r="r" b="b"/>
              <a:pathLst>
                <a:path w="19009" h="14435" extrusionOk="0">
                  <a:moveTo>
                    <a:pt x="4002" y="0"/>
                  </a:moveTo>
                  <a:cubicBezTo>
                    <a:pt x="0" y="4002"/>
                    <a:pt x="0" y="10433"/>
                    <a:pt x="4002" y="14435"/>
                  </a:cubicBezTo>
                  <a:lnTo>
                    <a:pt x="15081" y="14435"/>
                  </a:lnTo>
                  <a:cubicBezTo>
                    <a:pt x="19008" y="10433"/>
                    <a:pt x="19008" y="4002"/>
                    <a:pt x="150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4"/>
            <p:cNvSpPr/>
            <p:nvPr/>
          </p:nvSpPr>
          <p:spPr>
            <a:xfrm>
              <a:off x="8139810" y="1328222"/>
              <a:ext cx="298030" cy="547267"/>
            </a:xfrm>
            <a:custGeom>
              <a:avLst/>
              <a:gdLst/>
              <a:ahLst/>
              <a:cxnLst/>
              <a:rect l="l" t="t" r="r" b="b"/>
              <a:pathLst>
                <a:path w="7861" h="14435" extrusionOk="0">
                  <a:moveTo>
                    <a:pt x="1647" y="0"/>
                  </a:moveTo>
                  <a:cubicBezTo>
                    <a:pt x="0" y="4002"/>
                    <a:pt x="0" y="10433"/>
                    <a:pt x="1647" y="14435"/>
                  </a:cubicBezTo>
                  <a:lnTo>
                    <a:pt x="6220" y="14435"/>
                  </a:lnTo>
                  <a:cubicBezTo>
                    <a:pt x="7861" y="10433"/>
                    <a:pt x="7861" y="4002"/>
                    <a:pt x="62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4"/>
            <p:cNvSpPr/>
            <p:nvPr/>
          </p:nvSpPr>
          <p:spPr>
            <a:xfrm>
              <a:off x="8183144" y="1368750"/>
              <a:ext cx="214168" cy="468826"/>
            </a:xfrm>
            <a:custGeom>
              <a:avLst/>
              <a:gdLst/>
              <a:ahLst/>
              <a:cxnLst/>
              <a:rect l="l" t="t" r="r" b="b"/>
              <a:pathLst>
                <a:path w="5649" h="12366" extrusionOk="0">
                  <a:moveTo>
                    <a:pt x="1218" y="0"/>
                  </a:moveTo>
                  <a:cubicBezTo>
                    <a:pt x="0" y="3505"/>
                    <a:pt x="0" y="8792"/>
                    <a:pt x="1218" y="12365"/>
                  </a:cubicBezTo>
                  <a:lnTo>
                    <a:pt x="4431" y="12365"/>
                  </a:lnTo>
                  <a:cubicBezTo>
                    <a:pt x="5649" y="8792"/>
                    <a:pt x="5649" y="3505"/>
                    <a:pt x="4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96" name="Google Shape;896;p54"/>
            <p:cNvSpPr/>
            <p:nvPr/>
          </p:nvSpPr>
          <p:spPr>
            <a:xfrm>
              <a:off x="7952979" y="1368750"/>
              <a:ext cx="213940" cy="468826"/>
            </a:xfrm>
            <a:custGeom>
              <a:avLst/>
              <a:gdLst/>
              <a:ahLst/>
              <a:cxnLst/>
              <a:rect l="l" t="t" r="r" b="b"/>
              <a:pathLst>
                <a:path w="5643" h="12366" extrusionOk="0">
                  <a:moveTo>
                    <a:pt x="3145" y="0"/>
                  </a:moveTo>
                  <a:cubicBezTo>
                    <a:pt x="0" y="4145"/>
                    <a:pt x="784" y="9004"/>
                    <a:pt x="3145" y="12365"/>
                  </a:cubicBezTo>
                  <a:lnTo>
                    <a:pt x="5643" y="12365"/>
                  </a:lnTo>
                  <a:cubicBezTo>
                    <a:pt x="4431" y="8792"/>
                    <a:pt x="4431" y="3505"/>
                    <a:pt x="56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97" name="Google Shape;897;p54"/>
            <p:cNvSpPr/>
            <p:nvPr/>
          </p:nvSpPr>
          <p:spPr>
            <a:xfrm>
              <a:off x="8410731" y="1368750"/>
              <a:ext cx="214168" cy="468826"/>
            </a:xfrm>
            <a:custGeom>
              <a:avLst/>
              <a:gdLst/>
              <a:ahLst/>
              <a:cxnLst/>
              <a:rect l="l" t="t" r="r" b="b"/>
              <a:pathLst>
                <a:path w="5649" h="12366" extrusionOk="0">
                  <a:moveTo>
                    <a:pt x="0" y="0"/>
                  </a:moveTo>
                  <a:cubicBezTo>
                    <a:pt x="1286" y="3505"/>
                    <a:pt x="1286" y="8792"/>
                    <a:pt x="0" y="12365"/>
                  </a:cubicBezTo>
                  <a:lnTo>
                    <a:pt x="2573" y="12365"/>
                  </a:lnTo>
                  <a:cubicBezTo>
                    <a:pt x="4934" y="9004"/>
                    <a:pt x="5648" y="4145"/>
                    <a:pt x="25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98" name="Google Shape;898;p54"/>
            <p:cNvSpPr/>
            <p:nvPr/>
          </p:nvSpPr>
          <p:spPr>
            <a:xfrm>
              <a:off x="8063948" y="1861797"/>
              <a:ext cx="452562" cy="35372"/>
            </a:xfrm>
            <a:custGeom>
              <a:avLst/>
              <a:gdLst/>
              <a:ahLst/>
              <a:cxnLst/>
              <a:rect l="l" t="t" r="r" b="b"/>
              <a:pathLst>
                <a:path w="11937" h="933" extrusionOk="0">
                  <a:moveTo>
                    <a:pt x="429" y="1"/>
                  </a:moveTo>
                  <a:cubicBezTo>
                    <a:pt x="218" y="1"/>
                    <a:pt x="0" y="218"/>
                    <a:pt x="0" y="504"/>
                  </a:cubicBezTo>
                  <a:cubicBezTo>
                    <a:pt x="0" y="790"/>
                    <a:pt x="218" y="933"/>
                    <a:pt x="429" y="933"/>
                  </a:cubicBezTo>
                  <a:lnTo>
                    <a:pt x="11434" y="933"/>
                  </a:lnTo>
                  <a:cubicBezTo>
                    <a:pt x="11720" y="933"/>
                    <a:pt x="11937" y="790"/>
                    <a:pt x="11937" y="504"/>
                  </a:cubicBezTo>
                  <a:cubicBezTo>
                    <a:pt x="11937" y="218"/>
                    <a:pt x="11720" y="1"/>
                    <a:pt x="11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4"/>
            <p:cNvSpPr/>
            <p:nvPr/>
          </p:nvSpPr>
          <p:spPr>
            <a:xfrm>
              <a:off x="8185949" y="1861797"/>
              <a:ext cx="205941" cy="35372"/>
            </a:xfrm>
            <a:custGeom>
              <a:avLst/>
              <a:gdLst/>
              <a:ahLst/>
              <a:cxnLst/>
              <a:rect l="l" t="t" r="r" b="b"/>
              <a:pathLst>
                <a:path w="5432" h="933" extrusionOk="0">
                  <a:moveTo>
                    <a:pt x="498" y="1"/>
                  </a:moveTo>
                  <a:cubicBezTo>
                    <a:pt x="212" y="1"/>
                    <a:pt x="1" y="218"/>
                    <a:pt x="1" y="504"/>
                  </a:cubicBezTo>
                  <a:cubicBezTo>
                    <a:pt x="1" y="790"/>
                    <a:pt x="212" y="933"/>
                    <a:pt x="498" y="933"/>
                  </a:cubicBezTo>
                  <a:lnTo>
                    <a:pt x="5003" y="933"/>
                  </a:lnTo>
                  <a:cubicBezTo>
                    <a:pt x="5214" y="933"/>
                    <a:pt x="5432" y="790"/>
                    <a:pt x="5432" y="504"/>
                  </a:cubicBezTo>
                  <a:cubicBezTo>
                    <a:pt x="5432" y="218"/>
                    <a:pt x="5214" y="1"/>
                    <a:pt x="5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4"/>
            <p:cNvSpPr/>
            <p:nvPr/>
          </p:nvSpPr>
          <p:spPr>
            <a:xfrm>
              <a:off x="8063948" y="1306536"/>
              <a:ext cx="452562" cy="35145"/>
            </a:xfrm>
            <a:custGeom>
              <a:avLst/>
              <a:gdLst/>
              <a:ahLst/>
              <a:cxnLst/>
              <a:rect l="l" t="t" r="r" b="b"/>
              <a:pathLst>
                <a:path w="11937" h="927" extrusionOk="0">
                  <a:moveTo>
                    <a:pt x="429" y="0"/>
                  </a:moveTo>
                  <a:cubicBezTo>
                    <a:pt x="218" y="0"/>
                    <a:pt x="0" y="212"/>
                    <a:pt x="0" y="429"/>
                  </a:cubicBezTo>
                  <a:cubicBezTo>
                    <a:pt x="0" y="715"/>
                    <a:pt x="218" y="927"/>
                    <a:pt x="429" y="927"/>
                  </a:cubicBezTo>
                  <a:lnTo>
                    <a:pt x="11434" y="927"/>
                  </a:lnTo>
                  <a:cubicBezTo>
                    <a:pt x="11720" y="927"/>
                    <a:pt x="11937" y="715"/>
                    <a:pt x="11937" y="429"/>
                  </a:cubicBezTo>
                  <a:cubicBezTo>
                    <a:pt x="11937" y="212"/>
                    <a:pt x="11720" y="0"/>
                    <a:pt x="114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4"/>
            <p:cNvSpPr/>
            <p:nvPr/>
          </p:nvSpPr>
          <p:spPr>
            <a:xfrm>
              <a:off x="8185949" y="1306536"/>
              <a:ext cx="205941" cy="35145"/>
            </a:xfrm>
            <a:custGeom>
              <a:avLst/>
              <a:gdLst/>
              <a:ahLst/>
              <a:cxnLst/>
              <a:rect l="l" t="t" r="r" b="b"/>
              <a:pathLst>
                <a:path w="5432" h="927" extrusionOk="0">
                  <a:moveTo>
                    <a:pt x="498" y="0"/>
                  </a:moveTo>
                  <a:cubicBezTo>
                    <a:pt x="212" y="0"/>
                    <a:pt x="1" y="212"/>
                    <a:pt x="1" y="429"/>
                  </a:cubicBezTo>
                  <a:cubicBezTo>
                    <a:pt x="1" y="715"/>
                    <a:pt x="212" y="927"/>
                    <a:pt x="498" y="927"/>
                  </a:cubicBezTo>
                  <a:lnTo>
                    <a:pt x="5003" y="927"/>
                  </a:lnTo>
                  <a:cubicBezTo>
                    <a:pt x="5214" y="927"/>
                    <a:pt x="5432" y="715"/>
                    <a:pt x="5432" y="429"/>
                  </a:cubicBezTo>
                  <a:cubicBezTo>
                    <a:pt x="5432" y="212"/>
                    <a:pt x="5214" y="0"/>
                    <a:pt x="50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54"/>
            <p:cNvSpPr/>
            <p:nvPr/>
          </p:nvSpPr>
          <p:spPr>
            <a:xfrm>
              <a:off x="8245547" y="994861"/>
              <a:ext cx="86744" cy="86744"/>
            </a:xfrm>
            <a:custGeom>
              <a:avLst/>
              <a:gdLst/>
              <a:ahLst/>
              <a:cxnLst/>
              <a:rect l="l" t="t" r="r" b="b"/>
              <a:pathLst>
                <a:path w="2288" h="2288" extrusionOk="0">
                  <a:moveTo>
                    <a:pt x="1144" y="287"/>
                  </a:moveTo>
                  <a:cubicBezTo>
                    <a:pt x="1642" y="287"/>
                    <a:pt x="2002" y="647"/>
                    <a:pt x="2002" y="1144"/>
                  </a:cubicBezTo>
                  <a:cubicBezTo>
                    <a:pt x="2002" y="1647"/>
                    <a:pt x="1642" y="2002"/>
                    <a:pt x="1144" y="2002"/>
                  </a:cubicBezTo>
                  <a:cubicBezTo>
                    <a:pt x="715" y="2002"/>
                    <a:pt x="287" y="1647"/>
                    <a:pt x="287" y="1144"/>
                  </a:cubicBezTo>
                  <a:cubicBezTo>
                    <a:pt x="287" y="647"/>
                    <a:pt x="715" y="287"/>
                    <a:pt x="1144" y="287"/>
                  </a:cubicBezTo>
                  <a:close/>
                  <a:moveTo>
                    <a:pt x="1144" y="1"/>
                  </a:moveTo>
                  <a:cubicBezTo>
                    <a:pt x="498" y="1"/>
                    <a:pt x="1" y="504"/>
                    <a:pt x="1" y="1144"/>
                  </a:cubicBezTo>
                  <a:cubicBezTo>
                    <a:pt x="1" y="1790"/>
                    <a:pt x="498" y="2288"/>
                    <a:pt x="1144" y="2288"/>
                  </a:cubicBezTo>
                  <a:cubicBezTo>
                    <a:pt x="1784" y="2288"/>
                    <a:pt x="2288" y="1790"/>
                    <a:pt x="2288" y="1144"/>
                  </a:cubicBezTo>
                  <a:cubicBezTo>
                    <a:pt x="2288" y="504"/>
                    <a:pt x="1784" y="1"/>
                    <a:pt x="1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4"/>
            <p:cNvSpPr/>
            <p:nvPr/>
          </p:nvSpPr>
          <p:spPr>
            <a:xfrm>
              <a:off x="8280654" y="-1058648"/>
              <a:ext cx="19146" cy="2078060"/>
            </a:xfrm>
            <a:custGeom>
              <a:avLst/>
              <a:gdLst/>
              <a:ahLst/>
              <a:cxnLst/>
              <a:rect l="l" t="t" r="r" b="b"/>
              <a:pathLst>
                <a:path w="505" h="54812" extrusionOk="0">
                  <a:moveTo>
                    <a:pt x="1" y="0"/>
                  </a:moveTo>
                  <a:lnTo>
                    <a:pt x="1" y="54595"/>
                  </a:lnTo>
                  <a:cubicBezTo>
                    <a:pt x="1" y="54738"/>
                    <a:pt x="75" y="54812"/>
                    <a:pt x="218" y="54812"/>
                  </a:cubicBezTo>
                  <a:cubicBezTo>
                    <a:pt x="361" y="54812"/>
                    <a:pt x="504" y="54738"/>
                    <a:pt x="504" y="54595"/>
                  </a:cubicBezTo>
                  <a:lnTo>
                    <a:pt x="5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4" name="Google Shape;904;p54"/>
          <p:cNvGrpSpPr/>
          <p:nvPr/>
        </p:nvGrpSpPr>
        <p:grpSpPr>
          <a:xfrm>
            <a:off x="790484" y="626625"/>
            <a:ext cx="7433219" cy="347097"/>
            <a:chOff x="790484" y="626625"/>
            <a:chExt cx="7433219" cy="347097"/>
          </a:xfrm>
        </p:grpSpPr>
        <p:sp>
          <p:nvSpPr>
            <p:cNvPr id="905" name="Google Shape;905;p54"/>
            <p:cNvSpPr/>
            <p:nvPr/>
          </p:nvSpPr>
          <p:spPr>
            <a:xfrm>
              <a:off x="8036822" y="710081"/>
              <a:ext cx="186881" cy="185565"/>
            </a:xfrm>
            <a:custGeom>
              <a:avLst/>
              <a:gdLst/>
              <a:ahLst/>
              <a:cxnLst/>
              <a:rect l="l" t="t" r="r" b="b"/>
              <a:pathLst>
                <a:path w="9073" h="9008" extrusionOk="0">
                  <a:moveTo>
                    <a:pt x="4528" y="0"/>
                  </a:moveTo>
                  <a:cubicBezTo>
                    <a:pt x="4474" y="0"/>
                    <a:pt x="4423" y="33"/>
                    <a:pt x="4417" y="98"/>
                  </a:cubicBezTo>
                  <a:lnTo>
                    <a:pt x="3643" y="3515"/>
                  </a:lnTo>
                  <a:cubicBezTo>
                    <a:pt x="3643" y="3563"/>
                    <a:pt x="3596" y="3599"/>
                    <a:pt x="3548" y="3611"/>
                  </a:cubicBezTo>
                  <a:lnTo>
                    <a:pt x="131" y="4385"/>
                  </a:lnTo>
                  <a:cubicBezTo>
                    <a:pt x="0" y="4408"/>
                    <a:pt x="0" y="4587"/>
                    <a:pt x="131" y="4623"/>
                  </a:cubicBezTo>
                  <a:lnTo>
                    <a:pt x="3548" y="5397"/>
                  </a:lnTo>
                  <a:cubicBezTo>
                    <a:pt x="3596" y="5397"/>
                    <a:pt x="3632" y="5444"/>
                    <a:pt x="3643" y="5480"/>
                  </a:cubicBezTo>
                  <a:lnTo>
                    <a:pt x="4417" y="8909"/>
                  </a:lnTo>
                  <a:cubicBezTo>
                    <a:pt x="4429" y="8974"/>
                    <a:pt x="4480" y="9007"/>
                    <a:pt x="4532" y="9007"/>
                  </a:cubicBezTo>
                  <a:cubicBezTo>
                    <a:pt x="4584" y="9007"/>
                    <a:pt x="4638" y="8974"/>
                    <a:pt x="4656" y="8909"/>
                  </a:cubicBezTo>
                  <a:lnTo>
                    <a:pt x="5429" y="5480"/>
                  </a:lnTo>
                  <a:cubicBezTo>
                    <a:pt x="5429" y="5444"/>
                    <a:pt x="5477" y="5409"/>
                    <a:pt x="5513" y="5397"/>
                  </a:cubicBezTo>
                  <a:lnTo>
                    <a:pt x="8942" y="4623"/>
                  </a:lnTo>
                  <a:cubicBezTo>
                    <a:pt x="9073" y="4587"/>
                    <a:pt x="9073" y="4408"/>
                    <a:pt x="8942" y="4385"/>
                  </a:cubicBezTo>
                  <a:lnTo>
                    <a:pt x="5513" y="3611"/>
                  </a:lnTo>
                  <a:cubicBezTo>
                    <a:pt x="5477" y="3611"/>
                    <a:pt x="5441" y="3563"/>
                    <a:pt x="5429" y="3515"/>
                  </a:cubicBezTo>
                  <a:lnTo>
                    <a:pt x="4656" y="98"/>
                  </a:lnTo>
                  <a:cubicBezTo>
                    <a:pt x="4638" y="33"/>
                    <a:pt x="4581" y="0"/>
                    <a:pt x="45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4"/>
            <p:cNvSpPr/>
            <p:nvPr/>
          </p:nvSpPr>
          <p:spPr>
            <a:xfrm>
              <a:off x="790484" y="850300"/>
              <a:ext cx="124470" cy="123422"/>
            </a:xfrm>
            <a:custGeom>
              <a:avLst/>
              <a:gdLst/>
              <a:ahLst/>
              <a:cxnLst/>
              <a:rect l="l" t="t" r="r" b="b"/>
              <a:pathLst>
                <a:path w="5513" h="5466" extrusionOk="0">
                  <a:moveTo>
                    <a:pt x="2752" y="1"/>
                  </a:moveTo>
                  <a:cubicBezTo>
                    <a:pt x="2721" y="1"/>
                    <a:pt x="2691" y="19"/>
                    <a:pt x="2679" y="54"/>
                  </a:cubicBezTo>
                  <a:lnTo>
                    <a:pt x="2203" y="2126"/>
                  </a:lnTo>
                  <a:cubicBezTo>
                    <a:pt x="2191" y="2150"/>
                    <a:pt x="2179" y="2186"/>
                    <a:pt x="2143" y="2186"/>
                  </a:cubicBezTo>
                  <a:lnTo>
                    <a:pt x="84" y="2662"/>
                  </a:lnTo>
                  <a:cubicBezTo>
                    <a:pt x="0" y="2674"/>
                    <a:pt x="0" y="2793"/>
                    <a:pt x="84" y="2805"/>
                  </a:cubicBezTo>
                  <a:lnTo>
                    <a:pt x="2143" y="3281"/>
                  </a:lnTo>
                  <a:cubicBezTo>
                    <a:pt x="2179" y="3305"/>
                    <a:pt x="2203" y="3317"/>
                    <a:pt x="2203" y="3341"/>
                  </a:cubicBezTo>
                  <a:lnTo>
                    <a:pt x="2679" y="5412"/>
                  </a:lnTo>
                  <a:cubicBezTo>
                    <a:pt x="2691" y="5448"/>
                    <a:pt x="2724" y="5466"/>
                    <a:pt x="2757" y="5466"/>
                  </a:cubicBezTo>
                  <a:cubicBezTo>
                    <a:pt x="2789" y="5466"/>
                    <a:pt x="2822" y="5448"/>
                    <a:pt x="2834" y="5412"/>
                  </a:cubicBezTo>
                  <a:lnTo>
                    <a:pt x="3310" y="3341"/>
                  </a:lnTo>
                  <a:cubicBezTo>
                    <a:pt x="3322" y="3317"/>
                    <a:pt x="3334" y="3281"/>
                    <a:pt x="3370" y="3281"/>
                  </a:cubicBezTo>
                  <a:lnTo>
                    <a:pt x="5441" y="2805"/>
                  </a:lnTo>
                  <a:cubicBezTo>
                    <a:pt x="5513" y="2793"/>
                    <a:pt x="5513" y="2674"/>
                    <a:pt x="5441" y="2662"/>
                  </a:cubicBezTo>
                  <a:lnTo>
                    <a:pt x="3370" y="2186"/>
                  </a:lnTo>
                  <a:cubicBezTo>
                    <a:pt x="3334" y="2174"/>
                    <a:pt x="3310" y="2150"/>
                    <a:pt x="3310" y="2126"/>
                  </a:cubicBezTo>
                  <a:lnTo>
                    <a:pt x="2834" y="54"/>
                  </a:lnTo>
                  <a:cubicBezTo>
                    <a:pt x="2816" y="19"/>
                    <a:pt x="2783" y="1"/>
                    <a:pt x="2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4"/>
            <p:cNvSpPr/>
            <p:nvPr/>
          </p:nvSpPr>
          <p:spPr>
            <a:xfrm>
              <a:off x="2163547" y="626625"/>
              <a:ext cx="124470" cy="123422"/>
            </a:xfrm>
            <a:custGeom>
              <a:avLst/>
              <a:gdLst/>
              <a:ahLst/>
              <a:cxnLst/>
              <a:rect l="l" t="t" r="r" b="b"/>
              <a:pathLst>
                <a:path w="5513" h="5466" extrusionOk="0">
                  <a:moveTo>
                    <a:pt x="2752" y="1"/>
                  </a:moveTo>
                  <a:cubicBezTo>
                    <a:pt x="2721" y="1"/>
                    <a:pt x="2691" y="19"/>
                    <a:pt x="2679" y="54"/>
                  </a:cubicBezTo>
                  <a:lnTo>
                    <a:pt x="2203" y="2126"/>
                  </a:lnTo>
                  <a:cubicBezTo>
                    <a:pt x="2191" y="2150"/>
                    <a:pt x="2179" y="2186"/>
                    <a:pt x="2143" y="2186"/>
                  </a:cubicBezTo>
                  <a:lnTo>
                    <a:pt x="84" y="2662"/>
                  </a:lnTo>
                  <a:cubicBezTo>
                    <a:pt x="0" y="2674"/>
                    <a:pt x="0" y="2793"/>
                    <a:pt x="84" y="2805"/>
                  </a:cubicBezTo>
                  <a:lnTo>
                    <a:pt x="2143" y="3281"/>
                  </a:lnTo>
                  <a:cubicBezTo>
                    <a:pt x="2179" y="3305"/>
                    <a:pt x="2203" y="3317"/>
                    <a:pt x="2203" y="3341"/>
                  </a:cubicBezTo>
                  <a:lnTo>
                    <a:pt x="2679" y="5412"/>
                  </a:lnTo>
                  <a:cubicBezTo>
                    <a:pt x="2691" y="5448"/>
                    <a:pt x="2724" y="5466"/>
                    <a:pt x="2757" y="5466"/>
                  </a:cubicBezTo>
                  <a:cubicBezTo>
                    <a:pt x="2789" y="5466"/>
                    <a:pt x="2822" y="5448"/>
                    <a:pt x="2834" y="5412"/>
                  </a:cubicBezTo>
                  <a:lnTo>
                    <a:pt x="3310" y="3341"/>
                  </a:lnTo>
                  <a:cubicBezTo>
                    <a:pt x="3322" y="3317"/>
                    <a:pt x="3334" y="3281"/>
                    <a:pt x="3370" y="3281"/>
                  </a:cubicBezTo>
                  <a:lnTo>
                    <a:pt x="5441" y="2805"/>
                  </a:lnTo>
                  <a:cubicBezTo>
                    <a:pt x="5513" y="2793"/>
                    <a:pt x="5513" y="2674"/>
                    <a:pt x="5441" y="2662"/>
                  </a:cubicBezTo>
                  <a:lnTo>
                    <a:pt x="3370" y="2186"/>
                  </a:lnTo>
                  <a:cubicBezTo>
                    <a:pt x="3334" y="2174"/>
                    <a:pt x="3310" y="2150"/>
                    <a:pt x="3310" y="2126"/>
                  </a:cubicBezTo>
                  <a:lnTo>
                    <a:pt x="2834" y="54"/>
                  </a:lnTo>
                  <a:cubicBezTo>
                    <a:pt x="2816" y="19"/>
                    <a:pt x="2783" y="1"/>
                    <a:pt x="2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04"/>
                                        </p:tgtEl>
                                        <p:attrNameLst>
                                          <p:attrName>style.visibility</p:attrName>
                                        </p:attrNameLst>
                                      </p:cBhvr>
                                      <p:to>
                                        <p:strVal val="visible"/>
                                      </p:to>
                                    </p:set>
                                    <p:animEffect transition="in" filter="fade">
                                      <p:cBhvr>
                                        <p:cTn id="7" dur="1000"/>
                                        <p:tgtEl>
                                          <p:spTgt spid="904"/>
                                        </p:tgtEl>
                                      </p:cBhvr>
                                    </p:animEffect>
                                  </p:childTnLst>
                                </p:cTn>
                              </p:par>
                            </p:childTnLst>
                          </p:cTn>
                        </p:par>
                        <p:par>
                          <p:cTn id="8" fill="hold">
                            <p:stCondLst>
                              <p:cond delay="1000"/>
                            </p:stCondLst>
                            <p:childTnLst>
                              <p:par>
                                <p:cTn id="9" presetID="10" presetClass="exit" presetSubtype="0" fill="hold" nodeType="afterEffect">
                                  <p:stCondLst>
                                    <p:cond delay="0"/>
                                  </p:stCondLst>
                                  <p:childTnLst>
                                    <p:animEffect transition="out" filter="fade">
                                      <p:cBhvr>
                                        <p:cTn id="10" dur="1000"/>
                                        <p:tgtEl>
                                          <p:spTgt spid="904"/>
                                        </p:tgtEl>
                                      </p:cBhvr>
                                    </p:animEffect>
                                    <p:set>
                                      <p:cBhvr>
                                        <p:cTn id="11" dur="1" fill="hold">
                                          <p:stCondLst>
                                            <p:cond delay="1000"/>
                                          </p:stCondLst>
                                        </p:cTn>
                                        <p:tgtEl>
                                          <p:spTgt spid="904"/>
                                        </p:tgtEl>
                                        <p:attrNameLst>
                                          <p:attrName>style.visibility</p:attrName>
                                        </p:attrNameLst>
                                      </p:cBhvr>
                                      <p:to>
                                        <p:strVal val="hidden"/>
                                      </p:to>
                                    </p:se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904"/>
                                        </p:tgtEl>
                                        <p:attrNameLst>
                                          <p:attrName>style.visibility</p:attrName>
                                        </p:attrNameLst>
                                      </p:cBhvr>
                                      <p:to>
                                        <p:strVal val="visible"/>
                                      </p:to>
                                    </p:set>
                                    <p:animEffect transition="in" filter="fade">
                                      <p:cBhvr>
                                        <p:cTn id="15" dur="1000"/>
                                        <p:tgtEl>
                                          <p:spTgt spid="904"/>
                                        </p:tgtEl>
                                      </p:cBhvr>
                                    </p:animEffect>
                                  </p:childTnLst>
                                </p:cTn>
                              </p:par>
                            </p:childTnLst>
                          </p:cTn>
                        </p:par>
                        <p:par>
                          <p:cTn id="16" fill="hold">
                            <p:stCondLst>
                              <p:cond delay="3000"/>
                            </p:stCondLst>
                            <p:childTnLst>
                              <p:par>
                                <p:cTn id="17" presetID="2" presetClass="entr" presetSubtype="1" fill="hold" nodeType="afterEffect">
                                  <p:stCondLst>
                                    <p:cond delay="0"/>
                                  </p:stCondLst>
                                  <p:childTnLst>
                                    <p:set>
                                      <p:cBhvr>
                                        <p:cTn id="18" dur="1" fill="hold">
                                          <p:stCondLst>
                                            <p:cond delay="0"/>
                                          </p:stCondLst>
                                        </p:cTn>
                                        <p:tgtEl>
                                          <p:spTgt spid="888"/>
                                        </p:tgtEl>
                                        <p:attrNameLst>
                                          <p:attrName>style.visibility</p:attrName>
                                        </p:attrNameLst>
                                      </p:cBhvr>
                                      <p:to>
                                        <p:strVal val="visible"/>
                                      </p:to>
                                    </p:set>
                                    <p:anim calcmode="lin" valueType="num">
                                      <p:cBhvr additive="base">
                                        <p:cTn id="19" dur="1100"/>
                                        <p:tgtEl>
                                          <p:spTgt spid="8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grpSp>
        <p:nvGrpSpPr>
          <p:cNvPr id="952" name="Google Shape;952;p56"/>
          <p:cNvGrpSpPr/>
          <p:nvPr/>
        </p:nvGrpSpPr>
        <p:grpSpPr>
          <a:xfrm>
            <a:off x="833627" y="844100"/>
            <a:ext cx="7476747" cy="3657859"/>
            <a:chOff x="793372" y="844100"/>
            <a:chExt cx="7476747" cy="3657859"/>
          </a:xfrm>
        </p:grpSpPr>
        <p:sp>
          <p:nvSpPr>
            <p:cNvPr id="953" name="Google Shape;953;p56"/>
            <p:cNvSpPr/>
            <p:nvPr/>
          </p:nvSpPr>
          <p:spPr>
            <a:xfrm>
              <a:off x="793372" y="1868244"/>
              <a:ext cx="162849" cy="161630"/>
            </a:xfrm>
            <a:custGeom>
              <a:avLst/>
              <a:gdLst/>
              <a:ahLst/>
              <a:cxnLst/>
              <a:rect l="l" t="t" r="r" b="b"/>
              <a:pathLst>
                <a:path w="9085" h="9017" extrusionOk="0">
                  <a:moveTo>
                    <a:pt x="4541" y="0"/>
                  </a:moveTo>
                  <a:cubicBezTo>
                    <a:pt x="4489" y="0"/>
                    <a:pt x="4436" y="33"/>
                    <a:pt x="4418" y="98"/>
                  </a:cubicBezTo>
                  <a:lnTo>
                    <a:pt x="3644" y="3527"/>
                  </a:lnTo>
                  <a:cubicBezTo>
                    <a:pt x="3644" y="3575"/>
                    <a:pt x="3608" y="3599"/>
                    <a:pt x="3560" y="3611"/>
                  </a:cubicBezTo>
                  <a:lnTo>
                    <a:pt x="131" y="4385"/>
                  </a:lnTo>
                  <a:cubicBezTo>
                    <a:pt x="1" y="4420"/>
                    <a:pt x="1" y="4599"/>
                    <a:pt x="131" y="4623"/>
                  </a:cubicBezTo>
                  <a:lnTo>
                    <a:pt x="3560" y="5397"/>
                  </a:lnTo>
                  <a:cubicBezTo>
                    <a:pt x="3608" y="5397"/>
                    <a:pt x="3632" y="5444"/>
                    <a:pt x="3644" y="5492"/>
                  </a:cubicBezTo>
                  <a:lnTo>
                    <a:pt x="4418" y="8909"/>
                  </a:lnTo>
                  <a:cubicBezTo>
                    <a:pt x="4436" y="8980"/>
                    <a:pt x="4489" y="9016"/>
                    <a:pt x="4541" y="9016"/>
                  </a:cubicBezTo>
                  <a:cubicBezTo>
                    <a:pt x="4593" y="9016"/>
                    <a:pt x="4644" y="8980"/>
                    <a:pt x="4656" y="8909"/>
                  </a:cubicBezTo>
                  <a:lnTo>
                    <a:pt x="5430" y="5492"/>
                  </a:lnTo>
                  <a:cubicBezTo>
                    <a:pt x="5430" y="5444"/>
                    <a:pt x="5477" y="5420"/>
                    <a:pt x="5525" y="5397"/>
                  </a:cubicBezTo>
                  <a:lnTo>
                    <a:pt x="8942" y="4623"/>
                  </a:lnTo>
                  <a:cubicBezTo>
                    <a:pt x="9085" y="4599"/>
                    <a:pt x="9085" y="4420"/>
                    <a:pt x="8942" y="4385"/>
                  </a:cubicBezTo>
                  <a:lnTo>
                    <a:pt x="5525" y="3611"/>
                  </a:lnTo>
                  <a:cubicBezTo>
                    <a:pt x="5477" y="3611"/>
                    <a:pt x="5454" y="3575"/>
                    <a:pt x="5430" y="3527"/>
                  </a:cubicBezTo>
                  <a:lnTo>
                    <a:pt x="4656" y="98"/>
                  </a:lnTo>
                  <a:cubicBezTo>
                    <a:pt x="4644" y="33"/>
                    <a:pt x="4593" y="0"/>
                    <a:pt x="45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56"/>
            <p:cNvSpPr/>
            <p:nvPr/>
          </p:nvSpPr>
          <p:spPr>
            <a:xfrm>
              <a:off x="1644145" y="4365127"/>
              <a:ext cx="137834" cy="136832"/>
            </a:xfrm>
            <a:custGeom>
              <a:avLst/>
              <a:gdLst/>
              <a:ahLst/>
              <a:cxnLst/>
              <a:rect l="l" t="t" r="r" b="b"/>
              <a:pathLst>
                <a:path w="9074" h="9008" extrusionOk="0">
                  <a:moveTo>
                    <a:pt x="4532" y="0"/>
                  </a:moveTo>
                  <a:cubicBezTo>
                    <a:pt x="4480" y="0"/>
                    <a:pt x="4430" y="33"/>
                    <a:pt x="4418" y="98"/>
                  </a:cubicBezTo>
                  <a:lnTo>
                    <a:pt x="3644" y="3527"/>
                  </a:lnTo>
                  <a:cubicBezTo>
                    <a:pt x="3644" y="3563"/>
                    <a:pt x="3596" y="3599"/>
                    <a:pt x="3549" y="3611"/>
                  </a:cubicBezTo>
                  <a:lnTo>
                    <a:pt x="132" y="4385"/>
                  </a:lnTo>
                  <a:cubicBezTo>
                    <a:pt x="1" y="4420"/>
                    <a:pt x="1" y="4599"/>
                    <a:pt x="132" y="4623"/>
                  </a:cubicBezTo>
                  <a:lnTo>
                    <a:pt x="3549" y="5397"/>
                  </a:lnTo>
                  <a:cubicBezTo>
                    <a:pt x="3596" y="5397"/>
                    <a:pt x="3632" y="5444"/>
                    <a:pt x="3644" y="5492"/>
                  </a:cubicBezTo>
                  <a:lnTo>
                    <a:pt x="4418" y="8909"/>
                  </a:lnTo>
                  <a:cubicBezTo>
                    <a:pt x="4430" y="8974"/>
                    <a:pt x="4480" y="9007"/>
                    <a:pt x="4532" y="9007"/>
                  </a:cubicBezTo>
                  <a:cubicBezTo>
                    <a:pt x="4585" y="9007"/>
                    <a:pt x="4638" y="8974"/>
                    <a:pt x="4656" y="8909"/>
                  </a:cubicBezTo>
                  <a:lnTo>
                    <a:pt x="5430" y="5492"/>
                  </a:lnTo>
                  <a:cubicBezTo>
                    <a:pt x="5430" y="5444"/>
                    <a:pt x="5478" y="5409"/>
                    <a:pt x="5513" y="5397"/>
                  </a:cubicBezTo>
                  <a:lnTo>
                    <a:pt x="8942" y="4623"/>
                  </a:lnTo>
                  <a:cubicBezTo>
                    <a:pt x="9073" y="4599"/>
                    <a:pt x="9073" y="4420"/>
                    <a:pt x="8942" y="4385"/>
                  </a:cubicBezTo>
                  <a:lnTo>
                    <a:pt x="5513" y="3611"/>
                  </a:lnTo>
                  <a:cubicBezTo>
                    <a:pt x="5478" y="3611"/>
                    <a:pt x="5442" y="3563"/>
                    <a:pt x="5430" y="3527"/>
                  </a:cubicBezTo>
                  <a:lnTo>
                    <a:pt x="4656" y="98"/>
                  </a:lnTo>
                  <a:cubicBezTo>
                    <a:pt x="4638" y="33"/>
                    <a:pt x="4585" y="0"/>
                    <a:pt x="45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56"/>
            <p:cNvSpPr/>
            <p:nvPr/>
          </p:nvSpPr>
          <p:spPr>
            <a:xfrm>
              <a:off x="6275438" y="1017725"/>
              <a:ext cx="162850" cy="161800"/>
            </a:xfrm>
            <a:custGeom>
              <a:avLst/>
              <a:gdLst/>
              <a:ahLst/>
              <a:cxnLst/>
              <a:rect l="l" t="t" r="r" b="b"/>
              <a:pathLst>
                <a:path w="6514" h="6472" extrusionOk="0">
                  <a:moveTo>
                    <a:pt x="3252" y="0"/>
                  </a:moveTo>
                  <a:cubicBezTo>
                    <a:pt x="3212" y="0"/>
                    <a:pt x="3174" y="21"/>
                    <a:pt x="3168" y="63"/>
                  </a:cubicBezTo>
                  <a:lnTo>
                    <a:pt x="2620" y="2528"/>
                  </a:lnTo>
                  <a:cubicBezTo>
                    <a:pt x="2608" y="2563"/>
                    <a:pt x="2572" y="2587"/>
                    <a:pt x="2537" y="2599"/>
                  </a:cubicBezTo>
                  <a:lnTo>
                    <a:pt x="84" y="3147"/>
                  </a:lnTo>
                  <a:cubicBezTo>
                    <a:pt x="1" y="3170"/>
                    <a:pt x="1" y="3313"/>
                    <a:pt x="84" y="3325"/>
                  </a:cubicBezTo>
                  <a:lnTo>
                    <a:pt x="2537" y="3873"/>
                  </a:lnTo>
                  <a:cubicBezTo>
                    <a:pt x="2584" y="3885"/>
                    <a:pt x="2608" y="3921"/>
                    <a:pt x="2620" y="3944"/>
                  </a:cubicBezTo>
                  <a:lnTo>
                    <a:pt x="3168" y="6409"/>
                  </a:lnTo>
                  <a:cubicBezTo>
                    <a:pt x="3186" y="6451"/>
                    <a:pt x="3227" y="6471"/>
                    <a:pt x="3266" y="6471"/>
                  </a:cubicBezTo>
                  <a:cubicBezTo>
                    <a:pt x="3305" y="6471"/>
                    <a:pt x="3340" y="6451"/>
                    <a:pt x="3346" y="6409"/>
                  </a:cubicBezTo>
                  <a:lnTo>
                    <a:pt x="3894" y="3944"/>
                  </a:lnTo>
                  <a:cubicBezTo>
                    <a:pt x="3918" y="3909"/>
                    <a:pt x="3942" y="3885"/>
                    <a:pt x="3977" y="3873"/>
                  </a:cubicBezTo>
                  <a:lnTo>
                    <a:pt x="6430" y="3325"/>
                  </a:lnTo>
                  <a:cubicBezTo>
                    <a:pt x="6513" y="3290"/>
                    <a:pt x="6513" y="3159"/>
                    <a:pt x="6430" y="3147"/>
                  </a:cubicBezTo>
                  <a:lnTo>
                    <a:pt x="3977" y="2599"/>
                  </a:lnTo>
                  <a:cubicBezTo>
                    <a:pt x="3930" y="2587"/>
                    <a:pt x="3918" y="2551"/>
                    <a:pt x="3894" y="2528"/>
                  </a:cubicBezTo>
                  <a:lnTo>
                    <a:pt x="3346" y="63"/>
                  </a:lnTo>
                  <a:cubicBezTo>
                    <a:pt x="3334" y="21"/>
                    <a:pt x="3293" y="0"/>
                    <a:pt x="32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56"/>
            <p:cNvSpPr/>
            <p:nvPr/>
          </p:nvSpPr>
          <p:spPr>
            <a:xfrm>
              <a:off x="8131671" y="3021914"/>
              <a:ext cx="138448" cy="137259"/>
            </a:xfrm>
            <a:custGeom>
              <a:avLst/>
              <a:gdLst/>
              <a:ahLst/>
              <a:cxnLst/>
              <a:rect l="l" t="t" r="r" b="b"/>
              <a:pathLst>
                <a:path w="9086" h="9008" extrusionOk="0">
                  <a:moveTo>
                    <a:pt x="4545" y="0"/>
                  </a:moveTo>
                  <a:cubicBezTo>
                    <a:pt x="4493" y="0"/>
                    <a:pt x="4442" y="33"/>
                    <a:pt x="4430" y="99"/>
                  </a:cubicBezTo>
                  <a:lnTo>
                    <a:pt x="3656" y="3528"/>
                  </a:lnTo>
                  <a:cubicBezTo>
                    <a:pt x="3656" y="3563"/>
                    <a:pt x="3609" y="3599"/>
                    <a:pt x="3561" y="3611"/>
                  </a:cubicBezTo>
                  <a:lnTo>
                    <a:pt x="144" y="4385"/>
                  </a:lnTo>
                  <a:cubicBezTo>
                    <a:pt x="1" y="4409"/>
                    <a:pt x="1" y="4599"/>
                    <a:pt x="144" y="4623"/>
                  </a:cubicBezTo>
                  <a:lnTo>
                    <a:pt x="3561" y="5397"/>
                  </a:lnTo>
                  <a:cubicBezTo>
                    <a:pt x="3609" y="5397"/>
                    <a:pt x="3632" y="5445"/>
                    <a:pt x="3656" y="5480"/>
                  </a:cubicBezTo>
                  <a:lnTo>
                    <a:pt x="4430" y="8909"/>
                  </a:lnTo>
                  <a:cubicBezTo>
                    <a:pt x="4442" y="8975"/>
                    <a:pt x="4493" y="9008"/>
                    <a:pt x="4545" y="9008"/>
                  </a:cubicBezTo>
                  <a:cubicBezTo>
                    <a:pt x="4597" y="9008"/>
                    <a:pt x="4650" y="8975"/>
                    <a:pt x="4668" y="8909"/>
                  </a:cubicBezTo>
                  <a:lnTo>
                    <a:pt x="5442" y="5480"/>
                  </a:lnTo>
                  <a:cubicBezTo>
                    <a:pt x="5442" y="5445"/>
                    <a:pt x="5478" y="5409"/>
                    <a:pt x="5525" y="5397"/>
                  </a:cubicBezTo>
                  <a:lnTo>
                    <a:pt x="8954" y="4623"/>
                  </a:lnTo>
                  <a:cubicBezTo>
                    <a:pt x="9085" y="4599"/>
                    <a:pt x="9085" y="4409"/>
                    <a:pt x="8954" y="4385"/>
                  </a:cubicBezTo>
                  <a:lnTo>
                    <a:pt x="5525" y="3611"/>
                  </a:lnTo>
                  <a:cubicBezTo>
                    <a:pt x="5478" y="3611"/>
                    <a:pt x="5454" y="3563"/>
                    <a:pt x="5442" y="3528"/>
                  </a:cubicBezTo>
                  <a:lnTo>
                    <a:pt x="4668" y="99"/>
                  </a:lnTo>
                  <a:cubicBezTo>
                    <a:pt x="4650" y="33"/>
                    <a:pt x="4597" y="0"/>
                    <a:pt x="45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56"/>
            <p:cNvSpPr/>
            <p:nvPr/>
          </p:nvSpPr>
          <p:spPr>
            <a:xfrm>
              <a:off x="1506313" y="844100"/>
              <a:ext cx="137825" cy="136650"/>
            </a:xfrm>
            <a:custGeom>
              <a:avLst/>
              <a:gdLst/>
              <a:ahLst/>
              <a:cxnLst/>
              <a:rect l="l" t="t" r="r" b="b"/>
              <a:pathLst>
                <a:path w="5513" h="5466" extrusionOk="0">
                  <a:moveTo>
                    <a:pt x="2752" y="1"/>
                  </a:moveTo>
                  <a:cubicBezTo>
                    <a:pt x="2721" y="1"/>
                    <a:pt x="2691" y="19"/>
                    <a:pt x="2679" y="54"/>
                  </a:cubicBezTo>
                  <a:lnTo>
                    <a:pt x="2203" y="2126"/>
                  </a:lnTo>
                  <a:cubicBezTo>
                    <a:pt x="2191" y="2150"/>
                    <a:pt x="2179" y="2186"/>
                    <a:pt x="2143" y="2186"/>
                  </a:cubicBezTo>
                  <a:lnTo>
                    <a:pt x="84" y="2662"/>
                  </a:lnTo>
                  <a:cubicBezTo>
                    <a:pt x="0" y="2674"/>
                    <a:pt x="0" y="2793"/>
                    <a:pt x="84" y="2805"/>
                  </a:cubicBezTo>
                  <a:lnTo>
                    <a:pt x="2143" y="3281"/>
                  </a:lnTo>
                  <a:cubicBezTo>
                    <a:pt x="2179" y="3305"/>
                    <a:pt x="2203" y="3317"/>
                    <a:pt x="2203" y="3341"/>
                  </a:cubicBezTo>
                  <a:lnTo>
                    <a:pt x="2679" y="5412"/>
                  </a:lnTo>
                  <a:cubicBezTo>
                    <a:pt x="2691" y="5448"/>
                    <a:pt x="2724" y="5466"/>
                    <a:pt x="2757" y="5466"/>
                  </a:cubicBezTo>
                  <a:cubicBezTo>
                    <a:pt x="2789" y="5466"/>
                    <a:pt x="2822" y="5448"/>
                    <a:pt x="2834" y="5412"/>
                  </a:cubicBezTo>
                  <a:lnTo>
                    <a:pt x="3310" y="3341"/>
                  </a:lnTo>
                  <a:cubicBezTo>
                    <a:pt x="3322" y="3317"/>
                    <a:pt x="3334" y="3281"/>
                    <a:pt x="3370" y="3281"/>
                  </a:cubicBezTo>
                  <a:lnTo>
                    <a:pt x="5441" y="2805"/>
                  </a:lnTo>
                  <a:cubicBezTo>
                    <a:pt x="5513" y="2793"/>
                    <a:pt x="5513" y="2674"/>
                    <a:pt x="5441" y="2662"/>
                  </a:cubicBezTo>
                  <a:lnTo>
                    <a:pt x="3370" y="2186"/>
                  </a:lnTo>
                  <a:cubicBezTo>
                    <a:pt x="3334" y="2174"/>
                    <a:pt x="3310" y="2150"/>
                    <a:pt x="3310" y="2126"/>
                  </a:cubicBezTo>
                  <a:lnTo>
                    <a:pt x="2834" y="54"/>
                  </a:lnTo>
                  <a:cubicBezTo>
                    <a:pt x="2816" y="19"/>
                    <a:pt x="2783" y="1"/>
                    <a:pt x="2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itle 1"/>
          <p:cNvSpPr>
            <a:spLocks noGrp="1"/>
          </p:cNvSpPr>
          <p:nvPr>
            <p:ph type="title"/>
          </p:nvPr>
        </p:nvSpPr>
        <p:spPr/>
        <p:txBody>
          <a:bodyPr/>
          <a:lstStyle/>
          <a:p>
            <a:r>
              <a:rPr lang="en-US" dirty="0" err="1" smtClean="0"/>
              <a:t>Mengikuti</a:t>
            </a:r>
            <a:r>
              <a:rPr lang="en-US" dirty="0" smtClean="0"/>
              <a:t> </a:t>
            </a:r>
            <a:r>
              <a:rPr lang="en-US" dirty="0" err="1" smtClean="0"/>
              <a:t>dan</a:t>
            </a:r>
            <a:r>
              <a:rPr lang="en-US" dirty="0" smtClean="0"/>
              <a:t> </a:t>
            </a:r>
            <a:r>
              <a:rPr lang="en-US" dirty="0" err="1" smtClean="0"/>
              <a:t>Menaati</a:t>
            </a:r>
            <a:endParaRPr lang="en-US" dirty="0"/>
          </a:p>
        </p:txBody>
      </p:sp>
      <p:sp>
        <p:nvSpPr>
          <p:cNvPr id="16" name="Subtitle 15"/>
          <p:cNvSpPr>
            <a:spLocks noGrp="1"/>
          </p:cNvSpPr>
          <p:nvPr>
            <p:ph type="subTitle" idx="4"/>
          </p:nvPr>
        </p:nvSpPr>
        <p:spPr>
          <a:xfrm>
            <a:off x="2058093" y="1641894"/>
            <a:ext cx="4257600" cy="452700"/>
          </a:xfrm>
        </p:spPr>
        <p:txBody>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52"/>
                                        </p:tgtEl>
                                        <p:attrNameLst>
                                          <p:attrName>style.visibility</p:attrName>
                                        </p:attrNameLst>
                                      </p:cBhvr>
                                      <p:to>
                                        <p:strVal val="visible"/>
                                      </p:to>
                                    </p:set>
                                    <p:animEffect transition="in" filter="fade">
                                      <p:cBhvr>
                                        <p:cTn id="7" dur="1000"/>
                                        <p:tgtEl>
                                          <p:spTgt spid="952"/>
                                        </p:tgtEl>
                                      </p:cBhvr>
                                    </p:animEffect>
                                  </p:childTnLst>
                                </p:cTn>
                              </p:par>
                            </p:childTnLst>
                          </p:cTn>
                        </p:par>
                        <p:par>
                          <p:cTn id="8" fill="hold">
                            <p:stCondLst>
                              <p:cond delay="1000"/>
                            </p:stCondLst>
                            <p:childTnLst>
                              <p:par>
                                <p:cTn id="9" presetID="10" presetClass="exit" presetSubtype="0" fill="hold" nodeType="afterEffect">
                                  <p:stCondLst>
                                    <p:cond delay="0"/>
                                  </p:stCondLst>
                                  <p:childTnLst>
                                    <p:animEffect transition="out" filter="fade">
                                      <p:cBhvr>
                                        <p:cTn id="10" dur="1000"/>
                                        <p:tgtEl>
                                          <p:spTgt spid="952"/>
                                        </p:tgtEl>
                                      </p:cBhvr>
                                    </p:animEffect>
                                    <p:set>
                                      <p:cBhvr>
                                        <p:cTn id="11" dur="1" fill="hold">
                                          <p:stCondLst>
                                            <p:cond delay="1000"/>
                                          </p:stCondLst>
                                        </p:cTn>
                                        <p:tgtEl>
                                          <p:spTgt spid="952"/>
                                        </p:tgtEl>
                                        <p:attrNameLst>
                                          <p:attrName>style.visibility</p:attrName>
                                        </p:attrNameLst>
                                      </p:cBhvr>
                                      <p:to>
                                        <p:strVal val="hidden"/>
                                      </p:to>
                                    </p:se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952"/>
                                        </p:tgtEl>
                                        <p:attrNameLst>
                                          <p:attrName>style.visibility</p:attrName>
                                        </p:attrNameLst>
                                      </p:cBhvr>
                                      <p:to>
                                        <p:strVal val="visible"/>
                                      </p:to>
                                    </p:set>
                                    <p:animEffect transition="in" filter="fade">
                                      <p:cBhvr>
                                        <p:cTn id="15" dur="1000"/>
                                        <p:tgtEl>
                                          <p:spTgt spid="9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2" name="Google Shape;1052;p60"/>
          <p:cNvSpPr txBox="1">
            <a:spLocks noGrp="1"/>
          </p:cNvSpPr>
          <p:nvPr>
            <p:ph type="title"/>
          </p:nvPr>
        </p:nvSpPr>
        <p:spPr>
          <a:xfrm>
            <a:off x="2739934" y="2492401"/>
            <a:ext cx="3664200" cy="41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—Someone Famous</a:t>
            </a:r>
            <a:endParaRPr/>
          </a:p>
        </p:txBody>
      </p:sp>
      <p:sp>
        <p:nvSpPr>
          <p:cNvPr id="1053" name="Google Shape;1053;p60"/>
          <p:cNvSpPr txBox="1">
            <a:spLocks noGrp="1"/>
          </p:cNvSpPr>
          <p:nvPr>
            <p:ph type="subTitle" idx="1"/>
          </p:nvPr>
        </p:nvSpPr>
        <p:spPr>
          <a:xfrm>
            <a:off x="2238750" y="908938"/>
            <a:ext cx="4666500" cy="167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“This is a quote, words full of wisdom that someone important said and can make the reader get inspired.”</a:t>
            </a:r>
            <a:endParaRPr dirty="0"/>
          </a:p>
        </p:txBody>
      </p:sp>
      <p:grpSp>
        <p:nvGrpSpPr>
          <p:cNvPr id="1054" name="Google Shape;1054;p60"/>
          <p:cNvGrpSpPr/>
          <p:nvPr/>
        </p:nvGrpSpPr>
        <p:grpSpPr>
          <a:xfrm>
            <a:off x="849361" y="558851"/>
            <a:ext cx="7415031" cy="2802775"/>
            <a:chOff x="849361" y="548775"/>
            <a:chExt cx="7415031" cy="2802775"/>
          </a:xfrm>
        </p:grpSpPr>
        <p:sp>
          <p:nvSpPr>
            <p:cNvPr id="1055" name="Google Shape;1055;p60"/>
            <p:cNvSpPr/>
            <p:nvPr/>
          </p:nvSpPr>
          <p:spPr>
            <a:xfrm flipH="1">
              <a:off x="8087302" y="2716953"/>
              <a:ext cx="177089" cy="187058"/>
            </a:xfrm>
            <a:custGeom>
              <a:avLst/>
              <a:gdLst/>
              <a:ahLst/>
              <a:cxnLst/>
              <a:rect l="l" t="t" r="r" b="b"/>
              <a:pathLst>
                <a:path w="9085" h="9017" extrusionOk="0">
                  <a:moveTo>
                    <a:pt x="4541" y="0"/>
                  </a:moveTo>
                  <a:cubicBezTo>
                    <a:pt x="4489" y="0"/>
                    <a:pt x="4436" y="33"/>
                    <a:pt x="4418" y="98"/>
                  </a:cubicBezTo>
                  <a:lnTo>
                    <a:pt x="3644" y="3527"/>
                  </a:lnTo>
                  <a:cubicBezTo>
                    <a:pt x="3644" y="3575"/>
                    <a:pt x="3608" y="3599"/>
                    <a:pt x="3560" y="3611"/>
                  </a:cubicBezTo>
                  <a:lnTo>
                    <a:pt x="131" y="4385"/>
                  </a:lnTo>
                  <a:cubicBezTo>
                    <a:pt x="1" y="4420"/>
                    <a:pt x="1" y="4599"/>
                    <a:pt x="131" y="4623"/>
                  </a:cubicBezTo>
                  <a:lnTo>
                    <a:pt x="3560" y="5397"/>
                  </a:lnTo>
                  <a:cubicBezTo>
                    <a:pt x="3608" y="5397"/>
                    <a:pt x="3632" y="5444"/>
                    <a:pt x="3644" y="5492"/>
                  </a:cubicBezTo>
                  <a:lnTo>
                    <a:pt x="4418" y="8909"/>
                  </a:lnTo>
                  <a:cubicBezTo>
                    <a:pt x="4436" y="8980"/>
                    <a:pt x="4489" y="9016"/>
                    <a:pt x="4541" y="9016"/>
                  </a:cubicBezTo>
                  <a:cubicBezTo>
                    <a:pt x="4593" y="9016"/>
                    <a:pt x="4644" y="8980"/>
                    <a:pt x="4656" y="8909"/>
                  </a:cubicBezTo>
                  <a:lnTo>
                    <a:pt x="5430" y="5492"/>
                  </a:lnTo>
                  <a:cubicBezTo>
                    <a:pt x="5430" y="5444"/>
                    <a:pt x="5477" y="5420"/>
                    <a:pt x="5525" y="5397"/>
                  </a:cubicBezTo>
                  <a:lnTo>
                    <a:pt x="8942" y="4623"/>
                  </a:lnTo>
                  <a:cubicBezTo>
                    <a:pt x="9085" y="4599"/>
                    <a:pt x="9085" y="4420"/>
                    <a:pt x="8942" y="4385"/>
                  </a:cubicBezTo>
                  <a:lnTo>
                    <a:pt x="5525" y="3611"/>
                  </a:lnTo>
                  <a:cubicBezTo>
                    <a:pt x="5477" y="3611"/>
                    <a:pt x="5454" y="3575"/>
                    <a:pt x="5430" y="3527"/>
                  </a:cubicBezTo>
                  <a:lnTo>
                    <a:pt x="4656" y="98"/>
                  </a:lnTo>
                  <a:cubicBezTo>
                    <a:pt x="4644" y="33"/>
                    <a:pt x="4593" y="0"/>
                    <a:pt x="45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60"/>
            <p:cNvSpPr/>
            <p:nvPr/>
          </p:nvSpPr>
          <p:spPr>
            <a:xfrm flipH="1">
              <a:off x="1564520" y="1913806"/>
              <a:ext cx="287101" cy="285013"/>
            </a:xfrm>
            <a:custGeom>
              <a:avLst/>
              <a:gdLst/>
              <a:ahLst/>
              <a:cxnLst/>
              <a:rect l="l" t="t" r="r" b="b"/>
              <a:pathLst>
                <a:path w="9074" h="9008" extrusionOk="0">
                  <a:moveTo>
                    <a:pt x="4532" y="0"/>
                  </a:moveTo>
                  <a:cubicBezTo>
                    <a:pt x="4480" y="0"/>
                    <a:pt x="4430" y="33"/>
                    <a:pt x="4418" y="98"/>
                  </a:cubicBezTo>
                  <a:lnTo>
                    <a:pt x="3644" y="3527"/>
                  </a:lnTo>
                  <a:cubicBezTo>
                    <a:pt x="3644" y="3563"/>
                    <a:pt x="3596" y="3599"/>
                    <a:pt x="3549" y="3611"/>
                  </a:cubicBezTo>
                  <a:lnTo>
                    <a:pt x="132" y="4385"/>
                  </a:lnTo>
                  <a:cubicBezTo>
                    <a:pt x="1" y="4420"/>
                    <a:pt x="1" y="4599"/>
                    <a:pt x="132" y="4623"/>
                  </a:cubicBezTo>
                  <a:lnTo>
                    <a:pt x="3549" y="5397"/>
                  </a:lnTo>
                  <a:cubicBezTo>
                    <a:pt x="3596" y="5397"/>
                    <a:pt x="3632" y="5444"/>
                    <a:pt x="3644" y="5492"/>
                  </a:cubicBezTo>
                  <a:lnTo>
                    <a:pt x="4418" y="8909"/>
                  </a:lnTo>
                  <a:cubicBezTo>
                    <a:pt x="4430" y="8974"/>
                    <a:pt x="4480" y="9007"/>
                    <a:pt x="4532" y="9007"/>
                  </a:cubicBezTo>
                  <a:cubicBezTo>
                    <a:pt x="4585" y="9007"/>
                    <a:pt x="4638" y="8974"/>
                    <a:pt x="4656" y="8909"/>
                  </a:cubicBezTo>
                  <a:lnTo>
                    <a:pt x="5430" y="5492"/>
                  </a:lnTo>
                  <a:cubicBezTo>
                    <a:pt x="5430" y="5444"/>
                    <a:pt x="5478" y="5409"/>
                    <a:pt x="5513" y="5397"/>
                  </a:cubicBezTo>
                  <a:lnTo>
                    <a:pt x="8942" y="4623"/>
                  </a:lnTo>
                  <a:cubicBezTo>
                    <a:pt x="9073" y="4599"/>
                    <a:pt x="9073" y="4420"/>
                    <a:pt x="8942" y="4385"/>
                  </a:cubicBezTo>
                  <a:lnTo>
                    <a:pt x="5513" y="3611"/>
                  </a:lnTo>
                  <a:cubicBezTo>
                    <a:pt x="5478" y="3611"/>
                    <a:pt x="5442" y="3563"/>
                    <a:pt x="5430" y="3527"/>
                  </a:cubicBezTo>
                  <a:lnTo>
                    <a:pt x="4656" y="98"/>
                  </a:lnTo>
                  <a:cubicBezTo>
                    <a:pt x="4638" y="33"/>
                    <a:pt x="4585" y="0"/>
                    <a:pt x="45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60"/>
            <p:cNvSpPr/>
            <p:nvPr/>
          </p:nvSpPr>
          <p:spPr>
            <a:xfrm flipH="1">
              <a:off x="849361" y="3150104"/>
              <a:ext cx="175222" cy="173988"/>
            </a:xfrm>
            <a:custGeom>
              <a:avLst/>
              <a:gdLst/>
              <a:ahLst/>
              <a:cxnLst/>
              <a:rect l="l" t="t" r="r" b="b"/>
              <a:pathLst>
                <a:path w="5538" h="5499" extrusionOk="0">
                  <a:moveTo>
                    <a:pt x="2779" y="0"/>
                  </a:moveTo>
                  <a:cubicBezTo>
                    <a:pt x="2748" y="0"/>
                    <a:pt x="2715" y="18"/>
                    <a:pt x="2703" y="54"/>
                  </a:cubicBezTo>
                  <a:lnTo>
                    <a:pt x="2215" y="2138"/>
                  </a:lnTo>
                  <a:cubicBezTo>
                    <a:pt x="2203" y="2161"/>
                    <a:pt x="2191" y="2197"/>
                    <a:pt x="2156" y="2197"/>
                  </a:cubicBezTo>
                  <a:lnTo>
                    <a:pt x="72" y="2673"/>
                  </a:lnTo>
                  <a:cubicBezTo>
                    <a:pt x="1" y="2685"/>
                    <a:pt x="1" y="2804"/>
                    <a:pt x="72" y="2816"/>
                  </a:cubicBezTo>
                  <a:lnTo>
                    <a:pt x="2156" y="3293"/>
                  </a:lnTo>
                  <a:cubicBezTo>
                    <a:pt x="2191" y="3304"/>
                    <a:pt x="2215" y="3328"/>
                    <a:pt x="2215" y="3352"/>
                  </a:cubicBezTo>
                  <a:lnTo>
                    <a:pt x="2703" y="5436"/>
                  </a:lnTo>
                  <a:cubicBezTo>
                    <a:pt x="2709" y="5477"/>
                    <a:pt x="2742" y="5498"/>
                    <a:pt x="2775" y="5498"/>
                  </a:cubicBezTo>
                  <a:cubicBezTo>
                    <a:pt x="2808" y="5498"/>
                    <a:pt x="2840" y="5477"/>
                    <a:pt x="2846" y="5436"/>
                  </a:cubicBezTo>
                  <a:lnTo>
                    <a:pt x="3323" y="3352"/>
                  </a:lnTo>
                  <a:cubicBezTo>
                    <a:pt x="3334" y="3328"/>
                    <a:pt x="3358" y="3293"/>
                    <a:pt x="3382" y="3293"/>
                  </a:cubicBezTo>
                  <a:lnTo>
                    <a:pt x="5466" y="2816"/>
                  </a:lnTo>
                  <a:cubicBezTo>
                    <a:pt x="5537" y="2804"/>
                    <a:pt x="5537" y="2685"/>
                    <a:pt x="5466" y="2673"/>
                  </a:cubicBezTo>
                  <a:lnTo>
                    <a:pt x="3382" y="2197"/>
                  </a:lnTo>
                  <a:cubicBezTo>
                    <a:pt x="3358" y="2185"/>
                    <a:pt x="3323" y="2161"/>
                    <a:pt x="3323" y="2138"/>
                  </a:cubicBezTo>
                  <a:lnTo>
                    <a:pt x="2846" y="54"/>
                  </a:lnTo>
                  <a:cubicBezTo>
                    <a:pt x="2840" y="18"/>
                    <a:pt x="2811" y="0"/>
                    <a:pt x="27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60"/>
            <p:cNvSpPr/>
            <p:nvPr/>
          </p:nvSpPr>
          <p:spPr>
            <a:xfrm flipH="1">
              <a:off x="7693071" y="1249001"/>
              <a:ext cx="177109" cy="186871"/>
            </a:xfrm>
            <a:custGeom>
              <a:avLst/>
              <a:gdLst/>
              <a:ahLst/>
              <a:cxnLst/>
              <a:rect l="l" t="t" r="r" b="b"/>
              <a:pathLst>
                <a:path w="9086" h="9008" extrusionOk="0">
                  <a:moveTo>
                    <a:pt x="4545" y="0"/>
                  </a:moveTo>
                  <a:cubicBezTo>
                    <a:pt x="4493" y="0"/>
                    <a:pt x="4442" y="33"/>
                    <a:pt x="4430" y="99"/>
                  </a:cubicBezTo>
                  <a:lnTo>
                    <a:pt x="3656" y="3528"/>
                  </a:lnTo>
                  <a:cubicBezTo>
                    <a:pt x="3656" y="3563"/>
                    <a:pt x="3609" y="3599"/>
                    <a:pt x="3561" y="3611"/>
                  </a:cubicBezTo>
                  <a:lnTo>
                    <a:pt x="144" y="4385"/>
                  </a:lnTo>
                  <a:cubicBezTo>
                    <a:pt x="1" y="4409"/>
                    <a:pt x="1" y="4599"/>
                    <a:pt x="144" y="4623"/>
                  </a:cubicBezTo>
                  <a:lnTo>
                    <a:pt x="3561" y="5397"/>
                  </a:lnTo>
                  <a:cubicBezTo>
                    <a:pt x="3609" y="5397"/>
                    <a:pt x="3632" y="5445"/>
                    <a:pt x="3656" y="5480"/>
                  </a:cubicBezTo>
                  <a:lnTo>
                    <a:pt x="4430" y="8909"/>
                  </a:lnTo>
                  <a:cubicBezTo>
                    <a:pt x="4442" y="8975"/>
                    <a:pt x="4493" y="9008"/>
                    <a:pt x="4545" y="9008"/>
                  </a:cubicBezTo>
                  <a:cubicBezTo>
                    <a:pt x="4597" y="9008"/>
                    <a:pt x="4650" y="8975"/>
                    <a:pt x="4668" y="8909"/>
                  </a:cubicBezTo>
                  <a:lnTo>
                    <a:pt x="5442" y="5480"/>
                  </a:lnTo>
                  <a:cubicBezTo>
                    <a:pt x="5442" y="5445"/>
                    <a:pt x="5478" y="5409"/>
                    <a:pt x="5525" y="5397"/>
                  </a:cubicBezTo>
                  <a:lnTo>
                    <a:pt x="8954" y="4623"/>
                  </a:lnTo>
                  <a:cubicBezTo>
                    <a:pt x="9085" y="4599"/>
                    <a:pt x="9085" y="4409"/>
                    <a:pt x="8954" y="4385"/>
                  </a:cubicBezTo>
                  <a:lnTo>
                    <a:pt x="5525" y="3611"/>
                  </a:lnTo>
                  <a:cubicBezTo>
                    <a:pt x="5478" y="3611"/>
                    <a:pt x="5454" y="3563"/>
                    <a:pt x="5442" y="3528"/>
                  </a:cubicBezTo>
                  <a:lnTo>
                    <a:pt x="4668" y="99"/>
                  </a:lnTo>
                  <a:cubicBezTo>
                    <a:pt x="4650" y="33"/>
                    <a:pt x="4597" y="0"/>
                    <a:pt x="45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60"/>
            <p:cNvSpPr/>
            <p:nvPr/>
          </p:nvSpPr>
          <p:spPr>
            <a:xfrm flipH="1">
              <a:off x="6378513" y="3178606"/>
              <a:ext cx="174431" cy="172944"/>
            </a:xfrm>
            <a:custGeom>
              <a:avLst/>
              <a:gdLst/>
              <a:ahLst/>
              <a:cxnLst/>
              <a:rect l="l" t="t" r="r" b="b"/>
              <a:pathLst>
                <a:path w="5513" h="5466" extrusionOk="0">
                  <a:moveTo>
                    <a:pt x="2752" y="1"/>
                  </a:moveTo>
                  <a:cubicBezTo>
                    <a:pt x="2721" y="1"/>
                    <a:pt x="2691" y="19"/>
                    <a:pt x="2679" y="54"/>
                  </a:cubicBezTo>
                  <a:lnTo>
                    <a:pt x="2203" y="2126"/>
                  </a:lnTo>
                  <a:cubicBezTo>
                    <a:pt x="2191" y="2150"/>
                    <a:pt x="2179" y="2186"/>
                    <a:pt x="2143" y="2186"/>
                  </a:cubicBezTo>
                  <a:lnTo>
                    <a:pt x="84" y="2662"/>
                  </a:lnTo>
                  <a:cubicBezTo>
                    <a:pt x="0" y="2674"/>
                    <a:pt x="0" y="2793"/>
                    <a:pt x="84" y="2805"/>
                  </a:cubicBezTo>
                  <a:lnTo>
                    <a:pt x="2143" y="3281"/>
                  </a:lnTo>
                  <a:cubicBezTo>
                    <a:pt x="2179" y="3305"/>
                    <a:pt x="2203" y="3317"/>
                    <a:pt x="2203" y="3341"/>
                  </a:cubicBezTo>
                  <a:lnTo>
                    <a:pt x="2679" y="5412"/>
                  </a:lnTo>
                  <a:cubicBezTo>
                    <a:pt x="2691" y="5448"/>
                    <a:pt x="2724" y="5466"/>
                    <a:pt x="2757" y="5466"/>
                  </a:cubicBezTo>
                  <a:cubicBezTo>
                    <a:pt x="2789" y="5466"/>
                    <a:pt x="2822" y="5448"/>
                    <a:pt x="2834" y="5412"/>
                  </a:cubicBezTo>
                  <a:lnTo>
                    <a:pt x="3310" y="3341"/>
                  </a:lnTo>
                  <a:cubicBezTo>
                    <a:pt x="3322" y="3317"/>
                    <a:pt x="3334" y="3281"/>
                    <a:pt x="3370" y="3281"/>
                  </a:cubicBezTo>
                  <a:lnTo>
                    <a:pt x="5441" y="2805"/>
                  </a:lnTo>
                  <a:cubicBezTo>
                    <a:pt x="5513" y="2793"/>
                    <a:pt x="5513" y="2674"/>
                    <a:pt x="5441" y="2662"/>
                  </a:cubicBezTo>
                  <a:lnTo>
                    <a:pt x="3370" y="2186"/>
                  </a:lnTo>
                  <a:cubicBezTo>
                    <a:pt x="3334" y="2174"/>
                    <a:pt x="3310" y="2150"/>
                    <a:pt x="3310" y="2126"/>
                  </a:cubicBezTo>
                  <a:lnTo>
                    <a:pt x="2834" y="54"/>
                  </a:lnTo>
                  <a:cubicBezTo>
                    <a:pt x="2816" y="19"/>
                    <a:pt x="2783" y="1"/>
                    <a:pt x="2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60"/>
            <p:cNvSpPr/>
            <p:nvPr/>
          </p:nvSpPr>
          <p:spPr>
            <a:xfrm flipH="1">
              <a:off x="2238755" y="2976209"/>
              <a:ext cx="175204" cy="173893"/>
            </a:xfrm>
            <a:custGeom>
              <a:avLst/>
              <a:gdLst/>
              <a:ahLst/>
              <a:cxnLst/>
              <a:rect l="l" t="t" r="r" b="b"/>
              <a:pathLst>
                <a:path w="9085" h="9017" extrusionOk="0">
                  <a:moveTo>
                    <a:pt x="4541" y="0"/>
                  </a:moveTo>
                  <a:cubicBezTo>
                    <a:pt x="4489" y="0"/>
                    <a:pt x="4436" y="33"/>
                    <a:pt x="4418" y="98"/>
                  </a:cubicBezTo>
                  <a:lnTo>
                    <a:pt x="3644" y="3527"/>
                  </a:lnTo>
                  <a:cubicBezTo>
                    <a:pt x="3644" y="3575"/>
                    <a:pt x="3608" y="3599"/>
                    <a:pt x="3560" y="3611"/>
                  </a:cubicBezTo>
                  <a:lnTo>
                    <a:pt x="131" y="4385"/>
                  </a:lnTo>
                  <a:cubicBezTo>
                    <a:pt x="1" y="4420"/>
                    <a:pt x="1" y="4599"/>
                    <a:pt x="131" y="4623"/>
                  </a:cubicBezTo>
                  <a:lnTo>
                    <a:pt x="3560" y="5397"/>
                  </a:lnTo>
                  <a:cubicBezTo>
                    <a:pt x="3608" y="5397"/>
                    <a:pt x="3632" y="5444"/>
                    <a:pt x="3644" y="5492"/>
                  </a:cubicBezTo>
                  <a:lnTo>
                    <a:pt x="4418" y="8909"/>
                  </a:lnTo>
                  <a:cubicBezTo>
                    <a:pt x="4436" y="8980"/>
                    <a:pt x="4489" y="9016"/>
                    <a:pt x="4541" y="9016"/>
                  </a:cubicBezTo>
                  <a:cubicBezTo>
                    <a:pt x="4593" y="9016"/>
                    <a:pt x="4644" y="8980"/>
                    <a:pt x="4656" y="8909"/>
                  </a:cubicBezTo>
                  <a:lnTo>
                    <a:pt x="5430" y="5492"/>
                  </a:lnTo>
                  <a:cubicBezTo>
                    <a:pt x="5430" y="5444"/>
                    <a:pt x="5477" y="5420"/>
                    <a:pt x="5525" y="5397"/>
                  </a:cubicBezTo>
                  <a:lnTo>
                    <a:pt x="8942" y="4623"/>
                  </a:lnTo>
                  <a:cubicBezTo>
                    <a:pt x="9085" y="4599"/>
                    <a:pt x="9085" y="4420"/>
                    <a:pt x="8942" y="4385"/>
                  </a:cubicBezTo>
                  <a:lnTo>
                    <a:pt x="5525" y="3611"/>
                  </a:lnTo>
                  <a:cubicBezTo>
                    <a:pt x="5477" y="3611"/>
                    <a:pt x="5454" y="3575"/>
                    <a:pt x="5430" y="3527"/>
                  </a:cubicBezTo>
                  <a:lnTo>
                    <a:pt x="4656" y="98"/>
                  </a:lnTo>
                  <a:cubicBezTo>
                    <a:pt x="4644" y="33"/>
                    <a:pt x="4593" y="0"/>
                    <a:pt x="45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60"/>
            <p:cNvSpPr/>
            <p:nvPr/>
          </p:nvSpPr>
          <p:spPr>
            <a:xfrm flipH="1">
              <a:off x="2403367" y="548775"/>
              <a:ext cx="124470" cy="123422"/>
            </a:xfrm>
            <a:custGeom>
              <a:avLst/>
              <a:gdLst/>
              <a:ahLst/>
              <a:cxnLst/>
              <a:rect l="l" t="t" r="r" b="b"/>
              <a:pathLst>
                <a:path w="5513" h="5466" extrusionOk="0">
                  <a:moveTo>
                    <a:pt x="2752" y="1"/>
                  </a:moveTo>
                  <a:cubicBezTo>
                    <a:pt x="2721" y="1"/>
                    <a:pt x="2691" y="19"/>
                    <a:pt x="2679" y="54"/>
                  </a:cubicBezTo>
                  <a:lnTo>
                    <a:pt x="2203" y="2126"/>
                  </a:lnTo>
                  <a:cubicBezTo>
                    <a:pt x="2191" y="2150"/>
                    <a:pt x="2179" y="2186"/>
                    <a:pt x="2143" y="2186"/>
                  </a:cubicBezTo>
                  <a:lnTo>
                    <a:pt x="84" y="2662"/>
                  </a:lnTo>
                  <a:cubicBezTo>
                    <a:pt x="0" y="2674"/>
                    <a:pt x="0" y="2793"/>
                    <a:pt x="84" y="2805"/>
                  </a:cubicBezTo>
                  <a:lnTo>
                    <a:pt x="2143" y="3281"/>
                  </a:lnTo>
                  <a:cubicBezTo>
                    <a:pt x="2179" y="3305"/>
                    <a:pt x="2203" y="3317"/>
                    <a:pt x="2203" y="3341"/>
                  </a:cubicBezTo>
                  <a:lnTo>
                    <a:pt x="2679" y="5412"/>
                  </a:lnTo>
                  <a:cubicBezTo>
                    <a:pt x="2691" y="5448"/>
                    <a:pt x="2724" y="5466"/>
                    <a:pt x="2757" y="5466"/>
                  </a:cubicBezTo>
                  <a:cubicBezTo>
                    <a:pt x="2789" y="5466"/>
                    <a:pt x="2822" y="5448"/>
                    <a:pt x="2834" y="5412"/>
                  </a:cubicBezTo>
                  <a:lnTo>
                    <a:pt x="3310" y="3341"/>
                  </a:lnTo>
                  <a:cubicBezTo>
                    <a:pt x="3322" y="3317"/>
                    <a:pt x="3334" y="3281"/>
                    <a:pt x="3370" y="3281"/>
                  </a:cubicBezTo>
                  <a:lnTo>
                    <a:pt x="5441" y="2805"/>
                  </a:lnTo>
                  <a:cubicBezTo>
                    <a:pt x="5513" y="2793"/>
                    <a:pt x="5513" y="2674"/>
                    <a:pt x="5441" y="2662"/>
                  </a:cubicBezTo>
                  <a:lnTo>
                    <a:pt x="3370" y="2186"/>
                  </a:lnTo>
                  <a:cubicBezTo>
                    <a:pt x="3334" y="2174"/>
                    <a:pt x="3310" y="2150"/>
                    <a:pt x="3310" y="2126"/>
                  </a:cubicBezTo>
                  <a:lnTo>
                    <a:pt x="2834" y="54"/>
                  </a:lnTo>
                  <a:cubicBezTo>
                    <a:pt x="2816" y="19"/>
                    <a:pt x="2783" y="1"/>
                    <a:pt x="2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60"/>
            <p:cNvSpPr/>
            <p:nvPr/>
          </p:nvSpPr>
          <p:spPr>
            <a:xfrm flipH="1">
              <a:off x="874742" y="1617125"/>
              <a:ext cx="124470" cy="123422"/>
            </a:xfrm>
            <a:custGeom>
              <a:avLst/>
              <a:gdLst/>
              <a:ahLst/>
              <a:cxnLst/>
              <a:rect l="l" t="t" r="r" b="b"/>
              <a:pathLst>
                <a:path w="5513" h="5466" extrusionOk="0">
                  <a:moveTo>
                    <a:pt x="2752" y="1"/>
                  </a:moveTo>
                  <a:cubicBezTo>
                    <a:pt x="2721" y="1"/>
                    <a:pt x="2691" y="19"/>
                    <a:pt x="2679" y="54"/>
                  </a:cubicBezTo>
                  <a:lnTo>
                    <a:pt x="2203" y="2126"/>
                  </a:lnTo>
                  <a:cubicBezTo>
                    <a:pt x="2191" y="2150"/>
                    <a:pt x="2179" y="2186"/>
                    <a:pt x="2143" y="2186"/>
                  </a:cubicBezTo>
                  <a:lnTo>
                    <a:pt x="84" y="2662"/>
                  </a:lnTo>
                  <a:cubicBezTo>
                    <a:pt x="0" y="2674"/>
                    <a:pt x="0" y="2793"/>
                    <a:pt x="84" y="2805"/>
                  </a:cubicBezTo>
                  <a:lnTo>
                    <a:pt x="2143" y="3281"/>
                  </a:lnTo>
                  <a:cubicBezTo>
                    <a:pt x="2179" y="3305"/>
                    <a:pt x="2203" y="3317"/>
                    <a:pt x="2203" y="3341"/>
                  </a:cubicBezTo>
                  <a:lnTo>
                    <a:pt x="2679" y="5412"/>
                  </a:lnTo>
                  <a:cubicBezTo>
                    <a:pt x="2691" y="5448"/>
                    <a:pt x="2724" y="5466"/>
                    <a:pt x="2757" y="5466"/>
                  </a:cubicBezTo>
                  <a:cubicBezTo>
                    <a:pt x="2789" y="5466"/>
                    <a:pt x="2822" y="5448"/>
                    <a:pt x="2834" y="5412"/>
                  </a:cubicBezTo>
                  <a:lnTo>
                    <a:pt x="3310" y="3341"/>
                  </a:lnTo>
                  <a:cubicBezTo>
                    <a:pt x="3322" y="3317"/>
                    <a:pt x="3334" y="3281"/>
                    <a:pt x="3370" y="3281"/>
                  </a:cubicBezTo>
                  <a:lnTo>
                    <a:pt x="5441" y="2805"/>
                  </a:lnTo>
                  <a:cubicBezTo>
                    <a:pt x="5513" y="2793"/>
                    <a:pt x="5513" y="2674"/>
                    <a:pt x="5441" y="2662"/>
                  </a:cubicBezTo>
                  <a:lnTo>
                    <a:pt x="3370" y="2186"/>
                  </a:lnTo>
                  <a:cubicBezTo>
                    <a:pt x="3334" y="2174"/>
                    <a:pt x="3310" y="2150"/>
                    <a:pt x="3310" y="2126"/>
                  </a:cubicBezTo>
                  <a:lnTo>
                    <a:pt x="2834" y="54"/>
                  </a:lnTo>
                  <a:cubicBezTo>
                    <a:pt x="2816" y="19"/>
                    <a:pt x="2783" y="1"/>
                    <a:pt x="2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54"/>
                                        </p:tgtEl>
                                        <p:attrNameLst>
                                          <p:attrName>style.visibility</p:attrName>
                                        </p:attrNameLst>
                                      </p:cBhvr>
                                      <p:to>
                                        <p:strVal val="visible"/>
                                      </p:to>
                                    </p:set>
                                    <p:animEffect transition="in" filter="fade">
                                      <p:cBhvr>
                                        <p:cTn id="7" dur="1000"/>
                                        <p:tgtEl>
                                          <p:spTgt spid="1054"/>
                                        </p:tgtEl>
                                      </p:cBhvr>
                                    </p:animEffect>
                                  </p:childTnLst>
                                </p:cTn>
                              </p:par>
                            </p:childTnLst>
                          </p:cTn>
                        </p:par>
                        <p:par>
                          <p:cTn id="8" fill="hold">
                            <p:stCondLst>
                              <p:cond delay="1000"/>
                            </p:stCondLst>
                            <p:childTnLst>
                              <p:par>
                                <p:cTn id="9" presetID="10" presetClass="exit" presetSubtype="0" fill="hold" nodeType="afterEffect">
                                  <p:stCondLst>
                                    <p:cond delay="0"/>
                                  </p:stCondLst>
                                  <p:childTnLst>
                                    <p:animEffect transition="out" filter="fade">
                                      <p:cBhvr>
                                        <p:cTn id="10" dur="1000"/>
                                        <p:tgtEl>
                                          <p:spTgt spid="1054"/>
                                        </p:tgtEl>
                                      </p:cBhvr>
                                    </p:animEffect>
                                    <p:set>
                                      <p:cBhvr>
                                        <p:cTn id="11" dur="1" fill="hold">
                                          <p:stCondLst>
                                            <p:cond delay="1000"/>
                                          </p:stCondLst>
                                        </p:cTn>
                                        <p:tgtEl>
                                          <p:spTgt spid="1054"/>
                                        </p:tgtEl>
                                        <p:attrNameLst>
                                          <p:attrName>style.visibility</p:attrName>
                                        </p:attrNameLst>
                                      </p:cBhvr>
                                      <p:to>
                                        <p:strVal val="hidden"/>
                                      </p:to>
                                    </p:se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054"/>
                                        </p:tgtEl>
                                        <p:attrNameLst>
                                          <p:attrName>style.visibility</p:attrName>
                                        </p:attrNameLst>
                                      </p:cBhvr>
                                      <p:to>
                                        <p:strVal val="visible"/>
                                      </p:to>
                                    </p:set>
                                    <p:animEffect transition="in" filter="fade">
                                      <p:cBhvr>
                                        <p:cTn id="15" dur="1000"/>
                                        <p:tgtEl>
                                          <p:spTgt spid="1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1"/>
        <p:cNvGrpSpPr/>
        <p:nvPr/>
      </p:nvGrpSpPr>
      <p:grpSpPr>
        <a:xfrm>
          <a:off x="0" y="0"/>
          <a:ext cx="0" cy="0"/>
          <a:chOff x="0" y="0"/>
          <a:chExt cx="0" cy="0"/>
        </a:xfrm>
      </p:grpSpPr>
      <p:sp>
        <p:nvSpPr>
          <p:cNvPr id="962" name="Google Shape;962;p57"/>
          <p:cNvSpPr txBox="1">
            <a:spLocks noGrp="1"/>
          </p:cNvSpPr>
          <p:nvPr>
            <p:ph type="title"/>
          </p:nvPr>
        </p:nvSpPr>
        <p:spPr>
          <a:xfrm>
            <a:off x="2549400" y="1574357"/>
            <a:ext cx="4045200" cy="102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Whoa!</a:t>
            </a:r>
            <a:endParaRPr/>
          </a:p>
        </p:txBody>
      </p:sp>
      <p:sp>
        <p:nvSpPr>
          <p:cNvPr id="963" name="Google Shape;963;p57"/>
          <p:cNvSpPr txBox="1">
            <a:spLocks noGrp="1"/>
          </p:cNvSpPr>
          <p:nvPr>
            <p:ph type="subTitle" idx="1"/>
          </p:nvPr>
        </p:nvSpPr>
        <p:spPr>
          <a:xfrm>
            <a:off x="2787450" y="2709943"/>
            <a:ext cx="3569100" cy="85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This can be the part of the presentation where you can introduce yourself, write your email…</a:t>
            </a:r>
            <a:endParaRPr/>
          </a:p>
          <a:p>
            <a:pPr marL="0" lvl="0" indent="0" algn="ctr" rtl="0">
              <a:spcBef>
                <a:spcPts val="0"/>
              </a:spcBef>
              <a:spcAft>
                <a:spcPts val="0"/>
              </a:spcAft>
              <a:buNone/>
            </a:pPr>
            <a:endParaRPr/>
          </a:p>
        </p:txBody>
      </p:sp>
      <p:grpSp>
        <p:nvGrpSpPr>
          <p:cNvPr id="964" name="Google Shape;964;p57"/>
          <p:cNvGrpSpPr/>
          <p:nvPr/>
        </p:nvGrpSpPr>
        <p:grpSpPr>
          <a:xfrm>
            <a:off x="934574" y="708252"/>
            <a:ext cx="7274824" cy="3802145"/>
            <a:chOff x="934574" y="708252"/>
            <a:chExt cx="7274824" cy="3802145"/>
          </a:xfrm>
        </p:grpSpPr>
        <p:grpSp>
          <p:nvGrpSpPr>
            <p:cNvPr id="965" name="Google Shape;965;p57"/>
            <p:cNvGrpSpPr/>
            <p:nvPr/>
          </p:nvGrpSpPr>
          <p:grpSpPr>
            <a:xfrm>
              <a:off x="934574" y="708252"/>
              <a:ext cx="7274824" cy="3573670"/>
              <a:chOff x="934574" y="708252"/>
              <a:chExt cx="7274824" cy="3573670"/>
            </a:xfrm>
          </p:grpSpPr>
          <p:sp>
            <p:nvSpPr>
              <p:cNvPr id="966" name="Google Shape;966;p57"/>
              <p:cNvSpPr/>
              <p:nvPr/>
            </p:nvSpPr>
            <p:spPr>
              <a:xfrm>
                <a:off x="1977078" y="907396"/>
                <a:ext cx="505444" cy="519623"/>
              </a:xfrm>
              <a:custGeom>
                <a:avLst/>
                <a:gdLst/>
                <a:ahLst/>
                <a:cxnLst/>
                <a:rect l="l" t="t" r="r" b="b"/>
                <a:pathLst>
                  <a:path w="17824" h="18324" extrusionOk="0">
                    <a:moveTo>
                      <a:pt x="5799" y="0"/>
                    </a:moveTo>
                    <a:lnTo>
                      <a:pt x="5799" y="0"/>
                    </a:lnTo>
                    <a:cubicBezTo>
                      <a:pt x="2381" y="1465"/>
                      <a:pt x="0" y="4846"/>
                      <a:pt x="0" y="8787"/>
                    </a:cubicBezTo>
                    <a:cubicBezTo>
                      <a:pt x="0" y="14050"/>
                      <a:pt x="4275" y="18324"/>
                      <a:pt x="9549" y="18324"/>
                    </a:cubicBezTo>
                    <a:cubicBezTo>
                      <a:pt x="13085" y="18324"/>
                      <a:pt x="16169" y="16395"/>
                      <a:pt x="17824" y="13538"/>
                    </a:cubicBezTo>
                    <a:lnTo>
                      <a:pt x="17824" y="13538"/>
                    </a:lnTo>
                    <a:cubicBezTo>
                      <a:pt x="16669" y="14026"/>
                      <a:pt x="15407" y="14288"/>
                      <a:pt x="14073" y="14311"/>
                    </a:cubicBezTo>
                    <a:cubicBezTo>
                      <a:pt x="8799" y="14311"/>
                      <a:pt x="4525" y="10037"/>
                      <a:pt x="4525" y="4763"/>
                    </a:cubicBezTo>
                    <a:cubicBezTo>
                      <a:pt x="4525" y="3036"/>
                      <a:pt x="4989" y="1405"/>
                      <a:pt x="57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57"/>
              <p:cNvSpPr/>
              <p:nvPr/>
            </p:nvSpPr>
            <p:spPr>
              <a:xfrm>
                <a:off x="7879173" y="2550225"/>
                <a:ext cx="330226" cy="327824"/>
              </a:xfrm>
              <a:custGeom>
                <a:avLst/>
                <a:gdLst/>
                <a:ahLst/>
                <a:cxnLst/>
                <a:rect l="l" t="t" r="r" b="b"/>
                <a:pathLst>
                  <a:path w="9074" h="9008" extrusionOk="0">
                    <a:moveTo>
                      <a:pt x="4532" y="0"/>
                    </a:moveTo>
                    <a:cubicBezTo>
                      <a:pt x="4480" y="0"/>
                      <a:pt x="4430" y="33"/>
                      <a:pt x="4418" y="98"/>
                    </a:cubicBezTo>
                    <a:lnTo>
                      <a:pt x="3644" y="3527"/>
                    </a:lnTo>
                    <a:cubicBezTo>
                      <a:pt x="3644" y="3563"/>
                      <a:pt x="3596" y="3599"/>
                      <a:pt x="3549" y="3611"/>
                    </a:cubicBezTo>
                    <a:lnTo>
                      <a:pt x="132" y="4385"/>
                    </a:lnTo>
                    <a:cubicBezTo>
                      <a:pt x="1" y="4420"/>
                      <a:pt x="1" y="4599"/>
                      <a:pt x="132" y="4623"/>
                    </a:cubicBezTo>
                    <a:lnTo>
                      <a:pt x="3549" y="5397"/>
                    </a:lnTo>
                    <a:cubicBezTo>
                      <a:pt x="3596" y="5397"/>
                      <a:pt x="3632" y="5444"/>
                      <a:pt x="3644" y="5492"/>
                    </a:cubicBezTo>
                    <a:lnTo>
                      <a:pt x="4418" y="8909"/>
                    </a:lnTo>
                    <a:cubicBezTo>
                      <a:pt x="4430" y="8974"/>
                      <a:pt x="4480" y="9007"/>
                      <a:pt x="4532" y="9007"/>
                    </a:cubicBezTo>
                    <a:cubicBezTo>
                      <a:pt x="4585" y="9007"/>
                      <a:pt x="4638" y="8974"/>
                      <a:pt x="4656" y="8909"/>
                    </a:cubicBezTo>
                    <a:lnTo>
                      <a:pt x="5430" y="5492"/>
                    </a:lnTo>
                    <a:cubicBezTo>
                      <a:pt x="5430" y="5444"/>
                      <a:pt x="5478" y="5409"/>
                      <a:pt x="5513" y="5397"/>
                    </a:cubicBezTo>
                    <a:lnTo>
                      <a:pt x="8942" y="4623"/>
                    </a:lnTo>
                    <a:cubicBezTo>
                      <a:pt x="9073" y="4599"/>
                      <a:pt x="9073" y="4420"/>
                      <a:pt x="8942" y="4385"/>
                    </a:cubicBezTo>
                    <a:lnTo>
                      <a:pt x="5513" y="3611"/>
                    </a:lnTo>
                    <a:cubicBezTo>
                      <a:pt x="5478" y="3611"/>
                      <a:pt x="5442" y="3563"/>
                      <a:pt x="5430" y="3527"/>
                    </a:cubicBezTo>
                    <a:lnTo>
                      <a:pt x="4656" y="98"/>
                    </a:lnTo>
                    <a:cubicBezTo>
                      <a:pt x="4638" y="33"/>
                      <a:pt x="4585" y="0"/>
                      <a:pt x="45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7"/>
              <p:cNvSpPr/>
              <p:nvPr/>
            </p:nvSpPr>
            <p:spPr>
              <a:xfrm>
                <a:off x="934574" y="2367941"/>
                <a:ext cx="183612" cy="182277"/>
              </a:xfrm>
              <a:custGeom>
                <a:avLst/>
                <a:gdLst/>
                <a:ahLst/>
                <a:cxnLst/>
                <a:rect l="l" t="t" r="r" b="b"/>
                <a:pathLst>
                  <a:path w="9074" h="9008" extrusionOk="0">
                    <a:moveTo>
                      <a:pt x="4541" y="1"/>
                    </a:moveTo>
                    <a:cubicBezTo>
                      <a:pt x="4489" y="1"/>
                      <a:pt x="4436" y="34"/>
                      <a:pt x="4418" y="99"/>
                    </a:cubicBezTo>
                    <a:lnTo>
                      <a:pt x="3644" y="3528"/>
                    </a:lnTo>
                    <a:cubicBezTo>
                      <a:pt x="3644" y="3576"/>
                      <a:pt x="3596" y="3599"/>
                      <a:pt x="3561" y="3611"/>
                    </a:cubicBezTo>
                    <a:lnTo>
                      <a:pt x="132" y="4385"/>
                    </a:lnTo>
                    <a:cubicBezTo>
                      <a:pt x="1" y="4421"/>
                      <a:pt x="1" y="4600"/>
                      <a:pt x="132" y="4623"/>
                    </a:cubicBezTo>
                    <a:lnTo>
                      <a:pt x="3561" y="5397"/>
                    </a:lnTo>
                    <a:cubicBezTo>
                      <a:pt x="3596" y="5397"/>
                      <a:pt x="3632" y="5445"/>
                      <a:pt x="3644" y="5493"/>
                    </a:cubicBezTo>
                    <a:lnTo>
                      <a:pt x="4418" y="8910"/>
                    </a:lnTo>
                    <a:cubicBezTo>
                      <a:pt x="4436" y="8975"/>
                      <a:pt x="4489" y="9008"/>
                      <a:pt x="4541" y="9008"/>
                    </a:cubicBezTo>
                    <a:cubicBezTo>
                      <a:pt x="4594" y="9008"/>
                      <a:pt x="4644" y="8975"/>
                      <a:pt x="4656" y="8910"/>
                    </a:cubicBezTo>
                    <a:lnTo>
                      <a:pt x="5430" y="5493"/>
                    </a:lnTo>
                    <a:cubicBezTo>
                      <a:pt x="5430" y="5445"/>
                      <a:pt x="5478" y="5409"/>
                      <a:pt x="5525" y="5397"/>
                    </a:cubicBezTo>
                    <a:lnTo>
                      <a:pt x="8942" y="4623"/>
                    </a:lnTo>
                    <a:cubicBezTo>
                      <a:pt x="9073" y="4600"/>
                      <a:pt x="9073" y="4421"/>
                      <a:pt x="8942" y="4385"/>
                    </a:cubicBezTo>
                    <a:lnTo>
                      <a:pt x="5525" y="3611"/>
                    </a:lnTo>
                    <a:cubicBezTo>
                      <a:pt x="5478" y="3611"/>
                      <a:pt x="5442" y="3576"/>
                      <a:pt x="5430" y="3528"/>
                    </a:cubicBezTo>
                    <a:lnTo>
                      <a:pt x="4656" y="99"/>
                    </a:lnTo>
                    <a:cubicBezTo>
                      <a:pt x="4644" y="34"/>
                      <a:pt x="4594" y="1"/>
                      <a:pt x="4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57"/>
              <p:cNvSpPr/>
              <p:nvPr/>
            </p:nvSpPr>
            <p:spPr>
              <a:xfrm>
                <a:off x="3828473" y="708252"/>
                <a:ext cx="201105" cy="199140"/>
              </a:xfrm>
              <a:custGeom>
                <a:avLst/>
                <a:gdLst/>
                <a:ahLst/>
                <a:cxnLst/>
                <a:rect l="l" t="t" r="r" b="b"/>
                <a:pathLst>
                  <a:path w="5526" h="5472" extrusionOk="0">
                    <a:moveTo>
                      <a:pt x="2764" y="0"/>
                    </a:moveTo>
                    <a:cubicBezTo>
                      <a:pt x="2731" y="0"/>
                      <a:pt x="2696" y="18"/>
                      <a:pt x="2680" y="51"/>
                    </a:cubicBezTo>
                    <a:lnTo>
                      <a:pt x="2204" y="2123"/>
                    </a:lnTo>
                    <a:cubicBezTo>
                      <a:pt x="2192" y="2158"/>
                      <a:pt x="2180" y="2182"/>
                      <a:pt x="2144" y="2182"/>
                    </a:cubicBezTo>
                    <a:lnTo>
                      <a:pt x="72" y="2659"/>
                    </a:lnTo>
                    <a:cubicBezTo>
                      <a:pt x="1" y="2670"/>
                      <a:pt x="1" y="2790"/>
                      <a:pt x="72" y="2813"/>
                    </a:cubicBezTo>
                    <a:lnTo>
                      <a:pt x="2144" y="3290"/>
                    </a:lnTo>
                    <a:cubicBezTo>
                      <a:pt x="2168" y="3301"/>
                      <a:pt x="2204" y="3313"/>
                      <a:pt x="2204" y="3349"/>
                    </a:cubicBezTo>
                    <a:lnTo>
                      <a:pt x="2680" y="5409"/>
                    </a:lnTo>
                    <a:cubicBezTo>
                      <a:pt x="2686" y="5451"/>
                      <a:pt x="2719" y="5471"/>
                      <a:pt x="2753" y="5471"/>
                    </a:cubicBezTo>
                    <a:cubicBezTo>
                      <a:pt x="2787" y="5471"/>
                      <a:pt x="2823" y="5451"/>
                      <a:pt x="2835" y="5409"/>
                    </a:cubicBezTo>
                    <a:lnTo>
                      <a:pt x="3311" y="3349"/>
                    </a:lnTo>
                    <a:cubicBezTo>
                      <a:pt x="3323" y="3313"/>
                      <a:pt x="3335" y="3290"/>
                      <a:pt x="3370" y="3290"/>
                    </a:cubicBezTo>
                    <a:lnTo>
                      <a:pt x="5454" y="2825"/>
                    </a:lnTo>
                    <a:cubicBezTo>
                      <a:pt x="5525" y="2813"/>
                      <a:pt x="5525" y="2694"/>
                      <a:pt x="5454" y="2670"/>
                    </a:cubicBezTo>
                    <a:lnTo>
                      <a:pt x="3382" y="2194"/>
                    </a:lnTo>
                    <a:cubicBezTo>
                      <a:pt x="3347" y="2182"/>
                      <a:pt x="3323" y="2170"/>
                      <a:pt x="3323" y="2135"/>
                    </a:cubicBezTo>
                    <a:lnTo>
                      <a:pt x="2847" y="75"/>
                    </a:lnTo>
                    <a:cubicBezTo>
                      <a:pt x="2840" y="24"/>
                      <a:pt x="2803" y="0"/>
                      <a:pt x="2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7"/>
              <p:cNvSpPr/>
              <p:nvPr/>
            </p:nvSpPr>
            <p:spPr>
              <a:xfrm>
                <a:off x="5249104" y="997897"/>
                <a:ext cx="200632" cy="198921"/>
              </a:xfrm>
              <a:custGeom>
                <a:avLst/>
                <a:gdLst/>
                <a:ahLst/>
                <a:cxnLst/>
                <a:rect l="l" t="t" r="r" b="b"/>
                <a:pathLst>
                  <a:path w="5513" h="5466" extrusionOk="0">
                    <a:moveTo>
                      <a:pt x="2752" y="1"/>
                    </a:moveTo>
                    <a:cubicBezTo>
                      <a:pt x="2721" y="1"/>
                      <a:pt x="2691" y="19"/>
                      <a:pt x="2679" y="54"/>
                    </a:cubicBezTo>
                    <a:lnTo>
                      <a:pt x="2203" y="2126"/>
                    </a:lnTo>
                    <a:cubicBezTo>
                      <a:pt x="2191" y="2150"/>
                      <a:pt x="2179" y="2186"/>
                      <a:pt x="2143" y="2186"/>
                    </a:cubicBezTo>
                    <a:lnTo>
                      <a:pt x="84" y="2662"/>
                    </a:lnTo>
                    <a:cubicBezTo>
                      <a:pt x="0" y="2674"/>
                      <a:pt x="0" y="2793"/>
                      <a:pt x="84" y="2805"/>
                    </a:cubicBezTo>
                    <a:lnTo>
                      <a:pt x="2143" y="3281"/>
                    </a:lnTo>
                    <a:cubicBezTo>
                      <a:pt x="2179" y="3305"/>
                      <a:pt x="2203" y="3317"/>
                      <a:pt x="2203" y="3341"/>
                    </a:cubicBezTo>
                    <a:lnTo>
                      <a:pt x="2679" y="5412"/>
                    </a:lnTo>
                    <a:cubicBezTo>
                      <a:pt x="2691" y="5448"/>
                      <a:pt x="2724" y="5466"/>
                      <a:pt x="2757" y="5466"/>
                    </a:cubicBezTo>
                    <a:cubicBezTo>
                      <a:pt x="2789" y="5466"/>
                      <a:pt x="2822" y="5448"/>
                      <a:pt x="2834" y="5412"/>
                    </a:cubicBezTo>
                    <a:lnTo>
                      <a:pt x="3310" y="3341"/>
                    </a:lnTo>
                    <a:cubicBezTo>
                      <a:pt x="3322" y="3317"/>
                      <a:pt x="3334" y="3281"/>
                      <a:pt x="3370" y="3281"/>
                    </a:cubicBezTo>
                    <a:lnTo>
                      <a:pt x="5441" y="2805"/>
                    </a:lnTo>
                    <a:cubicBezTo>
                      <a:pt x="5513" y="2793"/>
                      <a:pt x="5513" y="2674"/>
                      <a:pt x="5441" y="2662"/>
                    </a:cubicBezTo>
                    <a:lnTo>
                      <a:pt x="3370" y="2186"/>
                    </a:lnTo>
                    <a:cubicBezTo>
                      <a:pt x="3334" y="2174"/>
                      <a:pt x="3310" y="2150"/>
                      <a:pt x="3310" y="2126"/>
                    </a:cubicBezTo>
                    <a:lnTo>
                      <a:pt x="2834" y="54"/>
                    </a:lnTo>
                    <a:cubicBezTo>
                      <a:pt x="2816" y="19"/>
                      <a:pt x="2783" y="1"/>
                      <a:pt x="2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57"/>
              <p:cNvSpPr/>
              <p:nvPr/>
            </p:nvSpPr>
            <p:spPr>
              <a:xfrm>
                <a:off x="7371916" y="1619507"/>
                <a:ext cx="201528" cy="200020"/>
              </a:xfrm>
              <a:custGeom>
                <a:avLst/>
                <a:gdLst/>
                <a:ahLst/>
                <a:cxnLst/>
                <a:rect l="l" t="t" r="r" b="b"/>
                <a:pathLst>
                  <a:path w="9085" h="9017" extrusionOk="0">
                    <a:moveTo>
                      <a:pt x="4541" y="0"/>
                    </a:moveTo>
                    <a:cubicBezTo>
                      <a:pt x="4489" y="0"/>
                      <a:pt x="4436" y="33"/>
                      <a:pt x="4418" y="98"/>
                    </a:cubicBezTo>
                    <a:lnTo>
                      <a:pt x="3644" y="3527"/>
                    </a:lnTo>
                    <a:cubicBezTo>
                      <a:pt x="3644" y="3575"/>
                      <a:pt x="3608" y="3599"/>
                      <a:pt x="3560" y="3611"/>
                    </a:cubicBezTo>
                    <a:lnTo>
                      <a:pt x="131" y="4385"/>
                    </a:lnTo>
                    <a:cubicBezTo>
                      <a:pt x="1" y="4420"/>
                      <a:pt x="1" y="4599"/>
                      <a:pt x="131" y="4623"/>
                    </a:cubicBezTo>
                    <a:lnTo>
                      <a:pt x="3560" y="5397"/>
                    </a:lnTo>
                    <a:cubicBezTo>
                      <a:pt x="3608" y="5397"/>
                      <a:pt x="3632" y="5444"/>
                      <a:pt x="3644" y="5492"/>
                    </a:cubicBezTo>
                    <a:lnTo>
                      <a:pt x="4418" y="8909"/>
                    </a:lnTo>
                    <a:cubicBezTo>
                      <a:pt x="4436" y="8980"/>
                      <a:pt x="4489" y="9016"/>
                      <a:pt x="4541" y="9016"/>
                    </a:cubicBezTo>
                    <a:cubicBezTo>
                      <a:pt x="4593" y="9016"/>
                      <a:pt x="4644" y="8980"/>
                      <a:pt x="4656" y="8909"/>
                    </a:cubicBezTo>
                    <a:lnTo>
                      <a:pt x="5430" y="5492"/>
                    </a:lnTo>
                    <a:cubicBezTo>
                      <a:pt x="5430" y="5444"/>
                      <a:pt x="5477" y="5420"/>
                      <a:pt x="5525" y="5397"/>
                    </a:cubicBezTo>
                    <a:lnTo>
                      <a:pt x="8942" y="4623"/>
                    </a:lnTo>
                    <a:cubicBezTo>
                      <a:pt x="9085" y="4599"/>
                      <a:pt x="9085" y="4420"/>
                      <a:pt x="8942" y="4385"/>
                    </a:cubicBezTo>
                    <a:lnTo>
                      <a:pt x="5525" y="3611"/>
                    </a:lnTo>
                    <a:cubicBezTo>
                      <a:pt x="5477" y="3611"/>
                      <a:pt x="5454" y="3575"/>
                      <a:pt x="5430" y="3527"/>
                    </a:cubicBezTo>
                    <a:lnTo>
                      <a:pt x="4656" y="98"/>
                    </a:lnTo>
                    <a:cubicBezTo>
                      <a:pt x="4644" y="33"/>
                      <a:pt x="4593" y="0"/>
                      <a:pt x="45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57"/>
              <p:cNvSpPr/>
              <p:nvPr/>
            </p:nvSpPr>
            <p:spPr>
              <a:xfrm>
                <a:off x="6390785" y="2126395"/>
                <a:ext cx="143173" cy="141966"/>
              </a:xfrm>
              <a:custGeom>
                <a:avLst/>
                <a:gdLst/>
                <a:ahLst/>
                <a:cxnLst/>
                <a:rect l="l" t="t" r="r" b="b"/>
                <a:pathLst>
                  <a:path w="5513" h="5466" extrusionOk="0">
                    <a:moveTo>
                      <a:pt x="2752" y="1"/>
                    </a:moveTo>
                    <a:cubicBezTo>
                      <a:pt x="2721" y="1"/>
                      <a:pt x="2691" y="19"/>
                      <a:pt x="2679" y="54"/>
                    </a:cubicBezTo>
                    <a:lnTo>
                      <a:pt x="2203" y="2126"/>
                    </a:lnTo>
                    <a:cubicBezTo>
                      <a:pt x="2191" y="2150"/>
                      <a:pt x="2179" y="2186"/>
                      <a:pt x="2143" y="2186"/>
                    </a:cubicBezTo>
                    <a:lnTo>
                      <a:pt x="84" y="2662"/>
                    </a:lnTo>
                    <a:cubicBezTo>
                      <a:pt x="0" y="2674"/>
                      <a:pt x="0" y="2793"/>
                      <a:pt x="84" y="2805"/>
                    </a:cubicBezTo>
                    <a:lnTo>
                      <a:pt x="2143" y="3281"/>
                    </a:lnTo>
                    <a:cubicBezTo>
                      <a:pt x="2179" y="3305"/>
                      <a:pt x="2203" y="3317"/>
                      <a:pt x="2203" y="3341"/>
                    </a:cubicBezTo>
                    <a:lnTo>
                      <a:pt x="2679" y="5412"/>
                    </a:lnTo>
                    <a:cubicBezTo>
                      <a:pt x="2691" y="5448"/>
                      <a:pt x="2724" y="5466"/>
                      <a:pt x="2757" y="5466"/>
                    </a:cubicBezTo>
                    <a:cubicBezTo>
                      <a:pt x="2789" y="5466"/>
                      <a:pt x="2822" y="5448"/>
                      <a:pt x="2834" y="5412"/>
                    </a:cubicBezTo>
                    <a:lnTo>
                      <a:pt x="3310" y="3341"/>
                    </a:lnTo>
                    <a:cubicBezTo>
                      <a:pt x="3322" y="3317"/>
                      <a:pt x="3334" y="3281"/>
                      <a:pt x="3370" y="3281"/>
                    </a:cubicBezTo>
                    <a:lnTo>
                      <a:pt x="5441" y="2805"/>
                    </a:lnTo>
                    <a:cubicBezTo>
                      <a:pt x="5513" y="2793"/>
                      <a:pt x="5513" y="2674"/>
                      <a:pt x="5441" y="2662"/>
                    </a:cubicBezTo>
                    <a:lnTo>
                      <a:pt x="3370" y="2186"/>
                    </a:lnTo>
                    <a:cubicBezTo>
                      <a:pt x="3334" y="2174"/>
                      <a:pt x="3310" y="2150"/>
                      <a:pt x="3310" y="2126"/>
                    </a:cubicBezTo>
                    <a:lnTo>
                      <a:pt x="2834" y="54"/>
                    </a:lnTo>
                    <a:cubicBezTo>
                      <a:pt x="2816" y="19"/>
                      <a:pt x="2783" y="1"/>
                      <a:pt x="2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7"/>
              <p:cNvSpPr/>
              <p:nvPr/>
            </p:nvSpPr>
            <p:spPr>
              <a:xfrm>
                <a:off x="7178847" y="3972943"/>
                <a:ext cx="186881" cy="185565"/>
              </a:xfrm>
              <a:custGeom>
                <a:avLst/>
                <a:gdLst/>
                <a:ahLst/>
                <a:cxnLst/>
                <a:rect l="l" t="t" r="r" b="b"/>
                <a:pathLst>
                  <a:path w="9073" h="9008" extrusionOk="0">
                    <a:moveTo>
                      <a:pt x="4528" y="0"/>
                    </a:moveTo>
                    <a:cubicBezTo>
                      <a:pt x="4474" y="0"/>
                      <a:pt x="4423" y="33"/>
                      <a:pt x="4417" y="98"/>
                    </a:cubicBezTo>
                    <a:lnTo>
                      <a:pt x="3643" y="3515"/>
                    </a:lnTo>
                    <a:cubicBezTo>
                      <a:pt x="3643" y="3563"/>
                      <a:pt x="3596" y="3599"/>
                      <a:pt x="3548" y="3611"/>
                    </a:cubicBezTo>
                    <a:lnTo>
                      <a:pt x="131" y="4385"/>
                    </a:lnTo>
                    <a:cubicBezTo>
                      <a:pt x="0" y="4408"/>
                      <a:pt x="0" y="4587"/>
                      <a:pt x="131" y="4623"/>
                    </a:cubicBezTo>
                    <a:lnTo>
                      <a:pt x="3548" y="5397"/>
                    </a:lnTo>
                    <a:cubicBezTo>
                      <a:pt x="3596" y="5397"/>
                      <a:pt x="3632" y="5444"/>
                      <a:pt x="3643" y="5480"/>
                    </a:cubicBezTo>
                    <a:lnTo>
                      <a:pt x="4417" y="8909"/>
                    </a:lnTo>
                    <a:cubicBezTo>
                      <a:pt x="4429" y="8974"/>
                      <a:pt x="4480" y="9007"/>
                      <a:pt x="4532" y="9007"/>
                    </a:cubicBezTo>
                    <a:cubicBezTo>
                      <a:pt x="4584" y="9007"/>
                      <a:pt x="4638" y="8974"/>
                      <a:pt x="4656" y="8909"/>
                    </a:cubicBezTo>
                    <a:lnTo>
                      <a:pt x="5429" y="5480"/>
                    </a:lnTo>
                    <a:cubicBezTo>
                      <a:pt x="5429" y="5444"/>
                      <a:pt x="5477" y="5409"/>
                      <a:pt x="5513" y="5397"/>
                    </a:cubicBezTo>
                    <a:lnTo>
                      <a:pt x="8942" y="4623"/>
                    </a:lnTo>
                    <a:cubicBezTo>
                      <a:pt x="9073" y="4587"/>
                      <a:pt x="9073" y="4408"/>
                      <a:pt x="8942" y="4385"/>
                    </a:cubicBezTo>
                    <a:lnTo>
                      <a:pt x="5513" y="3611"/>
                    </a:lnTo>
                    <a:cubicBezTo>
                      <a:pt x="5477" y="3611"/>
                      <a:pt x="5441" y="3563"/>
                      <a:pt x="5429" y="3515"/>
                    </a:cubicBezTo>
                    <a:lnTo>
                      <a:pt x="4656" y="98"/>
                    </a:lnTo>
                    <a:cubicBezTo>
                      <a:pt x="4638" y="33"/>
                      <a:pt x="4581" y="0"/>
                      <a:pt x="45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7"/>
              <p:cNvSpPr/>
              <p:nvPr/>
            </p:nvSpPr>
            <p:spPr>
              <a:xfrm>
                <a:off x="2032814" y="3178606"/>
                <a:ext cx="174431" cy="172944"/>
              </a:xfrm>
              <a:custGeom>
                <a:avLst/>
                <a:gdLst/>
                <a:ahLst/>
                <a:cxnLst/>
                <a:rect l="l" t="t" r="r" b="b"/>
                <a:pathLst>
                  <a:path w="5513" h="5466" extrusionOk="0">
                    <a:moveTo>
                      <a:pt x="2752" y="1"/>
                    </a:moveTo>
                    <a:cubicBezTo>
                      <a:pt x="2721" y="1"/>
                      <a:pt x="2691" y="19"/>
                      <a:pt x="2679" y="54"/>
                    </a:cubicBezTo>
                    <a:lnTo>
                      <a:pt x="2203" y="2126"/>
                    </a:lnTo>
                    <a:cubicBezTo>
                      <a:pt x="2191" y="2150"/>
                      <a:pt x="2179" y="2186"/>
                      <a:pt x="2143" y="2186"/>
                    </a:cubicBezTo>
                    <a:lnTo>
                      <a:pt x="84" y="2662"/>
                    </a:lnTo>
                    <a:cubicBezTo>
                      <a:pt x="0" y="2674"/>
                      <a:pt x="0" y="2793"/>
                      <a:pt x="84" y="2805"/>
                    </a:cubicBezTo>
                    <a:lnTo>
                      <a:pt x="2143" y="3281"/>
                    </a:lnTo>
                    <a:cubicBezTo>
                      <a:pt x="2179" y="3305"/>
                      <a:pt x="2203" y="3317"/>
                      <a:pt x="2203" y="3341"/>
                    </a:cubicBezTo>
                    <a:lnTo>
                      <a:pt x="2679" y="5412"/>
                    </a:lnTo>
                    <a:cubicBezTo>
                      <a:pt x="2691" y="5448"/>
                      <a:pt x="2724" y="5466"/>
                      <a:pt x="2757" y="5466"/>
                    </a:cubicBezTo>
                    <a:cubicBezTo>
                      <a:pt x="2789" y="5466"/>
                      <a:pt x="2822" y="5448"/>
                      <a:pt x="2834" y="5412"/>
                    </a:cubicBezTo>
                    <a:lnTo>
                      <a:pt x="3310" y="3341"/>
                    </a:lnTo>
                    <a:cubicBezTo>
                      <a:pt x="3322" y="3317"/>
                      <a:pt x="3334" y="3281"/>
                      <a:pt x="3370" y="3281"/>
                    </a:cubicBezTo>
                    <a:lnTo>
                      <a:pt x="5441" y="2805"/>
                    </a:lnTo>
                    <a:cubicBezTo>
                      <a:pt x="5513" y="2793"/>
                      <a:pt x="5513" y="2674"/>
                      <a:pt x="5441" y="2662"/>
                    </a:cubicBezTo>
                    <a:lnTo>
                      <a:pt x="3370" y="2186"/>
                    </a:lnTo>
                    <a:cubicBezTo>
                      <a:pt x="3334" y="2174"/>
                      <a:pt x="3310" y="2150"/>
                      <a:pt x="3310" y="2126"/>
                    </a:cubicBezTo>
                    <a:lnTo>
                      <a:pt x="2834" y="54"/>
                    </a:lnTo>
                    <a:cubicBezTo>
                      <a:pt x="2816" y="19"/>
                      <a:pt x="2783" y="1"/>
                      <a:pt x="2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7"/>
              <p:cNvSpPr/>
              <p:nvPr/>
            </p:nvSpPr>
            <p:spPr>
              <a:xfrm>
                <a:off x="1659822" y="3814213"/>
                <a:ext cx="124470" cy="123422"/>
              </a:xfrm>
              <a:custGeom>
                <a:avLst/>
                <a:gdLst/>
                <a:ahLst/>
                <a:cxnLst/>
                <a:rect l="l" t="t" r="r" b="b"/>
                <a:pathLst>
                  <a:path w="5513" h="5466" extrusionOk="0">
                    <a:moveTo>
                      <a:pt x="2752" y="1"/>
                    </a:moveTo>
                    <a:cubicBezTo>
                      <a:pt x="2721" y="1"/>
                      <a:pt x="2691" y="19"/>
                      <a:pt x="2679" y="54"/>
                    </a:cubicBezTo>
                    <a:lnTo>
                      <a:pt x="2203" y="2126"/>
                    </a:lnTo>
                    <a:cubicBezTo>
                      <a:pt x="2191" y="2150"/>
                      <a:pt x="2179" y="2186"/>
                      <a:pt x="2143" y="2186"/>
                    </a:cubicBezTo>
                    <a:lnTo>
                      <a:pt x="84" y="2662"/>
                    </a:lnTo>
                    <a:cubicBezTo>
                      <a:pt x="0" y="2674"/>
                      <a:pt x="0" y="2793"/>
                      <a:pt x="84" y="2805"/>
                    </a:cubicBezTo>
                    <a:lnTo>
                      <a:pt x="2143" y="3281"/>
                    </a:lnTo>
                    <a:cubicBezTo>
                      <a:pt x="2179" y="3305"/>
                      <a:pt x="2203" y="3317"/>
                      <a:pt x="2203" y="3341"/>
                    </a:cubicBezTo>
                    <a:lnTo>
                      <a:pt x="2679" y="5412"/>
                    </a:lnTo>
                    <a:cubicBezTo>
                      <a:pt x="2691" y="5448"/>
                      <a:pt x="2724" y="5466"/>
                      <a:pt x="2757" y="5466"/>
                    </a:cubicBezTo>
                    <a:cubicBezTo>
                      <a:pt x="2789" y="5466"/>
                      <a:pt x="2822" y="5448"/>
                      <a:pt x="2834" y="5412"/>
                    </a:cubicBezTo>
                    <a:lnTo>
                      <a:pt x="3310" y="3341"/>
                    </a:lnTo>
                    <a:cubicBezTo>
                      <a:pt x="3322" y="3317"/>
                      <a:pt x="3334" y="3281"/>
                      <a:pt x="3370" y="3281"/>
                    </a:cubicBezTo>
                    <a:lnTo>
                      <a:pt x="5441" y="2805"/>
                    </a:lnTo>
                    <a:cubicBezTo>
                      <a:pt x="5513" y="2793"/>
                      <a:pt x="5513" y="2674"/>
                      <a:pt x="5441" y="2662"/>
                    </a:cubicBezTo>
                    <a:lnTo>
                      <a:pt x="3370" y="2186"/>
                    </a:lnTo>
                    <a:cubicBezTo>
                      <a:pt x="3334" y="2174"/>
                      <a:pt x="3310" y="2150"/>
                      <a:pt x="3310" y="2126"/>
                    </a:cubicBezTo>
                    <a:lnTo>
                      <a:pt x="2834" y="54"/>
                    </a:lnTo>
                    <a:cubicBezTo>
                      <a:pt x="2816" y="19"/>
                      <a:pt x="2783" y="1"/>
                      <a:pt x="2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7"/>
              <p:cNvSpPr/>
              <p:nvPr/>
            </p:nvSpPr>
            <p:spPr>
              <a:xfrm>
                <a:off x="2854409" y="4158500"/>
                <a:ext cx="124470" cy="123422"/>
              </a:xfrm>
              <a:custGeom>
                <a:avLst/>
                <a:gdLst/>
                <a:ahLst/>
                <a:cxnLst/>
                <a:rect l="l" t="t" r="r" b="b"/>
                <a:pathLst>
                  <a:path w="5513" h="5466" extrusionOk="0">
                    <a:moveTo>
                      <a:pt x="2752" y="1"/>
                    </a:moveTo>
                    <a:cubicBezTo>
                      <a:pt x="2721" y="1"/>
                      <a:pt x="2691" y="19"/>
                      <a:pt x="2679" y="54"/>
                    </a:cubicBezTo>
                    <a:lnTo>
                      <a:pt x="2203" y="2126"/>
                    </a:lnTo>
                    <a:cubicBezTo>
                      <a:pt x="2191" y="2150"/>
                      <a:pt x="2179" y="2186"/>
                      <a:pt x="2143" y="2186"/>
                    </a:cubicBezTo>
                    <a:lnTo>
                      <a:pt x="84" y="2662"/>
                    </a:lnTo>
                    <a:cubicBezTo>
                      <a:pt x="0" y="2674"/>
                      <a:pt x="0" y="2793"/>
                      <a:pt x="84" y="2805"/>
                    </a:cubicBezTo>
                    <a:lnTo>
                      <a:pt x="2143" y="3281"/>
                    </a:lnTo>
                    <a:cubicBezTo>
                      <a:pt x="2179" y="3305"/>
                      <a:pt x="2203" y="3317"/>
                      <a:pt x="2203" y="3341"/>
                    </a:cubicBezTo>
                    <a:lnTo>
                      <a:pt x="2679" y="5412"/>
                    </a:lnTo>
                    <a:cubicBezTo>
                      <a:pt x="2691" y="5448"/>
                      <a:pt x="2724" y="5466"/>
                      <a:pt x="2757" y="5466"/>
                    </a:cubicBezTo>
                    <a:cubicBezTo>
                      <a:pt x="2789" y="5466"/>
                      <a:pt x="2822" y="5448"/>
                      <a:pt x="2834" y="5412"/>
                    </a:cubicBezTo>
                    <a:lnTo>
                      <a:pt x="3310" y="3341"/>
                    </a:lnTo>
                    <a:cubicBezTo>
                      <a:pt x="3322" y="3317"/>
                      <a:pt x="3334" y="3281"/>
                      <a:pt x="3370" y="3281"/>
                    </a:cubicBezTo>
                    <a:lnTo>
                      <a:pt x="5441" y="2805"/>
                    </a:lnTo>
                    <a:cubicBezTo>
                      <a:pt x="5513" y="2793"/>
                      <a:pt x="5513" y="2674"/>
                      <a:pt x="5441" y="2662"/>
                    </a:cubicBezTo>
                    <a:lnTo>
                      <a:pt x="3370" y="2186"/>
                    </a:lnTo>
                    <a:cubicBezTo>
                      <a:pt x="3334" y="2174"/>
                      <a:pt x="3310" y="2150"/>
                      <a:pt x="3310" y="2126"/>
                    </a:cubicBezTo>
                    <a:lnTo>
                      <a:pt x="2834" y="54"/>
                    </a:lnTo>
                    <a:cubicBezTo>
                      <a:pt x="2816" y="19"/>
                      <a:pt x="2783" y="1"/>
                      <a:pt x="2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7" name="Google Shape;977;p57"/>
            <p:cNvSpPr/>
            <p:nvPr/>
          </p:nvSpPr>
          <p:spPr>
            <a:xfrm>
              <a:off x="3857335" y="3835295"/>
              <a:ext cx="143173" cy="141966"/>
            </a:xfrm>
            <a:custGeom>
              <a:avLst/>
              <a:gdLst/>
              <a:ahLst/>
              <a:cxnLst/>
              <a:rect l="l" t="t" r="r" b="b"/>
              <a:pathLst>
                <a:path w="5513" h="5466" extrusionOk="0">
                  <a:moveTo>
                    <a:pt x="2752" y="1"/>
                  </a:moveTo>
                  <a:cubicBezTo>
                    <a:pt x="2721" y="1"/>
                    <a:pt x="2691" y="19"/>
                    <a:pt x="2679" y="54"/>
                  </a:cubicBezTo>
                  <a:lnTo>
                    <a:pt x="2203" y="2126"/>
                  </a:lnTo>
                  <a:cubicBezTo>
                    <a:pt x="2191" y="2150"/>
                    <a:pt x="2179" y="2186"/>
                    <a:pt x="2143" y="2186"/>
                  </a:cubicBezTo>
                  <a:lnTo>
                    <a:pt x="84" y="2662"/>
                  </a:lnTo>
                  <a:cubicBezTo>
                    <a:pt x="0" y="2674"/>
                    <a:pt x="0" y="2793"/>
                    <a:pt x="84" y="2805"/>
                  </a:cubicBezTo>
                  <a:lnTo>
                    <a:pt x="2143" y="3281"/>
                  </a:lnTo>
                  <a:cubicBezTo>
                    <a:pt x="2179" y="3305"/>
                    <a:pt x="2203" y="3317"/>
                    <a:pt x="2203" y="3341"/>
                  </a:cubicBezTo>
                  <a:lnTo>
                    <a:pt x="2679" y="5412"/>
                  </a:lnTo>
                  <a:cubicBezTo>
                    <a:pt x="2691" y="5448"/>
                    <a:pt x="2724" y="5466"/>
                    <a:pt x="2757" y="5466"/>
                  </a:cubicBezTo>
                  <a:cubicBezTo>
                    <a:pt x="2789" y="5466"/>
                    <a:pt x="2822" y="5448"/>
                    <a:pt x="2834" y="5412"/>
                  </a:cubicBezTo>
                  <a:lnTo>
                    <a:pt x="3310" y="3341"/>
                  </a:lnTo>
                  <a:cubicBezTo>
                    <a:pt x="3322" y="3317"/>
                    <a:pt x="3334" y="3281"/>
                    <a:pt x="3370" y="3281"/>
                  </a:cubicBezTo>
                  <a:lnTo>
                    <a:pt x="5441" y="2805"/>
                  </a:lnTo>
                  <a:cubicBezTo>
                    <a:pt x="5513" y="2793"/>
                    <a:pt x="5513" y="2674"/>
                    <a:pt x="5441" y="2662"/>
                  </a:cubicBezTo>
                  <a:lnTo>
                    <a:pt x="3370" y="2186"/>
                  </a:lnTo>
                  <a:cubicBezTo>
                    <a:pt x="3334" y="2174"/>
                    <a:pt x="3310" y="2150"/>
                    <a:pt x="3310" y="2126"/>
                  </a:cubicBezTo>
                  <a:lnTo>
                    <a:pt x="2834" y="54"/>
                  </a:lnTo>
                  <a:cubicBezTo>
                    <a:pt x="2816" y="19"/>
                    <a:pt x="2783" y="1"/>
                    <a:pt x="2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7"/>
            <p:cNvSpPr/>
            <p:nvPr/>
          </p:nvSpPr>
          <p:spPr>
            <a:xfrm>
              <a:off x="4867584" y="4386975"/>
              <a:ext cx="124470" cy="123422"/>
            </a:xfrm>
            <a:custGeom>
              <a:avLst/>
              <a:gdLst/>
              <a:ahLst/>
              <a:cxnLst/>
              <a:rect l="l" t="t" r="r" b="b"/>
              <a:pathLst>
                <a:path w="5513" h="5466" extrusionOk="0">
                  <a:moveTo>
                    <a:pt x="2752" y="1"/>
                  </a:moveTo>
                  <a:cubicBezTo>
                    <a:pt x="2721" y="1"/>
                    <a:pt x="2691" y="19"/>
                    <a:pt x="2679" y="54"/>
                  </a:cubicBezTo>
                  <a:lnTo>
                    <a:pt x="2203" y="2126"/>
                  </a:lnTo>
                  <a:cubicBezTo>
                    <a:pt x="2191" y="2150"/>
                    <a:pt x="2179" y="2186"/>
                    <a:pt x="2143" y="2186"/>
                  </a:cubicBezTo>
                  <a:lnTo>
                    <a:pt x="84" y="2662"/>
                  </a:lnTo>
                  <a:cubicBezTo>
                    <a:pt x="0" y="2674"/>
                    <a:pt x="0" y="2793"/>
                    <a:pt x="84" y="2805"/>
                  </a:cubicBezTo>
                  <a:lnTo>
                    <a:pt x="2143" y="3281"/>
                  </a:lnTo>
                  <a:cubicBezTo>
                    <a:pt x="2179" y="3305"/>
                    <a:pt x="2203" y="3317"/>
                    <a:pt x="2203" y="3341"/>
                  </a:cubicBezTo>
                  <a:lnTo>
                    <a:pt x="2679" y="5412"/>
                  </a:lnTo>
                  <a:cubicBezTo>
                    <a:pt x="2691" y="5448"/>
                    <a:pt x="2724" y="5466"/>
                    <a:pt x="2757" y="5466"/>
                  </a:cubicBezTo>
                  <a:cubicBezTo>
                    <a:pt x="2789" y="5466"/>
                    <a:pt x="2822" y="5448"/>
                    <a:pt x="2834" y="5412"/>
                  </a:cubicBezTo>
                  <a:lnTo>
                    <a:pt x="3310" y="3341"/>
                  </a:lnTo>
                  <a:cubicBezTo>
                    <a:pt x="3322" y="3317"/>
                    <a:pt x="3334" y="3281"/>
                    <a:pt x="3370" y="3281"/>
                  </a:cubicBezTo>
                  <a:lnTo>
                    <a:pt x="5441" y="2805"/>
                  </a:lnTo>
                  <a:cubicBezTo>
                    <a:pt x="5513" y="2793"/>
                    <a:pt x="5513" y="2674"/>
                    <a:pt x="5441" y="2662"/>
                  </a:cubicBezTo>
                  <a:lnTo>
                    <a:pt x="3370" y="2186"/>
                  </a:lnTo>
                  <a:cubicBezTo>
                    <a:pt x="3334" y="2174"/>
                    <a:pt x="3310" y="2150"/>
                    <a:pt x="3310" y="2126"/>
                  </a:cubicBezTo>
                  <a:lnTo>
                    <a:pt x="2834" y="54"/>
                  </a:lnTo>
                  <a:cubicBezTo>
                    <a:pt x="2816" y="19"/>
                    <a:pt x="2783" y="1"/>
                    <a:pt x="2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7"/>
            <p:cNvSpPr/>
            <p:nvPr/>
          </p:nvSpPr>
          <p:spPr>
            <a:xfrm>
              <a:off x="5869628" y="3800646"/>
              <a:ext cx="81027" cy="80323"/>
            </a:xfrm>
            <a:custGeom>
              <a:avLst/>
              <a:gdLst/>
              <a:ahLst/>
              <a:cxnLst/>
              <a:rect l="l" t="t" r="r" b="b"/>
              <a:pathLst>
                <a:path w="5513" h="5466" extrusionOk="0">
                  <a:moveTo>
                    <a:pt x="2752" y="1"/>
                  </a:moveTo>
                  <a:cubicBezTo>
                    <a:pt x="2721" y="1"/>
                    <a:pt x="2691" y="19"/>
                    <a:pt x="2679" y="54"/>
                  </a:cubicBezTo>
                  <a:lnTo>
                    <a:pt x="2203" y="2126"/>
                  </a:lnTo>
                  <a:cubicBezTo>
                    <a:pt x="2191" y="2150"/>
                    <a:pt x="2179" y="2186"/>
                    <a:pt x="2143" y="2186"/>
                  </a:cubicBezTo>
                  <a:lnTo>
                    <a:pt x="84" y="2662"/>
                  </a:lnTo>
                  <a:cubicBezTo>
                    <a:pt x="0" y="2674"/>
                    <a:pt x="0" y="2793"/>
                    <a:pt x="84" y="2805"/>
                  </a:cubicBezTo>
                  <a:lnTo>
                    <a:pt x="2143" y="3281"/>
                  </a:lnTo>
                  <a:cubicBezTo>
                    <a:pt x="2179" y="3305"/>
                    <a:pt x="2203" y="3317"/>
                    <a:pt x="2203" y="3341"/>
                  </a:cubicBezTo>
                  <a:lnTo>
                    <a:pt x="2679" y="5412"/>
                  </a:lnTo>
                  <a:cubicBezTo>
                    <a:pt x="2691" y="5448"/>
                    <a:pt x="2724" y="5466"/>
                    <a:pt x="2757" y="5466"/>
                  </a:cubicBezTo>
                  <a:cubicBezTo>
                    <a:pt x="2789" y="5466"/>
                    <a:pt x="2822" y="5448"/>
                    <a:pt x="2834" y="5412"/>
                  </a:cubicBezTo>
                  <a:lnTo>
                    <a:pt x="3310" y="3341"/>
                  </a:lnTo>
                  <a:cubicBezTo>
                    <a:pt x="3322" y="3317"/>
                    <a:pt x="3334" y="3281"/>
                    <a:pt x="3370" y="3281"/>
                  </a:cubicBezTo>
                  <a:lnTo>
                    <a:pt x="5441" y="2805"/>
                  </a:lnTo>
                  <a:cubicBezTo>
                    <a:pt x="5513" y="2793"/>
                    <a:pt x="5513" y="2674"/>
                    <a:pt x="5441" y="2662"/>
                  </a:cubicBezTo>
                  <a:lnTo>
                    <a:pt x="3370" y="2186"/>
                  </a:lnTo>
                  <a:cubicBezTo>
                    <a:pt x="3334" y="2174"/>
                    <a:pt x="3310" y="2150"/>
                    <a:pt x="3310" y="2126"/>
                  </a:cubicBezTo>
                  <a:lnTo>
                    <a:pt x="2834" y="54"/>
                  </a:lnTo>
                  <a:cubicBezTo>
                    <a:pt x="2816" y="19"/>
                    <a:pt x="2783" y="1"/>
                    <a:pt x="2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962"/>
                                        </p:tgtEl>
                                        <p:attrNameLst>
                                          <p:attrName>style.visibility</p:attrName>
                                        </p:attrNameLst>
                                      </p:cBhvr>
                                      <p:to>
                                        <p:strVal val="visible"/>
                                      </p:to>
                                    </p:set>
                                    <p:anim calcmode="lin" valueType="num">
                                      <p:cBhvr additive="base">
                                        <p:cTn id="7" dur="1200"/>
                                        <p:tgtEl>
                                          <p:spTgt spid="962"/>
                                        </p:tgtEl>
                                        <p:attrNameLst>
                                          <p:attrName>ppt_w</p:attrName>
                                        </p:attrNameLst>
                                      </p:cBhvr>
                                      <p:tavLst>
                                        <p:tav tm="0">
                                          <p:val>
                                            <p:strVal val="0"/>
                                          </p:val>
                                        </p:tav>
                                        <p:tav tm="100000">
                                          <p:val>
                                            <p:strVal val="#ppt_w"/>
                                          </p:val>
                                        </p:tav>
                                      </p:tavLst>
                                    </p:anim>
                                    <p:anim calcmode="lin" valueType="num">
                                      <p:cBhvr additive="base">
                                        <p:cTn id="8" dur="1200"/>
                                        <p:tgtEl>
                                          <p:spTgt spid="962"/>
                                        </p:tgtEl>
                                        <p:attrNameLst>
                                          <p:attrName>ppt_h</p:attrName>
                                        </p:attrNameLst>
                                      </p:cBhvr>
                                      <p:tavLst>
                                        <p:tav tm="0">
                                          <p:val>
                                            <p:strVal val="0"/>
                                          </p:val>
                                        </p:tav>
                                        <p:tav tm="100000">
                                          <p:val>
                                            <p:strVal val="#ppt_h"/>
                                          </p:val>
                                        </p:tav>
                                      </p:tavLst>
                                    </p:anim>
                                  </p:childTnLst>
                                </p:cTn>
                              </p:par>
                            </p:childTnLst>
                          </p:cTn>
                        </p:par>
                        <p:par>
                          <p:cTn id="9" fill="hold">
                            <p:stCondLst>
                              <p:cond delay="1200"/>
                            </p:stCondLst>
                            <p:childTnLst>
                              <p:par>
                                <p:cTn id="10" presetID="10" presetClass="entr" presetSubtype="0" fill="hold" nodeType="afterEffect">
                                  <p:stCondLst>
                                    <p:cond delay="0"/>
                                  </p:stCondLst>
                                  <p:childTnLst>
                                    <p:set>
                                      <p:cBhvr>
                                        <p:cTn id="11" dur="1" fill="hold">
                                          <p:stCondLst>
                                            <p:cond delay="0"/>
                                          </p:stCondLst>
                                        </p:cTn>
                                        <p:tgtEl>
                                          <p:spTgt spid="964"/>
                                        </p:tgtEl>
                                        <p:attrNameLst>
                                          <p:attrName>style.visibility</p:attrName>
                                        </p:attrNameLst>
                                      </p:cBhvr>
                                      <p:to>
                                        <p:strVal val="visible"/>
                                      </p:to>
                                    </p:set>
                                    <p:animEffect transition="in" filter="fade">
                                      <p:cBhvr>
                                        <p:cTn id="12" dur="1000"/>
                                        <p:tgtEl>
                                          <p:spTgt spid="964"/>
                                        </p:tgtEl>
                                      </p:cBhvr>
                                    </p:animEffect>
                                  </p:childTnLst>
                                </p:cTn>
                              </p:par>
                            </p:childTnLst>
                          </p:cTn>
                        </p:par>
                        <p:par>
                          <p:cTn id="13" fill="hold">
                            <p:stCondLst>
                              <p:cond delay="2200"/>
                            </p:stCondLst>
                            <p:childTnLst>
                              <p:par>
                                <p:cTn id="14" presetID="10" presetClass="exit" presetSubtype="0" fill="hold" nodeType="afterEffect">
                                  <p:stCondLst>
                                    <p:cond delay="0"/>
                                  </p:stCondLst>
                                  <p:childTnLst>
                                    <p:animEffect transition="out" filter="fade">
                                      <p:cBhvr>
                                        <p:cTn id="15" dur="1000"/>
                                        <p:tgtEl>
                                          <p:spTgt spid="964"/>
                                        </p:tgtEl>
                                      </p:cBhvr>
                                    </p:animEffect>
                                    <p:set>
                                      <p:cBhvr>
                                        <p:cTn id="16" dur="1" fill="hold">
                                          <p:stCondLst>
                                            <p:cond delay="1000"/>
                                          </p:stCondLst>
                                        </p:cTn>
                                        <p:tgtEl>
                                          <p:spTgt spid="964"/>
                                        </p:tgtEl>
                                        <p:attrNameLst>
                                          <p:attrName>style.visibility</p:attrName>
                                        </p:attrNameLst>
                                      </p:cBhvr>
                                      <p:to>
                                        <p:strVal val="hidden"/>
                                      </p:to>
                                    </p:set>
                                  </p:childTnLst>
                                </p:cTn>
                              </p:par>
                            </p:childTnLst>
                          </p:cTn>
                        </p:par>
                        <p:par>
                          <p:cTn id="17" fill="hold">
                            <p:stCondLst>
                              <p:cond delay="3200"/>
                            </p:stCondLst>
                            <p:childTnLst>
                              <p:par>
                                <p:cTn id="18" presetID="10" presetClass="entr" presetSubtype="0" fill="hold" nodeType="afterEffect">
                                  <p:stCondLst>
                                    <p:cond delay="0"/>
                                  </p:stCondLst>
                                  <p:childTnLst>
                                    <p:set>
                                      <p:cBhvr>
                                        <p:cTn id="19" dur="1" fill="hold">
                                          <p:stCondLst>
                                            <p:cond delay="0"/>
                                          </p:stCondLst>
                                        </p:cTn>
                                        <p:tgtEl>
                                          <p:spTgt spid="964"/>
                                        </p:tgtEl>
                                        <p:attrNameLst>
                                          <p:attrName>style.visibility</p:attrName>
                                        </p:attrNameLst>
                                      </p:cBhvr>
                                      <p:to>
                                        <p:strVal val="visible"/>
                                      </p:to>
                                    </p:set>
                                    <p:animEffect transition="in" filter="fade">
                                      <p:cBhvr>
                                        <p:cTn id="20" dur="1000"/>
                                        <p:tgtEl>
                                          <p:spTgt spid="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amadan Season by Slidesgo">
  <a:themeElements>
    <a:clrScheme name="Simple Light">
      <a:dk1>
        <a:srgbClr val="1E3B5E"/>
      </a:dk1>
      <a:lt1>
        <a:srgbClr val="FFFFFF"/>
      </a:lt1>
      <a:dk2>
        <a:srgbClr val="0B1E3B"/>
      </a:dk2>
      <a:lt2>
        <a:srgbClr val="E5BA66"/>
      </a:lt2>
      <a:accent1>
        <a:srgbClr val="F7D495"/>
      </a:accent1>
      <a:accent2>
        <a:srgbClr val="1E3B5E"/>
      </a:accent2>
      <a:accent3>
        <a:srgbClr val="FFFFFF"/>
      </a:accent3>
      <a:accent4>
        <a:srgbClr val="162A49"/>
      </a:accent4>
      <a:accent5>
        <a:srgbClr val="E5BA66"/>
      </a:accent5>
      <a:accent6>
        <a:srgbClr val="F7D495"/>
      </a:accent6>
      <a:hlink>
        <a:srgbClr val="E5BA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235</Words>
  <Application>Microsoft Office PowerPoint</Application>
  <PresentationFormat>On-screen Show (16:9)</PresentationFormat>
  <Paragraphs>17</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Kaushan Script</vt:lpstr>
      <vt:lpstr>Macondo Swash Caps</vt:lpstr>
      <vt:lpstr>Arial</vt:lpstr>
      <vt:lpstr>Didact Gothic</vt:lpstr>
      <vt:lpstr>Chonburi</vt:lpstr>
      <vt:lpstr>DM Sans</vt:lpstr>
      <vt:lpstr>Raleway</vt:lpstr>
      <vt:lpstr>Ramadan Season by Slidesgo</vt:lpstr>
      <vt:lpstr>Ahklak Kepada akhlak kepada rasulullah</vt:lpstr>
      <vt:lpstr>Topic</vt:lpstr>
      <vt:lpstr>Mencintai dan Memuliakan</vt:lpstr>
      <vt:lpstr>Mengikuti dan Menaati</vt:lpstr>
      <vt:lpstr>—Someone Famous</vt:lpstr>
      <vt:lpstr>Whoa!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Ramadan Season</dc:title>
  <cp:lastModifiedBy>USER</cp:lastModifiedBy>
  <cp:revision>6</cp:revision>
  <dcterms:modified xsi:type="dcterms:W3CDTF">2023-04-14T07:10:32Z</dcterms:modified>
</cp:coreProperties>
</file>